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4" Type="http://schemas.openxmlformats.org/officeDocument/2006/relationships/custom-properties" Target="docProps/custom.xml"/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893" r:id="rId2"/>
    <p:sldMasterId id="2147483905" r:id="rId3"/>
    <p:sldMasterId id="2147483917" r:id="rId4"/>
    <p:sldMasterId id="2147483929" r:id="rId5"/>
    <p:sldMasterId id="2147483967" r:id="rId6"/>
  </p:sldMasterIdLst>
  <p:notesMasterIdLst>
    <p:notesMasterId r:id="rId42"/>
  </p:notesMasterIdLst>
  <p:sldIdLst>
    <p:sldId id="771" r:id="rId7"/>
    <p:sldId id="851" r:id="rId8"/>
    <p:sldId id="852" r:id="rId9"/>
    <p:sldId id="743" r:id="rId10"/>
    <p:sldId id="742" r:id="rId11"/>
    <p:sldId id="776" r:id="rId12"/>
    <p:sldId id="853" r:id="rId13"/>
    <p:sldId id="788" r:id="rId14"/>
    <p:sldId id="828" r:id="rId15"/>
    <p:sldId id="829" r:id="rId16"/>
    <p:sldId id="868" r:id="rId17"/>
    <p:sldId id="869" r:id="rId18"/>
    <p:sldId id="870" r:id="rId19"/>
    <p:sldId id="871" r:id="rId20"/>
    <p:sldId id="872" r:id="rId21"/>
    <p:sldId id="873" r:id="rId22"/>
    <p:sldId id="838" r:id="rId23"/>
    <p:sldId id="839" r:id="rId24"/>
    <p:sldId id="840" r:id="rId25"/>
    <p:sldId id="863" r:id="rId26"/>
    <p:sldId id="874" r:id="rId27"/>
    <p:sldId id="864" r:id="rId28"/>
    <p:sldId id="875" r:id="rId29"/>
    <p:sldId id="817" r:id="rId30"/>
    <p:sldId id="876" r:id="rId31"/>
    <p:sldId id="866" r:id="rId32"/>
    <p:sldId id="867" r:id="rId33"/>
    <p:sldId id="796" r:id="rId34"/>
    <p:sldId id="801" r:id="rId35"/>
    <p:sldId id="797" r:id="rId36"/>
    <p:sldId id="802" r:id="rId37"/>
    <p:sldId id="803" r:id="rId38"/>
    <p:sldId id="818" r:id="rId39"/>
    <p:sldId id="862" r:id="rId40"/>
    <p:sldId id="820" r:id="rId41"/>
  </p:sldIdLst>
  <p:sldSz cx="12192000" cy="6858000"/>
  <p:notesSz cx="6858000" cy="9144000"/>
  <p:custDataLst>
    <p:tags r:id="rId43"/>
  </p:custDataLst>
  <p:defaultTextStyle>
    <a:defPPr>
      <a:defRPr lang="zh-CN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0">
          <p15:clr>
            <a:srgbClr val="A4A3A4"/>
          </p15:clr>
        </p15:guide>
        <p15:guide id="2" pos="34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00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0066"/>
    <a:srgbClr val="7030A0"/>
    <a:srgbClr val="CCCCFF"/>
    <a:srgbClr val="9900FF"/>
    <a:srgbClr val="9933FF"/>
    <a:srgbClr val="CC00CC"/>
    <a:srgbClr val="FFCCFF"/>
    <a:srgbClr val="CC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无样式，无网格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DF18680-E054-41AD-8BC1-D1AEF772440D}" styleName="中度样式 2 - 强调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940675A-B579-460E-94D1-54222C63F5DA}" styleName="无样式，网格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2" autoAdjust="0"/>
    <p:restoredTop sz="87568" autoAdjust="0"/>
  </p:normalViewPr>
  <p:slideViewPr>
    <p:cSldViewPr snapToGrid="0" snapToObjects="1">
      <p:cViewPr>
        <p:scale>
          <a:sx n="70" d="100"/>
          <a:sy n="70" d="100"/>
        </p:scale>
        <p:origin x="144" y="448"/>
      </p:cViewPr>
      <p:guideLst>
        <p:guide orient="horz" pos="230"/>
        <p:guide pos="341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46" Type="http://schemas.openxmlformats.org/officeDocument/2006/relationships/theme" Target="theme/theme1.xml"/><Relationship Id="rId47" Type="http://schemas.openxmlformats.org/officeDocument/2006/relationships/tableStyles" Target="tableStyles.xml"/><Relationship Id="rId20" Type="http://schemas.openxmlformats.org/officeDocument/2006/relationships/slide" Target="slides/slide14.xml"/><Relationship Id="rId21" Type="http://schemas.openxmlformats.org/officeDocument/2006/relationships/slide" Target="slides/slide15.xml"/><Relationship Id="rId22" Type="http://schemas.openxmlformats.org/officeDocument/2006/relationships/slide" Target="slides/slide16.xml"/><Relationship Id="rId23" Type="http://schemas.openxmlformats.org/officeDocument/2006/relationships/slide" Target="slides/slide17.xml"/><Relationship Id="rId24" Type="http://schemas.openxmlformats.org/officeDocument/2006/relationships/slide" Target="slides/slide18.xml"/><Relationship Id="rId25" Type="http://schemas.openxmlformats.org/officeDocument/2006/relationships/slide" Target="slides/slide19.xml"/><Relationship Id="rId26" Type="http://schemas.openxmlformats.org/officeDocument/2006/relationships/slide" Target="slides/slide20.xml"/><Relationship Id="rId27" Type="http://schemas.openxmlformats.org/officeDocument/2006/relationships/slide" Target="slides/slide21.xml"/><Relationship Id="rId28" Type="http://schemas.openxmlformats.org/officeDocument/2006/relationships/slide" Target="slides/slide22.xml"/><Relationship Id="rId29" Type="http://schemas.openxmlformats.org/officeDocument/2006/relationships/slide" Target="slides/slide23.xml"/><Relationship Id="rId1" Type="http://schemas.openxmlformats.org/officeDocument/2006/relationships/slideMaster" Target="slideMasters/slideMaster1.xml"/><Relationship Id="rId2" Type="http://schemas.openxmlformats.org/officeDocument/2006/relationships/slideMaster" Target="slideMasters/slideMaster2.xml"/><Relationship Id="rId3" Type="http://schemas.openxmlformats.org/officeDocument/2006/relationships/slideMaster" Target="slideMasters/slideMaster3.xml"/><Relationship Id="rId4" Type="http://schemas.openxmlformats.org/officeDocument/2006/relationships/slideMaster" Target="slideMasters/slideMaster4.xml"/><Relationship Id="rId5" Type="http://schemas.openxmlformats.org/officeDocument/2006/relationships/slideMaster" Target="slideMasters/slideMaster5.xml"/><Relationship Id="rId30" Type="http://schemas.openxmlformats.org/officeDocument/2006/relationships/slide" Target="slides/slide24.xml"/><Relationship Id="rId31" Type="http://schemas.openxmlformats.org/officeDocument/2006/relationships/slide" Target="slides/slide25.xml"/><Relationship Id="rId32" Type="http://schemas.openxmlformats.org/officeDocument/2006/relationships/slide" Target="slides/slide26.xml"/><Relationship Id="rId9" Type="http://schemas.openxmlformats.org/officeDocument/2006/relationships/slide" Target="slides/slide3.xml"/><Relationship Id="rId6" Type="http://schemas.openxmlformats.org/officeDocument/2006/relationships/slideMaster" Target="slideMasters/slideMaster6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33" Type="http://schemas.openxmlformats.org/officeDocument/2006/relationships/slide" Target="slides/slide27.xml"/><Relationship Id="rId34" Type="http://schemas.openxmlformats.org/officeDocument/2006/relationships/slide" Target="slides/slide28.xml"/><Relationship Id="rId35" Type="http://schemas.openxmlformats.org/officeDocument/2006/relationships/slide" Target="slides/slide29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<Relationship Id="rId17" Type="http://schemas.openxmlformats.org/officeDocument/2006/relationships/slide" Target="slides/slide11.xml"/><Relationship Id="rId18" Type="http://schemas.openxmlformats.org/officeDocument/2006/relationships/slide" Target="slides/slide12.xml"/><Relationship Id="rId19" Type="http://schemas.openxmlformats.org/officeDocument/2006/relationships/slide" Target="slides/slide13.xml"/><Relationship Id="rId37" Type="http://schemas.openxmlformats.org/officeDocument/2006/relationships/slide" Target="slides/slide31.xml"/><Relationship Id="rId38" Type="http://schemas.openxmlformats.org/officeDocument/2006/relationships/slide" Target="slides/slide32.xml"/><Relationship Id="rId39" Type="http://schemas.openxmlformats.org/officeDocument/2006/relationships/slide" Target="slides/slide33.xml"/><Relationship Id="rId40" Type="http://schemas.openxmlformats.org/officeDocument/2006/relationships/slide" Target="slides/slide34.xml"/><Relationship Id="rId41" Type="http://schemas.openxmlformats.org/officeDocument/2006/relationships/slide" Target="slides/slide35.xml"/><Relationship Id="rId42" Type="http://schemas.openxmlformats.org/officeDocument/2006/relationships/notesMaster" Target="notesMasters/notesMaster1.xml"/><Relationship Id="rId43" Type="http://schemas.openxmlformats.org/officeDocument/2006/relationships/tags" Target="tags/tag1.xml"/><Relationship Id="rId44" Type="http://schemas.openxmlformats.org/officeDocument/2006/relationships/presProps" Target="presProps.xml"/><Relationship Id="rId4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5F3872BA-D6D8-48F1-8C4A-A898C80C2C56}" type="datetimeFigureOut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99332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noProof="0" smtClean="0"/>
              <a:t>单击此处编辑母版文本样式</a:t>
            </a:r>
          </a:p>
          <a:p>
            <a:pPr lvl="1"/>
            <a:r>
              <a:rPr lang="zh-CN" altLang="en-US" noProof="0" smtClean="0"/>
              <a:t>第二级</a:t>
            </a:r>
          </a:p>
          <a:p>
            <a:pPr lvl="2"/>
            <a:r>
              <a:rPr lang="zh-CN" altLang="en-US" noProof="0" smtClean="0"/>
              <a:t>第三级</a:t>
            </a:r>
          </a:p>
          <a:p>
            <a:pPr lvl="3"/>
            <a:r>
              <a:rPr lang="zh-CN" altLang="en-US" noProof="0" smtClean="0"/>
              <a:t>第四级</a:t>
            </a:r>
          </a:p>
          <a:p>
            <a:pPr lvl="4"/>
            <a:r>
              <a:rPr lang="zh-CN" altLang="en-US" noProof="0" smtClean="0"/>
              <a:t>第五级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C3D57F47-1E87-403A-9FD3-0959797CDC0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8143530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035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035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B36431C-6B3C-4933-A7F3-BF04B3635E70}" type="slidenum">
              <a:rPr lang="zh-CN" altLang="en-US" smtClean="0"/>
              <a:pPr/>
              <a:t>2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6155604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137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138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17DB393-5400-49DB-A432-3429A04B46F4}" type="slidenum">
              <a:rPr lang="zh-CN" altLang="en-US" smtClean="0"/>
              <a:pPr/>
              <a:t>3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21375388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240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240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D716C97-CA93-454E-A2DA-E8FBB4C677AC}" type="slidenum">
              <a:rPr lang="zh-CN" altLang="en-US" smtClean="0"/>
              <a:pPr/>
              <a:t>4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3617061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342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342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6D1B98C-74F3-435C-B614-FF8B8505218B}" type="slidenum">
              <a:rPr lang="zh-CN" altLang="en-US" smtClean="0"/>
              <a:pPr/>
              <a:t>5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6542267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445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445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47486B8-D5D8-4F2F-9847-A8C02B75E991}" type="slidenum">
              <a:rPr lang="zh-CN" altLang="en-US" smtClean="0"/>
              <a:pPr/>
              <a:t>6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7955642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547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547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B474DB1-2C83-4E58-A88F-AA9789BC8241}" type="slidenum">
              <a:rPr lang="zh-CN" altLang="en-US" smtClean="0"/>
              <a:pPr/>
              <a:t>7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7715797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649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650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4E301A3-34A0-4631-A597-A2F5D5A6BA94}" type="slidenum">
              <a:rPr lang="zh-CN" altLang="en-US" smtClean="0"/>
              <a:pPr/>
              <a:t>8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4340766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752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752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571684B-5663-449D-9192-B0B4D9F7FA1A}" type="slidenum">
              <a:rPr lang="zh-CN" altLang="en-US" smtClean="0"/>
              <a:pPr/>
              <a:t>9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3172358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854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854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9E23E0B-94A2-4394-8428-DBC63C3157EA}" type="slidenum">
              <a:rPr lang="zh-CN" altLang="en-US" smtClean="0"/>
              <a:pPr/>
              <a:t>10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95165016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957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957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99DB311-D5DC-467E-B647-838AD9E4EB55}" type="slidenum">
              <a:rPr lang="zh-CN" altLang="en-US" smtClean="0"/>
              <a:pPr/>
              <a:t>11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71916610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059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059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3759191-D544-4552-BA74-3CC1BBAF5FE6}" type="slidenum">
              <a:rPr lang="zh-CN" altLang="en-US" smtClean="0"/>
              <a:pPr/>
              <a:t>12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98676141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161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162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BF3EC2A-562B-4C8D-AD99-5E0AFFB1779A}" type="slidenum">
              <a:rPr lang="zh-CN" altLang="en-US" smtClean="0"/>
              <a:pPr/>
              <a:t>13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03137647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264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264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5CF9532-2E1A-4005-998F-592FF1AAB76E}" type="slidenum">
              <a:rPr lang="zh-CN" altLang="en-US" smtClean="0"/>
              <a:pPr/>
              <a:t>14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283471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366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366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88F73CF-764A-4E6E-90A7-FE723CFAF946}" type="slidenum">
              <a:rPr lang="zh-CN" altLang="en-US" smtClean="0"/>
              <a:pPr/>
              <a:t>15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39844838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469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469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E3BB5F2-E676-4384-97F2-ABA4FED6882A}" type="slidenum">
              <a:rPr lang="zh-CN" altLang="en-US" smtClean="0"/>
              <a:pPr/>
              <a:t>16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30074912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571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571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C8B1AA6-9961-49D9-B327-C7E1516FA8BF}" type="slidenum">
              <a:rPr lang="zh-CN" altLang="en-US" smtClean="0"/>
              <a:pPr/>
              <a:t>17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30698380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673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674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15696D1-C9DA-4E12-8DA0-939CE8CF0EB2}" type="slidenum">
              <a:rPr lang="zh-CN" altLang="en-US" smtClean="0"/>
              <a:pPr/>
              <a:t>18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22102331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776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77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C75CE1C-7D4A-426E-B0CE-F0C1420809BC}" type="slidenum">
              <a:rPr lang="zh-CN" altLang="en-US" smtClean="0"/>
              <a:pPr/>
              <a:t>19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38509085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878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878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A62CDB9-6532-4D29-A711-D5102ED7EF27}" type="slidenum">
              <a:rPr lang="zh-CN" altLang="en-US" smtClean="0"/>
              <a:pPr/>
              <a:t>34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4274586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DD27B48-38F3-4132-8567-CEABD4502A0A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A299BA9-962A-4E06-BE34-8B846E62770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F5C2E2D-0079-4A06-8A27-94425622D56F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AF8096C-270D-4A11-A458-9FE822E48E0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605EAD2-5135-466F-8159-0C6BC2996DDC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E7D47EF-1E3A-4F4A-AB1D-509FED780A9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E15E86D-D8DF-4F7C-8F45-76675E4A6E10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3D534F9-91EB-4C78-867D-42E90ADD7B4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500E066-1AF8-496A-9290-2C7761272AE0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E6CE462-3050-4537-A79D-B87B3CFA239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6F1D887-9417-4B54-862D-EFAD3E091C71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44529BC-EBAE-4D28-88DF-663B15B00D9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4C65B7D-70E1-41E0-A481-8C56251690B8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008F0B4-8A86-46C6-968D-4A851811EBB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60AD607-F0C6-44C3-96C8-C1439F7AFF19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B08BD07-1D1D-4078-BBC1-8155D65E6C0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1D97F40-B432-44F0-B63A-2D3700C3A235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1BF9840-9DEA-4BEF-96B4-71A98593A00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62AB811-1770-4984-B33E-9CB1AB9B01BA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0382880-ED0A-40C9-9E81-6D393C7EBAF8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DE9ABCA-3B80-4856-B2E6-764B1A999C33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08418B5-F011-4441-956F-1BDC33782D4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BBBA499-ECB8-4A51-AECB-584B3DA6FE5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25DC5CD-1B31-4215-A3CF-47F226F8400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9442728-B8DE-4044-9D0D-D09150F4709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FBBB17C-013D-4B9F-BA03-7B95FE1C2A2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B16AFA2-CC0C-4B9F-9F98-70FDA1263AC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C8973BD-5C05-4EE9-8161-CFFBBDDE3E0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37F6331-3BA6-4399-8DFD-943E4829734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C2B4852-5A07-4E24-BBB3-D66B10FD209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96C5F03-6C93-4F20-87A2-0CDA717E249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77017E7-E625-4AD7-AAE2-235DEEF139E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275EC54-0E8B-420C-9245-5BBF59B5DA1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FD27CCB-F842-4C86-B61E-EBE10957DD8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3AD54B2-C6B7-4076-909B-765C224E991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88B8ACE-C118-4E35-831A-603F289D3A8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9D48BE8-B9A9-4D05-8BD0-032AF807BDB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D091FE0-B6EE-477C-9114-90D3843B74C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0AE02E8-7398-43B7-B622-36370B2F4EF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84B4120-10E0-4731-B9AB-7BE13B01119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B3AE700-ACF3-465F-B3AE-5FC400587AD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DB8AAFF-0E26-4B1F-85B2-6913F358836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8E1E380-251F-4C37-8F94-5D356F51F59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3A2787A-4E32-4F3B-A931-73B103A8427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6177EB9-4448-45C5-8AF1-6E018C54EE3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1CD78E1-1E59-4A8F-8B82-06D46C518C6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A085EB5-1F11-4A4C-90C9-220CD3CD333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839E2A9-090D-41CA-94CB-662FD5BA4EF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D0A0321-2E3A-44FD-A72F-9FC929076A2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A8BA1F8-86A9-44E3-A246-79697FB2397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E35B066-5095-4D92-A92D-CBE9A4F7830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CEF07B8-5B8A-4273-A670-F1D51816DE0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1782705-21E8-462B-90DD-FA678856020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0422105-DAB1-42DE-B3B7-7D8273901C8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1FB113D8-C08E-45F0-AF0E-8CA0793E7AE2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2D42C081-EAB9-4E9F-9AE9-D50D1011C974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6BED616-2B90-4FC3-85FE-026DCD53FC5B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F8BE1C5E-8276-4309-8E9C-F028D7068A3D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381E284-9A9F-49B5-9841-31DD6316C4ED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CDD8FCB-A494-43DE-97E5-F6ED8EE22D65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9501461-3E02-4FD7-B24C-6970D00453AE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05D009C3-307E-49D3-A7CC-DC0CCF269D8B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F186A3AD-BB9E-4E4A-AA75-88AB85ED0D3D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22B54AC-A557-4316-BBE6-2BA94B46766F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9047D73-0F2E-4323-A30A-985AC4157B38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FD8A63A-D285-4264-996C-B6AB1DD44195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43CF3A1F-4F3B-4ABD-BAAF-9E148DA4E22A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347B454-E1A7-4A6B-A60D-6C3DECDB1BE0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DFB8A1F5-5DA4-49CF-9CA2-E86A857F7FB9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73EDD3C-E90E-44D3-856F-CE284E15FA12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Arial" panose="020B0604020202020204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DE112934-6F3C-4C15-8646-68ED3F442AA1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B47A01EA-39AC-4208-BCA7-9CB9222E0798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A3148E9-1700-4A33-86EA-EA2450D44925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9E87CBF-5278-4387-8412-53BE1E737D5D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C771715-549B-4616-B00E-D9BF1DA1A339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A50F143-74F1-44A2-8F4A-FDD789F0F10F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D2443C7-2162-43C0-A3F6-548A8E45E1FD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2A48592A-C70F-4DB9-B11D-A7E745846C24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E5ECE-AF89-4102-BF66-7302CDFCA313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0E6F78-4671-465E-B4EA-FA3FB0B3F05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E9D66C-BFDF-4654-B180-75F8DFF060D9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20397D-1E7F-43A8-8193-52505910627C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F658EC-A0C9-4BAE-9115-A7E39F929C17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DA9CF5-6BBD-49D2-97E9-10B65EAA075F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E7B832-0C12-4CF0-97DF-73ECB9C66D1F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2D971B-F5EF-4041-B14E-3A11B2B090C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18B048-E631-4DC2-A97E-072E58AF0F5A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C4036C-FEE2-487E-9693-9EB63EFF2CC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A5DA8-C549-4C3A-B566-F81A04EFB087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DE5B3E-556D-411E-9A3D-B87A6D599F1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C9ADC1-D0FC-44CA-AB0B-3E8ECDCA6E6A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EE5D49-BEF9-42F9-BFE0-9FE24FE4989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4B62B6-0CF3-4E59-8212-CCD6D6BD84FB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BD51EC-0C9E-41BC-BB1A-D77FAB62AC5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 smtClean="0"/>
              <a:t>单击图标添加图片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A59EBD-8D76-4661-AA6E-EA2F2B2968BB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35D693-59F0-439A-934A-88BF53C2D13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0AC246-8DDE-4ACA-AA5B-FFE27A4CCC98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53B7A9-ACAF-4142-9224-6D7E10FA7A76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9576E7-015D-467B-97D9-290121AE4C3E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ED955F-64BA-4B21-80AA-52CBFD048F2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0.xml"/><Relationship Id="rId20" Type="http://schemas.openxmlformats.org/officeDocument/2006/relationships/image" Target="../media/image8.png"/><Relationship Id="rId21" Type="http://schemas.openxmlformats.org/officeDocument/2006/relationships/image" Target="../media/image9.png"/><Relationship Id="rId22" Type="http://schemas.openxmlformats.org/officeDocument/2006/relationships/image" Target="../media/image10.jpeg"/><Relationship Id="rId23" Type="http://schemas.openxmlformats.org/officeDocument/2006/relationships/image" Target="../media/image11.png"/><Relationship Id="rId24" Type="http://schemas.openxmlformats.org/officeDocument/2006/relationships/image" Target="../media/image12.png"/><Relationship Id="rId25" Type="http://schemas.openxmlformats.org/officeDocument/2006/relationships/image" Target="../media/image13.png"/><Relationship Id="rId26" Type="http://schemas.openxmlformats.org/officeDocument/2006/relationships/image" Target="../media/image14.png"/><Relationship Id="rId27" Type="http://schemas.openxmlformats.org/officeDocument/2006/relationships/image" Target="../media/image15.jpeg"/><Relationship Id="rId28" Type="http://schemas.openxmlformats.org/officeDocument/2006/relationships/image" Target="../media/image16.jpeg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theme" Target="../theme/theme2.xml"/><Relationship Id="rId13" Type="http://schemas.openxmlformats.org/officeDocument/2006/relationships/image" Target="../media/image1.png"/><Relationship Id="rId14" Type="http://schemas.openxmlformats.org/officeDocument/2006/relationships/image" Target="../media/image2.png"/><Relationship Id="rId15" Type="http://schemas.openxmlformats.org/officeDocument/2006/relationships/image" Target="../media/image3.jpeg"/><Relationship Id="rId16" Type="http://schemas.openxmlformats.org/officeDocument/2006/relationships/image" Target="../media/image4.png"/><Relationship Id="rId17" Type="http://schemas.openxmlformats.org/officeDocument/2006/relationships/image" Target="../media/image5.png"/><Relationship Id="rId18" Type="http://schemas.openxmlformats.org/officeDocument/2006/relationships/image" Target="../media/image6.jpeg"/><Relationship Id="rId19" Type="http://schemas.openxmlformats.org/officeDocument/2006/relationships/image" Target="../media/image7.png"/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/Relationships>
</file>

<file path=ppt/slideMasters/_rels/slideMaster3.xml.rels><?xml version="1.0" encoding="UTF-8" standalone="yes"?>
<Relationships xmlns="http://schemas.openxmlformats.org/package/2006/relationships"><Relationship Id="rId20" Type="http://schemas.openxmlformats.org/officeDocument/2006/relationships/image" Target="../media/image22.png"/><Relationship Id="rId21" Type="http://schemas.openxmlformats.org/officeDocument/2006/relationships/image" Target="../media/image23.png"/><Relationship Id="rId22" Type="http://schemas.openxmlformats.org/officeDocument/2006/relationships/image" Target="../media/image24.jpeg"/><Relationship Id="rId23" Type="http://schemas.openxmlformats.org/officeDocument/2006/relationships/image" Target="../media/image25.png"/><Relationship Id="rId24" Type="http://schemas.openxmlformats.org/officeDocument/2006/relationships/image" Target="../media/image26.png"/><Relationship Id="rId25" Type="http://schemas.openxmlformats.org/officeDocument/2006/relationships/image" Target="../media/image27.jpeg"/><Relationship Id="rId26" Type="http://schemas.openxmlformats.org/officeDocument/2006/relationships/image" Target="../media/image5.png"/><Relationship Id="rId27" Type="http://schemas.openxmlformats.org/officeDocument/2006/relationships/image" Target="../media/image6.jpeg"/><Relationship Id="rId28" Type="http://schemas.openxmlformats.org/officeDocument/2006/relationships/image" Target="../media/image15.jpeg"/><Relationship Id="rId29" Type="http://schemas.openxmlformats.org/officeDocument/2006/relationships/image" Target="../media/image14.png"/><Relationship Id="rId1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4.xml"/><Relationship Id="rId3" Type="http://schemas.openxmlformats.org/officeDocument/2006/relationships/slideLayout" Target="../slideLayouts/slideLayout25.xml"/><Relationship Id="rId4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7.xml"/><Relationship Id="rId30" Type="http://schemas.openxmlformats.org/officeDocument/2006/relationships/image" Target="../media/image7.png"/><Relationship Id="rId31" Type="http://schemas.openxmlformats.org/officeDocument/2006/relationships/image" Target="../media/image8.png"/><Relationship Id="rId32" Type="http://schemas.openxmlformats.org/officeDocument/2006/relationships/image" Target="../media/image9.png"/><Relationship Id="rId9" Type="http://schemas.openxmlformats.org/officeDocument/2006/relationships/slideLayout" Target="../slideLayouts/slideLayout31.xml"/><Relationship Id="rId6" Type="http://schemas.openxmlformats.org/officeDocument/2006/relationships/slideLayout" Target="../slideLayouts/slideLayout28.xml"/><Relationship Id="rId7" Type="http://schemas.openxmlformats.org/officeDocument/2006/relationships/slideLayout" Target="../slideLayouts/slideLayout29.xml"/><Relationship Id="rId8" Type="http://schemas.openxmlformats.org/officeDocument/2006/relationships/slideLayout" Target="../slideLayouts/slideLayout30.xml"/><Relationship Id="rId33" Type="http://schemas.openxmlformats.org/officeDocument/2006/relationships/image" Target="../media/image10.jpeg"/><Relationship Id="rId34" Type="http://schemas.openxmlformats.org/officeDocument/2006/relationships/image" Target="../media/image11.png"/><Relationship Id="rId35" Type="http://schemas.openxmlformats.org/officeDocument/2006/relationships/image" Target="../media/image12.png"/><Relationship Id="rId36" Type="http://schemas.openxmlformats.org/officeDocument/2006/relationships/image" Target="../media/image13.png"/><Relationship Id="rId10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3.xml"/><Relationship Id="rId12" Type="http://schemas.openxmlformats.org/officeDocument/2006/relationships/theme" Target="../theme/theme3.xml"/><Relationship Id="rId13" Type="http://schemas.openxmlformats.org/officeDocument/2006/relationships/image" Target="../media/image1.png"/><Relationship Id="rId14" Type="http://schemas.openxmlformats.org/officeDocument/2006/relationships/image" Target="../media/image2.png"/><Relationship Id="rId15" Type="http://schemas.openxmlformats.org/officeDocument/2006/relationships/image" Target="../media/image17.png"/><Relationship Id="rId16" Type="http://schemas.openxmlformats.org/officeDocument/2006/relationships/image" Target="../media/image18.png"/><Relationship Id="rId17" Type="http://schemas.openxmlformats.org/officeDocument/2006/relationships/image" Target="../media/image19.png"/><Relationship Id="rId18" Type="http://schemas.openxmlformats.org/officeDocument/2006/relationships/image" Target="../media/image20.jpeg"/><Relationship Id="rId19" Type="http://schemas.openxmlformats.org/officeDocument/2006/relationships/image" Target="../media/image21.png"/></Relationships>
</file>

<file path=ppt/slideMasters/_rels/slideMaster4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42.xml"/><Relationship Id="rId20" Type="http://schemas.openxmlformats.org/officeDocument/2006/relationships/image" Target="../media/image22.png"/><Relationship Id="rId21" Type="http://schemas.openxmlformats.org/officeDocument/2006/relationships/image" Target="../media/image23.png"/><Relationship Id="rId22" Type="http://schemas.openxmlformats.org/officeDocument/2006/relationships/image" Target="../media/image24.jpeg"/><Relationship Id="rId23" Type="http://schemas.openxmlformats.org/officeDocument/2006/relationships/image" Target="../media/image25.png"/><Relationship Id="rId24" Type="http://schemas.openxmlformats.org/officeDocument/2006/relationships/image" Target="../media/image26.png"/><Relationship Id="rId25" Type="http://schemas.openxmlformats.org/officeDocument/2006/relationships/image" Target="../media/image27.jpeg"/><Relationship Id="rId26" Type="http://schemas.openxmlformats.org/officeDocument/2006/relationships/image" Target="../media/image5.png"/><Relationship Id="rId27" Type="http://schemas.openxmlformats.org/officeDocument/2006/relationships/image" Target="../media/image8.png"/><Relationship Id="rId28" Type="http://schemas.openxmlformats.org/officeDocument/2006/relationships/image" Target="../media/image9.png"/><Relationship Id="rId29" Type="http://schemas.openxmlformats.org/officeDocument/2006/relationships/image" Target="../media/image11.png"/><Relationship Id="rId30" Type="http://schemas.openxmlformats.org/officeDocument/2006/relationships/image" Target="../media/image13.png"/><Relationship Id="rId10" Type="http://schemas.openxmlformats.org/officeDocument/2006/relationships/slideLayout" Target="../slideLayouts/slideLayout43.xml"/><Relationship Id="rId11" Type="http://schemas.openxmlformats.org/officeDocument/2006/relationships/slideLayout" Target="../slideLayouts/slideLayout44.xml"/><Relationship Id="rId12" Type="http://schemas.openxmlformats.org/officeDocument/2006/relationships/theme" Target="../theme/theme4.xml"/><Relationship Id="rId13" Type="http://schemas.openxmlformats.org/officeDocument/2006/relationships/image" Target="../media/image1.png"/><Relationship Id="rId14" Type="http://schemas.openxmlformats.org/officeDocument/2006/relationships/image" Target="../media/image2.png"/><Relationship Id="rId15" Type="http://schemas.openxmlformats.org/officeDocument/2006/relationships/image" Target="../media/image17.png"/><Relationship Id="rId16" Type="http://schemas.openxmlformats.org/officeDocument/2006/relationships/image" Target="../media/image18.png"/><Relationship Id="rId17" Type="http://schemas.openxmlformats.org/officeDocument/2006/relationships/image" Target="../media/image19.png"/><Relationship Id="rId18" Type="http://schemas.openxmlformats.org/officeDocument/2006/relationships/image" Target="../media/image20.jpeg"/><Relationship Id="rId19" Type="http://schemas.openxmlformats.org/officeDocument/2006/relationships/image" Target="../media/image21.png"/><Relationship Id="rId1" Type="http://schemas.openxmlformats.org/officeDocument/2006/relationships/slideLayout" Target="../slideLayouts/slideLayout34.xml"/><Relationship Id="rId2" Type="http://schemas.openxmlformats.org/officeDocument/2006/relationships/slideLayout" Target="../slideLayouts/slideLayout35.xml"/><Relationship Id="rId3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8.xml"/><Relationship Id="rId6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0.xml"/><Relationship Id="rId8" Type="http://schemas.openxmlformats.org/officeDocument/2006/relationships/slideLayout" Target="../slideLayouts/slideLayout41.xml"/></Relationships>
</file>

<file path=ppt/slideMasters/_rels/slideMaster5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55.xml"/><Relationship Id="rId12" Type="http://schemas.openxmlformats.org/officeDocument/2006/relationships/slideLayout" Target="../slideLayouts/slideLayout56.xml"/><Relationship Id="rId13" Type="http://schemas.openxmlformats.org/officeDocument/2006/relationships/theme" Target="../theme/theme5.xml"/><Relationship Id="rId1" Type="http://schemas.openxmlformats.org/officeDocument/2006/relationships/slideLayout" Target="../slideLayouts/slideLayout45.xml"/><Relationship Id="rId2" Type="http://schemas.openxmlformats.org/officeDocument/2006/relationships/slideLayout" Target="../slideLayouts/slideLayout46.xml"/><Relationship Id="rId3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8.xml"/><Relationship Id="rId5" Type="http://schemas.openxmlformats.org/officeDocument/2006/relationships/slideLayout" Target="../slideLayouts/slideLayout49.xml"/><Relationship Id="rId6" Type="http://schemas.openxmlformats.org/officeDocument/2006/relationships/slideLayout" Target="../slideLayouts/slideLayout50.xml"/><Relationship Id="rId7" Type="http://schemas.openxmlformats.org/officeDocument/2006/relationships/slideLayout" Target="../slideLayouts/slideLayout51.xml"/><Relationship Id="rId8" Type="http://schemas.openxmlformats.org/officeDocument/2006/relationships/slideLayout" Target="../slideLayouts/slideLayout52.xml"/><Relationship Id="rId9" Type="http://schemas.openxmlformats.org/officeDocument/2006/relationships/slideLayout" Target="../slideLayouts/slideLayout53.xml"/><Relationship Id="rId10" Type="http://schemas.openxmlformats.org/officeDocument/2006/relationships/slideLayout" Target="../slideLayouts/slideLayout54.xml"/></Relationships>
</file>

<file path=ppt/slideMasters/_rels/slideMaster6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67.xml"/><Relationship Id="rId12" Type="http://schemas.openxmlformats.org/officeDocument/2006/relationships/theme" Target="../theme/theme6.xml"/><Relationship Id="rId1" Type="http://schemas.openxmlformats.org/officeDocument/2006/relationships/slideLayout" Target="../slideLayouts/slideLayout57.xml"/><Relationship Id="rId2" Type="http://schemas.openxmlformats.org/officeDocument/2006/relationships/slideLayout" Target="../slideLayouts/slideLayout58.xml"/><Relationship Id="rId3" Type="http://schemas.openxmlformats.org/officeDocument/2006/relationships/slideLayout" Target="../slideLayouts/slideLayout59.xml"/><Relationship Id="rId4" Type="http://schemas.openxmlformats.org/officeDocument/2006/relationships/slideLayout" Target="../slideLayouts/slideLayout60.xml"/><Relationship Id="rId5" Type="http://schemas.openxmlformats.org/officeDocument/2006/relationships/slideLayout" Target="../slideLayouts/slideLayout61.xml"/><Relationship Id="rId6" Type="http://schemas.openxmlformats.org/officeDocument/2006/relationships/slideLayout" Target="../slideLayouts/slideLayout62.xml"/><Relationship Id="rId7" Type="http://schemas.openxmlformats.org/officeDocument/2006/relationships/slideLayout" Target="../slideLayouts/slideLayout63.xml"/><Relationship Id="rId8" Type="http://schemas.openxmlformats.org/officeDocument/2006/relationships/slideLayout" Target="../slideLayouts/slideLayout64.xml"/><Relationship Id="rId9" Type="http://schemas.openxmlformats.org/officeDocument/2006/relationships/slideLayout" Target="../slideLayouts/slideLayout65.xml"/><Relationship Id="rId10" Type="http://schemas.openxmlformats.org/officeDocument/2006/relationships/slideLayout" Target="../slideLayouts/slideLayout6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组合 1"/>
          <p:cNvGrpSpPr>
            <a:grpSpLocks/>
          </p:cNvGrpSpPr>
          <p:nvPr/>
        </p:nvGrpSpPr>
        <p:grpSpPr bwMode="auto">
          <a:xfrm>
            <a:off x="-4763" y="-19050"/>
            <a:ext cx="12249151" cy="7042150"/>
            <a:chOff x="-4763" y="-19050"/>
            <a:chExt cx="9185276" cy="6877050"/>
          </a:xfrm>
        </p:grpSpPr>
        <p:sp>
          <p:nvSpPr>
            <p:cNvPr id="7" name="矩形 6"/>
            <p:cNvSpPr>
              <a:spLocks noChangeArrowheads="1"/>
            </p:cNvSpPr>
            <p:nvPr userDrawn="1"/>
          </p:nvSpPr>
          <p:spPr bwMode="auto">
            <a:xfrm>
              <a:off x="-4763" y="-19050"/>
              <a:ext cx="9143611" cy="6877050"/>
            </a:xfrm>
            <a:prstGeom prst="rect">
              <a:avLst/>
            </a:prstGeom>
            <a:solidFill>
              <a:srgbClr val="F2F2F2">
                <a:alpha val="89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8" name="矩形 7"/>
            <p:cNvSpPr>
              <a:spLocks noChangeArrowheads="1"/>
            </p:cNvSpPr>
            <p:nvPr userDrawn="1"/>
          </p:nvSpPr>
          <p:spPr bwMode="auto">
            <a:xfrm>
              <a:off x="-1" y="621217"/>
              <a:ext cx="9180514" cy="5039966"/>
            </a:xfrm>
            <a:prstGeom prst="rect">
              <a:avLst/>
            </a:prstGeom>
            <a:solidFill>
              <a:srgbClr val="D8D8D8">
                <a:alpha val="14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9" name="矩形 3"/>
            <p:cNvSpPr>
              <a:spLocks noChangeArrowheads="1"/>
            </p:cNvSpPr>
            <p:nvPr userDrawn="1"/>
          </p:nvSpPr>
          <p:spPr bwMode="auto">
            <a:xfrm>
              <a:off x="-1" y="6168125"/>
              <a:ext cx="2327269" cy="178282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0" name="矩形 8"/>
            <p:cNvSpPr>
              <a:spLocks noChangeArrowheads="1"/>
            </p:cNvSpPr>
            <p:nvPr userDrawn="1"/>
          </p:nvSpPr>
          <p:spPr bwMode="auto">
            <a:xfrm>
              <a:off x="2327269" y="6168125"/>
              <a:ext cx="2260607" cy="178282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1" name="矩形 9"/>
            <p:cNvSpPr>
              <a:spLocks noChangeArrowheads="1"/>
            </p:cNvSpPr>
            <p:nvPr userDrawn="1"/>
          </p:nvSpPr>
          <p:spPr bwMode="auto">
            <a:xfrm>
              <a:off x="4587875" y="6168125"/>
              <a:ext cx="2260606" cy="178282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2" name="矩形 10"/>
            <p:cNvSpPr>
              <a:spLocks noChangeArrowheads="1"/>
            </p:cNvSpPr>
            <p:nvPr userDrawn="1"/>
          </p:nvSpPr>
          <p:spPr bwMode="auto">
            <a:xfrm>
              <a:off x="6848481" y="6168125"/>
              <a:ext cx="2295128" cy="178282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3" name="矩形 6"/>
            <p:cNvSpPr>
              <a:spLocks noChangeArrowheads="1"/>
            </p:cNvSpPr>
            <p:nvPr userDrawn="1"/>
          </p:nvSpPr>
          <p:spPr bwMode="auto">
            <a:xfrm>
              <a:off x="-1" y="247598"/>
              <a:ext cx="2260606" cy="71313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4" name="矩形 7"/>
            <p:cNvSpPr>
              <a:spLocks noChangeArrowheads="1"/>
            </p:cNvSpPr>
            <p:nvPr userDrawn="1"/>
          </p:nvSpPr>
          <p:spPr bwMode="auto">
            <a:xfrm>
              <a:off x="2260605" y="247598"/>
              <a:ext cx="2260607" cy="71313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5" name="矩形 12"/>
            <p:cNvSpPr>
              <a:spLocks noChangeArrowheads="1"/>
            </p:cNvSpPr>
            <p:nvPr userDrawn="1"/>
          </p:nvSpPr>
          <p:spPr bwMode="auto">
            <a:xfrm>
              <a:off x="4521212" y="247598"/>
              <a:ext cx="2260606" cy="71313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6" name="矩形 13"/>
            <p:cNvSpPr>
              <a:spLocks noChangeArrowheads="1"/>
            </p:cNvSpPr>
            <p:nvPr userDrawn="1"/>
          </p:nvSpPr>
          <p:spPr bwMode="auto">
            <a:xfrm>
              <a:off x="6781818" y="247598"/>
              <a:ext cx="2361792" cy="71313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7462" r:id="rId1"/>
    <p:sldLayoutId id="2147487463" r:id="rId2"/>
    <p:sldLayoutId id="2147487464" r:id="rId3"/>
    <p:sldLayoutId id="2147487465" r:id="rId4"/>
    <p:sldLayoutId id="2147487466" r:id="rId5"/>
    <p:sldLayoutId id="2147487467" r:id="rId6"/>
    <p:sldLayoutId id="2147487468" r:id="rId7"/>
    <p:sldLayoutId id="2147487469" r:id="rId8"/>
    <p:sldLayoutId id="2147487470" r:id="rId9"/>
    <p:sldLayoutId id="2147487471" r:id="rId10"/>
    <p:sldLayoutId id="2147487472" r:id="rId11"/>
  </p:sldLayoutIdLst>
  <p:transition spd="slow"/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组合 6"/>
          <p:cNvGrpSpPr>
            <a:grpSpLocks/>
          </p:cNvGrpSpPr>
          <p:nvPr/>
        </p:nvGrpSpPr>
        <p:grpSpPr bwMode="auto">
          <a:xfrm>
            <a:off x="-212725" y="-28575"/>
            <a:ext cx="12501563" cy="6964363"/>
            <a:chOff x="-232232" y="-159654"/>
            <a:chExt cx="9376230" cy="6964589"/>
          </a:xfrm>
        </p:grpSpPr>
        <p:pic>
          <p:nvPicPr>
            <p:cNvPr id="2072" name="图片 7"/>
            <p:cNvPicPr>
              <a:picLocks noChangeAspect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-232232" y="-159654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3" name="图片 8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574951" y="-116113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4" name="图片 9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-138008" y="16916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2051" name="图片 5"/>
          <p:cNvPicPr>
            <a:picLocks noChangeAspect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39713" y="1876425"/>
            <a:ext cx="73025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图片 10"/>
          <p:cNvPicPr>
            <a:picLocks noChangeAspect="1"/>
          </p:cNvPicPr>
          <p:nvPr/>
        </p:nvPicPr>
        <p:blipFill>
          <a:blip r:embed="rId16" cstate="print"/>
          <a:srcRect t="12482"/>
          <a:stretch>
            <a:fillRect/>
          </a:stretch>
        </p:blipFill>
        <p:spPr bwMode="auto">
          <a:xfrm>
            <a:off x="7561263" y="4037013"/>
            <a:ext cx="1327150" cy="79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图片 11"/>
          <p:cNvPicPr>
            <a:picLocks noChangeAspect="1"/>
          </p:cNvPicPr>
          <p:nvPr/>
        </p:nvPicPr>
        <p:blipFill rotWithShape="1">
          <a:blip r:embed="rId16" cstate="print"/>
          <a:srcRect t="12482"/>
          <a:stretch/>
        </p:blipFill>
        <p:spPr>
          <a:xfrm>
            <a:off x="7652903" y="4037185"/>
            <a:ext cx="1325995" cy="794797"/>
          </a:xfrm>
          <a:prstGeom prst="ellipse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7575355" y="3966231"/>
            <a:ext cx="1282700" cy="790575"/>
          </a:xfrm>
          <a:prstGeom prst="ellipse">
            <a:avLst/>
          </a:prstGeom>
        </p:spPr>
      </p:pic>
      <p:pic>
        <p:nvPicPr>
          <p:cNvPr id="2055" name="图片 16"/>
          <p:cNvPicPr>
            <a:picLocks noChangeAspect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-167860">
            <a:off x="2855913" y="3957638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4" descr="画儿"/>
          <p:cNvPicPr>
            <a:picLocks noChangeAspect="1" noChangeArrowheads="1"/>
          </p:cNvPicPr>
          <p:nvPr/>
        </p:nvPicPr>
        <p:blipFill>
          <a:blip r:embed="rId1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4">
            <a:off x="3832225" y="2027238"/>
            <a:ext cx="498475" cy="9747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2057" name="图片 14"/>
          <p:cNvPicPr>
            <a:picLocks noChangeAspect="1"/>
          </p:cNvPicPr>
          <p:nvPr/>
        </p:nvPicPr>
        <p:blipFill>
          <a:blip r:embed="rId19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83088" y="3751263"/>
            <a:ext cx="1030287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图片 5"/>
          <p:cNvPicPr>
            <a:picLocks noChangeAspect="1"/>
          </p:cNvPicPr>
          <p:nvPr/>
        </p:nvPicPr>
        <p:blipFill>
          <a:blip r:embed="rId20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64175" y="2141538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图片 1"/>
          <p:cNvPicPr>
            <a:picLocks noChangeAspect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0218738" y="2486025"/>
            <a:ext cx="1841500" cy="262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0" name="Picture 5" descr="书"/>
          <p:cNvPicPr>
            <a:picLocks noChangeAspect="1" noChangeArrowheads="1"/>
          </p:cNvPicPr>
          <p:nvPr/>
        </p:nvPicPr>
        <p:blipFill>
          <a:blip r:embed="rId2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9293225" y="3551238"/>
            <a:ext cx="620713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1" name="图片 11"/>
          <p:cNvPicPr>
            <a:picLocks noChangeAspect="1"/>
          </p:cNvPicPr>
          <p:nvPr/>
        </p:nvPicPr>
        <p:blipFill>
          <a:blip r:embed="rId23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647113" y="4306888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图片 4"/>
          <p:cNvPicPr>
            <a:picLocks noChangeAspect="1"/>
          </p:cNvPicPr>
          <p:nvPr/>
        </p:nvPicPr>
        <p:blipFill>
          <a:blip r:embed="rId24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87800" y="1876425"/>
            <a:ext cx="1689100" cy="1227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3" name="图片 21"/>
          <p:cNvPicPr>
            <a:picLocks noChangeAspect="1"/>
          </p:cNvPicPr>
          <p:nvPr/>
        </p:nvPicPr>
        <p:blipFill>
          <a:blip r:embed="rId2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088" y="1622425"/>
            <a:ext cx="2568575" cy="242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4" name="图片 22"/>
          <p:cNvPicPr>
            <a:picLocks noChangeAspect="1"/>
          </p:cNvPicPr>
          <p:nvPr/>
        </p:nvPicPr>
        <p:blipFill>
          <a:blip r:embed="rId16" cstate="print"/>
          <a:srcRect t="-5524"/>
          <a:stretch>
            <a:fillRect/>
          </a:stretch>
        </p:blipFill>
        <p:spPr bwMode="auto">
          <a:xfrm>
            <a:off x="2819400" y="3016250"/>
            <a:ext cx="1417638" cy="86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5" name="图片 23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044950" y="3062288"/>
            <a:ext cx="1362075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6" name="图片 24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5300663" y="3503613"/>
            <a:ext cx="125253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7" name="图片 25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442075" y="3919538"/>
            <a:ext cx="1338263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8" name="图片 1"/>
          <p:cNvPicPr>
            <a:picLocks noChangeAspect="1" noChangeArrowheads="1"/>
          </p:cNvPicPr>
          <p:nvPr/>
        </p:nvPicPr>
        <p:blipFill>
          <a:blip r:embed="rId26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3" t="8031" r="7834" b="28464"/>
          <a:stretch>
            <a:fillRect/>
          </a:stretch>
        </p:blipFill>
        <p:spPr bwMode="auto">
          <a:xfrm>
            <a:off x="6534150" y="4602163"/>
            <a:ext cx="796925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9" name="Picture 8" descr="纸箱子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9" r="1027" b="68901"/>
          <a:stretch>
            <a:fillRect/>
          </a:stretch>
        </p:blipFill>
        <p:spPr bwMode="auto">
          <a:xfrm>
            <a:off x="7123113" y="3708400"/>
            <a:ext cx="2538412" cy="1306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0" name="图片 28"/>
          <p:cNvPicPr>
            <a:picLocks noChangeAspect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9859963" y="3152775"/>
            <a:ext cx="458787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梯形 29"/>
          <p:cNvSpPr/>
          <p:nvPr/>
        </p:nvSpPr>
        <p:spPr>
          <a:xfrm rot="12584178">
            <a:off x="2149475" y="2768600"/>
            <a:ext cx="852488" cy="144463"/>
          </a:xfrm>
          <a:prstGeom prst="trapezoid">
            <a:avLst>
              <a:gd name="adj" fmla="val 64630"/>
            </a:avLst>
          </a:prstGeom>
          <a:solidFill>
            <a:srgbClr val="38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7473" r:id="rId1"/>
    <p:sldLayoutId id="2147487474" r:id="rId2"/>
    <p:sldLayoutId id="2147487475" r:id="rId3"/>
    <p:sldLayoutId id="2147487476" r:id="rId4"/>
    <p:sldLayoutId id="2147487477" r:id="rId5"/>
    <p:sldLayoutId id="2147487478" r:id="rId6"/>
    <p:sldLayoutId id="2147487479" r:id="rId7"/>
    <p:sldLayoutId id="2147487480" r:id="rId8"/>
    <p:sldLayoutId id="2147487481" r:id="rId9"/>
    <p:sldLayoutId id="2147487482" r:id="rId10"/>
    <p:sldLayoutId id="2147487483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22222E-6 L 0.17448 0.225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46" y="11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3086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3088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3090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3094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3096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3098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3100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3102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3105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3107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8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9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3106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3103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3104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3101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3099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3097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3095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3091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092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3089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3075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画儿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5">
            <a:off x="3853656" y="2093119"/>
            <a:ext cx="498475" cy="97313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3077" name="Picture 8" descr="纸箱子"/>
          <p:cNvPicPr>
            <a:picLocks noChangeAspect="1" noChangeArrowheads="1"/>
          </p:cNvPicPr>
          <p:nvPr/>
        </p:nvPicPr>
        <p:blipFill>
          <a:blip r:embed="rId28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8" r="1027" b="68900"/>
          <a:stretch>
            <a:fillRect/>
          </a:stretch>
        </p:blipFill>
        <p:spPr bwMode="auto">
          <a:xfrm>
            <a:off x="6492875" y="5181600"/>
            <a:ext cx="2536825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图片 59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2" t="8031" r="7834" b="28464"/>
          <a:stretch>
            <a:fillRect/>
          </a:stretch>
        </p:blipFill>
        <p:spPr bwMode="auto">
          <a:xfrm>
            <a:off x="6492875" y="4748213"/>
            <a:ext cx="795338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图片 60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03725" y="3817938"/>
            <a:ext cx="1031875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图片 61"/>
          <p:cNvPicPr>
            <a:picLocks noChangeAspect="1" noChangeArrowheads="1"/>
          </p:cNvPicPr>
          <p:nvPr/>
        </p:nvPicPr>
        <p:blipFill>
          <a:blip r:embed="rId31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图片 62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2" name="Picture 5" descr="书"/>
          <p:cNvPicPr>
            <a:picLocks noChangeAspect="1" noChangeArrowheads="1"/>
          </p:cNvPicPr>
          <p:nvPr/>
        </p:nvPicPr>
        <p:blipFill>
          <a:blip r:embed="rId3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8562975" y="3248025"/>
            <a:ext cx="619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3" name="图片 64"/>
          <p:cNvPicPr>
            <a:picLocks noChangeAspect="1" noChangeArrowheads="1"/>
          </p:cNvPicPr>
          <p:nvPr/>
        </p:nvPicPr>
        <p:blipFill>
          <a:blip r:embed="rId34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4" name="图片 65"/>
          <p:cNvPicPr>
            <a:picLocks noChangeAspect="1" noChangeArrowheads="1"/>
          </p:cNvPicPr>
          <p:nvPr/>
        </p:nvPicPr>
        <p:blipFill>
          <a:blip r:embed="rId3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102100" y="1936750"/>
            <a:ext cx="1689100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图片 66"/>
          <p:cNvPicPr>
            <a:picLocks noChangeAspect="1" noChangeArrowheads="1"/>
          </p:cNvPicPr>
          <p:nvPr/>
        </p:nvPicPr>
        <p:blipFill>
          <a:blip r:embed="rId36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7484" r:id="rId1"/>
    <p:sldLayoutId id="2147487485" r:id="rId2"/>
    <p:sldLayoutId id="2147487486" r:id="rId3"/>
    <p:sldLayoutId id="2147487487" r:id="rId4"/>
    <p:sldLayoutId id="2147487488" r:id="rId5"/>
    <p:sldLayoutId id="2147487489" r:id="rId6"/>
    <p:sldLayoutId id="2147487490" r:id="rId7"/>
    <p:sldLayoutId id="2147487491" r:id="rId8"/>
    <p:sldLayoutId id="2147487492" r:id="rId9"/>
    <p:sldLayoutId id="2147487493" r:id="rId10"/>
    <p:sldLayoutId id="2147487494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4104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4106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4108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4112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4114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4116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4118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4120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4123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4125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6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7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4124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4121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4122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4119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4117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4115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4113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4109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110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4107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4099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图片 61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图片 62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图片 64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图片 66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7450" r:id="rId1"/>
    <p:sldLayoutId id="2147487495" r:id="rId2"/>
    <p:sldLayoutId id="2147487496" r:id="rId3"/>
    <p:sldLayoutId id="2147487497" r:id="rId4"/>
    <p:sldLayoutId id="2147487498" r:id="rId5"/>
    <p:sldLayoutId id="2147487499" r:id="rId6"/>
    <p:sldLayoutId id="2147487500" r:id="rId7"/>
    <p:sldLayoutId id="2147487501" r:id="rId8"/>
    <p:sldLayoutId id="2147487502" r:id="rId9"/>
    <p:sldLayoutId id="2147487503" r:id="rId10"/>
    <p:sldLayoutId id="2147487504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 smtClean="0">
                <a:sym typeface="Arial" pitchFamily="34" charset="0"/>
              </a:rPr>
              <a:t>单击此处编辑母版标题样式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 smtClean="0">
                <a:sym typeface="Arial" pitchFamily="34" charset="0"/>
              </a:rPr>
              <a:t>单击此处编辑母版文本样式</a:t>
            </a:r>
          </a:p>
          <a:p>
            <a:pPr lvl="1"/>
            <a:r>
              <a:rPr lang="zh-CN" altLang="zh-CN" smtClean="0">
                <a:sym typeface="Arial" pitchFamily="34" charset="0"/>
              </a:rPr>
              <a:t>第二级</a:t>
            </a:r>
          </a:p>
          <a:p>
            <a:pPr lvl="2"/>
            <a:r>
              <a:rPr lang="zh-CN" altLang="zh-CN" smtClean="0">
                <a:sym typeface="Arial" pitchFamily="34" charset="0"/>
              </a:rPr>
              <a:t>第三级</a:t>
            </a:r>
          </a:p>
          <a:p>
            <a:pPr lvl="3"/>
            <a:r>
              <a:rPr lang="zh-CN" altLang="zh-CN" smtClean="0">
                <a:sym typeface="Arial" pitchFamily="34" charset="0"/>
              </a:rPr>
              <a:t>第四级</a:t>
            </a:r>
          </a:p>
          <a:p>
            <a:pPr lvl="4"/>
            <a:r>
              <a:rPr lang="zh-CN" altLang="zh-CN" smtClean="0">
                <a:sym typeface="Arial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937AB178-6101-420C-9825-3EF211EA658C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4E0E24BB-8BD5-4F75-B8AC-59BADD2C65C1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7505" r:id="rId1"/>
    <p:sldLayoutId id="2147487506" r:id="rId2"/>
    <p:sldLayoutId id="2147487507" r:id="rId3"/>
    <p:sldLayoutId id="2147487508" r:id="rId4"/>
    <p:sldLayoutId id="2147487509" r:id="rId5"/>
    <p:sldLayoutId id="2147487510" r:id="rId6"/>
    <p:sldLayoutId id="2147487511" r:id="rId7"/>
    <p:sldLayoutId id="2147487512" r:id="rId8"/>
    <p:sldLayoutId id="2147487513" r:id="rId9"/>
    <p:sldLayoutId id="2147487514" r:id="rId10"/>
    <p:sldLayoutId id="2147487515" r:id="rId11"/>
    <p:sldLayoutId id="2147487516" r:id="rId12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  <a:sym typeface="Arial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Placeholder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en-US" smtClean="0"/>
          </a:p>
        </p:txBody>
      </p:sp>
      <p:sp>
        <p:nvSpPr>
          <p:cNvPr id="614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085CFF6E-7BA2-4C9B-9BB2-E41776C700EF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DD5904FE-F033-461A-912F-4A8E3BC58646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7451" r:id="rId1"/>
    <p:sldLayoutId id="2147487452" r:id="rId2"/>
    <p:sldLayoutId id="2147487453" r:id="rId3"/>
    <p:sldLayoutId id="2147487454" r:id="rId4"/>
    <p:sldLayoutId id="2147487455" r:id="rId5"/>
    <p:sldLayoutId id="2147487456" r:id="rId6"/>
    <p:sldLayoutId id="2147487457" r:id="rId7"/>
    <p:sldLayoutId id="2147487458" r:id="rId8"/>
    <p:sldLayoutId id="2147487459" r:id="rId9"/>
    <p:sldLayoutId id="2147487460" r:id="rId10"/>
    <p:sldLayoutId id="2147487461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4" Type="http://schemas.openxmlformats.org/officeDocument/2006/relationships/image" Target="../media/image29.jpeg"/><Relationship Id="rId5" Type="http://schemas.openxmlformats.org/officeDocument/2006/relationships/image" Target="../media/image30.jpeg"/><Relationship Id="rId6" Type="http://schemas.openxmlformats.org/officeDocument/2006/relationships/image" Target="../media/image31.jpeg"/><Relationship Id="rId7" Type="http://schemas.openxmlformats.org/officeDocument/2006/relationships/image" Target="../media/image32.jpeg"/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33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33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4" Type="http://schemas.openxmlformats.org/officeDocument/2006/relationships/image" Target="../media/image35.jpeg"/><Relationship Id="rId5" Type="http://schemas.openxmlformats.org/officeDocument/2006/relationships/image" Target="../media/image36.jpeg"/><Relationship Id="rId6" Type="http://schemas.openxmlformats.org/officeDocument/2006/relationships/image" Target="../media/image37.jpeg"/><Relationship Id="rId7" Type="http://schemas.openxmlformats.org/officeDocument/2006/relationships/image" Target="../media/image38.jpeg"/><Relationship Id="rId8" Type="http://schemas.openxmlformats.org/officeDocument/2006/relationships/image" Target="../media/image39.jpeg"/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0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0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1.jpe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1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2.jpe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2.jpe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3.jpe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4.jpe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5.jpe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6.jpe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9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60488" y="447675"/>
            <a:ext cx="9144000" cy="2387600"/>
          </a:xfrm>
        </p:spPr>
        <p:txBody>
          <a:bodyPr/>
          <a:lstStyle/>
          <a:p>
            <a:pPr>
              <a:lnSpc>
                <a:spcPct val="120000"/>
              </a:lnSpc>
              <a:defRPr/>
            </a:pP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第</a:t>
            </a:r>
            <a:r>
              <a:rPr lang="en-US" altLang="zh-CN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</a:t>
            </a:r>
            <a:r>
              <a:rPr lang="en-US" altLang="zh-CN" sz="4000" dirty="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7 </a:t>
            </a:r>
            <a:r>
              <a:rPr lang="zh-CN" altLang="en-US" sz="4000" dirty="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课</a:t>
            </a:r>
            <a:endParaRPr lang="zh-CN" altLang="en-US" sz="4000" dirty="0">
              <a:solidFill>
                <a:schemeClr val="tx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71613" y="3330575"/>
            <a:ext cx="9144000" cy="1655763"/>
          </a:xfrm>
        </p:spPr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zh-CN" altLang="en-US" sz="5400" b="1" smtClean="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今天几号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451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4515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4516" name="Picture 6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6308725" y="-6210300"/>
            <a:ext cx="2160587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17" name="Picture 5" descr="E:\HSK1\新建文件夹\1课\1-08笔-微图ps1714897（25）.jpg"/>
          <p:cNvPicPr preferRelativeResize="0">
            <a:picLocks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8338" y="4351338"/>
            <a:ext cx="2160587" cy="1441450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18" name="TextBox 28"/>
          <p:cNvSpPr txBox="1">
            <a:spLocks noChangeArrowheads="1"/>
          </p:cNvSpPr>
          <p:nvPr/>
        </p:nvSpPr>
        <p:spPr bwMode="auto">
          <a:xfrm>
            <a:off x="1050925" y="2955925"/>
            <a:ext cx="2041525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shíjiān</a:t>
            </a:r>
            <a:endParaRPr lang="en-US" altLang="zh-CN" sz="2800" b="1" dirty="0">
              <a:latin typeface="GB Pinyinok-D" pitchFamily="2" charset="-122"/>
              <a:ea typeface="GB Pinyinok-D" pitchFamily="2" charset="-122"/>
            </a:endParaRPr>
          </a:p>
          <a:p>
            <a:pPr eaLnBrk="0" hangingPunct="0"/>
            <a:r>
              <a:rPr lang="zh-CN" altLang="en-US" sz="28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 时间</a:t>
            </a:r>
            <a:endParaRPr lang="zh-CN" altLang="en-US" sz="2800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pic>
        <p:nvPicPr>
          <p:cNvPr id="64519" name="Picture 7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52825" y="4352925"/>
            <a:ext cx="2160588" cy="1436688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0" name="TextBox 29"/>
          <p:cNvSpPr txBox="1">
            <a:spLocks noChangeArrowheads="1"/>
          </p:cNvSpPr>
          <p:nvPr/>
        </p:nvSpPr>
        <p:spPr bwMode="auto">
          <a:xfrm>
            <a:off x="3630613" y="2932113"/>
            <a:ext cx="2122487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yínhánɡ</a:t>
            </a:r>
            <a:endParaRPr lang="en-US" altLang="zh-CN" sz="2800" b="1" dirty="0">
              <a:latin typeface="GB Pinyinok-D" pitchFamily="2" charset="-122"/>
              <a:ea typeface="GB Pinyinok-D" pitchFamily="2" charset="-122"/>
            </a:endParaRPr>
          </a:p>
          <a:p>
            <a:pPr algn="ctr" eaLnBrk="0" hangingPunct="0"/>
            <a:r>
              <a:rPr lang="zh-CN" altLang="en-US" sz="28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银行</a:t>
            </a:r>
            <a:endParaRPr lang="zh-CN" altLang="en-US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pic>
        <p:nvPicPr>
          <p:cNvPr id="64521" name="Picture 8" descr="E:\HSK1\新建文件夹\1课\1-10岛-前图38591017（20）替换.jpg"/>
          <p:cNvPicPr preferRelativeResize="0">
            <a:picLocks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32538" y="4354513"/>
            <a:ext cx="2160587" cy="1436687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2" name="TextBox 30"/>
          <p:cNvSpPr txBox="1">
            <a:spLocks noChangeArrowheads="1"/>
          </p:cNvSpPr>
          <p:nvPr/>
        </p:nvSpPr>
        <p:spPr bwMode="auto">
          <a:xfrm>
            <a:off x="6500813" y="2933700"/>
            <a:ext cx="1925637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/>
              <a:t> </a:t>
            </a:r>
            <a:r>
              <a:rPr lang="en-US" altLang="zh-CN" sz="2800" b="1">
                <a:latin typeface="GB Pinyinok-D" pitchFamily="2" charset="-122"/>
                <a:ea typeface="GB Pinyinok-D" pitchFamily="2" charset="-122"/>
              </a:rPr>
              <a:t>cídiǎn</a:t>
            </a:r>
          </a:p>
          <a:p>
            <a:pPr algn="ctr" eaLnBrk="0" hangingPunct="0"/>
            <a:r>
              <a:rPr lang="zh-CN" altLang="en-US" sz="2800" b="1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词典</a:t>
            </a:r>
            <a:endParaRPr lang="zh-CN" altLang="en-US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pic>
        <p:nvPicPr>
          <p:cNvPr id="64523" name="Picture 9" descr="E:\HSK1\新建文件夹\1课\1-11花-前图bigstock-yellow-flower-14475059（利用）替换.jpg"/>
          <p:cNvPicPr preferRelativeResize="0">
            <a:picLocks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137650" y="4351338"/>
            <a:ext cx="2160588" cy="1439862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4" name="TextBox 31"/>
          <p:cNvSpPr txBox="1">
            <a:spLocks noChangeArrowheads="1"/>
          </p:cNvSpPr>
          <p:nvPr/>
        </p:nvSpPr>
        <p:spPr bwMode="auto">
          <a:xfrm>
            <a:off x="9019163" y="2944813"/>
            <a:ext cx="2549525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lánsè</a:t>
            </a:r>
            <a:r>
              <a:rPr lang="en-US" altLang="zh-CN" sz="28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 </a:t>
            </a:r>
          </a:p>
          <a:p>
            <a:pPr algn="ctr" eaLnBrk="0" hangingPunct="0"/>
            <a:r>
              <a:rPr lang="zh-CN" altLang="en-US" sz="28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蓝色</a:t>
            </a:r>
            <a:endParaRPr lang="zh-CN" altLang="en-US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双音节词语的声调搭配（</a:t>
            </a:r>
            <a:r>
              <a:rPr lang="en-US" altLang="zh-CN" sz="2800" b="1" dirty="0"/>
              <a:t>2</a:t>
            </a:r>
            <a:r>
              <a:rPr lang="zh-CN" altLang="en-US" sz="2800" b="1" dirty="0"/>
              <a:t>） </a:t>
            </a:r>
            <a:r>
              <a:rPr lang="en-US" altLang="zh-CN" dirty="0">
                <a:latin typeface="+mn-ea"/>
                <a:ea typeface="+mn-ea"/>
              </a:rPr>
              <a:t>Tone Collocation in Disyllabic Words(2)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0" name="表格 19"/>
          <p:cNvGraphicFramePr>
            <a:graphicFrameLocks noGrp="1"/>
          </p:cNvGraphicFramePr>
          <p:nvPr/>
        </p:nvGraphicFramePr>
        <p:xfrm>
          <a:off x="663575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/>
              </a:tblGrid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</a:tbl>
          </a:graphicData>
        </a:graphic>
      </p:graphicFrame>
      <p:graphicFrame>
        <p:nvGraphicFramePr>
          <p:cNvPr id="21" name="表格 20"/>
          <p:cNvGraphicFramePr>
            <a:graphicFrameLocks noGrp="1"/>
          </p:cNvGraphicFramePr>
          <p:nvPr/>
        </p:nvGraphicFramePr>
        <p:xfrm>
          <a:off x="3540125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/>
              </a:tblGrid>
              <a:tr h="26604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</a:tbl>
          </a:graphicData>
        </a:graphic>
      </p:graphicFrame>
      <p:graphicFrame>
        <p:nvGraphicFramePr>
          <p:cNvPr id="22" name="表格 21"/>
          <p:cNvGraphicFramePr>
            <a:graphicFrameLocks noGrp="1"/>
          </p:cNvGraphicFramePr>
          <p:nvPr/>
        </p:nvGraphicFramePr>
        <p:xfrm>
          <a:off x="6332538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/>
              </a:tblGrid>
              <a:tr h="187212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</a:tbl>
          </a:graphicData>
        </a:graphic>
      </p:graphicFrame>
      <p:graphicFrame>
        <p:nvGraphicFramePr>
          <p:cNvPr id="23" name="表格 22"/>
          <p:cNvGraphicFramePr>
            <a:graphicFrameLocks noGrp="1"/>
          </p:cNvGraphicFramePr>
          <p:nvPr/>
        </p:nvGraphicFramePr>
        <p:xfrm>
          <a:off x="9149338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/>
              </a:tblGrid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</a:tbl>
          </a:graphicData>
        </a:graphic>
      </p:graphicFrame>
      <p:cxnSp>
        <p:nvCxnSpPr>
          <p:cNvPr id="29" name="直接连接符 28"/>
          <p:cNvCxnSpPr/>
          <p:nvPr/>
        </p:nvCxnSpPr>
        <p:spPr>
          <a:xfrm>
            <a:off x="1947863" y="2027238"/>
            <a:ext cx="711200" cy="0"/>
          </a:xfrm>
          <a:prstGeom prst="line">
            <a:avLst/>
          </a:pr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57" name="任意多边形 56"/>
          <p:cNvSpPr/>
          <p:nvPr/>
        </p:nvSpPr>
        <p:spPr>
          <a:xfrm>
            <a:off x="4518025" y="1878013"/>
            <a:ext cx="325438" cy="738187"/>
          </a:xfrm>
          <a:custGeom>
            <a:avLst/>
            <a:gdLst>
              <a:gd name="connsiteX0" fmla="*/ 0 w 327546"/>
              <a:gd name="connsiteY0" fmla="*/ 0 h 545911"/>
              <a:gd name="connsiteX1" fmla="*/ 95534 w 327546"/>
              <a:gd name="connsiteY1" fmla="*/ 238836 h 545911"/>
              <a:gd name="connsiteX2" fmla="*/ 184245 w 327546"/>
              <a:gd name="connsiteY2" fmla="*/ 395785 h 545911"/>
              <a:gd name="connsiteX3" fmla="*/ 327546 w 327546"/>
              <a:gd name="connsiteY3" fmla="*/ 545911 h 5459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7546" h="545911">
                <a:moveTo>
                  <a:pt x="0" y="0"/>
                </a:moveTo>
                <a:cubicBezTo>
                  <a:pt x="32413" y="86436"/>
                  <a:pt x="64827" y="172872"/>
                  <a:pt x="95534" y="238836"/>
                </a:cubicBezTo>
                <a:cubicBezTo>
                  <a:pt x="126242" y="304800"/>
                  <a:pt x="145576" y="344606"/>
                  <a:pt x="184245" y="395785"/>
                </a:cubicBezTo>
                <a:cubicBezTo>
                  <a:pt x="222914" y="446964"/>
                  <a:pt x="275230" y="496437"/>
                  <a:pt x="327546" y="545911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60" name="任意多边形 59"/>
          <p:cNvSpPr/>
          <p:nvPr/>
        </p:nvSpPr>
        <p:spPr>
          <a:xfrm>
            <a:off x="4918075" y="1989138"/>
            <a:ext cx="481013" cy="620712"/>
          </a:xfrm>
          <a:custGeom>
            <a:avLst/>
            <a:gdLst>
              <a:gd name="connsiteX0" fmla="*/ 0 w 533400"/>
              <a:gd name="connsiteY0" fmla="*/ 419100 h 419100"/>
              <a:gd name="connsiteX1" fmla="*/ 323850 w 533400"/>
              <a:gd name="connsiteY1" fmla="*/ 238125 h 419100"/>
              <a:gd name="connsiteX2" fmla="*/ 533400 w 533400"/>
              <a:gd name="connsiteY2" fmla="*/ 0 h 419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33400" h="419100">
                <a:moveTo>
                  <a:pt x="0" y="419100"/>
                </a:moveTo>
                <a:cubicBezTo>
                  <a:pt x="117475" y="363537"/>
                  <a:pt x="234950" y="307975"/>
                  <a:pt x="323850" y="238125"/>
                </a:cubicBezTo>
                <a:cubicBezTo>
                  <a:pt x="412750" y="168275"/>
                  <a:pt x="473075" y="84137"/>
                  <a:pt x="533400" y="0"/>
                </a:cubicBezTo>
              </a:path>
            </a:pathLst>
          </a:cu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2" name="任意多边形 31"/>
          <p:cNvSpPr/>
          <p:nvPr/>
        </p:nvSpPr>
        <p:spPr>
          <a:xfrm>
            <a:off x="7634288" y="2647950"/>
            <a:ext cx="685800" cy="85725"/>
          </a:xfrm>
          <a:custGeom>
            <a:avLst/>
            <a:gdLst>
              <a:gd name="connsiteX0" fmla="*/ 0 w 685800"/>
              <a:gd name="connsiteY0" fmla="*/ 0 h 85725"/>
              <a:gd name="connsiteX1" fmla="*/ 371475 w 685800"/>
              <a:gd name="connsiteY1" fmla="*/ 85725 h 85725"/>
              <a:gd name="connsiteX2" fmla="*/ 685800 w 685800"/>
              <a:gd name="connsiteY2" fmla="*/ 0 h 85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5800" h="85725">
                <a:moveTo>
                  <a:pt x="0" y="0"/>
                </a:moveTo>
                <a:cubicBezTo>
                  <a:pt x="128587" y="42862"/>
                  <a:pt x="257175" y="85725"/>
                  <a:pt x="371475" y="85725"/>
                </a:cubicBezTo>
                <a:cubicBezTo>
                  <a:pt x="485775" y="85725"/>
                  <a:pt x="585787" y="42862"/>
                  <a:pt x="685800" y="0"/>
                </a:cubicBezTo>
              </a:path>
            </a:pathLst>
          </a:cu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7" name="任意多边形 36"/>
          <p:cNvSpPr/>
          <p:nvPr/>
        </p:nvSpPr>
        <p:spPr>
          <a:xfrm>
            <a:off x="10559038" y="1928813"/>
            <a:ext cx="476250" cy="660400"/>
          </a:xfrm>
          <a:custGeom>
            <a:avLst/>
            <a:gdLst>
              <a:gd name="connsiteX0" fmla="*/ 0 w 475700"/>
              <a:gd name="connsiteY0" fmla="*/ 0 h 660694"/>
              <a:gd name="connsiteX1" fmla="*/ 206137 w 475700"/>
              <a:gd name="connsiteY1" fmla="*/ 184995 h 660694"/>
              <a:gd name="connsiteX2" fmla="*/ 364703 w 475700"/>
              <a:gd name="connsiteY2" fmla="*/ 401702 h 660694"/>
              <a:gd name="connsiteX3" fmla="*/ 475700 w 475700"/>
              <a:gd name="connsiteY3" fmla="*/ 660694 h 660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700" h="660694">
                <a:moveTo>
                  <a:pt x="0" y="0"/>
                </a:moveTo>
                <a:cubicBezTo>
                  <a:pt x="72676" y="59022"/>
                  <a:pt x="145353" y="118045"/>
                  <a:pt x="206137" y="184995"/>
                </a:cubicBezTo>
                <a:cubicBezTo>
                  <a:pt x="266921" y="251945"/>
                  <a:pt x="319776" y="322419"/>
                  <a:pt x="364703" y="401702"/>
                </a:cubicBezTo>
                <a:cubicBezTo>
                  <a:pt x="409630" y="480985"/>
                  <a:pt x="442665" y="570839"/>
                  <a:pt x="475700" y="660694"/>
                </a:cubicBezTo>
              </a:path>
            </a:pathLst>
          </a:cu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2" name="任意多边形 41"/>
          <p:cNvSpPr/>
          <p:nvPr/>
        </p:nvSpPr>
        <p:spPr>
          <a:xfrm>
            <a:off x="1036638" y="2203450"/>
            <a:ext cx="506412" cy="412750"/>
          </a:xfrm>
          <a:custGeom>
            <a:avLst/>
            <a:gdLst>
              <a:gd name="connsiteX0" fmla="*/ 0 w 443986"/>
              <a:gd name="connsiteY0" fmla="*/ 412273 h 412273"/>
              <a:gd name="connsiteX1" fmla="*/ 295991 w 443986"/>
              <a:gd name="connsiteY1" fmla="*/ 116282 h 412273"/>
              <a:gd name="connsiteX2" fmla="*/ 443986 w 443986"/>
              <a:gd name="connsiteY2" fmla="*/ 0 h 4122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43986" h="412273">
                <a:moveTo>
                  <a:pt x="0" y="412273"/>
                </a:moveTo>
                <a:cubicBezTo>
                  <a:pt x="110996" y="298633"/>
                  <a:pt x="221993" y="184994"/>
                  <a:pt x="295991" y="116282"/>
                </a:cubicBezTo>
                <a:cubicBezTo>
                  <a:pt x="369989" y="47570"/>
                  <a:pt x="406987" y="23785"/>
                  <a:pt x="443986" y="0"/>
                </a:cubicBezTo>
              </a:path>
            </a:pathLst>
          </a:cu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3" name="任意多边形 42"/>
          <p:cNvSpPr/>
          <p:nvPr/>
        </p:nvSpPr>
        <p:spPr>
          <a:xfrm>
            <a:off x="1606550" y="2035175"/>
            <a:ext cx="274638" cy="115888"/>
          </a:xfrm>
          <a:custGeom>
            <a:avLst/>
            <a:gdLst>
              <a:gd name="connsiteX0" fmla="*/ 0 w 274848"/>
              <a:gd name="connsiteY0" fmla="*/ 116282 h 116282"/>
              <a:gd name="connsiteX1" fmla="*/ 153281 w 274848"/>
              <a:gd name="connsiteY1" fmla="*/ 26428 h 116282"/>
              <a:gd name="connsiteX2" fmla="*/ 274848 w 274848"/>
              <a:gd name="connsiteY2" fmla="*/ 0 h 1162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4848" h="116282">
                <a:moveTo>
                  <a:pt x="0" y="116282"/>
                </a:moveTo>
                <a:cubicBezTo>
                  <a:pt x="53736" y="81045"/>
                  <a:pt x="107473" y="45808"/>
                  <a:pt x="153281" y="26428"/>
                </a:cubicBezTo>
                <a:cubicBezTo>
                  <a:pt x="199089" y="7048"/>
                  <a:pt x="236968" y="3524"/>
                  <a:pt x="274848" y="0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4" name="任意多边形 43"/>
          <p:cNvSpPr/>
          <p:nvPr/>
        </p:nvSpPr>
        <p:spPr>
          <a:xfrm>
            <a:off x="3938588" y="1912938"/>
            <a:ext cx="481012" cy="533400"/>
          </a:xfrm>
          <a:custGeom>
            <a:avLst/>
            <a:gdLst>
              <a:gd name="connsiteX0" fmla="*/ 0 w 533400"/>
              <a:gd name="connsiteY0" fmla="*/ 419100 h 419100"/>
              <a:gd name="connsiteX1" fmla="*/ 323850 w 533400"/>
              <a:gd name="connsiteY1" fmla="*/ 238125 h 419100"/>
              <a:gd name="connsiteX2" fmla="*/ 533400 w 533400"/>
              <a:gd name="connsiteY2" fmla="*/ 0 h 419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33400" h="419100">
                <a:moveTo>
                  <a:pt x="0" y="419100"/>
                </a:moveTo>
                <a:cubicBezTo>
                  <a:pt x="117475" y="363537"/>
                  <a:pt x="234950" y="307975"/>
                  <a:pt x="323850" y="238125"/>
                </a:cubicBezTo>
                <a:cubicBezTo>
                  <a:pt x="412750" y="168275"/>
                  <a:pt x="473075" y="84137"/>
                  <a:pt x="533400" y="0"/>
                </a:cubicBezTo>
              </a:path>
            </a:pathLst>
          </a:cu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5" name="任意多边形 44"/>
          <p:cNvSpPr/>
          <p:nvPr/>
        </p:nvSpPr>
        <p:spPr>
          <a:xfrm>
            <a:off x="6542088" y="1982788"/>
            <a:ext cx="592137" cy="627062"/>
          </a:xfrm>
          <a:custGeom>
            <a:avLst/>
            <a:gdLst>
              <a:gd name="connsiteX0" fmla="*/ 0 w 454558"/>
              <a:gd name="connsiteY0" fmla="*/ 676550 h 676550"/>
              <a:gd name="connsiteX1" fmla="*/ 63427 w 454558"/>
              <a:gd name="connsiteY1" fmla="*/ 533841 h 676550"/>
              <a:gd name="connsiteX2" fmla="*/ 153281 w 454558"/>
              <a:gd name="connsiteY2" fmla="*/ 385845 h 676550"/>
              <a:gd name="connsiteX3" fmla="*/ 258992 w 454558"/>
              <a:gd name="connsiteY3" fmla="*/ 227279 h 676550"/>
              <a:gd name="connsiteX4" fmla="*/ 359418 w 454558"/>
              <a:gd name="connsiteY4" fmla="*/ 100426 h 676550"/>
              <a:gd name="connsiteX5" fmla="*/ 454558 w 454558"/>
              <a:gd name="connsiteY5" fmla="*/ 0 h 676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4558" h="676550">
                <a:moveTo>
                  <a:pt x="0" y="676550"/>
                </a:moveTo>
                <a:cubicBezTo>
                  <a:pt x="18940" y="629421"/>
                  <a:pt x="37880" y="582292"/>
                  <a:pt x="63427" y="533841"/>
                </a:cubicBezTo>
                <a:cubicBezTo>
                  <a:pt x="88974" y="485390"/>
                  <a:pt x="120687" y="436939"/>
                  <a:pt x="153281" y="385845"/>
                </a:cubicBezTo>
                <a:cubicBezTo>
                  <a:pt x="185875" y="334751"/>
                  <a:pt x="224636" y="274849"/>
                  <a:pt x="258992" y="227279"/>
                </a:cubicBezTo>
                <a:cubicBezTo>
                  <a:pt x="293348" y="179709"/>
                  <a:pt x="326824" y="138306"/>
                  <a:pt x="359418" y="100426"/>
                </a:cubicBezTo>
                <a:cubicBezTo>
                  <a:pt x="392012" y="62546"/>
                  <a:pt x="423285" y="31273"/>
                  <a:pt x="454558" y="0"/>
                </a:cubicBezTo>
              </a:path>
            </a:pathLst>
          </a:cu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6" name="任意多边形 45"/>
          <p:cNvSpPr/>
          <p:nvPr/>
        </p:nvSpPr>
        <p:spPr>
          <a:xfrm>
            <a:off x="7191375" y="1939925"/>
            <a:ext cx="442913" cy="708025"/>
          </a:xfrm>
          <a:custGeom>
            <a:avLst/>
            <a:gdLst>
              <a:gd name="connsiteX0" fmla="*/ 0 w 375274"/>
              <a:gd name="connsiteY0" fmla="*/ 0 h 676550"/>
              <a:gd name="connsiteX1" fmla="*/ 84569 w 375274"/>
              <a:gd name="connsiteY1" fmla="*/ 68712 h 676550"/>
              <a:gd name="connsiteX2" fmla="*/ 132139 w 375274"/>
              <a:gd name="connsiteY2" fmla="*/ 184994 h 676550"/>
              <a:gd name="connsiteX3" fmla="*/ 179708 w 375274"/>
              <a:gd name="connsiteY3" fmla="*/ 354131 h 676550"/>
              <a:gd name="connsiteX4" fmla="*/ 253706 w 375274"/>
              <a:gd name="connsiteY4" fmla="*/ 549697 h 676550"/>
              <a:gd name="connsiteX5" fmla="*/ 375274 w 375274"/>
              <a:gd name="connsiteY5" fmla="*/ 676550 h 676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5274" h="676550">
                <a:moveTo>
                  <a:pt x="0" y="0"/>
                </a:moveTo>
                <a:cubicBezTo>
                  <a:pt x="31273" y="18940"/>
                  <a:pt x="62546" y="37880"/>
                  <a:pt x="84569" y="68712"/>
                </a:cubicBezTo>
                <a:cubicBezTo>
                  <a:pt x="106592" y="99544"/>
                  <a:pt x="116282" y="137424"/>
                  <a:pt x="132139" y="184994"/>
                </a:cubicBezTo>
                <a:cubicBezTo>
                  <a:pt x="147996" y="232564"/>
                  <a:pt x="159447" y="293347"/>
                  <a:pt x="179708" y="354131"/>
                </a:cubicBezTo>
                <a:cubicBezTo>
                  <a:pt x="199969" y="414915"/>
                  <a:pt x="221112" y="495961"/>
                  <a:pt x="253706" y="549697"/>
                </a:cubicBezTo>
                <a:cubicBezTo>
                  <a:pt x="286300" y="603434"/>
                  <a:pt x="330787" y="639992"/>
                  <a:pt x="375274" y="676550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7" name="任意多边形 46"/>
          <p:cNvSpPr/>
          <p:nvPr/>
        </p:nvSpPr>
        <p:spPr>
          <a:xfrm>
            <a:off x="9393813" y="1995488"/>
            <a:ext cx="481012" cy="533400"/>
          </a:xfrm>
          <a:custGeom>
            <a:avLst/>
            <a:gdLst>
              <a:gd name="connsiteX0" fmla="*/ 0 w 533400"/>
              <a:gd name="connsiteY0" fmla="*/ 419100 h 419100"/>
              <a:gd name="connsiteX1" fmla="*/ 323850 w 533400"/>
              <a:gd name="connsiteY1" fmla="*/ 238125 h 419100"/>
              <a:gd name="connsiteX2" fmla="*/ 533400 w 533400"/>
              <a:gd name="connsiteY2" fmla="*/ 0 h 419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33400" h="419100">
                <a:moveTo>
                  <a:pt x="0" y="419100"/>
                </a:moveTo>
                <a:cubicBezTo>
                  <a:pt x="117475" y="363537"/>
                  <a:pt x="234950" y="307975"/>
                  <a:pt x="323850" y="238125"/>
                </a:cubicBezTo>
                <a:cubicBezTo>
                  <a:pt x="412750" y="168275"/>
                  <a:pt x="473075" y="84137"/>
                  <a:pt x="533400" y="0"/>
                </a:cubicBezTo>
              </a:path>
            </a:pathLst>
          </a:cu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8" name="任意多边形 47"/>
          <p:cNvSpPr/>
          <p:nvPr/>
        </p:nvSpPr>
        <p:spPr>
          <a:xfrm>
            <a:off x="9951025" y="1806575"/>
            <a:ext cx="560388" cy="112713"/>
          </a:xfrm>
          <a:custGeom>
            <a:avLst/>
            <a:gdLst>
              <a:gd name="connsiteX0" fmla="*/ 0 w 560268"/>
              <a:gd name="connsiteY0" fmla="*/ 111877 h 111877"/>
              <a:gd name="connsiteX1" fmla="*/ 89855 w 560268"/>
              <a:gd name="connsiteY1" fmla="*/ 43165 h 111877"/>
              <a:gd name="connsiteX2" fmla="*/ 237850 w 560268"/>
              <a:gd name="connsiteY2" fmla="*/ 6166 h 111877"/>
              <a:gd name="connsiteX3" fmla="*/ 396416 w 560268"/>
              <a:gd name="connsiteY3" fmla="*/ 11452 h 111877"/>
              <a:gd name="connsiteX4" fmla="*/ 560268 w 560268"/>
              <a:gd name="connsiteY4" fmla="*/ 74878 h 111877"/>
              <a:gd name="connsiteX5" fmla="*/ 560268 w 560268"/>
              <a:gd name="connsiteY5" fmla="*/ 74878 h 111877"/>
              <a:gd name="connsiteX6" fmla="*/ 554983 w 560268"/>
              <a:gd name="connsiteY6" fmla="*/ 69593 h 1118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268" h="111877">
                <a:moveTo>
                  <a:pt x="0" y="111877"/>
                </a:moveTo>
                <a:cubicBezTo>
                  <a:pt x="25106" y="86330"/>
                  <a:pt x="50213" y="60784"/>
                  <a:pt x="89855" y="43165"/>
                </a:cubicBezTo>
                <a:cubicBezTo>
                  <a:pt x="129497" y="25547"/>
                  <a:pt x="186757" y="11451"/>
                  <a:pt x="237850" y="6166"/>
                </a:cubicBezTo>
                <a:cubicBezTo>
                  <a:pt x="288943" y="881"/>
                  <a:pt x="342680" y="0"/>
                  <a:pt x="396416" y="11452"/>
                </a:cubicBezTo>
                <a:cubicBezTo>
                  <a:pt x="450152" y="22904"/>
                  <a:pt x="560268" y="74878"/>
                  <a:pt x="560268" y="74878"/>
                </a:cubicBezTo>
                <a:lnTo>
                  <a:pt x="560268" y="74878"/>
                </a:lnTo>
                <a:lnTo>
                  <a:pt x="554983" y="69593"/>
                </a:ln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5538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5539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5540" name="组合 63"/>
          <p:cNvGrpSpPr>
            <a:grpSpLocks/>
          </p:cNvGrpSpPr>
          <p:nvPr/>
        </p:nvGrpSpPr>
        <p:grpSpPr bwMode="auto">
          <a:xfrm>
            <a:off x="1206500" y="1531938"/>
            <a:ext cx="10158413" cy="4195762"/>
            <a:chOff x="1631612" y="1998434"/>
            <a:chExt cx="8036622" cy="5355771"/>
          </a:xfrm>
        </p:grpSpPr>
        <p:sp>
          <p:nvSpPr>
            <p:cNvPr id="61" name="矩形 60"/>
            <p:cNvSpPr/>
            <p:nvPr/>
          </p:nvSpPr>
          <p:spPr>
            <a:xfrm>
              <a:off x="1631612" y="1998434"/>
              <a:ext cx="7908518" cy="5355771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0" hangingPunct="0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759716" y="2105832"/>
              <a:ext cx="7908518" cy="1296895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听录音并跟读，</a:t>
              </a:r>
              <a:r>
                <a:rPr lang="zh-CN" altLang="en-US" sz="2000" b="1" dirty="0">
                  <a:solidFill>
                    <a:srgbClr val="00B050"/>
                  </a:solidFill>
                  <a:latin typeface="+mn-ea"/>
                  <a:ea typeface="+mn-ea"/>
                </a:rPr>
                <a:t>注意声调的搭配</a:t>
              </a:r>
              <a:endParaRPr lang="en-US" altLang="zh-CN" sz="2000" b="1" dirty="0">
                <a:solidFill>
                  <a:srgbClr val="00B050"/>
                </a:solidFill>
                <a:latin typeface="+mn-ea"/>
                <a:ea typeface="+mn-ea"/>
              </a:endParaRPr>
            </a:p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Listen to the recording and read after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it.Pay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attention to the collocation of the tones. </a:t>
              </a: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147888" y="26479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ɡuójiā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4268788" y="26479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lóufánɡ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8602663" y="26479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huánjìnɡ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6575425" y="264795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pínɡɡuǒ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147888" y="3348038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zuótiān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4268788" y="3348038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lánqiú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6556375" y="3348038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píqiú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8475488" y="3348038"/>
            <a:ext cx="2640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/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hánjià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109788" y="40576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mínɡtiān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4246563" y="4057650"/>
            <a:ext cx="3130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dirty="0"/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mínɡnián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567488" y="4057650"/>
            <a:ext cx="3130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niúnǎi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8636000" y="4057650"/>
            <a:ext cx="31289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niú ròu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4" name="TextBox 23"/>
          <p:cNvSpPr txBox="1">
            <a:spLocks noChangeArrowheads="1"/>
          </p:cNvSpPr>
          <p:nvPr/>
        </p:nvSpPr>
        <p:spPr bwMode="auto">
          <a:xfrm>
            <a:off x="2105025" y="479901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niánqīnɡ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5" name="TextBox 24"/>
          <p:cNvSpPr txBox="1">
            <a:spLocks noChangeArrowheads="1"/>
          </p:cNvSpPr>
          <p:nvPr/>
        </p:nvSpPr>
        <p:spPr bwMode="auto">
          <a:xfrm>
            <a:off x="4273550" y="4799013"/>
            <a:ext cx="31289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Chánɡchénɡ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6" name="TextBox 25"/>
          <p:cNvSpPr txBox="1">
            <a:spLocks noChangeArrowheads="1"/>
          </p:cNvSpPr>
          <p:nvPr/>
        </p:nvSpPr>
        <p:spPr bwMode="auto">
          <a:xfrm>
            <a:off x="6562725" y="4799013"/>
            <a:ext cx="3130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yóu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yǒnɡ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7" name="TextBox 26"/>
          <p:cNvSpPr txBox="1">
            <a:spLocks noChangeArrowheads="1"/>
          </p:cNvSpPr>
          <p:nvPr/>
        </p:nvSpPr>
        <p:spPr bwMode="auto">
          <a:xfrm>
            <a:off x="8624888" y="4799013"/>
            <a:ext cx="31289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yóuxì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500"/>
                            </p:stCondLst>
                            <p:childTnLst>
                              <p:par>
                                <p:cTn id="5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7000"/>
                            </p:stCondLst>
                            <p:childTnLst>
                              <p:par>
                                <p:cTn id="6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500"/>
                            </p:stCondLst>
                            <p:childTnLst>
                              <p:par>
                                <p:cTn id="6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3" grpId="0"/>
      <p:bldP spid="24" grpId="0"/>
      <p:bldP spid="25" grpId="0"/>
      <p:bldP spid="26" grpId="0"/>
      <p:bldP spid="2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62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84313" y="2673350"/>
            <a:ext cx="1900237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6563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666163" y="2673350"/>
            <a:ext cx="1900237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656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6565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认识独体字（笔画）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r>
              <a:rPr lang="zh-CN" altLang="en-US" dirty="0">
                <a:latin typeface="+mn-ea"/>
                <a:ea typeface="+mn-ea"/>
              </a:rPr>
              <a:t>（</a:t>
            </a:r>
            <a:r>
              <a:rPr lang="en-US" altLang="zh-CN" dirty="0">
                <a:latin typeface="+mn-ea"/>
                <a:ea typeface="+mn-ea"/>
              </a:rPr>
              <a:t>Strokes</a:t>
            </a:r>
            <a:r>
              <a:rPr lang="zh-CN" altLang="en-US" dirty="0">
                <a:latin typeface="+mn-ea"/>
                <a:ea typeface="+mn-ea"/>
              </a:rPr>
              <a:t>）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71686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64125" y="2673350"/>
            <a:ext cx="1901825" cy="1884363"/>
          </a:xfrm>
          <a:prstGeom prst="rect">
            <a:avLst/>
          </a:prstGeom>
          <a:solidFill>
            <a:schemeClr val="accent6">
              <a:lumMod val="75000"/>
            </a:schemeClr>
          </a:solidFill>
          <a:ln w="9525">
            <a:noFill/>
            <a:miter lim="800000"/>
            <a:headEnd/>
            <a:tailEnd/>
          </a:ln>
        </p:spPr>
      </p:pic>
      <p:sp>
        <p:nvSpPr>
          <p:cNvPr id="2" name="Freeform 41"/>
          <p:cNvSpPr>
            <a:spLocks/>
          </p:cNvSpPr>
          <p:nvPr/>
        </p:nvSpPr>
        <p:spPr bwMode="auto">
          <a:xfrm>
            <a:off x="1833563" y="3252788"/>
            <a:ext cx="188912" cy="946150"/>
          </a:xfrm>
          <a:custGeom>
            <a:avLst/>
            <a:gdLst/>
            <a:ahLst/>
            <a:cxnLst>
              <a:cxn ang="0">
                <a:pos x="8" y="47"/>
              </a:cxn>
              <a:cxn ang="0">
                <a:pos x="0" y="31"/>
              </a:cxn>
              <a:cxn ang="0">
                <a:pos x="0" y="15"/>
              </a:cxn>
              <a:cxn ang="0">
                <a:pos x="0" y="8"/>
              </a:cxn>
              <a:cxn ang="0">
                <a:pos x="8" y="0"/>
              </a:cxn>
              <a:cxn ang="0">
                <a:pos x="16" y="0"/>
              </a:cxn>
              <a:cxn ang="0">
                <a:pos x="32" y="8"/>
              </a:cxn>
              <a:cxn ang="0">
                <a:pos x="48" y="15"/>
              </a:cxn>
              <a:cxn ang="0">
                <a:pos x="72" y="23"/>
              </a:cxn>
              <a:cxn ang="0">
                <a:pos x="80" y="47"/>
              </a:cxn>
              <a:cxn ang="0">
                <a:pos x="80" y="71"/>
              </a:cxn>
              <a:cxn ang="0">
                <a:pos x="88" y="111"/>
              </a:cxn>
              <a:cxn ang="0">
                <a:pos x="88" y="143"/>
              </a:cxn>
              <a:cxn ang="0">
                <a:pos x="95" y="191"/>
              </a:cxn>
              <a:cxn ang="0">
                <a:pos x="95" y="230"/>
              </a:cxn>
              <a:cxn ang="0">
                <a:pos x="103" y="286"/>
              </a:cxn>
              <a:cxn ang="0">
                <a:pos x="103" y="342"/>
              </a:cxn>
              <a:cxn ang="0">
                <a:pos x="111" y="397"/>
              </a:cxn>
              <a:cxn ang="0">
                <a:pos x="111" y="445"/>
              </a:cxn>
              <a:cxn ang="0">
                <a:pos x="111" y="485"/>
              </a:cxn>
              <a:cxn ang="0">
                <a:pos x="119" y="525"/>
              </a:cxn>
              <a:cxn ang="0">
                <a:pos x="119" y="549"/>
              </a:cxn>
              <a:cxn ang="0">
                <a:pos x="119" y="573"/>
              </a:cxn>
              <a:cxn ang="0">
                <a:pos x="111" y="581"/>
              </a:cxn>
              <a:cxn ang="0">
                <a:pos x="111" y="588"/>
              </a:cxn>
              <a:cxn ang="0">
                <a:pos x="111" y="596"/>
              </a:cxn>
              <a:cxn ang="0">
                <a:pos x="103" y="596"/>
              </a:cxn>
              <a:cxn ang="0">
                <a:pos x="103" y="596"/>
              </a:cxn>
              <a:cxn ang="0">
                <a:pos x="95" y="596"/>
              </a:cxn>
              <a:cxn ang="0">
                <a:pos x="95" y="596"/>
              </a:cxn>
              <a:cxn ang="0">
                <a:pos x="95" y="588"/>
              </a:cxn>
              <a:cxn ang="0">
                <a:pos x="88" y="588"/>
              </a:cxn>
              <a:cxn ang="0">
                <a:pos x="88" y="573"/>
              </a:cxn>
              <a:cxn ang="0">
                <a:pos x="88" y="565"/>
              </a:cxn>
              <a:cxn ang="0">
                <a:pos x="80" y="549"/>
              </a:cxn>
              <a:cxn ang="0">
                <a:pos x="80" y="533"/>
              </a:cxn>
              <a:cxn ang="0">
                <a:pos x="80" y="517"/>
              </a:cxn>
              <a:cxn ang="0">
                <a:pos x="64" y="437"/>
              </a:cxn>
              <a:cxn ang="0">
                <a:pos x="56" y="358"/>
              </a:cxn>
              <a:cxn ang="0">
                <a:pos x="56" y="318"/>
              </a:cxn>
              <a:cxn ang="0">
                <a:pos x="48" y="278"/>
              </a:cxn>
              <a:cxn ang="0">
                <a:pos x="40" y="230"/>
              </a:cxn>
              <a:cxn ang="0">
                <a:pos x="40" y="183"/>
              </a:cxn>
              <a:cxn ang="0">
                <a:pos x="32" y="143"/>
              </a:cxn>
              <a:cxn ang="0">
                <a:pos x="24" y="103"/>
              </a:cxn>
              <a:cxn ang="0">
                <a:pos x="16" y="79"/>
              </a:cxn>
              <a:cxn ang="0">
                <a:pos x="8" y="47"/>
              </a:cxn>
              <a:cxn ang="0">
                <a:pos x="8" y="47"/>
              </a:cxn>
            </a:cxnLst>
            <a:rect l="0" t="0" r="r" b="b"/>
            <a:pathLst>
              <a:path w="119" h="596">
                <a:moveTo>
                  <a:pt x="8" y="47"/>
                </a:moveTo>
                <a:lnTo>
                  <a:pt x="0" y="31"/>
                </a:lnTo>
                <a:lnTo>
                  <a:pt x="0" y="15"/>
                </a:lnTo>
                <a:lnTo>
                  <a:pt x="0" y="8"/>
                </a:lnTo>
                <a:lnTo>
                  <a:pt x="8" y="0"/>
                </a:lnTo>
                <a:lnTo>
                  <a:pt x="16" y="0"/>
                </a:lnTo>
                <a:lnTo>
                  <a:pt x="32" y="8"/>
                </a:lnTo>
                <a:lnTo>
                  <a:pt x="48" y="15"/>
                </a:lnTo>
                <a:lnTo>
                  <a:pt x="72" y="23"/>
                </a:lnTo>
                <a:lnTo>
                  <a:pt x="80" y="47"/>
                </a:lnTo>
                <a:lnTo>
                  <a:pt x="80" y="71"/>
                </a:lnTo>
                <a:lnTo>
                  <a:pt x="88" y="111"/>
                </a:lnTo>
                <a:lnTo>
                  <a:pt x="88" y="143"/>
                </a:lnTo>
                <a:lnTo>
                  <a:pt x="95" y="191"/>
                </a:lnTo>
                <a:lnTo>
                  <a:pt x="95" y="230"/>
                </a:lnTo>
                <a:lnTo>
                  <a:pt x="103" y="286"/>
                </a:lnTo>
                <a:lnTo>
                  <a:pt x="103" y="342"/>
                </a:lnTo>
                <a:lnTo>
                  <a:pt x="111" y="397"/>
                </a:lnTo>
                <a:lnTo>
                  <a:pt x="111" y="445"/>
                </a:lnTo>
                <a:lnTo>
                  <a:pt x="111" y="485"/>
                </a:lnTo>
                <a:lnTo>
                  <a:pt x="119" y="525"/>
                </a:lnTo>
                <a:lnTo>
                  <a:pt x="119" y="549"/>
                </a:lnTo>
                <a:lnTo>
                  <a:pt x="119" y="573"/>
                </a:lnTo>
                <a:lnTo>
                  <a:pt x="111" y="581"/>
                </a:lnTo>
                <a:lnTo>
                  <a:pt x="111" y="588"/>
                </a:lnTo>
                <a:lnTo>
                  <a:pt x="111" y="596"/>
                </a:lnTo>
                <a:lnTo>
                  <a:pt x="103" y="596"/>
                </a:lnTo>
                <a:lnTo>
                  <a:pt x="103" y="596"/>
                </a:lnTo>
                <a:lnTo>
                  <a:pt x="95" y="596"/>
                </a:lnTo>
                <a:lnTo>
                  <a:pt x="95" y="596"/>
                </a:lnTo>
                <a:lnTo>
                  <a:pt x="95" y="588"/>
                </a:lnTo>
                <a:lnTo>
                  <a:pt x="88" y="588"/>
                </a:lnTo>
                <a:lnTo>
                  <a:pt x="88" y="573"/>
                </a:lnTo>
                <a:lnTo>
                  <a:pt x="88" y="565"/>
                </a:lnTo>
                <a:lnTo>
                  <a:pt x="80" y="549"/>
                </a:lnTo>
                <a:lnTo>
                  <a:pt x="80" y="533"/>
                </a:lnTo>
                <a:lnTo>
                  <a:pt x="80" y="517"/>
                </a:lnTo>
                <a:lnTo>
                  <a:pt x="64" y="437"/>
                </a:lnTo>
                <a:lnTo>
                  <a:pt x="56" y="358"/>
                </a:lnTo>
                <a:lnTo>
                  <a:pt x="56" y="318"/>
                </a:lnTo>
                <a:lnTo>
                  <a:pt x="48" y="278"/>
                </a:lnTo>
                <a:lnTo>
                  <a:pt x="40" y="230"/>
                </a:lnTo>
                <a:lnTo>
                  <a:pt x="40" y="183"/>
                </a:lnTo>
                <a:lnTo>
                  <a:pt x="32" y="143"/>
                </a:lnTo>
                <a:lnTo>
                  <a:pt x="24" y="103"/>
                </a:lnTo>
                <a:lnTo>
                  <a:pt x="16" y="79"/>
                </a:lnTo>
                <a:lnTo>
                  <a:pt x="8" y="47"/>
                </a:lnTo>
                <a:lnTo>
                  <a:pt x="8" y="47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4" name="Freeform 42"/>
          <p:cNvSpPr>
            <a:spLocks/>
          </p:cNvSpPr>
          <p:nvPr/>
        </p:nvSpPr>
        <p:spPr bwMode="auto">
          <a:xfrm>
            <a:off x="2047875" y="3289300"/>
            <a:ext cx="252413" cy="631825"/>
          </a:xfrm>
          <a:custGeom>
            <a:avLst/>
            <a:gdLst/>
            <a:ahLst/>
            <a:cxnLst>
              <a:cxn ang="0">
                <a:pos x="120" y="239"/>
              </a:cxn>
              <a:cxn ang="0">
                <a:pos x="104" y="271"/>
              </a:cxn>
              <a:cxn ang="0">
                <a:pos x="88" y="303"/>
              </a:cxn>
              <a:cxn ang="0">
                <a:pos x="72" y="327"/>
              </a:cxn>
              <a:cxn ang="0">
                <a:pos x="48" y="359"/>
              </a:cxn>
              <a:cxn ang="0">
                <a:pos x="32" y="374"/>
              </a:cxn>
              <a:cxn ang="0">
                <a:pos x="16" y="390"/>
              </a:cxn>
              <a:cxn ang="0">
                <a:pos x="8" y="398"/>
              </a:cxn>
              <a:cxn ang="0">
                <a:pos x="0" y="398"/>
              </a:cxn>
              <a:cxn ang="0">
                <a:pos x="0" y="390"/>
              </a:cxn>
              <a:cxn ang="0">
                <a:pos x="8" y="374"/>
              </a:cxn>
              <a:cxn ang="0">
                <a:pos x="16" y="359"/>
              </a:cxn>
              <a:cxn ang="0">
                <a:pos x="32" y="327"/>
              </a:cxn>
              <a:cxn ang="0">
                <a:pos x="48" y="295"/>
              </a:cxn>
              <a:cxn ang="0">
                <a:pos x="64" y="263"/>
              </a:cxn>
              <a:cxn ang="0">
                <a:pos x="80" y="223"/>
              </a:cxn>
              <a:cxn ang="0">
                <a:pos x="88" y="191"/>
              </a:cxn>
              <a:cxn ang="0">
                <a:pos x="96" y="144"/>
              </a:cxn>
              <a:cxn ang="0">
                <a:pos x="96" y="104"/>
              </a:cxn>
              <a:cxn ang="0">
                <a:pos x="96" y="48"/>
              </a:cxn>
              <a:cxn ang="0">
                <a:pos x="96" y="0"/>
              </a:cxn>
              <a:cxn ang="0">
                <a:pos x="112" y="8"/>
              </a:cxn>
              <a:cxn ang="0">
                <a:pos x="128" y="16"/>
              </a:cxn>
              <a:cxn ang="0">
                <a:pos x="144" y="32"/>
              </a:cxn>
              <a:cxn ang="0">
                <a:pos x="151" y="48"/>
              </a:cxn>
              <a:cxn ang="0">
                <a:pos x="159" y="56"/>
              </a:cxn>
              <a:cxn ang="0">
                <a:pos x="159" y="72"/>
              </a:cxn>
              <a:cxn ang="0">
                <a:pos x="159" y="80"/>
              </a:cxn>
              <a:cxn ang="0">
                <a:pos x="159" y="96"/>
              </a:cxn>
              <a:cxn ang="0">
                <a:pos x="159" y="120"/>
              </a:cxn>
              <a:cxn ang="0">
                <a:pos x="151" y="144"/>
              </a:cxn>
              <a:cxn ang="0">
                <a:pos x="144" y="168"/>
              </a:cxn>
              <a:cxn ang="0">
                <a:pos x="136" y="199"/>
              </a:cxn>
              <a:cxn ang="0">
                <a:pos x="120" y="239"/>
              </a:cxn>
              <a:cxn ang="0">
                <a:pos x="120" y="239"/>
              </a:cxn>
            </a:cxnLst>
            <a:rect l="0" t="0" r="r" b="b"/>
            <a:pathLst>
              <a:path w="159" h="398">
                <a:moveTo>
                  <a:pt x="120" y="239"/>
                </a:moveTo>
                <a:lnTo>
                  <a:pt x="104" y="271"/>
                </a:lnTo>
                <a:lnTo>
                  <a:pt x="88" y="303"/>
                </a:lnTo>
                <a:lnTo>
                  <a:pt x="72" y="327"/>
                </a:lnTo>
                <a:lnTo>
                  <a:pt x="48" y="359"/>
                </a:lnTo>
                <a:lnTo>
                  <a:pt x="32" y="374"/>
                </a:lnTo>
                <a:lnTo>
                  <a:pt x="16" y="390"/>
                </a:lnTo>
                <a:lnTo>
                  <a:pt x="8" y="398"/>
                </a:lnTo>
                <a:lnTo>
                  <a:pt x="0" y="398"/>
                </a:lnTo>
                <a:lnTo>
                  <a:pt x="0" y="390"/>
                </a:lnTo>
                <a:lnTo>
                  <a:pt x="8" y="374"/>
                </a:lnTo>
                <a:lnTo>
                  <a:pt x="16" y="359"/>
                </a:lnTo>
                <a:lnTo>
                  <a:pt x="32" y="327"/>
                </a:lnTo>
                <a:lnTo>
                  <a:pt x="48" y="295"/>
                </a:lnTo>
                <a:lnTo>
                  <a:pt x="64" y="263"/>
                </a:lnTo>
                <a:lnTo>
                  <a:pt x="80" y="223"/>
                </a:lnTo>
                <a:lnTo>
                  <a:pt x="88" y="191"/>
                </a:lnTo>
                <a:lnTo>
                  <a:pt x="96" y="144"/>
                </a:lnTo>
                <a:lnTo>
                  <a:pt x="96" y="104"/>
                </a:lnTo>
                <a:lnTo>
                  <a:pt x="96" y="48"/>
                </a:lnTo>
                <a:lnTo>
                  <a:pt x="96" y="0"/>
                </a:lnTo>
                <a:lnTo>
                  <a:pt x="112" y="8"/>
                </a:lnTo>
                <a:lnTo>
                  <a:pt x="128" y="16"/>
                </a:lnTo>
                <a:lnTo>
                  <a:pt x="144" y="32"/>
                </a:lnTo>
                <a:lnTo>
                  <a:pt x="151" y="48"/>
                </a:lnTo>
                <a:lnTo>
                  <a:pt x="159" y="56"/>
                </a:lnTo>
                <a:lnTo>
                  <a:pt x="159" y="72"/>
                </a:lnTo>
                <a:lnTo>
                  <a:pt x="159" y="80"/>
                </a:lnTo>
                <a:lnTo>
                  <a:pt x="159" y="96"/>
                </a:lnTo>
                <a:lnTo>
                  <a:pt x="159" y="120"/>
                </a:lnTo>
                <a:lnTo>
                  <a:pt x="151" y="144"/>
                </a:lnTo>
                <a:lnTo>
                  <a:pt x="144" y="168"/>
                </a:lnTo>
                <a:lnTo>
                  <a:pt x="136" y="199"/>
                </a:lnTo>
                <a:lnTo>
                  <a:pt x="120" y="239"/>
                </a:lnTo>
                <a:lnTo>
                  <a:pt x="120" y="239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" name="Freeform 44"/>
          <p:cNvSpPr>
            <a:spLocks/>
          </p:cNvSpPr>
          <p:nvPr/>
        </p:nvSpPr>
        <p:spPr bwMode="auto">
          <a:xfrm>
            <a:off x="1984375" y="3971925"/>
            <a:ext cx="758825" cy="152400"/>
          </a:xfrm>
          <a:custGeom>
            <a:avLst/>
            <a:gdLst/>
            <a:ahLst/>
            <a:cxnLst>
              <a:cxn ang="0">
                <a:pos x="191" y="32"/>
              </a:cxn>
              <a:cxn ang="0">
                <a:pos x="223" y="24"/>
              </a:cxn>
              <a:cxn ang="0">
                <a:pos x="255" y="16"/>
              </a:cxn>
              <a:cxn ang="0">
                <a:pos x="287" y="16"/>
              </a:cxn>
              <a:cxn ang="0">
                <a:pos x="311" y="8"/>
              </a:cxn>
              <a:cxn ang="0">
                <a:pos x="335" y="8"/>
              </a:cxn>
              <a:cxn ang="0">
                <a:pos x="359" y="8"/>
              </a:cxn>
              <a:cxn ang="0">
                <a:pos x="375" y="8"/>
              </a:cxn>
              <a:cxn ang="0">
                <a:pos x="390" y="0"/>
              </a:cxn>
              <a:cxn ang="0">
                <a:pos x="414" y="8"/>
              </a:cxn>
              <a:cxn ang="0">
                <a:pos x="438" y="16"/>
              </a:cxn>
              <a:cxn ang="0">
                <a:pos x="462" y="32"/>
              </a:cxn>
              <a:cxn ang="0">
                <a:pos x="478" y="56"/>
              </a:cxn>
              <a:cxn ang="0">
                <a:pos x="422" y="56"/>
              </a:cxn>
              <a:cxn ang="0">
                <a:pos x="351" y="64"/>
              </a:cxn>
              <a:cxn ang="0">
                <a:pos x="287" y="64"/>
              </a:cxn>
              <a:cxn ang="0">
                <a:pos x="207" y="80"/>
              </a:cxn>
              <a:cxn ang="0">
                <a:pos x="168" y="80"/>
              </a:cxn>
              <a:cxn ang="0">
                <a:pos x="136" y="88"/>
              </a:cxn>
              <a:cxn ang="0">
                <a:pos x="104" y="88"/>
              </a:cxn>
              <a:cxn ang="0">
                <a:pos x="80" y="96"/>
              </a:cxn>
              <a:cxn ang="0">
                <a:pos x="56" y="96"/>
              </a:cxn>
              <a:cxn ang="0">
                <a:pos x="32" y="96"/>
              </a:cxn>
              <a:cxn ang="0">
                <a:pos x="16" y="96"/>
              </a:cxn>
              <a:cxn ang="0">
                <a:pos x="0" y="96"/>
              </a:cxn>
              <a:cxn ang="0">
                <a:pos x="0" y="56"/>
              </a:cxn>
              <a:cxn ang="0">
                <a:pos x="16" y="48"/>
              </a:cxn>
              <a:cxn ang="0">
                <a:pos x="32" y="48"/>
              </a:cxn>
              <a:cxn ang="0">
                <a:pos x="56" y="48"/>
              </a:cxn>
              <a:cxn ang="0">
                <a:pos x="72" y="48"/>
              </a:cxn>
              <a:cxn ang="0">
                <a:pos x="104" y="40"/>
              </a:cxn>
              <a:cxn ang="0">
                <a:pos x="128" y="40"/>
              </a:cxn>
              <a:cxn ang="0">
                <a:pos x="160" y="32"/>
              </a:cxn>
              <a:cxn ang="0">
                <a:pos x="191" y="32"/>
              </a:cxn>
              <a:cxn ang="0">
                <a:pos x="191" y="32"/>
              </a:cxn>
            </a:cxnLst>
            <a:rect l="0" t="0" r="r" b="b"/>
            <a:pathLst>
              <a:path w="478" h="96">
                <a:moveTo>
                  <a:pt x="191" y="32"/>
                </a:moveTo>
                <a:lnTo>
                  <a:pt x="223" y="24"/>
                </a:lnTo>
                <a:lnTo>
                  <a:pt x="255" y="16"/>
                </a:lnTo>
                <a:lnTo>
                  <a:pt x="287" y="16"/>
                </a:lnTo>
                <a:lnTo>
                  <a:pt x="311" y="8"/>
                </a:lnTo>
                <a:lnTo>
                  <a:pt x="335" y="8"/>
                </a:lnTo>
                <a:lnTo>
                  <a:pt x="359" y="8"/>
                </a:lnTo>
                <a:lnTo>
                  <a:pt x="375" y="8"/>
                </a:lnTo>
                <a:lnTo>
                  <a:pt x="390" y="0"/>
                </a:lnTo>
                <a:lnTo>
                  <a:pt x="414" y="8"/>
                </a:lnTo>
                <a:lnTo>
                  <a:pt x="438" y="16"/>
                </a:lnTo>
                <a:lnTo>
                  <a:pt x="462" y="32"/>
                </a:lnTo>
                <a:lnTo>
                  <a:pt x="478" y="56"/>
                </a:lnTo>
                <a:lnTo>
                  <a:pt x="422" y="56"/>
                </a:lnTo>
                <a:lnTo>
                  <a:pt x="351" y="64"/>
                </a:lnTo>
                <a:lnTo>
                  <a:pt x="287" y="64"/>
                </a:lnTo>
                <a:lnTo>
                  <a:pt x="207" y="80"/>
                </a:lnTo>
                <a:lnTo>
                  <a:pt x="168" y="80"/>
                </a:lnTo>
                <a:lnTo>
                  <a:pt x="136" y="88"/>
                </a:lnTo>
                <a:lnTo>
                  <a:pt x="104" y="88"/>
                </a:lnTo>
                <a:lnTo>
                  <a:pt x="80" y="96"/>
                </a:lnTo>
                <a:lnTo>
                  <a:pt x="56" y="96"/>
                </a:lnTo>
                <a:lnTo>
                  <a:pt x="32" y="96"/>
                </a:lnTo>
                <a:lnTo>
                  <a:pt x="16" y="96"/>
                </a:lnTo>
                <a:lnTo>
                  <a:pt x="0" y="96"/>
                </a:lnTo>
                <a:lnTo>
                  <a:pt x="0" y="56"/>
                </a:lnTo>
                <a:lnTo>
                  <a:pt x="16" y="48"/>
                </a:lnTo>
                <a:lnTo>
                  <a:pt x="32" y="48"/>
                </a:lnTo>
                <a:lnTo>
                  <a:pt x="56" y="48"/>
                </a:lnTo>
                <a:lnTo>
                  <a:pt x="72" y="48"/>
                </a:lnTo>
                <a:lnTo>
                  <a:pt x="104" y="40"/>
                </a:lnTo>
                <a:lnTo>
                  <a:pt x="128" y="40"/>
                </a:lnTo>
                <a:lnTo>
                  <a:pt x="160" y="32"/>
                </a:lnTo>
                <a:lnTo>
                  <a:pt x="191" y="32"/>
                </a:lnTo>
                <a:lnTo>
                  <a:pt x="191" y="32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36" name="Freeform 52"/>
          <p:cNvSpPr>
            <a:spLocks/>
          </p:cNvSpPr>
          <p:nvPr/>
        </p:nvSpPr>
        <p:spPr bwMode="auto">
          <a:xfrm>
            <a:off x="5719763" y="3011488"/>
            <a:ext cx="631825" cy="188912"/>
          </a:xfrm>
          <a:custGeom>
            <a:avLst/>
            <a:gdLst/>
            <a:ahLst/>
            <a:cxnLst>
              <a:cxn ang="0">
                <a:pos x="199" y="32"/>
              </a:cxn>
              <a:cxn ang="0">
                <a:pos x="223" y="24"/>
              </a:cxn>
              <a:cxn ang="0">
                <a:pos x="247" y="16"/>
              </a:cxn>
              <a:cxn ang="0">
                <a:pos x="263" y="16"/>
              </a:cxn>
              <a:cxn ang="0">
                <a:pos x="278" y="8"/>
              </a:cxn>
              <a:cxn ang="0">
                <a:pos x="294" y="8"/>
              </a:cxn>
              <a:cxn ang="0">
                <a:pos x="302" y="8"/>
              </a:cxn>
              <a:cxn ang="0">
                <a:pos x="310" y="0"/>
              </a:cxn>
              <a:cxn ang="0">
                <a:pos x="318" y="0"/>
              </a:cxn>
              <a:cxn ang="0">
                <a:pos x="334" y="8"/>
              </a:cxn>
              <a:cxn ang="0">
                <a:pos x="342" y="8"/>
              </a:cxn>
              <a:cxn ang="0">
                <a:pos x="358" y="16"/>
              </a:cxn>
              <a:cxn ang="0">
                <a:pos x="366" y="24"/>
              </a:cxn>
              <a:cxn ang="0">
                <a:pos x="382" y="32"/>
              </a:cxn>
              <a:cxn ang="0">
                <a:pos x="390" y="40"/>
              </a:cxn>
              <a:cxn ang="0">
                <a:pos x="390" y="40"/>
              </a:cxn>
              <a:cxn ang="0">
                <a:pos x="398" y="48"/>
              </a:cxn>
              <a:cxn ang="0">
                <a:pos x="390" y="56"/>
              </a:cxn>
              <a:cxn ang="0">
                <a:pos x="382" y="56"/>
              </a:cxn>
              <a:cxn ang="0">
                <a:pos x="366" y="64"/>
              </a:cxn>
              <a:cxn ang="0">
                <a:pos x="342" y="72"/>
              </a:cxn>
              <a:cxn ang="0">
                <a:pos x="310" y="80"/>
              </a:cxn>
              <a:cxn ang="0">
                <a:pos x="278" y="88"/>
              </a:cxn>
              <a:cxn ang="0">
                <a:pos x="231" y="88"/>
              </a:cxn>
              <a:cxn ang="0">
                <a:pos x="183" y="103"/>
              </a:cxn>
              <a:cxn ang="0">
                <a:pos x="151" y="103"/>
              </a:cxn>
              <a:cxn ang="0">
                <a:pos x="127" y="111"/>
              </a:cxn>
              <a:cxn ang="0">
                <a:pos x="111" y="111"/>
              </a:cxn>
              <a:cxn ang="0">
                <a:pos x="95" y="111"/>
              </a:cxn>
              <a:cxn ang="0">
                <a:pos x="79" y="111"/>
              </a:cxn>
              <a:cxn ang="0">
                <a:pos x="72" y="119"/>
              </a:cxn>
              <a:cxn ang="0">
                <a:pos x="64" y="119"/>
              </a:cxn>
              <a:cxn ang="0">
                <a:pos x="64" y="119"/>
              </a:cxn>
              <a:cxn ang="0">
                <a:pos x="56" y="119"/>
              </a:cxn>
              <a:cxn ang="0">
                <a:pos x="48" y="111"/>
              </a:cxn>
              <a:cxn ang="0">
                <a:pos x="24" y="103"/>
              </a:cxn>
              <a:cxn ang="0">
                <a:pos x="16" y="96"/>
              </a:cxn>
              <a:cxn ang="0">
                <a:pos x="8" y="96"/>
              </a:cxn>
              <a:cxn ang="0">
                <a:pos x="0" y="88"/>
              </a:cxn>
              <a:cxn ang="0">
                <a:pos x="0" y="80"/>
              </a:cxn>
              <a:cxn ang="0">
                <a:pos x="0" y="80"/>
              </a:cxn>
              <a:cxn ang="0">
                <a:pos x="0" y="72"/>
              </a:cxn>
              <a:cxn ang="0">
                <a:pos x="16" y="72"/>
              </a:cxn>
              <a:cxn ang="0">
                <a:pos x="24" y="72"/>
              </a:cxn>
              <a:cxn ang="0">
                <a:pos x="40" y="72"/>
              </a:cxn>
              <a:cxn ang="0">
                <a:pos x="56" y="72"/>
              </a:cxn>
              <a:cxn ang="0">
                <a:pos x="79" y="64"/>
              </a:cxn>
              <a:cxn ang="0">
                <a:pos x="87" y="64"/>
              </a:cxn>
              <a:cxn ang="0">
                <a:pos x="95" y="56"/>
              </a:cxn>
              <a:cxn ang="0">
                <a:pos x="111" y="56"/>
              </a:cxn>
              <a:cxn ang="0">
                <a:pos x="127" y="56"/>
              </a:cxn>
              <a:cxn ang="0">
                <a:pos x="143" y="48"/>
              </a:cxn>
              <a:cxn ang="0">
                <a:pos x="159" y="48"/>
              </a:cxn>
              <a:cxn ang="0">
                <a:pos x="175" y="40"/>
              </a:cxn>
              <a:cxn ang="0">
                <a:pos x="199" y="32"/>
              </a:cxn>
              <a:cxn ang="0">
                <a:pos x="199" y="32"/>
              </a:cxn>
            </a:cxnLst>
            <a:rect l="0" t="0" r="r" b="b"/>
            <a:pathLst>
              <a:path w="398" h="119">
                <a:moveTo>
                  <a:pt x="199" y="32"/>
                </a:moveTo>
                <a:lnTo>
                  <a:pt x="223" y="24"/>
                </a:lnTo>
                <a:lnTo>
                  <a:pt x="247" y="16"/>
                </a:lnTo>
                <a:lnTo>
                  <a:pt x="263" y="16"/>
                </a:lnTo>
                <a:lnTo>
                  <a:pt x="278" y="8"/>
                </a:lnTo>
                <a:lnTo>
                  <a:pt x="294" y="8"/>
                </a:lnTo>
                <a:lnTo>
                  <a:pt x="302" y="8"/>
                </a:lnTo>
                <a:lnTo>
                  <a:pt x="310" y="0"/>
                </a:lnTo>
                <a:lnTo>
                  <a:pt x="318" y="0"/>
                </a:lnTo>
                <a:lnTo>
                  <a:pt x="334" y="8"/>
                </a:lnTo>
                <a:lnTo>
                  <a:pt x="342" y="8"/>
                </a:lnTo>
                <a:lnTo>
                  <a:pt x="358" y="16"/>
                </a:lnTo>
                <a:lnTo>
                  <a:pt x="366" y="24"/>
                </a:lnTo>
                <a:lnTo>
                  <a:pt x="382" y="32"/>
                </a:lnTo>
                <a:lnTo>
                  <a:pt x="390" y="40"/>
                </a:lnTo>
                <a:lnTo>
                  <a:pt x="390" y="40"/>
                </a:lnTo>
                <a:lnTo>
                  <a:pt x="398" y="48"/>
                </a:lnTo>
                <a:lnTo>
                  <a:pt x="390" y="56"/>
                </a:lnTo>
                <a:lnTo>
                  <a:pt x="382" y="56"/>
                </a:lnTo>
                <a:lnTo>
                  <a:pt x="366" y="64"/>
                </a:lnTo>
                <a:lnTo>
                  <a:pt x="342" y="72"/>
                </a:lnTo>
                <a:lnTo>
                  <a:pt x="310" y="80"/>
                </a:lnTo>
                <a:lnTo>
                  <a:pt x="278" y="88"/>
                </a:lnTo>
                <a:lnTo>
                  <a:pt x="231" y="88"/>
                </a:lnTo>
                <a:lnTo>
                  <a:pt x="183" y="103"/>
                </a:lnTo>
                <a:lnTo>
                  <a:pt x="151" y="103"/>
                </a:lnTo>
                <a:lnTo>
                  <a:pt x="127" y="111"/>
                </a:lnTo>
                <a:lnTo>
                  <a:pt x="111" y="111"/>
                </a:lnTo>
                <a:lnTo>
                  <a:pt x="95" y="111"/>
                </a:lnTo>
                <a:lnTo>
                  <a:pt x="79" y="111"/>
                </a:lnTo>
                <a:lnTo>
                  <a:pt x="72" y="119"/>
                </a:lnTo>
                <a:lnTo>
                  <a:pt x="64" y="119"/>
                </a:lnTo>
                <a:lnTo>
                  <a:pt x="64" y="119"/>
                </a:lnTo>
                <a:lnTo>
                  <a:pt x="56" y="119"/>
                </a:lnTo>
                <a:lnTo>
                  <a:pt x="48" y="111"/>
                </a:lnTo>
                <a:lnTo>
                  <a:pt x="24" y="103"/>
                </a:lnTo>
                <a:lnTo>
                  <a:pt x="16" y="96"/>
                </a:lnTo>
                <a:lnTo>
                  <a:pt x="8" y="96"/>
                </a:lnTo>
                <a:lnTo>
                  <a:pt x="0" y="88"/>
                </a:lnTo>
                <a:lnTo>
                  <a:pt x="0" y="80"/>
                </a:lnTo>
                <a:lnTo>
                  <a:pt x="0" y="80"/>
                </a:lnTo>
                <a:lnTo>
                  <a:pt x="0" y="72"/>
                </a:lnTo>
                <a:lnTo>
                  <a:pt x="16" y="72"/>
                </a:lnTo>
                <a:lnTo>
                  <a:pt x="24" y="72"/>
                </a:lnTo>
                <a:lnTo>
                  <a:pt x="40" y="72"/>
                </a:lnTo>
                <a:lnTo>
                  <a:pt x="56" y="72"/>
                </a:lnTo>
                <a:lnTo>
                  <a:pt x="79" y="64"/>
                </a:lnTo>
                <a:lnTo>
                  <a:pt x="87" y="64"/>
                </a:lnTo>
                <a:lnTo>
                  <a:pt x="95" y="56"/>
                </a:lnTo>
                <a:lnTo>
                  <a:pt x="111" y="56"/>
                </a:lnTo>
                <a:lnTo>
                  <a:pt x="127" y="56"/>
                </a:lnTo>
                <a:lnTo>
                  <a:pt x="143" y="48"/>
                </a:lnTo>
                <a:lnTo>
                  <a:pt x="159" y="48"/>
                </a:lnTo>
                <a:lnTo>
                  <a:pt x="175" y="40"/>
                </a:lnTo>
                <a:lnTo>
                  <a:pt x="199" y="32"/>
                </a:lnTo>
                <a:lnTo>
                  <a:pt x="199" y="32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37" name="Freeform 53"/>
          <p:cNvSpPr>
            <a:spLocks/>
          </p:cNvSpPr>
          <p:nvPr/>
        </p:nvSpPr>
        <p:spPr bwMode="auto">
          <a:xfrm>
            <a:off x="5757863" y="3125788"/>
            <a:ext cx="252412" cy="971550"/>
          </a:xfrm>
          <a:custGeom>
            <a:avLst/>
            <a:gdLst/>
            <a:ahLst/>
            <a:cxnLst>
              <a:cxn ang="0">
                <a:pos x="151" y="127"/>
              </a:cxn>
              <a:cxn ang="0">
                <a:pos x="151" y="135"/>
              </a:cxn>
              <a:cxn ang="0">
                <a:pos x="151" y="151"/>
              </a:cxn>
              <a:cxn ang="0">
                <a:pos x="143" y="167"/>
              </a:cxn>
              <a:cxn ang="0">
                <a:pos x="143" y="183"/>
              </a:cxn>
              <a:cxn ang="0">
                <a:pos x="135" y="199"/>
              </a:cxn>
              <a:cxn ang="0">
                <a:pos x="135" y="222"/>
              </a:cxn>
              <a:cxn ang="0">
                <a:pos x="127" y="246"/>
              </a:cxn>
              <a:cxn ang="0">
                <a:pos x="119" y="278"/>
              </a:cxn>
              <a:cxn ang="0">
                <a:pos x="111" y="310"/>
              </a:cxn>
              <a:cxn ang="0">
                <a:pos x="103" y="350"/>
              </a:cxn>
              <a:cxn ang="0">
                <a:pos x="95" y="382"/>
              </a:cxn>
              <a:cxn ang="0">
                <a:pos x="79" y="421"/>
              </a:cxn>
              <a:cxn ang="0">
                <a:pos x="71" y="469"/>
              </a:cxn>
              <a:cxn ang="0">
                <a:pos x="63" y="517"/>
              </a:cxn>
              <a:cxn ang="0">
                <a:pos x="48" y="565"/>
              </a:cxn>
              <a:cxn ang="0">
                <a:pos x="32" y="612"/>
              </a:cxn>
              <a:cxn ang="0">
                <a:pos x="0" y="612"/>
              </a:cxn>
              <a:cxn ang="0">
                <a:pos x="0" y="604"/>
              </a:cxn>
              <a:cxn ang="0">
                <a:pos x="0" y="589"/>
              </a:cxn>
              <a:cxn ang="0">
                <a:pos x="8" y="573"/>
              </a:cxn>
              <a:cxn ang="0">
                <a:pos x="16" y="557"/>
              </a:cxn>
              <a:cxn ang="0">
                <a:pos x="16" y="533"/>
              </a:cxn>
              <a:cxn ang="0">
                <a:pos x="24" y="501"/>
              </a:cxn>
              <a:cxn ang="0">
                <a:pos x="32" y="469"/>
              </a:cxn>
              <a:cxn ang="0">
                <a:pos x="40" y="437"/>
              </a:cxn>
              <a:cxn ang="0">
                <a:pos x="55" y="366"/>
              </a:cxn>
              <a:cxn ang="0">
                <a:pos x="63" y="334"/>
              </a:cxn>
              <a:cxn ang="0">
                <a:pos x="71" y="302"/>
              </a:cxn>
              <a:cxn ang="0">
                <a:pos x="79" y="278"/>
              </a:cxn>
              <a:cxn ang="0">
                <a:pos x="79" y="246"/>
              </a:cxn>
              <a:cxn ang="0">
                <a:pos x="87" y="222"/>
              </a:cxn>
              <a:cxn ang="0">
                <a:pos x="95" y="207"/>
              </a:cxn>
              <a:cxn ang="0">
                <a:pos x="95" y="159"/>
              </a:cxn>
              <a:cxn ang="0">
                <a:pos x="103" y="111"/>
              </a:cxn>
              <a:cxn ang="0">
                <a:pos x="103" y="55"/>
              </a:cxn>
              <a:cxn ang="0">
                <a:pos x="103" y="0"/>
              </a:cxn>
              <a:cxn ang="0">
                <a:pos x="127" y="16"/>
              </a:cxn>
              <a:cxn ang="0">
                <a:pos x="143" y="39"/>
              </a:cxn>
              <a:cxn ang="0">
                <a:pos x="151" y="47"/>
              </a:cxn>
              <a:cxn ang="0">
                <a:pos x="159" y="55"/>
              </a:cxn>
              <a:cxn ang="0">
                <a:pos x="159" y="63"/>
              </a:cxn>
              <a:cxn ang="0">
                <a:pos x="159" y="79"/>
              </a:cxn>
              <a:cxn ang="0">
                <a:pos x="159" y="103"/>
              </a:cxn>
              <a:cxn ang="0">
                <a:pos x="151" y="127"/>
              </a:cxn>
              <a:cxn ang="0">
                <a:pos x="151" y="127"/>
              </a:cxn>
            </a:cxnLst>
            <a:rect l="0" t="0" r="r" b="b"/>
            <a:pathLst>
              <a:path w="159" h="612">
                <a:moveTo>
                  <a:pt x="151" y="127"/>
                </a:moveTo>
                <a:lnTo>
                  <a:pt x="151" y="135"/>
                </a:lnTo>
                <a:lnTo>
                  <a:pt x="151" y="151"/>
                </a:lnTo>
                <a:lnTo>
                  <a:pt x="143" y="167"/>
                </a:lnTo>
                <a:lnTo>
                  <a:pt x="143" y="183"/>
                </a:lnTo>
                <a:lnTo>
                  <a:pt x="135" y="199"/>
                </a:lnTo>
                <a:lnTo>
                  <a:pt x="135" y="222"/>
                </a:lnTo>
                <a:lnTo>
                  <a:pt x="127" y="246"/>
                </a:lnTo>
                <a:lnTo>
                  <a:pt x="119" y="278"/>
                </a:lnTo>
                <a:lnTo>
                  <a:pt x="111" y="310"/>
                </a:lnTo>
                <a:lnTo>
                  <a:pt x="103" y="350"/>
                </a:lnTo>
                <a:lnTo>
                  <a:pt x="95" y="382"/>
                </a:lnTo>
                <a:lnTo>
                  <a:pt x="79" y="421"/>
                </a:lnTo>
                <a:lnTo>
                  <a:pt x="71" y="469"/>
                </a:lnTo>
                <a:lnTo>
                  <a:pt x="63" y="517"/>
                </a:lnTo>
                <a:lnTo>
                  <a:pt x="48" y="565"/>
                </a:lnTo>
                <a:lnTo>
                  <a:pt x="32" y="612"/>
                </a:lnTo>
                <a:lnTo>
                  <a:pt x="0" y="612"/>
                </a:lnTo>
                <a:lnTo>
                  <a:pt x="0" y="604"/>
                </a:lnTo>
                <a:lnTo>
                  <a:pt x="0" y="589"/>
                </a:lnTo>
                <a:lnTo>
                  <a:pt x="8" y="573"/>
                </a:lnTo>
                <a:lnTo>
                  <a:pt x="16" y="557"/>
                </a:lnTo>
                <a:lnTo>
                  <a:pt x="16" y="533"/>
                </a:lnTo>
                <a:lnTo>
                  <a:pt x="24" y="501"/>
                </a:lnTo>
                <a:lnTo>
                  <a:pt x="32" y="469"/>
                </a:lnTo>
                <a:lnTo>
                  <a:pt x="40" y="437"/>
                </a:lnTo>
                <a:lnTo>
                  <a:pt x="55" y="366"/>
                </a:lnTo>
                <a:lnTo>
                  <a:pt x="63" y="334"/>
                </a:lnTo>
                <a:lnTo>
                  <a:pt x="71" y="302"/>
                </a:lnTo>
                <a:lnTo>
                  <a:pt x="79" y="278"/>
                </a:lnTo>
                <a:lnTo>
                  <a:pt x="79" y="246"/>
                </a:lnTo>
                <a:lnTo>
                  <a:pt x="87" y="222"/>
                </a:lnTo>
                <a:lnTo>
                  <a:pt x="95" y="207"/>
                </a:lnTo>
                <a:lnTo>
                  <a:pt x="95" y="159"/>
                </a:lnTo>
                <a:lnTo>
                  <a:pt x="103" y="111"/>
                </a:lnTo>
                <a:lnTo>
                  <a:pt x="103" y="55"/>
                </a:lnTo>
                <a:lnTo>
                  <a:pt x="103" y="0"/>
                </a:lnTo>
                <a:lnTo>
                  <a:pt x="127" y="16"/>
                </a:lnTo>
                <a:lnTo>
                  <a:pt x="143" y="39"/>
                </a:lnTo>
                <a:lnTo>
                  <a:pt x="151" y="47"/>
                </a:lnTo>
                <a:lnTo>
                  <a:pt x="159" y="55"/>
                </a:lnTo>
                <a:lnTo>
                  <a:pt x="159" y="63"/>
                </a:lnTo>
                <a:lnTo>
                  <a:pt x="159" y="79"/>
                </a:lnTo>
                <a:lnTo>
                  <a:pt x="159" y="103"/>
                </a:lnTo>
                <a:lnTo>
                  <a:pt x="151" y="127"/>
                </a:lnTo>
                <a:lnTo>
                  <a:pt x="151" y="127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39" name="Freeform 55"/>
          <p:cNvSpPr>
            <a:spLocks/>
          </p:cNvSpPr>
          <p:nvPr/>
        </p:nvSpPr>
        <p:spPr bwMode="auto">
          <a:xfrm>
            <a:off x="5378450" y="3997325"/>
            <a:ext cx="1212850" cy="227013"/>
          </a:xfrm>
          <a:custGeom>
            <a:avLst/>
            <a:gdLst/>
            <a:ahLst/>
            <a:cxnLst>
              <a:cxn ang="0">
                <a:pos x="724" y="32"/>
              </a:cxn>
              <a:cxn ang="0">
                <a:pos x="756" y="63"/>
              </a:cxn>
              <a:cxn ang="0">
                <a:pos x="764" y="79"/>
              </a:cxn>
              <a:cxn ang="0">
                <a:pos x="756" y="87"/>
              </a:cxn>
              <a:cxn ang="0">
                <a:pos x="756" y="87"/>
              </a:cxn>
              <a:cxn ang="0">
                <a:pos x="740" y="87"/>
              </a:cxn>
              <a:cxn ang="0">
                <a:pos x="716" y="87"/>
              </a:cxn>
              <a:cxn ang="0">
                <a:pos x="684" y="87"/>
              </a:cxn>
              <a:cxn ang="0">
                <a:pos x="605" y="79"/>
              </a:cxn>
              <a:cxn ang="0">
                <a:pos x="509" y="79"/>
              </a:cxn>
              <a:cxn ang="0">
                <a:pos x="414" y="79"/>
              </a:cxn>
              <a:cxn ang="0">
                <a:pos x="326" y="87"/>
              </a:cxn>
              <a:cxn ang="0">
                <a:pos x="159" y="119"/>
              </a:cxn>
              <a:cxn ang="0">
                <a:pos x="111" y="135"/>
              </a:cxn>
              <a:cxn ang="0">
                <a:pos x="80" y="135"/>
              </a:cxn>
              <a:cxn ang="0">
                <a:pos x="64" y="143"/>
              </a:cxn>
              <a:cxn ang="0">
                <a:pos x="48" y="135"/>
              </a:cxn>
              <a:cxn ang="0">
                <a:pos x="24" y="127"/>
              </a:cxn>
              <a:cxn ang="0">
                <a:pos x="8" y="111"/>
              </a:cxn>
              <a:cxn ang="0">
                <a:pos x="0" y="87"/>
              </a:cxn>
              <a:cxn ang="0">
                <a:pos x="56" y="79"/>
              </a:cxn>
              <a:cxn ang="0">
                <a:pos x="111" y="79"/>
              </a:cxn>
              <a:cxn ang="0">
                <a:pos x="183" y="63"/>
              </a:cxn>
              <a:cxn ang="0">
                <a:pos x="263" y="55"/>
              </a:cxn>
              <a:cxn ang="0">
                <a:pos x="350" y="48"/>
              </a:cxn>
              <a:cxn ang="0">
                <a:pos x="422" y="32"/>
              </a:cxn>
              <a:cxn ang="0">
                <a:pos x="485" y="24"/>
              </a:cxn>
              <a:cxn ang="0">
                <a:pos x="541" y="16"/>
              </a:cxn>
              <a:cxn ang="0">
                <a:pos x="589" y="8"/>
              </a:cxn>
              <a:cxn ang="0">
                <a:pos x="629" y="8"/>
              </a:cxn>
              <a:cxn ang="0">
                <a:pos x="653" y="8"/>
              </a:cxn>
              <a:cxn ang="0">
                <a:pos x="669" y="0"/>
              </a:cxn>
              <a:cxn ang="0">
                <a:pos x="684" y="8"/>
              </a:cxn>
              <a:cxn ang="0">
                <a:pos x="708" y="24"/>
              </a:cxn>
            </a:cxnLst>
            <a:rect l="0" t="0" r="r" b="b"/>
            <a:pathLst>
              <a:path w="764" h="143">
                <a:moveTo>
                  <a:pt x="708" y="24"/>
                </a:moveTo>
                <a:lnTo>
                  <a:pt x="724" y="32"/>
                </a:lnTo>
                <a:lnTo>
                  <a:pt x="732" y="40"/>
                </a:lnTo>
                <a:lnTo>
                  <a:pt x="756" y="63"/>
                </a:lnTo>
                <a:lnTo>
                  <a:pt x="756" y="71"/>
                </a:lnTo>
                <a:lnTo>
                  <a:pt x="764" y="79"/>
                </a:lnTo>
                <a:lnTo>
                  <a:pt x="764" y="87"/>
                </a:lnTo>
                <a:lnTo>
                  <a:pt x="756" y="87"/>
                </a:lnTo>
                <a:lnTo>
                  <a:pt x="756" y="87"/>
                </a:lnTo>
                <a:lnTo>
                  <a:pt x="756" y="87"/>
                </a:lnTo>
                <a:lnTo>
                  <a:pt x="748" y="87"/>
                </a:lnTo>
                <a:lnTo>
                  <a:pt x="740" y="87"/>
                </a:lnTo>
                <a:lnTo>
                  <a:pt x="724" y="87"/>
                </a:lnTo>
                <a:lnTo>
                  <a:pt x="716" y="87"/>
                </a:lnTo>
                <a:lnTo>
                  <a:pt x="700" y="87"/>
                </a:lnTo>
                <a:lnTo>
                  <a:pt x="684" y="87"/>
                </a:lnTo>
                <a:lnTo>
                  <a:pt x="645" y="79"/>
                </a:lnTo>
                <a:lnTo>
                  <a:pt x="605" y="79"/>
                </a:lnTo>
                <a:lnTo>
                  <a:pt x="557" y="79"/>
                </a:lnTo>
                <a:lnTo>
                  <a:pt x="509" y="79"/>
                </a:lnTo>
                <a:lnTo>
                  <a:pt x="462" y="79"/>
                </a:lnTo>
                <a:lnTo>
                  <a:pt x="414" y="79"/>
                </a:lnTo>
                <a:lnTo>
                  <a:pt x="366" y="87"/>
                </a:lnTo>
                <a:lnTo>
                  <a:pt x="326" y="87"/>
                </a:lnTo>
                <a:lnTo>
                  <a:pt x="247" y="103"/>
                </a:lnTo>
                <a:lnTo>
                  <a:pt x="159" y="119"/>
                </a:lnTo>
                <a:lnTo>
                  <a:pt x="135" y="127"/>
                </a:lnTo>
                <a:lnTo>
                  <a:pt x="111" y="135"/>
                </a:lnTo>
                <a:lnTo>
                  <a:pt x="96" y="135"/>
                </a:lnTo>
                <a:lnTo>
                  <a:pt x="80" y="135"/>
                </a:lnTo>
                <a:lnTo>
                  <a:pt x="72" y="135"/>
                </a:lnTo>
                <a:lnTo>
                  <a:pt x="64" y="143"/>
                </a:lnTo>
                <a:lnTo>
                  <a:pt x="56" y="143"/>
                </a:lnTo>
                <a:lnTo>
                  <a:pt x="48" y="135"/>
                </a:lnTo>
                <a:lnTo>
                  <a:pt x="32" y="127"/>
                </a:lnTo>
                <a:lnTo>
                  <a:pt x="24" y="127"/>
                </a:lnTo>
                <a:lnTo>
                  <a:pt x="16" y="119"/>
                </a:lnTo>
                <a:lnTo>
                  <a:pt x="8" y="111"/>
                </a:lnTo>
                <a:lnTo>
                  <a:pt x="8" y="103"/>
                </a:lnTo>
                <a:lnTo>
                  <a:pt x="0" y="87"/>
                </a:lnTo>
                <a:lnTo>
                  <a:pt x="24" y="87"/>
                </a:lnTo>
                <a:lnTo>
                  <a:pt x="56" y="79"/>
                </a:lnTo>
                <a:lnTo>
                  <a:pt x="80" y="79"/>
                </a:lnTo>
                <a:lnTo>
                  <a:pt x="111" y="79"/>
                </a:lnTo>
                <a:lnTo>
                  <a:pt x="143" y="71"/>
                </a:lnTo>
                <a:lnTo>
                  <a:pt x="183" y="63"/>
                </a:lnTo>
                <a:lnTo>
                  <a:pt x="223" y="63"/>
                </a:lnTo>
                <a:lnTo>
                  <a:pt x="263" y="55"/>
                </a:lnTo>
                <a:lnTo>
                  <a:pt x="310" y="48"/>
                </a:lnTo>
                <a:lnTo>
                  <a:pt x="350" y="48"/>
                </a:lnTo>
                <a:lnTo>
                  <a:pt x="382" y="40"/>
                </a:lnTo>
                <a:lnTo>
                  <a:pt x="422" y="32"/>
                </a:lnTo>
                <a:lnTo>
                  <a:pt x="454" y="32"/>
                </a:lnTo>
                <a:lnTo>
                  <a:pt x="485" y="24"/>
                </a:lnTo>
                <a:lnTo>
                  <a:pt x="517" y="24"/>
                </a:lnTo>
                <a:lnTo>
                  <a:pt x="541" y="16"/>
                </a:lnTo>
                <a:lnTo>
                  <a:pt x="565" y="16"/>
                </a:lnTo>
                <a:lnTo>
                  <a:pt x="589" y="8"/>
                </a:lnTo>
                <a:lnTo>
                  <a:pt x="605" y="8"/>
                </a:lnTo>
                <a:lnTo>
                  <a:pt x="629" y="8"/>
                </a:lnTo>
                <a:lnTo>
                  <a:pt x="637" y="8"/>
                </a:lnTo>
                <a:lnTo>
                  <a:pt x="653" y="8"/>
                </a:lnTo>
                <a:lnTo>
                  <a:pt x="661" y="8"/>
                </a:lnTo>
                <a:lnTo>
                  <a:pt x="669" y="0"/>
                </a:lnTo>
                <a:lnTo>
                  <a:pt x="676" y="8"/>
                </a:lnTo>
                <a:lnTo>
                  <a:pt x="684" y="8"/>
                </a:lnTo>
                <a:lnTo>
                  <a:pt x="700" y="16"/>
                </a:lnTo>
                <a:lnTo>
                  <a:pt x="708" y="24"/>
                </a:lnTo>
                <a:lnTo>
                  <a:pt x="708" y="24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47" name="Freeform 63"/>
          <p:cNvSpPr>
            <a:spLocks/>
          </p:cNvSpPr>
          <p:nvPr/>
        </p:nvSpPr>
        <p:spPr bwMode="auto">
          <a:xfrm>
            <a:off x="9445625" y="3011488"/>
            <a:ext cx="165100" cy="1314450"/>
          </a:xfrm>
          <a:custGeom>
            <a:avLst/>
            <a:gdLst/>
            <a:ahLst/>
            <a:cxnLst>
              <a:cxn ang="0">
                <a:pos x="72" y="8"/>
              </a:cxn>
              <a:cxn ang="0">
                <a:pos x="96" y="24"/>
              </a:cxn>
              <a:cxn ang="0">
                <a:pos x="104" y="32"/>
              </a:cxn>
              <a:cxn ang="0">
                <a:pos x="104" y="48"/>
              </a:cxn>
              <a:cxn ang="0">
                <a:pos x="96" y="72"/>
              </a:cxn>
              <a:cxn ang="0">
                <a:pos x="88" y="119"/>
              </a:cxn>
              <a:cxn ang="0">
                <a:pos x="88" y="199"/>
              </a:cxn>
              <a:cxn ang="0">
                <a:pos x="96" y="302"/>
              </a:cxn>
              <a:cxn ang="0">
                <a:pos x="96" y="414"/>
              </a:cxn>
              <a:cxn ang="0">
                <a:pos x="88" y="501"/>
              </a:cxn>
              <a:cxn ang="0">
                <a:pos x="88" y="565"/>
              </a:cxn>
              <a:cxn ang="0">
                <a:pos x="88" y="605"/>
              </a:cxn>
              <a:cxn ang="0">
                <a:pos x="80" y="668"/>
              </a:cxn>
              <a:cxn ang="0">
                <a:pos x="80" y="716"/>
              </a:cxn>
              <a:cxn ang="0">
                <a:pos x="72" y="748"/>
              </a:cxn>
              <a:cxn ang="0">
                <a:pos x="64" y="756"/>
              </a:cxn>
              <a:cxn ang="0">
                <a:pos x="56" y="748"/>
              </a:cxn>
              <a:cxn ang="0">
                <a:pos x="48" y="724"/>
              </a:cxn>
              <a:cxn ang="0">
                <a:pos x="40" y="684"/>
              </a:cxn>
              <a:cxn ang="0">
                <a:pos x="40" y="629"/>
              </a:cxn>
              <a:cxn ang="0">
                <a:pos x="32" y="589"/>
              </a:cxn>
              <a:cxn ang="0">
                <a:pos x="32" y="525"/>
              </a:cxn>
              <a:cxn ang="0">
                <a:pos x="32" y="430"/>
              </a:cxn>
              <a:cxn ang="0">
                <a:pos x="32" y="302"/>
              </a:cxn>
              <a:cxn ang="0">
                <a:pos x="32" y="239"/>
              </a:cxn>
              <a:cxn ang="0">
                <a:pos x="32" y="183"/>
              </a:cxn>
              <a:cxn ang="0">
                <a:pos x="24" y="135"/>
              </a:cxn>
              <a:cxn ang="0">
                <a:pos x="24" y="95"/>
              </a:cxn>
              <a:cxn ang="0">
                <a:pos x="24" y="72"/>
              </a:cxn>
              <a:cxn ang="0">
                <a:pos x="24" y="48"/>
              </a:cxn>
              <a:cxn ang="0">
                <a:pos x="16" y="32"/>
              </a:cxn>
              <a:cxn ang="0">
                <a:pos x="16" y="24"/>
              </a:cxn>
              <a:cxn ang="0">
                <a:pos x="0" y="8"/>
              </a:cxn>
              <a:cxn ang="0">
                <a:pos x="0" y="0"/>
              </a:cxn>
              <a:cxn ang="0">
                <a:pos x="8" y="0"/>
              </a:cxn>
              <a:cxn ang="0">
                <a:pos x="48" y="8"/>
              </a:cxn>
            </a:cxnLst>
            <a:rect l="0" t="0" r="r" b="b"/>
            <a:pathLst>
              <a:path w="104" h="756">
                <a:moveTo>
                  <a:pt x="48" y="8"/>
                </a:moveTo>
                <a:lnTo>
                  <a:pt x="72" y="8"/>
                </a:lnTo>
                <a:lnTo>
                  <a:pt x="88" y="16"/>
                </a:lnTo>
                <a:lnTo>
                  <a:pt x="96" y="24"/>
                </a:lnTo>
                <a:lnTo>
                  <a:pt x="104" y="24"/>
                </a:lnTo>
                <a:lnTo>
                  <a:pt x="104" y="32"/>
                </a:lnTo>
                <a:lnTo>
                  <a:pt x="104" y="40"/>
                </a:lnTo>
                <a:lnTo>
                  <a:pt x="104" y="48"/>
                </a:lnTo>
                <a:lnTo>
                  <a:pt x="96" y="56"/>
                </a:lnTo>
                <a:lnTo>
                  <a:pt x="96" y="72"/>
                </a:lnTo>
                <a:lnTo>
                  <a:pt x="96" y="95"/>
                </a:lnTo>
                <a:lnTo>
                  <a:pt x="88" y="119"/>
                </a:lnTo>
                <a:lnTo>
                  <a:pt x="88" y="159"/>
                </a:lnTo>
                <a:lnTo>
                  <a:pt x="88" y="199"/>
                </a:lnTo>
                <a:lnTo>
                  <a:pt x="88" y="247"/>
                </a:lnTo>
                <a:lnTo>
                  <a:pt x="96" y="302"/>
                </a:lnTo>
                <a:lnTo>
                  <a:pt x="96" y="366"/>
                </a:lnTo>
                <a:lnTo>
                  <a:pt x="96" y="414"/>
                </a:lnTo>
                <a:lnTo>
                  <a:pt x="96" y="462"/>
                </a:lnTo>
                <a:lnTo>
                  <a:pt x="88" y="501"/>
                </a:lnTo>
                <a:lnTo>
                  <a:pt x="88" y="533"/>
                </a:lnTo>
                <a:lnTo>
                  <a:pt x="88" y="565"/>
                </a:lnTo>
                <a:lnTo>
                  <a:pt x="88" y="589"/>
                </a:lnTo>
                <a:lnTo>
                  <a:pt x="88" y="605"/>
                </a:lnTo>
                <a:lnTo>
                  <a:pt x="88" y="637"/>
                </a:lnTo>
                <a:lnTo>
                  <a:pt x="80" y="668"/>
                </a:lnTo>
                <a:lnTo>
                  <a:pt x="80" y="692"/>
                </a:lnTo>
                <a:lnTo>
                  <a:pt x="80" y="716"/>
                </a:lnTo>
                <a:lnTo>
                  <a:pt x="72" y="732"/>
                </a:lnTo>
                <a:lnTo>
                  <a:pt x="72" y="748"/>
                </a:lnTo>
                <a:lnTo>
                  <a:pt x="64" y="756"/>
                </a:lnTo>
                <a:lnTo>
                  <a:pt x="64" y="756"/>
                </a:lnTo>
                <a:lnTo>
                  <a:pt x="56" y="756"/>
                </a:lnTo>
                <a:lnTo>
                  <a:pt x="56" y="748"/>
                </a:lnTo>
                <a:lnTo>
                  <a:pt x="48" y="740"/>
                </a:lnTo>
                <a:lnTo>
                  <a:pt x="48" y="724"/>
                </a:lnTo>
                <a:lnTo>
                  <a:pt x="40" y="708"/>
                </a:lnTo>
                <a:lnTo>
                  <a:pt x="40" y="684"/>
                </a:lnTo>
                <a:lnTo>
                  <a:pt x="40" y="661"/>
                </a:lnTo>
                <a:lnTo>
                  <a:pt x="40" y="629"/>
                </a:lnTo>
                <a:lnTo>
                  <a:pt x="32" y="613"/>
                </a:lnTo>
                <a:lnTo>
                  <a:pt x="32" y="589"/>
                </a:lnTo>
                <a:lnTo>
                  <a:pt x="32" y="557"/>
                </a:lnTo>
                <a:lnTo>
                  <a:pt x="32" y="525"/>
                </a:lnTo>
                <a:lnTo>
                  <a:pt x="32" y="477"/>
                </a:lnTo>
                <a:lnTo>
                  <a:pt x="32" y="430"/>
                </a:lnTo>
                <a:lnTo>
                  <a:pt x="32" y="366"/>
                </a:lnTo>
                <a:lnTo>
                  <a:pt x="32" y="302"/>
                </a:lnTo>
                <a:lnTo>
                  <a:pt x="32" y="271"/>
                </a:lnTo>
                <a:lnTo>
                  <a:pt x="32" y="239"/>
                </a:lnTo>
                <a:lnTo>
                  <a:pt x="32" y="215"/>
                </a:lnTo>
                <a:lnTo>
                  <a:pt x="32" y="183"/>
                </a:lnTo>
                <a:lnTo>
                  <a:pt x="32" y="159"/>
                </a:lnTo>
                <a:lnTo>
                  <a:pt x="24" y="135"/>
                </a:lnTo>
                <a:lnTo>
                  <a:pt x="24" y="119"/>
                </a:lnTo>
                <a:lnTo>
                  <a:pt x="24" y="95"/>
                </a:lnTo>
                <a:lnTo>
                  <a:pt x="24" y="80"/>
                </a:lnTo>
                <a:lnTo>
                  <a:pt x="24" y="72"/>
                </a:lnTo>
                <a:lnTo>
                  <a:pt x="24" y="56"/>
                </a:lnTo>
                <a:lnTo>
                  <a:pt x="24" y="48"/>
                </a:lnTo>
                <a:lnTo>
                  <a:pt x="16" y="32"/>
                </a:lnTo>
                <a:lnTo>
                  <a:pt x="16" y="32"/>
                </a:lnTo>
                <a:lnTo>
                  <a:pt x="16" y="24"/>
                </a:lnTo>
                <a:lnTo>
                  <a:pt x="16" y="24"/>
                </a:lnTo>
                <a:lnTo>
                  <a:pt x="8" y="16"/>
                </a:lnTo>
                <a:lnTo>
                  <a:pt x="0" y="8"/>
                </a:lnTo>
                <a:lnTo>
                  <a:pt x="0" y="8"/>
                </a:lnTo>
                <a:lnTo>
                  <a:pt x="0" y="0"/>
                </a:lnTo>
                <a:lnTo>
                  <a:pt x="0" y="0"/>
                </a:lnTo>
                <a:lnTo>
                  <a:pt x="8" y="0"/>
                </a:lnTo>
                <a:lnTo>
                  <a:pt x="24" y="0"/>
                </a:lnTo>
                <a:lnTo>
                  <a:pt x="48" y="8"/>
                </a:lnTo>
                <a:lnTo>
                  <a:pt x="48" y="8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49" name="Freeform 65"/>
          <p:cNvSpPr>
            <a:spLocks/>
          </p:cNvSpPr>
          <p:nvPr/>
        </p:nvSpPr>
        <p:spPr bwMode="auto">
          <a:xfrm>
            <a:off x="9888538" y="3151188"/>
            <a:ext cx="252412" cy="150812"/>
          </a:xfrm>
          <a:custGeom>
            <a:avLst/>
            <a:gdLst/>
            <a:ahLst/>
            <a:cxnLst>
              <a:cxn ang="0">
                <a:pos x="0" y="15"/>
              </a:cxn>
              <a:cxn ang="0">
                <a:pos x="0" y="8"/>
              </a:cxn>
              <a:cxn ang="0">
                <a:pos x="0" y="0"/>
              </a:cxn>
              <a:cxn ang="0">
                <a:pos x="8" y="0"/>
              </a:cxn>
              <a:cxn ang="0">
                <a:pos x="16" y="0"/>
              </a:cxn>
              <a:cxn ang="0">
                <a:pos x="16" y="0"/>
              </a:cxn>
              <a:cxn ang="0">
                <a:pos x="24" y="0"/>
              </a:cxn>
              <a:cxn ang="0">
                <a:pos x="40" y="0"/>
              </a:cxn>
              <a:cxn ang="0">
                <a:pos x="48" y="0"/>
              </a:cxn>
              <a:cxn ang="0">
                <a:pos x="64" y="0"/>
              </a:cxn>
              <a:cxn ang="0">
                <a:pos x="80" y="8"/>
              </a:cxn>
              <a:cxn ang="0">
                <a:pos x="103" y="8"/>
              </a:cxn>
              <a:cxn ang="0">
                <a:pos x="111" y="15"/>
              </a:cxn>
              <a:cxn ang="0">
                <a:pos x="127" y="23"/>
              </a:cxn>
              <a:cxn ang="0">
                <a:pos x="135" y="31"/>
              </a:cxn>
              <a:cxn ang="0">
                <a:pos x="143" y="39"/>
              </a:cxn>
              <a:cxn ang="0">
                <a:pos x="151" y="47"/>
              </a:cxn>
              <a:cxn ang="0">
                <a:pos x="159" y="63"/>
              </a:cxn>
              <a:cxn ang="0">
                <a:pos x="159" y="63"/>
              </a:cxn>
              <a:cxn ang="0">
                <a:pos x="151" y="87"/>
              </a:cxn>
              <a:cxn ang="0">
                <a:pos x="151" y="87"/>
              </a:cxn>
              <a:cxn ang="0">
                <a:pos x="151" y="95"/>
              </a:cxn>
              <a:cxn ang="0">
                <a:pos x="143" y="95"/>
              </a:cxn>
              <a:cxn ang="0">
                <a:pos x="127" y="87"/>
              </a:cxn>
              <a:cxn ang="0">
                <a:pos x="103" y="79"/>
              </a:cxn>
              <a:cxn ang="0">
                <a:pos x="72" y="63"/>
              </a:cxn>
              <a:cxn ang="0">
                <a:pos x="48" y="39"/>
              </a:cxn>
              <a:cxn ang="0">
                <a:pos x="24" y="31"/>
              </a:cxn>
              <a:cxn ang="0">
                <a:pos x="8" y="15"/>
              </a:cxn>
              <a:cxn ang="0">
                <a:pos x="0" y="15"/>
              </a:cxn>
              <a:cxn ang="0">
                <a:pos x="0" y="15"/>
              </a:cxn>
            </a:cxnLst>
            <a:rect l="0" t="0" r="r" b="b"/>
            <a:pathLst>
              <a:path w="159" h="95">
                <a:moveTo>
                  <a:pt x="0" y="15"/>
                </a:moveTo>
                <a:lnTo>
                  <a:pt x="0" y="8"/>
                </a:lnTo>
                <a:lnTo>
                  <a:pt x="0" y="0"/>
                </a:lnTo>
                <a:lnTo>
                  <a:pt x="8" y="0"/>
                </a:lnTo>
                <a:lnTo>
                  <a:pt x="16" y="0"/>
                </a:lnTo>
                <a:lnTo>
                  <a:pt x="16" y="0"/>
                </a:lnTo>
                <a:lnTo>
                  <a:pt x="24" y="0"/>
                </a:lnTo>
                <a:lnTo>
                  <a:pt x="40" y="0"/>
                </a:lnTo>
                <a:lnTo>
                  <a:pt x="48" y="0"/>
                </a:lnTo>
                <a:lnTo>
                  <a:pt x="64" y="0"/>
                </a:lnTo>
                <a:lnTo>
                  <a:pt x="80" y="8"/>
                </a:lnTo>
                <a:lnTo>
                  <a:pt x="103" y="8"/>
                </a:lnTo>
                <a:lnTo>
                  <a:pt x="111" y="15"/>
                </a:lnTo>
                <a:lnTo>
                  <a:pt x="127" y="23"/>
                </a:lnTo>
                <a:lnTo>
                  <a:pt x="135" y="31"/>
                </a:lnTo>
                <a:lnTo>
                  <a:pt x="143" y="39"/>
                </a:lnTo>
                <a:lnTo>
                  <a:pt x="151" y="47"/>
                </a:lnTo>
                <a:lnTo>
                  <a:pt x="159" y="63"/>
                </a:lnTo>
                <a:lnTo>
                  <a:pt x="159" y="63"/>
                </a:lnTo>
                <a:lnTo>
                  <a:pt x="151" y="87"/>
                </a:lnTo>
                <a:lnTo>
                  <a:pt x="151" y="87"/>
                </a:lnTo>
                <a:lnTo>
                  <a:pt x="151" y="95"/>
                </a:lnTo>
                <a:lnTo>
                  <a:pt x="143" y="95"/>
                </a:lnTo>
                <a:lnTo>
                  <a:pt x="127" y="87"/>
                </a:lnTo>
                <a:lnTo>
                  <a:pt x="103" y="79"/>
                </a:lnTo>
                <a:lnTo>
                  <a:pt x="72" y="63"/>
                </a:lnTo>
                <a:lnTo>
                  <a:pt x="48" y="39"/>
                </a:lnTo>
                <a:lnTo>
                  <a:pt x="24" y="31"/>
                </a:lnTo>
                <a:lnTo>
                  <a:pt x="8" y="15"/>
                </a:lnTo>
                <a:lnTo>
                  <a:pt x="0" y="15"/>
                </a:lnTo>
                <a:lnTo>
                  <a:pt x="0" y="15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24" name="Freeform 54"/>
          <p:cNvSpPr>
            <a:spLocks/>
          </p:cNvSpPr>
          <p:nvPr/>
        </p:nvSpPr>
        <p:spPr bwMode="auto">
          <a:xfrm>
            <a:off x="6073775" y="3490913"/>
            <a:ext cx="227013" cy="593725"/>
          </a:xfrm>
          <a:custGeom>
            <a:avLst/>
            <a:gdLst>
              <a:gd name="connsiteX0" fmla="*/ 8673 w 10000"/>
              <a:gd name="connsiteY0" fmla="*/ 5419 h 10000"/>
              <a:gd name="connsiteX1" fmla="*/ 8104 w 10000"/>
              <a:gd name="connsiteY1" fmla="*/ 7723 h 10000"/>
              <a:gd name="connsiteX2" fmla="*/ 7915 w 10000"/>
              <a:gd name="connsiteY2" fmla="*/ 8979 h 10000"/>
              <a:gd name="connsiteX3" fmla="*/ 7725 w 10000"/>
              <a:gd name="connsiteY3" fmla="*/ 10000 h 10000"/>
              <a:gd name="connsiteX4" fmla="*/ 6611 w 10000"/>
              <a:gd name="connsiteY4" fmla="*/ 10000 h 10000"/>
              <a:gd name="connsiteX5" fmla="*/ 6801 w 10000"/>
              <a:gd name="connsiteY5" fmla="*/ 9188 h 10000"/>
              <a:gd name="connsiteX6" fmla="*/ 6991 w 10000"/>
              <a:gd name="connsiteY6" fmla="*/ 8141 h 10000"/>
              <a:gd name="connsiteX7" fmla="*/ 7180 w 10000"/>
              <a:gd name="connsiteY7" fmla="*/ 7304 h 10000"/>
              <a:gd name="connsiteX8" fmla="*/ 7180 w 10000"/>
              <a:gd name="connsiteY8" fmla="*/ 6675 h 10000"/>
              <a:gd name="connsiteX9" fmla="*/ 7370 w 10000"/>
              <a:gd name="connsiteY9" fmla="*/ 5838 h 10000"/>
              <a:gd name="connsiteX10" fmla="*/ 7370 w 10000"/>
              <a:gd name="connsiteY10" fmla="*/ 5209 h 10000"/>
              <a:gd name="connsiteX11" fmla="*/ 7559 w 10000"/>
              <a:gd name="connsiteY11" fmla="*/ 4607 h 10000"/>
              <a:gd name="connsiteX12" fmla="*/ 7559 w 10000"/>
              <a:gd name="connsiteY12" fmla="*/ 4188 h 10000"/>
              <a:gd name="connsiteX13" fmla="*/ 7559 w 10000"/>
              <a:gd name="connsiteY13" fmla="*/ 3560 h 10000"/>
              <a:gd name="connsiteX14" fmla="*/ 7725 w 10000"/>
              <a:gd name="connsiteY14" fmla="*/ 3141 h 10000"/>
              <a:gd name="connsiteX15" fmla="*/ 7725 w 10000"/>
              <a:gd name="connsiteY15" fmla="*/ 2932 h 10000"/>
              <a:gd name="connsiteX16" fmla="*/ 7725 w 10000"/>
              <a:gd name="connsiteY16" fmla="*/ 2513 h 10000"/>
              <a:gd name="connsiteX17" fmla="*/ 7725 w 10000"/>
              <a:gd name="connsiteY17" fmla="*/ 2304 h 10000"/>
              <a:gd name="connsiteX18" fmla="*/ 7725 w 10000"/>
              <a:gd name="connsiteY18" fmla="*/ 2094 h 10000"/>
              <a:gd name="connsiteX19" fmla="*/ 7725 w 10000"/>
              <a:gd name="connsiteY19" fmla="*/ 2094 h 10000"/>
              <a:gd name="connsiteX20" fmla="*/ 7725 w 10000"/>
              <a:gd name="connsiteY20" fmla="*/ 1885 h 10000"/>
              <a:gd name="connsiteX21" fmla="*/ 7725 w 10000"/>
              <a:gd name="connsiteY21" fmla="*/ 1885 h 10000"/>
              <a:gd name="connsiteX22" fmla="*/ 7559 w 10000"/>
              <a:gd name="connsiteY22" fmla="*/ 1885 h 10000"/>
              <a:gd name="connsiteX23" fmla="*/ 7370 w 10000"/>
              <a:gd name="connsiteY23" fmla="*/ 1885 h 10000"/>
              <a:gd name="connsiteX24" fmla="*/ 6991 w 10000"/>
              <a:gd name="connsiteY24" fmla="*/ 1885 h 10000"/>
              <a:gd name="connsiteX25" fmla="*/ 6611 w 10000"/>
              <a:gd name="connsiteY25" fmla="*/ 1885 h 10000"/>
              <a:gd name="connsiteX26" fmla="*/ 6232 w 10000"/>
              <a:gd name="connsiteY26" fmla="*/ 2094 h 10000"/>
              <a:gd name="connsiteX27" fmla="*/ 4905 w 10000"/>
              <a:gd name="connsiteY27" fmla="*/ 2513 h 10000"/>
              <a:gd name="connsiteX28" fmla="*/ 4147 w 10000"/>
              <a:gd name="connsiteY28" fmla="*/ 2723 h 10000"/>
              <a:gd name="connsiteX29" fmla="*/ 3578 w 10000"/>
              <a:gd name="connsiteY29" fmla="*/ 2932 h 10000"/>
              <a:gd name="connsiteX30" fmla="*/ 2844 w 10000"/>
              <a:gd name="connsiteY30" fmla="*/ 3141 h 10000"/>
              <a:gd name="connsiteX31" fmla="*/ 2275 w 10000"/>
              <a:gd name="connsiteY31" fmla="*/ 3351 h 10000"/>
              <a:gd name="connsiteX32" fmla="*/ 1706 w 10000"/>
              <a:gd name="connsiteY32" fmla="*/ 3560 h 10000"/>
              <a:gd name="connsiteX33" fmla="*/ 1327 w 10000"/>
              <a:gd name="connsiteY33" fmla="*/ 3560 h 10000"/>
              <a:gd name="connsiteX34" fmla="*/ 1137 w 10000"/>
              <a:gd name="connsiteY34" fmla="*/ 3560 h 10000"/>
              <a:gd name="connsiteX35" fmla="*/ 948 w 10000"/>
              <a:gd name="connsiteY35" fmla="*/ 3351 h 10000"/>
              <a:gd name="connsiteX36" fmla="*/ 758 w 10000"/>
              <a:gd name="connsiteY36" fmla="*/ 3351 h 10000"/>
              <a:gd name="connsiteX37" fmla="*/ 569 w 10000"/>
              <a:gd name="connsiteY37" fmla="*/ 3141 h 10000"/>
              <a:gd name="connsiteX38" fmla="*/ 190 w 10000"/>
              <a:gd name="connsiteY38" fmla="*/ 2932 h 10000"/>
              <a:gd name="connsiteX39" fmla="*/ 190 w 10000"/>
              <a:gd name="connsiteY39" fmla="*/ 2723 h 10000"/>
              <a:gd name="connsiteX40" fmla="*/ 0 w 10000"/>
              <a:gd name="connsiteY40" fmla="*/ 2513 h 10000"/>
              <a:gd name="connsiteX41" fmla="*/ 0 w 10000"/>
              <a:gd name="connsiteY41" fmla="*/ 2513 h 10000"/>
              <a:gd name="connsiteX42" fmla="*/ 0 w 10000"/>
              <a:gd name="connsiteY42" fmla="*/ 2513 h 10000"/>
              <a:gd name="connsiteX43" fmla="*/ 379 w 10000"/>
              <a:gd name="connsiteY43" fmla="*/ 2304 h 10000"/>
              <a:gd name="connsiteX44" fmla="*/ 1137 w 10000"/>
              <a:gd name="connsiteY44" fmla="*/ 2304 h 10000"/>
              <a:gd name="connsiteX45" fmla="*/ 2085 w 10000"/>
              <a:gd name="connsiteY45" fmla="*/ 2094 h 10000"/>
              <a:gd name="connsiteX46" fmla="*/ 2844 w 10000"/>
              <a:gd name="connsiteY46" fmla="*/ 2094 h 10000"/>
              <a:gd name="connsiteX47" fmla="*/ 3389 w 10000"/>
              <a:gd name="connsiteY47" fmla="*/ 1885 h 10000"/>
              <a:gd name="connsiteX48" fmla="*/ 4716 w 10000"/>
              <a:gd name="connsiteY48" fmla="*/ 1466 h 10000"/>
              <a:gd name="connsiteX49" fmla="*/ 5284 w 10000"/>
              <a:gd name="connsiteY49" fmla="*/ 1257 h 10000"/>
              <a:gd name="connsiteX50" fmla="*/ 6043 w 10000"/>
              <a:gd name="connsiteY50" fmla="*/ 1047 h 10000"/>
              <a:gd name="connsiteX51" fmla="*/ 6801 w 10000"/>
              <a:gd name="connsiteY51" fmla="*/ 838 h 10000"/>
              <a:gd name="connsiteX52" fmla="*/ 7180 w 10000"/>
              <a:gd name="connsiteY52" fmla="*/ 628 h 10000"/>
              <a:gd name="connsiteX53" fmla="*/ 7559 w 10000"/>
              <a:gd name="connsiteY53" fmla="*/ 419 h 10000"/>
              <a:gd name="connsiteX54" fmla="*/ 7725 w 10000"/>
              <a:gd name="connsiteY54" fmla="*/ 209 h 10000"/>
              <a:gd name="connsiteX55" fmla="*/ 7915 w 10000"/>
              <a:gd name="connsiteY55" fmla="*/ 209 h 10000"/>
              <a:gd name="connsiteX56" fmla="*/ 8104 w 10000"/>
              <a:gd name="connsiteY56" fmla="*/ 0 h 10000"/>
              <a:gd name="connsiteX57" fmla="*/ 8294 w 10000"/>
              <a:gd name="connsiteY57" fmla="*/ 209 h 10000"/>
              <a:gd name="connsiteX58" fmla="*/ 8483 w 10000"/>
              <a:gd name="connsiteY58" fmla="*/ 209 h 10000"/>
              <a:gd name="connsiteX59" fmla="*/ 8863 w 10000"/>
              <a:gd name="connsiteY59" fmla="*/ 419 h 10000"/>
              <a:gd name="connsiteX60" fmla="*/ 9242 w 10000"/>
              <a:gd name="connsiteY60" fmla="*/ 628 h 10000"/>
              <a:gd name="connsiteX61" fmla="*/ 9621 w 10000"/>
              <a:gd name="connsiteY61" fmla="*/ 838 h 10000"/>
              <a:gd name="connsiteX62" fmla="*/ 9810 w 10000"/>
              <a:gd name="connsiteY62" fmla="*/ 1257 h 10000"/>
              <a:gd name="connsiteX63" fmla="*/ 10000 w 10000"/>
              <a:gd name="connsiteY63" fmla="*/ 1466 h 10000"/>
              <a:gd name="connsiteX64" fmla="*/ 10000 w 10000"/>
              <a:gd name="connsiteY64" fmla="*/ 1466 h 10000"/>
              <a:gd name="connsiteX65" fmla="*/ 10000 w 10000"/>
              <a:gd name="connsiteY65" fmla="*/ 1675 h 10000"/>
              <a:gd name="connsiteX66" fmla="*/ 9810 w 10000"/>
              <a:gd name="connsiteY66" fmla="*/ 1885 h 10000"/>
              <a:gd name="connsiteX67" fmla="*/ 9621 w 10000"/>
              <a:gd name="connsiteY67" fmla="*/ 2304 h 10000"/>
              <a:gd name="connsiteX68" fmla="*/ 9431 w 10000"/>
              <a:gd name="connsiteY68" fmla="*/ 2513 h 10000"/>
              <a:gd name="connsiteX69" fmla="*/ 9431 w 10000"/>
              <a:gd name="connsiteY69" fmla="*/ 2723 h 10000"/>
              <a:gd name="connsiteX70" fmla="*/ 9242 w 10000"/>
              <a:gd name="connsiteY70" fmla="*/ 2932 h 10000"/>
              <a:gd name="connsiteX71" fmla="*/ 9242 w 10000"/>
              <a:gd name="connsiteY71" fmla="*/ 3351 h 10000"/>
              <a:gd name="connsiteX72" fmla="*/ 9052 w 10000"/>
              <a:gd name="connsiteY72" fmla="*/ 3770 h 10000"/>
              <a:gd name="connsiteX73" fmla="*/ 8863 w 10000"/>
              <a:gd name="connsiteY73" fmla="*/ 4188 h 10000"/>
              <a:gd name="connsiteX74" fmla="*/ 8863 w 10000"/>
              <a:gd name="connsiteY74" fmla="*/ 4817 h 10000"/>
              <a:gd name="connsiteX75" fmla="*/ 8673 w 10000"/>
              <a:gd name="connsiteY75" fmla="*/ 5419 h 10000"/>
              <a:gd name="connsiteX76" fmla="*/ 8673 w 10000"/>
              <a:gd name="connsiteY76" fmla="*/ 5419 h 10000"/>
              <a:gd name="connsiteX0" fmla="*/ 8673 w 10000"/>
              <a:gd name="connsiteY0" fmla="*/ 5419 h 10000"/>
              <a:gd name="connsiteX1" fmla="*/ 8104 w 10000"/>
              <a:gd name="connsiteY1" fmla="*/ 7723 h 10000"/>
              <a:gd name="connsiteX2" fmla="*/ 7915 w 10000"/>
              <a:gd name="connsiteY2" fmla="*/ 8979 h 10000"/>
              <a:gd name="connsiteX3" fmla="*/ 7725 w 10000"/>
              <a:gd name="connsiteY3" fmla="*/ 10000 h 10000"/>
              <a:gd name="connsiteX4" fmla="*/ 6611 w 10000"/>
              <a:gd name="connsiteY4" fmla="*/ 10000 h 10000"/>
              <a:gd name="connsiteX5" fmla="*/ 6801 w 10000"/>
              <a:gd name="connsiteY5" fmla="*/ 9188 h 10000"/>
              <a:gd name="connsiteX6" fmla="*/ 6991 w 10000"/>
              <a:gd name="connsiteY6" fmla="*/ 8141 h 10000"/>
              <a:gd name="connsiteX7" fmla="*/ 7180 w 10000"/>
              <a:gd name="connsiteY7" fmla="*/ 7304 h 10000"/>
              <a:gd name="connsiteX8" fmla="*/ 7180 w 10000"/>
              <a:gd name="connsiteY8" fmla="*/ 6675 h 10000"/>
              <a:gd name="connsiteX9" fmla="*/ 7370 w 10000"/>
              <a:gd name="connsiteY9" fmla="*/ 5838 h 10000"/>
              <a:gd name="connsiteX10" fmla="*/ 7370 w 10000"/>
              <a:gd name="connsiteY10" fmla="*/ 5209 h 10000"/>
              <a:gd name="connsiteX11" fmla="*/ 7559 w 10000"/>
              <a:gd name="connsiteY11" fmla="*/ 4607 h 10000"/>
              <a:gd name="connsiteX12" fmla="*/ 7559 w 10000"/>
              <a:gd name="connsiteY12" fmla="*/ 4188 h 10000"/>
              <a:gd name="connsiteX13" fmla="*/ 7559 w 10000"/>
              <a:gd name="connsiteY13" fmla="*/ 3560 h 10000"/>
              <a:gd name="connsiteX14" fmla="*/ 7725 w 10000"/>
              <a:gd name="connsiteY14" fmla="*/ 3141 h 10000"/>
              <a:gd name="connsiteX15" fmla="*/ 7725 w 10000"/>
              <a:gd name="connsiteY15" fmla="*/ 2932 h 10000"/>
              <a:gd name="connsiteX16" fmla="*/ 7725 w 10000"/>
              <a:gd name="connsiteY16" fmla="*/ 2513 h 10000"/>
              <a:gd name="connsiteX17" fmla="*/ 7725 w 10000"/>
              <a:gd name="connsiteY17" fmla="*/ 2304 h 10000"/>
              <a:gd name="connsiteX18" fmla="*/ 7725 w 10000"/>
              <a:gd name="connsiteY18" fmla="*/ 2094 h 10000"/>
              <a:gd name="connsiteX19" fmla="*/ 7725 w 10000"/>
              <a:gd name="connsiteY19" fmla="*/ 2094 h 10000"/>
              <a:gd name="connsiteX20" fmla="*/ 7725 w 10000"/>
              <a:gd name="connsiteY20" fmla="*/ 1885 h 10000"/>
              <a:gd name="connsiteX21" fmla="*/ 7725 w 10000"/>
              <a:gd name="connsiteY21" fmla="*/ 1885 h 10000"/>
              <a:gd name="connsiteX22" fmla="*/ 7559 w 10000"/>
              <a:gd name="connsiteY22" fmla="*/ 1885 h 10000"/>
              <a:gd name="connsiteX23" fmla="*/ 7370 w 10000"/>
              <a:gd name="connsiteY23" fmla="*/ 1885 h 10000"/>
              <a:gd name="connsiteX24" fmla="*/ 6991 w 10000"/>
              <a:gd name="connsiteY24" fmla="*/ 1885 h 10000"/>
              <a:gd name="connsiteX25" fmla="*/ 6611 w 10000"/>
              <a:gd name="connsiteY25" fmla="*/ 1885 h 10000"/>
              <a:gd name="connsiteX26" fmla="*/ 6232 w 10000"/>
              <a:gd name="connsiteY26" fmla="*/ 2094 h 10000"/>
              <a:gd name="connsiteX27" fmla="*/ 4905 w 10000"/>
              <a:gd name="connsiteY27" fmla="*/ 2513 h 10000"/>
              <a:gd name="connsiteX28" fmla="*/ 4147 w 10000"/>
              <a:gd name="connsiteY28" fmla="*/ 2723 h 10000"/>
              <a:gd name="connsiteX29" fmla="*/ 3578 w 10000"/>
              <a:gd name="connsiteY29" fmla="*/ 2932 h 10000"/>
              <a:gd name="connsiteX30" fmla="*/ 2844 w 10000"/>
              <a:gd name="connsiteY30" fmla="*/ 3141 h 10000"/>
              <a:gd name="connsiteX31" fmla="*/ 2275 w 10000"/>
              <a:gd name="connsiteY31" fmla="*/ 3351 h 10000"/>
              <a:gd name="connsiteX32" fmla="*/ 1706 w 10000"/>
              <a:gd name="connsiteY32" fmla="*/ 3560 h 10000"/>
              <a:gd name="connsiteX33" fmla="*/ 1327 w 10000"/>
              <a:gd name="connsiteY33" fmla="*/ 3560 h 10000"/>
              <a:gd name="connsiteX34" fmla="*/ 1137 w 10000"/>
              <a:gd name="connsiteY34" fmla="*/ 3560 h 10000"/>
              <a:gd name="connsiteX35" fmla="*/ 948 w 10000"/>
              <a:gd name="connsiteY35" fmla="*/ 3351 h 10000"/>
              <a:gd name="connsiteX36" fmla="*/ 758 w 10000"/>
              <a:gd name="connsiteY36" fmla="*/ 3351 h 10000"/>
              <a:gd name="connsiteX37" fmla="*/ 569 w 10000"/>
              <a:gd name="connsiteY37" fmla="*/ 3141 h 10000"/>
              <a:gd name="connsiteX38" fmla="*/ 190 w 10000"/>
              <a:gd name="connsiteY38" fmla="*/ 2932 h 10000"/>
              <a:gd name="connsiteX39" fmla="*/ 190 w 10000"/>
              <a:gd name="connsiteY39" fmla="*/ 2723 h 10000"/>
              <a:gd name="connsiteX40" fmla="*/ 0 w 10000"/>
              <a:gd name="connsiteY40" fmla="*/ 2513 h 10000"/>
              <a:gd name="connsiteX41" fmla="*/ 0 w 10000"/>
              <a:gd name="connsiteY41" fmla="*/ 2513 h 10000"/>
              <a:gd name="connsiteX42" fmla="*/ 0 w 10000"/>
              <a:gd name="connsiteY42" fmla="*/ 2513 h 10000"/>
              <a:gd name="connsiteX43" fmla="*/ 1137 w 10000"/>
              <a:gd name="connsiteY43" fmla="*/ 2304 h 10000"/>
              <a:gd name="connsiteX44" fmla="*/ 2085 w 10000"/>
              <a:gd name="connsiteY44" fmla="*/ 2094 h 10000"/>
              <a:gd name="connsiteX45" fmla="*/ 2844 w 10000"/>
              <a:gd name="connsiteY45" fmla="*/ 2094 h 10000"/>
              <a:gd name="connsiteX46" fmla="*/ 3389 w 10000"/>
              <a:gd name="connsiteY46" fmla="*/ 1885 h 10000"/>
              <a:gd name="connsiteX47" fmla="*/ 4716 w 10000"/>
              <a:gd name="connsiteY47" fmla="*/ 1466 h 10000"/>
              <a:gd name="connsiteX48" fmla="*/ 5284 w 10000"/>
              <a:gd name="connsiteY48" fmla="*/ 1257 h 10000"/>
              <a:gd name="connsiteX49" fmla="*/ 6043 w 10000"/>
              <a:gd name="connsiteY49" fmla="*/ 1047 h 10000"/>
              <a:gd name="connsiteX50" fmla="*/ 6801 w 10000"/>
              <a:gd name="connsiteY50" fmla="*/ 838 h 10000"/>
              <a:gd name="connsiteX51" fmla="*/ 7180 w 10000"/>
              <a:gd name="connsiteY51" fmla="*/ 628 h 10000"/>
              <a:gd name="connsiteX52" fmla="*/ 7559 w 10000"/>
              <a:gd name="connsiteY52" fmla="*/ 419 h 10000"/>
              <a:gd name="connsiteX53" fmla="*/ 7725 w 10000"/>
              <a:gd name="connsiteY53" fmla="*/ 209 h 10000"/>
              <a:gd name="connsiteX54" fmla="*/ 7915 w 10000"/>
              <a:gd name="connsiteY54" fmla="*/ 209 h 10000"/>
              <a:gd name="connsiteX55" fmla="*/ 8104 w 10000"/>
              <a:gd name="connsiteY55" fmla="*/ 0 h 10000"/>
              <a:gd name="connsiteX56" fmla="*/ 8294 w 10000"/>
              <a:gd name="connsiteY56" fmla="*/ 209 h 10000"/>
              <a:gd name="connsiteX57" fmla="*/ 8483 w 10000"/>
              <a:gd name="connsiteY57" fmla="*/ 209 h 10000"/>
              <a:gd name="connsiteX58" fmla="*/ 8863 w 10000"/>
              <a:gd name="connsiteY58" fmla="*/ 419 h 10000"/>
              <a:gd name="connsiteX59" fmla="*/ 9242 w 10000"/>
              <a:gd name="connsiteY59" fmla="*/ 628 h 10000"/>
              <a:gd name="connsiteX60" fmla="*/ 9621 w 10000"/>
              <a:gd name="connsiteY60" fmla="*/ 838 h 10000"/>
              <a:gd name="connsiteX61" fmla="*/ 9810 w 10000"/>
              <a:gd name="connsiteY61" fmla="*/ 1257 h 10000"/>
              <a:gd name="connsiteX62" fmla="*/ 10000 w 10000"/>
              <a:gd name="connsiteY62" fmla="*/ 1466 h 10000"/>
              <a:gd name="connsiteX63" fmla="*/ 10000 w 10000"/>
              <a:gd name="connsiteY63" fmla="*/ 1466 h 10000"/>
              <a:gd name="connsiteX64" fmla="*/ 10000 w 10000"/>
              <a:gd name="connsiteY64" fmla="*/ 1675 h 10000"/>
              <a:gd name="connsiteX65" fmla="*/ 9810 w 10000"/>
              <a:gd name="connsiteY65" fmla="*/ 1885 h 10000"/>
              <a:gd name="connsiteX66" fmla="*/ 9621 w 10000"/>
              <a:gd name="connsiteY66" fmla="*/ 2304 h 10000"/>
              <a:gd name="connsiteX67" fmla="*/ 9431 w 10000"/>
              <a:gd name="connsiteY67" fmla="*/ 2513 h 10000"/>
              <a:gd name="connsiteX68" fmla="*/ 9431 w 10000"/>
              <a:gd name="connsiteY68" fmla="*/ 2723 h 10000"/>
              <a:gd name="connsiteX69" fmla="*/ 9242 w 10000"/>
              <a:gd name="connsiteY69" fmla="*/ 2932 h 10000"/>
              <a:gd name="connsiteX70" fmla="*/ 9242 w 10000"/>
              <a:gd name="connsiteY70" fmla="*/ 3351 h 10000"/>
              <a:gd name="connsiteX71" fmla="*/ 9052 w 10000"/>
              <a:gd name="connsiteY71" fmla="*/ 3770 h 10000"/>
              <a:gd name="connsiteX72" fmla="*/ 8863 w 10000"/>
              <a:gd name="connsiteY72" fmla="*/ 4188 h 10000"/>
              <a:gd name="connsiteX73" fmla="*/ 8863 w 10000"/>
              <a:gd name="connsiteY73" fmla="*/ 4817 h 10000"/>
              <a:gd name="connsiteX74" fmla="*/ 8673 w 10000"/>
              <a:gd name="connsiteY74" fmla="*/ 5419 h 10000"/>
              <a:gd name="connsiteX75" fmla="*/ 8673 w 10000"/>
              <a:gd name="connsiteY75" fmla="*/ 5419 h 10000"/>
              <a:gd name="connsiteX0" fmla="*/ 8673 w 10000"/>
              <a:gd name="connsiteY0" fmla="*/ 5419 h 10000"/>
              <a:gd name="connsiteX1" fmla="*/ 8104 w 10000"/>
              <a:gd name="connsiteY1" fmla="*/ 7723 h 10000"/>
              <a:gd name="connsiteX2" fmla="*/ 7915 w 10000"/>
              <a:gd name="connsiteY2" fmla="*/ 8979 h 10000"/>
              <a:gd name="connsiteX3" fmla="*/ 7725 w 10000"/>
              <a:gd name="connsiteY3" fmla="*/ 10000 h 10000"/>
              <a:gd name="connsiteX4" fmla="*/ 6611 w 10000"/>
              <a:gd name="connsiteY4" fmla="*/ 10000 h 10000"/>
              <a:gd name="connsiteX5" fmla="*/ 6801 w 10000"/>
              <a:gd name="connsiteY5" fmla="*/ 9188 h 10000"/>
              <a:gd name="connsiteX6" fmla="*/ 6991 w 10000"/>
              <a:gd name="connsiteY6" fmla="*/ 8141 h 10000"/>
              <a:gd name="connsiteX7" fmla="*/ 7180 w 10000"/>
              <a:gd name="connsiteY7" fmla="*/ 7304 h 10000"/>
              <a:gd name="connsiteX8" fmla="*/ 7180 w 10000"/>
              <a:gd name="connsiteY8" fmla="*/ 6675 h 10000"/>
              <a:gd name="connsiteX9" fmla="*/ 7370 w 10000"/>
              <a:gd name="connsiteY9" fmla="*/ 5838 h 10000"/>
              <a:gd name="connsiteX10" fmla="*/ 7370 w 10000"/>
              <a:gd name="connsiteY10" fmla="*/ 5209 h 10000"/>
              <a:gd name="connsiteX11" fmla="*/ 7559 w 10000"/>
              <a:gd name="connsiteY11" fmla="*/ 4607 h 10000"/>
              <a:gd name="connsiteX12" fmla="*/ 7559 w 10000"/>
              <a:gd name="connsiteY12" fmla="*/ 4188 h 10000"/>
              <a:gd name="connsiteX13" fmla="*/ 7559 w 10000"/>
              <a:gd name="connsiteY13" fmla="*/ 3560 h 10000"/>
              <a:gd name="connsiteX14" fmla="*/ 7725 w 10000"/>
              <a:gd name="connsiteY14" fmla="*/ 3141 h 10000"/>
              <a:gd name="connsiteX15" fmla="*/ 7725 w 10000"/>
              <a:gd name="connsiteY15" fmla="*/ 2932 h 10000"/>
              <a:gd name="connsiteX16" fmla="*/ 7725 w 10000"/>
              <a:gd name="connsiteY16" fmla="*/ 2513 h 10000"/>
              <a:gd name="connsiteX17" fmla="*/ 7725 w 10000"/>
              <a:gd name="connsiteY17" fmla="*/ 2304 h 10000"/>
              <a:gd name="connsiteX18" fmla="*/ 7725 w 10000"/>
              <a:gd name="connsiteY18" fmla="*/ 2094 h 10000"/>
              <a:gd name="connsiteX19" fmla="*/ 7725 w 10000"/>
              <a:gd name="connsiteY19" fmla="*/ 2094 h 10000"/>
              <a:gd name="connsiteX20" fmla="*/ 7725 w 10000"/>
              <a:gd name="connsiteY20" fmla="*/ 1885 h 10000"/>
              <a:gd name="connsiteX21" fmla="*/ 7725 w 10000"/>
              <a:gd name="connsiteY21" fmla="*/ 1885 h 10000"/>
              <a:gd name="connsiteX22" fmla="*/ 7559 w 10000"/>
              <a:gd name="connsiteY22" fmla="*/ 1885 h 10000"/>
              <a:gd name="connsiteX23" fmla="*/ 7370 w 10000"/>
              <a:gd name="connsiteY23" fmla="*/ 1885 h 10000"/>
              <a:gd name="connsiteX24" fmla="*/ 6991 w 10000"/>
              <a:gd name="connsiteY24" fmla="*/ 1885 h 10000"/>
              <a:gd name="connsiteX25" fmla="*/ 6611 w 10000"/>
              <a:gd name="connsiteY25" fmla="*/ 1885 h 10000"/>
              <a:gd name="connsiteX26" fmla="*/ 6232 w 10000"/>
              <a:gd name="connsiteY26" fmla="*/ 2094 h 10000"/>
              <a:gd name="connsiteX27" fmla="*/ 4905 w 10000"/>
              <a:gd name="connsiteY27" fmla="*/ 2513 h 10000"/>
              <a:gd name="connsiteX28" fmla="*/ 4147 w 10000"/>
              <a:gd name="connsiteY28" fmla="*/ 2723 h 10000"/>
              <a:gd name="connsiteX29" fmla="*/ 3578 w 10000"/>
              <a:gd name="connsiteY29" fmla="*/ 2932 h 10000"/>
              <a:gd name="connsiteX30" fmla="*/ 2844 w 10000"/>
              <a:gd name="connsiteY30" fmla="*/ 3141 h 10000"/>
              <a:gd name="connsiteX31" fmla="*/ 2275 w 10000"/>
              <a:gd name="connsiteY31" fmla="*/ 3351 h 10000"/>
              <a:gd name="connsiteX32" fmla="*/ 1706 w 10000"/>
              <a:gd name="connsiteY32" fmla="*/ 3560 h 10000"/>
              <a:gd name="connsiteX33" fmla="*/ 1327 w 10000"/>
              <a:gd name="connsiteY33" fmla="*/ 3560 h 10000"/>
              <a:gd name="connsiteX34" fmla="*/ 1137 w 10000"/>
              <a:gd name="connsiteY34" fmla="*/ 3560 h 10000"/>
              <a:gd name="connsiteX35" fmla="*/ 948 w 10000"/>
              <a:gd name="connsiteY35" fmla="*/ 3351 h 10000"/>
              <a:gd name="connsiteX36" fmla="*/ 758 w 10000"/>
              <a:gd name="connsiteY36" fmla="*/ 3351 h 10000"/>
              <a:gd name="connsiteX37" fmla="*/ 569 w 10000"/>
              <a:gd name="connsiteY37" fmla="*/ 3141 h 10000"/>
              <a:gd name="connsiteX38" fmla="*/ 190 w 10000"/>
              <a:gd name="connsiteY38" fmla="*/ 2932 h 10000"/>
              <a:gd name="connsiteX39" fmla="*/ 190 w 10000"/>
              <a:gd name="connsiteY39" fmla="*/ 2723 h 10000"/>
              <a:gd name="connsiteX40" fmla="*/ 0 w 10000"/>
              <a:gd name="connsiteY40" fmla="*/ 2513 h 10000"/>
              <a:gd name="connsiteX41" fmla="*/ 0 w 10000"/>
              <a:gd name="connsiteY41" fmla="*/ 2513 h 10000"/>
              <a:gd name="connsiteX42" fmla="*/ 1137 w 10000"/>
              <a:gd name="connsiteY42" fmla="*/ 2304 h 10000"/>
              <a:gd name="connsiteX43" fmla="*/ 2085 w 10000"/>
              <a:gd name="connsiteY43" fmla="*/ 2094 h 10000"/>
              <a:gd name="connsiteX44" fmla="*/ 2844 w 10000"/>
              <a:gd name="connsiteY44" fmla="*/ 2094 h 10000"/>
              <a:gd name="connsiteX45" fmla="*/ 3389 w 10000"/>
              <a:gd name="connsiteY45" fmla="*/ 1885 h 10000"/>
              <a:gd name="connsiteX46" fmla="*/ 4716 w 10000"/>
              <a:gd name="connsiteY46" fmla="*/ 1466 h 10000"/>
              <a:gd name="connsiteX47" fmla="*/ 5284 w 10000"/>
              <a:gd name="connsiteY47" fmla="*/ 1257 h 10000"/>
              <a:gd name="connsiteX48" fmla="*/ 6043 w 10000"/>
              <a:gd name="connsiteY48" fmla="*/ 1047 h 10000"/>
              <a:gd name="connsiteX49" fmla="*/ 6801 w 10000"/>
              <a:gd name="connsiteY49" fmla="*/ 838 h 10000"/>
              <a:gd name="connsiteX50" fmla="*/ 7180 w 10000"/>
              <a:gd name="connsiteY50" fmla="*/ 628 h 10000"/>
              <a:gd name="connsiteX51" fmla="*/ 7559 w 10000"/>
              <a:gd name="connsiteY51" fmla="*/ 419 h 10000"/>
              <a:gd name="connsiteX52" fmla="*/ 7725 w 10000"/>
              <a:gd name="connsiteY52" fmla="*/ 209 h 10000"/>
              <a:gd name="connsiteX53" fmla="*/ 7915 w 10000"/>
              <a:gd name="connsiteY53" fmla="*/ 209 h 10000"/>
              <a:gd name="connsiteX54" fmla="*/ 8104 w 10000"/>
              <a:gd name="connsiteY54" fmla="*/ 0 h 10000"/>
              <a:gd name="connsiteX55" fmla="*/ 8294 w 10000"/>
              <a:gd name="connsiteY55" fmla="*/ 209 h 10000"/>
              <a:gd name="connsiteX56" fmla="*/ 8483 w 10000"/>
              <a:gd name="connsiteY56" fmla="*/ 209 h 10000"/>
              <a:gd name="connsiteX57" fmla="*/ 8863 w 10000"/>
              <a:gd name="connsiteY57" fmla="*/ 419 h 10000"/>
              <a:gd name="connsiteX58" fmla="*/ 9242 w 10000"/>
              <a:gd name="connsiteY58" fmla="*/ 628 h 10000"/>
              <a:gd name="connsiteX59" fmla="*/ 9621 w 10000"/>
              <a:gd name="connsiteY59" fmla="*/ 838 h 10000"/>
              <a:gd name="connsiteX60" fmla="*/ 9810 w 10000"/>
              <a:gd name="connsiteY60" fmla="*/ 1257 h 10000"/>
              <a:gd name="connsiteX61" fmla="*/ 10000 w 10000"/>
              <a:gd name="connsiteY61" fmla="*/ 1466 h 10000"/>
              <a:gd name="connsiteX62" fmla="*/ 10000 w 10000"/>
              <a:gd name="connsiteY62" fmla="*/ 1466 h 10000"/>
              <a:gd name="connsiteX63" fmla="*/ 10000 w 10000"/>
              <a:gd name="connsiteY63" fmla="*/ 1675 h 10000"/>
              <a:gd name="connsiteX64" fmla="*/ 9810 w 10000"/>
              <a:gd name="connsiteY64" fmla="*/ 1885 h 10000"/>
              <a:gd name="connsiteX65" fmla="*/ 9621 w 10000"/>
              <a:gd name="connsiteY65" fmla="*/ 2304 h 10000"/>
              <a:gd name="connsiteX66" fmla="*/ 9431 w 10000"/>
              <a:gd name="connsiteY66" fmla="*/ 2513 h 10000"/>
              <a:gd name="connsiteX67" fmla="*/ 9431 w 10000"/>
              <a:gd name="connsiteY67" fmla="*/ 2723 h 10000"/>
              <a:gd name="connsiteX68" fmla="*/ 9242 w 10000"/>
              <a:gd name="connsiteY68" fmla="*/ 2932 h 10000"/>
              <a:gd name="connsiteX69" fmla="*/ 9242 w 10000"/>
              <a:gd name="connsiteY69" fmla="*/ 3351 h 10000"/>
              <a:gd name="connsiteX70" fmla="*/ 9052 w 10000"/>
              <a:gd name="connsiteY70" fmla="*/ 3770 h 10000"/>
              <a:gd name="connsiteX71" fmla="*/ 8863 w 10000"/>
              <a:gd name="connsiteY71" fmla="*/ 4188 h 10000"/>
              <a:gd name="connsiteX72" fmla="*/ 8863 w 10000"/>
              <a:gd name="connsiteY72" fmla="*/ 4817 h 10000"/>
              <a:gd name="connsiteX73" fmla="*/ 8673 w 10000"/>
              <a:gd name="connsiteY73" fmla="*/ 5419 h 10000"/>
              <a:gd name="connsiteX74" fmla="*/ 8673 w 10000"/>
              <a:gd name="connsiteY74" fmla="*/ 5419 h 10000"/>
              <a:gd name="connsiteX0" fmla="*/ 8673 w 10000"/>
              <a:gd name="connsiteY0" fmla="*/ 5419 h 10000"/>
              <a:gd name="connsiteX1" fmla="*/ 8104 w 10000"/>
              <a:gd name="connsiteY1" fmla="*/ 7723 h 10000"/>
              <a:gd name="connsiteX2" fmla="*/ 7915 w 10000"/>
              <a:gd name="connsiteY2" fmla="*/ 8979 h 10000"/>
              <a:gd name="connsiteX3" fmla="*/ 7725 w 10000"/>
              <a:gd name="connsiteY3" fmla="*/ 10000 h 10000"/>
              <a:gd name="connsiteX4" fmla="*/ 6611 w 10000"/>
              <a:gd name="connsiteY4" fmla="*/ 10000 h 10000"/>
              <a:gd name="connsiteX5" fmla="*/ 6801 w 10000"/>
              <a:gd name="connsiteY5" fmla="*/ 9188 h 10000"/>
              <a:gd name="connsiteX6" fmla="*/ 6991 w 10000"/>
              <a:gd name="connsiteY6" fmla="*/ 8141 h 10000"/>
              <a:gd name="connsiteX7" fmla="*/ 7180 w 10000"/>
              <a:gd name="connsiteY7" fmla="*/ 7304 h 10000"/>
              <a:gd name="connsiteX8" fmla="*/ 7180 w 10000"/>
              <a:gd name="connsiteY8" fmla="*/ 6675 h 10000"/>
              <a:gd name="connsiteX9" fmla="*/ 7370 w 10000"/>
              <a:gd name="connsiteY9" fmla="*/ 5838 h 10000"/>
              <a:gd name="connsiteX10" fmla="*/ 7370 w 10000"/>
              <a:gd name="connsiteY10" fmla="*/ 5209 h 10000"/>
              <a:gd name="connsiteX11" fmla="*/ 7559 w 10000"/>
              <a:gd name="connsiteY11" fmla="*/ 4607 h 10000"/>
              <a:gd name="connsiteX12" fmla="*/ 7559 w 10000"/>
              <a:gd name="connsiteY12" fmla="*/ 4188 h 10000"/>
              <a:gd name="connsiteX13" fmla="*/ 7559 w 10000"/>
              <a:gd name="connsiteY13" fmla="*/ 3560 h 10000"/>
              <a:gd name="connsiteX14" fmla="*/ 7725 w 10000"/>
              <a:gd name="connsiteY14" fmla="*/ 3141 h 10000"/>
              <a:gd name="connsiteX15" fmla="*/ 7725 w 10000"/>
              <a:gd name="connsiteY15" fmla="*/ 2932 h 10000"/>
              <a:gd name="connsiteX16" fmla="*/ 7725 w 10000"/>
              <a:gd name="connsiteY16" fmla="*/ 2513 h 10000"/>
              <a:gd name="connsiteX17" fmla="*/ 7725 w 10000"/>
              <a:gd name="connsiteY17" fmla="*/ 2304 h 10000"/>
              <a:gd name="connsiteX18" fmla="*/ 7725 w 10000"/>
              <a:gd name="connsiteY18" fmla="*/ 2094 h 10000"/>
              <a:gd name="connsiteX19" fmla="*/ 7725 w 10000"/>
              <a:gd name="connsiteY19" fmla="*/ 2094 h 10000"/>
              <a:gd name="connsiteX20" fmla="*/ 7725 w 10000"/>
              <a:gd name="connsiteY20" fmla="*/ 1885 h 10000"/>
              <a:gd name="connsiteX21" fmla="*/ 7725 w 10000"/>
              <a:gd name="connsiteY21" fmla="*/ 1885 h 10000"/>
              <a:gd name="connsiteX22" fmla="*/ 7559 w 10000"/>
              <a:gd name="connsiteY22" fmla="*/ 1885 h 10000"/>
              <a:gd name="connsiteX23" fmla="*/ 7370 w 10000"/>
              <a:gd name="connsiteY23" fmla="*/ 1885 h 10000"/>
              <a:gd name="connsiteX24" fmla="*/ 6991 w 10000"/>
              <a:gd name="connsiteY24" fmla="*/ 1885 h 10000"/>
              <a:gd name="connsiteX25" fmla="*/ 6611 w 10000"/>
              <a:gd name="connsiteY25" fmla="*/ 1885 h 10000"/>
              <a:gd name="connsiteX26" fmla="*/ 6232 w 10000"/>
              <a:gd name="connsiteY26" fmla="*/ 2094 h 10000"/>
              <a:gd name="connsiteX27" fmla="*/ 4905 w 10000"/>
              <a:gd name="connsiteY27" fmla="*/ 2513 h 10000"/>
              <a:gd name="connsiteX28" fmla="*/ 4147 w 10000"/>
              <a:gd name="connsiteY28" fmla="*/ 2723 h 10000"/>
              <a:gd name="connsiteX29" fmla="*/ 3578 w 10000"/>
              <a:gd name="connsiteY29" fmla="*/ 2932 h 10000"/>
              <a:gd name="connsiteX30" fmla="*/ 2844 w 10000"/>
              <a:gd name="connsiteY30" fmla="*/ 3141 h 10000"/>
              <a:gd name="connsiteX31" fmla="*/ 2275 w 10000"/>
              <a:gd name="connsiteY31" fmla="*/ 3351 h 10000"/>
              <a:gd name="connsiteX32" fmla="*/ 1706 w 10000"/>
              <a:gd name="connsiteY32" fmla="*/ 3560 h 10000"/>
              <a:gd name="connsiteX33" fmla="*/ 1327 w 10000"/>
              <a:gd name="connsiteY33" fmla="*/ 3560 h 10000"/>
              <a:gd name="connsiteX34" fmla="*/ 1137 w 10000"/>
              <a:gd name="connsiteY34" fmla="*/ 3560 h 10000"/>
              <a:gd name="connsiteX35" fmla="*/ 948 w 10000"/>
              <a:gd name="connsiteY35" fmla="*/ 3351 h 10000"/>
              <a:gd name="connsiteX36" fmla="*/ 758 w 10000"/>
              <a:gd name="connsiteY36" fmla="*/ 3351 h 10000"/>
              <a:gd name="connsiteX37" fmla="*/ 569 w 10000"/>
              <a:gd name="connsiteY37" fmla="*/ 3141 h 10000"/>
              <a:gd name="connsiteX38" fmla="*/ 190 w 10000"/>
              <a:gd name="connsiteY38" fmla="*/ 2932 h 10000"/>
              <a:gd name="connsiteX39" fmla="*/ 0 w 10000"/>
              <a:gd name="connsiteY39" fmla="*/ 2513 h 10000"/>
              <a:gd name="connsiteX40" fmla="*/ 0 w 10000"/>
              <a:gd name="connsiteY40" fmla="*/ 2513 h 10000"/>
              <a:gd name="connsiteX41" fmla="*/ 1137 w 10000"/>
              <a:gd name="connsiteY41" fmla="*/ 2304 h 10000"/>
              <a:gd name="connsiteX42" fmla="*/ 2085 w 10000"/>
              <a:gd name="connsiteY42" fmla="*/ 2094 h 10000"/>
              <a:gd name="connsiteX43" fmla="*/ 2844 w 10000"/>
              <a:gd name="connsiteY43" fmla="*/ 2094 h 10000"/>
              <a:gd name="connsiteX44" fmla="*/ 3389 w 10000"/>
              <a:gd name="connsiteY44" fmla="*/ 1885 h 10000"/>
              <a:gd name="connsiteX45" fmla="*/ 4716 w 10000"/>
              <a:gd name="connsiteY45" fmla="*/ 1466 h 10000"/>
              <a:gd name="connsiteX46" fmla="*/ 5284 w 10000"/>
              <a:gd name="connsiteY46" fmla="*/ 1257 h 10000"/>
              <a:gd name="connsiteX47" fmla="*/ 6043 w 10000"/>
              <a:gd name="connsiteY47" fmla="*/ 1047 h 10000"/>
              <a:gd name="connsiteX48" fmla="*/ 6801 w 10000"/>
              <a:gd name="connsiteY48" fmla="*/ 838 h 10000"/>
              <a:gd name="connsiteX49" fmla="*/ 7180 w 10000"/>
              <a:gd name="connsiteY49" fmla="*/ 628 h 10000"/>
              <a:gd name="connsiteX50" fmla="*/ 7559 w 10000"/>
              <a:gd name="connsiteY50" fmla="*/ 419 h 10000"/>
              <a:gd name="connsiteX51" fmla="*/ 7725 w 10000"/>
              <a:gd name="connsiteY51" fmla="*/ 209 h 10000"/>
              <a:gd name="connsiteX52" fmla="*/ 7915 w 10000"/>
              <a:gd name="connsiteY52" fmla="*/ 209 h 10000"/>
              <a:gd name="connsiteX53" fmla="*/ 8104 w 10000"/>
              <a:gd name="connsiteY53" fmla="*/ 0 h 10000"/>
              <a:gd name="connsiteX54" fmla="*/ 8294 w 10000"/>
              <a:gd name="connsiteY54" fmla="*/ 209 h 10000"/>
              <a:gd name="connsiteX55" fmla="*/ 8483 w 10000"/>
              <a:gd name="connsiteY55" fmla="*/ 209 h 10000"/>
              <a:gd name="connsiteX56" fmla="*/ 8863 w 10000"/>
              <a:gd name="connsiteY56" fmla="*/ 419 h 10000"/>
              <a:gd name="connsiteX57" fmla="*/ 9242 w 10000"/>
              <a:gd name="connsiteY57" fmla="*/ 628 h 10000"/>
              <a:gd name="connsiteX58" fmla="*/ 9621 w 10000"/>
              <a:gd name="connsiteY58" fmla="*/ 838 h 10000"/>
              <a:gd name="connsiteX59" fmla="*/ 9810 w 10000"/>
              <a:gd name="connsiteY59" fmla="*/ 1257 h 10000"/>
              <a:gd name="connsiteX60" fmla="*/ 10000 w 10000"/>
              <a:gd name="connsiteY60" fmla="*/ 1466 h 10000"/>
              <a:gd name="connsiteX61" fmla="*/ 10000 w 10000"/>
              <a:gd name="connsiteY61" fmla="*/ 1466 h 10000"/>
              <a:gd name="connsiteX62" fmla="*/ 10000 w 10000"/>
              <a:gd name="connsiteY62" fmla="*/ 1675 h 10000"/>
              <a:gd name="connsiteX63" fmla="*/ 9810 w 10000"/>
              <a:gd name="connsiteY63" fmla="*/ 1885 h 10000"/>
              <a:gd name="connsiteX64" fmla="*/ 9621 w 10000"/>
              <a:gd name="connsiteY64" fmla="*/ 2304 h 10000"/>
              <a:gd name="connsiteX65" fmla="*/ 9431 w 10000"/>
              <a:gd name="connsiteY65" fmla="*/ 2513 h 10000"/>
              <a:gd name="connsiteX66" fmla="*/ 9431 w 10000"/>
              <a:gd name="connsiteY66" fmla="*/ 2723 h 10000"/>
              <a:gd name="connsiteX67" fmla="*/ 9242 w 10000"/>
              <a:gd name="connsiteY67" fmla="*/ 2932 h 10000"/>
              <a:gd name="connsiteX68" fmla="*/ 9242 w 10000"/>
              <a:gd name="connsiteY68" fmla="*/ 3351 h 10000"/>
              <a:gd name="connsiteX69" fmla="*/ 9052 w 10000"/>
              <a:gd name="connsiteY69" fmla="*/ 3770 h 10000"/>
              <a:gd name="connsiteX70" fmla="*/ 8863 w 10000"/>
              <a:gd name="connsiteY70" fmla="*/ 4188 h 10000"/>
              <a:gd name="connsiteX71" fmla="*/ 8863 w 10000"/>
              <a:gd name="connsiteY71" fmla="*/ 4817 h 10000"/>
              <a:gd name="connsiteX72" fmla="*/ 8673 w 10000"/>
              <a:gd name="connsiteY72" fmla="*/ 5419 h 10000"/>
              <a:gd name="connsiteX73" fmla="*/ 8673 w 10000"/>
              <a:gd name="connsiteY73" fmla="*/ 5419 h 10000"/>
              <a:gd name="connsiteX0" fmla="*/ 8673 w 10000"/>
              <a:gd name="connsiteY0" fmla="*/ 5419 h 10000"/>
              <a:gd name="connsiteX1" fmla="*/ 8104 w 10000"/>
              <a:gd name="connsiteY1" fmla="*/ 7723 h 10000"/>
              <a:gd name="connsiteX2" fmla="*/ 7915 w 10000"/>
              <a:gd name="connsiteY2" fmla="*/ 8979 h 10000"/>
              <a:gd name="connsiteX3" fmla="*/ 7725 w 10000"/>
              <a:gd name="connsiteY3" fmla="*/ 10000 h 10000"/>
              <a:gd name="connsiteX4" fmla="*/ 6611 w 10000"/>
              <a:gd name="connsiteY4" fmla="*/ 10000 h 10000"/>
              <a:gd name="connsiteX5" fmla="*/ 6801 w 10000"/>
              <a:gd name="connsiteY5" fmla="*/ 9188 h 10000"/>
              <a:gd name="connsiteX6" fmla="*/ 6991 w 10000"/>
              <a:gd name="connsiteY6" fmla="*/ 8141 h 10000"/>
              <a:gd name="connsiteX7" fmla="*/ 7180 w 10000"/>
              <a:gd name="connsiteY7" fmla="*/ 7304 h 10000"/>
              <a:gd name="connsiteX8" fmla="*/ 7180 w 10000"/>
              <a:gd name="connsiteY8" fmla="*/ 6675 h 10000"/>
              <a:gd name="connsiteX9" fmla="*/ 7370 w 10000"/>
              <a:gd name="connsiteY9" fmla="*/ 5838 h 10000"/>
              <a:gd name="connsiteX10" fmla="*/ 7370 w 10000"/>
              <a:gd name="connsiteY10" fmla="*/ 5209 h 10000"/>
              <a:gd name="connsiteX11" fmla="*/ 7559 w 10000"/>
              <a:gd name="connsiteY11" fmla="*/ 4607 h 10000"/>
              <a:gd name="connsiteX12" fmla="*/ 7559 w 10000"/>
              <a:gd name="connsiteY12" fmla="*/ 4188 h 10000"/>
              <a:gd name="connsiteX13" fmla="*/ 7559 w 10000"/>
              <a:gd name="connsiteY13" fmla="*/ 3560 h 10000"/>
              <a:gd name="connsiteX14" fmla="*/ 7725 w 10000"/>
              <a:gd name="connsiteY14" fmla="*/ 3141 h 10000"/>
              <a:gd name="connsiteX15" fmla="*/ 7725 w 10000"/>
              <a:gd name="connsiteY15" fmla="*/ 2932 h 10000"/>
              <a:gd name="connsiteX16" fmla="*/ 7725 w 10000"/>
              <a:gd name="connsiteY16" fmla="*/ 2513 h 10000"/>
              <a:gd name="connsiteX17" fmla="*/ 7725 w 10000"/>
              <a:gd name="connsiteY17" fmla="*/ 2304 h 10000"/>
              <a:gd name="connsiteX18" fmla="*/ 7725 w 10000"/>
              <a:gd name="connsiteY18" fmla="*/ 2094 h 10000"/>
              <a:gd name="connsiteX19" fmla="*/ 7725 w 10000"/>
              <a:gd name="connsiteY19" fmla="*/ 2094 h 10000"/>
              <a:gd name="connsiteX20" fmla="*/ 7725 w 10000"/>
              <a:gd name="connsiteY20" fmla="*/ 1885 h 10000"/>
              <a:gd name="connsiteX21" fmla="*/ 7725 w 10000"/>
              <a:gd name="connsiteY21" fmla="*/ 1885 h 10000"/>
              <a:gd name="connsiteX22" fmla="*/ 7559 w 10000"/>
              <a:gd name="connsiteY22" fmla="*/ 1885 h 10000"/>
              <a:gd name="connsiteX23" fmla="*/ 7370 w 10000"/>
              <a:gd name="connsiteY23" fmla="*/ 1885 h 10000"/>
              <a:gd name="connsiteX24" fmla="*/ 6991 w 10000"/>
              <a:gd name="connsiteY24" fmla="*/ 1885 h 10000"/>
              <a:gd name="connsiteX25" fmla="*/ 6611 w 10000"/>
              <a:gd name="connsiteY25" fmla="*/ 1885 h 10000"/>
              <a:gd name="connsiteX26" fmla="*/ 6232 w 10000"/>
              <a:gd name="connsiteY26" fmla="*/ 2094 h 10000"/>
              <a:gd name="connsiteX27" fmla="*/ 4905 w 10000"/>
              <a:gd name="connsiteY27" fmla="*/ 2513 h 10000"/>
              <a:gd name="connsiteX28" fmla="*/ 4147 w 10000"/>
              <a:gd name="connsiteY28" fmla="*/ 2723 h 10000"/>
              <a:gd name="connsiteX29" fmla="*/ 3578 w 10000"/>
              <a:gd name="connsiteY29" fmla="*/ 2932 h 10000"/>
              <a:gd name="connsiteX30" fmla="*/ 2844 w 10000"/>
              <a:gd name="connsiteY30" fmla="*/ 3141 h 10000"/>
              <a:gd name="connsiteX31" fmla="*/ 2275 w 10000"/>
              <a:gd name="connsiteY31" fmla="*/ 3351 h 10000"/>
              <a:gd name="connsiteX32" fmla="*/ 1706 w 10000"/>
              <a:gd name="connsiteY32" fmla="*/ 3560 h 10000"/>
              <a:gd name="connsiteX33" fmla="*/ 1327 w 10000"/>
              <a:gd name="connsiteY33" fmla="*/ 3560 h 10000"/>
              <a:gd name="connsiteX34" fmla="*/ 1137 w 10000"/>
              <a:gd name="connsiteY34" fmla="*/ 3560 h 10000"/>
              <a:gd name="connsiteX35" fmla="*/ 948 w 10000"/>
              <a:gd name="connsiteY35" fmla="*/ 3351 h 10000"/>
              <a:gd name="connsiteX36" fmla="*/ 758 w 10000"/>
              <a:gd name="connsiteY36" fmla="*/ 3351 h 10000"/>
              <a:gd name="connsiteX37" fmla="*/ 569 w 10000"/>
              <a:gd name="connsiteY37" fmla="*/ 3141 h 10000"/>
              <a:gd name="connsiteX38" fmla="*/ 190 w 10000"/>
              <a:gd name="connsiteY38" fmla="*/ 2932 h 10000"/>
              <a:gd name="connsiteX39" fmla="*/ 0 w 10000"/>
              <a:gd name="connsiteY39" fmla="*/ 2513 h 10000"/>
              <a:gd name="connsiteX40" fmla="*/ 1137 w 10000"/>
              <a:gd name="connsiteY40" fmla="*/ 2304 h 10000"/>
              <a:gd name="connsiteX41" fmla="*/ 2085 w 10000"/>
              <a:gd name="connsiteY41" fmla="*/ 2094 h 10000"/>
              <a:gd name="connsiteX42" fmla="*/ 2844 w 10000"/>
              <a:gd name="connsiteY42" fmla="*/ 2094 h 10000"/>
              <a:gd name="connsiteX43" fmla="*/ 3389 w 10000"/>
              <a:gd name="connsiteY43" fmla="*/ 1885 h 10000"/>
              <a:gd name="connsiteX44" fmla="*/ 4716 w 10000"/>
              <a:gd name="connsiteY44" fmla="*/ 1466 h 10000"/>
              <a:gd name="connsiteX45" fmla="*/ 5284 w 10000"/>
              <a:gd name="connsiteY45" fmla="*/ 1257 h 10000"/>
              <a:gd name="connsiteX46" fmla="*/ 6043 w 10000"/>
              <a:gd name="connsiteY46" fmla="*/ 1047 h 10000"/>
              <a:gd name="connsiteX47" fmla="*/ 6801 w 10000"/>
              <a:gd name="connsiteY47" fmla="*/ 838 h 10000"/>
              <a:gd name="connsiteX48" fmla="*/ 7180 w 10000"/>
              <a:gd name="connsiteY48" fmla="*/ 628 h 10000"/>
              <a:gd name="connsiteX49" fmla="*/ 7559 w 10000"/>
              <a:gd name="connsiteY49" fmla="*/ 419 h 10000"/>
              <a:gd name="connsiteX50" fmla="*/ 7725 w 10000"/>
              <a:gd name="connsiteY50" fmla="*/ 209 h 10000"/>
              <a:gd name="connsiteX51" fmla="*/ 7915 w 10000"/>
              <a:gd name="connsiteY51" fmla="*/ 209 h 10000"/>
              <a:gd name="connsiteX52" fmla="*/ 8104 w 10000"/>
              <a:gd name="connsiteY52" fmla="*/ 0 h 10000"/>
              <a:gd name="connsiteX53" fmla="*/ 8294 w 10000"/>
              <a:gd name="connsiteY53" fmla="*/ 209 h 10000"/>
              <a:gd name="connsiteX54" fmla="*/ 8483 w 10000"/>
              <a:gd name="connsiteY54" fmla="*/ 209 h 10000"/>
              <a:gd name="connsiteX55" fmla="*/ 8863 w 10000"/>
              <a:gd name="connsiteY55" fmla="*/ 419 h 10000"/>
              <a:gd name="connsiteX56" fmla="*/ 9242 w 10000"/>
              <a:gd name="connsiteY56" fmla="*/ 628 h 10000"/>
              <a:gd name="connsiteX57" fmla="*/ 9621 w 10000"/>
              <a:gd name="connsiteY57" fmla="*/ 838 h 10000"/>
              <a:gd name="connsiteX58" fmla="*/ 9810 w 10000"/>
              <a:gd name="connsiteY58" fmla="*/ 1257 h 10000"/>
              <a:gd name="connsiteX59" fmla="*/ 10000 w 10000"/>
              <a:gd name="connsiteY59" fmla="*/ 1466 h 10000"/>
              <a:gd name="connsiteX60" fmla="*/ 10000 w 10000"/>
              <a:gd name="connsiteY60" fmla="*/ 1466 h 10000"/>
              <a:gd name="connsiteX61" fmla="*/ 10000 w 10000"/>
              <a:gd name="connsiteY61" fmla="*/ 1675 h 10000"/>
              <a:gd name="connsiteX62" fmla="*/ 9810 w 10000"/>
              <a:gd name="connsiteY62" fmla="*/ 1885 h 10000"/>
              <a:gd name="connsiteX63" fmla="*/ 9621 w 10000"/>
              <a:gd name="connsiteY63" fmla="*/ 2304 h 10000"/>
              <a:gd name="connsiteX64" fmla="*/ 9431 w 10000"/>
              <a:gd name="connsiteY64" fmla="*/ 2513 h 10000"/>
              <a:gd name="connsiteX65" fmla="*/ 9431 w 10000"/>
              <a:gd name="connsiteY65" fmla="*/ 2723 h 10000"/>
              <a:gd name="connsiteX66" fmla="*/ 9242 w 10000"/>
              <a:gd name="connsiteY66" fmla="*/ 2932 h 10000"/>
              <a:gd name="connsiteX67" fmla="*/ 9242 w 10000"/>
              <a:gd name="connsiteY67" fmla="*/ 3351 h 10000"/>
              <a:gd name="connsiteX68" fmla="*/ 9052 w 10000"/>
              <a:gd name="connsiteY68" fmla="*/ 3770 h 10000"/>
              <a:gd name="connsiteX69" fmla="*/ 8863 w 10000"/>
              <a:gd name="connsiteY69" fmla="*/ 4188 h 10000"/>
              <a:gd name="connsiteX70" fmla="*/ 8863 w 10000"/>
              <a:gd name="connsiteY70" fmla="*/ 4817 h 10000"/>
              <a:gd name="connsiteX71" fmla="*/ 8673 w 10000"/>
              <a:gd name="connsiteY71" fmla="*/ 5419 h 10000"/>
              <a:gd name="connsiteX72" fmla="*/ 8673 w 10000"/>
              <a:gd name="connsiteY72" fmla="*/ 5419 h 10000"/>
              <a:gd name="connsiteX0" fmla="*/ 8673 w 10000"/>
              <a:gd name="connsiteY0" fmla="*/ 5419 h 10000"/>
              <a:gd name="connsiteX1" fmla="*/ 8104 w 10000"/>
              <a:gd name="connsiteY1" fmla="*/ 7723 h 10000"/>
              <a:gd name="connsiteX2" fmla="*/ 7915 w 10000"/>
              <a:gd name="connsiteY2" fmla="*/ 8979 h 10000"/>
              <a:gd name="connsiteX3" fmla="*/ 7725 w 10000"/>
              <a:gd name="connsiteY3" fmla="*/ 10000 h 10000"/>
              <a:gd name="connsiteX4" fmla="*/ 6611 w 10000"/>
              <a:gd name="connsiteY4" fmla="*/ 10000 h 10000"/>
              <a:gd name="connsiteX5" fmla="*/ 6801 w 10000"/>
              <a:gd name="connsiteY5" fmla="*/ 9188 h 10000"/>
              <a:gd name="connsiteX6" fmla="*/ 6991 w 10000"/>
              <a:gd name="connsiteY6" fmla="*/ 8141 h 10000"/>
              <a:gd name="connsiteX7" fmla="*/ 7180 w 10000"/>
              <a:gd name="connsiteY7" fmla="*/ 7304 h 10000"/>
              <a:gd name="connsiteX8" fmla="*/ 7180 w 10000"/>
              <a:gd name="connsiteY8" fmla="*/ 6675 h 10000"/>
              <a:gd name="connsiteX9" fmla="*/ 7370 w 10000"/>
              <a:gd name="connsiteY9" fmla="*/ 5838 h 10000"/>
              <a:gd name="connsiteX10" fmla="*/ 7370 w 10000"/>
              <a:gd name="connsiteY10" fmla="*/ 5209 h 10000"/>
              <a:gd name="connsiteX11" fmla="*/ 7559 w 10000"/>
              <a:gd name="connsiteY11" fmla="*/ 4607 h 10000"/>
              <a:gd name="connsiteX12" fmla="*/ 7559 w 10000"/>
              <a:gd name="connsiteY12" fmla="*/ 4188 h 10000"/>
              <a:gd name="connsiteX13" fmla="*/ 7559 w 10000"/>
              <a:gd name="connsiteY13" fmla="*/ 3560 h 10000"/>
              <a:gd name="connsiteX14" fmla="*/ 7725 w 10000"/>
              <a:gd name="connsiteY14" fmla="*/ 3141 h 10000"/>
              <a:gd name="connsiteX15" fmla="*/ 7725 w 10000"/>
              <a:gd name="connsiteY15" fmla="*/ 2932 h 10000"/>
              <a:gd name="connsiteX16" fmla="*/ 7725 w 10000"/>
              <a:gd name="connsiteY16" fmla="*/ 2513 h 10000"/>
              <a:gd name="connsiteX17" fmla="*/ 7725 w 10000"/>
              <a:gd name="connsiteY17" fmla="*/ 2304 h 10000"/>
              <a:gd name="connsiteX18" fmla="*/ 7725 w 10000"/>
              <a:gd name="connsiteY18" fmla="*/ 2094 h 10000"/>
              <a:gd name="connsiteX19" fmla="*/ 7725 w 10000"/>
              <a:gd name="connsiteY19" fmla="*/ 2094 h 10000"/>
              <a:gd name="connsiteX20" fmla="*/ 7725 w 10000"/>
              <a:gd name="connsiteY20" fmla="*/ 1885 h 10000"/>
              <a:gd name="connsiteX21" fmla="*/ 7725 w 10000"/>
              <a:gd name="connsiteY21" fmla="*/ 1885 h 10000"/>
              <a:gd name="connsiteX22" fmla="*/ 7559 w 10000"/>
              <a:gd name="connsiteY22" fmla="*/ 1885 h 10000"/>
              <a:gd name="connsiteX23" fmla="*/ 7370 w 10000"/>
              <a:gd name="connsiteY23" fmla="*/ 1885 h 10000"/>
              <a:gd name="connsiteX24" fmla="*/ 6991 w 10000"/>
              <a:gd name="connsiteY24" fmla="*/ 1885 h 10000"/>
              <a:gd name="connsiteX25" fmla="*/ 6611 w 10000"/>
              <a:gd name="connsiteY25" fmla="*/ 1885 h 10000"/>
              <a:gd name="connsiteX26" fmla="*/ 6232 w 10000"/>
              <a:gd name="connsiteY26" fmla="*/ 2094 h 10000"/>
              <a:gd name="connsiteX27" fmla="*/ 4905 w 10000"/>
              <a:gd name="connsiteY27" fmla="*/ 2513 h 10000"/>
              <a:gd name="connsiteX28" fmla="*/ 4147 w 10000"/>
              <a:gd name="connsiteY28" fmla="*/ 2723 h 10000"/>
              <a:gd name="connsiteX29" fmla="*/ 3578 w 10000"/>
              <a:gd name="connsiteY29" fmla="*/ 2932 h 10000"/>
              <a:gd name="connsiteX30" fmla="*/ 2844 w 10000"/>
              <a:gd name="connsiteY30" fmla="*/ 3141 h 10000"/>
              <a:gd name="connsiteX31" fmla="*/ 2275 w 10000"/>
              <a:gd name="connsiteY31" fmla="*/ 3351 h 10000"/>
              <a:gd name="connsiteX32" fmla="*/ 1706 w 10000"/>
              <a:gd name="connsiteY32" fmla="*/ 3560 h 10000"/>
              <a:gd name="connsiteX33" fmla="*/ 1327 w 10000"/>
              <a:gd name="connsiteY33" fmla="*/ 3560 h 10000"/>
              <a:gd name="connsiteX34" fmla="*/ 1137 w 10000"/>
              <a:gd name="connsiteY34" fmla="*/ 3560 h 10000"/>
              <a:gd name="connsiteX35" fmla="*/ 948 w 10000"/>
              <a:gd name="connsiteY35" fmla="*/ 3351 h 10000"/>
              <a:gd name="connsiteX36" fmla="*/ 758 w 10000"/>
              <a:gd name="connsiteY36" fmla="*/ 3351 h 10000"/>
              <a:gd name="connsiteX37" fmla="*/ 569 w 10000"/>
              <a:gd name="connsiteY37" fmla="*/ 3141 h 10000"/>
              <a:gd name="connsiteX38" fmla="*/ 0 w 10000"/>
              <a:gd name="connsiteY38" fmla="*/ 2513 h 10000"/>
              <a:gd name="connsiteX39" fmla="*/ 1137 w 10000"/>
              <a:gd name="connsiteY39" fmla="*/ 2304 h 10000"/>
              <a:gd name="connsiteX40" fmla="*/ 2085 w 10000"/>
              <a:gd name="connsiteY40" fmla="*/ 2094 h 10000"/>
              <a:gd name="connsiteX41" fmla="*/ 2844 w 10000"/>
              <a:gd name="connsiteY41" fmla="*/ 2094 h 10000"/>
              <a:gd name="connsiteX42" fmla="*/ 3389 w 10000"/>
              <a:gd name="connsiteY42" fmla="*/ 1885 h 10000"/>
              <a:gd name="connsiteX43" fmla="*/ 4716 w 10000"/>
              <a:gd name="connsiteY43" fmla="*/ 1466 h 10000"/>
              <a:gd name="connsiteX44" fmla="*/ 5284 w 10000"/>
              <a:gd name="connsiteY44" fmla="*/ 1257 h 10000"/>
              <a:gd name="connsiteX45" fmla="*/ 6043 w 10000"/>
              <a:gd name="connsiteY45" fmla="*/ 1047 h 10000"/>
              <a:gd name="connsiteX46" fmla="*/ 6801 w 10000"/>
              <a:gd name="connsiteY46" fmla="*/ 838 h 10000"/>
              <a:gd name="connsiteX47" fmla="*/ 7180 w 10000"/>
              <a:gd name="connsiteY47" fmla="*/ 628 h 10000"/>
              <a:gd name="connsiteX48" fmla="*/ 7559 w 10000"/>
              <a:gd name="connsiteY48" fmla="*/ 419 h 10000"/>
              <a:gd name="connsiteX49" fmla="*/ 7725 w 10000"/>
              <a:gd name="connsiteY49" fmla="*/ 209 h 10000"/>
              <a:gd name="connsiteX50" fmla="*/ 7915 w 10000"/>
              <a:gd name="connsiteY50" fmla="*/ 209 h 10000"/>
              <a:gd name="connsiteX51" fmla="*/ 8104 w 10000"/>
              <a:gd name="connsiteY51" fmla="*/ 0 h 10000"/>
              <a:gd name="connsiteX52" fmla="*/ 8294 w 10000"/>
              <a:gd name="connsiteY52" fmla="*/ 209 h 10000"/>
              <a:gd name="connsiteX53" fmla="*/ 8483 w 10000"/>
              <a:gd name="connsiteY53" fmla="*/ 209 h 10000"/>
              <a:gd name="connsiteX54" fmla="*/ 8863 w 10000"/>
              <a:gd name="connsiteY54" fmla="*/ 419 h 10000"/>
              <a:gd name="connsiteX55" fmla="*/ 9242 w 10000"/>
              <a:gd name="connsiteY55" fmla="*/ 628 h 10000"/>
              <a:gd name="connsiteX56" fmla="*/ 9621 w 10000"/>
              <a:gd name="connsiteY56" fmla="*/ 838 h 10000"/>
              <a:gd name="connsiteX57" fmla="*/ 9810 w 10000"/>
              <a:gd name="connsiteY57" fmla="*/ 1257 h 10000"/>
              <a:gd name="connsiteX58" fmla="*/ 10000 w 10000"/>
              <a:gd name="connsiteY58" fmla="*/ 1466 h 10000"/>
              <a:gd name="connsiteX59" fmla="*/ 10000 w 10000"/>
              <a:gd name="connsiteY59" fmla="*/ 1466 h 10000"/>
              <a:gd name="connsiteX60" fmla="*/ 10000 w 10000"/>
              <a:gd name="connsiteY60" fmla="*/ 1675 h 10000"/>
              <a:gd name="connsiteX61" fmla="*/ 9810 w 10000"/>
              <a:gd name="connsiteY61" fmla="*/ 1885 h 10000"/>
              <a:gd name="connsiteX62" fmla="*/ 9621 w 10000"/>
              <a:gd name="connsiteY62" fmla="*/ 2304 h 10000"/>
              <a:gd name="connsiteX63" fmla="*/ 9431 w 10000"/>
              <a:gd name="connsiteY63" fmla="*/ 2513 h 10000"/>
              <a:gd name="connsiteX64" fmla="*/ 9431 w 10000"/>
              <a:gd name="connsiteY64" fmla="*/ 2723 h 10000"/>
              <a:gd name="connsiteX65" fmla="*/ 9242 w 10000"/>
              <a:gd name="connsiteY65" fmla="*/ 2932 h 10000"/>
              <a:gd name="connsiteX66" fmla="*/ 9242 w 10000"/>
              <a:gd name="connsiteY66" fmla="*/ 3351 h 10000"/>
              <a:gd name="connsiteX67" fmla="*/ 9052 w 10000"/>
              <a:gd name="connsiteY67" fmla="*/ 3770 h 10000"/>
              <a:gd name="connsiteX68" fmla="*/ 8863 w 10000"/>
              <a:gd name="connsiteY68" fmla="*/ 4188 h 10000"/>
              <a:gd name="connsiteX69" fmla="*/ 8863 w 10000"/>
              <a:gd name="connsiteY69" fmla="*/ 4817 h 10000"/>
              <a:gd name="connsiteX70" fmla="*/ 8673 w 10000"/>
              <a:gd name="connsiteY70" fmla="*/ 5419 h 10000"/>
              <a:gd name="connsiteX71" fmla="*/ 8673 w 10000"/>
              <a:gd name="connsiteY71" fmla="*/ 5419 h 10000"/>
              <a:gd name="connsiteX0" fmla="*/ 8104 w 9431"/>
              <a:gd name="connsiteY0" fmla="*/ 5419 h 10000"/>
              <a:gd name="connsiteX1" fmla="*/ 7535 w 9431"/>
              <a:gd name="connsiteY1" fmla="*/ 7723 h 10000"/>
              <a:gd name="connsiteX2" fmla="*/ 7346 w 9431"/>
              <a:gd name="connsiteY2" fmla="*/ 8979 h 10000"/>
              <a:gd name="connsiteX3" fmla="*/ 7156 w 9431"/>
              <a:gd name="connsiteY3" fmla="*/ 10000 h 10000"/>
              <a:gd name="connsiteX4" fmla="*/ 6042 w 9431"/>
              <a:gd name="connsiteY4" fmla="*/ 10000 h 10000"/>
              <a:gd name="connsiteX5" fmla="*/ 6232 w 9431"/>
              <a:gd name="connsiteY5" fmla="*/ 9188 h 10000"/>
              <a:gd name="connsiteX6" fmla="*/ 6422 w 9431"/>
              <a:gd name="connsiteY6" fmla="*/ 8141 h 10000"/>
              <a:gd name="connsiteX7" fmla="*/ 6611 w 9431"/>
              <a:gd name="connsiteY7" fmla="*/ 7304 h 10000"/>
              <a:gd name="connsiteX8" fmla="*/ 6611 w 9431"/>
              <a:gd name="connsiteY8" fmla="*/ 6675 h 10000"/>
              <a:gd name="connsiteX9" fmla="*/ 6801 w 9431"/>
              <a:gd name="connsiteY9" fmla="*/ 5838 h 10000"/>
              <a:gd name="connsiteX10" fmla="*/ 6801 w 9431"/>
              <a:gd name="connsiteY10" fmla="*/ 5209 h 10000"/>
              <a:gd name="connsiteX11" fmla="*/ 6990 w 9431"/>
              <a:gd name="connsiteY11" fmla="*/ 4607 h 10000"/>
              <a:gd name="connsiteX12" fmla="*/ 6990 w 9431"/>
              <a:gd name="connsiteY12" fmla="*/ 4188 h 10000"/>
              <a:gd name="connsiteX13" fmla="*/ 6990 w 9431"/>
              <a:gd name="connsiteY13" fmla="*/ 3560 h 10000"/>
              <a:gd name="connsiteX14" fmla="*/ 7156 w 9431"/>
              <a:gd name="connsiteY14" fmla="*/ 3141 h 10000"/>
              <a:gd name="connsiteX15" fmla="*/ 7156 w 9431"/>
              <a:gd name="connsiteY15" fmla="*/ 2932 h 10000"/>
              <a:gd name="connsiteX16" fmla="*/ 7156 w 9431"/>
              <a:gd name="connsiteY16" fmla="*/ 2513 h 10000"/>
              <a:gd name="connsiteX17" fmla="*/ 7156 w 9431"/>
              <a:gd name="connsiteY17" fmla="*/ 2304 h 10000"/>
              <a:gd name="connsiteX18" fmla="*/ 7156 w 9431"/>
              <a:gd name="connsiteY18" fmla="*/ 2094 h 10000"/>
              <a:gd name="connsiteX19" fmla="*/ 7156 w 9431"/>
              <a:gd name="connsiteY19" fmla="*/ 2094 h 10000"/>
              <a:gd name="connsiteX20" fmla="*/ 7156 w 9431"/>
              <a:gd name="connsiteY20" fmla="*/ 1885 h 10000"/>
              <a:gd name="connsiteX21" fmla="*/ 7156 w 9431"/>
              <a:gd name="connsiteY21" fmla="*/ 1885 h 10000"/>
              <a:gd name="connsiteX22" fmla="*/ 6990 w 9431"/>
              <a:gd name="connsiteY22" fmla="*/ 1885 h 10000"/>
              <a:gd name="connsiteX23" fmla="*/ 6801 w 9431"/>
              <a:gd name="connsiteY23" fmla="*/ 1885 h 10000"/>
              <a:gd name="connsiteX24" fmla="*/ 6422 w 9431"/>
              <a:gd name="connsiteY24" fmla="*/ 1885 h 10000"/>
              <a:gd name="connsiteX25" fmla="*/ 6042 w 9431"/>
              <a:gd name="connsiteY25" fmla="*/ 1885 h 10000"/>
              <a:gd name="connsiteX26" fmla="*/ 5663 w 9431"/>
              <a:gd name="connsiteY26" fmla="*/ 2094 h 10000"/>
              <a:gd name="connsiteX27" fmla="*/ 4336 w 9431"/>
              <a:gd name="connsiteY27" fmla="*/ 2513 h 10000"/>
              <a:gd name="connsiteX28" fmla="*/ 3578 w 9431"/>
              <a:gd name="connsiteY28" fmla="*/ 2723 h 10000"/>
              <a:gd name="connsiteX29" fmla="*/ 3009 w 9431"/>
              <a:gd name="connsiteY29" fmla="*/ 2932 h 10000"/>
              <a:gd name="connsiteX30" fmla="*/ 2275 w 9431"/>
              <a:gd name="connsiteY30" fmla="*/ 3141 h 10000"/>
              <a:gd name="connsiteX31" fmla="*/ 1706 w 9431"/>
              <a:gd name="connsiteY31" fmla="*/ 3351 h 10000"/>
              <a:gd name="connsiteX32" fmla="*/ 1137 w 9431"/>
              <a:gd name="connsiteY32" fmla="*/ 3560 h 10000"/>
              <a:gd name="connsiteX33" fmla="*/ 758 w 9431"/>
              <a:gd name="connsiteY33" fmla="*/ 3560 h 10000"/>
              <a:gd name="connsiteX34" fmla="*/ 568 w 9431"/>
              <a:gd name="connsiteY34" fmla="*/ 3560 h 10000"/>
              <a:gd name="connsiteX35" fmla="*/ 379 w 9431"/>
              <a:gd name="connsiteY35" fmla="*/ 3351 h 10000"/>
              <a:gd name="connsiteX36" fmla="*/ 189 w 9431"/>
              <a:gd name="connsiteY36" fmla="*/ 3351 h 10000"/>
              <a:gd name="connsiteX37" fmla="*/ 0 w 9431"/>
              <a:gd name="connsiteY37" fmla="*/ 3141 h 10000"/>
              <a:gd name="connsiteX38" fmla="*/ 568 w 9431"/>
              <a:gd name="connsiteY38" fmla="*/ 2304 h 10000"/>
              <a:gd name="connsiteX39" fmla="*/ 1516 w 9431"/>
              <a:gd name="connsiteY39" fmla="*/ 2094 h 10000"/>
              <a:gd name="connsiteX40" fmla="*/ 2275 w 9431"/>
              <a:gd name="connsiteY40" fmla="*/ 2094 h 10000"/>
              <a:gd name="connsiteX41" fmla="*/ 2820 w 9431"/>
              <a:gd name="connsiteY41" fmla="*/ 1885 h 10000"/>
              <a:gd name="connsiteX42" fmla="*/ 4147 w 9431"/>
              <a:gd name="connsiteY42" fmla="*/ 1466 h 10000"/>
              <a:gd name="connsiteX43" fmla="*/ 4715 w 9431"/>
              <a:gd name="connsiteY43" fmla="*/ 1257 h 10000"/>
              <a:gd name="connsiteX44" fmla="*/ 5474 w 9431"/>
              <a:gd name="connsiteY44" fmla="*/ 1047 h 10000"/>
              <a:gd name="connsiteX45" fmla="*/ 6232 w 9431"/>
              <a:gd name="connsiteY45" fmla="*/ 838 h 10000"/>
              <a:gd name="connsiteX46" fmla="*/ 6611 w 9431"/>
              <a:gd name="connsiteY46" fmla="*/ 628 h 10000"/>
              <a:gd name="connsiteX47" fmla="*/ 6990 w 9431"/>
              <a:gd name="connsiteY47" fmla="*/ 419 h 10000"/>
              <a:gd name="connsiteX48" fmla="*/ 7156 w 9431"/>
              <a:gd name="connsiteY48" fmla="*/ 209 h 10000"/>
              <a:gd name="connsiteX49" fmla="*/ 7346 w 9431"/>
              <a:gd name="connsiteY49" fmla="*/ 209 h 10000"/>
              <a:gd name="connsiteX50" fmla="*/ 7535 w 9431"/>
              <a:gd name="connsiteY50" fmla="*/ 0 h 10000"/>
              <a:gd name="connsiteX51" fmla="*/ 7725 w 9431"/>
              <a:gd name="connsiteY51" fmla="*/ 209 h 10000"/>
              <a:gd name="connsiteX52" fmla="*/ 7914 w 9431"/>
              <a:gd name="connsiteY52" fmla="*/ 209 h 10000"/>
              <a:gd name="connsiteX53" fmla="*/ 8294 w 9431"/>
              <a:gd name="connsiteY53" fmla="*/ 419 h 10000"/>
              <a:gd name="connsiteX54" fmla="*/ 8673 w 9431"/>
              <a:gd name="connsiteY54" fmla="*/ 628 h 10000"/>
              <a:gd name="connsiteX55" fmla="*/ 9052 w 9431"/>
              <a:gd name="connsiteY55" fmla="*/ 838 h 10000"/>
              <a:gd name="connsiteX56" fmla="*/ 9241 w 9431"/>
              <a:gd name="connsiteY56" fmla="*/ 1257 h 10000"/>
              <a:gd name="connsiteX57" fmla="*/ 9431 w 9431"/>
              <a:gd name="connsiteY57" fmla="*/ 1466 h 10000"/>
              <a:gd name="connsiteX58" fmla="*/ 9431 w 9431"/>
              <a:gd name="connsiteY58" fmla="*/ 1466 h 10000"/>
              <a:gd name="connsiteX59" fmla="*/ 9431 w 9431"/>
              <a:gd name="connsiteY59" fmla="*/ 1675 h 10000"/>
              <a:gd name="connsiteX60" fmla="*/ 9241 w 9431"/>
              <a:gd name="connsiteY60" fmla="*/ 1885 h 10000"/>
              <a:gd name="connsiteX61" fmla="*/ 9052 w 9431"/>
              <a:gd name="connsiteY61" fmla="*/ 2304 h 10000"/>
              <a:gd name="connsiteX62" fmla="*/ 8862 w 9431"/>
              <a:gd name="connsiteY62" fmla="*/ 2513 h 10000"/>
              <a:gd name="connsiteX63" fmla="*/ 8862 w 9431"/>
              <a:gd name="connsiteY63" fmla="*/ 2723 h 10000"/>
              <a:gd name="connsiteX64" fmla="*/ 8673 w 9431"/>
              <a:gd name="connsiteY64" fmla="*/ 2932 h 10000"/>
              <a:gd name="connsiteX65" fmla="*/ 8673 w 9431"/>
              <a:gd name="connsiteY65" fmla="*/ 3351 h 10000"/>
              <a:gd name="connsiteX66" fmla="*/ 8483 w 9431"/>
              <a:gd name="connsiteY66" fmla="*/ 3770 h 10000"/>
              <a:gd name="connsiteX67" fmla="*/ 8294 w 9431"/>
              <a:gd name="connsiteY67" fmla="*/ 4188 h 10000"/>
              <a:gd name="connsiteX68" fmla="*/ 8294 w 9431"/>
              <a:gd name="connsiteY68" fmla="*/ 4817 h 10000"/>
              <a:gd name="connsiteX69" fmla="*/ 8104 w 9431"/>
              <a:gd name="connsiteY69" fmla="*/ 5419 h 10000"/>
              <a:gd name="connsiteX70" fmla="*/ 8104 w 9431"/>
              <a:gd name="connsiteY70" fmla="*/ 5419 h 10000"/>
              <a:gd name="connsiteX0" fmla="*/ 8393 w 9800"/>
              <a:gd name="connsiteY0" fmla="*/ 5419 h 10000"/>
              <a:gd name="connsiteX1" fmla="*/ 7790 w 9800"/>
              <a:gd name="connsiteY1" fmla="*/ 7723 h 10000"/>
              <a:gd name="connsiteX2" fmla="*/ 7589 w 9800"/>
              <a:gd name="connsiteY2" fmla="*/ 8979 h 10000"/>
              <a:gd name="connsiteX3" fmla="*/ 7388 w 9800"/>
              <a:gd name="connsiteY3" fmla="*/ 10000 h 10000"/>
              <a:gd name="connsiteX4" fmla="*/ 6207 w 9800"/>
              <a:gd name="connsiteY4" fmla="*/ 10000 h 10000"/>
              <a:gd name="connsiteX5" fmla="*/ 6408 w 9800"/>
              <a:gd name="connsiteY5" fmla="*/ 9188 h 10000"/>
              <a:gd name="connsiteX6" fmla="*/ 6609 w 9800"/>
              <a:gd name="connsiteY6" fmla="*/ 8141 h 10000"/>
              <a:gd name="connsiteX7" fmla="*/ 6810 w 9800"/>
              <a:gd name="connsiteY7" fmla="*/ 7304 h 10000"/>
              <a:gd name="connsiteX8" fmla="*/ 6810 w 9800"/>
              <a:gd name="connsiteY8" fmla="*/ 6675 h 10000"/>
              <a:gd name="connsiteX9" fmla="*/ 7011 w 9800"/>
              <a:gd name="connsiteY9" fmla="*/ 5838 h 10000"/>
              <a:gd name="connsiteX10" fmla="*/ 7011 w 9800"/>
              <a:gd name="connsiteY10" fmla="*/ 5209 h 10000"/>
              <a:gd name="connsiteX11" fmla="*/ 7212 w 9800"/>
              <a:gd name="connsiteY11" fmla="*/ 4607 h 10000"/>
              <a:gd name="connsiteX12" fmla="*/ 7212 w 9800"/>
              <a:gd name="connsiteY12" fmla="*/ 4188 h 10000"/>
              <a:gd name="connsiteX13" fmla="*/ 7212 w 9800"/>
              <a:gd name="connsiteY13" fmla="*/ 3560 h 10000"/>
              <a:gd name="connsiteX14" fmla="*/ 7388 w 9800"/>
              <a:gd name="connsiteY14" fmla="*/ 3141 h 10000"/>
              <a:gd name="connsiteX15" fmla="*/ 7388 w 9800"/>
              <a:gd name="connsiteY15" fmla="*/ 2932 h 10000"/>
              <a:gd name="connsiteX16" fmla="*/ 7388 w 9800"/>
              <a:gd name="connsiteY16" fmla="*/ 2513 h 10000"/>
              <a:gd name="connsiteX17" fmla="*/ 7388 w 9800"/>
              <a:gd name="connsiteY17" fmla="*/ 2304 h 10000"/>
              <a:gd name="connsiteX18" fmla="*/ 7388 w 9800"/>
              <a:gd name="connsiteY18" fmla="*/ 2094 h 10000"/>
              <a:gd name="connsiteX19" fmla="*/ 7388 w 9800"/>
              <a:gd name="connsiteY19" fmla="*/ 2094 h 10000"/>
              <a:gd name="connsiteX20" fmla="*/ 7388 w 9800"/>
              <a:gd name="connsiteY20" fmla="*/ 1885 h 10000"/>
              <a:gd name="connsiteX21" fmla="*/ 7388 w 9800"/>
              <a:gd name="connsiteY21" fmla="*/ 1885 h 10000"/>
              <a:gd name="connsiteX22" fmla="*/ 7212 w 9800"/>
              <a:gd name="connsiteY22" fmla="*/ 1885 h 10000"/>
              <a:gd name="connsiteX23" fmla="*/ 7011 w 9800"/>
              <a:gd name="connsiteY23" fmla="*/ 1885 h 10000"/>
              <a:gd name="connsiteX24" fmla="*/ 6609 w 9800"/>
              <a:gd name="connsiteY24" fmla="*/ 1885 h 10000"/>
              <a:gd name="connsiteX25" fmla="*/ 6207 w 9800"/>
              <a:gd name="connsiteY25" fmla="*/ 1885 h 10000"/>
              <a:gd name="connsiteX26" fmla="*/ 5805 w 9800"/>
              <a:gd name="connsiteY26" fmla="*/ 2094 h 10000"/>
              <a:gd name="connsiteX27" fmla="*/ 4398 w 9800"/>
              <a:gd name="connsiteY27" fmla="*/ 2513 h 10000"/>
              <a:gd name="connsiteX28" fmla="*/ 3594 w 9800"/>
              <a:gd name="connsiteY28" fmla="*/ 2723 h 10000"/>
              <a:gd name="connsiteX29" fmla="*/ 2991 w 9800"/>
              <a:gd name="connsiteY29" fmla="*/ 2932 h 10000"/>
              <a:gd name="connsiteX30" fmla="*/ 2212 w 9800"/>
              <a:gd name="connsiteY30" fmla="*/ 3141 h 10000"/>
              <a:gd name="connsiteX31" fmla="*/ 1609 w 9800"/>
              <a:gd name="connsiteY31" fmla="*/ 3351 h 10000"/>
              <a:gd name="connsiteX32" fmla="*/ 1006 w 9800"/>
              <a:gd name="connsiteY32" fmla="*/ 3560 h 10000"/>
              <a:gd name="connsiteX33" fmla="*/ 604 w 9800"/>
              <a:gd name="connsiteY33" fmla="*/ 3560 h 10000"/>
              <a:gd name="connsiteX34" fmla="*/ 402 w 9800"/>
              <a:gd name="connsiteY34" fmla="*/ 3560 h 10000"/>
              <a:gd name="connsiteX35" fmla="*/ 202 w 9800"/>
              <a:gd name="connsiteY35" fmla="*/ 3351 h 10000"/>
              <a:gd name="connsiteX36" fmla="*/ 0 w 9800"/>
              <a:gd name="connsiteY36" fmla="*/ 3351 h 10000"/>
              <a:gd name="connsiteX37" fmla="*/ 402 w 9800"/>
              <a:gd name="connsiteY37" fmla="*/ 2304 h 10000"/>
              <a:gd name="connsiteX38" fmla="*/ 1407 w 9800"/>
              <a:gd name="connsiteY38" fmla="*/ 2094 h 10000"/>
              <a:gd name="connsiteX39" fmla="*/ 2212 w 9800"/>
              <a:gd name="connsiteY39" fmla="*/ 2094 h 10000"/>
              <a:gd name="connsiteX40" fmla="*/ 2790 w 9800"/>
              <a:gd name="connsiteY40" fmla="*/ 1885 h 10000"/>
              <a:gd name="connsiteX41" fmla="*/ 4197 w 9800"/>
              <a:gd name="connsiteY41" fmla="*/ 1466 h 10000"/>
              <a:gd name="connsiteX42" fmla="*/ 4799 w 9800"/>
              <a:gd name="connsiteY42" fmla="*/ 1257 h 10000"/>
              <a:gd name="connsiteX43" fmla="*/ 5604 w 9800"/>
              <a:gd name="connsiteY43" fmla="*/ 1047 h 10000"/>
              <a:gd name="connsiteX44" fmla="*/ 6408 w 9800"/>
              <a:gd name="connsiteY44" fmla="*/ 838 h 10000"/>
              <a:gd name="connsiteX45" fmla="*/ 6810 w 9800"/>
              <a:gd name="connsiteY45" fmla="*/ 628 h 10000"/>
              <a:gd name="connsiteX46" fmla="*/ 7212 w 9800"/>
              <a:gd name="connsiteY46" fmla="*/ 419 h 10000"/>
              <a:gd name="connsiteX47" fmla="*/ 7388 w 9800"/>
              <a:gd name="connsiteY47" fmla="*/ 209 h 10000"/>
              <a:gd name="connsiteX48" fmla="*/ 7589 w 9800"/>
              <a:gd name="connsiteY48" fmla="*/ 209 h 10000"/>
              <a:gd name="connsiteX49" fmla="*/ 7790 w 9800"/>
              <a:gd name="connsiteY49" fmla="*/ 0 h 10000"/>
              <a:gd name="connsiteX50" fmla="*/ 7991 w 9800"/>
              <a:gd name="connsiteY50" fmla="*/ 209 h 10000"/>
              <a:gd name="connsiteX51" fmla="*/ 8191 w 9800"/>
              <a:gd name="connsiteY51" fmla="*/ 209 h 10000"/>
              <a:gd name="connsiteX52" fmla="*/ 8594 w 9800"/>
              <a:gd name="connsiteY52" fmla="*/ 419 h 10000"/>
              <a:gd name="connsiteX53" fmla="*/ 8996 w 9800"/>
              <a:gd name="connsiteY53" fmla="*/ 628 h 10000"/>
              <a:gd name="connsiteX54" fmla="*/ 9398 w 9800"/>
              <a:gd name="connsiteY54" fmla="*/ 838 h 10000"/>
              <a:gd name="connsiteX55" fmla="*/ 9599 w 9800"/>
              <a:gd name="connsiteY55" fmla="*/ 1257 h 10000"/>
              <a:gd name="connsiteX56" fmla="*/ 9800 w 9800"/>
              <a:gd name="connsiteY56" fmla="*/ 1466 h 10000"/>
              <a:gd name="connsiteX57" fmla="*/ 9800 w 9800"/>
              <a:gd name="connsiteY57" fmla="*/ 1466 h 10000"/>
              <a:gd name="connsiteX58" fmla="*/ 9800 w 9800"/>
              <a:gd name="connsiteY58" fmla="*/ 1675 h 10000"/>
              <a:gd name="connsiteX59" fmla="*/ 9599 w 9800"/>
              <a:gd name="connsiteY59" fmla="*/ 1885 h 10000"/>
              <a:gd name="connsiteX60" fmla="*/ 9398 w 9800"/>
              <a:gd name="connsiteY60" fmla="*/ 2304 h 10000"/>
              <a:gd name="connsiteX61" fmla="*/ 9197 w 9800"/>
              <a:gd name="connsiteY61" fmla="*/ 2513 h 10000"/>
              <a:gd name="connsiteX62" fmla="*/ 9197 w 9800"/>
              <a:gd name="connsiteY62" fmla="*/ 2723 h 10000"/>
              <a:gd name="connsiteX63" fmla="*/ 8996 w 9800"/>
              <a:gd name="connsiteY63" fmla="*/ 2932 h 10000"/>
              <a:gd name="connsiteX64" fmla="*/ 8996 w 9800"/>
              <a:gd name="connsiteY64" fmla="*/ 3351 h 10000"/>
              <a:gd name="connsiteX65" fmla="*/ 8795 w 9800"/>
              <a:gd name="connsiteY65" fmla="*/ 3770 h 10000"/>
              <a:gd name="connsiteX66" fmla="*/ 8594 w 9800"/>
              <a:gd name="connsiteY66" fmla="*/ 4188 h 10000"/>
              <a:gd name="connsiteX67" fmla="*/ 8594 w 9800"/>
              <a:gd name="connsiteY67" fmla="*/ 4817 h 10000"/>
              <a:gd name="connsiteX68" fmla="*/ 8393 w 9800"/>
              <a:gd name="connsiteY68" fmla="*/ 5419 h 10000"/>
              <a:gd name="connsiteX69" fmla="*/ 8393 w 9800"/>
              <a:gd name="connsiteY69" fmla="*/ 5419 h 10000"/>
              <a:gd name="connsiteX0" fmla="*/ 8358 w 9794"/>
              <a:gd name="connsiteY0" fmla="*/ 5419 h 10000"/>
              <a:gd name="connsiteX1" fmla="*/ 7743 w 9794"/>
              <a:gd name="connsiteY1" fmla="*/ 7723 h 10000"/>
              <a:gd name="connsiteX2" fmla="*/ 7538 w 9794"/>
              <a:gd name="connsiteY2" fmla="*/ 8979 h 10000"/>
              <a:gd name="connsiteX3" fmla="*/ 7333 w 9794"/>
              <a:gd name="connsiteY3" fmla="*/ 10000 h 10000"/>
              <a:gd name="connsiteX4" fmla="*/ 6128 w 9794"/>
              <a:gd name="connsiteY4" fmla="*/ 10000 h 10000"/>
              <a:gd name="connsiteX5" fmla="*/ 6333 w 9794"/>
              <a:gd name="connsiteY5" fmla="*/ 9188 h 10000"/>
              <a:gd name="connsiteX6" fmla="*/ 6538 w 9794"/>
              <a:gd name="connsiteY6" fmla="*/ 8141 h 10000"/>
              <a:gd name="connsiteX7" fmla="*/ 6743 w 9794"/>
              <a:gd name="connsiteY7" fmla="*/ 7304 h 10000"/>
              <a:gd name="connsiteX8" fmla="*/ 6743 w 9794"/>
              <a:gd name="connsiteY8" fmla="*/ 6675 h 10000"/>
              <a:gd name="connsiteX9" fmla="*/ 6948 w 9794"/>
              <a:gd name="connsiteY9" fmla="*/ 5838 h 10000"/>
              <a:gd name="connsiteX10" fmla="*/ 6948 w 9794"/>
              <a:gd name="connsiteY10" fmla="*/ 5209 h 10000"/>
              <a:gd name="connsiteX11" fmla="*/ 7153 w 9794"/>
              <a:gd name="connsiteY11" fmla="*/ 4607 h 10000"/>
              <a:gd name="connsiteX12" fmla="*/ 7153 w 9794"/>
              <a:gd name="connsiteY12" fmla="*/ 4188 h 10000"/>
              <a:gd name="connsiteX13" fmla="*/ 7153 w 9794"/>
              <a:gd name="connsiteY13" fmla="*/ 3560 h 10000"/>
              <a:gd name="connsiteX14" fmla="*/ 7333 w 9794"/>
              <a:gd name="connsiteY14" fmla="*/ 3141 h 10000"/>
              <a:gd name="connsiteX15" fmla="*/ 7333 w 9794"/>
              <a:gd name="connsiteY15" fmla="*/ 2932 h 10000"/>
              <a:gd name="connsiteX16" fmla="*/ 7333 w 9794"/>
              <a:gd name="connsiteY16" fmla="*/ 2513 h 10000"/>
              <a:gd name="connsiteX17" fmla="*/ 7333 w 9794"/>
              <a:gd name="connsiteY17" fmla="*/ 2304 h 10000"/>
              <a:gd name="connsiteX18" fmla="*/ 7333 w 9794"/>
              <a:gd name="connsiteY18" fmla="*/ 2094 h 10000"/>
              <a:gd name="connsiteX19" fmla="*/ 7333 w 9794"/>
              <a:gd name="connsiteY19" fmla="*/ 2094 h 10000"/>
              <a:gd name="connsiteX20" fmla="*/ 7333 w 9794"/>
              <a:gd name="connsiteY20" fmla="*/ 1885 h 10000"/>
              <a:gd name="connsiteX21" fmla="*/ 7333 w 9794"/>
              <a:gd name="connsiteY21" fmla="*/ 1885 h 10000"/>
              <a:gd name="connsiteX22" fmla="*/ 7153 w 9794"/>
              <a:gd name="connsiteY22" fmla="*/ 1885 h 10000"/>
              <a:gd name="connsiteX23" fmla="*/ 6948 w 9794"/>
              <a:gd name="connsiteY23" fmla="*/ 1885 h 10000"/>
              <a:gd name="connsiteX24" fmla="*/ 6538 w 9794"/>
              <a:gd name="connsiteY24" fmla="*/ 1885 h 10000"/>
              <a:gd name="connsiteX25" fmla="*/ 6128 w 9794"/>
              <a:gd name="connsiteY25" fmla="*/ 1885 h 10000"/>
              <a:gd name="connsiteX26" fmla="*/ 5717 w 9794"/>
              <a:gd name="connsiteY26" fmla="*/ 2094 h 10000"/>
              <a:gd name="connsiteX27" fmla="*/ 4282 w 9794"/>
              <a:gd name="connsiteY27" fmla="*/ 2513 h 10000"/>
              <a:gd name="connsiteX28" fmla="*/ 3461 w 9794"/>
              <a:gd name="connsiteY28" fmla="*/ 2723 h 10000"/>
              <a:gd name="connsiteX29" fmla="*/ 2846 w 9794"/>
              <a:gd name="connsiteY29" fmla="*/ 2932 h 10000"/>
              <a:gd name="connsiteX30" fmla="*/ 2051 w 9794"/>
              <a:gd name="connsiteY30" fmla="*/ 3141 h 10000"/>
              <a:gd name="connsiteX31" fmla="*/ 1436 w 9794"/>
              <a:gd name="connsiteY31" fmla="*/ 3351 h 10000"/>
              <a:gd name="connsiteX32" fmla="*/ 821 w 9794"/>
              <a:gd name="connsiteY32" fmla="*/ 3560 h 10000"/>
              <a:gd name="connsiteX33" fmla="*/ 410 w 9794"/>
              <a:gd name="connsiteY33" fmla="*/ 3560 h 10000"/>
              <a:gd name="connsiteX34" fmla="*/ 204 w 9794"/>
              <a:gd name="connsiteY34" fmla="*/ 3560 h 10000"/>
              <a:gd name="connsiteX35" fmla="*/ 0 w 9794"/>
              <a:gd name="connsiteY35" fmla="*/ 3351 h 10000"/>
              <a:gd name="connsiteX36" fmla="*/ 204 w 9794"/>
              <a:gd name="connsiteY36" fmla="*/ 2304 h 10000"/>
              <a:gd name="connsiteX37" fmla="*/ 1230 w 9794"/>
              <a:gd name="connsiteY37" fmla="*/ 2094 h 10000"/>
              <a:gd name="connsiteX38" fmla="*/ 2051 w 9794"/>
              <a:gd name="connsiteY38" fmla="*/ 2094 h 10000"/>
              <a:gd name="connsiteX39" fmla="*/ 2641 w 9794"/>
              <a:gd name="connsiteY39" fmla="*/ 1885 h 10000"/>
              <a:gd name="connsiteX40" fmla="*/ 4077 w 9794"/>
              <a:gd name="connsiteY40" fmla="*/ 1466 h 10000"/>
              <a:gd name="connsiteX41" fmla="*/ 4691 w 9794"/>
              <a:gd name="connsiteY41" fmla="*/ 1257 h 10000"/>
              <a:gd name="connsiteX42" fmla="*/ 5512 w 9794"/>
              <a:gd name="connsiteY42" fmla="*/ 1047 h 10000"/>
              <a:gd name="connsiteX43" fmla="*/ 6333 w 9794"/>
              <a:gd name="connsiteY43" fmla="*/ 838 h 10000"/>
              <a:gd name="connsiteX44" fmla="*/ 6743 w 9794"/>
              <a:gd name="connsiteY44" fmla="*/ 628 h 10000"/>
              <a:gd name="connsiteX45" fmla="*/ 7153 w 9794"/>
              <a:gd name="connsiteY45" fmla="*/ 419 h 10000"/>
              <a:gd name="connsiteX46" fmla="*/ 7333 w 9794"/>
              <a:gd name="connsiteY46" fmla="*/ 209 h 10000"/>
              <a:gd name="connsiteX47" fmla="*/ 7538 w 9794"/>
              <a:gd name="connsiteY47" fmla="*/ 209 h 10000"/>
              <a:gd name="connsiteX48" fmla="*/ 7743 w 9794"/>
              <a:gd name="connsiteY48" fmla="*/ 0 h 10000"/>
              <a:gd name="connsiteX49" fmla="*/ 7948 w 9794"/>
              <a:gd name="connsiteY49" fmla="*/ 209 h 10000"/>
              <a:gd name="connsiteX50" fmla="*/ 8152 w 9794"/>
              <a:gd name="connsiteY50" fmla="*/ 209 h 10000"/>
              <a:gd name="connsiteX51" fmla="*/ 8563 w 9794"/>
              <a:gd name="connsiteY51" fmla="*/ 419 h 10000"/>
              <a:gd name="connsiteX52" fmla="*/ 8974 w 9794"/>
              <a:gd name="connsiteY52" fmla="*/ 628 h 10000"/>
              <a:gd name="connsiteX53" fmla="*/ 9384 w 9794"/>
              <a:gd name="connsiteY53" fmla="*/ 838 h 10000"/>
              <a:gd name="connsiteX54" fmla="*/ 9589 w 9794"/>
              <a:gd name="connsiteY54" fmla="*/ 1257 h 10000"/>
              <a:gd name="connsiteX55" fmla="*/ 9794 w 9794"/>
              <a:gd name="connsiteY55" fmla="*/ 1466 h 10000"/>
              <a:gd name="connsiteX56" fmla="*/ 9794 w 9794"/>
              <a:gd name="connsiteY56" fmla="*/ 1466 h 10000"/>
              <a:gd name="connsiteX57" fmla="*/ 9794 w 9794"/>
              <a:gd name="connsiteY57" fmla="*/ 1675 h 10000"/>
              <a:gd name="connsiteX58" fmla="*/ 9589 w 9794"/>
              <a:gd name="connsiteY58" fmla="*/ 1885 h 10000"/>
              <a:gd name="connsiteX59" fmla="*/ 9384 w 9794"/>
              <a:gd name="connsiteY59" fmla="*/ 2304 h 10000"/>
              <a:gd name="connsiteX60" fmla="*/ 9179 w 9794"/>
              <a:gd name="connsiteY60" fmla="*/ 2513 h 10000"/>
              <a:gd name="connsiteX61" fmla="*/ 9179 w 9794"/>
              <a:gd name="connsiteY61" fmla="*/ 2723 h 10000"/>
              <a:gd name="connsiteX62" fmla="*/ 8974 w 9794"/>
              <a:gd name="connsiteY62" fmla="*/ 2932 h 10000"/>
              <a:gd name="connsiteX63" fmla="*/ 8974 w 9794"/>
              <a:gd name="connsiteY63" fmla="*/ 3351 h 10000"/>
              <a:gd name="connsiteX64" fmla="*/ 8768 w 9794"/>
              <a:gd name="connsiteY64" fmla="*/ 3770 h 10000"/>
              <a:gd name="connsiteX65" fmla="*/ 8563 w 9794"/>
              <a:gd name="connsiteY65" fmla="*/ 4188 h 10000"/>
              <a:gd name="connsiteX66" fmla="*/ 8563 w 9794"/>
              <a:gd name="connsiteY66" fmla="*/ 4817 h 10000"/>
              <a:gd name="connsiteX67" fmla="*/ 8358 w 9794"/>
              <a:gd name="connsiteY67" fmla="*/ 5419 h 10000"/>
              <a:gd name="connsiteX68" fmla="*/ 8358 w 9794"/>
              <a:gd name="connsiteY68" fmla="*/ 5419 h 10000"/>
              <a:gd name="connsiteX0" fmla="*/ 8326 w 9792"/>
              <a:gd name="connsiteY0" fmla="*/ 5419 h 10000"/>
              <a:gd name="connsiteX1" fmla="*/ 7698 w 9792"/>
              <a:gd name="connsiteY1" fmla="*/ 7723 h 10000"/>
              <a:gd name="connsiteX2" fmla="*/ 7489 w 9792"/>
              <a:gd name="connsiteY2" fmla="*/ 8979 h 10000"/>
              <a:gd name="connsiteX3" fmla="*/ 7279 w 9792"/>
              <a:gd name="connsiteY3" fmla="*/ 10000 h 10000"/>
              <a:gd name="connsiteX4" fmla="*/ 6049 w 9792"/>
              <a:gd name="connsiteY4" fmla="*/ 10000 h 10000"/>
              <a:gd name="connsiteX5" fmla="*/ 6258 w 9792"/>
              <a:gd name="connsiteY5" fmla="*/ 9188 h 10000"/>
              <a:gd name="connsiteX6" fmla="*/ 6468 w 9792"/>
              <a:gd name="connsiteY6" fmla="*/ 8141 h 10000"/>
              <a:gd name="connsiteX7" fmla="*/ 6677 w 9792"/>
              <a:gd name="connsiteY7" fmla="*/ 7304 h 10000"/>
              <a:gd name="connsiteX8" fmla="*/ 6677 w 9792"/>
              <a:gd name="connsiteY8" fmla="*/ 6675 h 10000"/>
              <a:gd name="connsiteX9" fmla="*/ 6886 w 9792"/>
              <a:gd name="connsiteY9" fmla="*/ 5838 h 10000"/>
              <a:gd name="connsiteX10" fmla="*/ 6886 w 9792"/>
              <a:gd name="connsiteY10" fmla="*/ 5209 h 10000"/>
              <a:gd name="connsiteX11" fmla="*/ 7095 w 9792"/>
              <a:gd name="connsiteY11" fmla="*/ 4607 h 10000"/>
              <a:gd name="connsiteX12" fmla="*/ 7095 w 9792"/>
              <a:gd name="connsiteY12" fmla="*/ 4188 h 10000"/>
              <a:gd name="connsiteX13" fmla="*/ 7095 w 9792"/>
              <a:gd name="connsiteY13" fmla="*/ 3560 h 10000"/>
              <a:gd name="connsiteX14" fmla="*/ 7279 w 9792"/>
              <a:gd name="connsiteY14" fmla="*/ 3141 h 10000"/>
              <a:gd name="connsiteX15" fmla="*/ 7279 w 9792"/>
              <a:gd name="connsiteY15" fmla="*/ 2932 h 10000"/>
              <a:gd name="connsiteX16" fmla="*/ 7279 w 9792"/>
              <a:gd name="connsiteY16" fmla="*/ 2513 h 10000"/>
              <a:gd name="connsiteX17" fmla="*/ 7279 w 9792"/>
              <a:gd name="connsiteY17" fmla="*/ 2304 h 10000"/>
              <a:gd name="connsiteX18" fmla="*/ 7279 w 9792"/>
              <a:gd name="connsiteY18" fmla="*/ 2094 h 10000"/>
              <a:gd name="connsiteX19" fmla="*/ 7279 w 9792"/>
              <a:gd name="connsiteY19" fmla="*/ 2094 h 10000"/>
              <a:gd name="connsiteX20" fmla="*/ 7279 w 9792"/>
              <a:gd name="connsiteY20" fmla="*/ 1885 h 10000"/>
              <a:gd name="connsiteX21" fmla="*/ 7279 w 9792"/>
              <a:gd name="connsiteY21" fmla="*/ 1885 h 10000"/>
              <a:gd name="connsiteX22" fmla="*/ 7095 w 9792"/>
              <a:gd name="connsiteY22" fmla="*/ 1885 h 10000"/>
              <a:gd name="connsiteX23" fmla="*/ 6886 w 9792"/>
              <a:gd name="connsiteY23" fmla="*/ 1885 h 10000"/>
              <a:gd name="connsiteX24" fmla="*/ 6468 w 9792"/>
              <a:gd name="connsiteY24" fmla="*/ 1885 h 10000"/>
              <a:gd name="connsiteX25" fmla="*/ 6049 w 9792"/>
              <a:gd name="connsiteY25" fmla="*/ 1885 h 10000"/>
              <a:gd name="connsiteX26" fmla="*/ 5629 w 9792"/>
              <a:gd name="connsiteY26" fmla="*/ 2094 h 10000"/>
              <a:gd name="connsiteX27" fmla="*/ 4164 w 9792"/>
              <a:gd name="connsiteY27" fmla="*/ 2513 h 10000"/>
              <a:gd name="connsiteX28" fmla="*/ 3326 w 9792"/>
              <a:gd name="connsiteY28" fmla="*/ 2723 h 10000"/>
              <a:gd name="connsiteX29" fmla="*/ 2698 w 9792"/>
              <a:gd name="connsiteY29" fmla="*/ 2932 h 10000"/>
              <a:gd name="connsiteX30" fmla="*/ 1886 w 9792"/>
              <a:gd name="connsiteY30" fmla="*/ 3141 h 10000"/>
              <a:gd name="connsiteX31" fmla="*/ 1258 w 9792"/>
              <a:gd name="connsiteY31" fmla="*/ 3351 h 10000"/>
              <a:gd name="connsiteX32" fmla="*/ 630 w 9792"/>
              <a:gd name="connsiteY32" fmla="*/ 3560 h 10000"/>
              <a:gd name="connsiteX33" fmla="*/ 211 w 9792"/>
              <a:gd name="connsiteY33" fmla="*/ 3560 h 10000"/>
              <a:gd name="connsiteX34" fmla="*/ 0 w 9792"/>
              <a:gd name="connsiteY34" fmla="*/ 3560 h 10000"/>
              <a:gd name="connsiteX35" fmla="*/ 0 w 9792"/>
              <a:gd name="connsiteY35" fmla="*/ 2304 h 10000"/>
              <a:gd name="connsiteX36" fmla="*/ 1048 w 9792"/>
              <a:gd name="connsiteY36" fmla="*/ 2094 h 10000"/>
              <a:gd name="connsiteX37" fmla="*/ 1886 w 9792"/>
              <a:gd name="connsiteY37" fmla="*/ 2094 h 10000"/>
              <a:gd name="connsiteX38" fmla="*/ 2489 w 9792"/>
              <a:gd name="connsiteY38" fmla="*/ 1885 h 10000"/>
              <a:gd name="connsiteX39" fmla="*/ 3955 w 9792"/>
              <a:gd name="connsiteY39" fmla="*/ 1466 h 10000"/>
              <a:gd name="connsiteX40" fmla="*/ 4582 w 9792"/>
              <a:gd name="connsiteY40" fmla="*/ 1257 h 10000"/>
              <a:gd name="connsiteX41" fmla="*/ 5420 w 9792"/>
              <a:gd name="connsiteY41" fmla="*/ 1047 h 10000"/>
              <a:gd name="connsiteX42" fmla="*/ 6258 w 9792"/>
              <a:gd name="connsiteY42" fmla="*/ 838 h 10000"/>
              <a:gd name="connsiteX43" fmla="*/ 6677 w 9792"/>
              <a:gd name="connsiteY43" fmla="*/ 628 h 10000"/>
              <a:gd name="connsiteX44" fmla="*/ 7095 w 9792"/>
              <a:gd name="connsiteY44" fmla="*/ 419 h 10000"/>
              <a:gd name="connsiteX45" fmla="*/ 7279 w 9792"/>
              <a:gd name="connsiteY45" fmla="*/ 209 h 10000"/>
              <a:gd name="connsiteX46" fmla="*/ 7489 w 9792"/>
              <a:gd name="connsiteY46" fmla="*/ 209 h 10000"/>
              <a:gd name="connsiteX47" fmla="*/ 7698 w 9792"/>
              <a:gd name="connsiteY47" fmla="*/ 0 h 10000"/>
              <a:gd name="connsiteX48" fmla="*/ 7907 w 9792"/>
              <a:gd name="connsiteY48" fmla="*/ 209 h 10000"/>
              <a:gd name="connsiteX49" fmla="*/ 8115 w 9792"/>
              <a:gd name="connsiteY49" fmla="*/ 209 h 10000"/>
              <a:gd name="connsiteX50" fmla="*/ 8535 w 9792"/>
              <a:gd name="connsiteY50" fmla="*/ 419 h 10000"/>
              <a:gd name="connsiteX51" fmla="*/ 8955 w 9792"/>
              <a:gd name="connsiteY51" fmla="*/ 628 h 10000"/>
              <a:gd name="connsiteX52" fmla="*/ 9373 w 9792"/>
              <a:gd name="connsiteY52" fmla="*/ 838 h 10000"/>
              <a:gd name="connsiteX53" fmla="*/ 9583 w 9792"/>
              <a:gd name="connsiteY53" fmla="*/ 1257 h 10000"/>
              <a:gd name="connsiteX54" fmla="*/ 9792 w 9792"/>
              <a:gd name="connsiteY54" fmla="*/ 1466 h 10000"/>
              <a:gd name="connsiteX55" fmla="*/ 9792 w 9792"/>
              <a:gd name="connsiteY55" fmla="*/ 1466 h 10000"/>
              <a:gd name="connsiteX56" fmla="*/ 9792 w 9792"/>
              <a:gd name="connsiteY56" fmla="*/ 1675 h 10000"/>
              <a:gd name="connsiteX57" fmla="*/ 9583 w 9792"/>
              <a:gd name="connsiteY57" fmla="*/ 1885 h 10000"/>
              <a:gd name="connsiteX58" fmla="*/ 9373 w 9792"/>
              <a:gd name="connsiteY58" fmla="*/ 2304 h 10000"/>
              <a:gd name="connsiteX59" fmla="*/ 9164 w 9792"/>
              <a:gd name="connsiteY59" fmla="*/ 2513 h 10000"/>
              <a:gd name="connsiteX60" fmla="*/ 9164 w 9792"/>
              <a:gd name="connsiteY60" fmla="*/ 2723 h 10000"/>
              <a:gd name="connsiteX61" fmla="*/ 8955 w 9792"/>
              <a:gd name="connsiteY61" fmla="*/ 2932 h 10000"/>
              <a:gd name="connsiteX62" fmla="*/ 8955 w 9792"/>
              <a:gd name="connsiteY62" fmla="*/ 3351 h 10000"/>
              <a:gd name="connsiteX63" fmla="*/ 8744 w 9792"/>
              <a:gd name="connsiteY63" fmla="*/ 3770 h 10000"/>
              <a:gd name="connsiteX64" fmla="*/ 8535 w 9792"/>
              <a:gd name="connsiteY64" fmla="*/ 4188 h 10000"/>
              <a:gd name="connsiteX65" fmla="*/ 8535 w 9792"/>
              <a:gd name="connsiteY65" fmla="*/ 4817 h 10000"/>
              <a:gd name="connsiteX66" fmla="*/ 8326 w 9792"/>
              <a:gd name="connsiteY66" fmla="*/ 5419 h 10000"/>
              <a:gd name="connsiteX67" fmla="*/ 8326 w 9792"/>
              <a:gd name="connsiteY67" fmla="*/ 5419 h 10000"/>
              <a:gd name="connsiteX0" fmla="*/ 8503 w 10000"/>
              <a:gd name="connsiteY0" fmla="*/ 5419 h 10000"/>
              <a:gd name="connsiteX1" fmla="*/ 7862 w 10000"/>
              <a:gd name="connsiteY1" fmla="*/ 7723 h 10000"/>
              <a:gd name="connsiteX2" fmla="*/ 7648 w 10000"/>
              <a:gd name="connsiteY2" fmla="*/ 8979 h 10000"/>
              <a:gd name="connsiteX3" fmla="*/ 7434 w 10000"/>
              <a:gd name="connsiteY3" fmla="*/ 10000 h 10000"/>
              <a:gd name="connsiteX4" fmla="*/ 6177 w 10000"/>
              <a:gd name="connsiteY4" fmla="*/ 10000 h 10000"/>
              <a:gd name="connsiteX5" fmla="*/ 6391 w 10000"/>
              <a:gd name="connsiteY5" fmla="*/ 9188 h 10000"/>
              <a:gd name="connsiteX6" fmla="*/ 6605 w 10000"/>
              <a:gd name="connsiteY6" fmla="*/ 8141 h 10000"/>
              <a:gd name="connsiteX7" fmla="*/ 6819 w 10000"/>
              <a:gd name="connsiteY7" fmla="*/ 7304 h 10000"/>
              <a:gd name="connsiteX8" fmla="*/ 6819 w 10000"/>
              <a:gd name="connsiteY8" fmla="*/ 6675 h 10000"/>
              <a:gd name="connsiteX9" fmla="*/ 7032 w 10000"/>
              <a:gd name="connsiteY9" fmla="*/ 5838 h 10000"/>
              <a:gd name="connsiteX10" fmla="*/ 7032 w 10000"/>
              <a:gd name="connsiteY10" fmla="*/ 5209 h 10000"/>
              <a:gd name="connsiteX11" fmla="*/ 7246 w 10000"/>
              <a:gd name="connsiteY11" fmla="*/ 4607 h 10000"/>
              <a:gd name="connsiteX12" fmla="*/ 7246 w 10000"/>
              <a:gd name="connsiteY12" fmla="*/ 4188 h 10000"/>
              <a:gd name="connsiteX13" fmla="*/ 7246 w 10000"/>
              <a:gd name="connsiteY13" fmla="*/ 3560 h 10000"/>
              <a:gd name="connsiteX14" fmla="*/ 7434 w 10000"/>
              <a:gd name="connsiteY14" fmla="*/ 3141 h 10000"/>
              <a:gd name="connsiteX15" fmla="*/ 7434 w 10000"/>
              <a:gd name="connsiteY15" fmla="*/ 2932 h 10000"/>
              <a:gd name="connsiteX16" fmla="*/ 7434 w 10000"/>
              <a:gd name="connsiteY16" fmla="*/ 2513 h 10000"/>
              <a:gd name="connsiteX17" fmla="*/ 7434 w 10000"/>
              <a:gd name="connsiteY17" fmla="*/ 2304 h 10000"/>
              <a:gd name="connsiteX18" fmla="*/ 7434 w 10000"/>
              <a:gd name="connsiteY18" fmla="*/ 2094 h 10000"/>
              <a:gd name="connsiteX19" fmla="*/ 7434 w 10000"/>
              <a:gd name="connsiteY19" fmla="*/ 2094 h 10000"/>
              <a:gd name="connsiteX20" fmla="*/ 7434 w 10000"/>
              <a:gd name="connsiteY20" fmla="*/ 1885 h 10000"/>
              <a:gd name="connsiteX21" fmla="*/ 7434 w 10000"/>
              <a:gd name="connsiteY21" fmla="*/ 1885 h 10000"/>
              <a:gd name="connsiteX22" fmla="*/ 7246 w 10000"/>
              <a:gd name="connsiteY22" fmla="*/ 1885 h 10000"/>
              <a:gd name="connsiteX23" fmla="*/ 7032 w 10000"/>
              <a:gd name="connsiteY23" fmla="*/ 1885 h 10000"/>
              <a:gd name="connsiteX24" fmla="*/ 6605 w 10000"/>
              <a:gd name="connsiteY24" fmla="*/ 1885 h 10000"/>
              <a:gd name="connsiteX25" fmla="*/ 6177 w 10000"/>
              <a:gd name="connsiteY25" fmla="*/ 1885 h 10000"/>
              <a:gd name="connsiteX26" fmla="*/ 5749 w 10000"/>
              <a:gd name="connsiteY26" fmla="*/ 2094 h 10000"/>
              <a:gd name="connsiteX27" fmla="*/ 4252 w 10000"/>
              <a:gd name="connsiteY27" fmla="*/ 2513 h 10000"/>
              <a:gd name="connsiteX28" fmla="*/ 3397 w 10000"/>
              <a:gd name="connsiteY28" fmla="*/ 2723 h 10000"/>
              <a:gd name="connsiteX29" fmla="*/ 2755 w 10000"/>
              <a:gd name="connsiteY29" fmla="*/ 2932 h 10000"/>
              <a:gd name="connsiteX30" fmla="*/ 1926 w 10000"/>
              <a:gd name="connsiteY30" fmla="*/ 3141 h 10000"/>
              <a:gd name="connsiteX31" fmla="*/ 1285 w 10000"/>
              <a:gd name="connsiteY31" fmla="*/ 3351 h 10000"/>
              <a:gd name="connsiteX32" fmla="*/ 643 w 10000"/>
              <a:gd name="connsiteY32" fmla="*/ 3560 h 10000"/>
              <a:gd name="connsiteX33" fmla="*/ 215 w 10000"/>
              <a:gd name="connsiteY33" fmla="*/ 3560 h 10000"/>
              <a:gd name="connsiteX34" fmla="*/ 0 w 10000"/>
              <a:gd name="connsiteY34" fmla="*/ 2304 h 10000"/>
              <a:gd name="connsiteX35" fmla="*/ 1070 w 10000"/>
              <a:gd name="connsiteY35" fmla="*/ 2094 h 10000"/>
              <a:gd name="connsiteX36" fmla="*/ 1926 w 10000"/>
              <a:gd name="connsiteY36" fmla="*/ 2094 h 10000"/>
              <a:gd name="connsiteX37" fmla="*/ 2542 w 10000"/>
              <a:gd name="connsiteY37" fmla="*/ 1885 h 10000"/>
              <a:gd name="connsiteX38" fmla="*/ 4039 w 10000"/>
              <a:gd name="connsiteY38" fmla="*/ 1466 h 10000"/>
              <a:gd name="connsiteX39" fmla="*/ 4679 w 10000"/>
              <a:gd name="connsiteY39" fmla="*/ 1257 h 10000"/>
              <a:gd name="connsiteX40" fmla="*/ 5535 w 10000"/>
              <a:gd name="connsiteY40" fmla="*/ 1047 h 10000"/>
              <a:gd name="connsiteX41" fmla="*/ 6391 w 10000"/>
              <a:gd name="connsiteY41" fmla="*/ 838 h 10000"/>
              <a:gd name="connsiteX42" fmla="*/ 6819 w 10000"/>
              <a:gd name="connsiteY42" fmla="*/ 628 h 10000"/>
              <a:gd name="connsiteX43" fmla="*/ 7246 w 10000"/>
              <a:gd name="connsiteY43" fmla="*/ 419 h 10000"/>
              <a:gd name="connsiteX44" fmla="*/ 7434 w 10000"/>
              <a:gd name="connsiteY44" fmla="*/ 209 h 10000"/>
              <a:gd name="connsiteX45" fmla="*/ 7648 w 10000"/>
              <a:gd name="connsiteY45" fmla="*/ 209 h 10000"/>
              <a:gd name="connsiteX46" fmla="*/ 7862 w 10000"/>
              <a:gd name="connsiteY46" fmla="*/ 0 h 10000"/>
              <a:gd name="connsiteX47" fmla="*/ 8075 w 10000"/>
              <a:gd name="connsiteY47" fmla="*/ 209 h 10000"/>
              <a:gd name="connsiteX48" fmla="*/ 8287 w 10000"/>
              <a:gd name="connsiteY48" fmla="*/ 209 h 10000"/>
              <a:gd name="connsiteX49" fmla="*/ 8716 w 10000"/>
              <a:gd name="connsiteY49" fmla="*/ 419 h 10000"/>
              <a:gd name="connsiteX50" fmla="*/ 9145 w 10000"/>
              <a:gd name="connsiteY50" fmla="*/ 628 h 10000"/>
              <a:gd name="connsiteX51" fmla="*/ 9572 w 10000"/>
              <a:gd name="connsiteY51" fmla="*/ 838 h 10000"/>
              <a:gd name="connsiteX52" fmla="*/ 9787 w 10000"/>
              <a:gd name="connsiteY52" fmla="*/ 1257 h 10000"/>
              <a:gd name="connsiteX53" fmla="*/ 10000 w 10000"/>
              <a:gd name="connsiteY53" fmla="*/ 1466 h 10000"/>
              <a:gd name="connsiteX54" fmla="*/ 10000 w 10000"/>
              <a:gd name="connsiteY54" fmla="*/ 1466 h 10000"/>
              <a:gd name="connsiteX55" fmla="*/ 10000 w 10000"/>
              <a:gd name="connsiteY55" fmla="*/ 1675 h 10000"/>
              <a:gd name="connsiteX56" fmla="*/ 9787 w 10000"/>
              <a:gd name="connsiteY56" fmla="*/ 1885 h 10000"/>
              <a:gd name="connsiteX57" fmla="*/ 9572 w 10000"/>
              <a:gd name="connsiteY57" fmla="*/ 2304 h 10000"/>
              <a:gd name="connsiteX58" fmla="*/ 9359 w 10000"/>
              <a:gd name="connsiteY58" fmla="*/ 2513 h 10000"/>
              <a:gd name="connsiteX59" fmla="*/ 9359 w 10000"/>
              <a:gd name="connsiteY59" fmla="*/ 2723 h 10000"/>
              <a:gd name="connsiteX60" fmla="*/ 9145 w 10000"/>
              <a:gd name="connsiteY60" fmla="*/ 2932 h 10000"/>
              <a:gd name="connsiteX61" fmla="*/ 9145 w 10000"/>
              <a:gd name="connsiteY61" fmla="*/ 3351 h 10000"/>
              <a:gd name="connsiteX62" fmla="*/ 8930 w 10000"/>
              <a:gd name="connsiteY62" fmla="*/ 3770 h 10000"/>
              <a:gd name="connsiteX63" fmla="*/ 8716 w 10000"/>
              <a:gd name="connsiteY63" fmla="*/ 4188 h 10000"/>
              <a:gd name="connsiteX64" fmla="*/ 8716 w 10000"/>
              <a:gd name="connsiteY64" fmla="*/ 4817 h 10000"/>
              <a:gd name="connsiteX65" fmla="*/ 8503 w 10000"/>
              <a:gd name="connsiteY65" fmla="*/ 5419 h 10000"/>
              <a:gd name="connsiteX66" fmla="*/ 8503 w 10000"/>
              <a:gd name="connsiteY66" fmla="*/ 5419 h 10000"/>
              <a:gd name="connsiteX0" fmla="*/ 8503 w 10000"/>
              <a:gd name="connsiteY0" fmla="*/ 5419 h 10000"/>
              <a:gd name="connsiteX1" fmla="*/ 7862 w 10000"/>
              <a:gd name="connsiteY1" fmla="*/ 7723 h 10000"/>
              <a:gd name="connsiteX2" fmla="*/ 7648 w 10000"/>
              <a:gd name="connsiteY2" fmla="*/ 8979 h 10000"/>
              <a:gd name="connsiteX3" fmla="*/ 7434 w 10000"/>
              <a:gd name="connsiteY3" fmla="*/ 10000 h 10000"/>
              <a:gd name="connsiteX4" fmla="*/ 6177 w 10000"/>
              <a:gd name="connsiteY4" fmla="*/ 10000 h 10000"/>
              <a:gd name="connsiteX5" fmla="*/ 6391 w 10000"/>
              <a:gd name="connsiteY5" fmla="*/ 9188 h 10000"/>
              <a:gd name="connsiteX6" fmla="*/ 6605 w 10000"/>
              <a:gd name="connsiteY6" fmla="*/ 8141 h 10000"/>
              <a:gd name="connsiteX7" fmla="*/ 6819 w 10000"/>
              <a:gd name="connsiteY7" fmla="*/ 7304 h 10000"/>
              <a:gd name="connsiteX8" fmla="*/ 6819 w 10000"/>
              <a:gd name="connsiteY8" fmla="*/ 6675 h 10000"/>
              <a:gd name="connsiteX9" fmla="*/ 7032 w 10000"/>
              <a:gd name="connsiteY9" fmla="*/ 5838 h 10000"/>
              <a:gd name="connsiteX10" fmla="*/ 7032 w 10000"/>
              <a:gd name="connsiteY10" fmla="*/ 5209 h 10000"/>
              <a:gd name="connsiteX11" fmla="*/ 7246 w 10000"/>
              <a:gd name="connsiteY11" fmla="*/ 4607 h 10000"/>
              <a:gd name="connsiteX12" fmla="*/ 7246 w 10000"/>
              <a:gd name="connsiteY12" fmla="*/ 4188 h 10000"/>
              <a:gd name="connsiteX13" fmla="*/ 7246 w 10000"/>
              <a:gd name="connsiteY13" fmla="*/ 3560 h 10000"/>
              <a:gd name="connsiteX14" fmla="*/ 7434 w 10000"/>
              <a:gd name="connsiteY14" fmla="*/ 3141 h 10000"/>
              <a:gd name="connsiteX15" fmla="*/ 7434 w 10000"/>
              <a:gd name="connsiteY15" fmla="*/ 2932 h 10000"/>
              <a:gd name="connsiteX16" fmla="*/ 7434 w 10000"/>
              <a:gd name="connsiteY16" fmla="*/ 2513 h 10000"/>
              <a:gd name="connsiteX17" fmla="*/ 7434 w 10000"/>
              <a:gd name="connsiteY17" fmla="*/ 2304 h 10000"/>
              <a:gd name="connsiteX18" fmla="*/ 7434 w 10000"/>
              <a:gd name="connsiteY18" fmla="*/ 2094 h 10000"/>
              <a:gd name="connsiteX19" fmla="*/ 7434 w 10000"/>
              <a:gd name="connsiteY19" fmla="*/ 2094 h 10000"/>
              <a:gd name="connsiteX20" fmla="*/ 7434 w 10000"/>
              <a:gd name="connsiteY20" fmla="*/ 1885 h 10000"/>
              <a:gd name="connsiteX21" fmla="*/ 7434 w 10000"/>
              <a:gd name="connsiteY21" fmla="*/ 1885 h 10000"/>
              <a:gd name="connsiteX22" fmla="*/ 7246 w 10000"/>
              <a:gd name="connsiteY22" fmla="*/ 1885 h 10000"/>
              <a:gd name="connsiteX23" fmla="*/ 7032 w 10000"/>
              <a:gd name="connsiteY23" fmla="*/ 1885 h 10000"/>
              <a:gd name="connsiteX24" fmla="*/ 6605 w 10000"/>
              <a:gd name="connsiteY24" fmla="*/ 1885 h 10000"/>
              <a:gd name="connsiteX25" fmla="*/ 6177 w 10000"/>
              <a:gd name="connsiteY25" fmla="*/ 1885 h 10000"/>
              <a:gd name="connsiteX26" fmla="*/ 5749 w 10000"/>
              <a:gd name="connsiteY26" fmla="*/ 2094 h 10000"/>
              <a:gd name="connsiteX27" fmla="*/ 4252 w 10000"/>
              <a:gd name="connsiteY27" fmla="*/ 2513 h 10000"/>
              <a:gd name="connsiteX28" fmla="*/ 3397 w 10000"/>
              <a:gd name="connsiteY28" fmla="*/ 2723 h 10000"/>
              <a:gd name="connsiteX29" fmla="*/ 2755 w 10000"/>
              <a:gd name="connsiteY29" fmla="*/ 2932 h 10000"/>
              <a:gd name="connsiteX30" fmla="*/ 1926 w 10000"/>
              <a:gd name="connsiteY30" fmla="*/ 3141 h 10000"/>
              <a:gd name="connsiteX31" fmla="*/ 1285 w 10000"/>
              <a:gd name="connsiteY31" fmla="*/ 3351 h 10000"/>
              <a:gd name="connsiteX32" fmla="*/ 215 w 10000"/>
              <a:gd name="connsiteY32" fmla="*/ 3560 h 10000"/>
              <a:gd name="connsiteX33" fmla="*/ 0 w 10000"/>
              <a:gd name="connsiteY33" fmla="*/ 2304 h 10000"/>
              <a:gd name="connsiteX34" fmla="*/ 1070 w 10000"/>
              <a:gd name="connsiteY34" fmla="*/ 2094 h 10000"/>
              <a:gd name="connsiteX35" fmla="*/ 1926 w 10000"/>
              <a:gd name="connsiteY35" fmla="*/ 2094 h 10000"/>
              <a:gd name="connsiteX36" fmla="*/ 2542 w 10000"/>
              <a:gd name="connsiteY36" fmla="*/ 1885 h 10000"/>
              <a:gd name="connsiteX37" fmla="*/ 4039 w 10000"/>
              <a:gd name="connsiteY37" fmla="*/ 1466 h 10000"/>
              <a:gd name="connsiteX38" fmla="*/ 4679 w 10000"/>
              <a:gd name="connsiteY38" fmla="*/ 1257 h 10000"/>
              <a:gd name="connsiteX39" fmla="*/ 5535 w 10000"/>
              <a:gd name="connsiteY39" fmla="*/ 1047 h 10000"/>
              <a:gd name="connsiteX40" fmla="*/ 6391 w 10000"/>
              <a:gd name="connsiteY40" fmla="*/ 838 h 10000"/>
              <a:gd name="connsiteX41" fmla="*/ 6819 w 10000"/>
              <a:gd name="connsiteY41" fmla="*/ 628 h 10000"/>
              <a:gd name="connsiteX42" fmla="*/ 7246 w 10000"/>
              <a:gd name="connsiteY42" fmla="*/ 419 h 10000"/>
              <a:gd name="connsiteX43" fmla="*/ 7434 w 10000"/>
              <a:gd name="connsiteY43" fmla="*/ 209 h 10000"/>
              <a:gd name="connsiteX44" fmla="*/ 7648 w 10000"/>
              <a:gd name="connsiteY44" fmla="*/ 209 h 10000"/>
              <a:gd name="connsiteX45" fmla="*/ 7862 w 10000"/>
              <a:gd name="connsiteY45" fmla="*/ 0 h 10000"/>
              <a:gd name="connsiteX46" fmla="*/ 8075 w 10000"/>
              <a:gd name="connsiteY46" fmla="*/ 209 h 10000"/>
              <a:gd name="connsiteX47" fmla="*/ 8287 w 10000"/>
              <a:gd name="connsiteY47" fmla="*/ 209 h 10000"/>
              <a:gd name="connsiteX48" fmla="*/ 8716 w 10000"/>
              <a:gd name="connsiteY48" fmla="*/ 419 h 10000"/>
              <a:gd name="connsiteX49" fmla="*/ 9145 w 10000"/>
              <a:gd name="connsiteY49" fmla="*/ 628 h 10000"/>
              <a:gd name="connsiteX50" fmla="*/ 9572 w 10000"/>
              <a:gd name="connsiteY50" fmla="*/ 838 h 10000"/>
              <a:gd name="connsiteX51" fmla="*/ 9787 w 10000"/>
              <a:gd name="connsiteY51" fmla="*/ 1257 h 10000"/>
              <a:gd name="connsiteX52" fmla="*/ 10000 w 10000"/>
              <a:gd name="connsiteY52" fmla="*/ 1466 h 10000"/>
              <a:gd name="connsiteX53" fmla="*/ 10000 w 10000"/>
              <a:gd name="connsiteY53" fmla="*/ 1466 h 10000"/>
              <a:gd name="connsiteX54" fmla="*/ 10000 w 10000"/>
              <a:gd name="connsiteY54" fmla="*/ 1675 h 10000"/>
              <a:gd name="connsiteX55" fmla="*/ 9787 w 10000"/>
              <a:gd name="connsiteY55" fmla="*/ 1885 h 10000"/>
              <a:gd name="connsiteX56" fmla="*/ 9572 w 10000"/>
              <a:gd name="connsiteY56" fmla="*/ 2304 h 10000"/>
              <a:gd name="connsiteX57" fmla="*/ 9359 w 10000"/>
              <a:gd name="connsiteY57" fmla="*/ 2513 h 10000"/>
              <a:gd name="connsiteX58" fmla="*/ 9359 w 10000"/>
              <a:gd name="connsiteY58" fmla="*/ 2723 h 10000"/>
              <a:gd name="connsiteX59" fmla="*/ 9145 w 10000"/>
              <a:gd name="connsiteY59" fmla="*/ 2932 h 10000"/>
              <a:gd name="connsiteX60" fmla="*/ 9145 w 10000"/>
              <a:gd name="connsiteY60" fmla="*/ 3351 h 10000"/>
              <a:gd name="connsiteX61" fmla="*/ 8930 w 10000"/>
              <a:gd name="connsiteY61" fmla="*/ 3770 h 10000"/>
              <a:gd name="connsiteX62" fmla="*/ 8716 w 10000"/>
              <a:gd name="connsiteY62" fmla="*/ 4188 h 10000"/>
              <a:gd name="connsiteX63" fmla="*/ 8716 w 10000"/>
              <a:gd name="connsiteY63" fmla="*/ 4817 h 10000"/>
              <a:gd name="connsiteX64" fmla="*/ 8503 w 10000"/>
              <a:gd name="connsiteY64" fmla="*/ 5419 h 10000"/>
              <a:gd name="connsiteX65" fmla="*/ 8503 w 10000"/>
              <a:gd name="connsiteY65" fmla="*/ 5419 h 10000"/>
              <a:gd name="connsiteX0" fmla="*/ 8503 w 10000"/>
              <a:gd name="connsiteY0" fmla="*/ 5419 h 10000"/>
              <a:gd name="connsiteX1" fmla="*/ 7862 w 10000"/>
              <a:gd name="connsiteY1" fmla="*/ 7723 h 10000"/>
              <a:gd name="connsiteX2" fmla="*/ 7648 w 10000"/>
              <a:gd name="connsiteY2" fmla="*/ 8979 h 10000"/>
              <a:gd name="connsiteX3" fmla="*/ 7434 w 10000"/>
              <a:gd name="connsiteY3" fmla="*/ 10000 h 10000"/>
              <a:gd name="connsiteX4" fmla="*/ 6177 w 10000"/>
              <a:gd name="connsiteY4" fmla="*/ 10000 h 10000"/>
              <a:gd name="connsiteX5" fmla="*/ 6391 w 10000"/>
              <a:gd name="connsiteY5" fmla="*/ 9188 h 10000"/>
              <a:gd name="connsiteX6" fmla="*/ 6605 w 10000"/>
              <a:gd name="connsiteY6" fmla="*/ 8141 h 10000"/>
              <a:gd name="connsiteX7" fmla="*/ 6819 w 10000"/>
              <a:gd name="connsiteY7" fmla="*/ 7304 h 10000"/>
              <a:gd name="connsiteX8" fmla="*/ 6819 w 10000"/>
              <a:gd name="connsiteY8" fmla="*/ 6675 h 10000"/>
              <a:gd name="connsiteX9" fmla="*/ 7032 w 10000"/>
              <a:gd name="connsiteY9" fmla="*/ 5838 h 10000"/>
              <a:gd name="connsiteX10" fmla="*/ 7032 w 10000"/>
              <a:gd name="connsiteY10" fmla="*/ 5209 h 10000"/>
              <a:gd name="connsiteX11" fmla="*/ 7246 w 10000"/>
              <a:gd name="connsiteY11" fmla="*/ 4607 h 10000"/>
              <a:gd name="connsiteX12" fmla="*/ 7246 w 10000"/>
              <a:gd name="connsiteY12" fmla="*/ 4188 h 10000"/>
              <a:gd name="connsiteX13" fmla="*/ 7246 w 10000"/>
              <a:gd name="connsiteY13" fmla="*/ 3560 h 10000"/>
              <a:gd name="connsiteX14" fmla="*/ 7434 w 10000"/>
              <a:gd name="connsiteY14" fmla="*/ 3141 h 10000"/>
              <a:gd name="connsiteX15" fmla="*/ 7434 w 10000"/>
              <a:gd name="connsiteY15" fmla="*/ 2932 h 10000"/>
              <a:gd name="connsiteX16" fmla="*/ 7434 w 10000"/>
              <a:gd name="connsiteY16" fmla="*/ 2513 h 10000"/>
              <a:gd name="connsiteX17" fmla="*/ 7434 w 10000"/>
              <a:gd name="connsiteY17" fmla="*/ 2304 h 10000"/>
              <a:gd name="connsiteX18" fmla="*/ 7434 w 10000"/>
              <a:gd name="connsiteY18" fmla="*/ 2094 h 10000"/>
              <a:gd name="connsiteX19" fmla="*/ 7434 w 10000"/>
              <a:gd name="connsiteY19" fmla="*/ 2094 h 10000"/>
              <a:gd name="connsiteX20" fmla="*/ 7434 w 10000"/>
              <a:gd name="connsiteY20" fmla="*/ 1885 h 10000"/>
              <a:gd name="connsiteX21" fmla="*/ 7434 w 10000"/>
              <a:gd name="connsiteY21" fmla="*/ 1885 h 10000"/>
              <a:gd name="connsiteX22" fmla="*/ 7246 w 10000"/>
              <a:gd name="connsiteY22" fmla="*/ 1885 h 10000"/>
              <a:gd name="connsiteX23" fmla="*/ 7032 w 10000"/>
              <a:gd name="connsiteY23" fmla="*/ 1885 h 10000"/>
              <a:gd name="connsiteX24" fmla="*/ 6605 w 10000"/>
              <a:gd name="connsiteY24" fmla="*/ 1885 h 10000"/>
              <a:gd name="connsiteX25" fmla="*/ 6177 w 10000"/>
              <a:gd name="connsiteY25" fmla="*/ 1885 h 10000"/>
              <a:gd name="connsiteX26" fmla="*/ 5749 w 10000"/>
              <a:gd name="connsiteY26" fmla="*/ 2094 h 10000"/>
              <a:gd name="connsiteX27" fmla="*/ 4252 w 10000"/>
              <a:gd name="connsiteY27" fmla="*/ 2513 h 10000"/>
              <a:gd name="connsiteX28" fmla="*/ 3397 w 10000"/>
              <a:gd name="connsiteY28" fmla="*/ 2723 h 10000"/>
              <a:gd name="connsiteX29" fmla="*/ 2755 w 10000"/>
              <a:gd name="connsiteY29" fmla="*/ 2932 h 10000"/>
              <a:gd name="connsiteX30" fmla="*/ 1926 w 10000"/>
              <a:gd name="connsiteY30" fmla="*/ 3141 h 10000"/>
              <a:gd name="connsiteX31" fmla="*/ 1285 w 10000"/>
              <a:gd name="connsiteY31" fmla="*/ 3351 h 10000"/>
              <a:gd name="connsiteX32" fmla="*/ 0 w 10000"/>
              <a:gd name="connsiteY32" fmla="*/ 2304 h 10000"/>
              <a:gd name="connsiteX33" fmla="*/ 1070 w 10000"/>
              <a:gd name="connsiteY33" fmla="*/ 2094 h 10000"/>
              <a:gd name="connsiteX34" fmla="*/ 1926 w 10000"/>
              <a:gd name="connsiteY34" fmla="*/ 2094 h 10000"/>
              <a:gd name="connsiteX35" fmla="*/ 2542 w 10000"/>
              <a:gd name="connsiteY35" fmla="*/ 1885 h 10000"/>
              <a:gd name="connsiteX36" fmla="*/ 4039 w 10000"/>
              <a:gd name="connsiteY36" fmla="*/ 1466 h 10000"/>
              <a:gd name="connsiteX37" fmla="*/ 4679 w 10000"/>
              <a:gd name="connsiteY37" fmla="*/ 1257 h 10000"/>
              <a:gd name="connsiteX38" fmla="*/ 5535 w 10000"/>
              <a:gd name="connsiteY38" fmla="*/ 1047 h 10000"/>
              <a:gd name="connsiteX39" fmla="*/ 6391 w 10000"/>
              <a:gd name="connsiteY39" fmla="*/ 838 h 10000"/>
              <a:gd name="connsiteX40" fmla="*/ 6819 w 10000"/>
              <a:gd name="connsiteY40" fmla="*/ 628 h 10000"/>
              <a:gd name="connsiteX41" fmla="*/ 7246 w 10000"/>
              <a:gd name="connsiteY41" fmla="*/ 419 h 10000"/>
              <a:gd name="connsiteX42" fmla="*/ 7434 w 10000"/>
              <a:gd name="connsiteY42" fmla="*/ 209 h 10000"/>
              <a:gd name="connsiteX43" fmla="*/ 7648 w 10000"/>
              <a:gd name="connsiteY43" fmla="*/ 209 h 10000"/>
              <a:gd name="connsiteX44" fmla="*/ 7862 w 10000"/>
              <a:gd name="connsiteY44" fmla="*/ 0 h 10000"/>
              <a:gd name="connsiteX45" fmla="*/ 8075 w 10000"/>
              <a:gd name="connsiteY45" fmla="*/ 209 h 10000"/>
              <a:gd name="connsiteX46" fmla="*/ 8287 w 10000"/>
              <a:gd name="connsiteY46" fmla="*/ 209 h 10000"/>
              <a:gd name="connsiteX47" fmla="*/ 8716 w 10000"/>
              <a:gd name="connsiteY47" fmla="*/ 419 h 10000"/>
              <a:gd name="connsiteX48" fmla="*/ 9145 w 10000"/>
              <a:gd name="connsiteY48" fmla="*/ 628 h 10000"/>
              <a:gd name="connsiteX49" fmla="*/ 9572 w 10000"/>
              <a:gd name="connsiteY49" fmla="*/ 838 h 10000"/>
              <a:gd name="connsiteX50" fmla="*/ 9787 w 10000"/>
              <a:gd name="connsiteY50" fmla="*/ 1257 h 10000"/>
              <a:gd name="connsiteX51" fmla="*/ 10000 w 10000"/>
              <a:gd name="connsiteY51" fmla="*/ 1466 h 10000"/>
              <a:gd name="connsiteX52" fmla="*/ 10000 w 10000"/>
              <a:gd name="connsiteY52" fmla="*/ 1466 h 10000"/>
              <a:gd name="connsiteX53" fmla="*/ 10000 w 10000"/>
              <a:gd name="connsiteY53" fmla="*/ 1675 h 10000"/>
              <a:gd name="connsiteX54" fmla="*/ 9787 w 10000"/>
              <a:gd name="connsiteY54" fmla="*/ 1885 h 10000"/>
              <a:gd name="connsiteX55" fmla="*/ 9572 w 10000"/>
              <a:gd name="connsiteY55" fmla="*/ 2304 h 10000"/>
              <a:gd name="connsiteX56" fmla="*/ 9359 w 10000"/>
              <a:gd name="connsiteY56" fmla="*/ 2513 h 10000"/>
              <a:gd name="connsiteX57" fmla="*/ 9359 w 10000"/>
              <a:gd name="connsiteY57" fmla="*/ 2723 h 10000"/>
              <a:gd name="connsiteX58" fmla="*/ 9145 w 10000"/>
              <a:gd name="connsiteY58" fmla="*/ 2932 h 10000"/>
              <a:gd name="connsiteX59" fmla="*/ 9145 w 10000"/>
              <a:gd name="connsiteY59" fmla="*/ 3351 h 10000"/>
              <a:gd name="connsiteX60" fmla="*/ 8930 w 10000"/>
              <a:gd name="connsiteY60" fmla="*/ 3770 h 10000"/>
              <a:gd name="connsiteX61" fmla="*/ 8716 w 10000"/>
              <a:gd name="connsiteY61" fmla="*/ 4188 h 10000"/>
              <a:gd name="connsiteX62" fmla="*/ 8716 w 10000"/>
              <a:gd name="connsiteY62" fmla="*/ 4817 h 10000"/>
              <a:gd name="connsiteX63" fmla="*/ 8503 w 10000"/>
              <a:gd name="connsiteY63" fmla="*/ 5419 h 10000"/>
              <a:gd name="connsiteX64" fmla="*/ 8503 w 10000"/>
              <a:gd name="connsiteY64" fmla="*/ 5419 h 10000"/>
              <a:gd name="connsiteX0" fmla="*/ 7433 w 8930"/>
              <a:gd name="connsiteY0" fmla="*/ 5419 h 10000"/>
              <a:gd name="connsiteX1" fmla="*/ 6792 w 8930"/>
              <a:gd name="connsiteY1" fmla="*/ 7723 h 10000"/>
              <a:gd name="connsiteX2" fmla="*/ 6578 w 8930"/>
              <a:gd name="connsiteY2" fmla="*/ 8979 h 10000"/>
              <a:gd name="connsiteX3" fmla="*/ 6364 w 8930"/>
              <a:gd name="connsiteY3" fmla="*/ 10000 h 10000"/>
              <a:gd name="connsiteX4" fmla="*/ 5107 w 8930"/>
              <a:gd name="connsiteY4" fmla="*/ 10000 h 10000"/>
              <a:gd name="connsiteX5" fmla="*/ 5321 w 8930"/>
              <a:gd name="connsiteY5" fmla="*/ 9188 h 10000"/>
              <a:gd name="connsiteX6" fmla="*/ 5535 w 8930"/>
              <a:gd name="connsiteY6" fmla="*/ 8141 h 10000"/>
              <a:gd name="connsiteX7" fmla="*/ 5749 w 8930"/>
              <a:gd name="connsiteY7" fmla="*/ 7304 h 10000"/>
              <a:gd name="connsiteX8" fmla="*/ 5749 w 8930"/>
              <a:gd name="connsiteY8" fmla="*/ 6675 h 10000"/>
              <a:gd name="connsiteX9" fmla="*/ 5962 w 8930"/>
              <a:gd name="connsiteY9" fmla="*/ 5838 h 10000"/>
              <a:gd name="connsiteX10" fmla="*/ 5962 w 8930"/>
              <a:gd name="connsiteY10" fmla="*/ 5209 h 10000"/>
              <a:gd name="connsiteX11" fmla="*/ 6176 w 8930"/>
              <a:gd name="connsiteY11" fmla="*/ 4607 h 10000"/>
              <a:gd name="connsiteX12" fmla="*/ 6176 w 8930"/>
              <a:gd name="connsiteY12" fmla="*/ 4188 h 10000"/>
              <a:gd name="connsiteX13" fmla="*/ 6176 w 8930"/>
              <a:gd name="connsiteY13" fmla="*/ 3560 h 10000"/>
              <a:gd name="connsiteX14" fmla="*/ 6364 w 8930"/>
              <a:gd name="connsiteY14" fmla="*/ 3141 h 10000"/>
              <a:gd name="connsiteX15" fmla="*/ 6364 w 8930"/>
              <a:gd name="connsiteY15" fmla="*/ 2932 h 10000"/>
              <a:gd name="connsiteX16" fmla="*/ 6364 w 8930"/>
              <a:gd name="connsiteY16" fmla="*/ 2513 h 10000"/>
              <a:gd name="connsiteX17" fmla="*/ 6364 w 8930"/>
              <a:gd name="connsiteY17" fmla="*/ 2304 h 10000"/>
              <a:gd name="connsiteX18" fmla="*/ 6364 w 8930"/>
              <a:gd name="connsiteY18" fmla="*/ 2094 h 10000"/>
              <a:gd name="connsiteX19" fmla="*/ 6364 w 8930"/>
              <a:gd name="connsiteY19" fmla="*/ 2094 h 10000"/>
              <a:gd name="connsiteX20" fmla="*/ 6364 w 8930"/>
              <a:gd name="connsiteY20" fmla="*/ 1885 h 10000"/>
              <a:gd name="connsiteX21" fmla="*/ 6364 w 8930"/>
              <a:gd name="connsiteY21" fmla="*/ 1885 h 10000"/>
              <a:gd name="connsiteX22" fmla="*/ 6176 w 8930"/>
              <a:gd name="connsiteY22" fmla="*/ 1885 h 10000"/>
              <a:gd name="connsiteX23" fmla="*/ 5962 w 8930"/>
              <a:gd name="connsiteY23" fmla="*/ 1885 h 10000"/>
              <a:gd name="connsiteX24" fmla="*/ 5535 w 8930"/>
              <a:gd name="connsiteY24" fmla="*/ 1885 h 10000"/>
              <a:gd name="connsiteX25" fmla="*/ 5107 w 8930"/>
              <a:gd name="connsiteY25" fmla="*/ 1885 h 10000"/>
              <a:gd name="connsiteX26" fmla="*/ 4679 w 8930"/>
              <a:gd name="connsiteY26" fmla="*/ 2094 h 10000"/>
              <a:gd name="connsiteX27" fmla="*/ 3182 w 8930"/>
              <a:gd name="connsiteY27" fmla="*/ 2513 h 10000"/>
              <a:gd name="connsiteX28" fmla="*/ 2327 w 8930"/>
              <a:gd name="connsiteY28" fmla="*/ 2723 h 10000"/>
              <a:gd name="connsiteX29" fmla="*/ 1685 w 8930"/>
              <a:gd name="connsiteY29" fmla="*/ 2932 h 10000"/>
              <a:gd name="connsiteX30" fmla="*/ 856 w 8930"/>
              <a:gd name="connsiteY30" fmla="*/ 3141 h 10000"/>
              <a:gd name="connsiteX31" fmla="*/ 215 w 8930"/>
              <a:gd name="connsiteY31" fmla="*/ 3351 h 10000"/>
              <a:gd name="connsiteX32" fmla="*/ 0 w 8930"/>
              <a:gd name="connsiteY32" fmla="*/ 2094 h 10000"/>
              <a:gd name="connsiteX33" fmla="*/ 856 w 8930"/>
              <a:gd name="connsiteY33" fmla="*/ 2094 h 10000"/>
              <a:gd name="connsiteX34" fmla="*/ 1472 w 8930"/>
              <a:gd name="connsiteY34" fmla="*/ 1885 h 10000"/>
              <a:gd name="connsiteX35" fmla="*/ 2969 w 8930"/>
              <a:gd name="connsiteY35" fmla="*/ 1466 h 10000"/>
              <a:gd name="connsiteX36" fmla="*/ 3609 w 8930"/>
              <a:gd name="connsiteY36" fmla="*/ 1257 h 10000"/>
              <a:gd name="connsiteX37" fmla="*/ 4465 w 8930"/>
              <a:gd name="connsiteY37" fmla="*/ 1047 h 10000"/>
              <a:gd name="connsiteX38" fmla="*/ 5321 w 8930"/>
              <a:gd name="connsiteY38" fmla="*/ 838 h 10000"/>
              <a:gd name="connsiteX39" fmla="*/ 5749 w 8930"/>
              <a:gd name="connsiteY39" fmla="*/ 628 h 10000"/>
              <a:gd name="connsiteX40" fmla="*/ 6176 w 8930"/>
              <a:gd name="connsiteY40" fmla="*/ 419 h 10000"/>
              <a:gd name="connsiteX41" fmla="*/ 6364 w 8930"/>
              <a:gd name="connsiteY41" fmla="*/ 209 h 10000"/>
              <a:gd name="connsiteX42" fmla="*/ 6578 w 8930"/>
              <a:gd name="connsiteY42" fmla="*/ 209 h 10000"/>
              <a:gd name="connsiteX43" fmla="*/ 6792 w 8930"/>
              <a:gd name="connsiteY43" fmla="*/ 0 h 10000"/>
              <a:gd name="connsiteX44" fmla="*/ 7005 w 8930"/>
              <a:gd name="connsiteY44" fmla="*/ 209 h 10000"/>
              <a:gd name="connsiteX45" fmla="*/ 7217 w 8930"/>
              <a:gd name="connsiteY45" fmla="*/ 209 h 10000"/>
              <a:gd name="connsiteX46" fmla="*/ 7646 w 8930"/>
              <a:gd name="connsiteY46" fmla="*/ 419 h 10000"/>
              <a:gd name="connsiteX47" fmla="*/ 8075 w 8930"/>
              <a:gd name="connsiteY47" fmla="*/ 628 h 10000"/>
              <a:gd name="connsiteX48" fmla="*/ 8502 w 8930"/>
              <a:gd name="connsiteY48" fmla="*/ 838 h 10000"/>
              <a:gd name="connsiteX49" fmla="*/ 8717 w 8930"/>
              <a:gd name="connsiteY49" fmla="*/ 1257 h 10000"/>
              <a:gd name="connsiteX50" fmla="*/ 8930 w 8930"/>
              <a:gd name="connsiteY50" fmla="*/ 1466 h 10000"/>
              <a:gd name="connsiteX51" fmla="*/ 8930 w 8930"/>
              <a:gd name="connsiteY51" fmla="*/ 1466 h 10000"/>
              <a:gd name="connsiteX52" fmla="*/ 8930 w 8930"/>
              <a:gd name="connsiteY52" fmla="*/ 1675 h 10000"/>
              <a:gd name="connsiteX53" fmla="*/ 8717 w 8930"/>
              <a:gd name="connsiteY53" fmla="*/ 1885 h 10000"/>
              <a:gd name="connsiteX54" fmla="*/ 8502 w 8930"/>
              <a:gd name="connsiteY54" fmla="*/ 2304 h 10000"/>
              <a:gd name="connsiteX55" fmla="*/ 8289 w 8930"/>
              <a:gd name="connsiteY55" fmla="*/ 2513 h 10000"/>
              <a:gd name="connsiteX56" fmla="*/ 8289 w 8930"/>
              <a:gd name="connsiteY56" fmla="*/ 2723 h 10000"/>
              <a:gd name="connsiteX57" fmla="*/ 8075 w 8930"/>
              <a:gd name="connsiteY57" fmla="*/ 2932 h 10000"/>
              <a:gd name="connsiteX58" fmla="*/ 8075 w 8930"/>
              <a:gd name="connsiteY58" fmla="*/ 3351 h 10000"/>
              <a:gd name="connsiteX59" fmla="*/ 7860 w 8930"/>
              <a:gd name="connsiteY59" fmla="*/ 3770 h 10000"/>
              <a:gd name="connsiteX60" fmla="*/ 7646 w 8930"/>
              <a:gd name="connsiteY60" fmla="*/ 4188 h 10000"/>
              <a:gd name="connsiteX61" fmla="*/ 7646 w 8930"/>
              <a:gd name="connsiteY61" fmla="*/ 4817 h 10000"/>
              <a:gd name="connsiteX62" fmla="*/ 7433 w 8930"/>
              <a:gd name="connsiteY62" fmla="*/ 5419 h 10000"/>
              <a:gd name="connsiteX63" fmla="*/ 7433 w 8930"/>
              <a:gd name="connsiteY63" fmla="*/ 5419 h 10000"/>
              <a:gd name="connsiteX0" fmla="*/ 8083 w 9759"/>
              <a:gd name="connsiteY0" fmla="*/ 5419 h 10000"/>
              <a:gd name="connsiteX1" fmla="*/ 7365 w 9759"/>
              <a:gd name="connsiteY1" fmla="*/ 7723 h 10000"/>
              <a:gd name="connsiteX2" fmla="*/ 7125 w 9759"/>
              <a:gd name="connsiteY2" fmla="*/ 8979 h 10000"/>
              <a:gd name="connsiteX3" fmla="*/ 6886 w 9759"/>
              <a:gd name="connsiteY3" fmla="*/ 10000 h 10000"/>
              <a:gd name="connsiteX4" fmla="*/ 5478 w 9759"/>
              <a:gd name="connsiteY4" fmla="*/ 10000 h 10000"/>
              <a:gd name="connsiteX5" fmla="*/ 5718 w 9759"/>
              <a:gd name="connsiteY5" fmla="*/ 9188 h 10000"/>
              <a:gd name="connsiteX6" fmla="*/ 5957 w 9759"/>
              <a:gd name="connsiteY6" fmla="*/ 8141 h 10000"/>
              <a:gd name="connsiteX7" fmla="*/ 6197 w 9759"/>
              <a:gd name="connsiteY7" fmla="*/ 7304 h 10000"/>
              <a:gd name="connsiteX8" fmla="*/ 6197 w 9759"/>
              <a:gd name="connsiteY8" fmla="*/ 6675 h 10000"/>
              <a:gd name="connsiteX9" fmla="*/ 6435 w 9759"/>
              <a:gd name="connsiteY9" fmla="*/ 5838 h 10000"/>
              <a:gd name="connsiteX10" fmla="*/ 6435 w 9759"/>
              <a:gd name="connsiteY10" fmla="*/ 5209 h 10000"/>
              <a:gd name="connsiteX11" fmla="*/ 6675 w 9759"/>
              <a:gd name="connsiteY11" fmla="*/ 4607 h 10000"/>
              <a:gd name="connsiteX12" fmla="*/ 6675 w 9759"/>
              <a:gd name="connsiteY12" fmla="*/ 4188 h 10000"/>
              <a:gd name="connsiteX13" fmla="*/ 6675 w 9759"/>
              <a:gd name="connsiteY13" fmla="*/ 3560 h 10000"/>
              <a:gd name="connsiteX14" fmla="*/ 6886 w 9759"/>
              <a:gd name="connsiteY14" fmla="*/ 3141 h 10000"/>
              <a:gd name="connsiteX15" fmla="*/ 6886 w 9759"/>
              <a:gd name="connsiteY15" fmla="*/ 2932 h 10000"/>
              <a:gd name="connsiteX16" fmla="*/ 6886 w 9759"/>
              <a:gd name="connsiteY16" fmla="*/ 2513 h 10000"/>
              <a:gd name="connsiteX17" fmla="*/ 6886 w 9759"/>
              <a:gd name="connsiteY17" fmla="*/ 2304 h 10000"/>
              <a:gd name="connsiteX18" fmla="*/ 6886 w 9759"/>
              <a:gd name="connsiteY18" fmla="*/ 2094 h 10000"/>
              <a:gd name="connsiteX19" fmla="*/ 6886 w 9759"/>
              <a:gd name="connsiteY19" fmla="*/ 2094 h 10000"/>
              <a:gd name="connsiteX20" fmla="*/ 6886 w 9759"/>
              <a:gd name="connsiteY20" fmla="*/ 1885 h 10000"/>
              <a:gd name="connsiteX21" fmla="*/ 6886 w 9759"/>
              <a:gd name="connsiteY21" fmla="*/ 1885 h 10000"/>
              <a:gd name="connsiteX22" fmla="*/ 6675 w 9759"/>
              <a:gd name="connsiteY22" fmla="*/ 1885 h 10000"/>
              <a:gd name="connsiteX23" fmla="*/ 6435 w 9759"/>
              <a:gd name="connsiteY23" fmla="*/ 1885 h 10000"/>
              <a:gd name="connsiteX24" fmla="*/ 5957 w 9759"/>
              <a:gd name="connsiteY24" fmla="*/ 1885 h 10000"/>
              <a:gd name="connsiteX25" fmla="*/ 5478 w 9759"/>
              <a:gd name="connsiteY25" fmla="*/ 1885 h 10000"/>
              <a:gd name="connsiteX26" fmla="*/ 4999 w 9759"/>
              <a:gd name="connsiteY26" fmla="*/ 2094 h 10000"/>
              <a:gd name="connsiteX27" fmla="*/ 3322 w 9759"/>
              <a:gd name="connsiteY27" fmla="*/ 2513 h 10000"/>
              <a:gd name="connsiteX28" fmla="*/ 2365 w 9759"/>
              <a:gd name="connsiteY28" fmla="*/ 2723 h 10000"/>
              <a:gd name="connsiteX29" fmla="*/ 1646 w 9759"/>
              <a:gd name="connsiteY29" fmla="*/ 2932 h 10000"/>
              <a:gd name="connsiteX30" fmla="*/ 718 w 9759"/>
              <a:gd name="connsiteY30" fmla="*/ 3141 h 10000"/>
              <a:gd name="connsiteX31" fmla="*/ 0 w 9759"/>
              <a:gd name="connsiteY31" fmla="*/ 3351 h 10000"/>
              <a:gd name="connsiteX32" fmla="*/ 718 w 9759"/>
              <a:gd name="connsiteY32" fmla="*/ 2094 h 10000"/>
              <a:gd name="connsiteX33" fmla="*/ 1407 w 9759"/>
              <a:gd name="connsiteY33" fmla="*/ 1885 h 10000"/>
              <a:gd name="connsiteX34" fmla="*/ 3084 w 9759"/>
              <a:gd name="connsiteY34" fmla="*/ 1466 h 10000"/>
              <a:gd name="connsiteX35" fmla="*/ 3800 w 9759"/>
              <a:gd name="connsiteY35" fmla="*/ 1257 h 10000"/>
              <a:gd name="connsiteX36" fmla="*/ 4759 w 9759"/>
              <a:gd name="connsiteY36" fmla="*/ 1047 h 10000"/>
              <a:gd name="connsiteX37" fmla="*/ 5718 w 9759"/>
              <a:gd name="connsiteY37" fmla="*/ 838 h 10000"/>
              <a:gd name="connsiteX38" fmla="*/ 6197 w 9759"/>
              <a:gd name="connsiteY38" fmla="*/ 628 h 10000"/>
              <a:gd name="connsiteX39" fmla="*/ 6675 w 9759"/>
              <a:gd name="connsiteY39" fmla="*/ 419 h 10000"/>
              <a:gd name="connsiteX40" fmla="*/ 6886 w 9759"/>
              <a:gd name="connsiteY40" fmla="*/ 209 h 10000"/>
              <a:gd name="connsiteX41" fmla="*/ 7125 w 9759"/>
              <a:gd name="connsiteY41" fmla="*/ 209 h 10000"/>
              <a:gd name="connsiteX42" fmla="*/ 7365 w 9759"/>
              <a:gd name="connsiteY42" fmla="*/ 0 h 10000"/>
              <a:gd name="connsiteX43" fmla="*/ 7603 w 9759"/>
              <a:gd name="connsiteY43" fmla="*/ 209 h 10000"/>
              <a:gd name="connsiteX44" fmla="*/ 7841 w 9759"/>
              <a:gd name="connsiteY44" fmla="*/ 209 h 10000"/>
              <a:gd name="connsiteX45" fmla="*/ 8321 w 9759"/>
              <a:gd name="connsiteY45" fmla="*/ 419 h 10000"/>
              <a:gd name="connsiteX46" fmla="*/ 8802 w 9759"/>
              <a:gd name="connsiteY46" fmla="*/ 628 h 10000"/>
              <a:gd name="connsiteX47" fmla="*/ 9280 w 9759"/>
              <a:gd name="connsiteY47" fmla="*/ 838 h 10000"/>
              <a:gd name="connsiteX48" fmla="*/ 9520 w 9759"/>
              <a:gd name="connsiteY48" fmla="*/ 1257 h 10000"/>
              <a:gd name="connsiteX49" fmla="*/ 9759 w 9759"/>
              <a:gd name="connsiteY49" fmla="*/ 1466 h 10000"/>
              <a:gd name="connsiteX50" fmla="*/ 9759 w 9759"/>
              <a:gd name="connsiteY50" fmla="*/ 1466 h 10000"/>
              <a:gd name="connsiteX51" fmla="*/ 9759 w 9759"/>
              <a:gd name="connsiteY51" fmla="*/ 1675 h 10000"/>
              <a:gd name="connsiteX52" fmla="*/ 9520 w 9759"/>
              <a:gd name="connsiteY52" fmla="*/ 1885 h 10000"/>
              <a:gd name="connsiteX53" fmla="*/ 9280 w 9759"/>
              <a:gd name="connsiteY53" fmla="*/ 2304 h 10000"/>
              <a:gd name="connsiteX54" fmla="*/ 9041 w 9759"/>
              <a:gd name="connsiteY54" fmla="*/ 2513 h 10000"/>
              <a:gd name="connsiteX55" fmla="*/ 9041 w 9759"/>
              <a:gd name="connsiteY55" fmla="*/ 2723 h 10000"/>
              <a:gd name="connsiteX56" fmla="*/ 8802 w 9759"/>
              <a:gd name="connsiteY56" fmla="*/ 2932 h 10000"/>
              <a:gd name="connsiteX57" fmla="*/ 8802 w 9759"/>
              <a:gd name="connsiteY57" fmla="*/ 3351 h 10000"/>
              <a:gd name="connsiteX58" fmla="*/ 8561 w 9759"/>
              <a:gd name="connsiteY58" fmla="*/ 3770 h 10000"/>
              <a:gd name="connsiteX59" fmla="*/ 8321 w 9759"/>
              <a:gd name="connsiteY59" fmla="*/ 4188 h 10000"/>
              <a:gd name="connsiteX60" fmla="*/ 8321 w 9759"/>
              <a:gd name="connsiteY60" fmla="*/ 4817 h 10000"/>
              <a:gd name="connsiteX61" fmla="*/ 8083 w 9759"/>
              <a:gd name="connsiteY61" fmla="*/ 5419 h 10000"/>
              <a:gd name="connsiteX62" fmla="*/ 8083 w 9759"/>
              <a:gd name="connsiteY62" fmla="*/ 5419 h 10000"/>
              <a:gd name="connsiteX0" fmla="*/ 8283 w 10000"/>
              <a:gd name="connsiteY0" fmla="*/ 5419 h 10000"/>
              <a:gd name="connsiteX1" fmla="*/ 7547 w 10000"/>
              <a:gd name="connsiteY1" fmla="*/ 7723 h 10000"/>
              <a:gd name="connsiteX2" fmla="*/ 7301 w 10000"/>
              <a:gd name="connsiteY2" fmla="*/ 8979 h 10000"/>
              <a:gd name="connsiteX3" fmla="*/ 7056 w 10000"/>
              <a:gd name="connsiteY3" fmla="*/ 10000 h 10000"/>
              <a:gd name="connsiteX4" fmla="*/ 5613 w 10000"/>
              <a:gd name="connsiteY4" fmla="*/ 10000 h 10000"/>
              <a:gd name="connsiteX5" fmla="*/ 5859 w 10000"/>
              <a:gd name="connsiteY5" fmla="*/ 9188 h 10000"/>
              <a:gd name="connsiteX6" fmla="*/ 6104 w 10000"/>
              <a:gd name="connsiteY6" fmla="*/ 8141 h 10000"/>
              <a:gd name="connsiteX7" fmla="*/ 6350 w 10000"/>
              <a:gd name="connsiteY7" fmla="*/ 7304 h 10000"/>
              <a:gd name="connsiteX8" fmla="*/ 6350 w 10000"/>
              <a:gd name="connsiteY8" fmla="*/ 6675 h 10000"/>
              <a:gd name="connsiteX9" fmla="*/ 6594 w 10000"/>
              <a:gd name="connsiteY9" fmla="*/ 5838 h 10000"/>
              <a:gd name="connsiteX10" fmla="*/ 6594 w 10000"/>
              <a:gd name="connsiteY10" fmla="*/ 5209 h 10000"/>
              <a:gd name="connsiteX11" fmla="*/ 6840 w 10000"/>
              <a:gd name="connsiteY11" fmla="*/ 4607 h 10000"/>
              <a:gd name="connsiteX12" fmla="*/ 6840 w 10000"/>
              <a:gd name="connsiteY12" fmla="*/ 4188 h 10000"/>
              <a:gd name="connsiteX13" fmla="*/ 6840 w 10000"/>
              <a:gd name="connsiteY13" fmla="*/ 3560 h 10000"/>
              <a:gd name="connsiteX14" fmla="*/ 7056 w 10000"/>
              <a:gd name="connsiteY14" fmla="*/ 3141 h 10000"/>
              <a:gd name="connsiteX15" fmla="*/ 7056 w 10000"/>
              <a:gd name="connsiteY15" fmla="*/ 2932 h 10000"/>
              <a:gd name="connsiteX16" fmla="*/ 7056 w 10000"/>
              <a:gd name="connsiteY16" fmla="*/ 2513 h 10000"/>
              <a:gd name="connsiteX17" fmla="*/ 7056 w 10000"/>
              <a:gd name="connsiteY17" fmla="*/ 2304 h 10000"/>
              <a:gd name="connsiteX18" fmla="*/ 7056 w 10000"/>
              <a:gd name="connsiteY18" fmla="*/ 2094 h 10000"/>
              <a:gd name="connsiteX19" fmla="*/ 7056 w 10000"/>
              <a:gd name="connsiteY19" fmla="*/ 2094 h 10000"/>
              <a:gd name="connsiteX20" fmla="*/ 7056 w 10000"/>
              <a:gd name="connsiteY20" fmla="*/ 1885 h 10000"/>
              <a:gd name="connsiteX21" fmla="*/ 7056 w 10000"/>
              <a:gd name="connsiteY21" fmla="*/ 1885 h 10000"/>
              <a:gd name="connsiteX22" fmla="*/ 6840 w 10000"/>
              <a:gd name="connsiteY22" fmla="*/ 1885 h 10000"/>
              <a:gd name="connsiteX23" fmla="*/ 6594 w 10000"/>
              <a:gd name="connsiteY23" fmla="*/ 1885 h 10000"/>
              <a:gd name="connsiteX24" fmla="*/ 6104 w 10000"/>
              <a:gd name="connsiteY24" fmla="*/ 1885 h 10000"/>
              <a:gd name="connsiteX25" fmla="*/ 5613 w 10000"/>
              <a:gd name="connsiteY25" fmla="*/ 1885 h 10000"/>
              <a:gd name="connsiteX26" fmla="*/ 5122 w 10000"/>
              <a:gd name="connsiteY26" fmla="*/ 2094 h 10000"/>
              <a:gd name="connsiteX27" fmla="*/ 3404 w 10000"/>
              <a:gd name="connsiteY27" fmla="*/ 2513 h 10000"/>
              <a:gd name="connsiteX28" fmla="*/ 2423 w 10000"/>
              <a:gd name="connsiteY28" fmla="*/ 2723 h 10000"/>
              <a:gd name="connsiteX29" fmla="*/ 1687 w 10000"/>
              <a:gd name="connsiteY29" fmla="*/ 2932 h 10000"/>
              <a:gd name="connsiteX30" fmla="*/ 736 w 10000"/>
              <a:gd name="connsiteY30" fmla="*/ 3141 h 10000"/>
              <a:gd name="connsiteX31" fmla="*/ 0 w 10000"/>
              <a:gd name="connsiteY31" fmla="*/ 3351 h 10000"/>
              <a:gd name="connsiteX32" fmla="*/ 1442 w 10000"/>
              <a:gd name="connsiteY32" fmla="*/ 1885 h 10000"/>
              <a:gd name="connsiteX33" fmla="*/ 3160 w 10000"/>
              <a:gd name="connsiteY33" fmla="*/ 1466 h 10000"/>
              <a:gd name="connsiteX34" fmla="*/ 3894 w 10000"/>
              <a:gd name="connsiteY34" fmla="*/ 1257 h 10000"/>
              <a:gd name="connsiteX35" fmla="*/ 4877 w 10000"/>
              <a:gd name="connsiteY35" fmla="*/ 1047 h 10000"/>
              <a:gd name="connsiteX36" fmla="*/ 5859 w 10000"/>
              <a:gd name="connsiteY36" fmla="*/ 838 h 10000"/>
              <a:gd name="connsiteX37" fmla="*/ 6350 w 10000"/>
              <a:gd name="connsiteY37" fmla="*/ 628 h 10000"/>
              <a:gd name="connsiteX38" fmla="*/ 6840 w 10000"/>
              <a:gd name="connsiteY38" fmla="*/ 419 h 10000"/>
              <a:gd name="connsiteX39" fmla="*/ 7056 w 10000"/>
              <a:gd name="connsiteY39" fmla="*/ 209 h 10000"/>
              <a:gd name="connsiteX40" fmla="*/ 7301 w 10000"/>
              <a:gd name="connsiteY40" fmla="*/ 209 h 10000"/>
              <a:gd name="connsiteX41" fmla="*/ 7547 w 10000"/>
              <a:gd name="connsiteY41" fmla="*/ 0 h 10000"/>
              <a:gd name="connsiteX42" fmla="*/ 7791 w 10000"/>
              <a:gd name="connsiteY42" fmla="*/ 209 h 10000"/>
              <a:gd name="connsiteX43" fmla="*/ 8035 w 10000"/>
              <a:gd name="connsiteY43" fmla="*/ 209 h 10000"/>
              <a:gd name="connsiteX44" fmla="*/ 8526 w 10000"/>
              <a:gd name="connsiteY44" fmla="*/ 419 h 10000"/>
              <a:gd name="connsiteX45" fmla="*/ 9019 w 10000"/>
              <a:gd name="connsiteY45" fmla="*/ 628 h 10000"/>
              <a:gd name="connsiteX46" fmla="*/ 9509 w 10000"/>
              <a:gd name="connsiteY46" fmla="*/ 838 h 10000"/>
              <a:gd name="connsiteX47" fmla="*/ 9755 w 10000"/>
              <a:gd name="connsiteY47" fmla="*/ 1257 h 10000"/>
              <a:gd name="connsiteX48" fmla="*/ 10000 w 10000"/>
              <a:gd name="connsiteY48" fmla="*/ 1466 h 10000"/>
              <a:gd name="connsiteX49" fmla="*/ 10000 w 10000"/>
              <a:gd name="connsiteY49" fmla="*/ 1466 h 10000"/>
              <a:gd name="connsiteX50" fmla="*/ 10000 w 10000"/>
              <a:gd name="connsiteY50" fmla="*/ 1675 h 10000"/>
              <a:gd name="connsiteX51" fmla="*/ 9755 w 10000"/>
              <a:gd name="connsiteY51" fmla="*/ 1885 h 10000"/>
              <a:gd name="connsiteX52" fmla="*/ 9509 w 10000"/>
              <a:gd name="connsiteY52" fmla="*/ 2304 h 10000"/>
              <a:gd name="connsiteX53" fmla="*/ 9264 w 10000"/>
              <a:gd name="connsiteY53" fmla="*/ 2513 h 10000"/>
              <a:gd name="connsiteX54" fmla="*/ 9264 w 10000"/>
              <a:gd name="connsiteY54" fmla="*/ 2723 h 10000"/>
              <a:gd name="connsiteX55" fmla="*/ 9019 w 10000"/>
              <a:gd name="connsiteY55" fmla="*/ 2932 h 10000"/>
              <a:gd name="connsiteX56" fmla="*/ 9019 w 10000"/>
              <a:gd name="connsiteY56" fmla="*/ 3351 h 10000"/>
              <a:gd name="connsiteX57" fmla="*/ 8772 w 10000"/>
              <a:gd name="connsiteY57" fmla="*/ 3770 h 10000"/>
              <a:gd name="connsiteX58" fmla="*/ 8526 w 10000"/>
              <a:gd name="connsiteY58" fmla="*/ 4188 h 10000"/>
              <a:gd name="connsiteX59" fmla="*/ 8526 w 10000"/>
              <a:gd name="connsiteY59" fmla="*/ 4817 h 10000"/>
              <a:gd name="connsiteX60" fmla="*/ 8283 w 10000"/>
              <a:gd name="connsiteY60" fmla="*/ 5419 h 10000"/>
              <a:gd name="connsiteX61" fmla="*/ 8283 w 10000"/>
              <a:gd name="connsiteY61" fmla="*/ 5419 h 10000"/>
              <a:gd name="connsiteX0" fmla="*/ 8283 w 10000"/>
              <a:gd name="connsiteY0" fmla="*/ 5419 h 10000"/>
              <a:gd name="connsiteX1" fmla="*/ 7547 w 10000"/>
              <a:gd name="connsiteY1" fmla="*/ 7723 h 10000"/>
              <a:gd name="connsiteX2" fmla="*/ 7301 w 10000"/>
              <a:gd name="connsiteY2" fmla="*/ 8979 h 10000"/>
              <a:gd name="connsiteX3" fmla="*/ 7056 w 10000"/>
              <a:gd name="connsiteY3" fmla="*/ 10000 h 10000"/>
              <a:gd name="connsiteX4" fmla="*/ 5613 w 10000"/>
              <a:gd name="connsiteY4" fmla="*/ 10000 h 10000"/>
              <a:gd name="connsiteX5" fmla="*/ 5859 w 10000"/>
              <a:gd name="connsiteY5" fmla="*/ 9188 h 10000"/>
              <a:gd name="connsiteX6" fmla="*/ 6104 w 10000"/>
              <a:gd name="connsiteY6" fmla="*/ 8141 h 10000"/>
              <a:gd name="connsiteX7" fmla="*/ 6350 w 10000"/>
              <a:gd name="connsiteY7" fmla="*/ 7304 h 10000"/>
              <a:gd name="connsiteX8" fmla="*/ 6350 w 10000"/>
              <a:gd name="connsiteY8" fmla="*/ 6675 h 10000"/>
              <a:gd name="connsiteX9" fmla="*/ 6594 w 10000"/>
              <a:gd name="connsiteY9" fmla="*/ 5838 h 10000"/>
              <a:gd name="connsiteX10" fmla="*/ 6594 w 10000"/>
              <a:gd name="connsiteY10" fmla="*/ 5209 h 10000"/>
              <a:gd name="connsiteX11" fmla="*/ 6840 w 10000"/>
              <a:gd name="connsiteY11" fmla="*/ 4607 h 10000"/>
              <a:gd name="connsiteX12" fmla="*/ 6840 w 10000"/>
              <a:gd name="connsiteY12" fmla="*/ 4188 h 10000"/>
              <a:gd name="connsiteX13" fmla="*/ 6840 w 10000"/>
              <a:gd name="connsiteY13" fmla="*/ 3560 h 10000"/>
              <a:gd name="connsiteX14" fmla="*/ 7056 w 10000"/>
              <a:gd name="connsiteY14" fmla="*/ 3141 h 10000"/>
              <a:gd name="connsiteX15" fmla="*/ 7056 w 10000"/>
              <a:gd name="connsiteY15" fmla="*/ 2932 h 10000"/>
              <a:gd name="connsiteX16" fmla="*/ 7056 w 10000"/>
              <a:gd name="connsiteY16" fmla="*/ 2513 h 10000"/>
              <a:gd name="connsiteX17" fmla="*/ 7056 w 10000"/>
              <a:gd name="connsiteY17" fmla="*/ 2304 h 10000"/>
              <a:gd name="connsiteX18" fmla="*/ 7056 w 10000"/>
              <a:gd name="connsiteY18" fmla="*/ 2094 h 10000"/>
              <a:gd name="connsiteX19" fmla="*/ 7056 w 10000"/>
              <a:gd name="connsiteY19" fmla="*/ 2094 h 10000"/>
              <a:gd name="connsiteX20" fmla="*/ 7056 w 10000"/>
              <a:gd name="connsiteY20" fmla="*/ 1885 h 10000"/>
              <a:gd name="connsiteX21" fmla="*/ 7056 w 10000"/>
              <a:gd name="connsiteY21" fmla="*/ 1885 h 10000"/>
              <a:gd name="connsiteX22" fmla="*/ 6840 w 10000"/>
              <a:gd name="connsiteY22" fmla="*/ 1885 h 10000"/>
              <a:gd name="connsiteX23" fmla="*/ 6594 w 10000"/>
              <a:gd name="connsiteY23" fmla="*/ 1885 h 10000"/>
              <a:gd name="connsiteX24" fmla="*/ 6104 w 10000"/>
              <a:gd name="connsiteY24" fmla="*/ 1885 h 10000"/>
              <a:gd name="connsiteX25" fmla="*/ 5613 w 10000"/>
              <a:gd name="connsiteY25" fmla="*/ 1885 h 10000"/>
              <a:gd name="connsiteX26" fmla="*/ 5122 w 10000"/>
              <a:gd name="connsiteY26" fmla="*/ 2094 h 10000"/>
              <a:gd name="connsiteX27" fmla="*/ 3404 w 10000"/>
              <a:gd name="connsiteY27" fmla="*/ 2513 h 10000"/>
              <a:gd name="connsiteX28" fmla="*/ 2423 w 10000"/>
              <a:gd name="connsiteY28" fmla="*/ 2723 h 10000"/>
              <a:gd name="connsiteX29" fmla="*/ 1687 w 10000"/>
              <a:gd name="connsiteY29" fmla="*/ 2932 h 10000"/>
              <a:gd name="connsiteX30" fmla="*/ 736 w 10000"/>
              <a:gd name="connsiteY30" fmla="*/ 3141 h 10000"/>
              <a:gd name="connsiteX31" fmla="*/ 0 w 10000"/>
              <a:gd name="connsiteY31" fmla="*/ 3351 h 10000"/>
              <a:gd name="connsiteX32" fmla="*/ 3160 w 10000"/>
              <a:gd name="connsiteY32" fmla="*/ 1466 h 10000"/>
              <a:gd name="connsiteX33" fmla="*/ 3894 w 10000"/>
              <a:gd name="connsiteY33" fmla="*/ 1257 h 10000"/>
              <a:gd name="connsiteX34" fmla="*/ 4877 w 10000"/>
              <a:gd name="connsiteY34" fmla="*/ 1047 h 10000"/>
              <a:gd name="connsiteX35" fmla="*/ 5859 w 10000"/>
              <a:gd name="connsiteY35" fmla="*/ 838 h 10000"/>
              <a:gd name="connsiteX36" fmla="*/ 6350 w 10000"/>
              <a:gd name="connsiteY36" fmla="*/ 628 h 10000"/>
              <a:gd name="connsiteX37" fmla="*/ 6840 w 10000"/>
              <a:gd name="connsiteY37" fmla="*/ 419 h 10000"/>
              <a:gd name="connsiteX38" fmla="*/ 7056 w 10000"/>
              <a:gd name="connsiteY38" fmla="*/ 209 h 10000"/>
              <a:gd name="connsiteX39" fmla="*/ 7301 w 10000"/>
              <a:gd name="connsiteY39" fmla="*/ 209 h 10000"/>
              <a:gd name="connsiteX40" fmla="*/ 7547 w 10000"/>
              <a:gd name="connsiteY40" fmla="*/ 0 h 10000"/>
              <a:gd name="connsiteX41" fmla="*/ 7791 w 10000"/>
              <a:gd name="connsiteY41" fmla="*/ 209 h 10000"/>
              <a:gd name="connsiteX42" fmla="*/ 8035 w 10000"/>
              <a:gd name="connsiteY42" fmla="*/ 209 h 10000"/>
              <a:gd name="connsiteX43" fmla="*/ 8526 w 10000"/>
              <a:gd name="connsiteY43" fmla="*/ 419 h 10000"/>
              <a:gd name="connsiteX44" fmla="*/ 9019 w 10000"/>
              <a:gd name="connsiteY44" fmla="*/ 628 h 10000"/>
              <a:gd name="connsiteX45" fmla="*/ 9509 w 10000"/>
              <a:gd name="connsiteY45" fmla="*/ 838 h 10000"/>
              <a:gd name="connsiteX46" fmla="*/ 9755 w 10000"/>
              <a:gd name="connsiteY46" fmla="*/ 1257 h 10000"/>
              <a:gd name="connsiteX47" fmla="*/ 10000 w 10000"/>
              <a:gd name="connsiteY47" fmla="*/ 1466 h 10000"/>
              <a:gd name="connsiteX48" fmla="*/ 10000 w 10000"/>
              <a:gd name="connsiteY48" fmla="*/ 1466 h 10000"/>
              <a:gd name="connsiteX49" fmla="*/ 10000 w 10000"/>
              <a:gd name="connsiteY49" fmla="*/ 1675 h 10000"/>
              <a:gd name="connsiteX50" fmla="*/ 9755 w 10000"/>
              <a:gd name="connsiteY50" fmla="*/ 1885 h 10000"/>
              <a:gd name="connsiteX51" fmla="*/ 9509 w 10000"/>
              <a:gd name="connsiteY51" fmla="*/ 2304 h 10000"/>
              <a:gd name="connsiteX52" fmla="*/ 9264 w 10000"/>
              <a:gd name="connsiteY52" fmla="*/ 2513 h 10000"/>
              <a:gd name="connsiteX53" fmla="*/ 9264 w 10000"/>
              <a:gd name="connsiteY53" fmla="*/ 2723 h 10000"/>
              <a:gd name="connsiteX54" fmla="*/ 9019 w 10000"/>
              <a:gd name="connsiteY54" fmla="*/ 2932 h 10000"/>
              <a:gd name="connsiteX55" fmla="*/ 9019 w 10000"/>
              <a:gd name="connsiteY55" fmla="*/ 3351 h 10000"/>
              <a:gd name="connsiteX56" fmla="*/ 8772 w 10000"/>
              <a:gd name="connsiteY56" fmla="*/ 3770 h 10000"/>
              <a:gd name="connsiteX57" fmla="*/ 8526 w 10000"/>
              <a:gd name="connsiteY57" fmla="*/ 4188 h 10000"/>
              <a:gd name="connsiteX58" fmla="*/ 8526 w 10000"/>
              <a:gd name="connsiteY58" fmla="*/ 4817 h 10000"/>
              <a:gd name="connsiteX59" fmla="*/ 8283 w 10000"/>
              <a:gd name="connsiteY59" fmla="*/ 5419 h 10000"/>
              <a:gd name="connsiteX60" fmla="*/ 8283 w 10000"/>
              <a:gd name="connsiteY60" fmla="*/ 5419 h 10000"/>
              <a:gd name="connsiteX0" fmla="*/ 7547 w 9264"/>
              <a:gd name="connsiteY0" fmla="*/ 5419 h 10000"/>
              <a:gd name="connsiteX1" fmla="*/ 6811 w 9264"/>
              <a:gd name="connsiteY1" fmla="*/ 7723 h 10000"/>
              <a:gd name="connsiteX2" fmla="*/ 6565 w 9264"/>
              <a:gd name="connsiteY2" fmla="*/ 8979 h 10000"/>
              <a:gd name="connsiteX3" fmla="*/ 6320 w 9264"/>
              <a:gd name="connsiteY3" fmla="*/ 10000 h 10000"/>
              <a:gd name="connsiteX4" fmla="*/ 4877 w 9264"/>
              <a:gd name="connsiteY4" fmla="*/ 10000 h 10000"/>
              <a:gd name="connsiteX5" fmla="*/ 5123 w 9264"/>
              <a:gd name="connsiteY5" fmla="*/ 9188 h 10000"/>
              <a:gd name="connsiteX6" fmla="*/ 5368 w 9264"/>
              <a:gd name="connsiteY6" fmla="*/ 8141 h 10000"/>
              <a:gd name="connsiteX7" fmla="*/ 5614 w 9264"/>
              <a:gd name="connsiteY7" fmla="*/ 7304 h 10000"/>
              <a:gd name="connsiteX8" fmla="*/ 5614 w 9264"/>
              <a:gd name="connsiteY8" fmla="*/ 6675 h 10000"/>
              <a:gd name="connsiteX9" fmla="*/ 5858 w 9264"/>
              <a:gd name="connsiteY9" fmla="*/ 5838 h 10000"/>
              <a:gd name="connsiteX10" fmla="*/ 5858 w 9264"/>
              <a:gd name="connsiteY10" fmla="*/ 5209 h 10000"/>
              <a:gd name="connsiteX11" fmla="*/ 6104 w 9264"/>
              <a:gd name="connsiteY11" fmla="*/ 4607 h 10000"/>
              <a:gd name="connsiteX12" fmla="*/ 6104 w 9264"/>
              <a:gd name="connsiteY12" fmla="*/ 4188 h 10000"/>
              <a:gd name="connsiteX13" fmla="*/ 6104 w 9264"/>
              <a:gd name="connsiteY13" fmla="*/ 3560 h 10000"/>
              <a:gd name="connsiteX14" fmla="*/ 6320 w 9264"/>
              <a:gd name="connsiteY14" fmla="*/ 3141 h 10000"/>
              <a:gd name="connsiteX15" fmla="*/ 6320 w 9264"/>
              <a:gd name="connsiteY15" fmla="*/ 2932 h 10000"/>
              <a:gd name="connsiteX16" fmla="*/ 6320 w 9264"/>
              <a:gd name="connsiteY16" fmla="*/ 2513 h 10000"/>
              <a:gd name="connsiteX17" fmla="*/ 6320 w 9264"/>
              <a:gd name="connsiteY17" fmla="*/ 2304 h 10000"/>
              <a:gd name="connsiteX18" fmla="*/ 6320 w 9264"/>
              <a:gd name="connsiteY18" fmla="*/ 2094 h 10000"/>
              <a:gd name="connsiteX19" fmla="*/ 6320 w 9264"/>
              <a:gd name="connsiteY19" fmla="*/ 2094 h 10000"/>
              <a:gd name="connsiteX20" fmla="*/ 6320 w 9264"/>
              <a:gd name="connsiteY20" fmla="*/ 1885 h 10000"/>
              <a:gd name="connsiteX21" fmla="*/ 6320 w 9264"/>
              <a:gd name="connsiteY21" fmla="*/ 1885 h 10000"/>
              <a:gd name="connsiteX22" fmla="*/ 6104 w 9264"/>
              <a:gd name="connsiteY22" fmla="*/ 1885 h 10000"/>
              <a:gd name="connsiteX23" fmla="*/ 5858 w 9264"/>
              <a:gd name="connsiteY23" fmla="*/ 1885 h 10000"/>
              <a:gd name="connsiteX24" fmla="*/ 5368 w 9264"/>
              <a:gd name="connsiteY24" fmla="*/ 1885 h 10000"/>
              <a:gd name="connsiteX25" fmla="*/ 4877 w 9264"/>
              <a:gd name="connsiteY25" fmla="*/ 1885 h 10000"/>
              <a:gd name="connsiteX26" fmla="*/ 4386 w 9264"/>
              <a:gd name="connsiteY26" fmla="*/ 2094 h 10000"/>
              <a:gd name="connsiteX27" fmla="*/ 2668 w 9264"/>
              <a:gd name="connsiteY27" fmla="*/ 2513 h 10000"/>
              <a:gd name="connsiteX28" fmla="*/ 1687 w 9264"/>
              <a:gd name="connsiteY28" fmla="*/ 2723 h 10000"/>
              <a:gd name="connsiteX29" fmla="*/ 951 w 9264"/>
              <a:gd name="connsiteY29" fmla="*/ 2932 h 10000"/>
              <a:gd name="connsiteX30" fmla="*/ 0 w 9264"/>
              <a:gd name="connsiteY30" fmla="*/ 3141 h 10000"/>
              <a:gd name="connsiteX31" fmla="*/ 2424 w 9264"/>
              <a:gd name="connsiteY31" fmla="*/ 1466 h 10000"/>
              <a:gd name="connsiteX32" fmla="*/ 3158 w 9264"/>
              <a:gd name="connsiteY32" fmla="*/ 1257 h 10000"/>
              <a:gd name="connsiteX33" fmla="*/ 4141 w 9264"/>
              <a:gd name="connsiteY33" fmla="*/ 1047 h 10000"/>
              <a:gd name="connsiteX34" fmla="*/ 5123 w 9264"/>
              <a:gd name="connsiteY34" fmla="*/ 838 h 10000"/>
              <a:gd name="connsiteX35" fmla="*/ 5614 w 9264"/>
              <a:gd name="connsiteY35" fmla="*/ 628 h 10000"/>
              <a:gd name="connsiteX36" fmla="*/ 6104 w 9264"/>
              <a:gd name="connsiteY36" fmla="*/ 419 h 10000"/>
              <a:gd name="connsiteX37" fmla="*/ 6320 w 9264"/>
              <a:gd name="connsiteY37" fmla="*/ 209 h 10000"/>
              <a:gd name="connsiteX38" fmla="*/ 6565 w 9264"/>
              <a:gd name="connsiteY38" fmla="*/ 209 h 10000"/>
              <a:gd name="connsiteX39" fmla="*/ 6811 w 9264"/>
              <a:gd name="connsiteY39" fmla="*/ 0 h 10000"/>
              <a:gd name="connsiteX40" fmla="*/ 7055 w 9264"/>
              <a:gd name="connsiteY40" fmla="*/ 209 h 10000"/>
              <a:gd name="connsiteX41" fmla="*/ 7299 w 9264"/>
              <a:gd name="connsiteY41" fmla="*/ 209 h 10000"/>
              <a:gd name="connsiteX42" fmla="*/ 7790 w 9264"/>
              <a:gd name="connsiteY42" fmla="*/ 419 h 10000"/>
              <a:gd name="connsiteX43" fmla="*/ 8283 w 9264"/>
              <a:gd name="connsiteY43" fmla="*/ 628 h 10000"/>
              <a:gd name="connsiteX44" fmla="*/ 8773 w 9264"/>
              <a:gd name="connsiteY44" fmla="*/ 838 h 10000"/>
              <a:gd name="connsiteX45" fmla="*/ 9019 w 9264"/>
              <a:gd name="connsiteY45" fmla="*/ 1257 h 10000"/>
              <a:gd name="connsiteX46" fmla="*/ 9264 w 9264"/>
              <a:gd name="connsiteY46" fmla="*/ 1466 h 10000"/>
              <a:gd name="connsiteX47" fmla="*/ 9264 w 9264"/>
              <a:gd name="connsiteY47" fmla="*/ 1466 h 10000"/>
              <a:gd name="connsiteX48" fmla="*/ 9264 w 9264"/>
              <a:gd name="connsiteY48" fmla="*/ 1675 h 10000"/>
              <a:gd name="connsiteX49" fmla="*/ 9019 w 9264"/>
              <a:gd name="connsiteY49" fmla="*/ 1885 h 10000"/>
              <a:gd name="connsiteX50" fmla="*/ 8773 w 9264"/>
              <a:gd name="connsiteY50" fmla="*/ 2304 h 10000"/>
              <a:gd name="connsiteX51" fmla="*/ 8528 w 9264"/>
              <a:gd name="connsiteY51" fmla="*/ 2513 h 10000"/>
              <a:gd name="connsiteX52" fmla="*/ 8528 w 9264"/>
              <a:gd name="connsiteY52" fmla="*/ 2723 h 10000"/>
              <a:gd name="connsiteX53" fmla="*/ 8283 w 9264"/>
              <a:gd name="connsiteY53" fmla="*/ 2932 h 10000"/>
              <a:gd name="connsiteX54" fmla="*/ 8283 w 9264"/>
              <a:gd name="connsiteY54" fmla="*/ 3351 h 10000"/>
              <a:gd name="connsiteX55" fmla="*/ 8036 w 9264"/>
              <a:gd name="connsiteY55" fmla="*/ 3770 h 10000"/>
              <a:gd name="connsiteX56" fmla="*/ 7790 w 9264"/>
              <a:gd name="connsiteY56" fmla="*/ 4188 h 10000"/>
              <a:gd name="connsiteX57" fmla="*/ 7790 w 9264"/>
              <a:gd name="connsiteY57" fmla="*/ 4817 h 10000"/>
              <a:gd name="connsiteX58" fmla="*/ 7547 w 9264"/>
              <a:gd name="connsiteY58" fmla="*/ 5419 h 10000"/>
              <a:gd name="connsiteX59" fmla="*/ 7547 w 9264"/>
              <a:gd name="connsiteY59" fmla="*/ 5419 h 10000"/>
              <a:gd name="connsiteX0" fmla="*/ 7120 w 8973"/>
              <a:gd name="connsiteY0" fmla="*/ 5419 h 10000"/>
              <a:gd name="connsiteX1" fmla="*/ 6325 w 8973"/>
              <a:gd name="connsiteY1" fmla="*/ 7723 h 10000"/>
              <a:gd name="connsiteX2" fmla="*/ 6060 w 8973"/>
              <a:gd name="connsiteY2" fmla="*/ 8979 h 10000"/>
              <a:gd name="connsiteX3" fmla="*/ 5795 w 8973"/>
              <a:gd name="connsiteY3" fmla="*/ 10000 h 10000"/>
              <a:gd name="connsiteX4" fmla="*/ 4237 w 8973"/>
              <a:gd name="connsiteY4" fmla="*/ 10000 h 10000"/>
              <a:gd name="connsiteX5" fmla="*/ 4503 w 8973"/>
              <a:gd name="connsiteY5" fmla="*/ 9188 h 10000"/>
              <a:gd name="connsiteX6" fmla="*/ 4767 w 8973"/>
              <a:gd name="connsiteY6" fmla="*/ 8141 h 10000"/>
              <a:gd name="connsiteX7" fmla="*/ 5033 w 8973"/>
              <a:gd name="connsiteY7" fmla="*/ 7304 h 10000"/>
              <a:gd name="connsiteX8" fmla="*/ 5033 w 8973"/>
              <a:gd name="connsiteY8" fmla="*/ 6675 h 10000"/>
              <a:gd name="connsiteX9" fmla="*/ 5296 w 8973"/>
              <a:gd name="connsiteY9" fmla="*/ 5838 h 10000"/>
              <a:gd name="connsiteX10" fmla="*/ 5296 w 8973"/>
              <a:gd name="connsiteY10" fmla="*/ 5209 h 10000"/>
              <a:gd name="connsiteX11" fmla="*/ 5562 w 8973"/>
              <a:gd name="connsiteY11" fmla="*/ 4607 h 10000"/>
              <a:gd name="connsiteX12" fmla="*/ 5562 w 8973"/>
              <a:gd name="connsiteY12" fmla="*/ 4188 h 10000"/>
              <a:gd name="connsiteX13" fmla="*/ 5562 w 8973"/>
              <a:gd name="connsiteY13" fmla="*/ 3560 h 10000"/>
              <a:gd name="connsiteX14" fmla="*/ 5795 w 8973"/>
              <a:gd name="connsiteY14" fmla="*/ 3141 h 10000"/>
              <a:gd name="connsiteX15" fmla="*/ 5795 w 8973"/>
              <a:gd name="connsiteY15" fmla="*/ 2932 h 10000"/>
              <a:gd name="connsiteX16" fmla="*/ 5795 w 8973"/>
              <a:gd name="connsiteY16" fmla="*/ 2513 h 10000"/>
              <a:gd name="connsiteX17" fmla="*/ 5795 w 8973"/>
              <a:gd name="connsiteY17" fmla="*/ 2304 h 10000"/>
              <a:gd name="connsiteX18" fmla="*/ 5795 w 8973"/>
              <a:gd name="connsiteY18" fmla="*/ 2094 h 10000"/>
              <a:gd name="connsiteX19" fmla="*/ 5795 w 8973"/>
              <a:gd name="connsiteY19" fmla="*/ 2094 h 10000"/>
              <a:gd name="connsiteX20" fmla="*/ 5795 w 8973"/>
              <a:gd name="connsiteY20" fmla="*/ 1885 h 10000"/>
              <a:gd name="connsiteX21" fmla="*/ 5795 w 8973"/>
              <a:gd name="connsiteY21" fmla="*/ 1885 h 10000"/>
              <a:gd name="connsiteX22" fmla="*/ 5562 w 8973"/>
              <a:gd name="connsiteY22" fmla="*/ 1885 h 10000"/>
              <a:gd name="connsiteX23" fmla="*/ 5296 w 8973"/>
              <a:gd name="connsiteY23" fmla="*/ 1885 h 10000"/>
              <a:gd name="connsiteX24" fmla="*/ 4767 w 8973"/>
              <a:gd name="connsiteY24" fmla="*/ 1885 h 10000"/>
              <a:gd name="connsiteX25" fmla="*/ 4237 w 8973"/>
              <a:gd name="connsiteY25" fmla="*/ 1885 h 10000"/>
              <a:gd name="connsiteX26" fmla="*/ 3707 w 8973"/>
              <a:gd name="connsiteY26" fmla="*/ 2094 h 10000"/>
              <a:gd name="connsiteX27" fmla="*/ 1853 w 8973"/>
              <a:gd name="connsiteY27" fmla="*/ 2513 h 10000"/>
              <a:gd name="connsiteX28" fmla="*/ 794 w 8973"/>
              <a:gd name="connsiteY28" fmla="*/ 2723 h 10000"/>
              <a:gd name="connsiteX29" fmla="*/ 0 w 8973"/>
              <a:gd name="connsiteY29" fmla="*/ 2932 h 10000"/>
              <a:gd name="connsiteX30" fmla="*/ 1590 w 8973"/>
              <a:gd name="connsiteY30" fmla="*/ 1466 h 10000"/>
              <a:gd name="connsiteX31" fmla="*/ 2382 w 8973"/>
              <a:gd name="connsiteY31" fmla="*/ 1257 h 10000"/>
              <a:gd name="connsiteX32" fmla="*/ 3443 w 8973"/>
              <a:gd name="connsiteY32" fmla="*/ 1047 h 10000"/>
              <a:gd name="connsiteX33" fmla="*/ 4503 w 8973"/>
              <a:gd name="connsiteY33" fmla="*/ 838 h 10000"/>
              <a:gd name="connsiteX34" fmla="*/ 5033 w 8973"/>
              <a:gd name="connsiteY34" fmla="*/ 628 h 10000"/>
              <a:gd name="connsiteX35" fmla="*/ 5562 w 8973"/>
              <a:gd name="connsiteY35" fmla="*/ 419 h 10000"/>
              <a:gd name="connsiteX36" fmla="*/ 5795 w 8973"/>
              <a:gd name="connsiteY36" fmla="*/ 209 h 10000"/>
              <a:gd name="connsiteX37" fmla="*/ 6060 w 8973"/>
              <a:gd name="connsiteY37" fmla="*/ 209 h 10000"/>
              <a:gd name="connsiteX38" fmla="*/ 6325 w 8973"/>
              <a:gd name="connsiteY38" fmla="*/ 0 h 10000"/>
              <a:gd name="connsiteX39" fmla="*/ 6589 w 8973"/>
              <a:gd name="connsiteY39" fmla="*/ 209 h 10000"/>
              <a:gd name="connsiteX40" fmla="*/ 6852 w 8973"/>
              <a:gd name="connsiteY40" fmla="*/ 209 h 10000"/>
              <a:gd name="connsiteX41" fmla="*/ 7382 w 8973"/>
              <a:gd name="connsiteY41" fmla="*/ 419 h 10000"/>
              <a:gd name="connsiteX42" fmla="*/ 7914 w 8973"/>
              <a:gd name="connsiteY42" fmla="*/ 628 h 10000"/>
              <a:gd name="connsiteX43" fmla="*/ 8443 w 8973"/>
              <a:gd name="connsiteY43" fmla="*/ 838 h 10000"/>
              <a:gd name="connsiteX44" fmla="*/ 8709 w 8973"/>
              <a:gd name="connsiteY44" fmla="*/ 1257 h 10000"/>
              <a:gd name="connsiteX45" fmla="*/ 8973 w 8973"/>
              <a:gd name="connsiteY45" fmla="*/ 1466 h 10000"/>
              <a:gd name="connsiteX46" fmla="*/ 8973 w 8973"/>
              <a:gd name="connsiteY46" fmla="*/ 1466 h 10000"/>
              <a:gd name="connsiteX47" fmla="*/ 8973 w 8973"/>
              <a:gd name="connsiteY47" fmla="*/ 1675 h 10000"/>
              <a:gd name="connsiteX48" fmla="*/ 8709 w 8973"/>
              <a:gd name="connsiteY48" fmla="*/ 1885 h 10000"/>
              <a:gd name="connsiteX49" fmla="*/ 8443 w 8973"/>
              <a:gd name="connsiteY49" fmla="*/ 2304 h 10000"/>
              <a:gd name="connsiteX50" fmla="*/ 8179 w 8973"/>
              <a:gd name="connsiteY50" fmla="*/ 2513 h 10000"/>
              <a:gd name="connsiteX51" fmla="*/ 8179 w 8973"/>
              <a:gd name="connsiteY51" fmla="*/ 2723 h 10000"/>
              <a:gd name="connsiteX52" fmla="*/ 7914 w 8973"/>
              <a:gd name="connsiteY52" fmla="*/ 2932 h 10000"/>
              <a:gd name="connsiteX53" fmla="*/ 7914 w 8973"/>
              <a:gd name="connsiteY53" fmla="*/ 3351 h 10000"/>
              <a:gd name="connsiteX54" fmla="*/ 7647 w 8973"/>
              <a:gd name="connsiteY54" fmla="*/ 3770 h 10000"/>
              <a:gd name="connsiteX55" fmla="*/ 7382 w 8973"/>
              <a:gd name="connsiteY55" fmla="*/ 4188 h 10000"/>
              <a:gd name="connsiteX56" fmla="*/ 7382 w 8973"/>
              <a:gd name="connsiteY56" fmla="*/ 4817 h 10000"/>
              <a:gd name="connsiteX57" fmla="*/ 7120 w 8973"/>
              <a:gd name="connsiteY57" fmla="*/ 5419 h 10000"/>
              <a:gd name="connsiteX58" fmla="*/ 7120 w 8973"/>
              <a:gd name="connsiteY58" fmla="*/ 5419 h 10000"/>
              <a:gd name="connsiteX0" fmla="*/ 7050 w 9115"/>
              <a:gd name="connsiteY0" fmla="*/ 5419 h 10000"/>
              <a:gd name="connsiteX1" fmla="*/ 6164 w 9115"/>
              <a:gd name="connsiteY1" fmla="*/ 7723 h 10000"/>
              <a:gd name="connsiteX2" fmla="*/ 5869 w 9115"/>
              <a:gd name="connsiteY2" fmla="*/ 8979 h 10000"/>
              <a:gd name="connsiteX3" fmla="*/ 5573 w 9115"/>
              <a:gd name="connsiteY3" fmla="*/ 10000 h 10000"/>
              <a:gd name="connsiteX4" fmla="*/ 3837 w 9115"/>
              <a:gd name="connsiteY4" fmla="*/ 10000 h 10000"/>
              <a:gd name="connsiteX5" fmla="*/ 4133 w 9115"/>
              <a:gd name="connsiteY5" fmla="*/ 9188 h 10000"/>
              <a:gd name="connsiteX6" fmla="*/ 4428 w 9115"/>
              <a:gd name="connsiteY6" fmla="*/ 8141 h 10000"/>
              <a:gd name="connsiteX7" fmla="*/ 4724 w 9115"/>
              <a:gd name="connsiteY7" fmla="*/ 7304 h 10000"/>
              <a:gd name="connsiteX8" fmla="*/ 4724 w 9115"/>
              <a:gd name="connsiteY8" fmla="*/ 6675 h 10000"/>
              <a:gd name="connsiteX9" fmla="*/ 5017 w 9115"/>
              <a:gd name="connsiteY9" fmla="*/ 5838 h 10000"/>
              <a:gd name="connsiteX10" fmla="*/ 5017 w 9115"/>
              <a:gd name="connsiteY10" fmla="*/ 5209 h 10000"/>
              <a:gd name="connsiteX11" fmla="*/ 5314 w 9115"/>
              <a:gd name="connsiteY11" fmla="*/ 4607 h 10000"/>
              <a:gd name="connsiteX12" fmla="*/ 5314 w 9115"/>
              <a:gd name="connsiteY12" fmla="*/ 4188 h 10000"/>
              <a:gd name="connsiteX13" fmla="*/ 5314 w 9115"/>
              <a:gd name="connsiteY13" fmla="*/ 3560 h 10000"/>
              <a:gd name="connsiteX14" fmla="*/ 5573 w 9115"/>
              <a:gd name="connsiteY14" fmla="*/ 3141 h 10000"/>
              <a:gd name="connsiteX15" fmla="*/ 5573 w 9115"/>
              <a:gd name="connsiteY15" fmla="*/ 2932 h 10000"/>
              <a:gd name="connsiteX16" fmla="*/ 5573 w 9115"/>
              <a:gd name="connsiteY16" fmla="*/ 2513 h 10000"/>
              <a:gd name="connsiteX17" fmla="*/ 5573 w 9115"/>
              <a:gd name="connsiteY17" fmla="*/ 2304 h 10000"/>
              <a:gd name="connsiteX18" fmla="*/ 5573 w 9115"/>
              <a:gd name="connsiteY18" fmla="*/ 2094 h 10000"/>
              <a:gd name="connsiteX19" fmla="*/ 5573 w 9115"/>
              <a:gd name="connsiteY19" fmla="*/ 2094 h 10000"/>
              <a:gd name="connsiteX20" fmla="*/ 5573 w 9115"/>
              <a:gd name="connsiteY20" fmla="*/ 1885 h 10000"/>
              <a:gd name="connsiteX21" fmla="*/ 5573 w 9115"/>
              <a:gd name="connsiteY21" fmla="*/ 1885 h 10000"/>
              <a:gd name="connsiteX22" fmla="*/ 5314 w 9115"/>
              <a:gd name="connsiteY22" fmla="*/ 1885 h 10000"/>
              <a:gd name="connsiteX23" fmla="*/ 5017 w 9115"/>
              <a:gd name="connsiteY23" fmla="*/ 1885 h 10000"/>
              <a:gd name="connsiteX24" fmla="*/ 4428 w 9115"/>
              <a:gd name="connsiteY24" fmla="*/ 1885 h 10000"/>
              <a:gd name="connsiteX25" fmla="*/ 3837 w 9115"/>
              <a:gd name="connsiteY25" fmla="*/ 1885 h 10000"/>
              <a:gd name="connsiteX26" fmla="*/ 3246 w 9115"/>
              <a:gd name="connsiteY26" fmla="*/ 2094 h 10000"/>
              <a:gd name="connsiteX27" fmla="*/ 1180 w 9115"/>
              <a:gd name="connsiteY27" fmla="*/ 2513 h 10000"/>
              <a:gd name="connsiteX28" fmla="*/ 0 w 9115"/>
              <a:gd name="connsiteY28" fmla="*/ 2723 h 10000"/>
              <a:gd name="connsiteX29" fmla="*/ 887 w 9115"/>
              <a:gd name="connsiteY29" fmla="*/ 1466 h 10000"/>
              <a:gd name="connsiteX30" fmla="*/ 1770 w 9115"/>
              <a:gd name="connsiteY30" fmla="*/ 1257 h 10000"/>
              <a:gd name="connsiteX31" fmla="*/ 2952 w 9115"/>
              <a:gd name="connsiteY31" fmla="*/ 1047 h 10000"/>
              <a:gd name="connsiteX32" fmla="*/ 4133 w 9115"/>
              <a:gd name="connsiteY32" fmla="*/ 838 h 10000"/>
              <a:gd name="connsiteX33" fmla="*/ 4724 w 9115"/>
              <a:gd name="connsiteY33" fmla="*/ 628 h 10000"/>
              <a:gd name="connsiteX34" fmla="*/ 5314 w 9115"/>
              <a:gd name="connsiteY34" fmla="*/ 419 h 10000"/>
              <a:gd name="connsiteX35" fmla="*/ 5573 w 9115"/>
              <a:gd name="connsiteY35" fmla="*/ 209 h 10000"/>
              <a:gd name="connsiteX36" fmla="*/ 5869 w 9115"/>
              <a:gd name="connsiteY36" fmla="*/ 209 h 10000"/>
              <a:gd name="connsiteX37" fmla="*/ 6164 w 9115"/>
              <a:gd name="connsiteY37" fmla="*/ 0 h 10000"/>
              <a:gd name="connsiteX38" fmla="*/ 6458 w 9115"/>
              <a:gd name="connsiteY38" fmla="*/ 209 h 10000"/>
              <a:gd name="connsiteX39" fmla="*/ 6751 w 9115"/>
              <a:gd name="connsiteY39" fmla="*/ 209 h 10000"/>
              <a:gd name="connsiteX40" fmla="*/ 7342 w 9115"/>
              <a:gd name="connsiteY40" fmla="*/ 419 h 10000"/>
              <a:gd name="connsiteX41" fmla="*/ 7935 w 9115"/>
              <a:gd name="connsiteY41" fmla="*/ 628 h 10000"/>
              <a:gd name="connsiteX42" fmla="*/ 8524 w 9115"/>
              <a:gd name="connsiteY42" fmla="*/ 838 h 10000"/>
              <a:gd name="connsiteX43" fmla="*/ 8821 w 9115"/>
              <a:gd name="connsiteY43" fmla="*/ 1257 h 10000"/>
              <a:gd name="connsiteX44" fmla="*/ 9115 w 9115"/>
              <a:gd name="connsiteY44" fmla="*/ 1466 h 10000"/>
              <a:gd name="connsiteX45" fmla="*/ 9115 w 9115"/>
              <a:gd name="connsiteY45" fmla="*/ 1466 h 10000"/>
              <a:gd name="connsiteX46" fmla="*/ 9115 w 9115"/>
              <a:gd name="connsiteY46" fmla="*/ 1675 h 10000"/>
              <a:gd name="connsiteX47" fmla="*/ 8821 w 9115"/>
              <a:gd name="connsiteY47" fmla="*/ 1885 h 10000"/>
              <a:gd name="connsiteX48" fmla="*/ 8524 w 9115"/>
              <a:gd name="connsiteY48" fmla="*/ 2304 h 10000"/>
              <a:gd name="connsiteX49" fmla="*/ 8230 w 9115"/>
              <a:gd name="connsiteY49" fmla="*/ 2513 h 10000"/>
              <a:gd name="connsiteX50" fmla="*/ 8230 w 9115"/>
              <a:gd name="connsiteY50" fmla="*/ 2723 h 10000"/>
              <a:gd name="connsiteX51" fmla="*/ 7935 w 9115"/>
              <a:gd name="connsiteY51" fmla="*/ 2932 h 10000"/>
              <a:gd name="connsiteX52" fmla="*/ 7935 w 9115"/>
              <a:gd name="connsiteY52" fmla="*/ 3351 h 10000"/>
              <a:gd name="connsiteX53" fmla="*/ 7637 w 9115"/>
              <a:gd name="connsiteY53" fmla="*/ 3770 h 10000"/>
              <a:gd name="connsiteX54" fmla="*/ 7342 w 9115"/>
              <a:gd name="connsiteY54" fmla="*/ 4188 h 10000"/>
              <a:gd name="connsiteX55" fmla="*/ 7342 w 9115"/>
              <a:gd name="connsiteY55" fmla="*/ 4817 h 10000"/>
              <a:gd name="connsiteX56" fmla="*/ 7050 w 9115"/>
              <a:gd name="connsiteY56" fmla="*/ 5419 h 10000"/>
              <a:gd name="connsiteX57" fmla="*/ 7050 w 9115"/>
              <a:gd name="connsiteY57" fmla="*/ 5419 h 10000"/>
              <a:gd name="connsiteX0" fmla="*/ 6762 w 9027"/>
              <a:gd name="connsiteY0" fmla="*/ 5419 h 10000"/>
              <a:gd name="connsiteX1" fmla="*/ 5789 w 9027"/>
              <a:gd name="connsiteY1" fmla="*/ 7723 h 10000"/>
              <a:gd name="connsiteX2" fmla="*/ 5466 w 9027"/>
              <a:gd name="connsiteY2" fmla="*/ 8979 h 10000"/>
              <a:gd name="connsiteX3" fmla="*/ 5141 w 9027"/>
              <a:gd name="connsiteY3" fmla="*/ 10000 h 10000"/>
              <a:gd name="connsiteX4" fmla="*/ 3237 w 9027"/>
              <a:gd name="connsiteY4" fmla="*/ 10000 h 10000"/>
              <a:gd name="connsiteX5" fmla="*/ 3561 w 9027"/>
              <a:gd name="connsiteY5" fmla="*/ 9188 h 10000"/>
              <a:gd name="connsiteX6" fmla="*/ 3885 w 9027"/>
              <a:gd name="connsiteY6" fmla="*/ 8141 h 10000"/>
              <a:gd name="connsiteX7" fmla="*/ 4210 w 9027"/>
              <a:gd name="connsiteY7" fmla="*/ 7304 h 10000"/>
              <a:gd name="connsiteX8" fmla="*/ 4210 w 9027"/>
              <a:gd name="connsiteY8" fmla="*/ 6675 h 10000"/>
              <a:gd name="connsiteX9" fmla="*/ 4531 w 9027"/>
              <a:gd name="connsiteY9" fmla="*/ 5838 h 10000"/>
              <a:gd name="connsiteX10" fmla="*/ 4531 w 9027"/>
              <a:gd name="connsiteY10" fmla="*/ 5209 h 10000"/>
              <a:gd name="connsiteX11" fmla="*/ 4857 w 9027"/>
              <a:gd name="connsiteY11" fmla="*/ 4607 h 10000"/>
              <a:gd name="connsiteX12" fmla="*/ 4857 w 9027"/>
              <a:gd name="connsiteY12" fmla="*/ 4188 h 10000"/>
              <a:gd name="connsiteX13" fmla="*/ 4857 w 9027"/>
              <a:gd name="connsiteY13" fmla="*/ 3560 h 10000"/>
              <a:gd name="connsiteX14" fmla="*/ 5141 w 9027"/>
              <a:gd name="connsiteY14" fmla="*/ 3141 h 10000"/>
              <a:gd name="connsiteX15" fmla="*/ 5141 w 9027"/>
              <a:gd name="connsiteY15" fmla="*/ 2932 h 10000"/>
              <a:gd name="connsiteX16" fmla="*/ 5141 w 9027"/>
              <a:gd name="connsiteY16" fmla="*/ 2513 h 10000"/>
              <a:gd name="connsiteX17" fmla="*/ 5141 w 9027"/>
              <a:gd name="connsiteY17" fmla="*/ 2304 h 10000"/>
              <a:gd name="connsiteX18" fmla="*/ 5141 w 9027"/>
              <a:gd name="connsiteY18" fmla="*/ 2094 h 10000"/>
              <a:gd name="connsiteX19" fmla="*/ 5141 w 9027"/>
              <a:gd name="connsiteY19" fmla="*/ 2094 h 10000"/>
              <a:gd name="connsiteX20" fmla="*/ 5141 w 9027"/>
              <a:gd name="connsiteY20" fmla="*/ 1885 h 10000"/>
              <a:gd name="connsiteX21" fmla="*/ 5141 w 9027"/>
              <a:gd name="connsiteY21" fmla="*/ 1885 h 10000"/>
              <a:gd name="connsiteX22" fmla="*/ 4857 w 9027"/>
              <a:gd name="connsiteY22" fmla="*/ 1885 h 10000"/>
              <a:gd name="connsiteX23" fmla="*/ 4531 w 9027"/>
              <a:gd name="connsiteY23" fmla="*/ 1885 h 10000"/>
              <a:gd name="connsiteX24" fmla="*/ 3885 w 9027"/>
              <a:gd name="connsiteY24" fmla="*/ 1885 h 10000"/>
              <a:gd name="connsiteX25" fmla="*/ 3237 w 9027"/>
              <a:gd name="connsiteY25" fmla="*/ 1885 h 10000"/>
              <a:gd name="connsiteX26" fmla="*/ 2588 w 9027"/>
              <a:gd name="connsiteY26" fmla="*/ 2094 h 10000"/>
              <a:gd name="connsiteX27" fmla="*/ 322 w 9027"/>
              <a:gd name="connsiteY27" fmla="*/ 2513 h 10000"/>
              <a:gd name="connsiteX28" fmla="*/ 0 w 9027"/>
              <a:gd name="connsiteY28" fmla="*/ 1466 h 10000"/>
              <a:gd name="connsiteX29" fmla="*/ 969 w 9027"/>
              <a:gd name="connsiteY29" fmla="*/ 1257 h 10000"/>
              <a:gd name="connsiteX30" fmla="*/ 2266 w 9027"/>
              <a:gd name="connsiteY30" fmla="*/ 1047 h 10000"/>
              <a:gd name="connsiteX31" fmla="*/ 3561 w 9027"/>
              <a:gd name="connsiteY31" fmla="*/ 838 h 10000"/>
              <a:gd name="connsiteX32" fmla="*/ 4210 w 9027"/>
              <a:gd name="connsiteY32" fmla="*/ 628 h 10000"/>
              <a:gd name="connsiteX33" fmla="*/ 4857 w 9027"/>
              <a:gd name="connsiteY33" fmla="*/ 419 h 10000"/>
              <a:gd name="connsiteX34" fmla="*/ 5141 w 9027"/>
              <a:gd name="connsiteY34" fmla="*/ 209 h 10000"/>
              <a:gd name="connsiteX35" fmla="*/ 5466 w 9027"/>
              <a:gd name="connsiteY35" fmla="*/ 209 h 10000"/>
              <a:gd name="connsiteX36" fmla="*/ 5789 w 9027"/>
              <a:gd name="connsiteY36" fmla="*/ 0 h 10000"/>
              <a:gd name="connsiteX37" fmla="*/ 6112 w 9027"/>
              <a:gd name="connsiteY37" fmla="*/ 209 h 10000"/>
              <a:gd name="connsiteX38" fmla="*/ 6433 w 9027"/>
              <a:gd name="connsiteY38" fmla="*/ 209 h 10000"/>
              <a:gd name="connsiteX39" fmla="*/ 7082 w 9027"/>
              <a:gd name="connsiteY39" fmla="*/ 419 h 10000"/>
              <a:gd name="connsiteX40" fmla="*/ 7732 w 9027"/>
              <a:gd name="connsiteY40" fmla="*/ 628 h 10000"/>
              <a:gd name="connsiteX41" fmla="*/ 8379 w 9027"/>
              <a:gd name="connsiteY41" fmla="*/ 838 h 10000"/>
              <a:gd name="connsiteX42" fmla="*/ 8704 w 9027"/>
              <a:gd name="connsiteY42" fmla="*/ 1257 h 10000"/>
              <a:gd name="connsiteX43" fmla="*/ 9027 w 9027"/>
              <a:gd name="connsiteY43" fmla="*/ 1466 h 10000"/>
              <a:gd name="connsiteX44" fmla="*/ 9027 w 9027"/>
              <a:gd name="connsiteY44" fmla="*/ 1466 h 10000"/>
              <a:gd name="connsiteX45" fmla="*/ 9027 w 9027"/>
              <a:gd name="connsiteY45" fmla="*/ 1675 h 10000"/>
              <a:gd name="connsiteX46" fmla="*/ 8704 w 9027"/>
              <a:gd name="connsiteY46" fmla="*/ 1885 h 10000"/>
              <a:gd name="connsiteX47" fmla="*/ 8379 w 9027"/>
              <a:gd name="connsiteY47" fmla="*/ 2304 h 10000"/>
              <a:gd name="connsiteX48" fmla="*/ 8056 w 9027"/>
              <a:gd name="connsiteY48" fmla="*/ 2513 h 10000"/>
              <a:gd name="connsiteX49" fmla="*/ 8056 w 9027"/>
              <a:gd name="connsiteY49" fmla="*/ 2723 h 10000"/>
              <a:gd name="connsiteX50" fmla="*/ 7732 w 9027"/>
              <a:gd name="connsiteY50" fmla="*/ 2932 h 10000"/>
              <a:gd name="connsiteX51" fmla="*/ 7732 w 9027"/>
              <a:gd name="connsiteY51" fmla="*/ 3351 h 10000"/>
              <a:gd name="connsiteX52" fmla="*/ 7405 w 9027"/>
              <a:gd name="connsiteY52" fmla="*/ 3770 h 10000"/>
              <a:gd name="connsiteX53" fmla="*/ 7082 w 9027"/>
              <a:gd name="connsiteY53" fmla="*/ 4188 h 10000"/>
              <a:gd name="connsiteX54" fmla="*/ 7082 w 9027"/>
              <a:gd name="connsiteY54" fmla="*/ 4817 h 10000"/>
              <a:gd name="connsiteX55" fmla="*/ 6762 w 9027"/>
              <a:gd name="connsiteY55" fmla="*/ 5419 h 10000"/>
              <a:gd name="connsiteX56" fmla="*/ 6762 w 9027"/>
              <a:gd name="connsiteY56" fmla="*/ 5419 h 10000"/>
              <a:gd name="connsiteX0" fmla="*/ 7491 w 10000"/>
              <a:gd name="connsiteY0" fmla="*/ 5419 h 10000"/>
              <a:gd name="connsiteX1" fmla="*/ 6413 w 10000"/>
              <a:gd name="connsiteY1" fmla="*/ 7723 h 10000"/>
              <a:gd name="connsiteX2" fmla="*/ 6055 w 10000"/>
              <a:gd name="connsiteY2" fmla="*/ 8979 h 10000"/>
              <a:gd name="connsiteX3" fmla="*/ 5695 w 10000"/>
              <a:gd name="connsiteY3" fmla="*/ 10000 h 10000"/>
              <a:gd name="connsiteX4" fmla="*/ 3586 w 10000"/>
              <a:gd name="connsiteY4" fmla="*/ 10000 h 10000"/>
              <a:gd name="connsiteX5" fmla="*/ 3945 w 10000"/>
              <a:gd name="connsiteY5" fmla="*/ 9188 h 10000"/>
              <a:gd name="connsiteX6" fmla="*/ 4304 w 10000"/>
              <a:gd name="connsiteY6" fmla="*/ 8141 h 10000"/>
              <a:gd name="connsiteX7" fmla="*/ 4664 w 10000"/>
              <a:gd name="connsiteY7" fmla="*/ 7304 h 10000"/>
              <a:gd name="connsiteX8" fmla="*/ 4664 w 10000"/>
              <a:gd name="connsiteY8" fmla="*/ 6675 h 10000"/>
              <a:gd name="connsiteX9" fmla="*/ 5019 w 10000"/>
              <a:gd name="connsiteY9" fmla="*/ 5838 h 10000"/>
              <a:gd name="connsiteX10" fmla="*/ 5019 w 10000"/>
              <a:gd name="connsiteY10" fmla="*/ 5209 h 10000"/>
              <a:gd name="connsiteX11" fmla="*/ 5381 w 10000"/>
              <a:gd name="connsiteY11" fmla="*/ 4607 h 10000"/>
              <a:gd name="connsiteX12" fmla="*/ 5381 w 10000"/>
              <a:gd name="connsiteY12" fmla="*/ 4188 h 10000"/>
              <a:gd name="connsiteX13" fmla="*/ 5381 w 10000"/>
              <a:gd name="connsiteY13" fmla="*/ 3560 h 10000"/>
              <a:gd name="connsiteX14" fmla="*/ 5695 w 10000"/>
              <a:gd name="connsiteY14" fmla="*/ 3141 h 10000"/>
              <a:gd name="connsiteX15" fmla="*/ 5695 w 10000"/>
              <a:gd name="connsiteY15" fmla="*/ 2932 h 10000"/>
              <a:gd name="connsiteX16" fmla="*/ 5695 w 10000"/>
              <a:gd name="connsiteY16" fmla="*/ 2513 h 10000"/>
              <a:gd name="connsiteX17" fmla="*/ 5695 w 10000"/>
              <a:gd name="connsiteY17" fmla="*/ 2304 h 10000"/>
              <a:gd name="connsiteX18" fmla="*/ 5695 w 10000"/>
              <a:gd name="connsiteY18" fmla="*/ 2094 h 10000"/>
              <a:gd name="connsiteX19" fmla="*/ 5695 w 10000"/>
              <a:gd name="connsiteY19" fmla="*/ 2094 h 10000"/>
              <a:gd name="connsiteX20" fmla="*/ 5695 w 10000"/>
              <a:gd name="connsiteY20" fmla="*/ 1885 h 10000"/>
              <a:gd name="connsiteX21" fmla="*/ 5695 w 10000"/>
              <a:gd name="connsiteY21" fmla="*/ 1885 h 10000"/>
              <a:gd name="connsiteX22" fmla="*/ 5381 w 10000"/>
              <a:gd name="connsiteY22" fmla="*/ 1885 h 10000"/>
              <a:gd name="connsiteX23" fmla="*/ 5019 w 10000"/>
              <a:gd name="connsiteY23" fmla="*/ 1885 h 10000"/>
              <a:gd name="connsiteX24" fmla="*/ 4304 w 10000"/>
              <a:gd name="connsiteY24" fmla="*/ 1885 h 10000"/>
              <a:gd name="connsiteX25" fmla="*/ 3586 w 10000"/>
              <a:gd name="connsiteY25" fmla="*/ 1885 h 10000"/>
              <a:gd name="connsiteX26" fmla="*/ 2867 w 10000"/>
              <a:gd name="connsiteY26" fmla="*/ 2094 h 10000"/>
              <a:gd name="connsiteX27" fmla="*/ 0 w 10000"/>
              <a:gd name="connsiteY27" fmla="*/ 1466 h 10000"/>
              <a:gd name="connsiteX28" fmla="*/ 1073 w 10000"/>
              <a:gd name="connsiteY28" fmla="*/ 1257 h 10000"/>
              <a:gd name="connsiteX29" fmla="*/ 2510 w 10000"/>
              <a:gd name="connsiteY29" fmla="*/ 1047 h 10000"/>
              <a:gd name="connsiteX30" fmla="*/ 3945 w 10000"/>
              <a:gd name="connsiteY30" fmla="*/ 838 h 10000"/>
              <a:gd name="connsiteX31" fmla="*/ 4664 w 10000"/>
              <a:gd name="connsiteY31" fmla="*/ 628 h 10000"/>
              <a:gd name="connsiteX32" fmla="*/ 5381 w 10000"/>
              <a:gd name="connsiteY32" fmla="*/ 419 h 10000"/>
              <a:gd name="connsiteX33" fmla="*/ 5695 w 10000"/>
              <a:gd name="connsiteY33" fmla="*/ 209 h 10000"/>
              <a:gd name="connsiteX34" fmla="*/ 6055 w 10000"/>
              <a:gd name="connsiteY34" fmla="*/ 209 h 10000"/>
              <a:gd name="connsiteX35" fmla="*/ 6413 w 10000"/>
              <a:gd name="connsiteY35" fmla="*/ 0 h 10000"/>
              <a:gd name="connsiteX36" fmla="*/ 6771 w 10000"/>
              <a:gd name="connsiteY36" fmla="*/ 209 h 10000"/>
              <a:gd name="connsiteX37" fmla="*/ 7126 w 10000"/>
              <a:gd name="connsiteY37" fmla="*/ 209 h 10000"/>
              <a:gd name="connsiteX38" fmla="*/ 7845 w 10000"/>
              <a:gd name="connsiteY38" fmla="*/ 419 h 10000"/>
              <a:gd name="connsiteX39" fmla="*/ 8565 w 10000"/>
              <a:gd name="connsiteY39" fmla="*/ 628 h 10000"/>
              <a:gd name="connsiteX40" fmla="*/ 9282 w 10000"/>
              <a:gd name="connsiteY40" fmla="*/ 838 h 10000"/>
              <a:gd name="connsiteX41" fmla="*/ 9642 w 10000"/>
              <a:gd name="connsiteY41" fmla="*/ 1257 h 10000"/>
              <a:gd name="connsiteX42" fmla="*/ 10000 w 10000"/>
              <a:gd name="connsiteY42" fmla="*/ 1466 h 10000"/>
              <a:gd name="connsiteX43" fmla="*/ 10000 w 10000"/>
              <a:gd name="connsiteY43" fmla="*/ 1466 h 10000"/>
              <a:gd name="connsiteX44" fmla="*/ 10000 w 10000"/>
              <a:gd name="connsiteY44" fmla="*/ 1675 h 10000"/>
              <a:gd name="connsiteX45" fmla="*/ 9642 w 10000"/>
              <a:gd name="connsiteY45" fmla="*/ 1885 h 10000"/>
              <a:gd name="connsiteX46" fmla="*/ 9282 w 10000"/>
              <a:gd name="connsiteY46" fmla="*/ 2304 h 10000"/>
              <a:gd name="connsiteX47" fmla="*/ 8924 w 10000"/>
              <a:gd name="connsiteY47" fmla="*/ 2513 h 10000"/>
              <a:gd name="connsiteX48" fmla="*/ 8924 w 10000"/>
              <a:gd name="connsiteY48" fmla="*/ 2723 h 10000"/>
              <a:gd name="connsiteX49" fmla="*/ 8565 w 10000"/>
              <a:gd name="connsiteY49" fmla="*/ 2932 h 10000"/>
              <a:gd name="connsiteX50" fmla="*/ 8565 w 10000"/>
              <a:gd name="connsiteY50" fmla="*/ 3351 h 10000"/>
              <a:gd name="connsiteX51" fmla="*/ 8203 w 10000"/>
              <a:gd name="connsiteY51" fmla="*/ 3770 h 10000"/>
              <a:gd name="connsiteX52" fmla="*/ 7845 w 10000"/>
              <a:gd name="connsiteY52" fmla="*/ 4188 h 10000"/>
              <a:gd name="connsiteX53" fmla="*/ 7845 w 10000"/>
              <a:gd name="connsiteY53" fmla="*/ 4817 h 10000"/>
              <a:gd name="connsiteX54" fmla="*/ 7491 w 10000"/>
              <a:gd name="connsiteY54" fmla="*/ 5419 h 10000"/>
              <a:gd name="connsiteX55" fmla="*/ 7491 w 10000"/>
              <a:gd name="connsiteY55" fmla="*/ 5419 h 10000"/>
              <a:gd name="connsiteX0" fmla="*/ 6418 w 8927"/>
              <a:gd name="connsiteY0" fmla="*/ 5419 h 10000"/>
              <a:gd name="connsiteX1" fmla="*/ 5340 w 8927"/>
              <a:gd name="connsiteY1" fmla="*/ 7723 h 10000"/>
              <a:gd name="connsiteX2" fmla="*/ 4982 w 8927"/>
              <a:gd name="connsiteY2" fmla="*/ 8979 h 10000"/>
              <a:gd name="connsiteX3" fmla="*/ 4622 w 8927"/>
              <a:gd name="connsiteY3" fmla="*/ 10000 h 10000"/>
              <a:gd name="connsiteX4" fmla="*/ 2513 w 8927"/>
              <a:gd name="connsiteY4" fmla="*/ 10000 h 10000"/>
              <a:gd name="connsiteX5" fmla="*/ 2872 w 8927"/>
              <a:gd name="connsiteY5" fmla="*/ 9188 h 10000"/>
              <a:gd name="connsiteX6" fmla="*/ 3231 w 8927"/>
              <a:gd name="connsiteY6" fmla="*/ 8141 h 10000"/>
              <a:gd name="connsiteX7" fmla="*/ 3591 w 8927"/>
              <a:gd name="connsiteY7" fmla="*/ 7304 h 10000"/>
              <a:gd name="connsiteX8" fmla="*/ 3591 w 8927"/>
              <a:gd name="connsiteY8" fmla="*/ 6675 h 10000"/>
              <a:gd name="connsiteX9" fmla="*/ 3946 w 8927"/>
              <a:gd name="connsiteY9" fmla="*/ 5838 h 10000"/>
              <a:gd name="connsiteX10" fmla="*/ 3946 w 8927"/>
              <a:gd name="connsiteY10" fmla="*/ 5209 h 10000"/>
              <a:gd name="connsiteX11" fmla="*/ 4308 w 8927"/>
              <a:gd name="connsiteY11" fmla="*/ 4607 h 10000"/>
              <a:gd name="connsiteX12" fmla="*/ 4308 w 8927"/>
              <a:gd name="connsiteY12" fmla="*/ 4188 h 10000"/>
              <a:gd name="connsiteX13" fmla="*/ 4308 w 8927"/>
              <a:gd name="connsiteY13" fmla="*/ 3560 h 10000"/>
              <a:gd name="connsiteX14" fmla="*/ 4622 w 8927"/>
              <a:gd name="connsiteY14" fmla="*/ 3141 h 10000"/>
              <a:gd name="connsiteX15" fmla="*/ 4622 w 8927"/>
              <a:gd name="connsiteY15" fmla="*/ 2932 h 10000"/>
              <a:gd name="connsiteX16" fmla="*/ 4622 w 8927"/>
              <a:gd name="connsiteY16" fmla="*/ 2513 h 10000"/>
              <a:gd name="connsiteX17" fmla="*/ 4622 w 8927"/>
              <a:gd name="connsiteY17" fmla="*/ 2304 h 10000"/>
              <a:gd name="connsiteX18" fmla="*/ 4622 w 8927"/>
              <a:gd name="connsiteY18" fmla="*/ 2094 h 10000"/>
              <a:gd name="connsiteX19" fmla="*/ 4622 w 8927"/>
              <a:gd name="connsiteY19" fmla="*/ 2094 h 10000"/>
              <a:gd name="connsiteX20" fmla="*/ 4622 w 8927"/>
              <a:gd name="connsiteY20" fmla="*/ 1885 h 10000"/>
              <a:gd name="connsiteX21" fmla="*/ 4622 w 8927"/>
              <a:gd name="connsiteY21" fmla="*/ 1885 h 10000"/>
              <a:gd name="connsiteX22" fmla="*/ 4308 w 8927"/>
              <a:gd name="connsiteY22" fmla="*/ 1885 h 10000"/>
              <a:gd name="connsiteX23" fmla="*/ 3946 w 8927"/>
              <a:gd name="connsiteY23" fmla="*/ 1885 h 10000"/>
              <a:gd name="connsiteX24" fmla="*/ 3231 w 8927"/>
              <a:gd name="connsiteY24" fmla="*/ 1885 h 10000"/>
              <a:gd name="connsiteX25" fmla="*/ 2513 w 8927"/>
              <a:gd name="connsiteY25" fmla="*/ 1885 h 10000"/>
              <a:gd name="connsiteX26" fmla="*/ 1794 w 8927"/>
              <a:gd name="connsiteY26" fmla="*/ 2094 h 10000"/>
              <a:gd name="connsiteX27" fmla="*/ 0 w 8927"/>
              <a:gd name="connsiteY27" fmla="*/ 1257 h 10000"/>
              <a:gd name="connsiteX28" fmla="*/ 1437 w 8927"/>
              <a:gd name="connsiteY28" fmla="*/ 1047 h 10000"/>
              <a:gd name="connsiteX29" fmla="*/ 2872 w 8927"/>
              <a:gd name="connsiteY29" fmla="*/ 838 h 10000"/>
              <a:gd name="connsiteX30" fmla="*/ 3591 w 8927"/>
              <a:gd name="connsiteY30" fmla="*/ 628 h 10000"/>
              <a:gd name="connsiteX31" fmla="*/ 4308 w 8927"/>
              <a:gd name="connsiteY31" fmla="*/ 419 h 10000"/>
              <a:gd name="connsiteX32" fmla="*/ 4622 w 8927"/>
              <a:gd name="connsiteY32" fmla="*/ 209 h 10000"/>
              <a:gd name="connsiteX33" fmla="*/ 4982 w 8927"/>
              <a:gd name="connsiteY33" fmla="*/ 209 h 10000"/>
              <a:gd name="connsiteX34" fmla="*/ 5340 w 8927"/>
              <a:gd name="connsiteY34" fmla="*/ 0 h 10000"/>
              <a:gd name="connsiteX35" fmla="*/ 5698 w 8927"/>
              <a:gd name="connsiteY35" fmla="*/ 209 h 10000"/>
              <a:gd name="connsiteX36" fmla="*/ 6053 w 8927"/>
              <a:gd name="connsiteY36" fmla="*/ 209 h 10000"/>
              <a:gd name="connsiteX37" fmla="*/ 6772 w 8927"/>
              <a:gd name="connsiteY37" fmla="*/ 419 h 10000"/>
              <a:gd name="connsiteX38" fmla="*/ 7492 w 8927"/>
              <a:gd name="connsiteY38" fmla="*/ 628 h 10000"/>
              <a:gd name="connsiteX39" fmla="*/ 8209 w 8927"/>
              <a:gd name="connsiteY39" fmla="*/ 838 h 10000"/>
              <a:gd name="connsiteX40" fmla="*/ 8569 w 8927"/>
              <a:gd name="connsiteY40" fmla="*/ 1257 h 10000"/>
              <a:gd name="connsiteX41" fmla="*/ 8927 w 8927"/>
              <a:gd name="connsiteY41" fmla="*/ 1466 h 10000"/>
              <a:gd name="connsiteX42" fmla="*/ 8927 w 8927"/>
              <a:gd name="connsiteY42" fmla="*/ 1466 h 10000"/>
              <a:gd name="connsiteX43" fmla="*/ 8927 w 8927"/>
              <a:gd name="connsiteY43" fmla="*/ 1675 h 10000"/>
              <a:gd name="connsiteX44" fmla="*/ 8569 w 8927"/>
              <a:gd name="connsiteY44" fmla="*/ 1885 h 10000"/>
              <a:gd name="connsiteX45" fmla="*/ 8209 w 8927"/>
              <a:gd name="connsiteY45" fmla="*/ 2304 h 10000"/>
              <a:gd name="connsiteX46" fmla="*/ 7851 w 8927"/>
              <a:gd name="connsiteY46" fmla="*/ 2513 h 10000"/>
              <a:gd name="connsiteX47" fmla="*/ 7851 w 8927"/>
              <a:gd name="connsiteY47" fmla="*/ 2723 h 10000"/>
              <a:gd name="connsiteX48" fmla="*/ 7492 w 8927"/>
              <a:gd name="connsiteY48" fmla="*/ 2932 h 10000"/>
              <a:gd name="connsiteX49" fmla="*/ 7492 w 8927"/>
              <a:gd name="connsiteY49" fmla="*/ 3351 h 10000"/>
              <a:gd name="connsiteX50" fmla="*/ 7130 w 8927"/>
              <a:gd name="connsiteY50" fmla="*/ 3770 h 10000"/>
              <a:gd name="connsiteX51" fmla="*/ 6772 w 8927"/>
              <a:gd name="connsiteY51" fmla="*/ 4188 h 10000"/>
              <a:gd name="connsiteX52" fmla="*/ 6772 w 8927"/>
              <a:gd name="connsiteY52" fmla="*/ 4817 h 10000"/>
              <a:gd name="connsiteX53" fmla="*/ 6418 w 8927"/>
              <a:gd name="connsiteY53" fmla="*/ 5419 h 10000"/>
              <a:gd name="connsiteX54" fmla="*/ 6418 w 8927"/>
              <a:gd name="connsiteY54" fmla="*/ 5419 h 10000"/>
              <a:gd name="connsiteX0" fmla="*/ 5579 w 8390"/>
              <a:gd name="connsiteY0" fmla="*/ 5419 h 10000"/>
              <a:gd name="connsiteX1" fmla="*/ 4372 w 8390"/>
              <a:gd name="connsiteY1" fmla="*/ 7723 h 10000"/>
              <a:gd name="connsiteX2" fmla="*/ 3971 w 8390"/>
              <a:gd name="connsiteY2" fmla="*/ 8979 h 10000"/>
              <a:gd name="connsiteX3" fmla="*/ 3568 w 8390"/>
              <a:gd name="connsiteY3" fmla="*/ 10000 h 10000"/>
              <a:gd name="connsiteX4" fmla="*/ 1205 w 8390"/>
              <a:gd name="connsiteY4" fmla="*/ 10000 h 10000"/>
              <a:gd name="connsiteX5" fmla="*/ 1607 w 8390"/>
              <a:gd name="connsiteY5" fmla="*/ 9188 h 10000"/>
              <a:gd name="connsiteX6" fmla="*/ 2009 w 8390"/>
              <a:gd name="connsiteY6" fmla="*/ 8141 h 10000"/>
              <a:gd name="connsiteX7" fmla="*/ 2413 w 8390"/>
              <a:gd name="connsiteY7" fmla="*/ 7304 h 10000"/>
              <a:gd name="connsiteX8" fmla="*/ 2413 w 8390"/>
              <a:gd name="connsiteY8" fmla="*/ 6675 h 10000"/>
              <a:gd name="connsiteX9" fmla="*/ 2810 w 8390"/>
              <a:gd name="connsiteY9" fmla="*/ 5838 h 10000"/>
              <a:gd name="connsiteX10" fmla="*/ 2810 w 8390"/>
              <a:gd name="connsiteY10" fmla="*/ 5209 h 10000"/>
              <a:gd name="connsiteX11" fmla="*/ 3216 w 8390"/>
              <a:gd name="connsiteY11" fmla="*/ 4607 h 10000"/>
              <a:gd name="connsiteX12" fmla="*/ 3216 w 8390"/>
              <a:gd name="connsiteY12" fmla="*/ 4188 h 10000"/>
              <a:gd name="connsiteX13" fmla="*/ 3216 w 8390"/>
              <a:gd name="connsiteY13" fmla="*/ 3560 h 10000"/>
              <a:gd name="connsiteX14" fmla="*/ 3568 w 8390"/>
              <a:gd name="connsiteY14" fmla="*/ 3141 h 10000"/>
              <a:gd name="connsiteX15" fmla="*/ 3568 w 8390"/>
              <a:gd name="connsiteY15" fmla="*/ 2932 h 10000"/>
              <a:gd name="connsiteX16" fmla="*/ 3568 w 8390"/>
              <a:gd name="connsiteY16" fmla="*/ 2513 h 10000"/>
              <a:gd name="connsiteX17" fmla="*/ 3568 w 8390"/>
              <a:gd name="connsiteY17" fmla="*/ 2304 h 10000"/>
              <a:gd name="connsiteX18" fmla="*/ 3568 w 8390"/>
              <a:gd name="connsiteY18" fmla="*/ 2094 h 10000"/>
              <a:gd name="connsiteX19" fmla="*/ 3568 w 8390"/>
              <a:gd name="connsiteY19" fmla="*/ 2094 h 10000"/>
              <a:gd name="connsiteX20" fmla="*/ 3568 w 8390"/>
              <a:gd name="connsiteY20" fmla="*/ 1885 h 10000"/>
              <a:gd name="connsiteX21" fmla="*/ 3568 w 8390"/>
              <a:gd name="connsiteY21" fmla="*/ 1885 h 10000"/>
              <a:gd name="connsiteX22" fmla="*/ 3216 w 8390"/>
              <a:gd name="connsiteY22" fmla="*/ 1885 h 10000"/>
              <a:gd name="connsiteX23" fmla="*/ 2810 w 8390"/>
              <a:gd name="connsiteY23" fmla="*/ 1885 h 10000"/>
              <a:gd name="connsiteX24" fmla="*/ 2009 w 8390"/>
              <a:gd name="connsiteY24" fmla="*/ 1885 h 10000"/>
              <a:gd name="connsiteX25" fmla="*/ 1205 w 8390"/>
              <a:gd name="connsiteY25" fmla="*/ 1885 h 10000"/>
              <a:gd name="connsiteX26" fmla="*/ 400 w 8390"/>
              <a:gd name="connsiteY26" fmla="*/ 2094 h 10000"/>
              <a:gd name="connsiteX27" fmla="*/ 0 w 8390"/>
              <a:gd name="connsiteY27" fmla="*/ 1047 h 10000"/>
              <a:gd name="connsiteX28" fmla="*/ 1607 w 8390"/>
              <a:gd name="connsiteY28" fmla="*/ 838 h 10000"/>
              <a:gd name="connsiteX29" fmla="*/ 2413 w 8390"/>
              <a:gd name="connsiteY29" fmla="*/ 628 h 10000"/>
              <a:gd name="connsiteX30" fmla="*/ 3216 w 8390"/>
              <a:gd name="connsiteY30" fmla="*/ 419 h 10000"/>
              <a:gd name="connsiteX31" fmla="*/ 3568 w 8390"/>
              <a:gd name="connsiteY31" fmla="*/ 209 h 10000"/>
              <a:gd name="connsiteX32" fmla="*/ 3971 w 8390"/>
              <a:gd name="connsiteY32" fmla="*/ 209 h 10000"/>
              <a:gd name="connsiteX33" fmla="*/ 4372 w 8390"/>
              <a:gd name="connsiteY33" fmla="*/ 0 h 10000"/>
              <a:gd name="connsiteX34" fmla="*/ 4773 w 8390"/>
              <a:gd name="connsiteY34" fmla="*/ 209 h 10000"/>
              <a:gd name="connsiteX35" fmla="*/ 5171 w 8390"/>
              <a:gd name="connsiteY35" fmla="*/ 209 h 10000"/>
              <a:gd name="connsiteX36" fmla="*/ 5976 w 8390"/>
              <a:gd name="connsiteY36" fmla="*/ 419 h 10000"/>
              <a:gd name="connsiteX37" fmla="*/ 6783 w 8390"/>
              <a:gd name="connsiteY37" fmla="*/ 628 h 10000"/>
              <a:gd name="connsiteX38" fmla="*/ 7586 w 8390"/>
              <a:gd name="connsiteY38" fmla="*/ 838 h 10000"/>
              <a:gd name="connsiteX39" fmla="*/ 7989 w 8390"/>
              <a:gd name="connsiteY39" fmla="*/ 1257 h 10000"/>
              <a:gd name="connsiteX40" fmla="*/ 8390 w 8390"/>
              <a:gd name="connsiteY40" fmla="*/ 1466 h 10000"/>
              <a:gd name="connsiteX41" fmla="*/ 8390 w 8390"/>
              <a:gd name="connsiteY41" fmla="*/ 1466 h 10000"/>
              <a:gd name="connsiteX42" fmla="*/ 8390 w 8390"/>
              <a:gd name="connsiteY42" fmla="*/ 1675 h 10000"/>
              <a:gd name="connsiteX43" fmla="*/ 7989 w 8390"/>
              <a:gd name="connsiteY43" fmla="*/ 1885 h 10000"/>
              <a:gd name="connsiteX44" fmla="*/ 7586 w 8390"/>
              <a:gd name="connsiteY44" fmla="*/ 2304 h 10000"/>
              <a:gd name="connsiteX45" fmla="*/ 7185 w 8390"/>
              <a:gd name="connsiteY45" fmla="*/ 2513 h 10000"/>
              <a:gd name="connsiteX46" fmla="*/ 7185 w 8390"/>
              <a:gd name="connsiteY46" fmla="*/ 2723 h 10000"/>
              <a:gd name="connsiteX47" fmla="*/ 6783 w 8390"/>
              <a:gd name="connsiteY47" fmla="*/ 2932 h 10000"/>
              <a:gd name="connsiteX48" fmla="*/ 6783 w 8390"/>
              <a:gd name="connsiteY48" fmla="*/ 3351 h 10000"/>
              <a:gd name="connsiteX49" fmla="*/ 6377 w 8390"/>
              <a:gd name="connsiteY49" fmla="*/ 3770 h 10000"/>
              <a:gd name="connsiteX50" fmla="*/ 5976 w 8390"/>
              <a:gd name="connsiteY50" fmla="*/ 4188 h 10000"/>
              <a:gd name="connsiteX51" fmla="*/ 5976 w 8390"/>
              <a:gd name="connsiteY51" fmla="*/ 4817 h 10000"/>
              <a:gd name="connsiteX52" fmla="*/ 5579 w 8390"/>
              <a:gd name="connsiteY52" fmla="*/ 5419 h 10000"/>
              <a:gd name="connsiteX53" fmla="*/ 5579 w 8390"/>
              <a:gd name="connsiteY53" fmla="*/ 5419 h 10000"/>
              <a:gd name="connsiteX0" fmla="*/ 6173 w 9523"/>
              <a:gd name="connsiteY0" fmla="*/ 5419 h 10000"/>
              <a:gd name="connsiteX1" fmla="*/ 4734 w 9523"/>
              <a:gd name="connsiteY1" fmla="*/ 7723 h 10000"/>
              <a:gd name="connsiteX2" fmla="*/ 4256 w 9523"/>
              <a:gd name="connsiteY2" fmla="*/ 8979 h 10000"/>
              <a:gd name="connsiteX3" fmla="*/ 3776 w 9523"/>
              <a:gd name="connsiteY3" fmla="*/ 10000 h 10000"/>
              <a:gd name="connsiteX4" fmla="*/ 959 w 9523"/>
              <a:gd name="connsiteY4" fmla="*/ 10000 h 10000"/>
              <a:gd name="connsiteX5" fmla="*/ 1438 w 9523"/>
              <a:gd name="connsiteY5" fmla="*/ 9188 h 10000"/>
              <a:gd name="connsiteX6" fmla="*/ 1918 w 9523"/>
              <a:gd name="connsiteY6" fmla="*/ 8141 h 10000"/>
              <a:gd name="connsiteX7" fmla="*/ 2399 w 9523"/>
              <a:gd name="connsiteY7" fmla="*/ 7304 h 10000"/>
              <a:gd name="connsiteX8" fmla="*/ 2399 w 9523"/>
              <a:gd name="connsiteY8" fmla="*/ 6675 h 10000"/>
              <a:gd name="connsiteX9" fmla="*/ 2872 w 9523"/>
              <a:gd name="connsiteY9" fmla="*/ 5838 h 10000"/>
              <a:gd name="connsiteX10" fmla="*/ 2872 w 9523"/>
              <a:gd name="connsiteY10" fmla="*/ 5209 h 10000"/>
              <a:gd name="connsiteX11" fmla="*/ 3356 w 9523"/>
              <a:gd name="connsiteY11" fmla="*/ 4607 h 10000"/>
              <a:gd name="connsiteX12" fmla="*/ 3356 w 9523"/>
              <a:gd name="connsiteY12" fmla="*/ 4188 h 10000"/>
              <a:gd name="connsiteX13" fmla="*/ 3356 w 9523"/>
              <a:gd name="connsiteY13" fmla="*/ 3560 h 10000"/>
              <a:gd name="connsiteX14" fmla="*/ 3776 w 9523"/>
              <a:gd name="connsiteY14" fmla="*/ 3141 h 10000"/>
              <a:gd name="connsiteX15" fmla="*/ 3776 w 9523"/>
              <a:gd name="connsiteY15" fmla="*/ 2932 h 10000"/>
              <a:gd name="connsiteX16" fmla="*/ 3776 w 9523"/>
              <a:gd name="connsiteY16" fmla="*/ 2513 h 10000"/>
              <a:gd name="connsiteX17" fmla="*/ 3776 w 9523"/>
              <a:gd name="connsiteY17" fmla="*/ 2304 h 10000"/>
              <a:gd name="connsiteX18" fmla="*/ 3776 w 9523"/>
              <a:gd name="connsiteY18" fmla="*/ 2094 h 10000"/>
              <a:gd name="connsiteX19" fmla="*/ 3776 w 9523"/>
              <a:gd name="connsiteY19" fmla="*/ 2094 h 10000"/>
              <a:gd name="connsiteX20" fmla="*/ 3776 w 9523"/>
              <a:gd name="connsiteY20" fmla="*/ 1885 h 10000"/>
              <a:gd name="connsiteX21" fmla="*/ 3776 w 9523"/>
              <a:gd name="connsiteY21" fmla="*/ 1885 h 10000"/>
              <a:gd name="connsiteX22" fmla="*/ 3356 w 9523"/>
              <a:gd name="connsiteY22" fmla="*/ 1885 h 10000"/>
              <a:gd name="connsiteX23" fmla="*/ 2872 w 9523"/>
              <a:gd name="connsiteY23" fmla="*/ 1885 h 10000"/>
              <a:gd name="connsiteX24" fmla="*/ 1918 w 9523"/>
              <a:gd name="connsiteY24" fmla="*/ 1885 h 10000"/>
              <a:gd name="connsiteX25" fmla="*/ 959 w 9523"/>
              <a:gd name="connsiteY25" fmla="*/ 1885 h 10000"/>
              <a:gd name="connsiteX26" fmla="*/ 0 w 9523"/>
              <a:gd name="connsiteY26" fmla="*/ 2094 h 10000"/>
              <a:gd name="connsiteX27" fmla="*/ 1438 w 9523"/>
              <a:gd name="connsiteY27" fmla="*/ 838 h 10000"/>
              <a:gd name="connsiteX28" fmla="*/ 2399 w 9523"/>
              <a:gd name="connsiteY28" fmla="*/ 628 h 10000"/>
              <a:gd name="connsiteX29" fmla="*/ 3356 w 9523"/>
              <a:gd name="connsiteY29" fmla="*/ 419 h 10000"/>
              <a:gd name="connsiteX30" fmla="*/ 3776 w 9523"/>
              <a:gd name="connsiteY30" fmla="*/ 209 h 10000"/>
              <a:gd name="connsiteX31" fmla="*/ 4256 w 9523"/>
              <a:gd name="connsiteY31" fmla="*/ 209 h 10000"/>
              <a:gd name="connsiteX32" fmla="*/ 4734 w 9523"/>
              <a:gd name="connsiteY32" fmla="*/ 0 h 10000"/>
              <a:gd name="connsiteX33" fmla="*/ 5212 w 9523"/>
              <a:gd name="connsiteY33" fmla="*/ 209 h 10000"/>
              <a:gd name="connsiteX34" fmla="*/ 5686 w 9523"/>
              <a:gd name="connsiteY34" fmla="*/ 209 h 10000"/>
              <a:gd name="connsiteX35" fmla="*/ 6646 w 9523"/>
              <a:gd name="connsiteY35" fmla="*/ 419 h 10000"/>
              <a:gd name="connsiteX36" fmla="*/ 7608 w 9523"/>
              <a:gd name="connsiteY36" fmla="*/ 628 h 10000"/>
              <a:gd name="connsiteX37" fmla="*/ 8565 w 9523"/>
              <a:gd name="connsiteY37" fmla="*/ 838 h 10000"/>
              <a:gd name="connsiteX38" fmla="*/ 9045 w 9523"/>
              <a:gd name="connsiteY38" fmla="*/ 1257 h 10000"/>
              <a:gd name="connsiteX39" fmla="*/ 9523 w 9523"/>
              <a:gd name="connsiteY39" fmla="*/ 1466 h 10000"/>
              <a:gd name="connsiteX40" fmla="*/ 9523 w 9523"/>
              <a:gd name="connsiteY40" fmla="*/ 1466 h 10000"/>
              <a:gd name="connsiteX41" fmla="*/ 9523 w 9523"/>
              <a:gd name="connsiteY41" fmla="*/ 1675 h 10000"/>
              <a:gd name="connsiteX42" fmla="*/ 9045 w 9523"/>
              <a:gd name="connsiteY42" fmla="*/ 1885 h 10000"/>
              <a:gd name="connsiteX43" fmla="*/ 8565 w 9523"/>
              <a:gd name="connsiteY43" fmla="*/ 2304 h 10000"/>
              <a:gd name="connsiteX44" fmla="*/ 8087 w 9523"/>
              <a:gd name="connsiteY44" fmla="*/ 2513 h 10000"/>
              <a:gd name="connsiteX45" fmla="*/ 8087 w 9523"/>
              <a:gd name="connsiteY45" fmla="*/ 2723 h 10000"/>
              <a:gd name="connsiteX46" fmla="*/ 7608 w 9523"/>
              <a:gd name="connsiteY46" fmla="*/ 2932 h 10000"/>
              <a:gd name="connsiteX47" fmla="*/ 7608 w 9523"/>
              <a:gd name="connsiteY47" fmla="*/ 3351 h 10000"/>
              <a:gd name="connsiteX48" fmla="*/ 7124 w 9523"/>
              <a:gd name="connsiteY48" fmla="*/ 3770 h 10000"/>
              <a:gd name="connsiteX49" fmla="*/ 6646 w 9523"/>
              <a:gd name="connsiteY49" fmla="*/ 4188 h 10000"/>
              <a:gd name="connsiteX50" fmla="*/ 6646 w 9523"/>
              <a:gd name="connsiteY50" fmla="*/ 4817 h 10000"/>
              <a:gd name="connsiteX51" fmla="*/ 6173 w 9523"/>
              <a:gd name="connsiteY51" fmla="*/ 5419 h 10000"/>
              <a:gd name="connsiteX52" fmla="*/ 6173 w 9523"/>
              <a:gd name="connsiteY52" fmla="*/ 5419 h 10000"/>
              <a:gd name="connsiteX0" fmla="*/ 5475 w 8993"/>
              <a:gd name="connsiteY0" fmla="*/ 5419 h 10000"/>
              <a:gd name="connsiteX1" fmla="*/ 3964 w 8993"/>
              <a:gd name="connsiteY1" fmla="*/ 7723 h 10000"/>
              <a:gd name="connsiteX2" fmla="*/ 3462 w 8993"/>
              <a:gd name="connsiteY2" fmla="*/ 8979 h 10000"/>
              <a:gd name="connsiteX3" fmla="*/ 2958 w 8993"/>
              <a:gd name="connsiteY3" fmla="*/ 10000 h 10000"/>
              <a:gd name="connsiteX4" fmla="*/ 0 w 8993"/>
              <a:gd name="connsiteY4" fmla="*/ 10000 h 10000"/>
              <a:gd name="connsiteX5" fmla="*/ 503 w 8993"/>
              <a:gd name="connsiteY5" fmla="*/ 9188 h 10000"/>
              <a:gd name="connsiteX6" fmla="*/ 1007 w 8993"/>
              <a:gd name="connsiteY6" fmla="*/ 8141 h 10000"/>
              <a:gd name="connsiteX7" fmla="*/ 1512 w 8993"/>
              <a:gd name="connsiteY7" fmla="*/ 7304 h 10000"/>
              <a:gd name="connsiteX8" fmla="*/ 1512 w 8993"/>
              <a:gd name="connsiteY8" fmla="*/ 6675 h 10000"/>
              <a:gd name="connsiteX9" fmla="*/ 2009 w 8993"/>
              <a:gd name="connsiteY9" fmla="*/ 5838 h 10000"/>
              <a:gd name="connsiteX10" fmla="*/ 2009 w 8993"/>
              <a:gd name="connsiteY10" fmla="*/ 5209 h 10000"/>
              <a:gd name="connsiteX11" fmla="*/ 2517 w 8993"/>
              <a:gd name="connsiteY11" fmla="*/ 4607 h 10000"/>
              <a:gd name="connsiteX12" fmla="*/ 2517 w 8993"/>
              <a:gd name="connsiteY12" fmla="*/ 4188 h 10000"/>
              <a:gd name="connsiteX13" fmla="*/ 2517 w 8993"/>
              <a:gd name="connsiteY13" fmla="*/ 3560 h 10000"/>
              <a:gd name="connsiteX14" fmla="*/ 2958 w 8993"/>
              <a:gd name="connsiteY14" fmla="*/ 3141 h 10000"/>
              <a:gd name="connsiteX15" fmla="*/ 2958 w 8993"/>
              <a:gd name="connsiteY15" fmla="*/ 2932 h 10000"/>
              <a:gd name="connsiteX16" fmla="*/ 2958 w 8993"/>
              <a:gd name="connsiteY16" fmla="*/ 2513 h 10000"/>
              <a:gd name="connsiteX17" fmla="*/ 2958 w 8993"/>
              <a:gd name="connsiteY17" fmla="*/ 2304 h 10000"/>
              <a:gd name="connsiteX18" fmla="*/ 2958 w 8993"/>
              <a:gd name="connsiteY18" fmla="*/ 2094 h 10000"/>
              <a:gd name="connsiteX19" fmla="*/ 2958 w 8993"/>
              <a:gd name="connsiteY19" fmla="*/ 2094 h 10000"/>
              <a:gd name="connsiteX20" fmla="*/ 2958 w 8993"/>
              <a:gd name="connsiteY20" fmla="*/ 1885 h 10000"/>
              <a:gd name="connsiteX21" fmla="*/ 2958 w 8993"/>
              <a:gd name="connsiteY21" fmla="*/ 1885 h 10000"/>
              <a:gd name="connsiteX22" fmla="*/ 2517 w 8993"/>
              <a:gd name="connsiteY22" fmla="*/ 1885 h 10000"/>
              <a:gd name="connsiteX23" fmla="*/ 2009 w 8993"/>
              <a:gd name="connsiteY23" fmla="*/ 1885 h 10000"/>
              <a:gd name="connsiteX24" fmla="*/ 1007 w 8993"/>
              <a:gd name="connsiteY24" fmla="*/ 1885 h 10000"/>
              <a:gd name="connsiteX25" fmla="*/ 0 w 8993"/>
              <a:gd name="connsiteY25" fmla="*/ 1885 h 10000"/>
              <a:gd name="connsiteX26" fmla="*/ 503 w 8993"/>
              <a:gd name="connsiteY26" fmla="*/ 838 h 10000"/>
              <a:gd name="connsiteX27" fmla="*/ 1512 w 8993"/>
              <a:gd name="connsiteY27" fmla="*/ 628 h 10000"/>
              <a:gd name="connsiteX28" fmla="*/ 2517 w 8993"/>
              <a:gd name="connsiteY28" fmla="*/ 419 h 10000"/>
              <a:gd name="connsiteX29" fmla="*/ 2958 w 8993"/>
              <a:gd name="connsiteY29" fmla="*/ 209 h 10000"/>
              <a:gd name="connsiteX30" fmla="*/ 3462 w 8993"/>
              <a:gd name="connsiteY30" fmla="*/ 209 h 10000"/>
              <a:gd name="connsiteX31" fmla="*/ 3964 w 8993"/>
              <a:gd name="connsiteY31" fmla="*/ 0 h 10000"/>
              <a:gd name="connsiteX32" fmla="*/ 4466 w 8993"/>
              <a:gd name="connsiteY32" fmla="*/ 209 h 10000"/>
              <a:gd name="connsiteX33" fmla="*/ 4964 w 8993"/>
              <a:gd name="connsiteY33" fmla="*/ 209 h 10000"/>
              <a:gd name="connsiteX34" fmla="*/ 5972 w 8993"/>
              <a:gd name="connsiteY34" fmla="*/ 419 h 10000"/>
              <a:gd name="connsiteX35" fmla="*/ 6982 w 8993"/>
              <a:gd name="connsiteY35" fmla="*/ 628 h 10000"/>
              <a:gd name="connsiteX36" fmla="*/ 7987 w 8993"/>
              <a:gd name="connsiteY36" fmla="*/ 838 h 10000"/>
              <a:gd name="connsiteX37" fmla="*/ 8491 w 8993"/>
              <a:gd name="connsiteY37" fmla="*/ 1257 h 10000"/>
              <a:gd name="connsiteX38" fmla="*/ 8993 w 8993"/>
              <a:gd name="connsiteY38" fmla="*/ 1466 h 10000"/>
              <a:gd name="connsiteX39" fmla="*/ 8993 w 8993"/>
              <a:gd name="connsiteY39" fmla="*/ 1466 h 10000"/>
              <a:gd name="connsiteX40" fmla="*/ 8993 w 8993"/>
              <a:gd name="connsiteY40" fmla="*/ 1675 h 10000"/>
              <a:gd name="connsiteX41" fmla="*/ 8491 w 8993"/>
              <a:gd name="connsiteY41" fmla="*/ 1885 h 10000"/>
              <a:gd name="connsiteX42" fmla="*/ 7987 w 8993"/>
              <a:gd name="connsiteY42" fmla="*/ 2304 h 10000"/>
              <a:gd name="connsiteX43" fmla="*/ 7485 w 8993"/>
              <a:gd name="connsiteY43" fmla="*/ 2513 h 10000"/>
              <a:gd name="connsiteX44" fmla="*/ 7485 w 8993"/>
              <a:gd name="connsiteY44" fmla="*/ 2723 h 10000"/>
              <a:gd name="connsiteX45" fmla="*/ 6982 w 8993"/>
              <a:gd name="connsiteY45" fmla="*/ 2932 h 10000"/>
              <a:gd name="connsiteX46" fmla="*/ 6982 w 8993"/>
              <a:gd name="connsiteY46" fmla="*/ 3351 h 10000"/>
              <a:gd name="connsiteX47" fmla="*/ 6474 w 8993"/>
              <a:gd name="connsiteY47" fmla="*/ 3770 h 10000"/>
              <a:gd name="connsiteX48" fmla="*/ 5972 w 8993"/>
              <a:gd name="connsiteY48" fmla="*/ 4188 h 10000"/>
              <a:gd name="connsiteX49" fmla="*/ 5972 w 8993"/>
              <a:gd name="connsiteY49" fmla="*/ 4817 h 10000"/>
              <a:gd name="connsiteX50" fmla="*/ 5475 w 8993"/>
              <a:gd name="connsiteY50" fmla="*/ 5419 h 10000"/>
              <a:gd name="connsiteX51" fmla="*/ 5475 w 8993"/>
              <a:gd name="connsiteY51" fmla="*/ 5419 h 10000"/>
              <a:gd name="connsiteX0" fmla="*/ 6088 w 10000"/>
              <a:gd name="connsiteY0" fmla="*/ 5419 h 10000"/>
              <a:gd name="connsiteX1" fmla="*/ 4408 w 10000"/>
              <a:gd name="connsiteY1" fmla="*/ 7723 h 10000"/>
              <a:gd name="connsiteX2" fmla="*/ 3850 w 10000"/>
              <a:gd name="connsiteY2" fmla="*/ 8979 h 10000"/>
              <a:gd name="connsiteX3" fmla="*/ 3289 w 10000"/>
              <a:gd name="connsiteY3" fmla="*/ 10000 h 10000"/>
              <a:gd name="connsiteX4" fmla="*/ 0 w 10000"/>
              <a:gd name="connsiteY4" fmla="*/ 10000 h 10000"/>
              <a:gd name="connsiteX5" fmla="*/ 559 w 10000"/>
              <a:gd name="connsiteY5" fmla="*/ 9188 h 10000"/>
              <a:gd name="connsiteX6" fmla="*/ 1120 w 10000"/>
              <a:gd name="connsiteY6" fmla="*/ 8141 h 10000"/>
              <a:gd name="connsiteX7" fmla="*/ 1681 w 10000"/>
              <a:gd name="connsiteY7" fmla="*/ 7304 h 10000"/>
              <a:gd name="connsiteX8" fmla="*/ 1681 w 10000"/>
              <a:gd name="connsiteY8" fmla="*/ 6675 h 10000"/>
              <a:gd name="connsiteX9" fmla="*/ 2234 w 10000"/>
              <a:gd name="connsiteY9" fmla="*/ 5838 h 10000"/>
              <a:gd name="connsiteX10" fmla="*/ 2234 w 10000"/>
              <a:gd name="connsiteY10" fmla="*/ 5209 h 10000"/>
              <a:gd name="connsiteX11" fmla="*/ 2799 w 10000"/>
              <a:gd name="connsiteY11" fmla="*/ 4607 h 10000"/>
              <a:gd name="connsiteX12" fmla="*/ 2799 w 10000"/>
              <a:gd name="connsiteY12" fmla="*/ 4188 h 10000"/>
              <a:gd name="connsiteX13" fmla="*/ 2799 w 10000"/>
              <a:gd name="connsiteY13" fmla="*/ 3560 h 10000"/>
              <a:gd name="connsiteX14" fmla="*/ 3289 w 10000"/>
              <a:gd name="connsiteY14" fmla="*/ 3141 h 10000"/>
              <a:gd name="connsiteX15" fmla="*/ 3289 w 10000"/>
              <a:gd name="connsiteY15" fmla="*/ 2932 h 10000"/>
              <a:gd name="connsiteX16" fmla="*/ 3289 w 10000"/>
              <a:gd name="connsiteY16" fmla="*/ 2513 h 10000"/>
              <a:gd name="connsiteX17" fmla="*/ 3289 w 10000"/>
              <a:gd name="connsiteY17" fmla="*/ 2304 h 10000"/>
              <a:gd name="connsiteX18" fmla="*/ 3289 w 10000"/>
              <a:gd name="connsiteY18" fmla="*/ 2094 h 10000"/>
              <a:gd name="connsiteX19" fmla="*/ 3289 w 10000"/>
              <a:gd name="connsiteY19" fmla="*/ 2094 h 10000"/>
              <a:gd name="connsiteX20" fmla="*/ 3289 w 10000"/>
              <a:gd name="connsiteY20" fmla="*/ 1885 h 10000"/>
              <a:gd name="connsiteX21" fmla="*/ 3289 w 10000"/>
              <a:gd name="connsiteY21" fmla="*/ 1885 h 10000"/>
              <a:gd name="connsiteX22" fmla="*/ 2799 w 10000"/>
              <a:gd name="connsiteY22" fmla="*/ 1885 h 10000"/>
              <a:gd name="connsiteX23" fmla="*/ 2234 w 10000"/>
              <a:gd name="connsiteY23" fmla="*/ 1885 h 10000"/>
              <a:gd name="connsiteX24" fmla="*/ 1120 w 10000"/>
              <a:gd name="connsiteY24" fmla="*/ 1885 h 10000"/>
              <a:gd name="connsiteX25" fmla="*/ 559 w 10000"/>
              <a:gd name="connsiteY25" fmla="*/ 838 h 10000"/>
              <a:gd name="connsiteX26" fmla="*/ 1681 w 10000"/>
              <a:gd name="connsiteY26" fmla="*/ 628 h 10000"/>
              <a:gd name="connsiteX27" fmla="*/ 2799 w 10000"/>
              <a:gd name="connsiteY27" fmla="*/ 419 h 10000"/>
              <a:gd name="connsiteX28" fmla="*/ 3289 w 10000"/>
              <a:gd name="connsiteY28" fmla="*/ 209 h 10000"/>
              <a:gd name="connsiteX29" fmla="*/ 3850 w 10000"/>
              <a:gd name="connsiteY29" fmla="*/ 209 h 10000"/>
              <a:gd name="connsiteX30" fmla="*/ 4408 w 10000"/>
              <a:gd name="connsiteY30" fmla="*/ 0 h 10000"/>
              <a:gd name="connsiteX31" fmla="*/ 4966 w 10000"/>
              <a:gd name="connsiteY31" fmla="*/ 209 h 10000"/>
              <a:gd name="connsiteX32" fmla="*/ 5520 w 10000"/>
              <a:gd name="connsiteY32" fmla="*/ 209 h 10000"/>
              <a:gd name="connsiteX33" fmla="*/ 6641 w 10000"/>
              <a:gd name="connsiteY33" fmla="*/ 419 h 10000"/>
              <a:gd name="connsiteX34" fmla="*/ 7764 w 10000"/>
              <a:gd name="connsiteY34" fmla="*/ 628 h 10000"/>
              <a:gd name="connsiteX35" fmla="*/ 8881 w 10000"/>
              <a:gd name="connsiteY35" fmla="*/ 838 h 10000"/>
              <a:gd name="connsiteX36" fmla="*/ 9442 w 10000"/>
              <a:gd name="connsiteY36" fmla="*/ 1257 h 10000"/>
              <a:gd name="connsiteX37" fmla="*/ 10000 w 10000"/>
              <a:gd name="connsiteY37" fmla="*/ 1466 h 10000"/>
              <a:gd name="connsiteX38" fmla="*/ 10000 w 10000"/>
              <a:gd name="connsiteY38" fmla="*/ 1466 h 10000"/>
              <a:gd name="connsiteX39" fmla="*/ 10000 w 10000"/>
              <a:gd name="connsiteY39" fmla="*/ 1675 h 10000"/>
              <a:gd name="connsiteX40" fmla="*/ 9442 w 10000"/>
              <a:gd name="connsiteY40" fmla="*/ 1885 h 10000"/>
              <a:gd name="connsiteX41" fmla="*/ 8881 w 10000"/>
              <a:gd name="connsiteY41" fmla="*/ 2304 h 10000"/>
              <a:gd name="connsiteX42" fmla="*/ 8323 w 10000"/>
              <a:gd name="connsiteY42" fmla="*/ 2513 h 10000"/>
              <a:gd name="connsiteX43" fmla="*/ 8323 w 10000"/>
              <a:gd name="connsiteY43" fmla="*/ 2723 h 10000"/>
              <a:gd name="connsiteX44" fmla="*/ 7764 w 10000"/>
              <a:gd name="connsiteY44" fmla="*/ 2932 h 10000"/>
              <a:gd name="connsiteX45" fmla="*/ 7764 w 10000"/>
              <a:gd name="connsiteY45" fmla="*/ 3351 h 10000"/>
              <a:gd name="connsiteX46" fmla="*/ 7199 w 10000"/>
              <a:gd name="connsiteY46" fmla="*/ 3770 h 10000"/>
              <a:gd name="connsiteX47" fmla="*/ 6641 w 10000"/>
              <a:gd name="connsiteY47" fmla="*/ 4188 h 10000"/>
              <a:gd name="connsiteX48" fmla="*/ 6641 w 10000"/>
              <a:gd name="connsiteY48" fmla="*/ 4817 h 10000"/>
              <a:gd name="connsiteX49" fmla="*/ 6088 w 10000"/>
              <a:gd name="connsiteY49" fmla="*/ 5419 h 10000"/>
              <a:gd name="connsiteX50" fmla="*/ 6088 w 10000"/>
              <a:gd name="connsiteY50" fmla="*/ 5419 h 10000"/>
              <a:gd name="connsiteX0" fmla="*/ 6088 w 10000"/>
              <a:gd name="connsiteY0" fmla="*/ 5419 h 10000"/>
              <a:gd name="connsiteX1" fmla="*/ 4408 w 10000"/>
              <a:gd name="connsiteY1" fmla="*/ 7723 h 10000"/>
              <a:gd name="connsiteX2" fmla="*/ 3850 w 10000"/>
              <a:gd name="connsiteY2" fmla="*/ 8979 h 10000"/>
              <a:gd name="connsiteX3" fmla="*/ 3289 w 10000"/>
              <a:gd name="connsiteY3" fmla="*/ 10000 h 10000"/>
              <a:gd name="connsiteX4" fmla="*/ 0 w 10000"/>
              <a:gd name="connsiteY4" fmla="*/ 10000 h 10000"/>
              <a:gd name="connsiteX5" fmla="*/ 559 w 10000"/>
              <a:gd name="connsiteY5" fmla="*/ 9188 h 10000"/>
              <a:gd name="connsiteX6" fmla="*/ 1120 w 10000"/>
              <a:gd name="connsiteY6" fmla="*/ 8141 h 10000"/>
              <a:gd name="connsiteX7" fmla="*/ 1681 w 10000"/>
              <a:gd name="connsiteY7" fmla="*/ 7304 h 10000"/>
              <a:gd name="connsiteX8" fmla="*/ 1681 w 10000"/>
              <a:gd name="connsiteY8" fmla="*/ 6675 h 10000"/>
              <a:gd name="connsiteX9" fmla="*/ 2234 w 10000"/>
              <a:gd name="connsiteY9" fmla="*/ 5838 h 10000"/>
              <a:gd name="connsiteX10" fmla="*/ 2234 w 10000"/>
              <a:gd name="connsiteY10" fmla="*/ 5209 h 10000"/>
              <a:gd name="connsiteX11" fmla="*/ 2799 w 10000"/>
              <a:gd name="connsiteY11" fmla="*/ 4607 h 10000"/>
              <a:gd name="connsiteX12" fmla="*/ 2799 w 10000"/>
              <a:gd name="connsiteY12" fmla="*/ 4188 h 10000"/>
              <a:gd name="connsiteX13" fmla="*/ 2799 w 10000"/>
              <a:gd name="connsiteY13" fmla="*/ 3560 h 10000"/>
              <a:gd name="connsiteX14" fmla="*/ 3289 w 10000"/>
              <a:gd name="connsiteY14" fmla="*/ 3141 h 10000"/>
              <a:gd name="connsiteX15" fmla="*/ 3289 w 10000"/>
              <a:gd name="connsiteY15" fmla="*/ 2932 h 10000"/>
              <a:gd name="connsiteX16" fmla="*/ 3289 w 10000"/>
              <a:gd name="connsiteY16" fmla="*/ 2513 h 10000"/>
              <a:gd name="connsiteX17" fmla="*/ 3289 w 10000"/>
              <a:gd name="connsiteY17" fmla="*/ 2304 h 10000"/>
              <a:gd name="connsiteX18" fmla="*/ 3289 w 10000"/>
              <a:gd name="connsiteY18" fmla="*/ 2094 h 10000"/>
              <a:gd name="connsiteX19" fmla="*/ 3289 w 10000"/>
              <a:gd name="connsiteY19" fmla="*/ 2094 h 10000"/>
              <a:gd name="connsiteX20" fmla="*/ 3289 w 10000"/>
              <a:gd name="connsiteY20" fmla="*/ 1885 h 10000"/>
              <a:gd name="connsiteX21" fmla="*/ 3289 w 10000"/>
              <a:gd name="connsiteY21" fmla="*/ 1885 h 10000"/>
              <a:gd name="connsiteX22" fmla="*/ 2799 w 10000"/>
              <a:gd name="connsiteY22" fmla="*/ 1885 h 10000"/>
              <a:gd name="connsiteX23" fmla="*/ 2234 w 10000"/>
              <a:gd name="connsiteY23" fmla="*/ 1885 h 10000"/>
              <a:gd name="connsiteX24" fmla="*/ 1120 w 10000"/>
              <a:gd name="connsiteY24" fmla="*/ 1885 h 10000"/>
              <a:gd name="connsiteX25" fmla="*/ 1681 w 10000"/>
              <a:gd name="connsiteY25" fmla="*/ 628 h 10000"/>
              <a:gd name="connsiteX26" fmla="*/ 2799 w 10000"/>
              <a:gd name="connsiteY26" fmla="*/ 419 h 10000"/>
              <a:gd name="connsiteX27" fmla="*/ 3289 w 10000"/>
              <a:gd name="connsiteY27" fmla="*/ 209 h 10000"/>
              <a:gd name="connsiteX28" fmla="*/ 3850 w 10000"/>
              <a:gd name="connsiteY28" fmla="*/ 209 h 10000"/>
              <a:gd name="connsiteX29" fmla="*/ 4408 w 10000"/>
              <a:gd name="connsiteY29" fmla="*/ 0 h 10000"/>
              <a:gd name="connsiteX30" fmla="*/ 4966 w 10000"/>
              <a:gd name="connsiteY30" fmla="*/ 209 h 10000"/>
              <a:gd name="connsiteX31" fmla="*/ 5520 w 10000"/>
              <a:gd name="connsiteY31" fmla="*/ 209 h 10000"/>
              <a:gd name="connsiteX32" fmla="*/ 6641 w 10000"/>
              <a:gd name="connsiteY32" fmla="*/ 419 h 10000"/>
              <a:gd name="connsiteX33" fmla="*/ 7764 w 10000"/>
              <a:gd name="connsiteY33" fmla="*/ 628 h 10000"/>
              <a:gd name="connsiteX34" fmla="*/ 8881 w 10000"/>
              <a:gd name="connsiteY34" fmla="*/ 838 h 10000"/>
              <a:gd name="connsiteX35" fmla="*/ 9442 w 10000"/>
              <a:gd name="connsiteY35" fmla="*/ 1257 h 10000"/>
              <a:gd name="connsiteX36" fmla="*/ 10000 w 10000"/>
              <a:gd name="connsiteY36" fmla="*/ 1466 h 10000"/>
              <a:gd name="connsiteX37" fmla="*/ 10000 w 10000"/>
              <a:gd name="connsiteY37" fmla="*/ 1466 h 10000"/>
              <a:gd name="connsiteX38" fmla="*/ 10000 w 10000"/>
              <a:gd name="connsiteY38" fmla="*/ 1675 h 10000"/>
              <a:gd name="connsiteX39" fmla="*/ 9442 w 10000"/>
              <a:gd name="connsiteY39" fmla="*/ 1885 h 10000"/>
              <a:gd name="connsiteX40" fmla="*/ 8881 w 10000"/>
              <a:gd name="connsiteY40" fmla="*/ 2304 h 10000"/>
              <a:gd name="connsiteX41" fmla="*/ 8323 w 10000"/>
              <a:gd name="connsiteY41" fmla="*/ 2513 h 10000"/>
              <a:gd name="connsiteX42" fmla="*/ 8323 w 10000"/>
              <a:gd name="connsiteY42" fmla="*/ 2723 h 10000"/>
              <a:gd name="connsiteX43" fmla="*/ 7764 w 10000"/>
              <a:gd name="connsiteY43" fmla="*/ 2932 h 10000"/>
              <a:gd name="connsiteX44" fmla="*/ 7764 w 10000"/>
              <a:gd name="connsiteY44" fmla="*/ 3351 h 10000"/>
              <a:gd name="connsiteX45" fmla="*/ 7199 w 10000"/>
              <a:gd name="connsiteY45" fmla="*/ 3770 h 10000"/>
              <a:gd name="connsiteX46" fmla="*/ 6641 w 10000"/>
              <a:gd name="connsiteY46" fmla="*/ 4188 h 10000"/>
              <a:gd name="connsiteX47" fmla="*/ 6641 w 10000"/>
              <a:gd name="connsiteY47" fmla="*/ 4817 h 10000"/>
              <a:gd name="connsiteX48" fmla="*/ 6088 w 10000"/>
              <a:gd name="connsiteY48" fmla="*/ 5419 h 10000"/>
              <a:gd name="connsiteX49" fmla="*/ 6088 w 10000"/>
              <a:gd name="connsiteY49" fmla="*/ 5419 h 10000"/>
              <a:gd name="connsiteX0" fmla="*/ 6088 w 10000"/>
              <a:gd name="connsiteY0" fmla="*/ 5419 h 10000"/>
              <a:gd name="connsiteX1" fmla="*/ 4408 w 10000"/>
              <a:gd name="connsiteY1" fmla="*/ 7723 h 10000"/>
              <a:gd name="connsiteX2" fmla="*/ 3850 w 10000"/>
              <a:gd name="connsiteY2" fmla="*/ 8979 h 10000"/>
              <a:gd name="connsiteX3" fmla="*/ 3289 w 10000"/>
              <a:gd name="connsiteY3" fmla="*/ 10000 h 10000"/>
              <a:gd name="connsiteX4" fmla="*/ 0 w 10000"/>
              <a:gd name="connsiteY4" fmla="*/ 10000 h 10000"/>
              <a:gd name="connsiteX5" fmla="*/ 559 w 10000"/>
              <a:gd name="connsiteY5" fmla="*/ 9188 h 10000"/>
              <a:gd name="connsiteX6" fmla="*/ 1120 w 10000"/>
              <a:gd name="connsiteY6" fmla="*/ 8141 h 10000"/>
              <a:gd name="connsiteX7" fmla="*/ 1681 w 10000"/>
              <a:gd name="connsiteY7" fmla="*/ 7304 h 10000"/>
              <a:gd name="connsiteX8" fmla="*/ 1681 w 10000"/>
              <a:gd name="connsiteY8" fmla="*/ 6675 h 10000"/>
              <a:gd name="connsiteX9" fmla="*/ 2234 w 10000"/>
              <a:gd name="connsiteY9" fmla="*/ 5838 h 10000"/>
              <a:gd name="connsiteX10" fmla="*/ 2234 w 10000"/>
              <a:gd name="connsiteY10" fmla="*/ 5209 h 10000"/>
              <a:gd name="connsiteX11" fmla="*/ 2799 w 10000"/>
              <a:gd name="connsiteY11" fmla="*/ 4607 h 10000"/>
              <a:gd name="connsiteX12" fmla="*/ 2799 w 10000"/>
              <a:gd name="connsiteY12" fmla="*/ 4188 h 10000"/>
              <a:gd name="connsiteX13" fmla="*/ 2799 w 10000"/>
              <a:gd name="connsiteY13" fmla="*/ 3560 h 10000"/>
              <a:gd name="connsiteX14" fmla="*/ 3289 w 10000"/>
              <a:gd name="connsiteY14" fmla="*/ 3141 h 10000"/>
              <a:gd name="connsiteX15" fmla="*/ 3289 w 10000"/>
              <a:gd name="connsiteY15" fmla="*/ 2932 h 10000"/>
              <a:gd name="connsiteX16" fmla="*/ 3289 w 10000"/>
              <a:gd name="connsiteY16" fmla="*/ 2513 h 10000"/>
              <a:gd name="connsiteX17" fmla="*/ 3289 w 10000"/>
              <a:gd name="connsiteY17" fmla="*/ 2304 h 10000"/>
              <a:gd name="connsiteX18" fmla="*/ 3289 w 10000"/>
              <a:gd name="connsiteY18" fmla="*/ 2094 h 10000"/>
              <a:gd name="connsiteX19" fmla="*/ 3289 w 10000"/>
              <a:gd name="connsiteY19" fmla="*/ 2094 h 10000"/>
              <a:gd name="connsiteX20" fmla="*/ 3289 w 10000"/>
              <a:gd name="connsiteY20" fmla="*/ 1885 h 10000"/>
              <a:gd name="connsiteX21" fmla="*/ 3289 w 10000"/>
              <a:gd name="connsiteY21" fmla="*/ 1885 h 10000"/>
              <a:gd name="connsiteX22" fmla="*/ 2799 w 10000"/>
              <a:gd name="connsiteY22" fmla="*/ 1885 h 10000"/>
              <a:gd name="connsiteX23" fmla="*/ 2234 w 10000"/>
              <a:gd name="connsiteY23" fmla="*/ 1885 h 10000"/>
              <a:gd name="connsiteX24" fmla="*/ 1120 w 10000"/>
              <a:gd name="connsiteY24" fmla="*/ 1885 h 10000"/>
              <a:gd name="connsiteX25" fmla="*/ 2799 w 10000"/>
              <a:gd name="connsiteY25" fmla="*/ 419 h 10000"/>
              <a:gd name="connsiteX26" fmla="*/ 3289 w 10000"/>
              <a:gd name="connsiteY26" fmla="*/ 209 h 10000"/>
              <a:gd name="connsiteX27" fmla="*/ 3850 w 10000"/>
              <a:gd name="connsiteY27" fmla="*/ 209 h 10000"/>
              <a:gd name="connsiteX28" fmla="*/ 4408 w 10000"/>
              <a:gd name="connsiteY28" fmla="*/ 0 h 10000"/>
              <a:gd name="connsiteX29" fmla="*/ 4966 w 10000"/>
              <a:gd name="connsiteY29" fmla="*/ 209 h 10000"/>
              <a:gd name="connsiteX30" fmla="*/ 5520 w 10000"/>
              <a:gd name="connsiteY30" fmla="*/ 209 h 10000"/>
              <a:gd name="connsiteX31" fmla="*/ 6641 w 10000"/>
              <a:gd name="connsiteY31" fmla="*/ 419 h 10000"/>
              <a:gd name="connsiteX32" fmla="*/ 7764 w 10000"/>
              <a:gd name="connsiteY32" fmla="*/ 628 h 10000"/>
              <a:gd name="connsiteX33" fmla="*/ 8881 w 10000"/>
              <a:gd name="connsiteY33" fmla="*/ 838 h 10000"/>
              <a:gd name="connsiteX34" fmla="*/ 9442 w 10000"/>
              <a:gd name="connsiteY34" fmla="*/ 1257 h 10000"/>
              <a:gd name="connsiteX35" fmla="*/ 10000 w 10000"/>
              <a:gd name="connsiteY35" fmla="*/ 1466 h 10000"/>
              <a:gd name="connsiteX36" fmla="*/ 10000 w 10000"/>
              <a:gd name="connsiteY36" fmla="*/ 1466 h 10000"/>
              <a:gd name="connsiteX37" fmla="*/ 10000 w 10000"/>
              <a:gd name="connsiteY37" fmla="*/ 1675 h 10000"/>
              <a:gd name="connsiteX38" fmla="*/ 9442 w 10000"/>
              <a:gd name="connsiteY38" fmla="*/ 1885 h 10000"/>
              <a:gd name="connsiteX39" fmla="*/ 8881 w 10000"/>
              <a:gd name="connsiteY39" fmla="*/ 2304 h 10000"/>
              <a:gd name="connsiteX40" fmla="*/ 8323 w 10000"/>
              <a:gd name="connsiteY40" fmla="*/ 2513 h 10000"/>
              <a:gd name="connsiteX41" fmla="*/ 8323 w 10000"/>
              <a:gd name="connsiteY41" fmla="*/ 2723 h 10000"/>
              <a:gd name="connsiteX42" fmla="*/ 7764 w 10000"/>
              <a:gd name="connsiteY42" fmla="*/ 2932 h 10000"/>
              <a:gd name="connsiteX43" fmla="*/ 7764 w 10000"/>
              <a:gd name="connsiteY43" fmla="*/ 3351 h 10000"/>
              <a:gd name="connsiteX44" fmla="*/ 7199 w 10000"/>
              <a:gd name="connsiteY44" fmla="*/ 3770 h 10000"/>
              <a:gd name="connsiteX45" fmla="*/ 6641 w 10000"/>
              <a:gd name="connsiteY45" fmla="*/ 4188 h 10000"/>
              <a:gd name="connsiteX46" fmla="*/ 6641 w 10000"/>
              <a:gd name="connsiteY46" fmla="*/ 4817 h 10000"/>
              <a:gd name="connsiteX47" fmla="*/ 6088 w 10000"/>
              <a:gd name="connsiteY47" fmla="*/ 5419 h 10000"/>
              <a:gd name="connsiteX48" fmla="*/ 6088 w 10000"/>
              <a:gd name="connsiteY48" fmla="*/ 5419 h 10000"/>
              <a:gd name="connsiteX0" fmla="*/ 6088 w 10000"/>
              <a:gd name="connsiteY0" fmla="*/ 5419 h 10000"/>
              <a:gd name="connsiteX1" fmla="*/ 4408 w 10000"/>
              <a:gd name="connsiteY1" fmla="*/ 7723 h 10000"/>
              <a:gd name="connsiteX2" fmla="*/ 3850 w 10000"/>
              <a:gd name="connsiteY2" fmla="*/ 8979 h 10000"/>
              <a:gd name="connsiteX3" fmla="*/ 3289 w 10000"/>
              <a:gd name="connsiteY3" fmla="*/ 10000 h 10000"/>
              <a:gd name="connsiteX4" fmla="*/ 0 w 10000"/>
              <a:gd name="connsiteY4" fmla="*/ 10000 h 10000"/>
              <a:gd name="connsiteX5" fmla="*/ 559 w 10000"/>
              <a:gd name="connsiteY5" fmla="*/ 9188 h 10000"/>
              <a:gd name="connsiteX6" fmla="*/ 1120 w 10000"/>
              <a:gd name="connsiteY6" fmla="*/ 8141 h 10000"/>
              <a:gd name="connsiteX7" fmla="*/ 1681 w 10000"/>
              <a:gd name="connsiteY7" fmla="*/ 7304 h 10000"/>
              <a:gd name="connsiteX8" fmla="*/ 1681 w 10000"/>
              <a:gd name="connsiteY8" fmla="*/ 6675 h 10000"/>
              <a:gd name="connsiteX9" fmla="*/ 2234 w 10000"/>
              <a:gd name="connsiteY9" fmla="*/ 5838 h 10000"/>
              <a:gd name="connsiteX10" fmla="*/ 2234 w 10000"/>
              <a:gd name="connsiteY10" fmla="*/ 5209 h 10000"/>
              <a:gd name="connsiteX11" fmla="*/ 2799 w 10000"/>
              <a:gd name="connsiteY11" fmla="*/ 4607 h 10000"/>
              <a:gd name="connsiteX12" fmla="*/ 2799 w 10000"/>
              <a:gd name="connsiteY12" fmla="*/ 4188 h 10000"/>
              <a:gd name="connsiteX13" fmla="*/ 2799 w 10000"/>
              <a:gd name="connsiteY13" fmla="*/ 3560 h 10000"/>
              <a:gd name="connsiteX14" fmla="*/ 3289 w 10000"/>
              <a:gd name="connsiteY14" fmla="*/ 3141 h 10000"/>
              <a:gd name="connsiteX15" fmla="*/ 3289 w 10000"/>
              <a:gd name="connsiteY15" fmla="*/ 2932 h 10000"/>
              <a:gd name="connsiteX16" fmla="*/ 3289 w 10000"/>
              <a:gd name="connsiteY16" fmla="*/ 2513 h 10000"/>
              <a:gd name="connsiteX17" fmla="*/ 3289 w 10000"/>
              <a:gd name="connsiteY17" fmla="*/ 2304 h 10000"/>
              <a:gd name="connsiteX18" fmla="*/ 3289 w 10000"/>
              <a:gd name="connsiteY18" fmla="*/ 2094 h 10000"/>
              <a:gd name="connsiteX19" fmla="*/ 3289 w 10000"/>
              <a:gd name="connsiteY19" fmla="*/ 2094 h 10000"/>
              <a:gd name="connsiteX20" fmla="*/ 3289 w 10000"/>
              <a:gd name="connsiteY20" fmla="*/ 1885 h 10000"/>
              <a:gd name="connsiteX21" fmla="*/ 3289 w 10000"/>
              <a:gd name="connsiteY21" fmla="*/ 1885 h 10000"/>
              <a:gd name="connsiteX22" fmla="*/ 2799 w 10000"/>
              <a:gd name="connsiteY22" fmla="*/ 1885 h 10000"/>
              <a:gd name="connsiteX23" fmla="*/ 2234 w 10000"/>
              <a:gd name="connsiteY23" fmla="*/ 1885 h 10000"/>
              <a:gd name="connsiteX24" fmla="*/ 2799 w 10000"/>
              <a:gd name="connsiteY24" fmla="*/ 419 h 10000"/>
              <a:gd name="connsiteX25" fmla="*/ 3289 w 10000"/>
              <a:gd name="connsiteY25" fmla="*/ 209 h 10000"/>
              <a:gd name="connsiteX26" fmla="*/ 3850 w 10000"/>
              <a:gd name="connsiteY26" fmla="*/ 209 h 10000"/>
              <a:gd name="connsiteX27" fmla="*/ 4408 w 10000"/>
              <a:gd name="connsiteY27" fmla="*/ 0 h 10000"/>
              <a:gd name="connsiteX28" fmla="*/ 4966 w 10000"/>
              <a:gd name="connsiteY28" fmla="*/ 209 h 10000"/>
              <a:gd name="connsiteX29" fmla="*/ 5520 w 10000"/>
              <a:gd name="connsiteY29" fmla="*/ 209 h 10000"/>
              <a:gd name="connsiteX30" fmla="*/ 6641 w 10000"/>
              <a:gd name="connsiteY30" fmla="*/ 419 h 10000"/>
              <a:gd name="connsiteX31" fmla="*/ 7764 w 10000"/>
              <a:gd name="connsiteY31" fmla="*/ 628 h 10000"/>
              <a:gd name="connsiteX32" fmla="*/ 8881 w 10000"/>
              <a:gd name="connsiteY32" fmla="*/ 838 h 10000"/>
              <a:gd name="connsiteX33" fmla="*/ 9442 w 10000"/>
              <a:gd name="connsiteY33" fmla="*/ 1257 h 10000"/>
              <a:gd name="connsiteX34" fmla="*/ 10000 w 10000"/>
              <a:gd name="connsiteY34" fmla="*/ 1466 h 10000"/>
              <a:gd name="connsiteX35" fmla="*/ 10000 w 10000"/>
              <a:gd name="connsiteY35" fmla="*/ 1466 h 10000"/>
              <a:gd name="connsiteX36" fmla="*/ 10000 w 10000"/>
              <a:gd name="connsiteY36" fmla="*/ 1675 h 10000"/>
              <a:gd name="connsiteX37" fmla="*/ 9442 w 10000"/>
              <a:gd name="connsiteY37" fmla="*/ 1885 h 10000"/>
              <a:gd name="connsiteX38" fmla="*/ 8881 w 10000"/>
              <a:gd name="connsiteY38" fmla="*/ 2304 h 10000"/>
              <a:gd name="connsiteX39" fmla="*/ 8323 w 10000"/>
              <a:gd name="connsiteY39" fmla="*/ 2513 h 10000"/>
              <a:gd name="connsiteX40" fmla="*/ 8323 w 10000"/>
              <a:gd name="connsiteY40" fmla="*/ 2723 h 10000"/>
              <a:gd name="connsiteX41" fmla="*/ 7764 w 10000"/>
              <a:gd name="connsiteY41" fmla="*/ 2932 h 10000"/>
              <a:gd name="connsiteX42" fmla="*/ 7764 w 10000"/>
              <a:gd name="connsiteY42" fmla="*/ 3351 h 10000"/>
              <a:gd name="connsiteX43" fmla="*/ 7199 w 10000"/>
              <a:gd name="connsiteY43" fmla="*/ 3770 h 10000"/>
              <a:gd name="connsiteX44" fmla="*/ 6641 w 10000"/>
              <a:gd name="connsiteY44" fmla="*/ 4188 h 10000"/>
              <a:gd name="connsiteX45" fmla="*/ 6641 w 10000"/>
              <a:gd name="connsiteY45" fmla="*/ 4817 h 10000"/>
              <a:gd name="connsiteX46" fmla="*/ 6088 w 10000"/>
              <a:gd name="connsiteY46" fmla="*/ 5419 h 10000"/>
              <a:gd name="connsiteX47" fmla="*/ 6088 w 10000"/>
              <a:gd name="connsiteY47" fmla="*/ 5419 h 10000"/>
              <a:gd name="connsiteX0" fmla="*/ 6088 w 10000"/>
              <a:gd name="connsiteY0" fmla="*/ 5419 h 10000"/>
              <a:gd name="connsiteX1" fmla="*/ 4408 w 10000"/>
              <a:gd name="connsiteY1" fmla="*/ 7723 h 10000"/>
              <a:gd name="connsiteX2" fmla="*/ 3850 w 10000"/>
              <a:gd name="connsiteY2" fmla="*/ 8979 h 10000"/>
              <a:gd name="connsiteX3" fmla="*/ 3289 w 10000"/>
              <a:gd name="connsiteY3" fmla="*/ 10000 h 10000"/>
              <a:gd name="connsiteX4" fmla="*/ 0 w 10000"/>
              <a:gd name="connsiteY4" fmla="*/ 10000 h 10000"/>
              <a:gd name="connsiteX5" fmla="*/ 559 w 10000"/>
              <a:gd name="connsiteY5" fmla="*/ 9188 h 10000"/>
              <a:gd name="connsiteX6" fmla="*/ 1120 w 10000"/>
              <a:gd name="connsiteY6" fmla="*/ 8141 h 10000"/>
              <a:gd name="connsiteX7" fmla="*/ 1681 w 10000"/>
              <a:gd name="connsiteY7" fmla="*/ 7304 h 10000"/>
              <a:gd name="connsiteX8" fmla="*/ 1681 w 10000"/>
              <a:gd name="connsiteY8" fmla="*/ 6675 h 10000"/>
              <a:gd name="connsiteX9" fmla="*/ 2234 w 10000"/>
              <a:gd name="connsiteY9" fmla="*/ 5838 h 10000"/>
              <a:gd name="connsiteX10" fmla="*/ 2234 w 10000"/>
              <a:gd name="connsiteY10" fmla="*/ 5209 h 10000"/>
              <a:gd name="connsiteX11" fmla="*/ 2799 w 10000"/>
              <a:gd name="connsiteY11" fmla="*/ 4607 h 10000"/>
              <a:gd name="connsiteX12" fmla="*/ 2799 w 10000"/>
              <a:gd name="connsiteY12" fmla="*/ 4188 h 10000"/>
              <a:gd name="connsiteX13" fmla="*/ 2799 w 10000"/>
              <a:gd name="connsiteY13" fmla="*/ 3560 h 10000"/>
              <a:gd name="connsiteX14" fmla="*/ 3289 w 10000"/>
              <a:gd name="connsiteY14" fmla="*/ 3141 h 10000"/>
              <a:gd name="connsiteX15" fmla="*/ 3289 w 10000"/>
              <a:gd name="connsiteY15" fmla="*/ 2932 h 10000"/>
              <a:gd name="connsiteX16" fmla="*/ 3289 w 10000"/>
              <a:gd name="connsiteY16" fmla="*/ 2513 h 10000"/>
              <a:gd name="connsiteX17" fmla="*/ 3289 w 10000"/>
              <a:gd name="connsiteY17" fmla="*/ 2304 h 10000"/>
              <a:gd name="connsiteX18" fmla="*/ 3289 w 10000"/>
              <a:gd name="connsiteY18" fmla="*/ 2094 h 10000"/>
              <a:gd name="connsiteX19" fmla="*/ 3289 w 10000"/>
              <a:gd name="connsiteY19" fmla="*/ 2094 h 10000"/>
              <a:gd name="connsiteX20" fmla="*/ 3289 w 10000"/>
              <a:gd name="connsiteY20" fmla="*/ 1885 h 10000"/>
              <a:gd name="connsiteX21" fmla="*/ 3289 w 10000"/>
              <a:gd name="connsiteY21" fmla="*/ 1885 h 10000"/>
              <a:gd name="connsiteX22" fmla="*/ 2799 w 10000"/>
              <a:gd name="connsiteY22" fmla="*/ 1885 h 10000"/>
              <a:gd name="connsiteX23" fmla="*/ 2799 w 10000"/>
              <a:gd name="connsiteY23" fmla="*/ 419 h 10000"/>
              <a:gd name="connsiteX24" fmla="*/ 3289 w 10000"/>
              <a:gd name="connsiteY24" fmla="*/ 209 h 10000"/>
              <a:gd name="connsiteX25" fmla="*/ 3850 w 10000"/>
              <a:gd name="connsiteY25" fmla="*/ 209 h 10000"/>
              <a:gd name="connsiteX26" fmla="*/ 4408 w 10000"/>
              <a:gd name="connsiteY26" fmla="*/ 0 h 10000"/>
              <a:gd name="connsiteX27" fmla="*/ 4966 w 10000"/>
              <a:gd name="connsiteY27" fmla="*/ 209 h 10000"/>
              <a:gd name="connsiteX28" fmla="*/ 5520 w 10000"/>
              <a:gd name="connsiteY28" fmla="*/ 209 h 10000"/>
              <a:gd name="connsiteX29" fmla="*/ 6641 w 10000"/>
              <a:gd name="connsiteY29" fmla="*/ 419 h 10000"/>
              <a:gd name="connsiteX30" fmla="*/ 7764 w 10000"/>
              <a:gd name="connsiteY30" fmla="*/ 628 h 10000"/>
              <a:gd name="connsiteX31" fmla="*/ 8881 w 10000"/>
              <a:gd name="connsiteY31" fmla="*/ 838 h 10000"/>
              <a:gd name="connsiteX32" fmla="*/ 9442 w 10000"/>
              <a:gd name="connsiteY32" fmla="*/ 1257 h 10000"/>
              <a:gd name="connsiteX33" fmla="*/ 10000 w 10000"/>
              <a:gd name="connsiteY33" fmla="*/ 1466 h 10000"/>
              <a:gd name="connsiteX34" fmla="*/ 10000 w 10000"/>
              <a:gd name="connsiteY34" fmla="*/ 1466 h 10000"/>
              <a:gd name="connsiteX35" fmla="*/ 10000 w 10000"/>
              <a:gd name="connsiteY35" fmla="*/ 1675 h 10000"/>
              <a:gd name="connsiteX36" fmla="*/ 9442 w 10000"/>
              <a:gd name="connsiteY36" fmla="*/ 1885 h 10000"/>
              <a:gd name="connsiteX37" fmla="*/ 8881 w 10000"/>
              <a:gd name="connsiteY37" fmla="*/ 2304 h 10000"/>
              <a:gd name="connsiteX38" fmla="*/ 8323 w 10000"/>
              <a:gd name="connsiteY38" fmla="*/ 2513 h 10000"/>
              <a:gd name="connsiteX39" fmla="*/ 8323 w 10000"/>
              <a:gd name="connsiteY39" fmla="*/ 2723 h 10000"/>
              <a:gd name="connsiteX40" fmla="*/ 7764 w 10000"/>
              <a:gd name="connsiteY40" fmla="*/ 2932 h 10000"/>
              <a:gd name="connsiteX41" fmla="*/ 7764 w 10000"/>
              <a:gd name="connsiteY41" fmla="*/ 3351 h 10000"/>
              <a:gd name="connsiteX42" fmla="*/ 7199 w 10000"/>
              <a:gd name="connsiteY42" fmla="*/ 3770 h 10000"/>
              <a:gd name="connsiteX43" fmla="*/ 6641 w 10000"/>
              <a:gd name="connsiteY43" fmla="*/ 4188 h 10000"/>
              <a:gd name="connsiteX44" fmla="*/ 6641 w 10000"/>
              <a:gd name="connsiteY44" fmla="*/ 4817 h 10000"/>
              <a:gd name="connsiteX45" fmla="*/ 6088 w 10000"/>
              <a:gd name="connsiteY45" fmla="*/ 5419 h 10000"/>
              <a:gd name="connsiteX46" fmla="*/ 6088 w 10000"/>
              <a:gd name="connsiteY46" fmla="*/ 5419 h 10000"/>
              <a:gd name="connsiteX0" fmla="*/ 6088 w 10000"/>
              <a:gd name="connsiteY0" fmla="*/ 5419 h 10000"/>
              <a:gd name="connsiteX1" fmla="*/ 4408 w 10000"/>
              <a:gd name="connsiteY1" fmla="*/ 7723 h 10000"/>
              <a:gd name="connsiteX2" fmla="*/ 3850 w 10000"/>
              <a:gd name="connsiteY2" fmla="*/ 8979 h 10000"/>
              <a:gd name="connsiteX3" fmla="*/ 3289 w 10000"/>
              <a:gd name="connsiteY3" fmla="*/ 10000 h 10000"/>
              <a:gd name="connsiteX4" fmla="*/ 0 w 10000"/>
              <a:gd name="connsiteY4" fmla="*/ 10000 h 10000"/>
              <a:gd name="connsiteX5" fmla="*/ 559 w 10000"/>
              <a:gd name="connsiteY5" fmla="*/ 9188 h 10000"/>
              <a:gd name="connsiteX6" fmla="*/ 1120 w 10000"/>
              <a:gd name="connsiteY6" fmla="*/ 8141 h 10000"/>
              <a:gd name="connsiteX7" fmla="*/ 1681 w 10000"/>
              <a:gd name="connsiteY7" fmla="*/ 7304 h 10000"/>
              <a:gd name="connsiteX8" fmla="*/ 1681 w 10000"/>
              <a:gd name="connsiteY8" fmla="*/ 6675 h 10000"/>
              <a:gd name="connsiteX9" fmla="*/ 2234 w 10000"/>
              <a:gd name="connsiteY9" fmla="*/ 5838 h 10000"/>
              <a:gd name="connsiteX10" fmla="*/ 2234 w 10000"/>
              <a:gd name="connsiteY10" fmla="*/ 5209 h 10000"/>
              <a:gd name="connsiteX11" fmla="*/ 2799 w 10000"/>
              <a:gd name="connsiteY11" fmla="*/ 4607 h 10000"/>
              <a:gd name="connsiteX12" fmla="*/ 2799 w 10000"/>
              <a:gd name="connsiteY12" fmla="*/ 4188 h 10000"/>
              <a:gd name="connsiteX13" fmla="*/ 2799 w 10000"/>
              <a:gd name="connsiteY13" fmla="*/ 3560 h 10000"/>
              <a:gd name="connsiteX14" fmla="*/ 3289 w 10000"/>
              <a:gd name="connsiteY14" fmla="*/ 3141 h 10000"/>
              <a:gd name="connsiteX15" fmla="*/ 3289 w 10000"/>
              <a:gd name="connsiteY15" fmla="*/ 2932 h 10000"/>
              <a:gd name="connsiteX16" fmla="*/ 3289 w 10000"/>
              <a:gd name="connsiteY16" fmla="*/ 2513 h 10000"/>
              <a:gd name="connsiteX17" fmla="*/ 3289 w 10000"/>
              <a:gd name="connsiteY17" fmla="*/ 2304 h 10000"/>
              <a:gd name="connsiteX18" fmla="*/ 3289 w 10000"/>
              <a:gd name="connsiteY18" fmla="*/ 2094 h 10000"/>
              <a:gd name="connsiteX19" fmla="*/ 3289 w 10000"/>
              <a:gd name="connsiteY19" fmla="*/ 2094 h 10000"/>
              <a:gd name="connsiteX20" fmla="*/ 3289 w 10000"/>
              <a:gd name="connsiteY20" fmla="*/ 1885 h 10000"/>
              <a:gd name="connsiteX21" fmla="*/ 3289 w 10000"/>
              <a:gd name="connsiteY21" fmla="*/ 1885 h 10000"/>
              <a:gd name="connsiteX22" fmla="*/ 2799 w 10000"/>
              <a:gd name="connsiteY22" fmla="*/ 1885 h 10000"/>
              <a:gd name="connsiteX23" fmla="*/ 3289 w 10000"/>
              <a:gd name="connsiteY23" fmla="*/ 209 h 10000"/>
              <a:gd name="connsiteX24" fmla="*/ 3850 w 10000"/>
              <a:gd name="connsiteY24" fmla="*/ 209 h 10000"/>
              <a:gd name="connsiteX25" fmla="*/ 4408 w 10000"/>
              <a:gd name="connsiteY25" fmla="*/ 0 h 10000"/>
              <a:gd name="connsiteX26" fmla="*/ 4966 w 10000"/>
              <a:gd name="connsiteY26" fmla="*/ 209 h 10000"/>
              <a:gd name="connsiteX27" fmla="*/ 5520 w 10000"/>
              <a:gd name="connsiteY27" fmla="*/ 209 h 10000"/>
              <a:gd name="connsiteX28" fmla="*/ 6641 w 10000"/>
              <a:gd name="connsiteY28" fmla="*/ 419 h 10000"/>
              <a:gd name="connsiteX29" fmla="*/ 7764 w 10000"/>
              <a:gd name="connsiteY29" fmla="*/ 628 h 10000"/>
              <a:gd name="connsiteX30" fmla="*/ 8881 w 10000"/>
              <a:gd name="connsiteY30" fmla="*/ 838 h 10000"/>
              <a:gd name="connsiteX31" fmla="*/ 9442 w 10000"/>
              <a:gd name="connsiteY31" fmla="*/ 1257 h 10000"/>
              <a:gd name="connsiteX32" fmla="*/ 10000 w 10000"/>
              <a:gd name="connsiteY32" fmla="*/ 1466 h 10000"/>
              <a:gd name="connsiteX33" fmla="*/ 10000 w 10000"/>
              <a:gd name="connsiteY33" fmla="*/ 1466 h 10000"/>
              <a:gd name="connsiteX34" fmla="*/ 10000 w 10000"/>
              <a:gd name="connsiteY34" fmla="*/ 1675 h 10000"/>
              <a:gd name="connsiteX35" fmla="*/ 9442 w 10000"/>
              <a:gd name="connsiteY35" fmla="*/ 1885 h 10000"/>
              <a:gd name="connsiteX36" fmla="*/ 8881 w 10000"/>
              <a:gd name="connsiteY36" fmla="*/ 2304 h 10000"/>
              <a:gd name="connsiteX37" fmla="*/ 8323 w 10000"/>
              <a:gd name="connsiteY37" fmla="*/ 2513 h 10000"/>
              <a:gd name="connsiteX38" fmla="*/ 8323 w 10000"/>
              <a:gd name="connsiteY38" fmla="*/ 2723 h 10000"/>
              <a:gd name="connsiteX39" fmla="*/ 7764 w 10000"/>
              <a:gd name="connsiteY39" fmla="*/ 2932 h 10000"/>
              <a:gd name="connsiteX40" fmla="*/ 7764 w 10000"/>
              <a:gd name="connsiteY40" fmla="*/ 3351 h 10000"/>
              <a:gd name="connsiteX41" fmla="*/ 7199 w 10000"/>
              <a:gd name="connsiteY41" fmla="*/ 3770 h 10000"/>
              <a:gd name="connsiteX42" fmla="*/ 6641 w 10000"/>
              <a:gd name="connsiteY42" fmla="*/ 4188 h 10000"/>
              <a:gd name="connsiteX43" fmla="*/ 6641 w 10000"/>
              <a:gd name="connsiteY43" fmla="*/ 4817 h 10000"/>
              <a:gd name="connsiteX44" fmla="*/ 6088 w 10000"/>
              <a:gd name="connsiteY44" fmla="*/ 5419 h 10000"/>
              <a:gd name="connsiteX45" fmla="*/ 6088 w 10000"/>
              <a:gd name="connsiteY45" fmla="*/ 5419 h 10000"/>
              <a:gd name="connsiteX0" fmla="*/ 6088 w 10000"/>
              <a:gd name="connsiteY0" fmla="*/ 5419 h 10000"/>
              <a:gd name="connsiteX1" fmla="*/ 4408 w 10000"/>
              <a:gd name="connsiteY1" fmla="*/ 7723 h 10000"/>
              <a:gd name="connsiteX2" fmla="*/ 3850 w 10000"/>
              <a:gd name="connsiteY2" fmla="*/ 8979 h 10000"/>
              <a:gd name="connsiteX3" fmla="*/ 3289 w 10000"/>
              <a:gd name="connsiteY3" fmla="*/ 10000 h 10000"/>
              <a:gd name="connsiteX4" fmla="*/ 0 w 10000"/>
              <a:gd name="connsiteY4" fmla="*/ 10000 h 10000"/>
              <a:gd name="connsiteX5" fmla="*/ 559 w 10000"/>
              <a:gd name="connsiteY5" fmla="*/ 9188 h 10000"/>
              <a:gd name="connsiteX6" fmla="*/ 1120 w 10000"/>
              <a:gd name="connsiteY6" fmla="*/ 8141 h 10000"/>
              <a:gd name="connsiteX7" fmla="*/ 1681 w 10000"/>
              <a:gd name="connsiteY7" fmla="*/ 7304 h 10000"/>
              <a:gd name="connsiteX8" fmla="*/ 1681 w 10000"/>
              <a:gd name="connsiteY8" fmla="*/ 6675 h 10000"/>
              <a:gd name="connsiteX9" fmla="*/ 2234 w 10000"/>
              <a:gd name="connsiteY9" fmla="*/ 5838 h 10000"/>
              <a:gd name="connsiteX10" fmla="*/ 2234 w 10000"/>
              <a:gd name="connsiteY10" fmla="*/ 5209 h 10000"/>
              <a:gd name="connsiteX11" fmla="*/ 2799 w 10000"/>
              <a:gd name="connsiteY11" fmla="*/ 4607 h 10000"/>
              <a:gd name="connsiteX12" fmla="*/ 2799 w 10000"/>
              <a:gd name="connsiteY12" fmla="*/ 4188 h 10000"/>
              <a:gd name="connsiteX13" fmla="*/ 2799 w 10000"/>
              <a:gd name="connsiteY13" fmla="*/ 3560 h 10000"/>
              <a:gd name="connsiteX14" fmla="*/ 3289 w 10000"/>
              <a:gd name="connsiteY14" fmla="*/ 3141 h 10000"/>
              <a:gd name="connsiteX15" fmla="*/ 3289 w 10000"/>
              <a:gd name="connsiteY15" fmla="*/ 2932 h 10000"/>
              <a:gd name="connsiteX16" fmla="*/ 3289 w 10000"/>
              <a:gd name="connsiteY16" fmla="*/ 2513 h 10000"/>
              <a:gd name="connsiteX17" fmla="*/ 3289 w 10000"/>
              <a:gd name="connsiteY17" fmla="*/ 2304 h 10000"/>
              <a:gd name="connsiteX18" fmla="*/ 3289 w 10000"/>
              <a:gd name="connsiteY18" fmla="*/ 2094 h 10000"/>
              <a:gd name="connsiteX19" fmla="*/ 3289 w 10000"/>
              <a:gd name="connsiteY19" fmla="*/ 2094 h 10000"/>
              <a:gd name="connsiteX20" fmla="*/ 3289 w 10000"/>
              <a:gd name="connsiteY20" fmla="*/ 1885 h 10000"/>
              <a:gd name="connsiteX21" fmla="*/ 3289 w 10000"/>
              <a:gd name="connsiteY21" fmla="*/ 1885 h 10000"/>
              <a:gd name="connsiteX22" fmla="*/ 2799 w 10000"/>
              <a:gd name="connsiteY22" fmla="*/ 1885 h 10000"/>
              <a:gd name="connsiteX23" fmla="*/ 3850 w 10000"/>
              <a:gd name="connsiteY23" fmla="*/ 209 h 10000"/>
              <a:gd name="connsiteX24" fmla="*/ 4408 w 10000"/>
              <a:gd name="connsiteY24" fmla="*/ 0 h 10000"/>
              <a:gd name="connsiteX25" fmla="*/ 4966 w 10000"/>
              <a:gd name="connsiteY25" fmla="*/ 209 h 10000"/>
              <a:gd name="connsiteX26" fmla="*/ 5520 w 10000"/>
              <a:gd name="connsiteY26" fmla="*/ 209 h 10000"/>
              <a:gd name="connsiteX27" fmla="*/ 6641 w 10000"/>
              <a:gd name="connsiteY27" fmla="*/ 419 h 10000"/>
              <a:gd name="connsiteX28" fmla="*/ 7764 w 10000"/>
              <a:gd name="connsiteY28" fmla="*/ 628 h 10000"/>
              <a:gd name="connsiteX29" fmla="*/ 8881 w 10000"/>
              <a:gd name="connsiteY29" fmla="*/ 838 h 10000"/>
              <a:gd name="connsiteX30" fmla="*/ 9442 w 10000"/>
              <a:gd name="connsiteY30" fmla="*/ 1257 h 10000"/>
              <a:gd name="connsiteX31" fmla="*/ 10000 w 10000"/>
              <a:gd name="connsiteY31" fmla="*/ 1466 h 10000"/>
              <a:gd name="connsiteX32" fmla="*/ 10000 w 10000"/>
              <a:gd name="connsiteY32" fmla="*/ 1466 h 10000"/>
              <a:gd name="connsiteX33" fmla="*/ 10000 w 10000"/>
              <a:gd name="connsiteY33" fmla="*/ 1675 h 10000"/>
              <a:gd name="connsiteX34" fmla="*/ 9442 w 10000"/>
              <a:gd name="connsiteY34" fmla="*/ 1885 h 10000"/>
              <a:gd name="connsiteX35" fmla="*/ 8881 w 10000"/>
              <a:gd name="connsiteY35" fmla="*/ 2304 h 10000"/>
              <a:gd name="connsiteX36" fmla="*/ 8323 w 10000"/>
              <a:gd name="connsiteY36" fmla="*/ 2513 h 10000"/>
              <a:gd name="connsiteX37" fmla="*/ 8323 w 10000"/>
              <a:gd name="connsiteY37" fmla="*/ 2723 h 10000"/>
              <a:gd name="connsiteX38" fmla="*/ 7764 w 10000"/>
              <a:gd name="connsiteY38" fmla="*/ 2932 h 10000"/>
              <a:gd name="connsiteX39" fmla="*/ 7764 w 10000"/>
              <a:gd name="connsiteY39" fmla="*/ 3351 h 10000"/>
              <a:gd name="connsiteX40" fmla="*/ 7199 w 10000"/>
              <a:gd name="connsiteY40" fmla="*/ 3770 h 10000"/>
              <a:gd name="connsiteX41" fmla="*/ 6641 w 10000"/>
              <a:gd name="connsiteY41" fmla="*/ 4188 h 10000"/>
              <a:gd name="connsiteX42" fmla="*/ 6641 w 10000"/>
              <a:gd name="connsiteY42" fmla="*/ 4817 h 10000"/>
              <a:gd name="connsiteX43" fmla="*/ 6088 w 10000"/>
              <a:gd name="connsiteY43" fmla="*/ 5419 h 10000"/>
              <a:gd name="connsiteX44" fmla="*/ 6088 w 10000"/>
              <a:gd name="connsiteY44" fmla="*/ 5419 h 10000"/>
              <a:gd name="connsiteX0" fmla="*/ 6088 w 10000"/>
              <a:gd name="connsiteY0" fmla="*/ 5419 h 10000"/>
              <a:gd name="connsiteX1" fmla="*/ 4408 w 10000"/>
              <a:gd name="connsiteY1" fmla="*/ 7723 h 10000"/>
              <a:gd name="connsiteX2" fmla="*/ 3850 w 10000"/>
              <a:gd name="connsiteY2" fmla="*/ 8979 h 10000"/>
              <a:gd name="connsiteX3" fmla="*/ 3289 w 10000"/>
              <a:gd name="connsiteY3" fmla="*/ 10000 h 10000"/>
              <a:gd name="connsiteX4" fmla="*/ 0 w 10000"/>
              <a:gd name="connsiteY4" fmla="*/ 10000 h 10000"/>
              <a:gd name="connsiteX5" fmla="*/ 559 w 10000"/>
              <a:gd name="connsiteY5" fmla="*/ 9188 h 10000"/>
              <a:gd name="connsiteX6" fmla="*/ 1120 w 10000"/>
              <a:gd name="connsiteY6" fmla="*/ 8141 h 10000"/>
              <a:gd name="connsiteX7" fmla="*/ 1681 w 10000"/>
              <a:gd name="connsiteY7" fmla="*/ 7304 h 10000"/>
              <a:gd name="connsiteX8" fmla="*/ 1681 w 10000"/>
              <a:gd name="connsiteY8" fmla="*/ 6675 h 10000"/>
              <a:gd name="connsiteX9" fmla="*/ 2234 w 10000"/>
              <a:gd name="connsiteY9" fmla="*/ 5838 h 10000"/>
              <a:gd name="connsiteX10" fmla="*/ 2234 w 10000"/>
              <a:gd name="connsiteY10" fmla="*/ 5209 h 10000"/>
              <a:gd name="connsiteX11" fmla="*/ 2799 w 10000"/>
              <a:gd name="connsiteY11" fmla="*/ 4607 h 10000"/>
              <a:gd name="connsiteX12" fmla="*/ 2799 w 10000"/>
              <a:gd name="connsiteY12" fmla="*/ 4188 h 10000"/>
              <a:gd name="connsiteX13" fmla="*/ 2799 w 10000"/>
              <a:gd name="connsiteY13" fmla="*/ 3560 h 10000"/>
              <a:gd name="connsiteX14" fmla="*/ 3289 w 10000"/>
              <a:gd name="connsiteY14" fmla="*/ 3141 h 10000"/>
              <a:gd name="connsiteX15" fmla="*/ 3289 w 10000"/>
              <a:gd name="connsiteY15" fmla="*/ 2932 h 10000"/>
              <a:gd name="connsiteX16" fmla="*/ 3289 w 10000"/>
              <a:gd name="connsiteY16" fmla="*/ 2513 h 10000"/>
              <a:gd name="connsiteX17" fmla="*/ 3289 w 10000"/>
              <a:gd name="connsiteY17" fmla="*/ 2304 h 10000"/>
              <a:gd name="connsiteX18" fmla="*/ 3289 w 10000"/>
              <a:gd name="connsiteY18" fmla="*/ 2094 h 10000"/>
              <a:gd name="connsiteX19" fmla="*/ 3289 w 10000"/>
              <a:gd name="connsiteY19" fmla="*/ 2094 h 10000"/>
              <a:gd name="connsiteX20" fmla="*/ 3289 w 10000"/>
              <a:gd name="connsiteY20" fmla="*/ 1885 h 10000"/>
              <a:gd name="connsiteX21" fmla="*/ 3289 w 10000"/>
              <a:gd name="connsiteY21" fmla="*/ 1885 h 10000"/>
              <a:gd name="connsiteX22" fmla="*/ 2799 w 10000"/>
              <a:gd name="connsiteY22" fmla="*/ 1885 h 10000"/>
              <a:gd name="connsiteX23" fmla="*/ 4408 w 10000"/>
              <a:gd name="connsiteY23" fmla="*/ 0 h 10000"/>
              <a:gd name="connsiteX24" fmla="*/ 4966 w 10000"/>
              <a:gd name="connsiteY24" fmla="*/ 209 h 10000"/>
              <a:gd name="connsiteX25" fmla="*/ 5520 w 10000"/>
              <a:gd name="connsiteY25" fmla="*/ 209 h 10000"/>
              <a:gd name="connsiteX26" fmla="*/ 6641 w 10000"/>
              <a:gd name="connsiteY26" fmla="*/ 419 h 10000"/>
              <a:gd name="connsiteX27" fmla="*/ 7764 w 10000"/>
              <a:gd name="connsiteY27" fmla="*/ 628 h 10000"/>
              <a:gd name="connsiteX28" fmla="*/ 8881 w 10000"/>
              <a:gd name="connsiteY28" fmla="*/ 838 h 10000"/>
              <a:gd name="connsiteX29" fmla="*/ 9442 w 10000"/>
              <a:gd name="connsiteY29" fmla="*/ 1257 h 10000"/>
              <a:gd name="connsiteX30" fmla="*/ 10000 w 10000"/>
              <a:gd name="connsiteY30" fmla="*/ 1466 h 10000"/>
              <a:gd name="connsiteX31" fmla="*/ 10000 w 10000"/>
              <a:gd name="connsiteY31" fmla="*/ 1466 h 10000"/>
              <a:gd name="connsiteX32" fmla="*/ 10000 w 10000"/>
              <a:gd name="connsiteY32" fmla="*/ 1675 h 10000"/>
              <a:gd name="connsiteX33" fmla="*/ 9442 w 10000"/>
              <a:gd name="connsiteY33" fmla="*/ 1885 h 10000"/>
              <a:gd name="connsiteX34" fmla="*/ 8881 w 10000"/>
              <a:gd name="connsiteY34" fmla="*/ 2304 h 10000"/>
              <a:gd name="connsiteX35" fmla="*/ 8323 w 10000"/>
              <a:gd name="connsiteY35" fmla="*/ 2513 h 10000"/>
              <a:gd name="connsiteX36" fmla="*/ 8323 w 10000"/>
              <a:gd name="connsiteY36" fmla="*/ 2723 h 10000"/>
              <a:gd name="connsiteX37" fmla="*/ 7764 w 10000"/>
              <a:gd name="connsiteY37" fmla="*/ 2932 h 10000"/>
              <a:gd name="connsiteX38" fmla="*/ 7764 w 10000"/>
              <a:gd name="connsiteY38" fmla="*/ 3351 h 10000"/>
              <a:gd name="connsiteX39" fmla="*/ 7199 w 10000"/>
              <a:gd name="connsiteY39" fmla="*/ 3770 h 10000"/>
              <a:gd name="connsiteX40" fmla="*/ 6641 w 10000"/>
              <a:gd name="connsiteY40" fmla="*/ 4188 h 10000"/>
              <a:gd name="connsiteX41" fmla="*/ 6641 w 10000"/>
              <a:gd name="connsiteY41" fmla="*/ 4817 h 10000"/>
              <a:gd name="connsiteX42" fmla="*/ 6088 w 10000"/>
              <a:gd name="connsiteY42" fmla="*/ 5419 h 10000"/>
              <a:gd name="connsiteX43" fmla="*/ 6088 w 10000"/>
              <a:gd name="connsiteY43" fmla="*/ 5419 h 10000"/>
              <a:gd name="connsiteX0" fmla="*/ 6088 w 10000"/>
              <a:gd name="connsiteY0" fmla="*/ 5210 h 9791"/>
              <a:gd name="connsiteX1" fmla="*/ 4408 w 10000"/>
              <a:gd name="connsiteY1" fmla="*/ 7514 h 9791"/>
              <a:gd name="connsiteX2" fmla="*/ 3850 w 10000"/>
              <a:gd name="connsiteY2" fmla="*/ 8770 h 9791"/>
              <a:gd name="connsiteX3" fmla="*/ 3289 w 10000"/>
              <a:gd name="connsiteY3" fmla="*/ 9791 h 9791"/>
              <a:gd name="connsiteX4" fmla="*/ 0 w 10000"/>
              <a:gd name="connsiteY4" fmla="*/ 9791 h 9791"/>
              <a:gd name="connsiteX5" fmla="*/ 559 w 10000"/>
              <a:gd name="connsiteY5" fmla="*/ 8979 h 9791"/>
              <a:gd name="connsiteX6" fmla="*/ 1120 w 10000"/>
              <a:gd name="connsiteY6" fmla="*/ 7932 h 9791"/>
              <a:gd name="connsiteX7" fmla="*/ 1681 w 10000"/>
              <a:gd name="connsiteY7" fmla="*/ 7095 h 9791"/>
              <a:gd name="connsiteX8" fmla="*/ 1681 w 10000"/>
              <a:gd name="connsiteY8" fmla="*/ 6466 h 9791"/>
              <a:gd name="connsiteX9" fmla="*/ 2234 w 10000"/>
              <a:gd name="connsiteY9" fmla="*/ 5629 h 9791"/>
              <a:gd name="connsiteX10" fmla="*/ 2234 w 10000"/>
              <a:gd name="connsiteY10" fmla="*/ 5000 h 9791"/>
              <a:gd name="connsiteX11" fmla="*/ 2799 w 10000"/>
              <a:gd name="connsiteY11" fmla="*/ 4398 h 9791"/>
              <a:gd name="connsiteX12" fmla="*/ 2799 w 10000"/>
              <a:gd name="connsiteY12" fmla="*/ 3979 h 9791"/>
              <a:gd name="connsiteX13" fmla="*/ 2799 w 10000"/>
              <a:gd name="connsiteY13" fmla="*/ 3351 h 9791"/>
              <a:gd name="connsiteX14" fmla="*/ 3289 w 10000"/>
              <a:gd name="connsiteY14" fmla="*/ 2932 h 9791"/>
              <a:gd name="connsiteX15" fmla="*/ 3289 w 10000"/>
              <a:gd name="connsiteY15" fmla="*/ 2723 h 9791"/>
              <a:gd name="connsiteX16" fmla="*/ 3289 w 10000"/>
              <a:gd name="connsiteY16" fmla="*/ 2304 h 9791"/>
              <a:gd name="connsiteX17" fmla="*/ 3289 w 10000"/>
              <a:gd name="connsiteY17" fmla="*/ 2095 h 9791"/>
              <a:gd name="connsiteX18" fmla="*/ 3289 w 10000"/>
              <a:gd name="connsiteY18" fmla="*/ 1885 h 9791"/>
              <a:gd name="connsiteX19" fmla="*/ 3289 w 10000"/>
              <a:gd name="connsiteY19" fmla="*/ 1885 h 9791"/>
              <a:gd name="connsiteX20" fmla="*/ 3289 w 10000"/>
              <a:gd name="connsiteY20" fmla="*/ 1676 h 9791"/>
              <a:gd name="connsiteX21" fmla="*/ 3289 w 10000"/>
              <a:gd name="connsiteY21" fmla="*/ 1676 h 9791"/>
              <a:gd name="connsiteX22" fmla="*/ 2799 w 10000"/>
              <a:gd name="connsiteY22" fmla="*/ 1676 h 9791"/>
              <a:gd name="connsiteX23" fmla="*/ 4966 w 10000"/>
              <a:gd name="connsiteY23" fmla="*/ 0 h 9791"/>
              <a:gd name="connsiteX24" fmla="*/ 5520 w 10000"/>
              <a:gd name="connsiteY24" fmla="*/ 0 h 9791"/>
              <a:gd name="connsiteX25" fmla="*/ 6641 w 10000"/>
              <a:gd name="connsiteY25" fmla="*/ 210 h 9791"/>
              <a:gd name="connsiteX26" fmla="*/ 7764 w 10000"/>
              <a:gd name="connsiteY26" fmla="*/ 419 h 9791"/>
              <a:gd name="connsiteX27" fmla="*/ 8881 w 10000"/>
              <a:gd name="connsiteY27" fmla="*/ 629 h 9791"/>
              <a:gd name="connsiteX28" fmla="*/ 9442 w 10000"/>
              <a:gd name="connsiteY28" fmla="*/ 1048 h 9791"/>
              <a:gd name="connsiteX29" fmla="*/ 10000 w 10000"/>
              <a:gd name="connsiteY29" fmla="*/ 1257 h 9791"/>
              <a:gd name="connsiteX30" fmla="*/ 10000 w 10000"/>
              <a:gd name="connsiteY30" fmla="*/ 1257 h 9791"/>
              <a:gd name="connsiteX31" fmla="*/ 10000 w 10000"/>
              <a:gd name="connsiteY31" fmla="*/ 1466 h 9791"/>
              <a:gd name="connsiteX32" fmla="*/ 9442 w 10000"/>
              <a:gd name="connsiteY32" fmla="*/ 1676 h 9791"/>
              <a:gd name="connsiteX33" fmla="*/ 8881 w 10000"/>
              <a:gd name="connsiteY33" fmla="*/ 2095 h 9791"/>
              <a:gd name="connsiteX34" fmla="*/ 8323 w 10000"/>
              <a:gd name="connsiteY34" fmla="*/ 2304 h 9791"/>
              <a:gd name="connsiteX35" fmla="*/ 8323 w 10000"/>
              <a:gd name="connsiteY35" fmla="*/ 2514 h 9791"/>
              <a:gd name="connsiteX36" fmla="*/ 7764 w 10000"/>
              <a:gd name="connsiteY36" fmla="*/ 2723 h 9791"/>
              <a:gd name="connsiteX37" fmla="*/ 7764 w 10000"/>
              <a:gd name="connsiteY37" fmla="*/ 3142 h 9791"/>
              <a:gd name="connsiteX38" fmla="*/ 7199 w 10000"/>
              <a:gd name="connsiteY38" fmla="*/ 3561 h 9791"/>
              <a:gd name="connsiteX39" fmla="*/ 6641 w 10000"/>
              <a:gd name="connsiteY39" fmla="*/ 3979 h 9791"/>
              <a:gd name="connsiteX40" fmla="*/ 6641 w 10000"/>
              <a:gd name="connsiteY40" fmla="*/ 4608 h 9791"/>
              <a:gd name="connsiteX41" fmla="*/ 6088 w 10000"/>
              <a:gd name="connsiteY41" fmla="*/ 5210 h 9791"/>
              <a:gd name="connsiteX42" fmla="*/ 6088 w 10000"/>
              <a:gd name="connsiteY42" fmla="*/ 5210 h 9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</a:cxnLst>
            <a:rect l="l" t="t" r="r" b="b"/>
            <a:pathLst>
              <a:path w="10000" h="9791">
                <a:moveTo>
                  <a:pt x="6088" y="5210"/>
                </a:moveTo>
                <a:lnTo>
                  <a:pt x="4408" y="7514"/>
                </a:lnTo>
                <a:cubicBezTo>
                  <a:pt x="4220" y="7933"/>
                  <a:pt x="4035" y="8351"/>
                  <a:pt x="3850" y="8770"/>
                </a:cubicBezTo>
                <a:lnTo>
                  <a:pt x="3289" y="9791"/>
                </a:lnTo>
                <a:lnTo>
                  <a:pt x="0" y="9791"/>
                </a:lnTo>
                <a:cubicBezTo>
                  <a:pt x="182" y="9520"/>
                  <a:pt x="371" y="9250"/>
                  <a:pt x="559" y="8979"/>
                </a:cubicBezTo>
                <a:cubicBezTo>
                  <a:pt x="744" y="8630"/>
                  <a:pt x="936" y="8281"/>
                  <a:pt x="1120" y="7932"/>
                </a:cubicBezTo>
                <a:cubicBezTo>
                  <a:pt x="1309" y="7653"/>
                  <a:pt x="1491" y="7374"/>
                  <a:pt x="1681" y="7095"/>
                </a:cubicBezTo>
                <a:lnTo>
                  <a:pt x="1681" y="6466"/>
                </a:lnTo>
                <a:cubicBezTo>
                  <a:pt x="1863" y="6187"/>
                  <a:pt x="2054" y="5908"/>
                  <a:pt x="2234" y="5629"/>
                </a:cubicBezTo>
                <a:lnTo>
                  <a:pt x="2234" y="5000"/>
                </a:lnTo>
                <a:cubicBezTo>
                  <a:pt x="2425" y="4799"/>
                  <a:pt x="2615" y="4599"/>
                  <a:pt x="2799" y="4398"/>
                </a:cubicBezTo>
                <a:lnTo>
                  <a:pt x="2799" y="3979"/>
                </a:lnTo>
                <a:lnTo>
                  <a:pt x="2799" y="3351"/>
                </a:lnTo>
                <a:cubicBezTo>
                  <a:pt x="2959" y="3211"/>
                  <a:pt x="3124" y="3072"/>
                  <a:pt x="3289" y="2932"/>
                </a:cubicBezTo>
                <a:lnTo>
                  <a:pt x="3289" y="2723"/>
                </a:lnTo>
                <a:lnTo>
                  <a:pt x="3289" y="2304"/>
                </a:lnTo>
                <a:lnTo>
                  <a:pt x="3289" y="2095"/>
                </a:lnTo>
                <a:lnTo>
                  <a:pt x="3289" y="1885"/>
                </a:lnTo>
                <a:lnTo>
                  <a:pt x="3289" y="1885"/>
                </a:lnTo>
                <a:lnTo>
                  <a:pt x="3289" y="1676"/>
                </a:lnTo>
                <a:lnTo>
                  <a:pt x="3289" y="1676"/>
                </a:lnTo>
                <a:lnTo>
                  <a:pt x="2799" y="1676"/>
                </a:lnTo>
                <a:lnTo>
                  <a:pt x="4966" y="0"/>
                </a:lnTo>
                <a:lnTo>
                  <a:pt x="5520" y="0"/>
                </a:lnTo>
                <a:lnTo>
                  <a:pt x="6641" y="210"/>
                </a:lnTo>
                <a:lnTo>
                  <a:pt x="7764" y="419"/>
                </a:lnTo>
                <a:lnTo>
                  <a:pt x="8881" y="629"/>
                </a:lnTo>
                <a:lnTo>
                  <a:pt x="9442" y="1048"/>
                </a:lnTo>
                <a:lnTo>
                  <a:pt x="10000" y="1257"/>
                </a:lnTo>
                <a:lnTo>
                  <a:pt x="10000" y="1257"/>
                </a:lnTo>
                <a:lnTo>
                  <a:pt x="10000" y="1466"/>
                </a:lnTo>
                <a:lnTo>
                  <a:pt x="9442" y="1676"/>
                </a:lnTo>
                <a:lnTo>
                  <a:pt x="8881" y="2095"/>
                </a:lnTo>
                <a:lnTo>
                  <a:pt x="8323" y="2304"/>
                </a:lnTo>
                <a:lnTo>
                  <a:pt x="8323" y="2514"/>
                </a:lnTo>
                <a:lnTo>
                  <a:pt x="7764" y="2723"/>
                </a:lnTo>
                <a:lnTo>
                  <a:pt x="7764" y="3142"/>
                </a:lnTo>
                <a:cubicBezTo>
                  <a:pt x="7578" y="3282"/>
                  <a:pt x="7385" y="3421"/>
                  <a:pt x="7199" y="3561"/>
                </a:cubicBezTo>
                <a:lnTo>
                  <a:pt x="6641" y="3979"/>
                </a:lnTo>
                <a:lnTo>
                  <a:pt x="6641" y="4608"/>
                </a:lnTo>
                <a:cubicBezTo>
                  <a:pt x="6462" y="4809"/>
                  <a:pt x="6270" y="5009"/>
                  <a:pt x="6088" y="5210"/>
                </a:cubicBezTo>
                <a:lnTo>
                  <a:pt x="6088" y="5210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25" name="Freeform 62"/>
          <p:cNvSpPr>
            <a:spLocks/>
          </p:cNvSpPr>
          <p:nvPr/>
        </p:nvSpPr>
        <p:spPr bwMode="auto">
          <a:xfrm>
            <a:off x="9761538" y="3314700"/>
            <a:ext cx="203200" cy="328613"/>
          </a:xfrm>
          <a:custGeom>
            <a:avLst/>
            <a:gdLst>
              <a:gd name="connsiteX0" fmla="*/ 7733 w 10000"/>
              <a:gd name="connsiteY0" fmla="*/ 372 h 10000"/>
              <a:gd name="connsiteX1" fmla="*/ 8057 w 10000"/>
              <a:gd name="connsiteY1" fmla="*/ 0 h 10000"/>
              <a:gd name="connsiteX2" fmla="*/ 8219 w 10000"/>
              <a:gd name="connsiteY2" fmla="*/ 0 h 10000"/>
              <a:gd name="connsiteX3" fmla="*/ 8381 w 10000"/>
              <a:gd name="connsiteY3" fmla="*/ 0 h 10000"/>
              <a:gd name="connsiteX4" fmla="*/ 8543 w 10000"/>
              <a:gd name="connsiteY4" fmla="*/ 0 h 10000"/>
              <a:gd name="connsiteX5" fmla="*/ 8866 w 10000"/>
              <a:gd name="connsiteY5" fmla="*/ 372 h 10000"/>
              <a:gd name="connsiteX6" fmla="*/ 9190 w 10000"/>
              <a:gd name="connsiteY6" fmla="*/ 744 h 10000"/>
              <a:gd name="connsiteX7" fmla="*/ 9676 w 10000"/>
              <a:gd name="connsiteY7" fmla="*/ 1116 h 10000"/>
              <a:gd name="connsiteX8" fmla="*/ 9838 w 10000"/>
              <a:gd name="connsiteY8" fmla="*/ 1488 h 10000"/>
              <a:gd name="connsiteX9" fmla="*/ 10000 w 10000"/>
              <a:gd name="connsiteY9" fmla="*/ 1860 h 10000"/>
              <a:gd name="connsiteX10" fmla="*/ 10000 w 10000"/>
              <a:gd name="connsiteY10" fmla="*/ 1860 h 10000"/>
              <a:gd name="connsiteX11" fmla="*/ 10000 w 10000"/>
              <a:gd name="connsiteY11" fmla="*/ 2605 h 10000"/>
              <a:gd name="connsiteX12" fmla="*/ 9838 w 10000"/>
              <a:gd name="connsiteY12" fmla="*/ 2605 h 10000"/>
              <a:gd name="connsiteX13" fmla="*/ 9676 w 10000"/>
              <a:gd name="connsiteY13" fmla="*/ 2977 h 10000"/>
              <a:gd name="connsiteX14" fmla="*/ 9514 w 10000"/>
              <a:gd name="connsiteY14" fmla="*/ 3349 h 10000"/>
              <a:gd name="connsiteX15" fmla="*/ 9352 w 10000"/>
              <a:gd name="connsiteY15" fmla="*/ 3721 h 10000"/>
              <a:gd name="connsiteX16" fmla="*/ 9190 w 10000"/>
              <a:gd name="connsiteY16" fmla="*/ 4837 h 10000"/>
              <a:gd name="connsiteX17" fmla="*/ 9028 w 10000"/>
              <a:gd name="connsiteY17" fmla="*/ 5535 h 10000"/>
              <a:gd name="connsiteX18" fmla="*/ 8704 w 10000"/>
              <a:gd name="connsiteY18" fmla="*/ 7023 h 10000"/>
              <a:gd name="connsiteX19" fmla="*/ 8381 w 10000"/>
              <a:gd name="connsiteY19" fmla="*/ 8140 h 10000"/>
              <a:gd name="connsiteX20" fmla="*/ 8057 w 10000"/>
              <a:gd name="connsiteY20" fmla="*/ 10000 h 10000"/>
              <a:gd name="connsiteX21" fmla="*/ 7409 w 10000"/>
              <a:gd name="connsiteY21" fmla="*/ 10000 h 10000"/>
              <a:gd name="connsiteX22" fmla="*/ 7571 w 10000"/>
              <a:gd name="connsiteY22" fmla="*/ 9256 h 10000"/>
              <a:gd name="connsiteX23" fmla="*/ 7733 w 10000"/>
              <a:gd name="connsiteY23" fmla="*/ 8140 h 10000"/>
              <a:gd name="connsiteX24" fmla="*/ 7733 w 10000"/>
              <a:gd name="connsiteY24" fmla="*/ 7023 h 10000"/>
              <a:gd name="connsiteX25" fmla="*/ 7895 w 10000"/>
              <a:gd name="connsiteY25" fmla="*/ 5907 h 10000"/>
              <a:gd name="connsiteX26" fmla="*/ 8057 w 10000"/>
              <a:gd name="connsiteY26" fmla="*/ 4465 h 10000"/>
              <a:gd name="connsiteX27" fmla="*/ 8057 w 10000"/>
              <a:gd name="connsiteY27" fmla="*/ 3349 h 10000"/>
              <a:gd name="connsiteX28" fmla="*/ 8057 w 10000"/>
              <a:gd name="connsiteY28" fmla="*/ 2977 h 10000"/>
              <a:gd name="connsiteX29" fmla="*/ 8057 w 10000"/>
              <a:gd name="connsiteY29" fmla="*/ 2605 h 10000"/>
              <a:gd name="connsiteX30" fmla="*/ 7733 w 10000"/>
              <a:gd name="connsiteY30" fmla="*/ 2233 h 10000"/>
              <a:gd name="connsiteX31" fmla="*/ 7409 w 10000"/>
              <a:gd name="connsiteY31" fmla="*/ 1860 h 10000"/>
              <a:gd name="connsiteX32" fmla="*/ 7247 w 10000"/>
              <a:gd name="connsiteY32" fmla="*/ 1860 h 10000"/>
              <a:gd name="connsiteX33" fmla="*/ 6943 w 10000"/>
              <a:gd name="connsiteY33" fmla="*/ 1860 h 10000"/>
              <a:gd name="connsiteX34" fmla="*/ 6619 w 10000"/>
              <a:gd name="connsiteY34" fmla="*/ 2233 h 10000"/>
              <a:gd name="connsiteX35" fmla="*/ 6296 w 10000"/>
              <a:gd name="connsiteY35" fmla="*/ 2233 h 10000"/>
              <a:gd name="connsiteX36" fmla="*/ 5810 w 10000"/>
              <a:gd name="connsiteY36" fmla="*/ 2233 h 10000"/>
              <a:gd name="connsiteX37" fmla="*/ 5162 w 10000"/>
              <a:gd name="connsiteY37" fmla="*/ 2605 h 10000"/>
              <a:gd name="connsiteX38" fmla="*/ 4676 w 10000"/>
              <a:gd name="connsiteY38" fmla="*/ 2605 h 10000"/>
              <a:gd name="connsiteX39" fmla="*/ 4352 w 10000"/>
              <a:gd name="connsiteY39" fmla="*/ 2977 h 10000"/>
              <a:gd name="connsiteX40" fmla="*/ 3866 w 10000"/>
              <a:gd name="connsiteY40" fmla="*/ 2977 h 10000"/>
              <a:gd name="connsiteX41" fmla="*/ 3381 w 10000"/>
              <a:gd name="connsiteY41" fmla="*/ 3349 h 10000"/>
              <a:gd name="connsiteX42" fmla="*/ 2915 w 10000"/>
              <a:gd name="connsiteY42" fmla="*/ 3349 h 10000"/>
              <a:gd name="connsiteX43" fmla="*/ 2429 w 10000"/>
              <a:gd name="connsiteY43" fmla="*/ 3721 h 10000"/>
              <a:gd name="connsiteX44" fmla="*/ 2105 w 10000"/>
              <a:gd name="connsiteY44" fmla="*/ 3721 h 10000"/>
              <a:gd name="connsiteX45" fmla="*/ 1781 w 10000"/>
              <a:gd name="connsiteY45" fmla="*/ 3721 h 10000"/>
              <a:gd name="connsiteX46" fmla="*/ 1619 w 10000"/>
              <a:gd name="connsiteY46" fmla="*/ 4093 h 10000"/>
              <a:gd name="connsiteX47" fmla="*/ 1296 w 10000"/>
              <a:gd name="connsiteY47" fmla="*/ 4093 h 10000"/>
              <a:gd name="connsiteX48" fmla="*/ 1296 w 10000"/>
              <a:gd name="connsiteY48" fmla="*/ 4093 h 10000"/>
              <a:gd name="connsiteX49" fmla="*/ 1134 w 10000"/>
              <a:gd name="connsiteY49" fmla="*/ 4093 h 10000"/>
              <a:gd name="connsiteX50" fmla="*/ 972 w 10000"/>
              <a:gd name="connsiteY50" fmla="*/ 4093 h 10000"/>
              <a:gd name="connsiteX51" fmla="*/ 486 w 10000"/>
              <a:gd name="connsiteY51" fmla="*/ 3349 h 10000"/>
              <a:gd name="connsiteX52" fmla="*/ 324 w 10000"/>
              <a:gd name="connsiteY52" fmla="*/ 2977 h 10000"/>
              <a:gd name="connsiteX53" fmla="*/ 162 w 10000"/>
              <a:gd name="connsiteY53" fmla="*/ 2977 h 10000"/>
              <a:gd name="connsiteX54" fmla="*/ 0 w 10000"/>
              <a:gd name="connsiteY54" fmla="*/ 2605 h 10000"/>
              <a:gd name="connsiteX55" fmla="*/ 0 w 10000"/>
              <a:gd name="connsiteY55" fmla="*/ 2605 h 10000"/>
              <a:gd name="connsiteX56" fmla="*/ 162 w 10000"/>
              <a:gd name="connsiteY56" fmla="*/ 2233 h 10000"/>
              <a:gd name="connsiteX57" fmla="*/ 324 w 10000"/>
              <a:gd name="connsiteY57" fmla="*/ 2233 h 10000"/>
              <a:gd name="connsiteX58" fmla="*/ 648 w 10000"/>
              <a:gd name="connsiteY58" fmla="*/ 2233 h 10000"/>
              <a:gd name="connsiteX59" fmla="*/ 1134 w 10000"/>
              <a:gd name="connsiteY59" fmla="*/ 2233 h 10000"/>
              <a:gd name="connsiteX60" fmla="*/ 2267 w 10000"/>
              <a:gd name="connsiteY60" fmla="*/ 1860 h 10000"/>
              <a:gd name="connsiteX61" fmla="*/ 3543 w 10000"/>
              <a:gd name="connsiteY61" fmla="*/ 1488 h 10000"/>
              <a:gd name="connsiteX62" fmla="*/ 4838 w 10000"/>
              <a:gd name="connsiteY62" fmla="*/ 1116 h 10000"/>
              <a:gd name="connsiteX63" fmla="*/ 6296 w 10000"/>
              <a:gd name="connsiteY63" fmla="*/ 744 h 10000"/>
              <a:gd name="connsiteX64" fmla="*/ 6619 w 10000"/>
              <a:gd name="connsiteY64" fmla="*/ 744 h 10000"/>
              <a:gd name="connsiteX65" fmla="*/ 6943 w 10000"/>
              <a:gd name="connsiteY65" fmla="*/ 744 h 10000"/>
              <a:gd name="connsiteX66" fmla="*/ 7105 w 10000"/>
              <a:gd name="connsiteY66" fmla="*/ 744 h 10000"/>
              <a:gd name="connsiteX67" fmla="*/ 7409 w 10000"/>
              <a:gd name="connsiteY67" fmla="*/ 372 h 10000"/>
              <a:gd name="connsiteX68" fmla="*/ 7571 w 10000"/>
              <a:gd name="connsiteY68" fmla="*/ 372 h 10000"/>
              <a:gd name="connsiteX69" fmla="*/ 7733 w 10000"/>
              <a:gd name="connsiteY69" fmla="*/ 372 h 10000"/>
              <a:gd name="connsiteX70" fmla="*/ 7733 w 10000"/>
              <a:gd name="connsiteY70" fmla="*/ 372 h 10000"/>
              <a:gd name="connsiteX71" fmla="*/ 7733 w 10000"/>
              <a:gd name="connsiteY71" fmla="*/ 372 h 10000"/>
              <a:gd name="connsiteX72" fmla="*/ 7733 w 10000"/>
              <a:gd name="connsiteY72" fmla="*/ 372 h 10000"/>
              <a:gd name="connsiteX0" fmla="*/ 7733 w 10000"/>
              <a:gd name="connsiteY0" fmla="*/ 372 h 10000"/>
              <a:gd name="connsiteX1" fmla="*/ 8057 w 10000"/>
              <a:gd name="connsiteY1" fmla="*/ 0 h 10000"/>
              <a:gd name="connsiteX2" fmla="*/ 8219 w 10000"/>
              <a:gd name="connsiteY2" fmla="*/ 0 h 10000"/>
              <a:gd name="connsiteX3" fmla="*/ 8381 w 10000"/>
              <a:gd name="connsiteY3" fmla="*/ 0 h 10000"/>
              <a:gd name="connsiteX4" fmla="*/ 8543 w 10000"/>
              <a:gd name="connsiteY4" fmla="*/ 0 h 10000"/>
              <a:gd name="connsiteX5" fmla="*/ 8866 w 10000"/>
              <a:gd name="connsiteY5" fmla="*/ 372 h 10000"/>
              <a:gd name="connsiteX6" fmla="*/ 9190 w 10000"/>
              <a:gd name="connsiteY6" fmla="*/ 744 h 10000"/>
              <a:gd name="connsiteX7" fmla="*/ 9676 w 10000"/>
              <a:gd name="connsiteY7" fmla="*/ 1116 h 10000"/>
              <a:gd name="connsiteX8" fmla="*/ 9838 w 10000"/>
              <a:gd name="connsiteY8" fmla="*/ 1488 h 10000"/>
              <a:gd name="connsiteX9" fmla="*/ 10000 w 10000"/>
              <a:gd name="connsiteY9" fmla="*/ 1860 h 10000"/>
              <a:gd name="connsiteX10" fmla="*/ 10000 w 10000"/>
              <a:gd name="connsiteY10" fmla="*/ 1860 h 10000"/>
              <a:gd name="connsiteX11" fmla="*/ 10000 w 10000"/>
              <a:gd name="connsiteY11" fmla="*/ 2605 h 10000"/>
              <a:gd name="connsiteX12" fmla="*/ 9838 w 10000"/>
              <a:gd name="connsiteY12" fmla="*/ 2605 h 10000"/>
              <a:gd name="connsiteX13" fmla="*/ 9676 w 10000"/>
              <a:gd name="connsiteY13" fmla="*/ 2977 h 10000"/>
              <a:gd name="connsiteX14" fmla="*/ 9514 w 10000"/>
              <a:gd name="connsiteY14" fmla="*/ 3349 h 10000"/>
              <a:gd name="connsiteX15" fmla="*/ 9352 w 10000"/>
              <a:gd name="connsiteY15" fmla="*/ 3721 h 10000"/>
              <a:gd name="connsiteX16" fmla="*/ 9190 w 10000"/>
              <a:gd name="connsiteY16" fmla="*/ 4837 h 10000"/>
              <a:gd name="connsiteX17" fmla="*/ 9028 w 10000"/>
              <a:gd name="connsiteY17" fmla="*/ 5535 h 10000"/>
              <a:gd name="connsiteX18" fmla="*/ 8704 w 10000"/>
              <a:gd name="connsiteY18" fmla="*/ 7023 h 10000"/>
              <a:gd name="connsiteX19" fmla="*/ 8381 w 10000"/>
              <a:gd name="connsiteY19" fmla="*/ 8140 h 10000"/>
              <a:gd name="connsiteX20" fmla="*/ 8057 w 10000"/>
              <a:gd name="connsiteY20" fmla="*/ 10000 h 10000"/>
              <a:gd name="connsiteX21" fmla="*/ 7409 w 10000"/>
              <a:gd name="connsiteY21" fmla="*/ 10000 h 10000"/>
              <a:gd name="connsiteX22" fmla="*/ 7571 w 10000"/>
              <a:gd name="connsiteY22" fmla="*/ 9256 h 10000"/>
              <a:gd name="connsiteX23" fmla="*/ 7733 w 10000"/>
              <a:gd name="connsiteY23" fmla="*/ 8140 h 10000"/>
              <a:gd name="connsiteX24" fmla="*/ 7733 w 10000"/>
              <a:gd name="connsiteY24" fmla="*/ 7023 h 10000"/>
              <a:gd name="connsiteX25" fmla="*/ 7895 w 10000"/>
              <a:gd name="connsiteY25" fmla="*/ 5907 h 10000"/>
              <a:gd name="connsiteX26" fmla="*/ 8057 w 10000"/>
              <a:gd name="connsiteY26" fmla="*/ 4465 h 10000"/>
              <a:gd name="connsiteX27" fmla="*/ 8057 w 10000"/>
              <a:gd name="connsiteY27" fmla="*/ 3349 h 10000"/>
              <a:gd name="connsiteX28" fmla="*/ 8057 w 10000"/>
              <a:gd name="connsiteY28" fmla="*/ 2977 h 10000"/>
              <a:gd name="connsiteX29" fmla="*/ 8057 w 10000"/>
              <a:gd name="connsiteY29" fmla="*/ 2605 h 10000"/>
              <a:gd name="connsiteX30" fmla="*/ 7733 w 10000"/>
              <a:gd name="connsiteY30" fmla="*/ 2233 h 10000"/>
              <a:gd name="connsiteX31" fmla="*/ 7409 w 10000"/>
              <a:gd name="connsiteY31" fmla="*/ 1860 h 10000"/>
              <a:gd name="connsiteX32" fmla="*/ 7247 w 10000"/>
              <a:gd name="connsiteY32" fmla="*/ 1860 h 10000"/>
              <a:gd name="connsiteX33" fmla="*/ 6943 w 10000"/>
              <a:gd name="connsiteY33" fmla="*/ 1860 h 10000"/>
              <a:gd name="connsiteX34" fmla="*/ 6619 w 10000"/>
              <a:gd name="connsiteY34" fmla="*/ 2233 h 10000"/>
              <a:gd name="connsiteX35" fmla="*/ 6296 w 10000"/>
              <a:gd name="connsiteY35" fmla="*/ 2233 h 10000"/>
              <a:gd name="connsiteX36" fmla="*/ 5810 w 10000"/>
              <a:gd name="connsiteY36" fmla="*/ 2233 h 10000"/>
              <a:gd name="connsiteX37" fmla="*/ 5162 w 10000"/>
              <a:gd name="connsiteY37" fmla="*/ 2605 h 10000"/>
              <a:gd name="connsiteX38" fmla="*/ 4676 w 10000"/>
              <a:gd name="connsiteY38" fmla="*/ 2605 h 10000"/>
              <a:gd name="connsiteX39" fmla="*/ 4352 w 10000"/>
              <a:gd name="connsiteY39" fmla="*/ 2977 h 10000"/>
              <a:gd name="connsiteX40" fmla="*/ 3866 w 10000"/>
              <a:gd name="connsiteY40" fmla="*/ 2977 h 10000"/>
              <a:gd name="connsiteX41" fmla="*/ 3381 w 10000"/>
              <a:gd name="connsiteY41" fmla="*/ 3349 h 10000"/>
              <a:gd name="connsiteX42" fmla="*/ 2915 w 10000"/>
              <a:gd name="connsiteY42" fmla="*/ 3349 h 10000"/>
              <a:gd name="connsiteX43" fmla="*/ 2429 w 10000"/>
              <a:gd name="connsiteY43" fmla="*/ 3721 h 10000"/>
              <a:gd name="connsiteX44" fmla="*/ 2105 w 10000"/>
              <a:gd name="connsiteY44" fmla="*/ 3721 h 10000"/>
              <a:gd name="connsiteX45" fmla="*/ 1781 w 10000"/>
              <a:gd name="connsiteY45" fmla="*/ 3721 h 10000"/>
              <a:gd name="connsiteX46" fmla="*/ 1619 w 10000"/>
              <a:gd name="connsiteY46" fmla="*/ 4093 h 10000"/>
              <a:gd name="connsiteX47" fmla="*/ 1296 w 10000"/>
              <a:gd name="connsiteY47" fmla="*/ 4093 h 10000"/>
              <a:gd name="connsiteX48" fmla="*/ 1296 w 10000"/>
              <a:gd name="connsiteY48" fmla="*/ 4093 h 10000"/>
              <a:gd name="connsiteX49" fmla="*/ 1134 w 10000"/>
              <a:gd name="connsiteY49" fmla="*/ 4093 h 10000"/>
              <a:gd name="connsiteX50" fmla="*/ 486 w 10000"/>
              <a:gd name="connsiteY50" fmla="*/ 3349 h 10000"/>
              <a:gd name="connsiteX51" fmla="*/ 324 w 10000"/>
              <a:gd name="connsiteY51" fmla="*/ 2977 h 10000"/>
              <a:gd name="connsiteX52" fmla="*/ 162 w 10000"/>
              <a:gd name="connsiteY52" fmla="*/ 2977 h 10000"/>
              <a:gd name="connsiteX53" fmla="*/ 0 w 10000"/>
              <a:gd name="connsiteY53" fmla="*/ 2605 h 10000"/>
              <a:gd name="connsiteX54" fmla="*/ 0 w 10000"/>
              <a:gd name="connsiteY54" fmla="*/ 2605 h 10000"/>
              <a:gd name="connsiteX55" fmla="*/ 162 w 10000"/>
              <a:gd name="connsiteY55" fmla="*/ 2233 h 10000"/>
              <a:gd name="connsiteX56" fmla="*/ 324 w 10000"/>
              <a:gd name="connsiteY56" fmla="*/ 2233 h 10000"/>
              <a:gd name="connsiteX57" fmla="*/ 648 w 10000"/>
              <a:gd name="connsiteY57" fmla="*/ 2233 h 10000"/>
              <a:gd name="connsiteX58" fmla="*/ 1134 w 10000"/>
              <a:gd name="connsiteY58" fmla="*/ 2233 h 10000"/>
              <a:gd name="connsiteX59" fmla="*/ 2267 w 10000"/>
              <a:gd name="connsiteY59" fmla="*/ 1860 h 10000"/>
              <a:gd name="connsiteX60" fmla="*/ 3543 w 10000"/>
              <a:gd name="connsiteY60" fmla="*/ 1488 h 10000"/>
              <a:gd name="connsiteX61" fmla="*/ 4838 w 10000"/>
              <a:gd name="connsiteY61" fmla="*/ 1116 h 10000"/>
              <a:gd name="connsiteX62" fmla="*/ 6296 w 10000"/>
              <a:gd name="connsiteY62" fmla="*/ 744 h 10000"/>
              <a:gd name="connsiteX63" fmla="*/ 6619 w 10000"/>
              <a:gd name="connsiteY63" fmla="*/ 744 h 10000"/>
              <a:gd name="connsiteX64" fmla="*/ 6943 w 10000"/>
              <a:gd name="connsiteY64" fmla="*/ 744 h 10000"/>
              <a:gd name="connsiteX65" fmla="*/ 7105 w 10000"/>
              <a:gd name="connsiteY65" fmla="*/ 744 h 10000"/>
              <a:gd name="connsiteX66" fmla="*/ 7409 w 10000"/>
              <a:gd name="connsiteY66" fmla="*/ 372 h 10000"/>
              <a:gd name="connsiteX67" fmla="*/ 7571 w 10000"/>
              <a:gd name="connsiteY67" fmla="*/ 372 h 10000"/>
              <a:gd name="connsiteX68" fmla="*/ 7733 w 10000"/>
              <a:gd name="connsiteY68" fmla="*/ 372 h 10000"/>
              <a:gd name="connsiteX69" fmla="*/ 7733 w 10000"/>
              <a:gd name="connsiteY69" fmla="*/ 372 h 10000"/>
              <a:gd name="connsiteX70" fmla="*/ 7733 w 10000"/>
              <a:gd name="connsiteY70" fmla="*/ 372 h 10000"/>
              <a:gd name="connsiteX71" fmla="*/ 7733 w 10000"/>
              <a:gd name="connsiteY71" fmla="*/ 372 h 10000"/>
              <a:gd name="connsiteX0" fmla="*/ 7733 w 10000"/>
              <a:gd name="connsiteY0" fmla="*/ 372 h 10000"/>
              <a:gd name="connsiteX1" fmla="*/ 8057 w 10000"/>
              <a:gd name="connsiteY1" fmla="*/ 0 h 10000"/>
              <a:gd name="connsiteX2" fmla="*/ 8219 w 10000"/>
              <a:gd name="connsiteY2" fmla="*/ 0 h 10000"/>
              <a:gd name="connsiteX3" fmla="*/ 8381 w 10000"/>
              <a:gd name="connsiteY3" fmla="*/ 0 h 10000"/>
              <a:gd name="connsiteX4" fmla="*/ 8543 w 10000"/>
              <a:gd name="connsiteY4" fmla="*/ 0 h 10000"/>
              <a:gd name="connsiteX5" fmla="*/ 8866 w 10000"/>
              <a:gd name="connsiteY5" fmla="*/ 372 h 10000"/>
              <a:gd name="connsiteX6" fmla="*/ 9190 w 10000"/>
              <a:gd name="connsiteY6" fmla="*/ 744 h 10000"/>
              <a:gd name="connsiteX7" fmla="*/ 9676 w 10000"/>
              <a:gd name="connsiteY7" fmla="*/ 1116 h 10000"/>
              <a:gd name="connsiteX8" fmla="*/ 9838 w 10000"/>
              <a:gd name="connsiteY8" fmla="*/ 1488 h 10000"/>
              <a:gd name="connsiteX9" fmla="*/ 10000 w 10000"/>
              <a:gd name="connsiteY9" fmla="*/ 1860 h 10000"/>
              <a:gd name="connsiteX10" fmla="*/ 10000 w 10000"/>
              <a:gd name="connsiteY10" fmla="*/ 1860 h 10000"/>
              <a:gd name="connsiteX11" fmla="*/ 10000 w 10000"/>
              <a:gd name="connsiteY11" fmla="*/ 2605 h 10000"/>
              <a:gd name="connsiteX12" fmla="*/ 9838 w 10000"/>
              <a:gd name="connsiteY12" fmla="*/ 2605 h 10000"/>
              <a:gd name="connsiteX13" fmla="*/ 9676 w 10000"/>
              <a:gd name="connsiteY13" fmla="*/ 2977 h 10000"/>
              <a:gd name="connsiteX14" fmla="*/ 9514 w 10000"/>
              <a:gd name="connsiteY14" fmla="*/ 3349 h 10000"/>
              <a:gd name="connsiteX15" fmla="*/ 9352 w 10000"/>
              <a:gd name="connsiteY15" fmla="*/ 3721 h 10000"/>
              <a:gd name="connsiteX16" fmla="*/ 9190 w 10000"/>
              <a:gd name="connsiteY16" fmla="*/ 4837 h 10000"/>
              <a:gd name="connsiteX17" fmla="*/ 9028 w 10000"/>
              <a:gd name="connsiteY17" fmla="*/ 5535 h 10000"/>
              <a:gd name="connsiteX18" fmla="*/ 8704 w 10000"/>
              <a:gd name="connsiteY18" fmla="*/ 7023 h 10000"/>
              <a:gd name="connsiteX19" fmla="*/ 8381 w 10000"/>
              <a:gd name="connsiteY19" fmla="*/ 8140 h 10000"/>
              <a:gd name="connsiteX20" fmla="*/ 8057 w 10000"/>
              <a:gd name="connsiteY20" fmla="*/ 10000 h 10000"/>
              <a:gd name="connsiteX21" fmla="*/ 7409 w 10000"/>
              <a:gd name="connsiteY21" fmla="*/ 10000 h 10000"/>
              <a:gd name="connsiteX22" fmla="*/ 7571 w 10000"/>
              <a:gd name="connsiteY22" fmla="*/ 9256 h 10000"/>
              <a:gd name="connsiteX23" fmla="*/ 7733 w 10000"/>
              <a:gd name="connsiteY23" fmla="*/ 8140 h 10000"/>
              <a:gd name="connsiteX24" fmla="*/ 7733 w 10000"/>
              <a:gd name="connsiteY24" fmla="*/ 7023 h 10000"/>
              <a:gd name="connsiteX25" fmla="*/ 7895 w 10000"/>
              <a:gd name="connsiteY25" fmla="*/ 5907 h 10000"/>
              <a:gd name="connsiteX26" fmla="*/ 8057 w 10000"/>
              <a:gd name="connsiteY26" fmla="*/ 4465 h 10000"/>
              <a:gd name="connsiteX27" fmla="*/ 8057 w 10000"/>
              <a:gd name="connsiteY27" fmla="*/ 3349 h 10000"/>
              <a:gd name="connsiteX28" fmla="*/ 8057 w 10000"/>
              <a:gd name="connsiteY28" fmla="*/ 2977 h 10000"/>
              <a:gd name="connsiteX29" fmla="*/ 8057 w 10000"/>
              <a:gd name="connsiteY29" fmla="*/ 2605 h 10000"/>
              <a:gd name="connsiteX30" fmla="*/ 7733 w 10000"/>
              <a:gd name="connsiteY30" fmla="*/ 2233 h 10000"/>
              <a:gd name="connsiteX31" fmla="*/ 7409 w 10000"/>
              <a:gd name="connsiteY31" fmla="*/ 1860 h 10000"/>
              <a:gd name="connsiteX32" fmla="*/ 7247 w 10000"/>
              <a:gd name="connsiteY32" fmla="*/ 1860 h 10000"/>
              <a:gd name="connsiteX33" fmla="*/ 6943 w 10000"/>
              <a:gd name="connsiteY33" fmla="*/ 1860 h 10000"/>
              <a:gd name="connsiteX34" fmla="*/ 6619 w 10000"/>
              <a:gd name="connsiteY34" fmla="*/ 2233 h 10000"/>
              <a:gd name="connsiteX35" fmla="*/ 6296 w 10000"/>
              <a:gd name="connsiteY35" fmla="*/ 2233 h 10000"/>
              <a:gd name="connsiteX36" fmla="*/ 5810 w 10000"/>
              <a:gd name="connsiteY36" fmla="*/ 2233 h 10000"/>
              <a:gd name="connsiteX37" fmla="*/ 5162 w 10000"/>
              <a:gd name="connsiteY37" fmla="*/ 2605 h 10000"/>
              <a:gd name="connsiteX38" fmla="*/ 4676 w 10000"/>
              <a:gd name="connsiteY38" fmla="*/ 2605 h 10000"/>
              <a:gd name="connsiteX39" fmla="*/ 4352 w 10000"/>
              <a:gd name="connsiteY39" fmla="*/ 2977 h 10000"/>
              <a:gd name="connsiteX40" fmla="*/ 3866 w 10000"/>
              <a:gd name="connsiteY40" fmla="*/ 2977 h 10000"/>
              <a:gd name="connsiteX41" fmla="*/ 3381 w 10000"/>
              <a:gd name="connsiteY41" fmla="*/ 3349 h 10000"/>
              <a:gd name="connsiteX42" fmla="*/ 2915 w 10000"/>
              <a:gd name="connsiteY42" fmla="*/ 3349 h 10000"/>
              <a:gd name="connsiteX43" fmla="*/ 2429 w 10000"/>
              <a:gd name="connsiteY43" fmla="*/ 3721 h 10000"/>
              <a:gd name="connsiteX44" fmla="*/ 2105 w 10000"/>
              <a:gd name="connsiteY44" fmla="*/ 3721 h 10000"/>
              <a:gd name="connsiteX45" fmla="*/ 1781 w 10000"/>
              <a:gd name="connsiteY45" fmla="*/ 3721 h 10000"/>
              <a:gd name="connsiteX46" fmla="*/ 1619 w 10000"/>
              <a:gd name="connsiteY46" fmla="*/ 4093 h 10000"/>
              <a:gd name="connsiteX47" fmla="*/ 1296 w 10000"/>
              <a:gd name="connsiteY47" fmla="*/ 4093 h 10000"/>
              <a:gd name="connsiteX48" fmla="*/ 1296 w 10000"/>
              <a:gd name="connsiteY48" fmla="*/ 4093 h 10000"/>
              <a:gd name="connsiteX49" fmla="*/ 486 w 10000"/>
              <a:gd name="connsiteY49" fmla="*/ 3349 h 10000"/>
              <a:gd name="connsiteX50" fmla="*/ 324 w 10000"/>
              <a:gd name="connsiteY50" fmla="*/ 2977 h 10000"/>
              <a:gd name="connsiteX51" fmla="*/ 162 w 10000"/>
              <a:gd name="connsiteY51" fmla="*/ 2977 h 10000"/>
              <a:gd name="connsiteX52" fmla="*/ 0 w 10000"/>
              <a:gd name="connsiteY52" fmla="*/ 2605 h 10000"/>
              <a:gd name="connsiteX53" fmla="*/ 0 w 10000"/>
              <a:gd name="connsiteY53" fmla="*/ 2605 h 10000"/>
              <a:gd name="connsiteX54" fmla="*/ 162 w 10000"/>
              <a:gd name="connsiteY54" fmla="*/ 2233 h 10000"/>
              <a:gd name="connsiteX55" fmla="*/ 324 w 10000"/>
              <a:gd name="connsiteY55" fmla="*/ 2233 h 10000"/>
              <a:gd name="connsiteX56" fmla="*/ 648 w 10000"/>
              <a:gd name="connsiteY56" fmla="*/ 2233 h 10000"/>
              <a:gd name="connsiteX57" fmla="*/ 1134 w 10000"/>
              <a:gd name="connsiteY57" fmla="*/ 2233 h 10000"/>
              <a:gd name="connsiteX58" fmla="*/ 2267 w 10000"/>
              <a:gd name="connsiteY58" fmla="*/ 1860 h 10000"/>
              <a:gd name="connsiteX59" fmla="*/ 3543 w 10000"/>
              <a:gd name="connsiteY59" fmla="*/ 1488 h 10000"/>
              <a:gd name="connsiteX60" fmla="*/ 4838 w 10000"/>
              <a:gd name="connsiteY60" fmla="*/ 1116 h 10000"/>
              <a:gd name="connsiteX61" fmla="*/ 6296 w 10000"/>
              <a:gd name="connsiteY61" fmla="*/ 744 h 10000"/>
              <a:gd name="connsiteX62" fmla="*/ 6619 w 10000"/>
              <a:gd name="connsiteY62" fmla="*/ 744 h 10000"/>
              <a:gd name="connsiteX63" fmla="*/ 6943 w 10000"/>
              <a:gd name="connsiteY63" fmla="*/ 744 h 10000"/>
              <a:gd name="connsiteX64" fmla="*/ 7105 w 10000"/>
              <a:gd name="connsiteY64" fmla="*/ 744 h 10000"/>
              <a:gd name="connsiteX65" fmla="*/ 7409 w 10000"/>
              <a:gd name="connsiteY65" fmla="*/ 372 h 10000"/>
              <a:gd name="connsiteX66" fmla="*/ 7571 w 10000"/>
              <a:gd name="connsiteY66" fmla="*/ 372 h 10000"/>
              <a:gd name="connsiteX67" fmla="*/ 7733 w 10000"/>
              <a:gd name="connsiteY67" fmla="*/ 372 h 10000"/>
              <a:gd name="connsiteX68" fmla="*/ 7733 w 10000"/>
              <a:gd name="connsiteY68" fmla="*/ 372 h 10000"/>
              <a:gd name="connsiteX69" fmla="*/ 7733 w 10000"/>
              <a:gd name="connsiteY69" fmla="*/ 372 h 10000"/>
              <a:gd name="connsiteX70" fmla="*/ 7733 w 10000"/>
              <a:gd name="connsiteY70" fmla="*/ 372 h 10000"/>
              <a:gd name="connsiteX0" fmla="*/ 7733 w 10000"/>
              <a:gd name="connsiteY0" fmla="*/ 372 h 10000"/>
              <a:gd name="connsiteX1" fmla="*/ 8057 w 10000"/>
              <a:gd name="connsiteY1" fmla="*/ 0 h 10000"/>
              <a:gd name="connsiteX2" fmla="*/ 8219 w 10000"/>
              <a:gd name="connsiteY2" fmla="*/ 0 h 10000"/>
              <a:gd name="connsiteX3" fmla="*/ 8381 w 10000"/>
              <a:gd name="connsiteY3" fmla="*/ 0 h 10000"/>
              <a:gd name="connsiteX4" fmla="*/ 8543 w 10000"/>
              <a:gd name="connsiteY4" fmla="*/ 0 h 10000"/>
              <a:gd name="connsiteX5" fmla="*/ 8866 w 10000"/>
              <a:gd name="connsiteY5" fmla="*/ 372 h 10000"/>
              <a:gd name="connsiteX6" fmla="*/ 9190 w 10000"/>
              <a:gd name="connsiteY6" fmla="*/ 744 h 10000"/>
              <a:gd name="connsiteX7" fmla="*/ 9676 w 10000"/>
              <a:gd name="connsiteY7" fmla="*/ 1116 h 10000"/>
              <a:gd name="connsiteX8" fmla="*/ 9838 w 10000"/>
              <a:gd name="connsiteY8" fmla="*/ 1488 h 10000"/>
              <a:gd name="connsiteX9" fmla="*/ 10000 w 10000"/>
              <a:gd name="connsiteY9" fmla="*/ 1860 h 10000"/>
              <a:gd name="connsiteX10" fmla="*/ 10000 w 10000"/>
              <a:gd name="connsiteY10" fmla="*/ 1860 h 10000"/>
              <a:gd name="connsiteX11" fmla="*/ 10000 w 10000"/>
              <a:gd name="connsiteY11" fmla="*/ 2605 h 10000"/>
              <a:gd name="connsiteX12" fmla="*/ 9838 w 10000"/>
              <a:gd name="connsiteY12" fmla="*/ 2605 h 10000"/>
              <a:gd name="connsiteX13" fmla="*/ 9676 w 10000"/>
              <a:gd name="connsiteY13" fmla="*/ 2977 h 10000"/>
              <a:gd name="connsiteX14" fmla="*/ 9514 w 10000"/>
              <a:gd name="connsiteY14" fmla="*/ 3349 h 10000"/>
              <a:gd name="connsiteX15" fmla="*/ 9352 w 10000"/>
              <a:gd name="connsiteY15" fmla="*/ 3721 h 10000"/>
              <a:gd name="connsiteX16" fmla="*/ 9190 w 10000"/>
              <a:gd name="connsiteY16" fmla="*/ 4837 h 10000"/>
              <a:gd name="connsiteX17" fmla="*/ 9028 w 10000"/>
              <a:gd name="connsiteY17" fmla="*/ 5535 h 10000"/>
              <a:gd name="connsiteX18" fmla="*/ 8704 w 10000"/>
              <a:gd name="connsiteY18" fmla="*/ 7023 h 10000"/>
              <a:gd name="connsiteX19" fmla="*/ 8381 w 10000"/>
              <a:gd name="connsiteY19" fmla="*/ 8140 h 10000"/>
              <a:gd name="connsiteX20" fmla="*/ 8057 w 10000"/>
              <a:gd name="connsiteY20" fmla="*/ 10000 h 10000"/>
              <a:gd name="connsiteX21" fmla="*/ 7409 w 10000"/>
              <a:gd name="connsiteY21" fmla="*/ 10000 h 10000"/>
              <a:gd name="connsiteX22" fmla="*/ 7571 w 10000"/>
              <a:gd name="connsiteY22" fmla="*/ 9256 h 10000"/>
              <a:gd name="connsiteX23" fmla="*/ 7733 w 10000"/>
              <a:gd name="connsiteY23" fmla="*/ 8140 h 10000"/>
              <a:gd name="connsiteX24" fmla="*/ 7733 w 10000"/>
              <a:gd name="connsiteY24" fmla="*/ 7023 h 10000"/>
              <a:gd name="connsiteX25" fmla="*/ 7895 w 10000"/>
              <a:gd name="connsiteY25" fmla="*/ 5907 h 10000"/>
              <a:gd name="connsiteX26" fmla="*/ 8057 w 10000"/>
              <a:gd name="connsiteY26" fmla="*/ 4465 h 10000"/>
              <a:gd name="connsiteX27" fmla="*/ 8057 w 10000"/>
              <a:gd name="connsiteY27" fmla="*/ 3349 h 10000"/>
              <a:gd name="connsiteX28" fmla="*/ 8057 w 10000"/>
              <a:gd name="connsiteY28" fmla="*/ 2977 h 10000"/>
              <a:gd name="connsiteX29" fmla="*/ 8057 w 10000"/>
              <a:gd name="connsiteY29" fmla="*/ 2605 h 10000"/>
              <a:gd name="connsiteX30" fmla="*/ 7733 w 10000"/>
              <a:gd name="connsiteY30" fmla="*/ 2233 h 10000"/>
              <a:gd name="connsiteX31" fmla="*/ 7409 w 10000"/>
              <a:gd name="connsiteY31" fmla="*/ 1860 h 10000"/>
              <a:gd name="connsiteX32" fmla="*/ 7247 w 10000"/>
              <a:gd name="connsiteY32" fmla="*/ 1860 h 10000"/>
              <a:gd name="connsiteX33" fmla="*/ 6943 w 10000"/>
              <a:gd name="connsiteY33" fmla="*/ 1860 h 10000"/>
              <a:gd name="connsiteX34" fmla="*/ 6619 w 10000"/>
              <a:gd name="connsiteY34" fmla="*/ 2233 h 10000"/>
              <a:gd name="connsiteX35" fmla="*/ 6296 w 10000"/>
              <a:gd name="connsiteY35" fmla="*/ 2233 h 10000"/>
              <a:gd name="connsiteX36" fmla="*/ 5810 w 10000"/>
              <a:gd name="connsiteY36" fmla="*/ 2233 h 10000"/>
              <a:gd name="connsiteX37" fmla="*/ 5162 w 10000"/>
              <a:gd name="connsiteY37" fmla="*/ 2605 h 10000"/>
              <a:gd name="connsiteX38" fmla="*/ 4676 w 10000"/>
              <a:gd name="connsiteY38" fmla="*/ 2605 h 10000"/>
              <a:gd name="connsiteX39" fmla="*/ 4352 w 10000"/>
              <a:gd name="connsiteY39" fmla="*/ 2977 h 10000"/>
              <a:gd name="connsiteX40" fmla="*/ 3866 w 10000"/>
              <a:gd name="connsiteY40" fmla="*/ 2977 h 10000"/>
              <a:gd name="connsiteX41" fmla="*/ 3381 w 10000"/>
              <a:gd name="connsiteY41" fmla="*/ 3349 h 10000"/>
              <a:gd name="connsiteX42" fmla="*/ 2915 w 10000"/>
              <a:gd name="connsiteY42" fmla="*/ 3349 h 10000"/>
              <a:gd name="connsiteX43" fmla="*/ 2429 w 10000"/>
              <a:gd name="connsiteY43" fmla="*/ 3721 h 10000"/>
              <a:gd name="connsiteX44" fmla="*/ 2105 w 10000"/>
              <a:gd name="connsiteY44" fmla="*/ 3721 h 10000"/>
              <a:gd name="connsiteX45" fmla="*/ 1781 w 10000"/>
              <a:gd name="connsiteY45" fmla="*/ 3721 h 10000"/>
              <a:gd name="connsiteX46" fmla="*/ 1619 w 10000"/>
              <a:gd name="connsiteY46" fmla="*/ 4093 h 10000"/>
              <a:gd name="connsiteX47" fmla="*/ 1296 w 10000"/>
              <a:gd name="connsiteY47" fmla="*/ 4093 h 10000"/>
              <a:gd name="connsiteX48" fmla="*/ 486 w 10000"/>
              <a:gd name="connsiteY48" fmla="*/ 3349 h 10000"/>
              <a:gd name="connsiteX49" fmla="*/ 324 w 10000"/>
              <a:gd name="connsiteY49" fmla="*/ 2977 h 10000"/>
              <a:gd name="connsiteX50" fmla="*/ 162 w 10000"/>
              <a:gd name="connsiteY50" fmla="*/ 2977 h 10000"/>
              <a:gd name="connsiteX51" fmla="*/ 0 w 10000"/>
              <a:gd name="connsiteY51" fmla="*/ 2605 h 10000"/>
              <a:gd name="connsiteX52" fmla="*/ 0 w 10000"/>
              <a:gd name="connsiteY52" fmla="*/ 2605 h 10000"/>
              <a:gd name="connsiteX53" fmla="*/ 162 w 10000"/>
              <a:gd name="connsiteY53" fmla="*/ 2233 h 10000"/>
              <a:gd name="connsiteX54" fmla="*/ 324 w 10000"/>
              <a:gd name="connsiteY54" fmla="*/ 2233 h 10000"/>
              <a:gd name="connsiteX55" fmla="*/ 648 w 10000"/>
              <a:gd name="connsiteY55" fmla="*/ 2233 h 10000"/>
              <a:gd name="connsiteX56" fmla="*/ 1134 w 10000"/>
              <a:gd name="connsiteY56" fmla="*/ 2233 h 10000"/>
              <a:gd name="connsiteX57" fmla="*/ 2267 w 10000"/>
              <a:gd name="connsiteY57" fmla="*/ 1860 h 10000"/>
              <a:gd name="connsiteX58" fmla="*/ 3543 w 10000"/>
              <a:gd name="connsiteY58" fmla="*/ 1488 h 10000"/>
              <a:gd name="connsiteX59" fmla="*/ 4838 w 10000"/>
              <a:gd name="connsiteY59" fmla="*/ 1116 h 10000"/>
              <a:gd name="connsiteX60" fmla="*/ 6296 w 10000"/>
              <a:gd name="connsiteY60" fmla="*/ 744 h 10000"/>
              <a:gd name="connsiteX61" fmla="*/ 6619 w 10000"/>
              <a:gd name="connsiteY61" fmla="*/ 744 h 10000"/>
              <a:gd name="connsiteX62" fmla="*/ 6943 w 10000"/>
              <a:gd name="connsiteY62" fmla="*/ 744 h 10000"/>
              <a:gd name="connsiteX63" fmla="*/ 7105 w 10000"/>
              <a:gd name="connsiteY63" fmla="*/ 744 h 10000"/>
              <a:gd name="connsiteX64" fmla="*/ 7409 w 10000"/>
              <a:gd name="connsiteY64" fmla="*/ 372 h 10000"/>
              <a:gd name="connsiteX65" fmla="*/ 7571 w 10000"/>
              <a:gd name="connsiteY65" fmla="*/ 372 h 10000"/>
              <a:gd name="connsiteX66" fmla="*/ 7733 w 10000"/>
              <a:gd name="connsiteY66" fmla="*/ 372 h 10000"/>
              <a:gd name="connsiteX67" fmla="*/ 7733 w 10000"/>
              <a:gd name="connsiteY67" fmla="*/ 372 h 10000"/>
              <a:gd name="connsiteX68" fmla="*/ 7733 w 10000"/>
              <a:gd name="connsiteY68" fmla="*/ 372 h 10000"/>
              <a:gd name="connsiteX69" fmla="*/ 7733 w 10000"/>
              <a:gd name="connsiteY69" fmla="*/ 372 h 10000"/>
              <a:gd name="connsiteX0" fmla="*/ 7733 w 10000"/>
              <a:gd name="connsiteY0" fmla="*/ 372 h 10000"/>
              <a:gd name="connsiteX1" fmla="*/ 8057 w 10000"/>
              <a:gd name="connsiteY1" fmla="*/ 0 h 10000"/>
              <a:gd name="connsiteX2" fmla="*/ 8219 w 10000"/>
              <a:gd name="connsiteY2" fmla="*/ 0 h 10000"/>
              <a:gd name="connsiteX3" fmla="*/ 8381 w 10000"/>
              <a:gd name="connsiteY3" fmla="*/ 0 h 10000"/>
              <a:gd name="connsiteX4" fmla="*/ 8543 w 10000"/>
              <a:gd name="connsiteY4" fmla="*/ 0 h 10000"/>
              <a:gd name="connsiteX5" fmla="*/ 8866 w 10000"/>
              <a:gd name="connsiteY5" fmla="*/ 372 h 10000"/>
              <a:gd name="connsiteX6" fmla="*/ 9190 w 10000"/>
              <a:gd name="connsiteY6" fmla="*/ 744 h 10000"/>
              <a:gd name="connsiteX7" fmla="*/ 9676 w 10000"/>
              <a:gd name="connsiteY7" fmla="*/ 1116 h 10000"/>
              <a:gd name="connsiteX8" fmla="*/ 9838 w 10000"/>
              <a:gd name="connsiteY8" fmla="*/ 1488 h 10000"/>
              <a:gd name="connsiteX9" fmla="*/ 10000 w 10000"/>
              <a:gd name="connsiteY9" fmla="*/ 1860 h 10000"/>
              <a:gd name="connsiteX10" fmla="*/ 10000 w 10000"/>
              <a:gd name="connsiteY10" fmla="*/ 1860 h 10000"/>
              <a:gd name="connsiteX11" fmla="*/ 10000 w 10000"/>
              <a:gd name="connsiteY11" fmla="*/ 2605 h 10000"/>
              <a:gd name="connsiteX12" fmla="*/ 9838 w 10000"/>
              <a:gd name="connsiteY12" fmla="*/ 2605 h 10000"/>
              <a:gd name="connsiteX13" fmla="*/ 9676 w 10000"/>
              <a:gd name="connsiteY13" fmla="*/ 2977 h 10000"/>
              <a:gd name="connsiteX14" fmla="*/ 9514 w 10000"/>
              <a:gd name="connsiteY14" fmla="*/ 3349 h 10000"/>
              <a:gd name="connsiteX15" fmla="*/ 9352 w 10000"/>
              <a:gd name="connsiteY15" fmla="*/ 3721 h 10000"/>
              <a:gd name="connsiteX16" fmla="*/ 9190 w 10000"/>
              <a:gd name="connsiteY16" fmla="*/ 4837 h 10000"/>
              <a:gd name="connsiteX17" fmla="*/ 9028 w 10000"/>
              <a:gd name="connsiteY17" fmla="*/ 5535 h 10000"/>
              <a:gd name="connsiteX18" fmla="*/ 8704 w 10000"/>
              <a:gd name="connsiteY18" fmla="*/ 7023 h 10000"/>
              <a:gd name="connsiteX19" fmla="*/ 8381 w 10000"/>
              <a:gd name="connsiteY19" fmla="*/ 8140 h 10000"/>
              <a:gd name="connsiteX20" fmla="*/ 8057 w 10000"/>
              <a:gd name="connsiteY20" fmla="*/ 10000 h 10000"/>
              <a:gd name="connsiteX21" fmla="*/ 7409 w 10000"/>
              <a:gd name="connsiteY21" fmla="*/ 10000 h 10000"/>
              <a:gd name="connsiteX22" fmla="*/ 7571 w 10000"/>
              <a:gd name="connsiteY22" fmla="*/ 9256 h 10000"/>
              <a:gd name="connsiteX23" fmla="*/ 7733 w 10000"/>
              <a:gd name="connsiteY23" fmla="*/ 8140 h 10000"/>
              <a:gd name="connsiteX24" fmla="*/ 7733 w 10000"/>
              <a:gd name="connsiteY24" fmla="*/ 7023 h 10000"/>
              <a:gd name="connsiteX25" fmla="*/ 7895 w 10000"/>
              <a:gd name="connsiteY25" fmla="*/ 5907 h 10000"/>
              <a:gd name="connsiteX26" fmla="*/ 8057 w 10000"/>
              <a:gd name="connsiteY26" fmla="*/ 4465 h 10000"/>
              <a:gd name="connsiteX27" fmla="*/ 8057 w 10000"/>
              <a:gd name="connsiteY27" fmla="*/ 3349 h 10000"/>
              <a:gd name="connsiteX28" fmla="*/ 8057 w 10000"/>
              <a:gd name="connsiteY28" fmla="*/ 2977 h 10000"/>
              <a:gd name="connsiteX29" fmla="*/ 8057 w 10000"/>
              <a:gd name="connsiteY29" fmla="*/ 2605 h 10000"/>
              <a:gd name="connsiteX30" fmla="*/ 7733 w 10000"/>
              <a:gd name="connsiteY30" fmla="*/ 2233 h 10000"/>
              <a:gd name="connsiteX31" fmla="*/ 7409 w 10000"/>
              <a:gd name="connsiteY31" fmla="*/ 1860 h 10000"/>
              <a:gd name="connsiteX32" fmla="*/ 7247 w 10000"/>
              <a:gd name="connsiteY32" fmla="*/ 1860 h 10000"/>
              <a:gd name="connsiteX33" fmla="*/ 6943 w 10000"/>
              <a:gd name="connsiteY33" fmla="*/ 1860 h 10000"/>
              <a:gd name="connsiteX34" fmla="*/ 6619 w 10000"/>
              <a:gd name="connsiteY34" fmla="*/ 2233 h 10000"/>
              <a:gd name="connsiteX35" fmla="*/ 6296 w 10000"/>
              <a:gd name="connsiteY35" fmla="*/ 2233 h 10000"/>
              <a:gd name="connsiteX36" fmla="*/ 5810 w 10000"/>
              <a:gd name="connsiteY36" fmla="*/ 2233 h 10000"/>
              <a:gd name="connsiteX37" fmla="*/ 5162 w 10000"/>
              <a:gd name="connsiteY37" fmla="*/ 2605 h 10000"/>
              <a:gd name="connsiteX38" fmla="*/ 4676 w 10000"/>
              <a:gd name="connsiteY38" fmla="*/ 2605 h 10000"/>
              <a:gd name="connsiteX39" fmla="*/ 4352 w 10000"/>
              <a:gd name="connsiteY39" fmla="*/ 2977 h 10000"/>
              <a:gd name="connsiteX40" fmla="*/ 3866 w 10000"/>
              <a:gd name="connsiteY40" fmla="*/ 2977 h 10000"/>
              <a:gd name="connsiteX41" fmla="*/ 3381 w 10000"/>
              <a:gd name="connsiteY41" fmla="*/ 3349 h 10000"/>
              <a:gd name="connsiteX42" fmla="*/ 2915 w 10000"/>
              <a:gd name="connsiteY42" fmla="*/ 3349 h 10000"/>
              <a:gd name="connsiteX43" fmla="*/ 2429 w 10000"/>
              <a:gd name="connsiteY43" fmla="*/ 3721 h 10000"/>
              <a:gd name="connsiteX44" fmla="*/ 2105 w 10000"/>
              <a:gd name="connsiteY44" fmla="*/ 3721 h 10000"/>
              <a:gd name="connsiteX45" fmla="*/ 1781 w 10000"/>
              <a:gd name="connsiteY45" fmla="*/ 3721 h 10000"/>
              <a:gd name="connsiteX46" fmla="*/ 1619 w 10000"/>
              <a:gd name="connsiteY46" fmla="*/ 4093 h 10000"/>
              <a:gd name="connsiteX47" fmla="*/ 1296 w 10000"/>
              <a:gd name="connsiteY47" fmla="*/ 4093 h 10000"/>
              <a:gd name="connsiteX48" fmla="*/ 324 w 10000"/>
              <a:gd name="connsiteY48" fmla="*/ 2977 h 10000"/>
              <a:gd name="connsiteX49" fmla="*/ 162 w 10000"/>
              <a:gd name="connsiteY49" fmla="*/ 2977 h 10000"/>
              <a:gd name="connsiteX50" fmla="*/ 0 w 10000"/>
              <a:gd name="connsiteY50" fmla="*/ 2605 h 10000"/>
              <a:gd name="connsiteX51" fmla="*/ 0 w 10000"/>
              <a:gd name="connsiteY51" fmla="*/ 2605 h 10000"/>
              <a:gd name="connsiteX52" fmla="*/ 162 w 10000"/>
              <a:gd name="connsiteY52" fmla="*/ 2233 h 10000"/>
              <a:gd name="connsiteX53" fmla="*/ 324 w 10000"/>
              <a:gd name="connsiteY53" fmla="*/ 2233 h 10000"/>
              <a:gd name="connsiteX54" fmla="*/ 648 w 10000"/>
              <a:gd name="connsiteY54" fmla="*/ 2233 h 10000"/>
              <a:gd name="connsiteX55" fmla="*/ 1134 w 10000"/>
              <a:gd name="connsiteY55" fmla="*/ 2233 h 10000"/>
              <a:gd name="connsiteX56" fmla="*/ 2267 w 10000"/>
              <a:gd name="connsiteY56" fmla="*/ 1860 h 10000"/>
              <a:gd name="connsiteX57" fmla="*/ 3543 w 10000"/>
              <a:gd name="connsiteY57" fmla="*/ 1488 h 10000"/>
              <a:gd name="connsiteX58" fmla="*/ 4838 w 10000"/>
              <a:gd name="connsiteY58" fmla="*/ 1116 h 10000"/>
              <a:gd name="connsiteX59" fmla="*/ 6296 w 10000"/>
              <a:gd name="connsiteY59" fmla="*/ 744 h 10000"/>
              <a:gd name="connsiteX60" fmla="*/ 6619 w 10000"/>
              <a:gd name="connsiteY60" fmla="*/ 744 h 10000"/>
              <a:gd name="connsiteX61" fmla="*/ 6943 w 10000"/>
              <a:gd name="connsiteY61" fmla="*/ 744 h 10000"/>
              <a:gd name="connsiteX62" fmla="*/ 7105 w 10000"/>
              <a:gd name="connsiteY62" fmla="*/ 744 h 10000"/>
              <a:gd name="connsiteX63" fmla="*/ 7409 w 10000"/>
              <a:gd name="connsiteY63" fmla="*/ 372 h 10000"/>
              <a:gd name="connsiteX64" fmla="*/ 7571 w 10000"/>
              <a:gd name="connsiteY64" fmla="*/ 372 h 10000"/>
              <a:gd name="connsiteX65" fmla="*/ 7733 w 10000"/>
              <a:gd name="connsiteY65" fmla="*/ 372 h 10000"/>
              <a:gd name="connsiteX66" fmla="*/ 7733 w 10000"/>
              <a:gd name="connsiteY66" fmla="*/ 372 h 10000"/>
              <a:gd name="connsiteX67" fmla="*/ 7733 w 10000"/>
              <a:gd name="connsiteY67" fmla="*/ 372 h 10000"/>
              <a:gd name="connsiteX68" fmla="*/ 7733 w 10000"/>
              <a:gd name="connsiteY68" fmla="*/ 372 h 10000"/>
              <a:gd name="connsiteX0" fmla="*/ 7733 w 10000"/>
              <a:gd name="connsiteY0" fmla="*/ 372 h 10000"/>
              <a:gd name="connsiteX1" fmla="*/ 8057 w 10000"/>
              <a:gd name="connsiteY1" fmla="*/ 0 h 10000"/>
              <a:gd name="connsiteX2" fmla="*/ 8219 w 10000"/>
              <a:gd name="connsiteY2" fmla="*/ 0 h 10000"/>
              <a:gd name="connsiteX3" fmla="*/ 8381 w 10000"/>
              <a:gd name="connsiteY3" fmla="*/ 0 h 10000"/>
              <a:gd name="connsiteX4" fmla="*/ 8543 w 10000"/>
              <a:gd name="connsiteY4" fmla="*/ 0 h 10000"/>
              <a:gd name="connsiteX5" fmla="*/ 8866 w 10000"/>
              <a:gd name="connsiteY5" fmla="*/ 372 h 10000"/>
              <a:gd name="connsiteX6" fmla="*/ 9190 w 10000"/>
              <a:gd name="connsiteY6" fmla="*/ 744 h 10000"/>
              <a:gd name="connsiteX7" fmla="*/ 9676 w 10000"/>
              <a:gd name="connsiteY7" fmla="*/ 1116 h 10000"/>
              <a:gd name="connsiteX8" fmla="*/ 9838 w 10000"/>
              <a:gd name="connsiteY8" fmla="*/ 1488 h 10000"/>
              <a:gd name="connsiteX9" fmla="*/ 10000 w 10000"/>
              <a:gd name="connsiteY9" fmla="*/ 1860 h 10000"/>
              <a:gd name="connsiteX10" fmla="*/ 10000 w 10000"/>
              <a:gd name="connsiteY10" fmla="*/ 1860 h 10000"/>
              <a:gd name="connsiteX11" fmla="*/ 10000 w 10000"/>
              <a:gd name="connsiteY11" fmla="*/ 2605 h 10000"/>
              <a:gd name="connsiteX12" fmla="*/ 9838 w 10000"/>
              <a:gd name="connsiteY12" fmla="*/ 2605 h 10000"/>
              <a:gd name="connsiteX13" fmla="*/ 9676 w 10000"/>
              <a:gd name="connsiteY13" fmla="*/ 2977 h 10000"/>
              <a:gd name="connsiteX14" fmla="*/ 9514 w 10000"/>
              <a:gd name="connsiteY14" fmla="*/ 3349 h 10000"/>
              <a:gd name="connsiteX15" fmla="*/ 9352 w 10000"/>
              <a:gd name="connsiteY15" fmla="*/ 3721 h 10000"/>
              <a:gd name="connsiteX16" fmla="*/ 9190 w 10000"/>
              <a:gd name="connsiteY16" fmla="*/ 4837 h 10000"/>
              <a:gd name="connsiteX17" fmla="*/ 9028 w 10000"/>
              <a:gd name="connsiteY17" fmla="*/ 5535 h 10000"/>
              <a:gd name="connsiteX18" fmla="*/ 8704 w 10000"/>
              <a:gd name="connsiteY18" fmla="*/ 7023 h 10000"/>
              <a:gd name="connsiteX19" fmla="*/ 8381 w 10000"/>
              <a:gd name="connsiteY19" fmla="*/ 8140 h 10000"/>
              <a:gd name="connsiteX20" fmla="*/ 8057 w 10000"/>
              <a:gd name="connsiteY20" fmla="*/ 10000 h 10000"/>
              <a:gd name="connsiteX21" fmla="*/ 7409 w 10000"/>
              <a:gd name="connsiteY21" fmla="*/ 10000 h 10000"/>
              <a:gd name="connsiteX22" fmla="*/ 7571 w 10000"/>
              <a:gd name="connsiteY22" fmla="*/ 9256 h 10000"/>
              <a:gd name="connsiteX23" fmla="*/ 7733 w 10000"/>
              <a:gd name="connsiteY23" fmla="*/ 8140 h 10000"/>
              <a:gd name="connsiteX24" fmla="*/ 7733 w 10000"/>
              <a:gd name="connsiteY24" fmla="*/ 7023 h 10000"/>
              <a:gd name="connsiteX25" fmla="*/ 7895 w 10000"/>
              <a:gd name="connsiteY25" fmla="*/ 5907 h 10000"/>
              <a:gd name="connsiteX26" fmla="*/ 8057 w 10000"/>
              <a:gd name="connsiteY26" fmla="*/ 4465 h 10000"/>
              <a:gd name="connsiteX27" fmla="*/ 8057 w 10000"/>
              <a:gd name="connsiteY27" fmla="*/ 3349 h 10000"/>
              <a:gd name="connsiteX28" fmla="*/ 8057 w 10000"/>
              <a:gd name="connsiteY28" fmla="*/ 2977 h 10000"/>
              <a:gd name="connsiteX29" fmla="*/ 8057 w 10000"/>
              <a:gd name="connsiteY29" fmla="*/ 2605 h 10000"/>
              <a:gd name="connsiteX30" fmla="*/ 7733 w 10000"/>
              <a:gd name="connsiteY30" fmla="*/ 2233 h 10000"/>
              <a:gd name="connsiteX31" fmla="*/ 7409 w 10000"/>
              <a:gd name="connsiteY31" fmla="*/ 1860 h 10000"/>
              <a:gd name="connsiteX32" fmla="*/ 7247 w 10000"/>
              <a:gd name="connsiteY32" fmla="*/ 1860 h 10000"/>
              <a:gd name="connsiteX33" fmla="*/ 6943 w 10000"/>
              <a:gd name="connsiteY33" fmla="*/ 1860 h 10000"/>
              <a:gd name="connsiteX34" fmla="*/ 6619 w 10000"/>
              <a:gd name="connsiteY34" fmla="*/ 2233 h 10000"/>
              <a:gd name="connsiteX35" fmla="*/ 6296 w 10000"/>
              <a:gd name="connsiteY35" fmla="*/ 2233 h 10000"/>
              <a:gd name="connsiteX36" fmla="*/ 5810 w 10000"/>
              <a:gd name="connsiteY36" fmla="*/ 2233 h 10000"/>
              <a:gd name="connsiteX37" fmla="*/ 5162 w 10000"/>
              <a:gd name="connsiteY37" fmla="*/ 2605 h 10000"/>
              <a:gd name="connsiteX38" fmla="*/ 4676 w 10000"/>
              <a:gd name="connsiteY38" fmla="*/ 2605 h 10000"/>
              <a:gd name="connsiteX39" fmla="*/ 4352 w 10000"/>
              <a:gd name="connsiteY39" fmla="*/ 2977 h 10000"/>
              <a:gd name="connsiteX40" fmla="*/ 3866 w 10000"/>
              <a:gd name="connsiteY40" fmla="*/ 2977 h 10000"/>
              <a:gd name="connsiteX41" fmla="*/ 3381 w 10000"/>
              <a:gd name="connsiteY41" fmla="*/ 3349 h 10000"/>
              <a:gd name="connsiteX42" fmla="*/ 2915 w 10000"/>
              <a:gd name="connsiteY42" fmla="*/ 3349 h 10000"/>
              <a:gd name="connsiteX43" fmla="*/ 2429 w 10000"/>
              <a:gd name="connsiteY43" fmla="*/ 3721 h 10000"/>
              <a:gd name="connsiteX44" fmla="*/ 2105 w 10000"/>
              <a:gd name="connsiteY44" fmla="*/ 3721 h 10000"/>
              <a:gd name="connsiteX45" fmla="*/ 1781 w 10000"/>
              <a:gd name="connsiteY45" fmla="*/ 3721 h 10000"/>
              <a:gd name="connsiteX46" fmla="*/ 1619 w 10000"/>
              <a:gd name="connsiteY46" fmla="*/ 4093 h 10000"/>
              <a:gd name="connsiteX47" fmla="*/ 1296 w 10000"/>
              <a:gd name="connsiteY47" fmla="*/ 4093 h 10000"/>
              <a:gd name="connsiteX48" fmla="*/ 324 w 10000"/>
              <a:gd name="connsiteY48" fmla="*/ 2977 h 10000"/>
              <a:gd name="connsiteX49" fmla="*/ 0 w 10000"/>
              <a:gd name="connsiteY49" fmla="*/ 2605 h 10000"/>
              <a:gd name="connsiteX50" fmla="*/ 0 w 10000"/>
              <a:gd name="connsiteY50" fmla="*/ 2605 h 10000"/>
              <a:gd name="connsiteX51" fmla="*/ 162 w 10000"/>
              <a:gd name="connsiteY51" fmla="*/ 2233 h 10000"/>
              <a:gd name="connsiteX52" fmla="*/ 324 w 10000"/>
              <a:gd name="connsiteY52" fmla="*/ 2233 h 10000"/>
              <a:gd name="connsiteX53" fmla="*/ 648 w 10000"/>
              <a:gd name="connsiteY53" fmla="*/ 2233 h 10000"/>
              <a:gd name="connsiteX54" fmla="*/ 1134 w 10000"/>
              <a:gd name="connsiteY54" fmla="*/ 2233 h 10000"/>
              <a:gd name="connsiteX55" fmla="*/ 2267 w 10000"/>
              <a:gd name="connsiteY55" fmla="*/ 1860 h 10000"/>
              <a:gd name="connsiteX56" fmla="*/ 3543 w 10000"/>
              <a:gd name="connsiteY56" fmla="*/ 1488 h 10000"/>
              <a:gd name="connsiteX57" fmla="*/ 4838 w 10000"/>
              <a:gd name="connsiteY57" fmla="*/ 1116 h 10000"/>
              <a:gd name="connsiteX58" fmla="*/ 6296 w 10000"/>
              <a:gd name="connsiteY58" fmla="*/ 744 h 10000"/>
              <a:gd name="connsiteX59" fmla="*/ 6619 w 10000"/>
              <a:gd name="connsiteY59" fmla="*/ 744 h 10000"/>
              <a:gd name="connsiteX60" fmla="*/ 6943 w 10000"/>
              <a:gd name="connsiteY60" fmla="*/ 744 h 10000"/>
              <a:gd name="connsiteX61" fmla="*/ 7105 w 10000"/>
              <a:gd name="connsiteY61" fmla="*/ 744 h 10000"/>
              <a:gd name="connsiteX62" fmla="*/ 7409 w 10000"/>
              <a:gd name="connsiteY62" fmla="*/ 372 h 10000"/>
              <a:gd name="connsiteX63" fmla="*/ 7571 w 10000"/>
              <a:gd name="connsiteY63" fmla="*/ 372 h 10000"/>
              <a:gd name="connsiteX64" fmla="*/ 7733 w 10000"/>
              <a:gd name="connsiteY64" fmla="*/ 372 h 10000"/>
              <a:gd name="connsiteX65" fmla="*/ 7733 w 10000"/>
              <a:gd name="connsiteY65" fmla="*/ 372 h 10000"/>
              <a:gd name="connsiteX66" fmla="*/ 7733 w 10000"/>
              <a:gd name="connsiteY66" fmla="*/ 372 h 10000"/>
              <a:gd name="connsiteX67" fmla="*/ 7733 w 10000"/>
              <a:gd name="connsiteY67" fmla="*/ 372 h 10000"/>
              <a:gd name="connsiteX0" fmla="*/ 7733 w 10000"/>
              <a:gd name="connsiteY0" fmla="*/ 372 h 10000"/>
              <a:gd name="connsiteX1" fmla="*/ 8057 w 10000"/>
              <a:gd name="connsiteY1" fmla="*/ 0 h 10000"/>
              <a:gd name="connsiteX2" fmla="*/ 8219 w 10000"/>
              <a:gd name="connsiteY2" fmla="*/ 0 h 10000"/>
              <a:gd name="connsiteX3" fmla="*/ 8381 w 10000"/>
              <a:gd name="connsiteY3" fmla="*/ 0 h 10000"/>
              <a:gd name="connsiteX4" fmla="*/ 8543 w 10000"/>
              <a:gd name="connsiteY4" fmla="*/ 0 h 10000"/>
              <a:gd name="connsiteX5" fmla="*/ 8866 w 10000"/>
              <a:gd name="connsiteY5" fmla="*/ 372 h 10000"/>
              <a:gd name="connsiteX6" fmla="*/ 9190 w 10000"/>
              <a:gd name="connsiteY6" fmla="*/ 744 h 10000"/>
              <a:gd name="connsiteX7" fmla="*/ 9676 w 10000"/>
              <a:gd name="connsiteY7" fmla="*/ 1116 h 10000"/>
              <a:gd name="connsiteX8" fmla="*/ 9838 w 10000"/>
              <a:gd name="connsiteY8" fmla="*/ 1488 h 10000"/>
              <a:gd name="connsiteX9" fmla="*/ 10000 w 10000"/>
              <a:gd name="connsiteY9" fmla="*/ 1860 h 10000"/>
              <a:gd name="connsiteX10" fmla="*/ 10000 w 10000"/>
              <a:gd name="connsiteY10" fmla="*/ 1860 h 10000"/>
              <a:gd name="connsiteX11" fmla="*/ 10000 w 10000"/>
              <a:gd name="connsiteY11" fmla="*/ 2605 h 10000"/>
              <a:gd name="connsiteX12" fmla="*/ 9838 w 10000"/>
              <a:gd name="connsiteY12" fmla="*/ 2605 h 10000"/>
              <a:gd name="connsiteX13" fmla="*/ 9676 w 10000"/>
              <a:gd name="connsiteY13" fmla="*/ 2977 h 10000"/>
              <a:gd name="connsiteX14" fmla="*/ 9514 w 10000"/>
              <a:gd name="connsiteY14" fmla="*/ 3349 h 10000"/>
              <a:gd name="connsiteX15" fmla="*/ 9352 w 10000"/>
              <a:gd name="connsiteY15" fmla="*/ 3721 h 10000"/>
              <a:gd name="connsiteX16" fmla="*/ 9190 w 10000"/>
              <a:gd name="connsiteY16" fmla="*/ 4837 h 10000"/>
              <a:gd name="connsiteX17" fmla="*/ 9028 w 10000"/>
              <a:gd name="connsiteY17" fmla="*/ 5535 h 10000"/>
              <a:gd name="connsiteX18" fmla="*/ 8704 w 10000"/>
              <a:gd name="connsiteY18" fmla="*/ 7023 h 10000"/>
              <a:gd name="connsiteX19" fmla="*/ 8381 w 10000"/>
              <a:gd name="connsiteY19" fmla="*/ 8140 h 10000"/>
              <a:gd name="connsiteX20" fmla="*/ 8057 w 10000"/>
              <a:gd name="connsiteY20" fmla="*/ 10000 h 10000"/>
              <a:gd name="connsiteX21" fmla="*/ 7409 w 10000"/>
              <a:gd name="connsiteY21" fmla="*/ 10000 h 10000"/>
              <a:gd name="connsiteX22" fmla="*/ 7571 w 10000"/>
              <a:gd name="connsiteY22" fmla="*/ 9256 h 10000"/>
              <a:gd name="connsiteX23" fmla="*/ 7733 w 10000"/>
              <a:gd name="connsiteY23" fmla="*/ 8140 h 10000"/>
              <a:gd name="connsiteX24" fmla="*/ 7733 w 10000"/>
              <a:gd name="connsiteY24" fmla="*/ 7023 h 10000"/>
              <a:gd name="connsiteX25" fmla="*/ 7895 w 10000"/>
              <a:gd name="connsiteY25" fmla="*/ 5907 h 10000"/>
              <a:gd name="connsiteX26" fmla="*/ 8057 w 10000"/>
              <a:gd name="connsiteY26" fmla="*/ 4465 h 10000"/>
              <a:gd name="connsiteX27" fmla="*/ 8057 w 10000"/>
              <a:gd name="connsiteY27" fmla="*/ 3349 h 10000"/>
              <a:gd name="connsiteX28" fmla="*/ 8057 w 10000"/>
              <a:gd name="connsiteY28" fmla="*/ 2977 h 10000"/>
              <a:gd name="connsiteX29" fmla="*/ 8057 w 10000"/>
              <a:gd name="connsiteY29" fmla="*/ 2605 h 10000"/>
              <a:gd name="connsiteX30" fmla="*/ 7733 w 10000"/>
              <a:gd name="connsiteY30" fmla="*/ 2233 h 10000"/>
              <a:gd name="connsiteX31" fmla="*/ 7409 w 10000"/>
              <a:gd name="connsiteY31" fmla="*/ 1860 h 10000"/>
              <a:gd name="connsiteX32" fmla="*/ 7247 w 10000"/>
              <a:gd name="connsiteY32" fmla="*/ 1860 h 10000"/>
              <a:gd name="connsiteX33" fmla="*/ 6943 w 10000"/>
              <a:gd name="connsiteY33" fmla="*/ 1860 h 10000"/>
              <a:gd name="connsiteX34" fmla="*/ 6619 w 10000"/>
              <a:gd name="connsiteY34" fmla="*/ 2233 h 10000"/>
              <a:gd name="connsiteX35" fmla="*/ 6296 w 10000"/>
              <a:gd name="connsiteY35" fmla="*/ 2233 h 10000"/>
              <a:gd name="connsiteX36" fmla="*/ 5810 w 10000"/>
              <a:gd name="connsiteY36" fmla="*/ 2233 h 10000"/>
              <a:gd name="connsiteX37" fmla="*/ 5162 w 10000"/>
              <a:gd name="connsiteY37" fmla="*/ 2605 h 10000"/>
              <a:gd name="connsiteX38" fmla="*/ 4676 w 10000"/>
              <a:gd name="connsiteY38" fmla="*/ 2605 h 10000"/>
              <a:gd name="connsiteX39" fmla="*/ 4352 w 10000"/>
              <a:gd name="connsiteY39" fmla="*/ 2977 h 10000"/>
              <a:gd name="connsiteX40" fmla="*/ 3866 w 10000"/>
              <a:gd name="connsiteY40" fmla="*/ 2977 h 10000"/>
              <a:gd name="connsiteX41" fmla="*/ 3381 w 10000"/>
              <a:gd name="connsiteY41" fmla="*/ 3349 h 10000"/>
              <a:gd name="connsiteX42" fmla="*/ 2915 w 10000"/>
              <a:gd name="connsiteY42" fmla="*/ 3349 h 10000"/>
              <a:gd name="connsiteX43" fmla="*/ 2429 w 10000"/>
              <a:gd name="connsiteY43" fmla="*/ 3721 h 10000"/>
              <a:gd name="connsiteX44" fmla="*/ 2105 w 10000"/>
              <a:gd name="connsiteY44" fmla="*/ 3721 h 10000"/>
              <a:gd name="connsiteX45" fmla="*/ 1781 w 10000"/>
              <a:gd name="connsiteY45" fmla="*/ 3721 h 10000"/>
              <a:gd name="connsiteX46" fmla="*/ 1619 w 10000"/>
              <a:gd name="connsiteY46" fmla="*/ 4093 h 10000"/>
              <a:gd name="connsiteX47" fmla="*/ 1296 w 10000"/>
              <a:gd name="connsiteY47" fmla="*/ 4093 h 10000"/>
              <a:gd name="connsiteX48" fmla="*/ 324 w 10000"/>
              <a:gd name="connsiteY48" fmla="*/ 2977 h 10000"/>
              <a:gd name="connsiteX49" fmla="*/ 0 w 10000"/>
              <a:gd name="connsiteY49" fmla="*/ 2605 h 10000"/>
              <a:gd name="connsiteX50" fmla="*/ 0 w 10000"/>
              <a:gd name="connsiteY50" fmla="*/ 2605 h 10000"/>
              <a:gd name="connsiteX51" fmla="*/ 162 w 10000"/>
              <a:gd name="connsiteY51" fmla="*/ 2233 h 10000"/>
              <a:gd name="connsiteX52" fmla="*/ 648 w 10000"/>
              <a:gd name="connsiteY52" fmla="*/ 2233 h 10000"/>
              <a:gd name="connsiteX53" fmla="*/ 1134 w 10000"/>
              <a:gd name="connsiteY53" fmla="*/ 2233 h 10000"/>
              <a:gd name="connsiteX54" fmla="*/ 2267 w 10000"/>
              <a:gd name="connsiteY54" fmla="*/ 1860 h 10000"/>
              <a:gd name="connsiteX55" fmla="*/ 3543 w 10000"/>
              <a:gd name="connsiteY55" fmla="*/ 1488 h 10000"/>
              <a:gd name="connsiteX56" fmla="*/ 4838 w 10000"/>
              <a:gd name="connsiteY56" fmla="*/ 1116 h 10000"/>
              <a:gd name="connsiteX57" fmla="*/ 6296 w 10000"/>
              <a:gd name="connsiteY57" fmla="*/ 744 h 10000"/>
              <a:gd name="connsiteX58" fmla="*/ 6619 w 10000"/>
              <a:gd name="connsiteY58" fmla="*/ 744 h 10000"/>
              <a:gd name="connsiteX59" fmla="*/ 6943 w 10000"/>
              <a:gd name="connsiteY59" fmla="*/ 744 h 10000"/>
              <a:gd name="connsiteX60" fmla="*/ 7105 w 10000"/>
              <a:gd name="connsiteY60" fmla="*/ 744 h 10000"/>
              <a:gd name="connsiteX61" fmla="*/ 7409 w 10000"/>
              <a:gd name="connsiteY61" fmla="*/ 372 h 10000"/>
              <a:gd name="connsiteX62" fmla="*/ 7571 w 10000"/>
              <a:gd name="connsiteY62" fmla="*/ 372 h 10000"/>
              <a:gd name="connsiteX63" fmla="*/ 7733 w 10000"/>
              <a:gd name="connsiteY63" fmla="*/ 372 h 10000"/>
              <a:gd name="connsiteX64" fmla="*/ 7733 w 10000"/>
              <a:gd name="connsiteY64" fmla="*/ 372 h 10000"/>
              <a:gd name="connsiteX65" fmla="*/ 7733 w 10000"/>
              <a:gd name="connsiteY65" fmla="*/ 372 h 10000"/>
              <a:gd name="connsiteX66" fmla="*/ 7733 w 10000"/>
              <a:gd name="connsiteY66" fmla="*/ 372 h 10000"/>
              <a:gd name="connsiteX0" fmla="*/ 7733 w 10000"/>
              <a:gd name="connsiteY0" fmla="*/ 372 h 10000"/>
              <a:gd name="connsiteX1" fmla="*/ 8057 w 10000"/>
              <a:gd name="connsiteY1" fmla="*/ 0 h 10000"/>
              <a:gd name="connsiteX2" fmla="*/ 8219 w 10000"/>
              <a:gd name="connsiteY2" fmla="*/ 0 h 10000"/>
              <a:gd name="connsiteX3" fmla="*/ 8381 w 10000"/>
              <a:gd name="connsiteY3" fmla="*/ 0 h 10000"/>
              <a:gd name="connsiteX4" fmla="*/ 8543 w 10000"/>
              <a:gd name="connsiteY4" fmla="*/ 0 h 10000"/>
              <a:gd name="connsiteX5" fmla="*/ 8866 w 10000"/>
              <a:gd name="connsiteY5" fmla="*/ 372 h 10000"/>
              <a:gd name="connsiteX6" fmla="*/ 9190 w 10000"/>
              <a:gd name="connsiteY6" fmla="*/ 744 h 10000"/>
              <a:gd name="connsiteX7" fmla="*/ 9676 w 10000"/>
              <a:gd name="connsiteY7" fmla="*/ 1116 h 10000"/>
              <a:gd name="connsiteX8" fmla="*/ 9838 w 10000"/>
              <a:gd name="connsiteY8" fmla="*/ 1488 h 10000"/>
              <a:gd name="connsiteX9" fmla="*/ 10000 w 10000"/>
              <a:gd name="connsiteY9" fmla="*/ 1860 h 10000"/>
              <a:gd name="connsiteX10" fmla="*/ 10000 w 10000"/>
              <a:gd name="connsiteY10" fmla="*/ 1860 h 10000"/>
              <a:gd name="connsiteX11" fmla="*/ 10000 w 10000"/>
              <a:gd name="connsiteY11" fmla="*/ 2605 h 10000"/>
              <a:gd name="connsiteX12" fmla="*/ 9838 w 10000"/>
              <a:gd name="connsiteY12" fmla="*/ 2605 h 10000"/>
              <a:gd name="connsiteX13" fmla="*/ 9676 w 10000"/>
              <a:gd name="connsiteY13" fmla="*/ 2977 h 10000"/>
              <a:gd name="connsiteX14" fmla="*/ 9514 w 10000"/>
              <a:gd name="connsiteY14" fmla="*/ 3349 h 10000"/>
              <a:gd name="connsiteX15" fmla="*/ 9352 w 10000"/>
              <a:gd name="connsiteY15" fmla="*/ 3721 h 10000"/>
              <a:gd name="connsiteX16" fmla="*/ 9190 w 10000"/>
              <a:gd name="connsiteY16" fmla="*/ 4837 h 10000"/>
              <a:gd name="connsiteX17" fmla="*/ 9028 w 10000"/>
              <a:gd name="connsiteY17" fmla="*/ 5535 h 10000"/>
              <a:gd name="connsiteX18" fmla="*/ 8704 w 10000"/>
              <a:gd name="connsiteY18" fmla="*/ 7023 h 10000"/>
              <a:gd name="connsiteX19" fmla="*/ 8381 w 10000"/>
              <a:gd name="connsiteY19" fmla="*/ 8140 h 10000"/>
              <a:gd name="connsiteX20" fmla="*/ 8057 w 10000"/>
              <a:gd name="connsiteY20" fmla="*/ 10000 h 10000"/>
              <a:gd name="connsiteX21" fmla="*/ 7409 w 10000"/>
              <a:gd name="connsiteY21" fmla="*/ 10000 h 10000"/>
              <a:gd name="connsiteX22" fmla="*/ 7571 w 10000"/>
              <a:gd name="connsiteY22" fmla="*/ 9256 h 10000"/>
              <a:gd name="connsiteX23" fmla="*/ 7733 w 10000"/>
              <a:gd name="connsiteY23" fmla="*/ 8140 h 10000"/>
              <a:gd name="connsiteX24" fmla="*/ 7733 w 10000"/>
              <a:gd name="connsiteY24" fmla="*/ 7023 h 10000"/>
              <a:gd name="connsiteX25" fmla="*/ 7895 w 10000"/>
              <a:gd name="connsiteY25" fmla="*/ 5907 h 10000"/>
              <a:gd name="connsiteX26" fmla="*/ 8057 w 10000"/>
              <a:gd name="connsiteY26" fmla="*/ 4465 h 10000"/>
              <a:gd name="connsiteX27" fmla="*/ 8057 w 10000"/>
              <a:gd name="connsiteY27" fmla="*/ 3349 h 10000"/>
              <a:gd name="connsiteX28" fmla="*/ 8057 w 10000"/>
              <a:gd name="connsiteY28" fmla="*/ 2977 h 10000"/>
              <a:gd name="connsiteX29" fmla="*/ 8057 w 10000"/>
              <a:gd name="connsiteY29" fmla="*/ 2605 h 10000"/>
              <a:gd name="connsiteX30" fmla="*/ 7733 w 10000"/>
              <a:gd name="connsiteY30" fmla="*/ 2233 h 10000"/>
              <a:gd name="connsiteX31" fmla="*/ 7409 w 10000"/>
              <a:gd name="connsiteY31" fmla="*/ 1860 h 10000"/>
              <a:gd name="connsiteX32" fmla="*/ 7247 w 10000"/>
              <a:gd name="connsiteY32" fmla="*/ 1860 h 10000"/>
              <a:gd name="connsiteX33" fmla="*/ 6943 w 10000"/>
              <a:gd name="connsiteY33" fmla="*/ 1860 h 10000"/>
              <a:gd name="connsiteX34" fmla="*/ 6619 w 10000"/>
              <a:gd name="connsiteY34" fmla="*/ 2233 h 10000"/>
              <a:gd name="connsiteX35" fmla="*/ 6296 w 10000"/>
              <a:gd name="connsiteY35" fmla="*/ 2233 h 10000"/>
              <a:gd name="connsiteX36" fmla="*/ 5810 w 10000"/>
              <a:gd name="connsiteY36" fmla="*/ 2233 h 10000"/>
              <a:gd name="connsiteX37" fmla="*/ 5162 w 10000"/>
              <a:gd name="connsiteY37" fmla="*/ 2605 h 10000"/>
              <a:gd name="connsiteX38" fmla="*/ 4676 w 10000"/>
              <a:gd name="connsiteY38" fmla="*/ 2605 h 10000"/>
              <a:gd name="connsiteX39" fmla="*/ 4352 w 10000"/>
              <a:gd name="connsiteY39" fmla="*/ 2977 h 10000"/>
              <a:gd name="connsiteX40" fmla="*/ 3866 w 10000"/>
              <a:gd name="connsiteY40" fmla="*/ 2977 h 10000"/>
              <a:gd name="connsiteX41" fmla="*/ 3381 w 10000"/>
              <a:gd name="connsiteY41" fmla="*/ 3349 h 10000"/>
              <a:gd name="connsiteX42" fmla="*/ 2915 w 10000"/>
              <a:gd name="connsiteY42" fmla="*/ 3349 h 10000"/>
              <a:gd name="connsiteX43" fmla="*/ 2429 w 10000"/>
              <a:gd name="connsiteY43" fmla="*/ 3721 h 10000"/>
              <a:gd name="connsiteX44" fmla="*/ 2105 w 10000"/>
              <a:gd name="connsiteY44" fmla="*/ 3721 h 10000"/>
              <a:gd name="connsiteX45" fmla="*/ 1781 w 10000"/>
              <a:gd name="connsiteY45" fmla="*/ 3721 h 10000"/>
              <a:gd name="connsiteX46" fmla="*/ 1619 w 10000"/>
              <a:gd name="connsiteY46" fmla="*/ 4093 h 10000"/>
              <a:gd name="connsiteX47" fmla="*/ 1296 w 10000"/>
              <a:gd name="connsiteY47" fmla="*/ 4093 h 10000"/>
              <a:gd name="connsiteX48" fmla="*/ 0 w 10000"/>
              <a:gd name="connsiteY48" fmla="*/ 2605 h 10000"/>
              <a:gd name="connsiteX49" fmla="*/ 0 w 10000"/>
              <a:gd name="connsiteY49" fmla="*/ 2605 h 10000"/>
              <a:gd name="connsiteX50" fmla="*/ 162 w 10000"/>
              <a:gd name="connsiteY50" fmla="*/ 2233 h 10000"/>
              <a:gd name="connsiteX51" fmla="*/ 648 w 10000"/>
              <a:gd name="connsiteY51" fmla="*/ 2233 h 10000"/>
              <a:gd name="connsiteX52" fmla="*/ 1134 w 10000"/>
              <a:gd name="connsiteY52" fmla="*/ 2233 h 10000"/>
              <a:gd name="connsiteX53" fmla="*/ 2267 w 10000"/>
              <a:gd name="connsiteY53" fmla="*/ 1860 h 10000"/>
              <a:gd name="connsiteX54" fmla="*/ 3543 w 10000"/>
              <a:gd name="connsiteY54" fmla="*/ 1488 h 10000"/>
              <a:gd name="connsiteX55" fmla="*/ 4838 w 10000"/>
              <a:gd name="connsiteY55" fmla="*/ 1116 h 10000"/>
              <a:gd name="connsiteX56" fmla="*/ 6296 w 10000"/>
              <a:gd name="connsiteY56" fmla="*/ 744 h 10000"/>
              <a:gd name="connsiteX57" fmla="*/ 6619 w 10000"/>
              <a:gd name="connsiteY57" fmla="*/ 744 h 10000"/>
              <a:gd name="connsiteX58" fmla="*/ 6943 w 10000"/>
              <a:gd name="connsiteY58" fmla="*/ 744 h 10000"/>
              <a:gd name="connsiteX59" fmla="*/ 7105 w 10000"/>
              <a:gd name="connsiteY59" fmla="*/ 744 h 10000"/>
              <a:gd name="connsiteX60" fmla="*/ 7409 w 10000"/>
              <a:gd name="connsiteY60" fmla="*/ 372 h 10000"/>
              <a:gd name="connsiteX61" fmla="*/ 7571 w 10000"/>
              <a:gd name="connsiteY61" fmla="*/ 372 h 10000"/>
              <a:gd name="connsiteX62" fmla="*/ 7733 w 10000"/>
              <a:gd name="connsiteY62" fmla="*/ 372 h 10000"/>
              <a:gd name="connsiteX63" fmla="*/ 7733 w 10000"/>
              <a:gd name="connsiteY63" fmla="*/ 372 h 10000"/>
              <a:gd name="connsiteX64" fmla="*/ 7733 w 10000"/>
              <a:gd name="connsiteY64" fmla="*/ 372 h 10000"/>
              <a:gd name="connsiteX65" fmla="*/ 7733 w 10000"/>
              <a:gd name="connsiteY65" fmla="*/ 372 h 10000"/>
              <a:gd name="connsiteX0" fmla="*/ 7733 w 10000"/>
              <a:gd name="connsiteY0" fmla="*/ 372 h 10000"/>
              <a:gd name="connsiteX1" fmla="*/ 8057 w 10000"/>
              <a:gd name="connsiteY1" fmla="*/ 0 h 10000"/>
              <a:gd name="connsiteX2" fmla="*/ 8219 w 10000"/>
              <a:gd name="connsiteY2" fmla="*/ 0 h 10000"/>
              <a:gd name="connsiteX3" fmla="*/ 8381 w 10000"/>
              <a:gd name="connsiteY3" fmla="*/ 0 h 10000"/>
              <a:gd name="connsiteX4" fmla="*/ 8543 w 10000"/>
              <a:gd name="connsiteY4" fmla="*/ 0 h 10000"/>
              <a:gd name="connsiteX5" fmla="*/ 8866 w 10000"/>
              <a:gd name="connsiteY5" fmla="*/ 372 h 10000"/>
              <a:gd name="connsiteX6" fmla="*/ 9190 w 10000"/>
              <a:gd name="connsiteY6" fmla="*/ 744 h 10000"/>
              <a:gd name="connsiteX7" fmla="*/ 9676 w 10000"/>
              <a:gd name="connsiteY7" fmla="*/ 1116 h 10000"/>
              <a:gd name="connsiteX8" fmla="*/ 9838 w 10000"/>
              <a:gd name="connsiteY8" fmla="*/ 1488 h 10000"/>
              <a:gd name="connsiteX9" fmla="*/ 10000 w 10000"/>
              <a:gd name="connsiteY9" fmla="*/ 1860 h 10000"/>
              <a:gd name="connsiteX10" fmla="*/ 10000 w 10000"/>
              <a:gd name="connsiteY10" fmla="*/ 1860 h 10000"/>
              <a:gd name="connsiteX11" fmla="*/ 10000 w 10000"/>
              <a:gd name="connsiteY11" fmla="*/ 2605 h 10000"/>
              <a:gd name="connsiteX12" fmla="*/ 9838 w 10000"/>
              <a:gd name="connsiteY12" fmla="*/ 2605 h 10000"/>
              <a:gd name="connsiteX13" fmla="*/ 9676 w 10000"/>
              <a:gd name="connsiteY13" fmla="*/ 2977 h 10000"/>
              <a:gd name="connsiteX14" fmla="*/ 9514 w 10000"/>
              <a:gd name="connsiteY14" fmla="*/ 3349 h 10000"/>
              <a:gd name="connsiteX15" fmla="*/ 9352 w 10000"/>
              <a:gd name="connsiteY15" fmla="*/ 3721 h 10000"/>
              <a:gd name="connsiteX16" fmla="*/ 9190 w 10000"/>
              <a:gd name="connsiteY16" fmla="*/ 4837 h 10000"/>
              <a:gd name="connsiteX17" fmla="*/ 9028 w 10000"/>
              <a:gd name="connsiteY17" fmla="*/ 5535 h 10000"/>
              <a:gd name="connsiteX18" fmla="*/ 8704 w 10000"/>
              <a:gd name="connsiteY18" fmla="*/ 7023 h 10000"/>
              <a:gd name="connsiteX19" fmla="*/ 8381 w 10000"/>
              <a:gd name="connsiteY19" fmla="*/ 8140 h 10000"/>
              <a:gd name="connsiteX20" fmla="*/ 8057 w 10000"/>
              <a:gd name="connsiteY20" fmla="*/ 10000 h 10000"/>
              <a:gd name="connsiteX21" fmla="*/ 7409 w 10000"/>
              <a:gd name="connsiteY21" fmla="*/ 10000 h 10000"/>
              <a:gd name="connsiteX22" fmla="*/ 7571 w 10000"/>
              <a:gd name="connsiteY22" fmla="*/ 9256 h 10000"/>
              <a:gd name="connsiteX23" fmla="*/ 7733 w 10000"/>
              <a:gd name="connsiteY23" fmla="*/ 8140 h 10000"/>
              <a:gd name="connsiteX24" fmla="*/ 7733 w 10000"/>
              <a:gd name="connsiteY24" fmla="*/ 7023 h 10000"/>
              <a:gd name="connsiteX25" fmla="*/ 7895 w 10000"/>
              <a:gd name="connsiteY25" fmla="*/ 5907 h 10000"/>
              <a:gd name="connsiteX26" fmla="*/ 8057 w 10000"/>
              <a:gd name="connsiteY26" fmla="*/ 4465 h 10000"/>
              <a:gd name="connsiteX27" fmla="*/ 8057 w 10000"/>
              <a:gd name="connsiteY27" fmla="*/ 3349 h 10000"/>
              <a:gd name="connsiteX28" fmla="*/ 8057 w 10000"/>
              <a:gd name="connsiteY28" fmla="*/ 2977 h 10000"/>
              <a:gd name="connsiteX29" fmla="*/ 8057 w 10000"/>
              <a:gd name="connsiteY29" fmla="*/ 2605 h 10000"/>
              <a:gd name="connsiteX30" fmla="*/ 7733 w 10000"/>
              <a:gd name="connsiteY30" fmla="*/ 2233 h 10000"/>
              <a:gd name="connsiteX31" fmla="*/ 7409 w 10000"/>
              <a:gd name="connsiteY31" fmla="*/ 1860 h 10000"/>
              <a:gd name="connsiteX32" fmla="*/ 7247 w 10000"/>
              <a:gd name="connsiteY32" fmla="*/ 1860 h 10000"/>
              <a:gd name="connsiteX33" fmla="*/ 6943 w 10000"/>
              <a:gd name="connsiteY33" fmla="*/ 1860 h 10000"/>
              <a:gd name="connsiteX34" fmla="*/ 6619 w 10000"/>
              <a:gd name="connsiteY34" fmla="*/ 2233 h 10000"/>
              <a:gd name="connsiteX35" fmla="*/ 6296 w 10000"/>
              <a:gd name="connsiteY35" fmla="*/ 2233 h 10000"/>
              <a:gd name="connsiteX36" fmla="*/ 5810 w 10000"/>
              <a:gd name="connsiteY36" fmla="*/ 2233 h 10000"/>
              <a:gd name="connsiteX37" fmla="*/ 5162 w 10000"/>
              <a:gd name="connsiteY37" fmla="*/ 2605 h 10000"/>
              <a:gd name="connsiteX38" fmla="*/ 4676 w 10000"/>
              <a:gd name="connsiteY38" fmla="*/ 2605 h 10000"/>
              <a:gd name="connsiteX39" fmla="*/ 4352 w 10000"/>
              <a:gd name="connsiteY39" fmla="*/ 2977 h 10000"/>
              <a:gd name="connsiteX40" fmla="*/ 3866 w 10000"/>
              <a:gd name="connsiteY40" fmla="*/ 2977 h 10000"/>
              <a:gd name="connsiteX41" fmla="*/ 3381 w 10000"/>
              <a:gd name="connsiteY41" fmla="*/ 3349 h 10000"/>
              <a:gd name="connsiteX42" fmla="*/ 2915 w 10000"/>
              <a:gd name="connsiteY42" fmla="*/ 3349 h 10000"/>
              <a:gd name="connsiteX43" fmla="*/ 2429 w 10000"/>
              <a:gd name="connsiteY43" fmla="*/ 3721 h 10000"/>
              <a:gd name="connsiteX44" fmla="*/ 2105 w 10000"/>
              <a:gd name="connsiteY44" fmla="*/ 3721 h 10000"/>
              <a:gd name="connsiteX45" fmla="*/ 1781 w 10000"/>
              <a:gd name="connsiteY45" fmla="*/ 3721 h 10000"/>
              <a:gd name="connsiteX46" fmla="*/ 1619 w 10000"/>
              <a:gd name="connsiteY46" fmla="*/ 4093 h 10000"/>
              <a:gd name="connsiteX47" fmla="*/ 1296 w 10000"/>
              <a:gd name="connsiteY47" fmla="*/ 4093 h 10000"/>
              <a:gd name="connsiteX48" fmla="*/ 0 w 10000"/>
              <a:gd name="connsiteY48" fmla="*/ 2605 h 10000"/>
              <a:gd name="connsiteX49" fmla="*/ 162 w 10000"/>
              <a:gd name="connsiteY49" fmla="*/ 2233 h 10000"/>
              <a:gd name="connsiteX50" fmla="*/ 648 w 10000"/>
              <a:gd name="connsiteY50" fmla="*/ 2233 h 10000"/>
              <a:gd name="connsiteX51" fmla="*/ 1134 w 10000"/>
              <a:gd name="connsiteY51" fmla="*/ 2233 h 10000"/>
              <a:gd name="connsiteX52" fmla="*/ 2267 w 10000"/>
              <a:gd name="connsiteY52" fmla="*/ 1860 h 10000"/>
              <a:gd name="connsiteX53" fmla="*/ 3543 w 10000"/>
              <a:gd name="connsiteY53" fmla="*/ 1488 h 10000"/>
              <a:gd name="connsiteX54" fmla="*/ 4838 w 10000"/>
              <a:gd name="connsiteY54" fmla="*/ 1116 h 10000"/>
              <a:gd name="connsiteX55" fmla="*/ 6296 w 10000"/>
              <a:gd name="connsiteY55" fmla="*/ 744 h 10000"/>
              <a:gd name="connsiteX56" fmla="*/ 6619 w 10000"/>
              <a:gd name="connsiteY56" fmla="*/ 744 h 10000"/>
              <a:gd name="connsiteX57" fmla="*/ 6943 w 10000"/>
              <a:gd name="connsiteY57" fmla="*/ 744 h 10000"/>
              <a:gd name="connsiteX58" fmla="*/ 7105 w 10000"/>
              <a:gd name="connsiteY58" fmla="*/ 744 h 10000"/>
              <a:gd name="connsiteX59" fmla="*/ 7409 w 10000"/>
              <a:gd name="connsiteY59" fmla="*/ 372 h 10000"/>
              <a:gd name="connsiteX60" fmla="*/ 7571 w 10000"/>
              <a:gd name="connsiteY60" fmla="*/ 372 h 10000"/>
              <a:gd name="connsiteX61" fmla="*/ 7733 w 10000"/>
              <a:gd name="connsiteY61" fmla="*/ 372 h 10000"/>
              <a:gd name="connsiteX62" fmla="*/ 7733 w 10000"/>
              <a:gd name="connsiteY62" fmla="*/ 372 h 10000"/>
              <a:gd name="connsiteX63" fmla="*/ 7733 w 10000"/>
              <a:gd name="connsiteY63" fmla="*/ 372 h 10000"/>
              <a:gd name="connsiteX64" fmla="*/ 7733 w 10000"/>
              <a:gd name="connsiteY64" fmla="*/ 372 h 10000"/>
              <a:gd name="connsiteX0" fmla="*/ 7571 w 9838"/>
              <a:gd name="connsiteY0" fmla="*/ 372 h 10000"/>
              <a:gd name="connsiteX1" fmla="*/ 7895 w 9838"/>
              <a:gd name="connsiteY1" fmla="*/ 0 h 10000"/>
              <a:gd name="connsiteX2" fmla="*/ 8057 w 9838"/>
              <a:gd name="connsiteY2" fmla="*/ 0 h 10000"/>
              <a:gd name="connsiteX3" fmla="*/ 8219 w 9838"/>
              <a:gd name="connsiteY3" fmla="*/ 0 h 10000"/>
              <a:gd name="connsiteX4" fmla="*/ 8381 w 9838"/>
              <a:gd name="connsiteY4" fmla="*/ 0 h 10000"/>
              <a:gd name="connsiteX5" fmla="*/ 8704 w 9838"/>
              <a:gd name="connsiteY5" fmla="*/ 372 h 10000"/>
              <a:gd name="connsiteX6" fmla="*/ 9028 w 9838"/>
              <a:gd name="connsiteY6" fmla="*/ 744 h 10000"/>
              <a:gd name="connsiteX7" fmla="*/ 9514 w 9838"/>
              <a:gd name="connsiteY7" fmla="*/ 1116 h 10000"/>
              <a:gd name="connsiteX8" fmla="*/ 9676 w 9838"/>
              <a:gd name="connsiteY8" fmla="*/ 1488 h 10000"/>
              <a:gd name="connsiteX9" fmla="*/ 9838 w 9838"/>
              <a:gd name="connsiteY9" fmla="*/ 1860 h 10000"/>
              <a:gd name="connsiteX10" fmla="*/ 9838 w 9838"/>
              <a:gd name="connsiteY10" fmla="*/ 1860 h 10000"/>
              <a:gd name="connsiteX11" fmla="*/ 9838 w 9838"/>
              <a:gd name="connsiteY11" fmla="*/ 2605 h 10000"/>
              <a:gd name="connsiteX12" fmla="*/ 9676 w 9838"/>
              <a:gd name="connsiteY12" fmla="*/ 2605 h 10000"/>
              <a:gd name="connsiteX13" fmla="*/ 9514 w 9838"/>
              <a:gd name="connsiteY13" fmla="*/ 2977 h 10000"/>
              <a:gd name="connsiteX14" fmla="*/ 9352 w 9838"/>
              <a:gd name="connsiteY14" fmla="*/ 3349 h 10000"/>
              <a:gd name="connsiteX15" fmla="*/ 9190 w 9838"/>
              <a:gd name="connsiteY15" fmla="*/ 3721 h 10000"/>
              <a:gd name="connsiteX16" fmla="*/ 9028 w 9838"/>
              <a:gd name="connsiteY16" fmla="*/ 4837 h 10000"/>
              <a:gd name="connsiteX17" fmla="*/ 8866 w 9838"/>
              <a:gd name="connsiteY17" fmla="*/ 5535 h 10000"/>
              <a:gd name="connsiteX18" fmla="*/ 8542 w 9838"/>
              <a:gd name="connsiteY18" fmla="*/ 7023 h 10000"/>
              <a:gd name="connsiteX19" fmla="*/ 8219 w 9838"/>
              <a:gd name="connsiteY19" fmla="*/ 8140 h 10000"/>
              <a:gd name="connsiteX20" fmla="*/ 7895 w 9838"/>
              <a:gd name="connsiteY20" fmla="*/ 10000 h 10000"/>
              <a:gd name="connsiteX21" fmla="*/ 7247 w 9838"/>
              <a:gd name="connsiteY21" fmla="*/ 10000 h 10000"/>
              <a:gd name="connsiteX22" fmla="*/ 7409 w 9838"/>
              <a:gd name="connsiteY22" fmla="*/ 9256 h 10000"/>
              <a:gd name="connsiteX23" fmla="*/ 7571 w 9838"/>
              <a:gd name="connsiteY23" fmla="*/ 8140 h 10000"/>
              <a:gd name="connsiteX24" fmla="*/ 7571 w 9838"/>
              <a:gd name="connsiteY24" fmla="*/ 7023 h 10000"/>
              <a:gd name="connsiteX25" fmla="*/ 7733 w 9838"/>
              <a:gd name="connsiteY25" fmla="*/ 5907 h 10000"/>
              <a:gd name="connsiteX26" fmla="*/ 7895 w 9838"/>
              <a:gd name="connsiteY26" fmla="*/ 4465 h 10000"/>
              <a:gd name="connsiteX27" fmla="*/ 7895 w 9838"/>
              <a:gd name="connsiteY27" fmla="*/ 3349 h 10000"/>
              <a:gd name="connsiteX28" fmla="*/ 7895 w 9838"/>
              <a:gd name="connsiteY28" fmla="*/ 2977 h 10000"/>
              <a:gd name="connsiteX29" fmla="*/ 7895 w 9838"/>
              <a:gd name="connsiteY29" fmla="*/ 2605 h 10000"/>
              <a:gd name="connsiteX30" fmla="*/ 7571 w 9838"/>
              <a:gd name="connsiteY30" fmla="*/ 2233 h 10000"/>
              <a:gd name="connsiteX31" fmla="*/ 7247 w 9838"/>
              <a:gd name="connsiteY31" fmla="*/ 1860 h 10000"/>
              <a:gd name="connsiteX32" fmla="*/ 7085 w 9838"/>
              <a:gd name="connsiteY32" fmla="*/ 1860 h 10000"/>
              <a:gd name="connsiteX33" fmla="*/ 6781 w 9838"/>
              <a:gd name="connsiteY33" fmla="*/ 1860 h 10000"/>
              <a:gd name="connsiteX34" fmla="*/ 6457 w 9838"/>
              <a:gd name="connsiteY34" fmla="*/ 2233 h 10000"/>
              <a:gd name="connsiteX35" fmla="*/ 6134 w 9838"/>
              <a:gd name="connsiteY35" fmla="*/ 2233 h 10000"/>
              <a:gd name="connsiteX36" fmla="*/ 5648 w 9838"/>
              <a:gd name="connsiteY36" fmla="*/ 2233 h 10000"/>
              <a:gd name="connsiteX37" fmla="*/ 5000 w 9838"/>
              <a:gd name="connsiteY37" fmla="*/ 2605 h 10000"/>
              <a:gd name="connsiteX38" fmla="*/ 4514 w 9838"/>
              <a:gd name="connsiteY38" fmla="*/ 2605 h 10000"/>
              <a:gd name="connsiteX39" fmla="*/ 4190 w 9838"/>
              <a:gd name="connsiteY39" fmla="*/ 2977 h 10000"/>
              <a:gd name="connsiteX40" fmla="*/ 3704 w 9838"/>
              <a:gd name="connsiteY40" fmla="*/ 2977 h 10000"/>
              <a:gd name="connsiteX41" fmla="*/ 3219 w 9838"/>
              <a:gd name="connsiteY41" fmla="*/ 3349 h 10000"/>
              <a:gd name="connsiteX42" fmla="*/ 2753 w 9838"/>
              <a:gd name="connsiteY42" fmla="*/ 3349 h 10000"/>
              <a:gd name="connsiteX43" fmla="*/ 2267 w 9838"/>
              <a:gd name="connsiteY43" fmla="*/ 3721 h 10000"/>
              <a:gd name="connsiteX44" fmla="*/ 1943 w 9838"/>
              <a:gd name="connsiteY44" fmla="*/ 3721 h 10000"/>
              <a:gd name="connsiteX45" fmla="*/ 1619 w 9838"/>
              <a:gd name="connsiteY45" fmla="*/ 3721 h 10000"/>
              <a:gd name="connsiteX46" fmla="*/ 1457 w 9838"/>
              <a:gd name="connsiteY46" fmla="*/ 4093 h 10000"/>
              <a:gd name="connsiteX47" fmla="*/ 1134 w 9838"/>
              <a:gd name="connsiteY47" fmla="*/ 4093 h 10000"/>
              <a:gd name="connsiteX48" fmla="*/ 0 w 9838"/>
              <a:gd name="connsiteY48" fmla="*/ 2233 h 10000"/>
              <a:gd name="connsiteX49" fmla="*/ 486 w 9838"/>
              <a:gd name="connsiteY49" fmla="*/ 2233 h 10000"/>
              <a:gd name="connsiteX50" fmla="*/ 972 w 9838"/>
              <a:gd name="connsiteY50" fmla="*/ 2233 h 10000"/>
              <a:gd name="connsiteX51" fmla="*/ 2105 w 9838"/>
              <a:gd name="connsiteY51" fmla="*/ 1860 h 10000"/>
              <a:gd name="connsiteX52" fmla="*/ 3381 w 9838"/>
              <a:gd name="connsiteY52" fmla="*/ 1488 h 10000"/>
              <a:gd name="connsiteX53" fmla="*/ 4676 w 9838"/>
              <a:gd name="connsiteY53" fmla="*/ 1116 h 10000"/>
              <a:gd name="connsiteX54" fmla="*/ 6134 w 9838"/>
              <a:gd name="connsiteY54" fmla="*/ 744 h 10000"/>
              <a:gd name="connsiteX55" fmla="*/ 6457 w 9838"/>
              <a:gd name="connsiteY55" fmla="*/ 744 h 10000"/>
              <a:gd name="connsiteX56" fmla="*/ 6781 w 9838"/>
              <a:gd name="connsiteY56" fmla="*/ 744 h 10000"/>
              <a:gd name="connsiteX57" fmla="*/ 6943 w 9838"/>
              <a:gd name="connsiteY57" fmla="*/ 744 h 10000"/>
              <a:gd name="connsiteX58" fmla="*/ 7247 w 9838"/>
              <a:gd name="connsiteY58" fmla="*/ 372 h 10000"/>
              <a:gd name="connsiteX59" fmla="*/ 7409 w 9838"/>
              <a:gd name="connsiteY59" fmla="*/ 372 h 10000"/>
              <a:gd name="connsiteX60" fmla="*/ 7571 w 9838"/>
              <a:gd name="connsiteY60" fmla="*/ 372 h 10000"/>
              <a:gd name="connsiteX61" fmla="*/ 7571 w 9838"/>
              <a:gd name="connsiteY61" fmla="*/ 372 h 10000"/>
              <a:gd name="connsiteX62" fmla="*/ 7571 w 9838"/>
              <a:gd name="connsiteY62" fmla="*/ 372 h 10000"/>
              <a:gd name="connsiteX63" fmla="*/ 7571 w 9838"/>
              <a:gd name="connsiteY63" fmla="*/ 372 h 10000"/>
              <a:gd name="connsiteX0" fmla="*/ 7202 w 9506"/>
              <a:gd name="connsiteY0" fmla="*/ 372 h 10000"/>
              <a:gd name="connsiteX1" fmla="*/ 7531 w 9506"/>
              <a:gd name="connsiteY1" fmla="*/ 0 h 10000"/>
              <a:gd name="connsiteX2" fmla="*/ 7696 w 9506"/>
              <a:gd name="connsiteY2" fmla="*/ 0 h 10000"/>
              <a:gd name="connsiteX3" fmla="*/ 7860 w 9506"/>
              <a:gd name="connsiteY3" fmla="*/ 0 h 10000"/>
              <a:gd name="connsiteX4" fmla="*/ 8025 w 9506"/>
              <a:gd name="connsiteY4" fmla="*/ 0 h 10000"/>
              <a:gd name="connsiteX5" fmla="*/ 8353 w 9506"/>
              <a:gd name="connsiteY5" fmla="*/ 372 h 10000"/>
              <a:gd name="connsiteX6" fmla="*/ 8683 w 9506"/>
              <a:gd name="connsiteY6" fmla="*/ 744 h 10000"/>
              <a:gd name="connsiteX7" fmla="*/ 9177 w 9506"/>
              <a:gd name="connsiteY7" fmla="*/ 1116 h 10000"/>
              <a:gd name="connsiteX8" fmla="*/ 9341 w 9506"/>
              <a:gd name="connsiteY8" fmla="*/ 1488 h 10000"/>
              <a:gd name="connsiteX9" fmla="*/ 9506 w 9506"/>
              <a:gd name="connsiteY9" fmla="*/ 1860 h 10000"/>
              <a:gd name="connsiteX10" fmla="*/ 9506 w 9506"/>
              <a:gd name="connsiteY10" fmla="*/ 1860 h 10000"/>
              <a:gd name="connsiteX11" fmla="*/ 9506 w 9506"/>
              <a:gd name="connsiteY11" fmla="*/ 2605 h 10000"/>
              <a:gd name="connsiteX12" fmla="*/ 9341 w 9506"/>
              <a:gd name="connsiteY12" fmla="*/ 2605 h 10000"/>
              <a:gd name="connsiteX13" fmla="*/ 9177 w 9506"/>
              <a:gd name="connsiteY13" fmla="*/ 2977 h 10000"/>
              <a:gd name="connsiteX14" fmla="*/ 9012 w 9506"/>
              <a:gd name="connsiteY14" fmla="*/ 3349 h 10000"/>
              <a:gd name="connsiteX15" fmla="*/ 8847 w 9506"/>
              <a:gd name="connsiteY15" fmla="*/ 3721 h 10000"/>
              <a:gd name="connsiteX16" fmla="*/ 8683 w 9506"/>
              <a:gd name="connsiteY16" fmla="*/ 4837 h 10000"/>
              <a:gd name="connsiteX17" fmla="*/ 8518 w 9506"/>
              <a:gd name="connsiteY17" fmla="*/ 5535 h 10000"/>
              <a:gd name="connsiteX18" fmla="*/ 8189 w 9506"/>
              <a:gd name="connsiteY18" fmla="*/ 7023 h 10000"/>
              <a:gd name="connsiteX19" fmla="*/ 7860 w 9506"/>
              <a:gd name="connsiteY19" fmla="*/ 8140 h 10000"/>
              <a:gd name="connsiteX20" fmla="*/ 7531 w 9506"/>
              <a:gd name="connsiteY20" fmla="*/ 10000 h 10000"/>
              <a:gd name="connsiteX21" fmla="*/ 6872 w 9506"/>
              <a:gd name="connsiteY21" fmla="*/ 10000 h 10000"/>
              <a:gd name="connsiteX22" fmla="*/ 7037 w 9506"/>
              <a:gd name="connsiteY22" fmla="*/ 9256 h 10000"/>
              <a:gd name="connsiteX23" fmla="*/ 7202 w 9506"/>
              <a:gd name="connsiteY23" fmla="*/ 8140 h 10000"/>
              <a:gd name="connsiteX24" fmla="*/ 7202 w 9506"/>
              <a:gd name="connsiteY24" fmla="*/ 7023 h 10000"/>
              <a:gd name="connsiteX25" fmla="*/ 7366 w 9506"/>
              <a:gd name="connsiteY25" fmla="*/ 5907 h 10000"/>
              <a:gd name="connsiteX26" fmla="*/ 7531 w 9506"/>
              <a:gd name="connsiteY26" fmla="*/ 4465 h 10000"/>
              <a:gd name="connsiteX27" fmla="*/ 7531 w 9506"/>
              <a:gd name="connsiteY27" fmla="*/ 3349 h 10000"/>
              <a:gd name="connsiteX28" fmla="*/ 7531 w 9506"/>
              <a:gd name="connsiteY28" fmla="*/ 2977 h 10000"/>
              <a:gd name="connsiteX29" fmla="*/ 7531 w 9506"/>
              <a:gd name="connsiteY29" fmla="*/ 2605 h 10000"/>
              <a:gd name="connsiteX30" fmla="*/ 7202 w 9506"/>
              <a:gd name="connsiteY30" fmla="*/ 2233 h 10000"/>
              <a:gd name="connsiteX31" fmla="*/ 6872 w 9506"/>
              <a:gd name="connsiteY31" fmla="*/ 1860 h 10000"/>
              <a:gd name="connsiteX32" fmla="*/ 6708 w 9506"/>
              <a:gd name="connsiteY32" fmla="*/ 1860 h 10000"/>
              <a:gd name="connsiteX33" fmla="*/ 6399 w 9506"/>
              <a:gd name="connsiteY33" fmla="*/ 1860 h 10000"/>
              <a:gd name="connsiteX34" fmla="*/ 6069 w 9506"/>
              <a:gd name="connsiteY34" fmla="*/ 2233 h 10000"/>
              <a:gd name="connsiteX35" fmla="*/ 5741 w 9506"/>
              <a:gd name="connsiteY35" fmla="*/ 2233 h 10000"/>
              <a:gd name="connsiteX36" fmla="*/ 5247 w 9506"/>
              <a:gd name="connsiteY36" fmla="*/ 2233 h 10000"/>
              <a:gd name="connsiteX37" fmla="*/ 4588 w 9506"/>
              <a:gd name="connsiteY37" fmla="*/ 2605 h 10000"/>
              <a:gd name="connsiteX38" fmla="*/ 4094 w 9506"/>
              <a:gd name="connsiteY38" fmla="*/ 2605 h 10000"/>
              <a:gd name="connsiteX39" fmla="*/ 3765 w 9506"/>
              <a:gd name="connsiteY39" fmla="*/ 2977 h 10000"/>
              <a:gd name="connsiteX40" fmla="*/ 3271 w 9506"/>
              <a:gd name="connsiteY40" fmla="*/ 2977 h 10000"/>
              <a:gd name="connsiteX41" fmla="*/ 2778 w 9506"/>
              <a:gd name="connsiteY41" fmla="*/ 3349 h 10000"/>
              <a:gd name="connsiteX42" fmla="*/ 2304 w 9506"/>
              <a:gd name="connsiteY42" fmla="*/ 3349 h 10000"/>
              <a:gd name="connsiteX43" fmla="*/ 1810 w 9506"/>
              <a:gd name="connsiteY43" fmla="*/ 3721 h 10000"/>
              <a:gd name="connsiteX44" fmla="*/ 1481 w 9506"/>
              <a:gd name="connsiteY44" fmla="*/ 3721 h 10000"/>
              <a:gd name="connsiteX45" fmla="*/ 1152 w 9506"/>
              <a:gd name="connsiteY45" fmla="*/ 3721 h 10000"/>
              <a:gd name="connsiteX46" fmla="*/ 987 w 9506"/>
              <a:gd name="connsiteY46" fmla="*/ 4093 h 10000"/>
              <a:gd name="connsiteX47" fmla="*/ 659 w 9506"/>
              <a:gd name="connsiteY47" fmla="*/ 4093 h 10000"/>
              <a:gd name="connsiteX48" fmla="*/ 0 w 9506"/>
              <a:gd name="connsiteY48" fmla="*/ 2233 h 10000"/>
              <a:gd name="connsiteX49" fmla="*/ 494 w 9506"/>
              <a:gd name="connsiteY49" fmla="*/ 2233 h 10000"/>
              <a:gd name="connsiteX50" fmla="*/ 1646 w 9506"/>
              <a:gd name="connsiteY50" fmla="*/ 1860 h 10000"/>
              <a:gd name="connsiteX51" fmla="*/ 2943 w 9506"/>
              <a:gd name="connsiteY51" fmla="*/ 1488 h 10000"/>
              <a:gd name="connsiteX52" fmla="*/ 4259 w 9506"/>
              <a:gd name="connsiteY52" fmla="*/ 1116 h 10000"/>
              <a:gd name="connsiteX53" fmla="*/ 5741 w 9506"/>
              <a:gd name="connsiteY53" fmla="*/ 744 h 10000"/>
              <a:gd name="connsiteX54" fmla="*/ 6069 w 9506"/>
              <a:gd name="connsiteY54" fmla="*/ 744 h 10000"/>
              <a:gd name="connsiteX55" fmla="*/ 6399 w 9506"/>
              <a:gd name="connsiteY55" fmla="*/ 744 h 10000"/>
              <a:gd name="connsiteX56" fmla="*/ 6563 w 9506"/>
              <a:gd name="connsiteY56" fmla="*/ 744 h 10000"/>
              <a:gd name="connsiteX57" fmla="*/ 6872 w 9506"/>
              <a:gd name="connsiteY57" fmla="*/ 372 h 10000"/>
              <a:gd name="connsiteX58" fmla="*/ 7037 w 9506"/>
              <a:gd name="connsiteY58" fmla="*/ 372 h 10000"/>
              <a:gd name="connsiteX59" fmla="*/ 7202 w 9506"/>
              <a:gd name="connsiteY59" fmla="*/ 372 h 10000"/>
              <a:gd name="connsiteX60" fmla="*/ 7202 w 9506"/>
              <a:gd name="connsiteY60" fmla="*/ 372 h 10000"/>
              <a:gd name="connsiteX61" fmla="*/ 7202 w 9506"/>
              <a:gd name="connsiteY61" fmla="*/ 372 h 10000"/>
              <a:gd name="connsiteX62" fmla="*/ 7202 w 9506"/>
              <a:gd name="connsiteY62" fmla="*/ 372 h 10000"/>
              <a:gd name="connsiteX0" fmla="*/ 7056 w 9480"/>
              <a:gd name="connsiteY0" fmla="*/ 372 h 10000"/>
              <a:gd name="connsiteX1" fmla="*/ 7402 w 9480"/>
              <a:gd name="connsiteY1" fmla="*/ 0 h 10000"/>
              <a:gd name="connsiteX2" fmla="*/ 7576 w 9480"/>
              <a:gd name="connsiteY2" fmla="*/ 0 h 10000"/>
              <a:gd name="connsiteX3" fmla="*/ 7748 w 9480"/>
              <a:gd name="connsiteY3" fmla="*/ 0 h 10000"/>
              <a:gd name="connsiteX4" fmla="*/ 7922 w 9480"/>
              <a:gd name="connsiteY4" fmla="*/ 0 h 10000"/>
              <a:gd name="connsiteX5" fmla="*/ 8267 w 9480"/>
              <a:gd name="connsiteY5" fmla="*/ 372 h 10000"/>
              <a:gd name="connsiteX6" fmla="*/ 8614 w 9480"/>
              <a:gd name="connsiteY6" fmla="*/ 744 h 10000"/>
              <a:gd name="connsiteX7" fmla="*/ 9134 w 9480"/>
              <a:gd name="connsiteY7" fmla="*/ 1116 h 10000"/>
              <a:gd name="connsiteX8" fmla="*/ 9306 w 9480"/>
              <a:gd name="connsiteY8" fmla="*/ 1488 h 10000"/>
              <a:gd name="connsiteX9" fmla="*/ 9480 w 9480"/>
              <a:gd name="connsiteY9" fmla="*/ 1860 h 10000"/>
              <a:gd name="connsiteX10" fmla="*/ 9480 w 9480"/>
              <a:gd name="connsiteY10" fmla="*/ 1860 h 10000"/>
              <a:gd name="connsiteX11" fmla="*/ 9480 w 9480"/>
              <a:gd name="connsiteY11" fmla="*/ 2605 h 10000"/>
              <a:gd name="connsiteX12" fmla="*/ 9306 w 9480"/>
              <a:gd name="connsiteY12" fmla="*/ 2605 h 10000"/>
              <a:gd name="connsiteX13" fmla="*/ 9134 w 9480"/>
              <a:gd name="connsiteY13" fmla="*/ 2977 h 10000"/>
              <a:gd name="connsiteX14" fmla="*/ 8960 w 9480"/>
              <a:gd name="connsiteY14" fmla="*/ 3349 h 10000"/>
              <a:gd name="connsiteX15" fmla="*/ 8787 w 9480"/>
              <a:gd name="connsiteY15" fmla="*/ 3721 h 10000"/>
              <a:gd name="connsiteX16" fmla="*/ 8614 w 9480"/>
              <a:gd name="connsiteY16" fmla="*/ 4837 h 10000"/>
              <a:gd name="connsiteX17" fmla="*/ 8441 w 9480"/>
              <a:gd name="connsiteY17" fmla="*/ 5535 h 10000"/>
              <a:gd name="connsiteX18" fmla="*/ 8095 w 9480"/>
              <a:gd name="connsiteY18" fmla="*/ 7023 h 10000"/>
              <a:gd name="connsiteX19" fmla="*/ 7748 w 9480"/>
              <a:gd name="connsiteY19" fmla="*/ 8140 h 10000"/>
              <a:gd name="connsiteX20" fmla="*/ 7402 w 9480"/>
              <a:gd name="connsiteY20" fmla="*/ 10000 h 10000"/>
              <a:gd name="connsiteX21" fmla="*/ 6709 w 9480"/>
              <a:gd name="connsiteY21" fmla="*/ 10000 h 10000"/>
              <a:gd name="connsiteX22" fmla="*/ 6883 w 9480"/>
              <a:gd name="connsiteY22" fmla="*/ 9256 h 10000"/>
              <a:gd name="connsiteX23" fmla="*/ 7056 w 9480"/>
              <a:gd name="connsiteY23" fmla="*/ 8140 h 10000"/>
              <a:gd name="connsiteX24" fmla="*/ 7056 w 9480"/>
              <a:gd name="connsiteY24" fmla="*/ 7023 h 10000"/>
              <a:gd name="connsiteX25" fmla="*/ 7229 w 9480"/>
              <a:gd name="connsiteY25" fmla="*/ 5907 h 10000"/>
              <a:gd name="connsiteX26" fmla="*/ 7402 w 9480"/>
              <a:gd name="connsiteY26" fmla="*/ 4465 h 10000"/>
              <a:gd name="connsiteX27" fmla="*/ 7402 w 9480"/>
              <a:gd name="connsiteY27" fmla="*/ 3349 h 10000"/>
              <a:gd name="connsiteX28" fmla="*/ 7402 w 9480"/>
              <a:gd name="connsiteY28" fmla="*/ 2977 h 10000"/>
              <a:gd name="connsiteX29" fmla="*/ 7402 w 9480"/>
              <a:gd name="connsiteY29" fmla="*/ 2605 h 10000"/>
              <a:gd name="connsiteX30" fmla="*/ 7056 w 9480"/>
              <a:gd name="connsiteY30" fmla="*/ 2233 h 10000"/>
              <a:gd name="connsiteX31" fmla="*/ 6709 w 9480"/>
              <a:gd name="connsiteY31" fmla="*/ 1860 h 10000"/>
              <a:gd name="connsiteX32" fmla="*/ 6537 w 9480"/>
              <a:gd name="connsiteY32" fmla="*/ 1860 h 10000"/>
              <a:gd name="connsiteX33" fmla="*/ 6212 w 9480"/>
              <a:gd name="connsiteY33" fmla="*/ 1860 h 10000"/>
              <a:gd name="connsiteX34" fmla="*/ 5864 w 9480"/>
              <a:gd name="connsiteY34" fmla="*/ 2233 h 10000"/>
              <a:gd name="connsiteX35" fmla="*/ 5519 w 9480"/>
              <a:gd name="connsiteY35" fmla="*/ 2233 h 10000"/>
              <a:gd name="connsiteX36" fmla="*/ 5000 w 9480"/>
              <a:gd name="connsiteY36" fmla="*/ 2233 h 10000"/>
              <a:gd name="connsiteX37" fmla="*/ 4306 w 9480"/>
              <a:gd name="connsiteY37" fmla="*/ 2605 h 10000"/>
              <a:gd name="connsiteX38" fmla="*/ 3787 w 9480"/>
              <a:gd name="connsiteY38" fmla="*/ 2605 h 10000"/>
              <a:gd name="connsiteX39" fmla="*/ 3441 w 9480"/>
              <a:gd name="connsiteY39" fmla="*/ 2977 h 10000"/>
              <a:gd name="connsiteX40" fmla="*/ 2921 w 9480"/>
              <a:gd name="connsiteY40" fmla="*/ 2977 h 10000"/>
              <a:gd name="connsiteX41" fmla="*/ 2402 w 9480"/>
              <a:gd name="connsiteY41" fmla="*/ 3349 h 10000"/>
              <a:gd name="connsiteX42" fmla="*/ 1904 w 9480"/>
              <a:gd name="connsiteY42" fmla="*/ 3349 h 10000"/>
              <a:gd name="connsiteX43" fmla="*/ 1384 w 9480"/>
              <a:gd name="connsiteY43" fmla="*/ 3721 h 10000"/>
              <a:gd name="connsiteX44" fmla="*/ 1038 w 9480"/>
              <a:gd name="connsiteY44" fmla="*/ 3721 h 10000"/>
              <a:gd name="connsiteX45" fmla="*/ 692 w 9480"/>
              <a:gd name="connsiteY45" fmla="*/ 3721 h 10000"/>
              <a:gd name="connsiteX46" fmla="*/ 518 w 9480"/>
              <a:gd name="connsiteY46" fmla="*/ 4093 h 10000"/>
              <a:gd name="connsiteX47" fmla="*/ 173 w 9480"/>
              <a:gd name="connsiteY47" fmla="*/ 4093 h 10000"/>
              <a:gd name="connsiteX48" fmla="*/ 0 w 9480"/>
              <a:gd name="connsiteY48" fmla="*/ 2233 h 10000"/>
              <a:gd name="connsiteX49" fmla="*/ 1212 w 9480"/>
              <a:gd name="connsiteY49" fmla="*/ 1860 h 10000"/>
              <a:gd name="connsiteX50" fmla="*/ 2576 w 9480"/>
              <a:gd name="connsiteY50" fmla="*/ 1488 h 10000"/>
              <a:gd name="connsiteX51" fmla="*/ 3960 w 9480"/>
              <a:gd name="connsiteY51" fmla="*/ 1116 h 10000"/>
              <a:gd name="connsiteX52" fmla="*/ 5519 w 9480"/>
              <a:gd name="connsiteY52" fmla="*/ 744 h 10000"/>
              <a:gd name="connsiteX53" fmla="*/ 5864 w 9480"/>
              <a:gd name="connsiteY53" fmla="*/ 744 h 10000"/>
              <a:gd name="connsiteX54" fmla="*/ 6212 w 9480"/>
              <a:gd name="connsiteY54" fmla="*/ 744 h 10000"/>
              <a:gd name="connsiteX55" fmla="*/ 6384 w 9480"/>
              <a:gd name="connsiteY55" fmla="*/ 744 h 10000"/>
              <a:gd name="connsiteX56" fmla="*/ 6709 w 9480"/>
              <a:gd name="connsiteY56" fmla="*/ 372 h 10000"/>
              <a:gd name="connsiteX57" fmla="*/ 6883 w 9480"/>
              <a:gd name="connsiteY57" fmla="*/ 372 h 10000"/>
              <a:gd name="connsiteX58" fmla="*/ 7056 w 9480"/>
              <a:gd name="connsiteY58" fmla="*/ 372 h 10000"/>
              <a:gd name="connsiteX59" fmla="*/ 7056 w 9480"/>
              <a:gd name="connsiteY59" fmla="*/ 372 h 10000"/>
              <a:gd name="connsiteX60" fmla="*/ 7056 w 9480"/>
              <a:gd name="connsiteY60" fmla="*/ 372 h 10000"/>
              <a:gd name="connsiteX61" fmla="*/ 7056 w 9480"/>
              <a:gd name="connsiteY61" fmla="*/ 372 h 10000"/>
              <a:gd name="connsiteX0" fmla="*/ 7261 w 9818"/>
              <a:gd name="connsiteY0" fmla="*/ 372 h 10000"/>
              <a:gd name="connsiteX1" fmla="*/ 7626 w 9818"/>
              <a:gd name="connsiteY1" fmla="*/ 0 h 10000"/>
              <a:gd name="connsiteX2" fmla="*/ 7810 w 9818"/>
              <a:gd name="connsiteY2" fmla="*/ 0 h 10000"/>
              <a:gd name="connsiteX3" fmla="*/ 7991 w 9818"/>
              <a:gd name="connsiteY3" fmla="*/ 0 h 10000"/>
              <a:gd name="connsiteX4" fmla="*/ 8175 w 9818"/>
              <a:gd name="connsiteY4" fmla="*/ 0 h 10000"/>
              <a:gd name="connsiteX5" fmla="*/ 8538 w 9818"/>
              <a:gd name="connsiteY5" fmla="*/ 372 h 10000"/>
              <a:gd name="connsiteX6" fmla="*/ 8904 w 9818"/>
              <a:gd name="connsiteY6" fmla="*/ 744 h 10000"/>
              <a:gd name="connsiteX7" fmla="*/ 9453 w 9818"/>
              <a:gd name="connsiteY7" fmla="*/ 1116 h 10000"/>
              <a:gd name="connsiteX8" fmla="*/ 9634 w 9818"/>
              <a:gd name="connsiteY8" fmla="*/ 1488 h 10000"/>
              <a:gd name="connsiteX9" fmla="*/ 9818 w 9818"/>
              <a:gd name="connsiteY9" fmla="*/ 1860 h 10000"/>
              <a:gd name="connsiteX10" fmla="*/ 9818 w 9818"/>
              <a:gd name="connsiteY10" fmla="*/ 1860 h 10000"/>
              <a:gd name="connsiteX11" fmla="*/ 9818 w 9818"/>
              <a:gd name="connsiteY11" fmla="*/ 2605 h 10000"/>
              <a:gd name="connsiteX12" fmla="*/ 9634 w 9818"/>
              <a:gd name="connsiteY12" fmla="*/ 2605 h 10000"/>
              <a:gd name="connsiteX13" fmla="*/ 9453 w 9818"/>
              <a:gd name="connsiteY13" fmla="*/ 2977 h 10000"/>
              <a:gd name="connsiteX14" fmla="*/ 9269 w 9818"/>
              <a:gd name="connsiteY14" fmla="*/ 3349 h 10000"/>
              <a:gd name="connsiteX15" fmla="*/ 9087 w 9818"/>
              <a:gd name="connsiteY15" fmla="*/ 3721 h 10000"/>
              <a:gd name="connsiteX16" fmla="*/ 8904 w 9818"/>
              <a:gd name="connsiteY16" fmla="*/ 4837 h 10000"/>
              <a:gd name="connsiteX17" fmla="*/ 8722 w 9818"/>
              <a:gd name="connsiteY17" fmla="*/ 5535 h 10000"/>
              <a:gd name="connsiteX18" fmla="*/ 8357 w 9818"/>
              <a:gd name="connsiteY18" fmla="*/ 7023 h 10000"/>
              <a:gd name="connsiteX19" fmla="*/ 7991 w 9818"/>
              <a:gd name="connsiteY19" fmla="*/ 8140 h 10000"/>
              <a:gd name="connsiteX20" fmla="*/ 7626 w 9818"/>
              <a:gd name="connsiteY20" fmla="*/ 10000 h 10000"/>
              <a:gd name="connsiteX21" fmla="*/ 6895 w 9818"/>
              <a:gd name="connsiteY21" fmla="*/ 10000 h 10000"/>
              <a:gd name="connsiteX22" fmla="*/ 7079 w 9818"/>
              <a:gd name="connsiteY22" fmla="*/ 9256 h 10000"/>
              <a:gd name="connsiteX23" fmla="*/ 7261 w 9818"/>
              <a:gd name="connsiteY23" fmla="*/ 8140 h 10000"/>
              <a:gd name="connsiteX24" fmla="*/ 7261 w 9818"/>
              <a:gd name="connsiteY24" fmla="*/ 7023 h 10000"/>
              <a:gd name="connsiteX25" fmla="*/ 7444 w 9818"/>
              <a:gd name="connsiteY25" fmla="*/ 5907 h 10000"/>
              <a:gd name="connsiteX26" fmla="*/ 7626 w 9818"/>
              <a:gd name="connsiteY26" fmla="*/ 4465 h 10000"/>
              <a:gd name="connsiteX27" fmla="*/ 7626 w 9818"/>
              <a:gd name="connsiteY27" fmla="*/ 3349 h 10000"/>
              <a:gd name="connsiteX28" fmla="*/ 7626 w 9818"/>
              <a:gd name="connsiteY28" fmla="*/ 2977 h 10000"/>
              <a:gd name="connsiteX29" fmla="*/ 7626 w 9818"/>
              <a:gd name="connsiteY29" fmla="*/ 2605 h 10000"/>
              <a:gd name="connsiteX30" fmla="*/ 7261 w 9818"/>
              <a:gd name="connsiteY30" fmla="*/ 2233 h 10000"/>
              <a:gd name="connsiteX31" fmla="*/ 6895 w 9818"/>
              <a:gd name="connsiteY31" fmla="*/ 1860 h 10000"/>
              <a:gd name="connsiteX32" fmla="*/ 6714 w 9818"/>
              <a:gd name="connsiteY32" fmla="*/ 1860 h 10000"/>
              <a:gd name="connsiteX33" fmla="*/ 6371 w 9818"/>
              <a:gd name="connsiteY33" fmla="*/ 1860 h 10000"/>
              <a:gd name="connsiteX34" fmla="*/ 6004 w 9818"/>
              <a:gd name="connsiteY34" fmla="*/ 2233 h 10000"/>
              <a:gd name="connsiteX35" fmla="*/ 5640 w 9818"/>
              <a:gd name="connsiteY35" fmla="*/ 2233 h 10000"/>
              <a:gd name="connsiteX36" fmla="*/ 5092 w 9818"/>
              <a:gd name="connsiteY36" fmla="*/ 2233 h 10000"/>
              <a:gd name="connsiteX37" fmla="*/ 4360 w 9818"/>
              <a:gd name="connsiteY37" fmla="*/ 2605 h 10000"/>
              <a:gd name="connsiteX38" fmla="*/ 3813 w 9818"/>
              <a:gd name="connsiteY38" fmla="*/ 2605 h 10000"/>
              <a:gd name="connsiteX39" fmla="*/ 3448 w 9818"/>
              <a:gd name="connsiteY39" fmla="*/ 2977 h 10000"/>
              <a:gd name="connsiteX40" fmla="*/ 2899 w 9818"/>
              <a:gd name="connsiteY40" fmla="*/ 2977 h 10000"/>
              <a:gd name="connsiteX41" fmla="*/ 2352 w 9818"/>
              <a:gd name="connsiteY41" fmla="*/ 3349 h 10000"/>
              <a:gd name="connsiteX42" fmla="*/ 1826 w 9818"/>
              <a:gd name="connsiteY42" fmla="*/ 3349 h 10000"/>
              <a:gd name="connsiteX43" fmla="*/ 1278 w 9818"/>
              <a:gd name="connsiteY43" fmla="*/ 3721 h 10000"/>
              <a:gd name="connsiteX44" fmla="*/ 913 w 9818"/>
              <a:gd name="connsiteY44" fmla="*/ 3721 h 10000"/>
              <a:gd name="connsiteX45" fmla="*/ 548 w 9818"/>
              <a:gd name="connsiteY45" fmla="*/ 3721 h 10000"/>
              <a:gd name="connsiteX46" fmla="*/ 364 w 9818"/>
              <a:gd name="connsiteY46" fmla="*/ 4093 h 10000"/>
              <a:gd name="connsiteX47" fmla="*/ 0 w 9818"/>
              <a:gd name="connsiteY47" fmla="*/ 4093 h 10000"/>
              <a:gd name="connsiteX48" fmla="*/ 1096 w 9818"/>
              <a:gd name="connsiteY48" fmla="*/ 1860 h 10000"/>
              <a:gd name="connsiteX49" fmla="*/ 2535 w 9818"/>
              <a:gd name="connsiteY49" fmla="*/ 1488 h 10000"/>
              <a:gd name="connsiteX50" fmla="*/ 3995 w 9818"/>
              <a:gd name="connsiteY50" fmla="*/ 1116 h 10000"/>
              <a:gd name="connsiteX51" fmla="*/ 5640 w 9818"/>
              <a:gd name="connsiteY51" fmla="*/ 744 h 10000"/>
              <a:gd name="connsiteX52" fmla="*/ 6004 w 9818"/>
              <a:gd name="connsiteY52" fmla="*/ 744 h 10000"/>
              <a:gd name="connsiteX53" fmla="*/ 6371 w 9818"/>
              <a:gd name="connsiteY53" fmla="*/ 744 h 10000"/>
              <a:gd name="connsiteX54" fmla="*/ 6552 w 9818"/>
              <a:gd name="connsiteY54" fmla="*/ 744 h 10000"/>
              <a:gd name="connsiteX55" fmla="*/ 6895 w 9818"/>
              <a:gd name="connsiteY55" fmla="*/ 372 h 10000"/>
              <a:gd name="connsiteX56" fmla="*/ 7079 w 9818"/>
              <a:gd name="connsiteY56" fmla="*/ 372 h 10000"/>
              <a:gd name="connsiteX57" fmla="*/ 7261 w 9818"/>
              <a:gd name="connsiteY57" fmla="*/ 372 h 10000"/>
              <a:gd name="connsiteX58" fmla="*/ 7261 w 9818"/>
              <a:gd name="connsiteY58" fmla="*/ 372 h 10000"/>
              <a:gd name="connsiteX59" fmla="*/ 7261 w 9818"/>
              <a:gd name="connsiteY59" fmla="*/ 372 h 10000"/>
              <a:gd name="connsiteX60" fmla="*/ 7261 w 9818"/>
              <a:gd name="connsiteY60" fmla="*/ 372 h 10000"/>
              <a:gd name="connsiteX0" fmla="*/ 7489 w 10093"/>
              <a:gd name="connsiteY0" fmla="*/ 372 h 10000"/>
              <a:gd name="connsiteX1" fmla="*/ 7860 w 10093"/>
              <a:gd name="connsiteY1" fmla="*/ 0 h 10000"/>
              <a:gd name="connsiteX2" fmla="*/ 8048 w 10093"/>
              <a:gd name="connsiteY2" fmla="*/ 0 h 10000"/>
              <a:gd name="connsiteX3" fmla="*/ 8232 w 10093"/>
              <a:gd name="connsiteY3" fmla="*/ 0 h 10000"/>
              <a:gd name="connsiteX4" fmla="*/ 8420 w 10093"/>
              <a:gd name="connsiteY4" fmla="*/ 0 h 10000"/>
              <a:gd name="connsiteX5" fmla="*/ 8789 w 10093"/>
              <a:gd name="connsiteY5" fmla="*/ 372 h 10000"/>
              <a:gd name="connsiteX6" fmla="*/ 9162 w 10093"/>
              <a:gd name="connsiteY6" fmla="*/ 744 h 10000"/>
              <a:gd name="connsiteX7" fmla="*/ 9721 w 10093"/>
              <a:gd name="connsiteY7" fmla="*/ 1116 h 10000"/>
              <a:gd name="connsiteX8" fmla="*/ 9906 w 10093"/>
              <a:gd name="connsiteY8" fmla="*/ 1488 h 10000"/>
              <a:gd name="connsiteX9" fmla="*/ 10093 w 10093"/>
              <a:gd name="connsiteY9" fmla="*/ 1860 h 10000"/>
              <a:gd name="connsiteX10" fmla="*/ 10093 w 10093"/>
              <a:gd name="connsiteY10" fmla="*/ 1860 h 10000"/>
              <a:gd name="connsiteX11" fmla="*/ 10093 w 10093"/>
              <a:gd name="connsiteY11" fmla="*/ 2605 h 10000"/>
              <a:gd name="connsiteX12" fmla="*/ 9906 w 10093"/>
              <a:gd name="connsiteY12" fmla="*/ 2605 h 10000"/>
              <a:gd name="connsiteX13" fmla="*/ 9721 w 10093"/>
              <a:gd name="connsiteY13" fmla="*/ 2977 h 10000"/>
              <a:gd name="connsiteX14" fmla="*/ 9534 w 10093"/>
              <a:gd name="connsiteY14" fmla="*/ 3349 h 10000"/>
              <a:gd name="connsiteX15" fmla="*/ 9348 w 10093"/>
              <a:gd name="connsiteY15" fmla="*/ 3721 h 10000"/>
              <a:gd name="connsiteX16" fmla="*/ 9162 w 10093"/>
              <a:gd name="connsiteY16" fmla="*/ 4837 h 10000"/>
              <a:gd name="connsiteX17" fmla="*/ 8977 w 10093"/>
              <a:gd name="connsiteY17" fmla="*/ 5535 h 10000"/>
              <a:gd name="connsiteX18" fmla="*/ 8605 w 10093"/>
              <a:gd name="connsiteY18" fmla="*/ 7023 h 10000"/>
              <a:gd name="connsiteX19" fmla="*/ 8232 w 10093"/>
              <a:gd name="connsiteY19" fmla="*/ 8140 h 10000"/>
              <a:gd name="connsiteX20" fmla="*/ 7860 w 10093"/>
              <a:gd name="connsiteY20" fmla="*/ 10000 h 10000"/>
              <a:gd name="connsiteX21" fmla="*/ 7116 w 10093"/>
              <a:gd name="connsiteY21" fmla="*/ 10000 h 10000"/>
              <a:gd name="connsiteX22" fmla="*/ 7303 w 10093"/>
              <a:gd name="connsiteY22" fmla="*/ 9256 h 10000"/>
              <a:gd name="connsiteX23" fmla="*/ 7489 w 10093"/>
              <a:gd name="connsiteY23" fmla="*/ 8140 h 10000"/>
              <a:gd name="connsiteX24" fmla="*/ 7489 w 10093"/>
              <a:gd name="connsiteY24" fmla="*/ 7023 h 10000"/>
              <a:gd name="connsiteX25" fmla="*/ 7675 w 10093"/>
              <a:gd name="connsiteY25" fmla="*/ 5907 h 10000"/>
              <a:gd name="connsiteX26" fmla="*/ 7860 w 10093"/>
              <a:gd name="connsiteY26" fmla="*/ 4465 h 10000"/>
              <a:gd name="connsiteX27" fmla="*/ 7860 w 10093"/>
              <a:gd name="connsiteY27" fmla="*/ 3349 h 10000"/>
              <a:gd name="connsiteX28" fmla="*/ 7860 w 10093"/>
              <a:gd name="connsiteY28" fmla="*/ 2977 h 10000"/>
              <a:gd name="connsiteX29" fmla="*/ 7860 w 10093"/>
              <a:gd name="connsiteY29" fmla="*/ 2605 h 10000"/>
              <a:gd name="connsiteX30" fmla="*/ 7489 w 10093"/>
              <a:gd name="connsiteY30" fmla="*/ 2233 h 10000"/>
              <a:gd name="connsiteX31" fmla="*/ 7116 w 10093"/>
              <a:gd name="connsiteY31" fmla="*/ 1860 h 10000"/>
              <a:gd name="connsiteX32" fmla="*/ 6931 w 10093"/>
              <a:gd name="connsiteY32" fmla="*/ 1860 h 10000"/>
              <a:gd name="connsiteX33" fmla="*/ 6582 w 10093"/>
              <a:gd name="connsiteY33" fmla="*/ 1860 h 10000"/>
              <a:gd name="connsiteX34" fmla="*/ 6208 w 10093"/>
              <a:gd name="connsiteY34" fmla="*/ 2233 h 10000"/>
              <a:gd name="connsiteX35" fmla="*/ 5838 w 10093"/>
              <a:gd name="connsiteY35" fmla="*/ 2233 h 10000"/>
              <a:gd name="connsiteX36" fmla="*/ 5279 w 10093"/>
              <a:gd name="connsiteY36" fmla="*/ 2233 h 10000"/>
              <a:gd name="connsiteX37" fmla="*/ 4534 w 10093"/>
              <a:gd name="connsiteY37" fmla="*/ 2605 h 10000"/>
              <a:gd name="connsiteX38" fmla="*/ 3977 w 10093"/>
              <a:gd name="connsiteY38" fmla="*/ 2605 h 10000"/>
              <a:gd name="connsiteX39" fmla="*/ 3605 w 10093"/>
              <a:gd name="connsiteY39" fmla="*/ 2977 h 10000"/>
              <a:gd name="connsiteX40" fmla="*/ 3046 w 10093"/>
              <a:gd name="connsiteY40" fmla="*/ 2977 h 10000"/>
              <a:gd name="connsiteX41" fmla="*/ 2489 w 10093"/>
              <a:gd name="connsiteY41" fmla="*/ 3349 h 10000"/>
              <a:gd name="connsiteX42" fmla="*/ 1953 w 10093"/>
              <a:gd name="connsiteY42" fmla="*/ 3349 h 10000"/>
              <a:gd name="connsiteX43" fmla="*/ 1395 w 10093"/>
              <a:gd name="connsiteY43" fmla="*/ 3721 h 10000"/>
              <a:gd name="connsiteX44" fmla="*/ 1023 w 10093"/>
              <a:gd name="connsiteY44" fmla="*/ 3721 h 10000"/>
              <a:gd name="connsiteX45" fmla="*/ 651 w 10093"/>
              <a:gd name="connsiteY45" fmla="*/ 3721 h 10000"/>
              <a:gd name="connsiteX46" fmla="*/ 93 w 10093"/>
              <a:gd name="connsiteY46" fmla="*/ 4093 h 10000"/>
              <a:gd name="connsiteX47" fmla="*/ 1209 w 10093"/>
              <a:gd name="connsiteY47" fmla="*/ 1860 h 10000"/>
              <a:gd name="connsiteX48" fmla="*/ 2675 w 10093"/>
              <a:gd name="connsiteY48" fmla="*/ 1488 h 10000"/>
              <a:gd name="connsiteX49" fmla="*/ 4162 w 10093"/>
              <a:gd name="connsiteY49" fmla="*/ 1116 h 10000"/>
              <a:gd name="connsiteX50" fmla="*/ 5838 w 10093"/>
              <a:gd name="connsiteY50" fmla="*/ 744 h 10000"/>
              <a:gd name="connsiteX51" fmla="*/ 6208 w 10093"/>
              <a:gd name="connsiteY51" fmla="*/ 744 h 10000"/>
              <a:gd name="connsiteX52" fmla="*/ 6582 w 10093"/>
              <a:gd name="connsiteY52" fmla="*/ 744 h 10000"/>
              <a:gd name="connsiteX53" fmla="*/ 6766 w 10093"/>
              <a:gd name="connsiteY53" fmla="*/ 744 h 10000"/>
              <a:gd name="connsiteX54" fmla="*/ 7116 w 10093"/>
              <a:gd name="connsiteY54" fmla="*/ 372 h 10000"/>
              <a:gd name="connsiteX55" fmla="*/ 7303 w 10093"/>
              <a:gd name="connsiteY55" fmla="*/ 372 h 10000"/>
              <a:gd name="connsiteX56" fmla="*/ 7489 w 10093"/>
              <a:gd name="connsiteY56" fmla="*/ 372 h 10000"/>
              <a:gd name="connsiteX57" fmla="*/ 7489 w 10093"/>
              <a:gd name="connsiteY57" fmla="*/ 372 h 10000"/>
              <a:gd name="connsiteX58" fmla="*/ 7489 w 10093"/>
              <a:gd name="connsiteY58" fmla="*/ 372 h 10000"/>
              <a:gd name="connsiteX59" fmla="*/ 7489 w 10093"/>
              <a:gd name="connsiteY59" fmla="*/ 372 h 10000"/>
              <a:gd name="connsiteX0" fmla="*/ 6838 w 9442"/>
              <a:gd name="connsiteY0" fmla="*/ 372 h 10000"/>
              <a:gd name="connsiteX1" fmla="*/ 7209 w 9442"/>
              <a:gd name="connsiteY1" fmla="*/ 0 h 10000"/>
              <a:gd name="connsiteX2" fmla="*/ 7397 w 9442"/>
              <a:gd name="connsiteY2" fmla="*/ 0 h 10000"/>
              <a:gd name="connsiteX3" fmla="*/ 7581 w 9442"/>
              <a:gd name="connsiteY3" fmla="*/ 0 h 10000"/>
              <a:gd name="connsiteX4" fmla="*/ 7769 w 9442"/>
              <a:gd name="connsiteY4" fmla="*/ 0 h 10000"/>
              <a:gd name="connsiteX5" fmla="*/ 8138 w 9442"/>
              <a:gd name="connsiteY5" fmla="*/ 372 h 10000"/>
              <a:gd name="connsiteX6" fmla="*/ 8511 w 9442"/>
              <a:gd name="connsiteY6" fmla="*/ 744 h 10000"/>
              <a:gd name="connsiteX7" fmla="*/ 9070 w 9442"/>
              <a:gd name="connsiteY7" fmla="*/ 1116 h 10000"/>
              <a:gd name="connsiteX8" fmla="*/ 9255 w 9442"/>
              <a:gd name="connsiteY8" fmla="*/ 1488 h 10000"/>
              <a:gd name="connsiteX9" fmla="*/ 9442 w 9442"/>
              <a:gd name="connsiteY9" fmla="*/ 1860 h 10000"/>
              <a:gd name="connsiteX10" fmla="*/ 9442 w 9442"/>
              <a:gd name="connsiteY10" fmla="*/ 1860 h 10000"/>
              <a:gd name="connsiteX11" fmla="*/ 9442 w 9442"/>
              <a:gd name="connsiteY11" fmla="*/ 2605 h 10000"/>
              <a:gd name="connsiteX12" fmla="*/ 9255 w 9442"/>
              <a:gd name="connsiteY12" fmla="*/ 2605 h 10000"/>
              <a:gd name="connsiteX13" fmla="*/ 9070 w 9442"/>
              <a:gd name="connsiteY13" fmla="*/ 2977 h 10000"/>
              <a:gd name="connsiteX14" fmla="*/ 8883 w 9442"/>
              <a:gd name="connsiteY14" fmla="*/ 3349 h 10000"/>
              <a:gd name="connsiteX15" fmla="*/ 8697 w 9442"/>
              <a:gd name="connsiteY15" fmla="*/ 3721 h 10000"/>
              <a:gd name="connsiteX16" fmla="*/ 8511 w 9442"/>
              <a:gd name="connsiteY16" fmla="*/ 4837 h 10000"/>
              <a:gd name="connsiteX17" fmla="*/ 8326 w 9442"/>
              <a:gd name="connsiteY17" fmla="*/ 5535 h 10000"/>
              <a:gd name="connsiteX18" fmla="*/ 7954 w 9442"/>
              <a:gd name="connsiteY18" fmla="*/ 7023 h 10000"/>
              <a:gd name="connsiteX19" fmla="*/ 7581 w 9442"/>
              <a:gd name="connsiteY19" fmla="*/ 8140 h 10000"/>
              <a:gd name="connsiteX20" fmla="*/ 7209 w 9442"/>
              <a:gd name="connsiteY20" fmla="*/ 10000 h 10000"/>
              <a:gd name="connsiteX21" fmla="*/ 6465 w 9442"/>
              <a:gd name="connsiteY21" fmla="*/ 10000 h 10000"/>
              <a:gd name="connsiteX22" fmla="*/ 6652 w 9442"/>
              <a:gd name="connsiteY22" fmla="*/ 9256 h 10000"/>
              <a:gd name="connsiteX23" fmla="*/ 6838 w 9442"/>
              <a:gd name="connsiteY23" fmla="*/ 8140 h 10000"/>
              <a:gd name="connsiteX24" fmla="*/ 6838 w 9442"/>
              <a:gd name="connsiteY24" fmla="*/ 7023 h 10000"/>
              <a:gd name="connsiteX25" fmla="*/ 7024 w 9442"/>
              <a:gd name="connsiteY25" fmla="*/ 5907 h 10000"/>
              <a:gd name="connsiteX26" fmla="*/ 7209 w 9442"/>
              <a:gd name="connsiteY26" fmla="*/ 4465 h 10000"/>
              <a:gd name="connsiteX27" fmla="*/ 7209 w 9442"/>
              <a:gd name="connsiteY27" fmla="*/ 3349 h 10000"/>
              <a:gd name="connsiteX28" fmla="*/ 7209 w 9442"/>
              <a:gd name="connsiteY28" fmla="*/ 2977 h 10000"/>
              <a:gd name="connsiteX29" fmla="*/ 7209 w 9442"/>
              <a:gd name="connsiteY29" fmla="*/ 2605 h 10000"/>
              <a:gd name="connsiteX30" fmla="*/ 6838 w 9442"/>
              <a:gd name="connsiteY30" fmla="*/ 2233 h 10000"/>
              <a:gd name="connsiteX31" fmla="*/ 6465 w 9442"/>
              <a:gd name="connsiteY31" fmla="*/ 1860 h 10000"/>
              <a:gd name="connsiteX32" fmla="*/ 6280 w 9442"/>
              <a:gd name="connsiteY32" fmla="*/ 1860 h 10000"/>
              <a:gd name="connsiteX33" fmla="*/ 5931 w 9442"/>
              <a:gd name="connsiteY33" fmla="*/ 1860 h 10000"/>
              <a:gd name="connsiteX34" fmla="*/ 5557 w 9442"/>
              <a:gd name="connsiteY34" fmla="*/ 2233 h 10000"/>
              <a:gd name="connsiteX35" fmla="*/ 5187 w 9442"/>
              <a:gd name="connsiteY35" fmla="*/ 2233 h 10000"/>
              <a:gd name="connsiteX36" fmla="*/ 4628 w 9442"/>
              <a:gd name="connsiteY36" fmla="*/ 2233 h 10000"/>
              <a:gd name="connsiteX37" fmla="*/ 3883 w 9442"/>
              <a:gd name="connsiteY37" fmla="*/ 2605 h 10000"/>
              <a:gd name="connsiteX38" fmla="*/ 3326 w 9442"/>
              <a:gd name="connsiteY38" fmla="*/ 2605 h 10000"/>
              <a:gd name="connsiteX39" fmla="*/ 2954 w 9442"/>
              <a:gd name="connsiteY39" fmla="*/ 2977 h 10000"/>
              <a:gd name="connsiteX40" fmla="*/ 2395 w 9442"/>
              <a:gd name="connsiteY40" fmla="*/ 2977 h 10000"/>
              <a:gd name="connsiteX41" fmla="*/ 1838 w 9442"/>
              <a:gd name="connsiteY41" fmla="*/ 3349 h 10000"/>
              <a:gd name="connsiteX42" fmla="*/ 1302 w 9442"/>
              <a:gd name="connsiteY42" fmla="*/ 3349 h 10000"/>
              <a:gd name="connsiteX43" fmla="*/ 744 w 9442"/>
              <a:gd name="connsiteY43" fmla="*/ 3721 h 10000"/>
              <a:gd name="connsiteX44" fmla="*/ 372 w 9442"/>
              <a:gd name="connsiteY44" fmla="*/ 3721 h 10000"/>
              <a:gd name="connsiteX45" fmla="*/ 0 w 9442"/>
              <a:gd name="connsiteY45" fmla="*/ 3721 h 10000"/>
              <a:gd name="connsiteX46" fmla="*/ 558 w 9442"/>
              <a:gd name="connsiteY46" fmla="*/ 1860 h 10000"/>
              <a:gd name="connsiteX47" fmla="*/ 2024 w 9442"/>
              <a:gd name="connsiteY47" fmla="*/ 1488 h 10000"/>
              <a:gd name="connsiteX48" fmla="*/ 3511 w 9442"/>
              <a:gd name="connsiteY48" fmla="*/ 1116 h 10000"/>
              <a:gd name="connsiteX49" fmla="*/ 5187 w 9442"/>
              <a:gd name="connsiteY49" fmla="*/ 744 h 10000"/>
              <a:gd name="connsiteX50" fmla="*/ 5557 w 9442"/>
              <a:gd name="connsiteY50" fmla="*/ 744 h 10000"/>
              <a:gd name="connsiteX51" fmla="*/ 5931 w 9442"/>
              <a:gd name="connsiteY51" fmla="*/ 744 h 10000"/>
              <a:gd name="connsiteX52" fmla="*/ 6115 w 9442"/>
              <a:gd name="connsiteY52" fmla="*/ 744 h 10000"/>
              <a:gd name="connsiteX53" fmla="*/ 6465 w 9442"/>
              <a:gd name="connsiteY53" fmla="*/ 372 h 10000"/>
              <a:gd name="connsiteX54" fmla="*/ 6652 w 9442"/>
              <a:gd name="connsiteY54" fmla="*/ 372 h 10000"/>
              <a:gd name="connsiteX55" fmla="*/ 6838 w 9442"/>
              <a:gd name="connsiteY55" fmla="*/ 372 h 10000"/>
              <a:gd name="connsiteX56" fmla="*/ 6838 w 9442"/>
              <a:gd name="connsiteY56" fmla="*/ 372 h 10000"/>
              <a:gd name="connsiteX57" fmla="*/ 6838 w 9442"/>
              <a:gd name="connsiteY57" fmla="*/ 372 h 10000"/>
              <a:gd name="connsiteX58" fmla="*/ 6838 w 9442"/>
              <a:gd name="connsiteY58" fmla="*/ 372 h 10000"/>
              <a:gd name="connsiteX0" fmla="*/ 6848 w 9606"/>
              <a:gd name="connsiteY0" fmla="*/ 372 h 10000"/>
              <a:gd name="connsiteX1" fmla="*/ 7241 w 9606"/>
              <a:gd name="connsiteY1" fmla="*/ 0 h 10000"/>
              <a:gd name="connsiteX2" fmla="*/ 7440 w 9606"/>
              <a:gd name="connsiteY2" fmla="*/ 0 h 10000"/>
              <a:gd name="connsiteX3" fmla="*/ 7635 w 9606"/>
              <a:gd name="connsiteY3" fmla="*/ 0 h 10000"/>
              <a:gd name="connsiteX4" fmla="*/ 7834 w 9606"/>
              <a:gd name="connsiteY4" fmla="*/ 0 h 10000"/>
              <a:gd name="connsiteX5" fmla="*/ 8225 w 9606"/>
              <a:gd name="connsiteY5" fmla="*/ 372 h 10000"/>
              <a:gd name="connsiteX6" fmla="*/ 8620 w 9606"/>
              <a:gd name="connsiteY6" fmla="*/ 744 h 10000"/>
              <a:gd name="connsiteX7" fmla="*/ 9212 w 9606"/>
              <a:gd name="connsiteY7" fmla="*/ 1116 h 10000"/>
              <a:gd name="connsiteX8" fmla="*/ 9408 w 9606"/>
              <a:gd name="connsiteY8" fmla="*/ 1488 h 10000"/>
              <a:gd name="connsiteX9" fmla="*/ 9606 w 9606"/>
              <a:gd name="connsiteY9" fmla="*/ 1860 h 10000"/>
              <a:gd name="connsiteX10" fmla="*/ 9606 w 9606"/>
              <a:gd name="connsiteY10" fmla="*/ 1860 h 10000"/>
              <a:gd name="connsiteX11" fmla="*/ 9606 w 9606"/>
              <a:gd name="connsiteY11" fmla="*/ 2605 h 10000"/>
              <a:gd name="connsiteX12" fmla="*/ 9408 w 9606"/>
              <a:gd name="connsiteY12" fmla="*/ 2605 h 10000"/>
              <a:gd name="connsiteX13" fmla="*/ 9212 w 9606"/>
              <a:gd name="connsiteY13" fmla="*/ 2977 h 10000"/>
              <a:gd name="connsiteX14" fmla="*/ 9014 w 9606"/>
              <a:gd name="connsiteY14" fmla="*/ 3349 h 10000"/>
              <a:gd name="connsiteX15" fmla="*/ 8817 w 9606"/>
              <a:gd name="connsiteY15" fmla="*/ 3721 h 10000"/>
              <a:gd name="connsiteX16" fmla="*/ 8620 w 9606"/>
              <a:gd name="connsiteY16" fmla="*/ 4837 h 10000"/>
              <a:gd name="connsiteX17" fmla="*/ 8424 w 9606"/>
              <a:gd name="connsiteY17" fmla="*/ 5535 h 10000"/>
              <a:gd name="connsiteX18" fmla="*/ 8030 w 9606"/>
              <a:gd name="connsiteY18" fmla="*/ 7023 h 10000"/>
              <a:gd name="connsiteX19" fmla="*/ 7635 w 9606"/>
              <a:gd name="connsiteY19" fmla="*/ 8140 h 10000"/>
              <a:gd name="connsiteX20" fmla="*/ 7241 w 9606"/>
              <a:gd name="connsiteY20" fmla="*/ 10000 h 10000"/>
              <a:gd name="connsiteX21" fmla="*/ 6453 w 9606"/>
              <a:gd name="connsiteY21" fmla="*/ 10000 h 10000"/>
              <a:gd name="connsiteX22" fmla="*/ 6651 w 9606"/>
              <a:gd name="connsiteY22" fmla="*/ 9256 h 10000"/>
              <a:gd name="connsiteX23" fmla="*/ 6848 w 9606"/>
              <a:gd name="connsiteY23" fmla="*/ 8140 h 10000"/>
              <a:gd name="connsiteX24" fmla="*/ 6848 w 9606"/>
              <a:gd name="connsiteY24" fmla="*/ 7023 h 10000"/>
              <a:gd name="connsiteX25" fmla="*/ 7045 w 9606"/>
              <a:gd name="connsiteY25" fmla="*/ 5907 h 10000"/>
              <a:gd name="connsiteX26" fmla="*/ 7241 w 9606"/>
              <a:gd name="connsiteY26" fmla="*/ 4465 h 10000"/>
              <a:gd name="connsiteX27" fmla="*/ 7241 w 9606"/>
              <a:gd name="connsiteY27" fmla="*/ 3349 h 10000"/>
              <a:gd name="connsiteX28" fmla="*/ 7241 w 9606"/>
              <a:gd name="connsiteY28" fmla="*/ 2977 h 10000"/>
              <a:gd name="connsiteX29" fmla="*/ 7241 w 9606"/>
              <a:gd name="connsiteY29" fmla="*/ 2605 h 10000"/>
              <a:gd name="connsiteX30" fmla="*/ 6848 w 9606"/>
              <a:gd name="connsiteY30" fmla="*/ 2233 h 10000"/>
              <a:gd name="connsiteX31" fmla="*/ 6453 w 9606"/>
              <a:gd name="connsiteY31" fmla="*/ 1860 h 10000"/>
              <a:gd name="connsiteX32" fmla="*/ 6257 w 9606"/>
              <a:gd name="connsiteY32" fmla="*/ 1860 h 10000"/>
              <a:gd name="connsiteX33" fmla="*/ 5888 w 9606"/>
              <a:gd name="connsiteY33" fmla="*/ 1860 h 10000"/>
              <a:gd name="connsiteX34" fmla="*/ 5491 w 9606"/>
              <a:gd name="connsiteY34" fmla="*/ 2233 h 10000"/>
              <a:gd name="connsiteX35" fmla="*/ 5100 w 9606"/>
              <a:gd name="connsiteY35" fmla="*/ 2233 h 10000"/>
              <a:gd name="connsiteX36" fmla="*/ 4508 w 9606"/>
              <a:gd name="connsiteY36" fmla="*/ 2233 h 10000"/>
              <a:gd name="connsiteX37" fmla="*/ 3718 w 9606"/>
              <a:gd name="connsiteY37" fmla="*/ 2605 h 10000"/>
              <a:gd name="connsiteX38" fmla="*/ 3129 w 9606"/>
              <a:gd name="connsiteY38" fmla="*/ 2605 h 10000"/>
              <a:gd name="connsiteX39" fmla="*/ 2735 w 9606"/>
              <a:gd name="connsiteY39" fmla="*/ 2977 h 10000"/>
              <a:gd name="connsiteX40" fmla="*/ 2143 w 9606"/>
              <a:gd name="connsiteY40" fmla="*/ 2977 h 10000"/>
              <a:gd name="connsiteX41" fmla="*/ 1553 w 9606"/>
              <a:gd name="connsiteY41" fmla="*/ 3349 h 10000"/>
              <a:gd name="connsiteX42" fmla="*/ 985 w 9606"/>
              <a:gd name="connsiteY42" fmla="*/ 3349 h 10000"/>
              <a:gd name="connsiteX43" fmla="*/ 394 w 9606"/>
              <a:gd name="connsiteY43" fmla="*/ 3721 h 10000"/>
              <a:gd name="connsiteX44" fmla="*/ 0 w 9606"/>
              <a:gd name="connsiteY44" fmla="*/ 3721 h 10000"/>
              <a:gd name="connsiteX45" fmla="*/ 197 w 9606"/>
              <a:gd name="connsiteY45" fmla="*/ 1860 h 10000"/>
              <a:gd name="connsiteX46" fmla="*/ 1750 w 9606"/>
              <a:gd name="connsiteY46" fmla="*/ 1488 h 10000"/>
              <a:gd name="connsiteX47" fmla="*/ 3324 w 9606"/>
              <a:gd name="connsiteY47" fmla="*/ 1116 h 10000"/>
              <a:gd name="connsiteX48" fmla="*/ 5100 w 9606"/>
              <a:gd name="connsiteY48" fmla="*/ 744 h 10000"/>
              <a:gd name="connsiteX49" fmla="*/ 5491 w 9606"/>
              <a:gd name="connsiteY49" fmla="*/ 744 h 10000"/>
              <a:gd name="connsiteX50" fmla="*/ 5888 w 9606"/>
              <a:gd name="connsiteY50" fmla="*/ 744 h 10000"/>
              <a:gd name="connsiteX51" fmla="*/ 6082 w 9606"/>
              <a:gd name="connsiteY51" fmla="*/ 744 h 10000"/>
              <a:gd name="connsiteX52" fmla="*/ 6453 w 9606"/>
              <a:gd name="connsiteY52" fmla="*/ 372 h 10000"/>
              <a:gd name="connsiteX53" fmla="*/ 6651 w 9606"/>
              <a:gd name="connsiteY53" fmla="*/ 372 h 10000"/>
              <a:gd name="connsiteX54" fmla="*/ 6848 w 9606"/>
              <a:gd name="connsiteY54" fmla="*/ 372 h 10000"/>
              <a:gd name="connsiteX55" fmla="*/ 6848 w 9606"/>
              <a:gd name="connsiteY55" fmla="*/ 372 h 10000"/>
              <a:gd name="connsiteX56" fmla="*/ 6848 w 9606"/>
              <a:gd name="connsiteY56" fmla="*/ 372 h 10000"/>
              <a:gd name="connsiteX57" fmla="*/ 6848 w 9606"/>
              <a:gd name="connsiteY57" fmla="*/ 372 h 10000"/>
              <a:gd name="connsiteX0" fmla="*/ 7129 w 10000"/>
              <a:gd name="connsiteY0" fmla="*/ 372 h 10000"/>
              <a:gd name="connsiteX1" fmla="*/ 7538 w 10000"/>
              <a:gd name="connsiteY1" fmla="*/ 0 h 10000"/>
              <a:gd name="connsiteX2" fmla="*/ 7745 w 10000"/>
              <a:gd name="connsiteY2" fmla="*/ 0 h 10000"/>
              <a:gd name="connsiteX3" fmla="*/ 7948 w 10000"/>
              <a:gd name="connsiteY3" fmla="*/ 0 h 10000"/>
              <a:gd name="connsiteX4" fmla="*/ 8155 w 10000"/>
              <a:gd name="connsiteY4" fmla="*/ 0 h 10000"/>
              <a:gd name="connsiteX5" fmla="*/ 8562 w 10000"/>
              <a:gd name="connsiteY5" fmla="*/ 372 h 10000"/>
              <a:gd name="connsiteX6" fmla="*/ 8974 w 10000"/>
              <a:gd name="connsiteY6" fmla="*/ 744 h 10000"/>
              <a:gd name="connsiteX7" fmla="*/ 9590 w 10000"/>
              <a:gd name="connsiteY7" fmla="*/ 1116 h 10000"/>
              <a:gd name="connsiteX8" fmla="*/ 9794 w 10000"/>
              <a:gd name="connsiteY8" fmla="*/ 1488 h 10000"/>
              <a:gd name="connsiteX9" fmla="*/ 10000 w 10000"/>
              <a:gd name="connsiteY9" fmla="*/ 1860 h 10000"/>
              <a:gd name="connsiteX10" fmla="*/ 10000 w 10000"/>
              <a:gd name="connsiteY10" fmla="*/ 1860 h 10000"/>
              <a:gd name="connsiteX11" fmla="*/ 10000 w 10000"/>
              <a:gd name="connsiteY11" fmla="*/ 2605 h 10000"/>
              <a:gd name="connsiteX12" fmla="*/ 9794 w 10000"/>
              <a:gd name="connsiteY12" fmla="*/ 2605 h 10000"/>
              <a:gd name="connsiteX13" fmla="*/ 9590 w 10000"/>
              <a:gd name="connsiteY13" fmla="*/ 2977 h 10000"/>
              <a:gd name="connsiteX14" fmla="*/ 9384 w 10000"/>
              <a:gd name="connsiteY14" fmla="*/ 3349 h 10000"/>
              <a:gd name="connsiteX15" fmla="*/ 9179 w 10000"/>
              <a:gd name="connsiteY15" fmla="*/ 3721 h 10000"/>
              <a:gd name="connsiteX16" fmla="*/ 8974 w 10000"/>
              <a:gd name="connsiteY16" fmla="*/ 4837 h 10000"/>
              <a:gd name="connsiteX17" fmla="*/ 8770 w 10000"/>
              <a:gd name="connsiteY17" fmla="*/ 5535 h 10000"/>
              <a:gd name="connsiteX18" fmla="*/ 8359 w 10000"/>
              <a:gd name="connsiteY18" fmla="*/ 7023 h 10000"/>
              <a:gd name="connsiteX19" fmla="*/ 7948 w 10000"/>
              <a:gd name="connsiteY19" fmla="*/ 8140 h 10000"/>
              <a:gd name="connsiteX20" fmla="*/ 7538 w 10000"/>
              <a:gd name="connsiteY20" fmla="*/ 10000 h 10000"/>
              <a:gd name="connsiteX21" fmla="*/ 6718 w 10000"/>
              <a:gd name="connsiteY21" fmla="*/ 10000 h 10000"/>
              <a:gd name="connsiteX22" fmla="*/ 6924 w 10000"/>
              <a:gd name="connsiteY22" fmla="*/ 9256 h 10000"/>
              <a:gd name="connsiteX23" fmla="*/ 7129 w 10000"/>
              <a:gd name="connsiteY23" fmla="*/ 8140 h 10000"/>
              <a:gd name="connsiteX24" fmla="*/ 7129 w 10000"/>
              <a:gd name="connsiteY24" fmla="*/ 7023 h 10000"/>
              <a:gd name="connsiteX25" fmla="*/ 7334 w 10000"/>
              <a:gd name="connsiteY25" fmla="*/ 5907 h 10000"/>
              <a:gd name="connsiteX26" fmla="*/ 7538 w 10000"/>
              <a:gd name="connsiteY26" fmla="*/ 4465 h 10000"/>
              <a:gd name="connsiteX27" fmla="*/ 7538 w 10000"/>
              <a:gd name="connsiteY27" fmla="*/ 3349 h 10000"/>
              <a:gd name="connsiteX28" fmla="*/ 7538 w 10000"/>
              <a:gd name="connsiteY28" fmla="*/ 2977 h 10000"/>
              <a:gd name="connsiteX29" fmla="*/ 7538 w 10000"/>
              <a:gd name="connsiteY29" fmla="*/ 2605 h 10000"/>
              <a:gd name="connsiteX30" fmla="*/ 7129 w 10000"/>
              <a:gd name="connsiteY30" fmla="*/ 2233 h 10000"/>
              <a:gd name="connsiteX31" fmla="*/ 6718 w 10000"/>
              <a:gd name="connsiteY31" fmla="*/ 1860 h 10000"/>
              <a:gd name="connsiteX32" fmla="*/ 6514 w 10000"/>
              <a:gd name="connsiteY32" fmla="*/ 1860 h 10000"/>
              <a:gd name="connsiteX33" fmla="*/ 6130 w 10000"/>
              <a:gd name="connsiteY33" fmla="*/ 1860 h 10000"/>
              <a:gd name="connsiteX34" fmla="*/ 5716 w 10000"/>
              <a:gd name="connsiteY34" fmla="*/ 2233 h 10000"/>
              <a:gd name="connsiteX35" fmla="*/ 5309 w 10000"/>
              <a:gd name="connsiteY35" fmla="*/ 2233 h 10000"/>
              <a:gd name="connsiteX36" fmla="*/ 4693 w 10000"/>
              <a:gd name="connsiteY36" fmla="*/ 2233 h 10000"/>
              <a:gd name="connsiteX37" fmla="*/ 3870 w 10000"/>
              <a:gd name="connsiteY37" fmla="*/ 2605 h 10000"/>
              <a:gd name="connsiteX38" fmla="*/ 3257 w 10000"/>
              <a:gd name="connsiteY38" fmla="*/ 2605 h 10000"/>
              <a:gd name="connsiteX39" fmla="*/ 2847 w 10000"/>
              <a:gd name="connsiteY39" fmla="*/ 2977 h 10000"/>
              <a:gd name="connsiteX40" fmla="*/ 2231 w 10000"/>
              <a:gd name="connsiteY40" fmla="*/ 2977 h 10000"/>
              <a:gd name="connsiteX41" fmla="*/ 1617 w 10000"/>
              <a:gd name="connsiteY41" fmla="*/ 3349 h 10000"/>
              <a:gd name="connsiteX42" fmla="*/ 1025 w 10000"/>
              <a:gd name="connsiteY42" fmla="*/ 3349 h 10000"/>
              <a:gd name="connsiteX43" fmla="*/ 410 w 10000"/>
              <a:gd name="connsiteY43" fmla="*/ 3721 h 10000"/>
              <a:gd name="connsiteX44" fmla="*/ 0 w 10000"/>
              <a:gd name="connsiteY44" fmla="*/ 3721 h 10000"/>
              <a:gd name="connsiteX45" fmla="*/ 1822 w 10000"/>
              <a:gd name="connsiteY45" fmla="*/ 1488 h 10000"/>
              <a:gd name="connsiteX46" fmla="*/ 3460 w 10000"/>
              <a:gd name="connsiteY46" fmla="*/ 1116 h 10000"/>
              <a:gd name="connsiteX47" fmla="*/ 5309 w 10000"/>
              <a:gd name="connsiteY47" fmla="*/ 744 h 10000"/>
              <a:gd name="connsiteX48" fmla="*/ 5716 w 10000"/>
              <a:gd name="connsiteY48" fmla="*/ 744 h 10000"/>
              <a:gd name="connsiteX49" fmla="*/ 6130 w 10000"/>
              <a:gd name="connsiteY49" fmla="*/ 744 h 10000"/>
              <a:gd name="connsiteX50" fmla="*/ 6331 w 10000"/>
              <a:gd name="connsiteY50" fmla="*/ 744 h 10000"/>
              <a:gd name="connsiteX51" fmla="*/ 6718 w 10000"/>
              <a:gd name="connsiteY51" fmla="*/ 372 h 10000"/>
              <a:gd name="connsiteX52" fmla="*/ 6924 w 10000"/>
              <a:gd name="connsiteY52" fmla="*/ 372 h 10000"/>
              <a:gd name="connsiteX53" fmla="*/ 7129 w 10000"/>
              <a:gd name="connsiteY53" fmla="*/ 372 h 10000"/>
              <a:gd name="connsiteX54" fmla="*/ 7129 w 10000"/>
              <a:gd name="connsiteY54" fmla="*/ 372 h 10000"/>
              <a:gd name="connsiteX55" fmla="*/ 7129 w 10000"/>
              <a:gd name="connsiteY55" fmla="*/ 372 h 10000"/>
              <a:gd name="connsiteX56" fmla="*/ 7129 w 10000"/>
              <a:gd name="connsiteY56" fmla="*/ 372 h 10000"/>
              <a:gd name="connsiteX0" fmla="*/ 7129 w 10000"/>
              <a:gd name="connsiteY0" fmla="*/ 372 h 10000"/>
              <a:gd name="connsiteX1" fmla="*/ 7538 w 10000"/>
              <a:gd name="connsiteY1" fmla="*/ 0 h 10000"/>
              <a:gd name="connsiteX2" fmla="*/ 7745 w 10000"/>
              <a:gd name="connsiteY2" fmla="*/ 0 h 10000"/>
              <a:gd name="connsiteX3" fmla="*/ 7948 w 10000"/>
              <a:gd name="connsiteY3" fmla="*/ 0 h 10000"/>
              <a:gd name="connsiteX4" fmla="*/ 8155 w 10000"/>
              <a:gd name="connsiteY4" fmla="*/ 0 h 10000"/>
              <a:gd name="connsiteX5" fmla="*/ 8562 w 10000"/>
              <a:gd name="connsiteY5" fmla="*/ 372 h 10000"/>
              <a:gd name="connsiteX6" fmla="*/ 8974 w 10000"/>
              <a:gd name="connsiteY6" fmla="*/ 744 h 10000"/>
              <a:gd name="connsiteX7" fmla="*/ 9590 w 10000"/>
              <a:gd name="connsiteY7" fmla="*/ 1116 h 10000"/>
              <a:gd name="connsiteX8" fmla="*/ 9794 w 10000"/>
              <a:gd name="connsiteY8" fmla="*/ 1488 h 10000"/>
              <a:gd name="connsiteX9" fmla="*/ 10000 w 10000"/>
              <a:gd name="connsiteY9" fmla="*/ 1860 h 10000"/>
              <a:gd name="connsiteX10" fmla="*/ 10000 w 10000"/>
              <a:gd name="connsiteY10" fmla="*/ 1860 h 10000"/>
              <a:gd name="connsiteX11" fmla="*/ 10000 w 10000"/>
              <a:gd name="connsiteY11" fmla="*/ 2605 h 10000"/>
              <a:gd name="connsiteX12" fmla="*/ 9794 w 10000"/>
              <a:gd name="connsiteY12" fmla="*/ 2605 h 10000"/>
              <a:gd name="connsiteX13" fmla="*/ 9590 w 10000"/>
              <a:gd name="connsiteY13" fmla="*/ 2977 h 10000"/>
              <a:gd name="connsiteX14" fmla="*/ 9384 w 10000"/>
              <a:gd name="connsiteY14" fmla="*/ 3349 h 10000"/>
              <a:gd name="connsiteX15" fmla="*/ 9179 w 10000"/>
              <a:gd name="connsiteY15" fmla="*/ 3721 h 10000"/>
              <a:gd name="connsiteX16" fmla="*/ 8974 w 10000"/>
              <a:gd name="connsiteY16" fmla="*/ 4837 h 10000"/>
              <a:gd name="connsiteX17" fmla="*/ 8770 w 10000"/>
              <a:gd name="connsiteY17" fmla="*/ 5535 h 10000"/>
              <a:gd name="connsiteX18" fmla="*/ 8359 w 10000"/>
              <a:gd name="connsiteY18" fmla="*/ 7023 h 10000"/>
              <a:gd name="connsiteX19" fmla="*/ 7948 w 10000"/>
              <a:gd name="connsiteY19" fmla="*/ 8140 h 10000"/>
              <a:gd name="connsiteX20" fmla="*/ 7538 w 10000"/>
              <a:gd name="connsiteY20" fmla="*/ 10000 h 10000"/>
              <a:gd name="connsiteX21" fmla="*/ 6718 w 10000"/>
              <a:gd name="connsiteY21" fmla="*/ 10000 h 10000"/>
              <a:gd name="connsiteX22" fmla="*/ 6924 w 10000"/>
              <a:gd name="connsiteY22" fmla="*/ 9256 h 10000"/>
              <a:gd name="connsiteX23" fmla="*/ 7129 w 10000"/>
              <a:gd name="connsiteY23" fmla="*/ 8140 h 10000"/>
              <a:gd name="connsiteX24" fmla="*/ 7129 w 10000"/>
              <a:gd name="connsiteY24" fmla="*/ 7023 h 10000"/>
              <a:gd name="connsiteX25" fmla="*/ 7334 w 10000"/>
              <a:gd name="connsiteY25" fmla="*/ 5907 h 10000"/>
              <a:gd name="connsiteX26" fmla="*/ 7538 w 10000"/>
              <a:gd name="connsiteY26" fmla="*/ 4465 h 10000"/>
              <a:gd name="connsiteX27" fmla="*/ 7538 w 10000"/>
              <a:gd name="connsiteY27" fmla="*/ 3349 h 10000"/>
              <a:gd name="connsiteX28" fmla="*/ 7538 w 10000"/>
              <a:gd name="connsiteY28" fmla="*/ 2977 h 10000"/>
              <a:gd name="connsiteX29" fmla="*/ 7538 w 10000"/>
              <a:gd name="connsiteY29" fmla="*/ 2605 h 10000"/>
              <a:gd name="connsiteX30" fmla="*/ 7129 w 10000"/>
              <a:gd name="connsiteY30" fmla="*/ 2233 h 10000"/>
              <a:gd name="connsiteX31" fmla="*/ 6718 w 10000"/>
              <a:gd name="connsiteY31" fmla="*/ 1860 h 10000"/>
              <a:gd name="connsiteX32" fmla="*/ 6514 w 10000"/>
              <a:gd name="connsiteY32" fmla="*/ 1860 h 10000"/>
              <a:gd name="connsiteX33" fmla="*/ 6130 w 10000"/>
              <a:gd name="connsiteY33" fmla="*/ 1860 h 10000"/>
              <a:gd name="connsiteX34" fmla="*/ 5716 w 10000"/>
              <a:gd name="connsiteY34" fmla="*/ 2233 h 10000"/>
              <a:gd name="connsiteX35" fmla="*/ 5309 w 10000"/>
              <a:gd name="connsiteY35" fmla="*/ 2233 h 10000"/>
              <a:gd name="connsiteX36" fmla="*/ 4693 w 10000"/>
              <a:gd name="connsiteY36" fmla="*/ 2233 h 10000"/>
              <a:gd name="connsiteX37" fmla="*/ 3870 w 10000"/>
              <a:gd name="connsiteY37" fmla="*/ 2605 h 10000"/>
              <a:gd name="connsiteX38" fmla="*/ 3257 w 10000"/>
              <a:gd name="connsiteY38" fmla="*/ 2605 h 10000"/>
              <a:gd name="connsiteX39" fmla="*/ 2847 w 10000"/>
              <a:gd name="connsiteY39" fmla="*/ 2977 h 10000"/>
              <a:gd name="connsiteX40" fmla="*/ 2231 w 10000"/>
              <a:gd name="connsiteY40" fmla="*/ 2977 h 10000"/>
              <a:gd name="connsiteX41" fmla="*/ 1617 w 10000"/>
              <a:gd name="connsiteY41" fmla="*/ 3349 h 10000"/>
              <a:gd name="connsiteX42" fmla="*/ 1025 w 10000"/>
              <a:gd name="connsiteY42" fmla="*/ 3349 h 10000"/>
              <a:gd name="connsiteX43" fmla="*/ 410 w 10000"/>
              <a:gd name="connsiteY43" fmla="*/ 3721 h 10000"/>
              <a:gd name="connsiteX44" fmla="*/ 0 w 10000"/>
              <a:gd name="connsiteY44" fmla="*/ 3721 h 10000"/>
              <a:gd name="connsiteX45" fmla="*/ 3460 w 10000"/>
              <a:gd name="connsiteY45" fmla="*/ 1116 h 10000"/>
              <a:gd name="connsiteX46" fmla="*/ 5309 w 10000"/>
              <a:gd name="connsiteY46" fmla="*/ 744 h 10000"/>
              <a:gd name="connsiteX47" fmla="*/ 5716 w 10000"/>
              <a:gd name="connsiteY47" fmla="*/ 744 h 10000"/>
              <a:gd name="connsiteX48" fmla="*/ 6130 w 10000"/>
              <a:gd name="connsiteY48" fmla="*/ 744 h 10000"/>
              <a:gd name="connsiteX49" fmla="*/ 6331 w 10000"/>
              <a:gd name="connsiteY49" fmla="*/ 744 h 10000"/>
              <a:gd name="connsiteX50" fmla="*/ 6718 w 10000"/>
              <a:gd name="connsiteY50" fmla="*/ 372 h 10000"/>
              <a:gd name="connsiteX51" fmla="*/ 6924 w 10000"/>
              <a:gd name="connsiteY51" fmla="*/ 372 h 10000"/>
              <a:gd name="connsiteX52" fmla="*/ 7129 w 10000"/>
              <a:gd name="connsiteY52" fmla="*/ 372 h 10000"/>
              <a:gd name="connsiteX53" fmla="*/ 7129 w 10000"/>
              <a:gd name="connsiteY53" fmla="*/ 372 h 10000"/>
              <a:gd name="connsiteX54" fmla="*/ 7129 w 10000"/>
              <a:gd name="connsiteY54" fmla="*/ 372 h 10000"/>
              <a:gd name="connsiteX55" fmla="*/ 7129 w 10000"/>
              <a:gd name="connsiteY55" fmla="*/ 372 h 10000"/>
              <a:gd name="connsiteX0" fmla="*/ 7129 w 10000"/>
              <a:gd name="connsiteY0" fmla="*/ 372 h 10000"/>
              <a:gd name="connsiteX1" fmla="*/ 7538 w 10000"/>
              <a:gd name="connsiteY1" fmla="*/ 0 h 10000"/>
              <a:gd name="connsiteX2" fmla="*/ 7745 w 10000"/>
              <a:gd name="connsiteY2" fmla="*/ 0 h 10000"/>
              <a:gd name="connsiteX3" fmla="*/ 7948 w 10000"/>
              <a:gd name="connsiteY3" fmla="*/ 0 h 10000"/>
              <a:gd name="connsiteX4" fmla="*/ 8155 w 10000"/>
              <a:gd name="connsiteY4" fmla="*/ 0 h 10000"/>
              <a:gd name="connsiteX5" fmla="*/ 8562 w 10000"/>
              <a:gd name="connsiteY5" fmla="*/ 372 h 10000"/>
              <a:gd name="connsiteX6" fmla="*/ 8974 w 10000"/>
              <a:gd name="connsiteY6" fmla="*/ 744 h 10000"/>
              <a:gd name="connsiteX7" fmla="*/ 9590 w 10000"/>
              <a:gd name="connsiteY7" fmla="*/ 1116 h 10000"/>
              <a:gd name="connsiteX8" fmla="*/ 9794 w 10000"/>
              <a:gd name="connsiteY8" fmla="*/ 1488 h 10000"/>
              <a:gd name="connsiteX9" fmla="*/ 10000 w 10000"/>
              <a:gd name="connsiteY9" fmla="*/ 1860 h 10000"/>
              <a:gd name="connsiteX10" fmla="*/ 10000 w 10000"/>
              <a:gd name="connsiteY10" fmla="*/ 1860 h 10000"/>
              <a:gd name="connsiteX11" fmla="*/ 10000 w 10000"/>
              <a:gd name="connsiteY11" fmla="*/ 2605 h 10000"/>
              <a:gd name="connsiteX12" fmla="*/ 9794 w 10000"/>
              <a:gd name="connsiteY12" fmla="*/ 2605 h 10000"/>
              <a:gd name="connsiteX13" fmla="*/ 9590 w 10000"/>
              <a:gd name="connsiteY13" fmla="*/ 2977 h 10000"/>
              <a:gd name="connsiteX14" fmla="*/ 9384 w 10000"/>
              <a:gd name="connsiteY14" fmla="*/ 3349 h 10000"/>
              <a:gd name="connsiteX15" fmla="*/ 9179 w 10000"/>
              <a:gd name="connsiteY15" fmla="*/ 3721 h 10000"/>
              <a:gd name="connsiteX16" fmla="*/ 8974 w 10000"/>
              <a:gd name="connsiteY16" fmla="*/ 4837 h 10000"/>
              <a:gd name="connsiteX17" fmla="*/ 8770 w 10000"/>
              <a:gd name="connsiteY17" fmla="*/ 5535 h 10000"/>
              <a:gd name="connsiteX18" fmla="*/ 8359 w 10000"/>
              <a:gd name="connsiteY18" fmla="*/ 7023 h 10000"/>
              <a:gd name="connsiteX19" fmla="*/ 7948 w 10000"/>
              <a:gd name="connsiteY19" fmla="*/ 8140 h 10000"/>
              <a:gd name="connsiteX20" fmla="*/ 7538 w 10000"/>
              <a:gd name="connsiteY20" fmla="*/ 10000 h 10000"/>
              <a:gd name="connsiteX21" fmla="*/ 6718 w 10000"/>
              <a:gd name="connsiteY21" fmla="*/ 10000 h 10000"/>
              <a:gd name="connsiteX22" fmla="*/ 6924 w 10000"/>
              <a:gd name="connsiteY22" fmla="*/ 9256 h 10000"/>
              <a:gd name="connsiteX23" fmla="*/ 7129 w 10000"/>
              <a:gd name="connsiteY23" fmla="*/ 8140 h 10000"/>
              <a:gd name="connsiteX24" fmla="*/ 7129 w 10000"/>
              <a:gd name="connsiteY24" fmla="*/ 7023 h 10000"/>
              <a:gd name="connsiteX25" fmla="*/ 7334 w 10000"/>
              <a:gd name="connsiteY25" fmla="*/ 5907 h 10000"/>
              <a:gd name="connsiteX26" fmla="*/ 7538 w 10000"/>
              <a:gd name="connsiteY26" fmla="*/ 4465 h 10000"/>
              <a:gd name="connsiteX27" fmla="*/ 7538 w 10000"/>
              <a:gd name="connsiteY27" fmla="*/ 3349 h 10000"/>
              <a:gd name="connsiteX28" fmla="*/ 7538 w 10000"/>
              <a:gd name="connsiteY28" fmla="*/ 2977 h 10000"/>
              <a:gd name="connsiteX29" fmla="*/ 7538 w 10000"/>
              <a:gd name="connsiteY29" fmla="*/ 2605 h 10000"/>
              <a:gd name="connsiteX30" fmla="*/ 7129 w 10000"/>
              <a:gd name="connsiteY30" fmla="*/ 2233 h 10000"/>
              <a:gd name="connsiteX31" fmla="*/ 6718 w 10000"/>
              <a:gd name="connsiteY31" fmla="*/ 1860 h 10000"/>
              <a:gd name="connsiteX32" fmla="*/ 6514 w 10000"/>
              <a:gd name="connsiteY32" fmla="*/ 1860 h 10000"/>
              <a:gd name="connsiteX33" fmla="*/ 6130 w 10000"/>
              <a:gd name="connsiteY33" fmla="*/ 1860 h 10000"/>
              <a:gd name="connsiteX34" fmla="*/ 5716 w 10000"/>
              <a:gd name="connsiteY34" fmla="*/ 2233 h 10000"/>
              <a:gd name="connsiteX35" fmla="*/ 5309 w 10000"/>
              <a:gd name="connsiteY35" fmla="*/ 2233 h 10000"/>
              <a:gd name="connsiteX36" fmla="*/ 4693 w 10000"/>
              <a:gd name="connsiteY36" fmla="*/ 2233 h 10000"/>
              <a:gd name="connsiteX37" fmla="*/ 3870 w 10000"/>
              <a:gd name="connsiteY37" fmla="*/ 2605 h 10000"/>
              <a:gd name="connsiteX38" fmla="*/ 3257 w 10000"/>
              <a:gd name="connsiteY38" fmla="*/ 2605 h 10000"/>
              <a:gd name="connsiteX39" fmla="*/ 2847 w 10000"/>
              <a:gd name="connsiteY39" fmla="*/ 2977 h 10000"/>
              <a:gd name="connsiteX40" fmla="*/ 2231 w 10000"/>
              <a:gd name="connsiteY40" fmla="*/ 2977 h 10000"/>
              <a:gd name="connsiteX41" fmla="*/ 1617 w 10000"/>
              <a:gd name="connsiteY41" fmla="*/ 3349 h 10000"/>
              <a:gd name="connsiteX42" fmla="*/ 1025 w 10000"/>
              <a:gd name="connsiteY42" fmla="*/ 3349 h 10000"/>
              <a:gd name="connsiteX43" fmla="*/ 410 w 10000"/>
              <a:gd name="connsiteY43" fmla="*/ 3721 h 10000"/>
              <a:gd name="connsiteX44" fmla="*/ 0 w 10000"/>
              <a:gd name="connsiteY44" fmla="*/ 3721 h 10000"/>
              <a:gd name="connsiteX45" fmla="*/ 5309 w 10000"/>
              <a:gd name="connsiteY45" fmla="*/ 744 h 10000"/>
              <a:gd name="connsiteX46" fmla="*/ 5716 w 10000"/>
              <a:gd name="connsiteY46" fmla="*/ 744 h 10000"/>
              <a:gd name="connsiteX47" fmla="*/ 6130 w 10000"/>
              <a:gd name="connsiteY47" fmla="*/ 744 h 10000"/>
              <a:gd name="connsiteX48" fmla="*/ 6331 w 10000"/>
              <a:gd name="connsiteY48" fmla="*/ 744 h 10000"/>
              <a:gd name="connsiteX49" fmla="*/ 6718 w 10000"/>
              <a:gd name="connsiteY49" fmla="*/ 372 h 10000"/>
              <a:gd name="connsiteX50" fmla="*/ 6924 w 10000"/>
              <a:gd name="connsiteY50" fmla="*/ 372 h 10000"/>
              <a:gd name="connsiteX51" fmla="*/ 7129 w 10000"/>
              <a:gd name="connsiteY51" fmla="*/ 372 h 10000"/>
              <a:gd name="connsiteX52" fmla="*/ 7129 w 10000"/>
              <a:gd name="connsiteY52" fmla="*/ 372 h 10000"/>
              <a:gd name="connsiteX53" fmla="*/ 7129 w 10000"/>
              <a:gd name="connsiteY53" fmla="*/ 372 h 10000"/>
              <a:gd name="connsiteX54" fmla="*/ 7129 w 10000"/>
              <a:gd name="connsiteY54" fmla="*/ 372 h 10000"/>
              <a:gd name="connsiteX0" fmla="*/ 7129 w 10000"/>
              <a:gd name="connsiteY0" fmla="*/ 372 h 10000"/>
              <a:gd name="connsiteX1" fmla="*/ 7538 w 10000"/>
              <a:gd name="connsiteY1" fmla="*/ 0 h 10000"/>
              <a:gd name="connsiteX2" fmla="*/ 7745 w 10000"/>
              <a:gd name="connsiteY2" fmla="*/ 0 h 10000"/>
              <a:gd name="connsiteX3" fmla="*/ 7948 w 10000"/>
              <a:gd name="connsiteY3" fmla="*/ 0 h 10000"/>
              <a:gd name="connsiteX4" fmla="*/ 8155 w 10000"/>
              <a:gd name="connsiteY4" fmla="*/ 0 h 10000"/>
              <a:gd name="connsiteX5" fmla="*/ 8562 w 10000"/>
              <a:gd name="connsiteY5" fmla="*/ 372 h 10000"/>
              <a:gd name="connsiteX6" fmla="*/ 8974 w 10000"/>
              <a:gd name="connsiteY6" fmla="*/ 744 h 10000"/>
              <a:gd name="connsiteX7" fmla="*/ 9590 w 10000"/>
              <a:gd name="connsiteY7" fmla="*/ 1116 h 10000"/>
              <a:gd name="connsiteX8" fmla="*/ 9794 w 10000"/>
              <a:gd name="connsiteY8" fmla="*/ 1488 h 10000"/>
              <a:gd name="connsiteX9" fmla="*/ 10000 w 10000"/>
              <a:gd name="connsiteY9" fmla="*/ 1860 h 10000"/>
              <a:gd name="connsiteX10" fmla="*/ 10000 w 10000"/>
              <a:gd name="connsiteY10" fmla="*/ 1860 h 10000"/>
              <a:gd name="connsiteX11" fmla="*/ 10000 w 10000"/>
              <a:gd name="connsiteY11" fmla="*/ 2605 h 10000"/>
              <a:gd name="connsiteX12" fmla="*/ 9794 w 10000"/>
              <a:gd name="connsiteY12" fmla="*/ 2605 h 10000"/>
              <a:gd name="connsiteX13" fmla="*/ 9590 w 10000"/>
              <a:gd name="connsiteY13" fmla="*/ 2977 h 10000"/>
              <a:gd name="connsiteX14" fmla="*/ 9384 w 10000"/>
              <a:gd name="connsiteY14" fmla="*/ 3349 h 10000"/>
              <a:gd name="connsiteX15" fmla="*/ 9179 w 10000"/>
              <a:gd name="connsiteY15" fmla="*/ 3721 h 10000"/>
              <a:gd name="connsiteX16" fmla="*/ 8974 w 10000"/>
              <a:gd name="connsiteY16" fmla="*/ 4837 h 10000"/>
              <a:gd name="connsiteX17" fmla="*/ 8770 w 10000"/>
              <a:gd name="connsiteY17" fmla="*/ 5535 h 10000"/>
              <a:gd name="connsiteX18" fmla="*/ 8359 w 10000"/>
              <a:gd name="connsiteY18" fmla="*/ 7023 h 10000"/>
              <a:gd name="connsiteX19" fmla="*/ 7948 w 10000"/>
              <a:gd name="connsiteY19" fmla="*/ 8140 h 10000"/>
              <a:gd name="connsiteX20" fmla="*/ 7538 w 10000"/>
              <a:gd name="connsiteY20" fmla="*/ 10000 h 10000"/>
              <a:gd name="connsiteX21" fmla="*/ 6718 w 10000"/>
              <a:gd name="connsiteY21" fmla="*/ 10000 h 10000"/>
              <a:gd name="connsiteX22" fmla="*/ 6924 w 10000"/>
              <a:gd name="connsiteY22" fmla="*/ 9256 h 10000"/>
              <a:gd name="connsiteX23" fmla="*/ 7129 w 10000"/>
              <a:gd name="connsiteY23" fmla="*/ 8140 h 10000"/>
              <a:gd name="connsiteX24" fmla="*/ 7129 w 10000"/>
              <a:gd name="connsiteY24" fmla="*/ 7023 h 10000"/>
              <a:gd name="connsiteX25" fmla="*/ 7334 w 10000"/>
              <a:gd name="connsiteY25" fmla="*/ 5907 h 10000"/>
              <a:gd name="connsiteX26" fmla="*/ 7538 w 10000"/>
              <a:gd name="connsiteY26" fmla="*/ 4465 h 10000"/>
              <a:gd name="connsiteX27" fmla="*/ 7538 w 10000"/>
              <a:gd name="connsiteY27" fmla="*/ 3349 h 10000"/>
              <a:gd name="connsiteX28" fmla="*/ 7538 w 10000"/>
              <a:gd name="connsiteY28" fmla="*/ 2977 h 10000"/>
              <a:gd name="connsiteX29" fmla="*/ 7538 w 10000"/>
              <a:gd name="connsiteY29" fmla="*/ 2605 h 10000"/>
              <a:gd name="connsiteX30" fmla="*/ 7129 w 10000"/>
              <a:gd name="connsiteY30" fmla="*/ 2233 h 10000"/>
              <a:gd name="connsiteX31" fmla="*/ 6718 w 10000"/>
              <a:gd name="connsiteY31" fmla="*/ 1860 h 10000"/>
              <a:gd name="connsiteX32" fmla="*/ 6514 w 10000"/>
              <a:gd name="connsiteY32" fmla="*/ 1860 h 10000"/>
              <a:gd name="connsiteX33" fmla="*/ 6130 w 10000"/>
              <a:gd name="connsiteY33" fmla="*/ 1860 h 10000"/>
              <a:gd name="connsiteX34" fmla="*/ 5716 w 10000"/>
              <a:gd name="connsiteY34" fmla="*/ 2233 h 10000"/>
              <a:gd name="connsiteX35" fmla="*/ 5309 w 10000"/>
              <a:gd name="connsiteY35" fmla="*/ 2233 h 10000"/>
              <a:gd name="connsiteX36" fmla="*/ 4693 w 10000"/>
              <a:gd name="connsiteY36" fmla="*/ 2233 h 10000"/>
              <a:gd name="connsiteX37" fmla="*/ 3870 w 10000"/>
              <a:gd name="connsiteY37" fmla="*/ 2605 h 10000"/>
              <a:gd name="connsiteX38" fmla="*/ 3257 w 10000"/>
              <a:gd name="connsiteY38" fmla="*/ 2605 h 10000"/>
              <a:gd name="connsiteX39" fmla="*/ 2847 w 10000"/>
              <a:gd name="connsiteY39" fmla="*/ 2977 h 10000"/>
              <a:gd name="connsiteX40" fmla="*/ 2231 w 10000"/>
              <a:gd name="connsiteY40" fmla="*/ 2977 h 10000"/>
              <a:gd name="connsiteX41" fmla="*/ 1617 w 10000"/>
              <a:gd name="connsiteY41" fmla="*/ 3349 h 10000"/>
              <a:gd name="connsiteX42" fmla="*/ 1025 w 10000"/>
              <a:gd name="connsiteY42" fmla="*/ 3349 h 10000"/>
              <a:gd name="connsiteX43" fmla="*/ 410 w 10000"/>
              <a:gd name="connsiteY43" fmla="*/ 3721 h 10000"/>
              <a:gd name="connsiteX44" fmla="*/ 0 w 10000"/>
              <a:gd name="connsiteY44" fmla="*/ 3721 h 10000"/>
              <a:gd name="connsiteX45" fmla="*/ 5716 w 10000"/>
              <a:gd name="connsiteY45" fmla="*/ 744 h 10000"/>
              <a:gd name="connsiteX46" fmla="*/ 6130 w 10000"/>
              <a:gd name="connsiteY46" fmla="*/ 744 h 10000"/>
              <a:gd name="connsiteX47" fmla="*/ 6331 w 10000"/>
              <a:gd name="connsiteY47" fmla="*/ 744 h 10000"/>
              <a:gd name="connsiteX48" fmla="*/ 6718 w 10000"/>
              <a:gd name="connsiteY48" fmla="*/ 372 h 10000"/>
              <a:gd name="connsiteX49" fmla="*/ 6924 w 10000"/>
              <a:gd name="connsiteY49" fmla="*/ 372 h 10000"/>
              <a:gd name="connsiteX50" fmla="*/ 7129 w 10000"/>
              <a:gd name="connsiteY50" fmla="*/ 372 h 10000"/>
              <a:gd name="connsiteX51" fmla="*/ 7129 w 10000"/>
              <a:gd name="connsiteY51" fmla="*/ 372 h 10000"/>
              <a:gd name="connsiteX52" fmla="*/ 7129 w 10000"/>
              <a:gd name="connsiteY52" fmla="*/ 372 h 10000"/>
              <a:gd name="connsiteX53" fmla="*/ 7129 w 10000"/>
              <a:gd name="connsiteY53" fmla="*/ 372 h 10000"/>
              <a:gd name="connsiteX0" fmla="*/ 7129 w 10000"/>
              <a:gd name="connsiteY0" fmla="*/ 372 h 10000"/>
              <a:gd name="connsiteX1" fmla="*/ 7538 w 10000"/>
              <a:gd name="connsiteY1" fmla="*/ 0 h 10000"/>
              <a:gd name="connsiteX2" fmla="*/ 7745 w 10000"/>
              <a:gd name="connsiteY2" fmla="*/ 0 h 10000"/>
              <a:gd name="connsiteX3" fmla="*/ 7948 w 10000"/>
              <a:gd name="connsiteY3" fmla="*/ 0 h 10000"/>
              <a:gd name="connsiteX4" fmla="*/ 8155 w 10000"/>
              <a:gd name="connsiteY4" fmla="*/ 0 h 10000"/>
              <a:gd name="connsiteX5" fmla="*/ 8562 w 10000"/>
              <a:gd name="connsiteY5" fmla="*/ 372 h 10000"/>
              <a:gd name="connsiteX6" fmla="*/ 8974 w 10000"/>
              <a:gd name="connsiteY6" fmla="*/ 744 h 10000"/>
              <a:gd name="connsiteX7" fmla="*/ 9590 w 10000"/>
              <a:gd name="connsiteY7" fmla="*/ 1116 h 10000"/>
              <a:gd name="connsiteX8" fmla="*/ 9794 w 10000"/>
              <a:gd name="connsiteY8" fmla="*/ 1488 h 10000"/>
              <a:gd name="connsiteX9" fmla="*/ 10000 w 10000"/>
              <a:gd name="connsiteY9" fmla="*/ 1860 h 10000"/>
              <a:gd name="connsiteX10" fmla="*/ 10000 w 10000"/>
              <a:gd name="connsiteY10" fmla="*/ 1860 h 10000"/>
              <a:gd name="connsiteX11" fmla="*/ 10000 w 10000"/>
              <a:gd name="connsiteY11" fmla="*/ 2605 h 10000"/>
              <a:gd name="connsiteX12" fmla="*/ 9794 w 10000"/>
              <a:gd name="connsiteY12" fmla="*/ 2605 h 10000"/>
              <a:gd name="connsiteX13" fmla="*/ 9590 w 10000"/>
              <a:gd name="connsiteY13" fmla="*/ 2977 h 10000"/>
              <a:gd name="connsiteX14" fmla="*/ 9384 w 10000"/>
              <a:gd name="connsiteY14" fmla="*/ 3349 h 10000"/>
              <a:gd name="connsiteX15" fmla="*/ 9179 w 10000"/>
              <a:gd name="connsiteY15" fmla="*/ 3721 h 10000"/>
              <a:gd name="connsiteX16" fmla="*/ 8974 w 10000"/>
              <a:gd name="connsiteY16" fmla="*/ 4837 h 10000"/>
              <a:gd name="connsiteX17" fmla="*/ 8770 w 10000"/>
              <a:gd name="connsiteY17" fmla="*/ 5535 h 10000"/>
              <a:gd name="connsiteX18" fmla="*/ 8359 w 10000"/>
              <a:gd name="connsiteY18" fmla="*/ 7023 h 10000"/>
              <a:gd name="connsiteX19" fmla="*/ 7948 w 10000"/>
              <a:gd name="connsiteY19" fmla="*/ 8140 h 10000"/>
              <a:gd name="connsiteX20" fmla="*/ 7538 w 10000"/>
              <a:gd name="connsiteY20" fmla="*/ 10000 h 10000"/>
              <a:gd name="connsiteX21" fmla="*/ 6718 w 10000"/>
              <a:gd name="connsiteY21" fmla="*/ 10000 h 10000"/>
              <a:gd name="connsiteX22" fmla="*/ 6924 w 10000"/>
              <a:gd name="connsiteY22" fmla="*/ 9256 h 10000"/>
              <a:gd name="connsiteX23" fmla="*/ 7129 w 10000"/>
              <a:gd name="connsiteY23" fmla="*/ 8140 h 10000"/>
              <a:gd name="connsiteX24" fmla="*/ 7129 w 10000"/>
              <a:gd name="connsiteY24" fmla="*/ 7023 h 10000"/>
              <a:gd name="connsiteX25" fmla="*/ 7334 w 10000"/>
              <a:gd name="connsiteY25" fmla="*/ 5907 h 10000"/>
              <a:gd name="connsiteX26" fmla="*/ 7538 w 10000"/>
              <a:gd name="connsiteY26" fmla="*/ 4465 h 10000"/>
              <a:gd name="connsiteX27" fmla="*/ 7538 w 10000"/>
              <a:gd name="connsiteY27" fmla="*/ 3349 h 10000"/>
              <a:gd name="connsiteX28" fmla="*/ 7538 w 10000"/>
              <a:gd name="connsiteY28" fmla="*/ 2977 h 10000"/>
              <a:gd name="connsiteX29" fmla="*/ 7538 w 10000"/>
              <a:gd name="connsiteY29" fmla="*/ 2605 h 10000"/>
              <a:gd name="connsiteX30" fmla="*/ 7129 w 10000"/>
              <a:gd name="connsiteY30" fmla="*/ 2233 h 10000"/>
              <a:gd name="connsiteX31" fmla="*/ 6718 w 10000"/>
              <a:gd name="connsiteY31" fmla="*/ 1860 h 10000"/>
              <a:gd name="connsiteX32" fmla="*/ 6514 w 10000"/>
              <a:gd name="connsiteY32" fmla="*/ 1860 h 10000"/>
              <a:gd name="connsiteX33" fmla="*/ 6130 w 10000"/>
              <a:gd name="connsiteY33" fmla="*/ 1860 h 10000"/>
              <a:gd name="connsiteX34" fmla="*/ 5716 w 10000"/>
              <a:gd name="connsiteY34" fmla="*/ 2233 h 10000"/>
              <a:gd name="connsiteX35" fmla="*/ 5309 w 10000"/>
              <a:gd name="connsiteY35" fmla="*/ 2233 h 10000"/>
              <a:gd name="connsiteX36" fmla="*/ 4693 w 10000"/>
              <a:gd name="connsiteY36" fmla="*/ 2233 h 10000"/>
              <a:gd name="connsiteX37" fmla="*/ 3870 w 10000"/>
              <a:gd name="connsiteY37" fmla="*/ 2605 h 10000"/>
              <a:gd name="connsiteX38" fmla="*/ 3257 w 10000"/>
              <a:gd name="connsiteY38" fmla="*/ 2605 h 10000"/>
              <a:gd name="connsiteX39" fmla="*/ 2847 w 10000"/>
              <a:gd name="connsiteY39" fmla="*/ 2977 h 10000"/>
              <a:gd name="connsiteX40" fmla="*/ 2231 w 10000"/>
              <a:gd name="connsiteY40" fmla="*/ 2977 h 10000"/>
              <a:gd name="connsiteX41" fmla="*/ 1617 w 10000"/>
              <a:gd name="connsiteY41" fmla="*/ 3349 h 10000"/>
              <a:gd name="connsiteX42" fmla="*/ 1025 w 10000"/>
              <a:gd name="connsiteY42" fmla="*/ 3349 h 10000"/>
              <a:gd name="connsiteX43" fmla="*/ 410 w 10000"/>
              <a:gd name="connsiteY43" fmla="*/ 3721 h 10000"/>
              <a:gd name="connsiteX44" fmla="*/ 0 w 10000"/>
              <a:gd name="connsiteY44" fmla="*/ 3721 h 10000"/>
              <a:gd name="connsiteX45" fmla="*/ 6130 w 10000"/>
              <a:gd name="connsiteY45" fmla="*/ 744 h 10000"/>
              <a:gd name="connsiteX46" fmla="*/ 6331 w 10000"/>
              <a:gd name="connsiteY46" fmla="*/ 744 h 10000"/>
              <a:gd name="connsiteX47" fmla="*/ 6718 w 10000"/>
              <a:gd name="connsiteY47" fmla="*/ 372 h 10000"/>
              <a:gd name="connsiteX48" fmla="*/ 6924 w 10000"/>
              <a:gd name="connsiteY48" fmla="*/ 372 h 10000"/>
              <a:gd name="connsiteX49" fmla="*/ 7129 w 10000"/>
              <a:gd name="connsiteY49" fmla="*/ 372 h 10000"/>
              <a:gd name="connsiteX50" fmla="*/ 7129 w 10000"/>
              <a:gd name="connsiteY50" fmla="*/ 372 h 10000"/>
              <a:gd name="connsiteX51" fmla="*/ 7129 w 10000"/>
              <a:gd name="connsiteY51" fmla="*/ 372 h 10000"/>
              <a:gd name="connsiteX52" fmla="*/ 7129 w 10000"/>
              <a:gd name="connsiteY52" fmla="*/ 372 h 10000"/>
              <a:gd name="connsiteX0" fmla="*/ 7129 w 10000"/>
              <a:gd name="connsiteY0" fmla="*/ 372 h 10000"/>
              <a:gd name="connsiteX1" fmla="*/ 7538 w 10000"/>
              <a:gd name="connsiteY1" fmla="*/ 0 h 10000"/>
              <a:gd name="connsiteX2" fmla="*/ 7745 w 10000"/>
              <a:gd name="connsiteY2" fmla="*/ 0 h 10000"/>
              <a:gd name="connsiteX3" fmla="*/ 7948 w 10000"/>
              <a:gd name="connsiteY3" fmla="*/ 0 h 10000"/>
              <a:gd name="connsiteX4" fmla="*/ 8155 w 10000"/>
              <a:gd name="connsiteY4" fmla="*/ 0 h 10000"/>
              <a:gd name="connsiteX5" fmla="*/ 8562 w 10000"/>
              <a:gd name="connsiteY5" fmla="*/ 372 h 10000"/>
              <a:gd name="connsiteX6" fmla="*/ 8974 w 10000"/>
              <a:gd name="connsiteY6" fmla="*/ 744 h 10000"/>
              <a:gd name="connsiteX7" fmla="*/ 9590 w 10000"/>
              <a:gd name="connsiteY7" fmla="*/ 1116 h 10000"/>
              <a:gd name="connsiteX8" fmla="*/ 9794 w 10000"/>
              <a:gd name="connsiteY8" fmla="*/ 1488 h 10000"/>
              <a:gd name="connsiteX9" fmla="*/ 10000 w 10000"/>
              <a:gd name="connsiteY9" fmla="*/ 1860 h 10000"/>
              <a:gd name="connsiteX10" fmla="*/ 10000 w 10000"/>
              <a:gd name="connsiteY10" fmla="*/ 1860 h 10000"/>
              <a:gd name="connsiteX11" fmla="*/ 10000 w 10000"/>
              <a:gd name="connsiteY11" fmla="*/ 2605 h 10000"/>
              <a:gd name="connsiteX12" fmla="*/ 9794 w 10000"/>
              <a:gd name="connsiteY12" fmla="*/ 2605 h 10000"/>
              <a:gd name="connsiteX13" fmla="*/ 9590 w 10000"/>
              <a:gd name="connsiteY13" fmla="*/ 2977 h 10000"/>
              <a:gd name="connsiteX14" fmla="*/ 9384 w 10000"/>
              <a:gd name="connsiteY14" fmla="*/ 3349 h 10000"/>
              <a:gd name="connsiteX15" fmla="*/ 9179 w 10000"/>
              <a:gd name="connsiteY15" fmla="*/ 3721 h 10000"/>
              <a:gd name="connsiteX16" fmla="*/ 8974 w 10000"/>
              <a:gd name="connsiteY16" fmla="*/ 4837 h 10000"/>
              <a:gd name="connsiteX17" fmla="*/ 8770 w 10000"/>
              <a:gd name="connsiteY17" fmla="*/ 5535 h 10000"/>
              <a:gd name="connsiteX18" fmla="*/ 8359 w 10000"/>
              <a:gd name="connsiteY18" fmla="*/ 7023 h 10000"/>
              <a:gd name="connsiteX19" fmla="*/ 7948 w 10000"/>
              <a:gd name="connsiteY19" fmla="*/ 8140 h 10000"/>
              <a:gd name="connsiteX20" fmla="*/ 7538 w 10000"/>
              <a:gd name="connsiteY20" fmla="*/ 10000 h 10000"/>
              <a:gd name="connsiteX21" fmla="*/ 6718 w 10000"/>
              <a:gd name="connsiteY21" fmla="*/ 10000 h 10000"/>
              <a:gd name="connsiteX22" fmla="*/ 6924 w 10000"/>
              <a:gd name="connsiteY22" fmla="*/ 9256 h 10000"/>
              <a:gd name="connsiteX23" fmla="*/ 7129 w 10000"/>
              <a:gd name="connsiteY23" fmla="*/ 8140 h 10000"/>
              <a:gd name="connsiteX24" fmla="*/ 7129 w 10000"/>
              <a:gd name="connsiteY24" fmla="*/ 7023 h 10000"/>
              <a:gd name="connsiteX25" fmla="*/ 7334 w 10000"/>
              <a:gd name="connsiteY25" fmla="*/ 5907 h 10000"/>
              <a:gd name="connsiteX26" fmla="*/ 7538 w 10000"/>
              <a:gd name="connsiteY26" fmla="*/ 4465 h 10000"/>
              <a:gd name="connsiteX27" fmla="*/ 7538 w 10000"/>
              <a:gd name="connsiteY27" fmla="*/ 3349 h 10000"/>
              <a:gd name="connsiteX28" fmla="*/ 7538 w 10000"/>
              <a:gd name="connsiteY28" fmla="*/ 2977 h 10000"/>
              <a:gd name="connsiteX29" fmla="*/ 7538 w 10000"/>
              <a:gd name="connsiteY29" fmla="*/ 2605 h 10000"/>
              <a:gd name="connsiteX30" fmla="*/ 7129 w 10000"/>
              <a:gd name="connsiteY30" fmla="*/ 2233 h 10000"/>
              <a:gd name="connsiteX31" fmla="*/ 6718 w 10000"/>
              <a:gd name="connsiteY31" fmla="*/ 1860 h 10000"/>
              <a:gd name="connsiteX32" fmla="*/ 6514 w 10000"/>
              <a:gd name="connsiteY32" fmla="*/ 1860 h 10000"/>
              <a:gd name="connsiteX33" fmla="*/ 6130 w 10000"/>
              <a:gd name="connsiteY33" fmla="*/ 1860 h 10000"/>
              <a:gd name="connsiteX34" fmla="*/ 5716 w 10000"/>
              <a:gd name="connsiteY34" fmla="*/ 2233 h 10000"/>
              <a:gd name="connsiteX35" fmla="*/ 5309 w 10000"/>
              <a:gd name="connsiteY35" fmla="*/ 2233 h 10000"/>
              <a:gd name="connsiteX36" fmla="*/ 4693 w 10000"/>
              <a:gd name="connsiteY36" fmla="*/ 2233 h 10000"/>
              <a:gd name="connsiteX37" fmla="*/ 3870 w 10000"/>
              <a:gd name="connsiteY37" fmla="*/ 2605 h 10000"/>
              <a:gd name="connsiteX38" fmla="*/ 3257 w 10000"/>
              <a:gd name="connsiteY38" fmla="*/ 2605 h 10000"/>
              <a:gd name="connsiteX39" fmla="*/ 2847 w 10000"/>
              <a:gd name="connsiteY39" fmla="*/ 2977 h 10000"/>
              <a:gd name="connsiteX40" fmla="*/ 2231 w 10000"/>
              <a:gd name="connsiteY40" fmla="*/ 2977 h 10000"/>
              <a:gd name="connsiteX41" fmla="*/ 1617 w 10000"/>
              <a:gd name="connsiteY41" fmla="*/ 3349 h 10000"/>
              <a:gd name="connsiteX42" fmla="*/ 1025 w 10000"/>
              <a:gd name="connsiteY42" fmla="*/ 3349 h 10000"/>
              <a:gd name="connsiteX43" fmla="*/ 410 w 10000"/>
              <a:gd name="connsiteY43" fmla="*/ 3721 h 10000"/>
              <a:gd name="connsiteX44" fmla="*/ 0 w 10000"/>
              <a:gd name="connsiteY44" fmla="*/ 3721 h 10000"/>
              <a:gd name="connsiteX45" fmla="*/ 6130 w 10000"/>
              <a:gd name="connsiteY45" fmla="*/ 744 h 10000"/>
              <a:gd name="connsiteX46" fmla="*/ 6718 w 10000"/>
              <a:gd name="connsiteY46" fmla="*/ 372 h 10000"/>
              <a:gd name="connsiteX47" fmla="*/ 6924 w 10000"/>
              <a:gd name="connsiteY47" fmla="*/ 372 h 10000"/>
              <a:gd name="connsiteX48" fmla="*/ 7129 w 10000"/>
              <a:gd name="connsiteY48" fmla="*/ 372 h 10000"/>
              <a:gd name="connsiteX49" fmla="*/ 7129 w 10000"/>
              <a:gd name="connsiteY49" fmla="*/ 372 h 10000"/>
              <a:gd name="connsiteX50" fmla="*/ 7129 w 10000"/>
              <a:gd name="connsiteY50" fmla="*/ 372 h 10000"/>
              <a:gd name="connsiteX51" fmla="*/ 7129 w 10000"/>
              <a:gd name="connsiteY51" fmla="*/ 372 h 10000"/>
              <a:gd name="connsiteX0" fmla="*/ 7129 w 10000"/>
              <a:gd name="connsiteY0" fmla="*/ 558 h 10186"/>
              <a:gd name="connsiteX1" fmla="*/ 7538 w 10000"/>
              <a:gd name="connsiteY1" fmla="*/ 186 h 10186"/>
              <a:gd name="connsiteX2" fmla="*/ 7745 w 10000"/>
              <a:gd name="connsiteY2" fmla="*/ 186 h 10186"/>
              <a:gd name="connsiteX3" fmla="*/ 7948 w 10000"/>
              <a:gd name="connsiteY3" fmla="*/ 186 h 10186"/>
              <a:gd name="connsiteX4" fmla="*/ 8155 w 10000"/>
              <a:gd name="connsiteY4" fmla="*/ 186 h 10186"/>
              <a:gd name="connsiteX5" fmla="*/ 8562 w 10000"/>
              <a:gd name="connsiteY5" fmla="*/ 558 h 10186"/>
              <a:gd name="connsiteX6" fmla="*/ 8974 w 10000"/>
              <a:gd name="connsiteY6" fmla="*/ 930 h 10186"/>
              <a:gd name="connsiteX7" fmla="*/ 9590 w 10000"/>
              <a:gd name="connsiteY7" fmla="*/ 1302 h 10186"/>
              <a:gd name="connsiteX8" fmla="*/ 9794 w 10000"/>
              <a:gd name="connsiteY8" fmla="*/ 1674 h 10186"/>
              <a:gd name="connsiteX9" fmla="*/ 10000 w 10000"/>
              <a:gd name="connsiteY9" fmla="*/ 2046 h 10186"/>
              <a:gd name="connsiteX10" fmla="*/ 10000 w 10000"/>
              <a:gd name="connsiteY10" fmla="*/ 2046 h 10186"/>
              <a:gd name="connsiteX11" fmla="*/ 10000 w 10000"/>
              <a:gd name="connsiteY11" fmla="*/ 2791 h 10186"/>
              <a:gd name="connsiteX12" fmla="*/ 9794 w 10000"/>
              <a:gd name="connsiteY12" fmla="*/ 2791 h 10186"/>
              <a:gd name="connsiteX13" fmla="*/ 9590 w 10000"/>
              <a:gd name="connsiteY13" fmla="*/ 3163 h 10186"/>
              <a:gd name="connsiteX14" fmla="*/ 9384 w 10000"/>
              <a:gd name="connsiteY14" fmla="*/ 3535 h 10186"/>
              <a:gd name="connsiteX15" fmla="*/ 9179 w 10000"/>
              <a:gd name="connsiteY15" fmla="*/ 3907 h 10186"/>
              <a:gd name="connsiteX16" fmla="*/ 8974 w 10000"/>
              <a:gd name="connsiteY16" fmla="*/ 5023 h 10186"/>
              <a:gd name="connsiteX17" fmla="*/ 8770 w 10000"/>
              <a:gd name="connsiteY17" fmla="*/ 5721 h 10186"/>
              <a:gd name="connsiteX18" fmla="*/ 8359 w 10000"/>
              <a:gd name="connsiteY18" fmla="*/ 7209 h 10186"/>
              <a:gd name="connsiteX19" fmla="*/ 7948 w 10000"/>
              <a:gd name="connsiteY19" fmla="*/ 8326 h 10186"/>
              <a:gd name="connsiteX20" fmla="*/ 7538 w 10000"/>
              <a:gd name="connsiteY20" fmla="*/ 10186 h 10186"/>
              <a:gd name="connsiteX21" fmla="*/ 6718 w 10000"/>
              <a:gd name="connsiteY21" fmla="*/ 10186 h 10186"/>
              <a:gd name="connsiteX22" fmla="*/ 6924 w 10000"/>
              <a:gd name="connsiteY22" fmla="*/ 9442 h 10186"/>
              <a:gd name="connsiteX23" fmla="*/ 7129 w 10000"/>
              <a:gd name="connsiteY23" fmla="*/ 8326 h 10186"/>
              <a:gd name="connsiteX24" fmla="*/ 7129 w 10000"/>
              <a:gd name="connsiteY24" fmla="*/ 7209 h 10186"/>
              <a:gd name="connsiteX25" fmla="*/ 7334 w 10000"/>
              <a:gd name="connsiteY25" fmla="*/ 6093 h 10186"/>
              <a:gd name="connsiteX26" fmla="*/ 7538 w 10000"/>
              <a:gd name="connsiteY26" fmla="*/ 4651 h 10186"/>
              <a:gd name="connsiteX27" fmla="*/ 7538 w 10000"/>
              <a:gd name="connsiteY27" fmla="*/ 3535 h 10186"/>
              <a:gd name="connsiteX28" fmla="*/ 7538 w 10000"/>
              <a:gd name="connsiteY28" fmla="*/ 3163 h 10186"/>
              <a:gd name="connsiteX29" fmla="*/ 7538 w 10000"/>
              <a:gd name="connsiteY29" fmla="*/ 2791 h 10186"/>
              <a:gd name="connsiteX30" fmla="*/ 7129 w 10000"/>
              <a:gd name="connsiteY30" fmla="*/ 2419 h 10186"/>
              <a:gd name="connsiteX31" fmla="*/ 6718 w 10000"/>
              <a:gd name="connsiteY31" fmla="*/ 2046 h 10186"/>
              <a:gd name="connsiteX32" fmla="*/ 6514 w 10000"/>
              <a:gd name="connsiteY32" fmla="*/ 2046 h 10186"/>
              <a:gd name="connsiteX33" fmla="*/ 6130 w 10000"/>
              <a:gd name="connsiteY33" fmla="*/ 2046 h 10186"/>
              <a:gd name="connsiteX34" fmla="*/ 5716 w 10000"/>
              <a:gd name="connsiteY34" fmla="*/ 2419 h 10186"/>
              <a:gd name="connsiteX35" fmla="*/ 5309 w 10000"/>
              <a:gd name="connsiteY35" fmla="*/ 2419 h 10186"/>
              <a:gd name="connsiteX36" fmla="*/ 4693 w 10000"/>
              <a:gd name="connsiteY36" fmla="*/ 2419 h 10186"/>
              <a:gd name="connsiteX37" fmla="*/ 3870 w 10000"/>
              <a:gd name="connsiteY37" fmla="*/ 2791 h 10186"/>
              <a:gd name="connsiteX38" fmla="*/ 3257 w 10000"/>
              <a:gd name="connsiteY38" fmla="*/ 2791 h 10186"/>
              <a:gd name="connsiteX39" fmla="*/ 2847 w 10000"/>
              <a:gd name="connsiteY39" fmla="*/ 3163 h 10186"/>
              <a:gd name="connsiteX40" fmla="*/ 2231 w 10000"/>
              <a:gd name="connsiteY40" fmla="*/ 3163 h 10186"/>
              <a:gd name="connsiteX41" fmla="*/ 1617 w 10000"/>
              <a:gd name="connsiteY41" fmla="*/ 3535 h 10186"/>
              <a:gd name="connsiteX42" fmla="*/ 1025 w 10000"/>
              <a:gd name="connsiteY42" fmla="*/ 3535 h 10186"/>
              <a:gd name="connsiteX43" fmla="*/ 410 w 10000"/>
              <a:gd name="connsiteY43" fmla="*/ 3907 h 10186"/>
              <a:gd name="connsiteX44" fmla="*/ 0 w 10000"/>
              <a:gd name="connsiteY44" fmla="*/ 3907 h 10186"/>
              <a:gd name="connsiteX45" fmla="*/ 6718 w 10000"/>
              <a:gd name="connsiteY45" fmla="*/ 558 h 10186"/>
              <a:gd name="connsiteX46" fmla="*/ 6924 w 10000"/>
              <a:gd name="connsiteY46" fmla="*/ 558 h 10186"/>
              <a:gd name="connsiteX47" fmla="*/ 7129 w 10000"/>
              <a:gd name="connsiteY47" fmla="*/ 558 h 10186"/>
              <a:gd name="connsiteX48" fmla="*/ 7129 w 10000"/>
              <a:gd name="connsiteY48" fmla="*/ 558 h 10186"/>
              <a:gd name="connsiteX49" fmla="*/ 7129 w 10000"/>
              <a:gd name="connsiteY49" fmla="*/ 558 h 10186"/>
              <a:gd name="connsiteX50" fmla="*/ 7129 w 10000"/>
              <a:gd name="connsiteY50" fmla="*/ 558 h 10186"/>
              <a:gd name="connsiteX0" fmla="*/ 7129 w 10000"/>
              <a:gd name="connsiteY0" fmla="*/ 558 h 10186"/>
              <a:gd name="connsiteX1" fmla="*/ 7538 w 10000"/>
              <a:gd name="connsiteY1" fmla="*/ 186 h 10186"/>
              <a:gd name="connsiteX2" fmla="*/ 7745 w 10000"/>
              <a:gd name="connsiteY2" fmla="*/ 186 h 10186"/>
              <a:gd name="connsiteX3" fmla="*/ 7948 w 10000"/>
              <a:gd name="connsiteY3" fmla="*/ 186 h 10186"/>
              <a:gd name="connsiteX4" fmla="*/ 8155 w 10000"/>
              <a:gd name="connsiteY4" fmla="*/ 186 h 10186"/>
              <a:gd name="connsiteX5" fmla="*/ 8562 w 10000"/>
              <a:gd name="connsiteY5" fmla="*/ 558 h 10186"/>
              <a:gd name="connsiteX6" fmla="*/ 8974 w 10000"/>
              <a:gd name="connsiteY6" fmla="*/ 930 h 10186"/>
              <a:gd name="connsiteX7" fmla="*/ 9590 w 10000"/>
              <a:gd name="connsiteY7" fmla="*/ 1302 h 10186"/>
              <a:gd name="connsiteX8" fmla="*/ 9794 w 10000"/>
              <a:gd name="connsiteY8" fmla="*/ 1674 h 10186"/>
              <a:gd name="connsiteX9" fmla="*/ 10000 w 10000"/>
              <a:gd name="connsiteY9" fmla="*/ 2046 h 10186"/>
              <a:gd name="connsiteX10" fmla="*/ 10000 w 10000"/>
              <a:gd name="connsiteY10" fmla="*/ 2046 h 10186"/>
              <a:gd name="connsiteX11" fmla="*/ 10000 w 10000"/>
              <a:gd name="connsiteY11" fmla="*/ 2791 h 10186"/>
              <a:gd name="connsiteX12" fmla="*/ 9794 w 10000"/>
              <a:gd name="connsiteY12" fmla="*/ 2791 h 10186"/>
              <a:gd name="connsiteX13" fmla="*/ 9590 w 10000"/>
              <a:gd name="connsiteY13" fmla="*/ 3163 h 10186"/>
              <a:gd name="connsiteX14" fmla="*/ 9384 w 10000"/>
              <a:gd name="connsiteY14" fmla="*/ 3535 h 10186"/>
              <a:gd name="connsiteX15" fmla="*/ 9179 w 10000"/>
              <a:gd name="connsiteY15" fmla="*/ 3907 h 10186"/>
              <a:gd name="connsiteX16" fmla="*/ 8974 w 10000"/>
              <a:gd name="connsiteY16" fmla="*/ 5023 h 10186"/>
              <a:gd name="connsiteX17" fmla="*/ 8770 w 10000"/>
              <a:gd name="connsiteY17" fmla="*/ 5721 h 10186"/>
              <a:gd name="connsiteX18" fmla="*/ 8359 w 10000"/>
              <a:gd name="connsiteY18" fmla="*/ 7209 h 10186"/>
              <a:gd name="connsiteX19" fmla="*/ 7948 w 10000"/>
              <a:gd name="connsiteY19" fmla="*/ 8326 h 10186"/>
              <a:gd name="connsiteX20" fmla="*/ 7538 w 10000"/>
              <a:gd name="connsiteY20" fmla="*/ 10186 h 10186"/>
              <a:gd name="connsiteX21" fmla="*/ 6718 w 10000"/>
              <a:gd name="connsiteY21" fmla="*/ 10186 h 10186"/>
              <a:gd name="connsiteX22" fmla="*/ 6924 w 10000"/>
              <a:gd name="connsiteY22" fmla="*/ 9442 h 10186"/>
              <a:gd name="connsiteX23" fmla="*/ 7129 w 10000"/>
              <a:gd name="connsiteY23" fmla="*/ 8326 h 10186"/>
              <a:gd name="connsiteX24" fmla="*/ 7129 w 10000"/>
              <a:gd name="connsiteY24" fmla="*/ 7209 h 10186"/>
              <a:gd name="connsiteX25" fmla="*/ 7334 w 10000"/>
              <a:gd name="connsiteY25" fmla="*/ 6093 h 10186"/>
              <a:gd name="connsiteX26" fmla="*/ 7538 w 10000"/>
              <a:gd name="connsiteY26" fmla="*/ 4651 h 10186"/>
              <a:gd name="connsiteX27" fmla="*/ 7538 w 10000"/>
              <a:gd name="connsiteY27" fmla="*/ 3535 h 10186"/>
              <a:gd name="connsiteX28" fmla="*/ 7538 w 10000"/>
              <a:gd name="connsiteY28" fmla="*/ 3163 h 10186"/>
              <a:gd name="connsiteX29" fmla="*/ 7538 w 10000"/>
              <a:gd name="connsiteY29" fmla="*/ 2791 h 10186"/>
              <a:gd name="connsiteX30" fmla="*/ 7129 w 10000"/>
              <a:gd name="connsiteY30" fmla="*/ 2419 h 10186"/>
              <a:gd name="connsiteX31" fmla="*/ 6718 w 10000"/>
              <a:gd name="connsiteY31" fmla="*/ 2046 h 10186"/>
              <a:gd name="connsiteX32" fmla="*/ 6514 w 10000"/>
              <a:gd name="connsiteY32" fmla="*/ 2046 h 10186"/>
              <a:gd name="connsiteX33" fmla="*/ 6130 w 10000"/>
              <a:gd name="connsiteY33" fmla="*/ 2046 h 10186"/>
              <a:gd name="connsiteX34" fmla="*/ 5716 w 10000"/>
              <a:gd name="connsiteY34" fmla="*/ 2419 h 10186"/>
              <a:gd name="connsiteX35" fmla="*/ 5309 w 10000"/>
              <a:gd name="connsiteY35" fmla="*/ 2419 h 10186"/>
              <a:gd name="connsiteX36" fmla="*/ 4693 w 10000"/>
              <a:gd name="connsiteY36" fmla="*/ 2419 h 10186"/>
              <a:gd name="connsiteX37" fmla="*/ 3870 w 10000"/>
              <a:gd name="connsiteY37" fmla="*/ 2791 h 10186"/>
              <a:gd name="connsiteX38" fmla="*/ 3257 w 10000"/>
              <a:gd name="connsiteY38" fmla="*/ 2791 h 10186"/>
              <a:gd name="connsiteX39" fmla="*/ 2847 w 10000"/>
              <a:gd name="connsiteY39" fmla="*/ 3163 h 10186"/>
              <a:gd name="connsiteX40" fmla="*/ 2231 w 10000"/>
              <a:gd name="connsiteY40" fmla="*/ 3163 h 10186"/>
              <a:gd name="connsiteX41" fmla="*/ 1617 w 10000"/>
              <a:gd name="connsiteY41" fmla="*/ 3535 h 10186"/>
              <a:gd name="connsiteX42" fmla="*/ 1025 w 10000"/>
              <a:gd name="connsiteY42" fmla="*/ 3535 h 10186"/>
              <a:gd name="connsiteX43" fmla="*/ 410 w 10000"/>
              <a:gd name="connsiteY43" fmla="*/ 3907 h 10186"/>
              <a:gd name="connsiteX44" fmla="*/ 0 w 10000"/>
              <a:gd name="connsiteY44" fmla="*/ 3907 h 10186"/>
              <a:gd name="connsiteX45" fmla="*/ 6718 w 10000"/>
              <a:gd name="connsiteY45" fmla="*/ 558 h 10186"/>
              <a:gd name="connsiteX46" fmla="*/ 6924 w 10000"/>
              <a:gd name="connsiteY46" fmla="*/ 558 h 10186"/>
              <a:gd name="connsiteX47" fmla="*/ 7129 w 10000"/>
              <a:gd name="connsiteY47" fmla="*/ 558 h 10186"/>
              <a:gd name="connsiteX48" fmla="*/ 7129 w 10000"/>
              <a:gd name="connsiteY48" fmla="*/ 558 h 10186"/>
              <a:gd name="connsiteX49" fmla="*/ 7129 w 10000"/>
              <a:gd name="connsiteY49" fmla="*/ 558 h 10186"/>
              <a:gd name="connsiteX0" fmla="*/ 7129 w 10000"/>
              <a:gd name="connsiteY0" fmla="*/ 372 h 10000"/>
              <a:gd name="connsiteX1" fmla="*/ 7538 w 10000"/>
              <a:gd name="connsiteY1" fmla="*/ 0 h 10000"/>
              <a:gd name="connsiteX2" fmla="*/ 7745 w 10000"/>
              <a:gd name="connsiteY2" fmla="*/ 0 h 10000"/>
              <a:gd name="connsiteX3" fmla="*/ 7948 w 10000"/>
              <a:gd name="connsiteY3" fmla="*/ 0 h 10000"/>
              <a:gd name="connsiteX4" fmla="*/ 8155 w 10000"/>
              <a:gd name="connsiteY4" fmla="*/ 0 h 10000"/>
              <a:gd name="connsiteX5" fmla="*/ 8562 w 10000"/>
              <a:gd name="connsiteY5" fmla="*/ 372 h 10000"/>
              <a:gd name="connsiteX6" fmla="*/ 8974 w 10000"/>
              <a:gd name="connsiteY6" fmla="*/ 744 h 10000"/>
              <a:gd name="connsiteX7" fmla="*/ 9590 w 10000"/>
              <a:gd name="connsiteY7" fmla="*/ 1116 h 10000"/>
              <a:gd name="connsiteX8" fmla="*/ 9794 w 10000"/>
              <a:gd name="connsiteY8" fmla="*/ 1488 h 10000"/>
              <a:gd name="connsiteX9" fmla="*/ 10000 w 10000"/>
              <a:gd name="connsiteY9" fmla="*/ 1860 h 10000"/>
              <a:gd name="connsiteX10" fmla="*/ 10000 w 10000"/>
              <a:gd name="connsiteY10" fmla="*/ 1860 h 10000"/>
              <a:gd name="connsiteX11" fmla="*/ 10000 w 10000"/>
              <a:gd name="connsiteY11" fmla="*/ 2605 h 10000"/>
              <a:gd name="connsiteX12" fmla="*/ 9794 w 10000"/>
              <a:gd name="connsiteY12" fmla="*/ 2605 h 10000"/>
              <a:gd name="connsiteX13" fmla="*/ 9590 w 10000"/>
              <a:gd name="connsiteY13" fmla="*/ 2977 h 10000"/>
              <a:gd name="connsiteX14" fmla="*/ 9384 w 10000"/>
              <a:gd name="connsiteY14" fmla="*/ 3349 h 10000"/>
              <a:gd name="connsiteX15" fmla="*/ 9179 w 10000"/>
              <a:gd name="connsiteY15" fmla="*/ 3721 h 10000"/>
              <a:gd name="connsiteX16" fmla="*/ 8974 w 10000"/>
              <a:gd name="connsiteY16" fmla="*/ 4837 h 10000"/>
              <a:gd name="connsiteX17" fmla="*/ 8770 w 10000"/>
              <a:gd name="connsiteY17" fmla="*/ 5535 h 10000"/>
              <a:gd name="connsiteX18" fmla="*/ 8359 w 10000"/>
              <a:gd name="connsiteY18" fmla="*/ 7023 h 10000"/>
              <a:gd name="connsiteX19" fmla="*/ 7948 w 10000"/>
              <a:gd name="connsiteY19" fmla="*/ 8140 h 10000"/>
              <a:gd name="connsiteX20" fmla="*/ 7538 w 10000"/>
              <a:gd name="connsiteY20" fmla="*/ 10000 h 10000"/>
              <a:gd name="connsiteX21" fmla="*/ 6718 w 10000"/>
              <a:gd name="connsiteY21" fmla="*/ 10000 h 10000"/>
              <a:gd name="connsiteX22" fmla="*/ 6924 w 10000"/>
              <a:gd name="connsiteY22" fmla="*/ 9256 h 10000"/>
              <a:gd name="connsiteX23" fmla="*/ 7129 w 10000"/>
              <a:gd name="connsiteY23" fmla="*/ 8140 h 10000"/>
              <a:gd name="connsiteX24" fmla="*/ 7129 w 10000"/>
              <a:gd name="connsiteY24" fmla="*/ 7023 h 10000"/>
              <a:gd name="connsiteX25" fmla="*/ 7334 w 10000"/>
              <a:gd name="connsiteY25" fmla="*/ 5907 h 10000"/>
              <a:gd name="connsiteX26" fmla="*/ 7538 w 10000"/>
              <a:gd name="connsiteY26" fmla="*/ 4465 h 10000"/>
              <a:gd name="connsiteX27" fmla="*/ 7538 w 10000"/>
              <a:gd name="connsiteY27" fmla="*/ 3349 h 10000"/>
              <a:gd name="connsiteX28" fmla="*/ 7538 w 10000"/>
              <a:gd name="connsiteY28" fmla="*/ 2977 h 10000"/>
              <a:gd name="connsiteX29" fmla="*/ 7538 w 10000"/>
              <a:gd name="connsiteY29" fmla="*/ 2605 h 10000"/>
              <a:gd name="connsiteX30" fmla="*/ 7129 w 10000"/>
              <a:gd name="connsiteY30" fmla="*/ 2233 h 10000"/>
              <a:gd name="connsiteX31" fmla="*/ 6718 w 10000"/>
              <a:gd name="connsiteY31" fmla="*/ 1860 h 10000"/>
              <a:gd name="connsiteX32" fmla="*/ 6514 w 10000"/>
              <a:gd name="connsiteY32" fmla="*/ 1860 h 10000"/>
              <a:gd name="connsiteX33" fmla="*/ 6130 w 10000"/>
              <a:gd name="connsiteY33" fmla="*/ 1860 h 10000"/>
              <a:gd name="connsiteX34" fmla="*/ 5716 w 10000"/>
              <a:gd name="connsiteY34" fmla="*/ 2233 h 10000"/>
              <a:gd name="connsiteX35" fmla="*/ 5309 w 10000"/>
              <a:gd name="connsiteY35" fmla="*/ 2233 h 10000"/>
              <a:gd name="connsiteX36" fmla="*/ 4693 w 10000"/>
              <a:gd name="connsiteY36" fmla="*/ 2233 h 10000"/>
              <a:gd name="connsiteX37" fmla="*/ 3870 w 10000"/>
              <a:gd name="connsiteY37" fmla="*/ 2605 h 10000"/>
              <a:gd name="connsiteX38" fmla="*/ 3257 w 10000"/>
              <a:gd name="connsiteY38" fmla="*/ 2605 h 10000"/>
              <a:gd name="connsiteX39" fmla="*/ 2847 w 10000"/>
              <a:gd name="connsiteY39" fmla="*/ 2977 h 10000"/>
              <a:gd name="connsiteX40" fmla="*/ 2231 w 10000"/>
              <a:gd name="connsiteY40" fmla="*/ 2977 h 10000"/>
              <a:gd name="connsiteX41" fmla="*/ 1617 w 10000"/>
              <a:gd name="connsiteY41" fmla="*/ 3349 h 10000"/>
              <a:gd name="connsiteX42" fmla="*/ 1025 w 10000"/>
              <a:gd name="connsiteY42" fmla="*/ 3349 h 10000"/>
              <a:gd name="connsiteX43" fmla="*/ 410 w 10000"/>
              <a:gd name="connsiteY43" fmla="*/ 3721 h 10000"/>
              <a:gd name="connsiteX44" fmla="*/ 0 w 10000"/>
              <a:gd name="connsiteY44" fmla="*/ 3721 h 10000"/>
              <a:gd name="connsiteX45" fmla="*/ 6924 w 10000"/>
              <a:gd name="connsiteY45" fmla="*/ 372 h 10000"/>
              <a:gd name="connsiteX46" fmla="*/ 7129 w 10000"/>
              <a:gd name="connsiteY46" fmla="*/ 372 h 10000"/>
              <a:gd name="connsiteX47" fmla="*/ 7129 w 10000"/>
              <a:gd name="connsiteY47" fmla="*/ 372 h 10000"/>
              <a:gd name="connsiteX48" fmla="*/ 7129 w 10000"/>
              <a:gd name="connsiteY48" fmla="*/ 372 h 10000"/>
              <a:gd name="connsiteX0" fmla="*/ 7129 w 10000"/>
              <a:gd name="connsiteY0" fmla="*/ 372 h 10000"/>
              <a:gd name="connsiteX1" fmla="*/ 7538 w 10000"/>
              <a:gd name="connsiteY1" fmla="*/ 0 h 10000"/>
              <a:gd name="connsiteX2" fmla="*/ 7745 w 10000"/>
              <a:gd name="connsiteY2" fmla="*/ 0 h 10000"/>
              <a:gd name="connsiteX3" fmla="*/ 7948 w 10000"/>
              <a:gd name="connsiteY3" fmla="*/ 0 h 10000"/>
              <a:gd name="connsiteX4" fmla="*/ 8155 w 10000"/>
              <a:gd name="connsiteY4" fmla="*/ 0 h 10000"/>
              <a:gd name="connsiteX5" fmla="*/ 8562 w 10000"/>
              <a:gd name="connsiteY5" fmla="*/ 372 h 10000"/>
              <a:gd name="connsiteX6" fmla="*/ 8974 w 10000"/>
              <a:gd name="connsiteY6" fmla="*/ 744 h 10000"/>
              <a:gd name="connsiteX7" fmla="*/ 9590 w 10000"/>
              <a:gd name="connsiteY7" fmla="*/ 1116 h 10000"/>
              <a:gd name="connsiteX8" fmla="*/ 9794 w 10000"/>
              <a:gd name="connsiteY8" fmla="*/ 1488 h 10000"/>
              <a:gd name="connsiteX9" fmla="*/ 10000 w 10000"/>
              <a:gd name="connsiteY9" fmla="*/ 1860 h 10000"/>
              <a:gd name="connsiteX10" fmla="*/ 10000 w 10000"/>
              <a:gd name="connsiteY10" fmla="*/ 1860 h 10000"/>
              <a:gd name="connsiteX11" fmla="*/ 10000 w 10000"/>
              <a:gd name="connsiteY11" fmla="*/ 2605 h 10000"/>
              <a:gd name="connsiteX12" fmla="*/ 9794 w 10000"/>
              <a:gd name="connsiteY12" fmla="*/ 2605 h 10000"/>
              <a:gd name="connsiteX13" fmla="*/ 9590 w 10000"/>
              <a:gd name="connsiteY13" fmla="*/ 2977 h 10000"/>
              <a:gd name="connsiteX14" fmla="*/ 9384 w 10000"/>
              <a:gd name="connsiteY14" fmla="*/ 3349 h 10000"/>
              <a:gd name="connsiteX15" fmla="*/ 9179 w 10000"/>
              <a:gd name="connsiteY15" fmla="*/ 3721 h 10000"/>
              <a:gd name="connsiteX16" fmla="*/ 8974 w 10000"/>
              <a:gd name="connsiteY16" fmla="*/ 4837 h 10000"/>
              <a:gd name="connsiteX17" fmla="*/ 8770 w 10000"/>
              <a:gd name="connsiteY17" fmla="*/ 5535 h 10000"/>
              <a:gd name="connsiteX18" fmla="*/ 8359 w 10000"/>
              <a:gd name="connsiteY18" fmla="*/ 7023 h 10000"/>
              <a:gd name="connsiteX19" fmla="*/ 7948 w 10000"/>
              <a:gd name="connsiteY19" fmla="*/ 8140 h 10000"/>
              <a:gd name="connsiteX20" fmla="*/ 7538 w 10000"/>
              <a:gd name="connsiteY20" fmla="*/ 10000 h 10000"/>
              <a:gd name="connsiteX21" fmla="*/ 6718 w 10000"/>
              <a:gd name="connsiteY21" fmla="*/ 10000 h 10000"/>
              <a:gd name="connsiteX22" fmla="*/ 6924 w 10000"/>
              <a:gd name="connsiteY22" fmla="*/ 9256 h 10000"/>
              <a:gd name="connsiteX23" fmla="*/ 7129 w 10000"/>
              <a:gd name="connsiteY23" fmla="*/ 8140 h 10000"/>
              <a:gd name="connsiteX24" fmla="*/ 7129 w 10000"/>
              <a:gd name="connsiteY24" fmla="*/ 7023 h 10000"/>
              <a:gd name="connsiteX25" fmla="*/ 7334 w 10000"/>
              <a:gd name="connsiteY25" fmla="*/ 5907 h 10000"/>
              <a:gd name="connsiteX26" fmla="*/ 7538 w 10000"/>
              <a:gd name="connsiteY26" fmla="*/ 4465 h 10000"/>
              <a:gd name="connsiteX27" fmla="*/ 7538 w 10000"/>
              <a:gd name="connsiteY27" fmla="*/ 3349 h 10000"/>
              <a:gd name="connsiteX28" fmla="*/ 7538 w 10000"/>
              <a:gd name="connsiteY28" fmla="*/ 2977 h 10000"/>
              <a:gd name="connsiteX29" fmla="*/ 7538 w 10000"/>
              <a:gd name="connsiteY29" fmla="*/ 2605 h 10000"/>
              <a:gd name="connsiteX30" fmla="*/ 7129 w 10000"/>
              <a:gd name="connsiteY30" fmla="*/ 2233 h 10000"/>
              <a:gd name="connsiteX31" fmla="*/ 6718 w 10000"/>
              <a:gd name="connsiteY31" fmla="*/ 1860 h 10000"/>
              <a:gd name="connsiteX32" fmla="*/ 6514 w 10000"/>
              <a:gd name="connsiteY32" fmla="*/ 1860 h 10000"/>
              <a:gd name="connsiteX33" fmla="*/ 6130 w 10000"/>
              <a:gd name="connsiteY33" fmla="*/ 1860 h 10000"/>
              <a:gd name="connsiteX34" fmla="*/ 5716 w 10000"/>
              <a:gd name="connsiteY34" fmla="*/ 2233 h 10000"/>
              <a:gd name="connsiteX35" fmla="*/ 5309 w 10000"/>
              <a:gd name="connsiteY35" fmla="*/ 2233 h 10000"/>
              <a:gd name="connsiteX36" fmla="*/ 4693 w 10000"/>
              <a:gd name="connsiteY36" fmla="*/ 2233 h 10000"/>
              <a:gd name="connsiteX37" fmla="*/ 3870 w 10000"/>
              <a:gd name="connsiteY37" fmla="*/ 2605 h 10000"/>
              <a:gd name="connsiteX38" fmla="*/ 3257 w 10000"/>
              <a:gd name="connsiteY38" fmla="*/ 2605 h 10000"/>
              <a:gd name="connsiteX39" fmla="*/ 2847 w 10000"/>
              <a:gd name="connsiteY39" fmla="*/ 2977 h 10000"/>
              <a:gd name="connsiteX40" fmla="*/ 2231 w 10000"/>
              <a:gd name="connsiteY40" fmla="*/ 2977 h 10000"/>
              <a:gd name="connsiteX41" fmla="*/ 1617 w 10000"/>
              <a:gd name="connsiteY41" fmla="*/ 3349 h 10000"/>
              <a:gd name="connsiteX42" fmla="*/ 1025 w 10000"/>
              <a:gd name="connsiteY42" fmla="*/ 3349 h 10000"/>
              <a:gd name="connsiteX43" fmla="*/ 410 w 10000"/>
              <a:gd name="connsiteY43" fmla="*/ 3721 h 10000"/>
              <a:gd name="connsiteX44" fmla="*/ 0 w 10000"/>
              <a:gd name="connsiteY44" fmla="*/ 3721 h 10000"/>
              <a:gd name="connsiteX45" fmla="*/ 7129 w 10000"/>
              <a:gd name="connsiteY45" fmla="*/ 372 h 10000"/>
              <a:gd name="connsiteX46" fmla="*/ 7129 w 10000"/>
              <a:gd name="connsiteY46" fmla="*/ 372 h 10000"/>
              <a:gd name="connsiteX47" fmla="*/ 7129 w 10000"/>
              <a:gd name="connsiteY47" fmla="*/ 372 h 10000"/>
              <a:gd name="connsiteX0" fmla="*/ 7129 w 10000"/>
              <a:gd name="connsiteY0" fmla="*/ 372 h 10000"/>
              <a:gd name="connsiteX1" fmla="*/ 7538 w 10000"/>
              <a:gd name="connsiteY1" fmla="*/ 0 h 10000"/>
              <a:gd name="connsiteX2" fmla="*/ 7745 w 10000"/>
              <a:gd name="connsiteY2" fmla="*/ 0 h 10000"/>
              <a:gd name="connsiteX3" fmla="*/ 7948 w 10000"/>
              <a:gd name="connsiteY3" fmla="*/ 0 h 10000"/>
              <a:gd name="connsiteX4" fmla="*/ 8155 w 10000"/>
              <a:gd name="connsiteY4" fmla="*/ 0 h 10000"/>
              <a:gd name="connsiteX5" fmla="*/ 8562 w 10000"/>
              <a:gd name="connsiteY5" fmla="*/ 372 h 10000"/>
              <a:gd name="connsiteX6" fmla="*/ 8974 w 10000"/>
              <a:gd name="connsiteY6" fmla="*/ 744 h 10000"/>
              <a:gd name="connsiteX7" fmla="*/ 9590 w 10000"/>
              <a:gd name="connsiteY7" fmla="*/ 1116 h 10000"/>
              <a:gd name="connsiteX8" fmla="*/ 9794 w 10000"/>
              <a:gd name="connsiteY8" fmla="*/ 1488 h 10000"/>
              <a:gd name="connsiteX9" fmla="*/ 10000 w 10000"/>
              <a:gd name="connsiteY9" fmla="*/ 1860 h 10000"/>
              <a:gd name="connsiteX10" fmla="*/ 10000 w 10000"/>
              <a:gd name="connsiteY10" fmla="*/ 1860 h 10000"/>
              <a:gd name="connsiteX11" fmla="*/ 10000 w 10000"/>
              <a:gd name="connsiteY11" fmla="*/ 2605 h 10000"/>
              <a:gd name="connsiteX12" fmla="*/ 9794 w 10000"/>
              <a:gd name="connsiteY12" fmla="*/ 2605 h 10000"/>
              <a:gd name="connsiteX13" fmla="*/ 9590 w 10000"/>
              <a:gd name="connsiteY13" fmla="*/ 2977 h 10000"/>
              <a:gd name="connsiteX14" fmla="*/ 9384 w 10000"/>
              <a:gd name="connsiteY14" fmla="*/ 3349 h 10000"/>
              <a:gd name="connsiteX15" fmla="*/ 9179 w 10000"/>
              <a:gd name="connsiteY15" fmla="*/ 3721 h 10000"/>
              <a:gd name="connsiteX16" fmla="*/ 8974 w 10000"/>
              <a:gd name="connsiteY16" fmla="*/ 4837 h 10000"/>
              <a:gd name="connsiteX17" fmla="*/ 8770 w 10000"/>
              <a:gd name="connsiteY17" fmla="*/ 5535 h 10000"/>
              <a:gd name="connsiteX18" fmla="*/ 8359 w 10000"/>
              <a:gd name="connsiteY18" fmla="*/ 7023 h 10000"/>
              <a:gd name="connsiteX19" fmla="*/ 7948 w 10000"/>
              <a:gd name="connsiteY19" fmla="*/ 8140 h 10000"/>
              <a:gd name="connsiteX20" fmla="*/ 7538 w 10000"/>
              <a:gd name="connsiteY20" fmla="*/ 10000 h 10000"/>
              <a:gd name="connsiteX21" fmla="*/ 6718 w 10000"/>
              <a:gd name="connsiteY21" fmla="*/ 10000 h 10000"/>
              <a:gd name="connsiteX22" fmla="*/ 6924 w 10000"/>
              <a:gd name="connsiteY22" fmla="*/ 9256 h 10000"/>
              <a:gd name="connsiteX23" fmla="*/ 7129 w 10000"/>
              <a:gd name="connsiteY23" fmla="*/ 8140 h 10000"/>
              <a:gd name="connsiteX24" fmla="*/ 7129 w 10000"/>
              <a:gd name="connsiteY24" fmla="*/ 7023 h 10000"/>
              <a:gd name="connsiteX25" fmla="*/ 7334 w 10000"/>
              <a:gd name="connsiteY25" fmla="*/ 5907 h 10000"/>
              <a:gd name="connsiteX26" fmla="*/ 7538 w 10000"/>
              <a:gd name="connsiteY26" fmla="*/ 4465 h 10000"/>
              <a:gd name="connsiteX27" fmla="*/ 7538 w 10000"/>
              <a:gd name="connsiteY27" fmla="*/ 3349 h 10000"/>
              <a:gd name="connsiteX28" fmla="*/ 7538 w 10000"/>
              <a:gd name="connsiteY28" fmla="*/ 2977 h 10000"/>
              <a:gd name="connsiteX29" fmla="*/ 7538 w 10000"/>
              <a:gd name="connsiteY29" fmla="*/ 2605 h 10000"/>
              <a:gd name="connsiteX30" fmla="*/ 7129 w 10000"/>
              <a:gd name="connsiteY30" fmla="*/ 2233 h 10000"/>
              <a:gd name="connsiteX31" fmla="*/ 6718 w 10000"/>
              <a:gd name="connsiteY31" fmla="*/ 1860 h 10000"/>
              <a:gd name="connsiteX32" fmla="*/ 6514 w 10000"/>
              <a:gd name="connsiteY32" fmla="*/ 1860 h 10000"/>
              <a:gd name="connsiteX33" fmla="*/ 6130 w 10000"/>
              <a:gd name="connsiteY33" fmla="*/ 1860 h 10000"/>
              <a:gd name="connsiteX34" fmla="*/ 5716 w 10000"/>
              <a:gd name="connsiteY34" fmla="*/ 2233 h 10000"/>
              <a:gd name="connsiteX35" fmla="*/ 5309 w 10000"/>
              <a:gd name="connsiteY35" fmla="*/ 2233 h 10000"/>
              <a:gd name="connsiteX36" fmla="*/ 4693 w 10000"/>
              <a:gd name="connsiteY36" fmla="*/ 2233 h 10000"/>
              <a:gd name="connsiteX37" fmla="*/ 3870 w 10000"/>
              <a:gd name="connsiteY37" fmla="*/ 2605 h 10000"/>
              <a:gd name="connsiteX38" fmla="*/ 3257 w 10000"/>
              <a:gd name="connsiteY38" fmla="*/ 2605 h 10000"/>
              <a:gd name="connsiteX39" fmla="*/ 2847 w 10000"/>
              <a:gd name="connsiteY39" fmla="*/ 2977 h 10000"/>
              <a:gd name="connsiteX40" fmla="*/ 2231 w 10000"/>
              <a:gd name="connsiteY40" fmla="*/ 2977 h 10000"/>
              <a:gd name="connsiteX41" fmla="*/ 1617 w 10000"/>
              <a:gd name="connsiteY41" fmla="*/ 3349 h 10000"/>
              <a:gd name="connsiteX42" fmla="*/ 1025 w 10000"/>
              <a:gd name="connsiteY42" fmla="*/ 3349 h 10000"/>
              <a:gd name="connsiteX43" fmla="*/ 410 w 10000"/>
              <a:gd name="connsiteY43" fmla="*/ 3721 h 10000"/>
              <a:gd name="connsiteX44" fmla="*/ 0 w 10000"/>
              <a:gd name="connsiteY44" fmla="*/ 3721 h 10000"/>
              <a:gd name="connsiteX45" fmla="*/ 7129 w 10000"/>
              <a:gd name="connsiteY45" fmla="*/ 372 h 10000"/>
              <a:gd name="connsiteX46" fmla="*/ 7129 w 10000"/>
              <a:gd name="connsiteY46" fmla="*/ 372 h 10000"/>
              <a:gd name="connsiteX0" fmla="*/ 7129 w 10000"/>
              <a:gd name="connsiteY0" fmla="*/ 372 h 10000"/>
              <a:gd name="connsiteX1" fmla="*/ 7538 w 10000"/>
              <a:gd name="connsiteY1" fmla="*/ 0 h 10000"/>
              <a:gd name="connsiteX2" fmla="*/ 7745 w 10000"/>
              <a:gd name="connsiteY2" fmla="*/ 0 h 10000"/>
              <a:gd name="connsiteX3" fmla="*/ 7948 w 10000"/>
              <a:gd name="connsiteY3" fmla="*/ 0 h 10000"/>
              <a:gd name="connsiteX4" fmla="*/ 8155 w 10000"/>
              <a:gd name="connsiteY4" fmla="*/ 0 h 10000"/>
              <a:gd name="connsiteX5" fmla="*/ 8562 w 10000"/>
              <a:gd name="connsiteY5" fmla="*/ 372 h 10000"/>
              <a:gd name="connsiteX6" fmla="*/ 8974 w 10000"/>
              <a:gd name="connsiteY6" fmla="*/ 744 h 10000"/>
              <a:gd name="connsiteX7" fmla="*/ 9590 w 10000"/>
              <a:gd name="connsiteY7" fmla="*/ 1116 h 10000"/>
              <a:gd name="connsiteX8" fmla="*/ 9794 w 10000"/>
              <a:gd name="connsiteY8" fmla="*/ 1488 h 10000"/>
              <a:gd name="connsiteX9" fmla="*/ 10000 w 10000"/>
              <a:gd name="connsiteY9" fmla="*/ 1860 h 10000"/>
              <a:gd name="connsiteX10" fmla="*/ 10000 w 10000"/>
              <a:gd name="connsiteY10" fmla="*/ 1860 h 10000"/>
              <a:gd name="connsiteX11" fmla="*/ 10000 w 10000"/>
              <a:gd name="connsiteY11" fmla="*/ 2605 h 10000"/>
              <a:gd name="connsiteX12" fmla="*/ 9794 w 10000"/>
              <a:gd name="connsiteY12" fmla="*/ 2605 h 10000"/>
              <a:gd name="connsiteX13" fmla="*/ 9590 w 10000"/>
              <a:gd name="connsiteY13" fmla="*/ 2977 h 10000"/>
              <a:gd name="connsiteX14" fmla="*/ 9384 w 10000"/>
              <a:gd name="connsiteY14" fmla="*/ 3349 h 10000"/>
              <a:gd name="connsiteX15" fmla="*/ 9179 w 10000"/>
              <a:gd name="connsiteY15" fmla="*/ 3721 h 10000"/>
              <a:gd name="connsiteX16" fmla="*/ 8974 w 10000"/>
              <a:gd name="connsiteY16" fmla="*/ 4837 h 10000"/>
              <a:gd name="connsiteX17" fmla="*/ 8770 w 10000"/>
              <a:gd name="connsiteY17" fmla="*/ 5535 h 10000"/>
              <a:gd name="connsiteX18" fmla="*/ 8359 w 10000"/>
              <a:gd name="connsiteY18" fmla="*/ 7023 h 10000"/>
              <a:gd name="connsiteX19" fmla="*/ 7948 w 10000"/>
              <a:gd name="connsiteY19" fmla="*/ 8140 h 10000"/>
              <a:gd name="connsiteX20" fmla="*/ 7538 w 10000"/>
              <a:gd name="connsiteY20" fmla="*/ 10000 h 10000"/>
              <a:gd name="connsiteX21" fmla="*/ 6718 w 10000"/>
              <a:gd name="connsiteY21" fmla="*/ 10000 h 10000"/>
              <a:gd name="connsiteX22" fmla="*/ 6924 w 10000"/>
              <a:gd name="connsiteY22" fmla="*/ 9256 h 10000"/>
              <a:gd name="connsiteX23" fmla="*/ 7129 w 10000"/>
              <a:gd name="connsiteY23" fmla="*/ 8140 h 10000"/>
              <a:gd name="connsiteX24" fmla="*/ 7129 w 10000"/>
              <a:gd name="connsiteY24" fmla="*/ 7023 h 10000"/>
              <a:gd name="connsiteX25" fmla="*/ 7334 w 10000"/>
              <a:gd name="connsiteY25" fmla="*/ 5907 h 10000"/>
              <a:gd name="connsiteX26" fmla="*/ 7538 w 10000"/>
              <a:gd name="connsiteY26" fmla="*/ 4465 h 10000"/>
              <a:gd name="connsiteX27" fmla="*/ 7538 w 10000"/>
              <a:gd name="connsiteY27" fmla="*/ 3349 h 10000"/>
              <a:gd name="connsiteX28" fmla="*/ 7538 w 10000"/>
              <a:gd name="connsiteY28" fmla="*/ 2977 h 10000"/>
              <a:gd name="connsiteX29" fmla="*/ 7538 w 10000"/>
              <a:gd name="connsiteY29" fmla="*/ 2605 h 10000"/>
              <a:gd name="connsiteX30" fmla="*/ 7129 w 10000"/>
              <a:gd name="connsiteY30" fmla="*/ 2233 h 10000"/>
              <a:gd name="connsiteX31" fmla="*/ 6718 w 10000"/>
              <a:gd name="connsiteY31" fmla="*/ 1860 h 10000"/>
              <a:gd name="connsiteX32" fmla="*/ 6514 w 10000"/>
              <a:gd name="connsiteY32" fmla="*/ 1860 h 10000"/>
              <a:gd name="connsiteX33" fmla="*/ 6130 w 10000"/>
              <a:gd name="connsiteY33" fmla="*/ 1860 h 10000"/>
              <a:gd name="connsiteX34" fmla="*/ 5716 w 10000"/>
              <a:gd name="connsiteY34" fmla="*/ 2233 h 10000"/>
              <a:gd name="connsiteX35" fmla="*/ 5309 w 10000"/>
              <a:gd name="connsiteY35" fmla="*/ 2233 h 10000"/>
              <a:gd name="connsiteX36" fmla="*/ 4693 w 10000"/>
              <a:gd name="connsiteY36" fmla="*/ 2233 h 10000"/>
              <a:gd name="connsiteX37" fmla="*/ 3870 w 10000"/>
              <a:gd name="connsiteY37" fmla="*/ 2605 h 10000"/>
              <a:gd name="connsiteX38" fmla="*/ 3257 w 10000"/>
              <a:gd name="connsiteY38" fmla="*/ 2605 h 10000"/>
              <a:gd name="connsiteX39" fmla="*/ 2847 w 10000"/>
              <a:gd name="connsiteY39" fmla="*/ 2977 h 10000"/>
              <a:gd name="connsiteX40" fmla="*/ 2231 w 10000"/>
              <a:gd name="connsiteY40" fmla="*/ 2977 h 10000"/>
              <a:gd name="connsiteX41" fmla="*/ 1617 w 10000"/>
              <a:gd name="connsiteY41" fmla="*/ 3349 h 10000"/>
              <a:gd name="connsiteX42" fmla="*/ 1025 w 10000"/>
              <a:gd name="connsiteY42" fmla="*/ 3349 h 10000"/>
              <a:gd name="connsiteX43" fmla="*/ 410 w 10000"/>
              <a:gd name="connsiteY43" fmla="*/ 3721 h 10000"/>
              <a:gd name="connsiteX44" fmla="*/ 0 w 10000"/>
              <a:gd name="connsiteY44" fmla="*/ 3721 h 10000"/>
              <a:gd name="connsiteX45" fmla="*/ 7129 w 10000"/>
              <a:gd name="connsiteY45" fmla="*/ 372 h 10000"/>
              <a:gd name="connsiteX0" fmla="*/ 7129 w 10000"/>
              <a:gd name="connsiteY0" fmla="*/ 372 h 10000"/>
              <a:gd name="connsiteX1" fmla="*/ 7538 w 10000"/>
              <a:gd name="connsiteY1" fmla="*/ 0 h 10000"/>
              <a:gd name="connsiteX2" fmla="*/ 7745 w 10000"/>
              <a:gd name="connsiteY2" fmla="*/ 0 h 10000"/>
              <a:gd name="connsiteX3" fmla="*/ 7948 w 10000"/>
              <a:gd name="connsiteY3" fmla="*/ 0 h 10000"/>
              <a:gd name="connsiteX4" fmla="*/ 8155 w 10000"/>
              <a:gd name="connsiteY4" fmla="*/ 0 h 10000"/>
              <a:gd name="connsiteX5" fmla="*/ 8562 w 10000"/>
              <a:gd name="connsiteY5" fmla="*/ 372 h 10000"/>
              <a:gd name="connsiteX6" fmla="*/ 8974 w 10000"/>
              <a:gd name="connsiteY6" fmla="*/ 744 h 10000"/>
              <a:gd name="connsiteX7" fmla="*/ 9590 w 10000"/>
              <a:gd name="connsiteY7" fmla="*/ 1116 h 10000"/>
              <a:gd name="connsiteX8" fmla="*/ 9794 w 10000"/>
              <a:gd name="connsiteY8" fmla="*/ 1488 h 10000"/>
              <a:gd name="connsiteX9" fmla="*/ 10000 w 10000"/>
              <a:gd name="connsiteY9" fmla="*/ 1860 h 10000"/>
              <a:gd name="connsiteX10" fmla="*/ 10000 w 10000"/>
              <a:gd name="connsiteY10" fmla="*/ 1860 h 10000"/>
              <a:gd name="connsiteX11" fmla="*/ 10000 w 10000"/>
              <a:gd name="connsiteY11" fmla="*/ 2605 h 10000"/>
              <a:gd name="connsiteX12" fmla="*/ 9794 w 10000"/>
              <a:gd name="connsiteY12" fmla="*/ 2605 h 10000"/>
              <a:gd name="connsiteX13" fmla="*/ 9590 w 10000"/>
              <a:gd name="connsiteY13" fmla="*/ 2977 h 10000"/>
              <a:gd name="connsiteX14" fmla="*/ 9384 w 10000"/>
              <a:gd name="connsiteY14" fmla="*/ 3349 h 10000"/>
              <a:gd name="connsiteX15" fmla="*/ 9179 w 10000"/>
              <a:gd name="connsiteY15" fmla="*/ 3721 h 10000"/>
              <a:gd name="connsiteX16" fmla="*/ 8974 w 10000"/>
              <a:gd name="connsiteY16" fmla="*/ 4837 h 10000"/>
              <a:gd name="connsiteX17" fmla="*/ 8770 w 10000"/>
              <a:gd name="connsiteY17" fmla="*/ 5535 h 10000"/>
              <a:gd name="connsiteX18" fmla="*/ 8359 w 10000"/>
              <a:gd name="connsiteY18" fmla="*/ 7023 h 10000"/>
              <a:gd name="connsiteX19" fmla="*/ 7948 w 10000"/>
              <a:gd name="connsiteY19" fmla="*/ 8140 h 10000"/>
              <a:gd name="connsiteX20" fmla="*/ 7538 w 10000"/>
              <a:gd name="connsiteY20" fmla="*/ 10000 h 10000"/>
              <a:gd name="connsiteX21" fmla="*/ 6718 w 10000"/>
              <a:gd name="connsiteY21" fmla="*/ 10000 h 10000"/>
              <a:gd name="connsiteX22" fmla="*/ 6924 w 10000"/>
              <a:gd name="connsiteY22" fmla="*/ 9256 h 10000"/>
              <a:gd name="connsiteX23" fmla="*/ 7129 w 10000"/>
              <a:gd name="connsiteY23" fmla="*/ 8140 h 10000"/>
              <a:gd name="connsiteX24" fmla="*/ 7129 w 10000"/>
              <a:gd name="connsiteY24" fmla="*/ 7023 h 10000"/>
              <a:gd name="connsiteX25" fmla="*/ 7334 w 10000"/>
              <a:gd name="connsiteY25" fmla="*/ 5907 h 10000"/>
              <a:gd name="connsiteX26" fmla="*/ 7538 w 10000"/>
              <a:gd name="connsiteY26" fmla="*/ 4465 h 10000"/>
              <a:gd name="connsiteX27" fmla="*/ 7538 w 10000"/>
              <a:gd name="connsiteY27" fmla="*/ 3349 h 10000"/>
              <a:gd name="connsiteX28" fmla="*/ 7538 w 10000"/>
              <a:gd name="connsiteY28" fmla="*/ 2977 h 10000"/>
              <a:gd name="connsiteX29" fmla="*/ 7538 w 10000"/>
              <a:gd name="connsiteY29" fmla="*/ 2605 h 10000"/>
              <a:gd name="connsiteX30" fmla="*/ 7129 w 10000"/>
              <a:gd name="connsiteY30" fmla="*/ 2233 h 10000"/>
              <a:gd name="connsiteX31" fmla="*/ 6718 w 10000"/>
              <a:gd name="connsiteY31" fmla="*/ 1860 h 10000"/>
              <a:gd name="connsiteX32" fmla="*/ 6514 w 10000"/>
              <a:gd name="connsiteY32" fmla="*/ 1860 h 10000"/>
              <a:gd name="connsiteX33" fmla="*/ 6130 w 10000"/>
              <a:gd name="connsiteY33" fmla="*/ 1860 h 10000"/>
              <a:gd name="connsiteX34" fmla="*/ 5716 w 10000"/>
              <a:gd name="connsiteY34" fmla="*/ 2233 h 10000"/>
              <a:gd name="connsiteX35" fmla="*/ 5309 w 10000"/>
              <a:gd name="connsiteY35" fmla="*/ 2233 h 10000"/>
              <a:gd name="connsiteX36" fmla="*/ 4693 w 10000"/>
              <a:gd name="connsiteY36" fmla="*/ 2233 h 10000"/>
              <a:gd name="connsiteX37" fmla="*/ 3870 w 10000"/>
              <a:gd name="connsiteY37" fmla="*/ 2605 h 10000"/>
              <a:gd name="connsiteX38" fmla="*/ 3257 w 10000"/>
              <a:gd name="connsiteY38" fmla="*/ 2605 h 10000"/>
              <a:gd name="connsiteX39" fmla="*/ 2847 w 10000"/>
              <a:gd name="connsiteY39" fmla="*/ 2977 h 10000"/>
              <a:gd name="connsiteX40" fmla="*/ 2231 w 10000"/>
              <a:gd name="connsiteY40" fmla="*/ 2977 h 10000"/>
              <a:gd name="connsiteX41" fmla="*/ 1617 w 10000"/>
              <a:gd name="connsiteY41" fmla="*/ 3349 h 10000"/>
              <a:gd name="connsiteX42" fmla="*/ 1025 w 10000"/>
              <a:gd name="connsiteY42" fmla="*/ 3349 h 10000"/>
              <a:gd name="connsiteX43" fmla="*/ 410 w 10000"/>
              <a:gd name="connsiteY43" fmla="*/ 3721 h 10000"/>
              <a:gd name="connsiteX44" fmla="*/ 0 w 10000"/>
              <a:gd name="connsiteY44" fmla="*/ 3721 h 10000"/>
              <a:gd name="connsiteX0" fmla="*/ 7538 w 10000"/>
              <a:gd name="connsiteY0" fmla="*/ 0 h 10000"/>
              <a:gd name="connsiteX1" fmla="*/ 7745 w 10000"/>
              <a:gd name="connsiteY1" fmla="*/ 0 h 10000"/>
              <a:gd name="connsiteX2" fmla="*/ 7948 w 10000"/>
              <a:gd name="connsiteY2" fmla="*/ 0 h 10000"/>
              <a:gd name="connsiteX3" fmla="*/ 8155 w 10000"/>
              <a:gd name="connsiteY3" fmla="*/ 0 h 10000"/>
              <a:gd name="connsiteX4" fmla="*/ 8562 w 10000"/>
              <a:gd name="connsiteY4" fmla="*/ 372 h 10000"/>
              <a:gd name="connsiteX5" fmla="*/ 8974 w 10000"/>
              <a:gd name="connsiteY5" fmla="*/ 744 h 10000"/>
              <a:gd name="connsiteX6" fmla="*/ 9590 w 10000"/>
              <a:gd name="connsiteY6" fmla="*/ 1116 h 10000"/>
              <a:gd name="connsiteX7" fmla="*/ 9794 w 10000"/>
              <a:gd name="connsiteY7" fmla="*/ 1488 h 10000"/>
              <a:gd name="connsiteX8" fmla="*/ 10000 w 10000"/>
              <a:gd name="connsiteY8" fmla="*/ 1860 h 10000"/>
              <a:gd name="connsiteX9" fmla="*/ 10000 w 10000"/>
              <a:gd name="connsiteY9" fmla="*/ 1860 h 10000"/>
              <a:gd name="connsiteX10" fmla="*/ 10000 w 10000"/>
              <a:gd name="connsiteY10" fmla="*/ 2605 h 10000"/>
              <a:gd name="connsiteX11" fmla="*/ 9794 w 10000"/>
              <a:gd name="connsiteY11" fmla="*/ 2605 h 10000"/>
              <a:gd name="connsiteX12" fmla="*/ 9590 w 10000"/>
              <a:gd name="connsiteY12" fmla="*/ 2977 h 10000"/>
              <a:gd name="connsiteX13" fmla="*/ 9384 w 10000"/>
              <a:gd name="connsiteY13" fmla="*/ 3349 h 10000"/>
              <a:gd name="connsiteX14" fmla="*/ 9179 w 10000"/>
              <a:gd name="connsiteY14" fmla="*/ 3721 h 10000"/>
              <a:gd name="connsiteX15" fmla="*/ 8974 w 10000"/>
              <a:gd name="connsiteY15" fmla="*/ 4837 h 10000"/>
              <a:gd name="connsiteX16" fmla="*/ 8770 w 10000"/>
              <a:gd name="connsiteY16" fmla="*/ 5535 h 10000"/>
              <a:gd name="connsiteX17" fmla="*/ 8359 w 10000"/>
              <a:gd name="connsiteY17" fmla="*/ 7023 h 10000"/>
              <a:gd name="connsiteX18" fmla="*/ 7948 w 10000"/>
              <a:gd name="connsiteY18" fmla="*/ 8140 h 10000"/>
              <a:gd name="connsiteX19" fmla="*/ 7538 w 10000"/>
              <a:gd name="connsiteY19" fmla="*/ 10000 h 10000"/>
              <a:gd name="connsiteX20" fmla="*/ 6718 w 10000"/>
              <a:gd name="connsiteY20" fmla="*/ 10000 h 10000"/>
              <a:gd name="connsiteX21" fmla="*/ 6924 w 10000"/>
              <a:gd name="connsiteY21" fmla="*/ 9256 h 10000"/>
              <a:gd name="connsiteX22" fmla="*/ 7129 w 10000"/>
              <a:gd name="connsiteY22" fmla="*/ 8140 h 10000"/>
              <a:gd name="connsiteX23" fmla="*/ 7129 w 10000"/>
              <a:gd name="connsiteY23" fmla="*/ 7023 h 10000"/>
              <a:gd name="connsiteX24" fmla="*/ 7334 w 10000"/>
              <a:gd name="connsiteY24" fmla="*/ 5907 h 10000"/>
              <a:gd name="connsiteX25" fmla="*/ 7538 w 10000"/>
              <a:gd name="connsiteY25" fmla="*/ 4465 h 10000"/>
              <a:gd name="connsiteX26" fmla="*/ 7538 w 10000"/>
              <a:gd name="connsiteY26" fmla="*/ 3349 h 10000"/>
              <a:gd name="connsiteX27" fmla="*/ 7538 w 10000"/>
              <a:gd name="connsiteY27" fmla="*/ 2977 h 10000"/>
              <a:gd name="connsiteX28" fmla="*/ 7538 w 10000"/>
              <a:gd name="connsiteY28" fmla="*/ 2605 h 10000"/>
              <a:gd name="connsiteX29" fmla="*/ 7129 w 10000"/>
              <a:gd name="connsiteY29" fmla="*/ 2233 h 10000"/>
              <a:gd name="connsiteX30" fmla="*/ 6718 w 10000"/>
              <a:gd name="connsiteY30" fmla="*/ 1860 h 10000"/>
              <a:gd name="connsiteX31" fmla="*/ 6514 w 10000"/>
              <a:gd name="connsiteY31" fmla="*/ 1860 h 10000"/>
              <a:gd name="connsiteX32" fmla="*/ 6130 w 10000"/>
              <a:gd name="connsiteY32" fmla="*/ 1860 h 10000"/>
              <a:gd name="connsiteX33" fmla="*/ 5716 w 10000"/>
              <a:gd name="connsiteY33" fmla="*/ 2233 h 10000"/>
              <a:gd name="connsiteX34" fmla="*/ 5309 w 10000"/>
              <a:gd name="connsiteY34" fmla="*/ 2233 h 10000"/>
              <a:gd name="connsiteX35" fmla="*/ 4693 w 10000"/>
              <a:gd name="connsiteY35" fmla="*/ 2233 h 10000"/>
              <a:gd name="connsiteX36" fmla="*/ 3870 w 10000"/>
              <a:gd name="connsiteY36" fmla="*/ 2605 h 10000"/>
              <a:gd name="connsiteX37" fmla="*/ 3257 w 10000"/>
              <a:gd name="connsiteY37" fmla="*/ 2605 h 10000"/>
              <a:gd name="connsiteX38" fmla="*/ 2847 w 10000"/>
              <a:gd name="connsiteY38" fmla="*/ 2977 h 10000"/>
              <a:gd name="connsiteX39" fmla="*/ 2231 w 10000"/>
              <a:gd name="connsiteY39" fmla="*/ 2977 h 10000"/>
              <a:gd name="connsiteX40" fmla="*/ 1617 w 10000"/>
              <a:gd name="connsiteY40" fmla="*/ 3349 h 10000"/>
              <a:gd name="connsiteX41" fmla="*/ 1025 w 10000"/>
              <a:gd name="connsiteY41" fmla="*/ 3349 h 10000"/>
              <a:gd name="connsiteX42" fmla="*/ 410 w 10000"/>
              <a:gd name="connsiteY42" fmla="*/ 3721 h 10000"/>
              <a:gd name="connsiteX43" fmla="*/ 0 w 10000"/>
              <a:gd name="connsiteY43" fmla="*/ 3721 h 10000"/>
              <a:gd name="connsiteX0" fmla="*/ 7538 w 10000"/>
              <a:gd name="connsiteY0" fmla="*/ 0 h 10000"/>
              <a:gd name="connsiteX1" fmla="*/ 7745 w 10000"/>
              <a:gd name="connsiteY1" fmla="*/ 0 h 10000"/>
              <a:gd name="connsiteX2" fmla="*/ 7948 w 10000"/>
              <a:gd name="connsiteY2" fmla="*/ 0 h 10000"/>
              <a:gd name="connsiteX3" fmla="*/ 8155 w 10000"/>
              <a:gd name="connsiteY3" fmla="*/ 0 h 10000"/>
              <a:gd name="connsiteX4" fmla="*/ 8562 w 10000"/>
              <a:gd name="connsiteY4" fmla="*/ 372 h 10000"/>
              <a:gd name="connsiteX5" fmla="*/ 8974 w 10000"/>
              <a:gd name="connsiteY5" fmla="*/ 744 h 10000"/>
              <a:gd name="connsiteX6" fmla="*/ 9590 w 10000"/>
              <a:gd name="connsiteY6" fmla="*/ 1116 h 10000"/>
              <a:gd name="connsiteX7" fmla="*/ 9794 w 10000"/>
              <a:gd name="connsiteY7" fmla="*/ 1488 h 10000"/>
              <a:gd name="connsiteX8" fmla="*/ 10000 w 10000"/>
              <a:gd name="connsiteY8" fmla="*/ 1860 h 10000"/>
              <a:gd name="connsiteX9" fmla="*/ 10000 w 10000"/>
              <a:gd name="connsiteY9" fmla="*/ 1860 h 10000"/>
              <a:gd name="connsiteX10" fmla="*/ 10000 w 10000"/>
              <a:gd name="connsiteY10" fmla="*/ 2605 h 10000"/>
              <a:gd name="connsiteX11" fmla="*/ 9794 w 10000"/>
              <a:gd name="connsiteY11" fmla="*/ 2605 h 10000"/>
              <a:gd name="connsiteX12" fmla="*/ 9590 w 10000"/>
              <a:gd name="connsiteY12" fmla="*/ 2977 h 10000"/>
              <a:gd name="connsiteX13" fmla="*/ 9384 w 10000"/>
              <a:gd name="connsiteY13" fmla="*/ 3349 h 10000"/>
              <a:gd name="connsiteX14" fmla="*/ 9179 w 10000"/>
              <a:gd name="connsiteY14" fmla="*/ 3721 h 10000"/>
              <a:gd name="connsiteX15" fmla="*/ 8974 w 10000"/>
              <a:gd name="connsiteY15" fmla="*/ 4837 h 10000"/>
              <a:gd name="connsiteX16" fmla="*/ 8770 w 10000"/>
              <a:gd name="connsiteY16" fmla="*/ 5535 h 10000"/>
              <a:gd name="connsiteX17" fmla="*/ 8359 w 10000"/>
              <a:gd name="connsiteY17" fmla="*/ 7023 h 10000"/>
              <a:gd name="connsiteX18" fmla="*/ 7948 w 10000"/>
              <a:gd name="connsiteY18" fmla="*/ 8140 h 10000"/>
              <a:gd name="connsiteX19" fmla="*/ 7538 w 10000"/>
              <a:gd name="connsiteY19" fmla="*/ 10000 h 10000"/>
              <a:gd name="connsiteX20" fmla="*/ 6718 w 10000"/>
              <a:gd name="connsiteY20" fmla="*/ 10000 h 10000"/>
              <a:gd name="connsiteX21" fmla="*/ 6924 w 10000"/>
              <a:gd name="connsiteY21" fmla="*/ 9256 h 10000"/>
              <a:gd name="connsiteX22" fmla="*/ 7129 w 10000"/>
              <a:gd name="connsiteY22" fmla="*/ 8140 h 10000"/>
              <a:gd name="connsiteX23" fmla="*/ 7129 w 10000"/>
              <a:gd name="connsiteY23" fmla="*/ 7023 h 10000"/>
              <a:gd name="connsiteX24" fmla="*/ 7334 w 10000"/>
              <a:gd name="connsiteY24" fmla="*/ 5907 h 10000"/>
              <a:gd name="connsiteX25" fmla="*/ 7538 w 10000"/>
              <a:gd name="connsiteY25" fmla="*/ 4465 h 10000"/>
              <a:gd name="connsiteX26" fmla="*/ 7538 w 10000"/>
              <a:gd name="connsiteY26" fmla="*/ 3349 h 10000"/>
              <a:gd name="connsiteX27" fmla="*/ 7538 w 10000"/>
              <a:gd name="connsiteY27" fmla="*/ 2977 h 10000"/>
              <a:gd name="connsiteX28" fmla="*/ 7538 w 10000"/>
              <a:gd name="connsiteY28" fmla="*/ 2605 h 10000"/>
              <a:gd name="connsiteX29" fmla="*/ 7129 w 10000"/>
              <a:gd name="connsiteY29" fmla="*/ 2233 h 10000"/>
              <a:gd name="connsiteX30" fmla="*/ 6718 w 10000"/>
              <a:gd name="connsiteY30" fmla="*/ 1860 h 10000"/>
              <a:gd name="connsiteX31" fmla="*/ 6514 w 10000"/>
              <a:gd name="connsiteY31" fmla="*/ 1860 h 10000"/>
              <a:gd name="connsiteX32" fmla="*/ 6130 w 10000"/>
              <a:gd name="connsiteY32" fmla="*/ 1860 h 10000"/>
              <a:gd name="connsiteX33" fmla="*/ 5716 w 10000"/>
              <a:gd name="connsiteY33" fmla="*/ 2233 h 10000"/>
              <a:gd name="connsiteX34" fmla="*/ 5309 w 10000"/>
              <a:gd name="connsiteY34" fmla="*/ 2233 h 10000"/>
              <a:gd name="connsiteX35" fmla="*/ 4693 w 10000"/>
              <a:gd name="connsiteY35" fmla="*/ 2233 h 10000"/>
              <a:gd name="connsiteX36" fmla="*/ 3870 w 10000"/>
              <a:gd name="connsiteY36" fmla="*/ 2605 h 10000"/>
              <a:gd name="connsiteX37" fmla="*/ 3257 w 10000"/>
              <a:gd name="connsiteY37" fmla="*/ 2605 h 10000"/>
              <a:gd name="connsiteX38" fmla="*/ 2847 w 10000"/>
              <a:gd name="connsiteY38" fmla="*/ 2977 h 10000"/>
              <a:gd name="connsiteX39" fmla="*/ 2231 w 10000"/>
              <a:gd name="connsiteY39" fmla="*/ 2977 h 10000"/>
              <a:gd name="connsiteX40" fmla="*/ 1617 w 10000"/>
              <a:gd name="connsiteY40" fmla="*/ 3349 h 10000"/>
              <a:gd name="connsiteX41" fmla="*/ 1025 w 10000"/>
              <a:gd name="connsiteY41" fmla="*/ 3349 h 10000"/>
              <a:gd name="connsiteX42" fmla="*/ 0 w 10000"/>
              <a:gd name="connsiteY42" fmla="*/ 3721 h 10000"/>
              <a:gd name="connsiteX0" fmla="*/ 6513 w 8975"/>
              <a:gd name="connsiteY0" fmla="*/ 0 h 10000"/>
              <a:gd name="connsiteX1" fmla="*/ 6720 w 8975"/>
              <a:gd name="connsiteY1" fmla="*/ 0 h 10000"/>
              <a:gd name="connsiteX2" fmla="*/ 6923 w 8975"/>
              <a:gd name="connsiteY2" fmla="*/ 0 h 10000"/>
              <a:gd name="connsiteX3" fmla="*/ 7130 w 8975"/>
              <a:gd name="connsiteY3" fmla="*/ 0 h 10000"/>
              <a:gd name="connsiteX4" fmla="*/ 7537 w 8975"/>
              <a:gd name="connsiteY4" fmla="*/ 372 h 10000"/>
              <a:gd name="connsiteX5" fmla="*/ 7949 w 8975"/>
              <a:gd name="connsiteY5" fmla="*/ 744 h 10000"/>
              <a:gd name="connsiteX6" fmla="*/ 8565 w 8975"/>
              <a:gd name="connsiteY6" fmla="*/ 1116 h 10000"/>
              <a:gd name="connsiteX7" fmla="*/ 8769 w 8975"/>
              <a:gd name="connsiteY7" fmla="*/ 1488 h 10000"/>
              <a:gd name="connsiteX8" fmla="*/ 8975 w 8975"/>
              <a:gd name="connsiteY8" fmla="*/ 1860 h 10000"/>
              <a:gd name="connsiteX9" fmla="*/ 8975 w 8975"/>
              <a:gd name="connsiteY9" fmla="*/ 1860 h 10000"/>
              <a:gd name="connsiteX10" fmla="*/ 8975 w 8975"/>
              <a:gd name="connsiteY10" fmla="*/ 2605 h 10000"/>
              <a:gd name="connsiteX11" fmla="*/ 8769 w 8975"/>
              <a:gd name="connsiteY11" fmla="*/ 2605 h 10000"/>
              <a:gd name="connsiteX12" fmla="*/ 8565 w 8975"/>
              <a:gd name="connsiteY12" fmla="*/ 2977 h 10000"/>
              <a:gd name="connsiteX13" fmla="*/ 8359 w 8975"/>
              <a:gd name="connsiteY13" fmla="*/ 3349 h 10000"/>
              <a:gd name="connsiteX14" fmla="*/ 8154 w 8975"/>
              <a:gd name="connsiteY14" fmla="*/ 3721 h 10000"/>
              <a:gd name="connsiteX15" fmla="*/ 7949 w 8975"/>
              <a:gd name="connsiteY15" fmla="*/ 4837 h 10000"/>
              <a:gd name="connsiteX16" fmla="*/ 7745 w 8975"/>
              <a:gd name="connsiteY16" fmla="*/ 5535 h 10000"/>
              <a:gd name="connsiteX17" fmla="*/ 7334 w 8975"/>
              <a:gd name="connsiteY17" fmla="*/ 7023 h 10000"/>
              <a:gd name="connsiteX18" fmla="*/ 6923 w 8975"/>
              <a:gd name="connsiteY18" fmla="*/ 8140 h 10000"/>
              <a:gd name="connsiteX19" fmla="*/ 6513 w 8975"/>
              <a:gd name="connsiteY19" fmla="*/ 10000 h 10000"/>
              <a:gd name="connsiteX20" fmla="*/ 5693 w 8975"/>
              <a:gd name="connsiteY20" fmla="*/ 10000 h 10000"/>
              <a:gd name="connsiteX21" fmla="*/ 5899 w 8975"/>
              <a:gd name="connsiteY21" fmla="*/ 9256 h 10000"/>
              <a:gd name="connsiteX22" fmla="*/ 6104 w 8975"/>
              <a:gd name="connsiteY22" fmla="*/ 8140 h 10000"/>
              <a:gd name="connsiteX23" fmla="*/ 6104 w 8975"/>
              <a:gd name="connsiteY23" fmla="*/ 7023 h 10000"/>
              <a:gd name="connsiteX24" fmla="*/ 6309 w 8975"/>
              <a:gd name="connsiteY24" fmla="*/ 5907 h 10000"/>
              <a:gd name="connsiteX25" fmla="*/ 6513 w 8975"/>
              <a:gd name="connsiteY25" fmla="*/ 4465 h 10000"/>
              <a:gd name="connsiteX26" fmla="*/ 6513 w 8975"/>
              <a:gd name="connsiteY26" fmla="*/ 3349 h 10000"/>
              <a:gd name="connsiteX27" fmla="*/ 6513 w 8975"/>
              <a:gd name="connsiteY27" fmla="*/ 2977 h 10000"/>
              <a:gd name="connsiteX28" fmla="*/ 6513 w 8975"/>
              <a:gd name="connsiteY28" fmla="*/ 2605 h 10000"/>
              <a:gd name="connsiteX29" fmla="*/ 6104 w 8975"/>
              <a:gd name="connsiteY29" fmla="*/ 2233 h 10000"/>
              <a:gd name="connsiteX30" fmla="*/ 5693 w 8975"/>
              <a:gd name="connsiteY30" fmla="*/ 1860 h 10000"/>
              <a:gd name="connsiteX31" fmla="*/ 5489 w 8975"/>
              <a:gd name="connsiteY31" fmla="*/ 1860 h 10000"/>
              <a:gd name="connsiteX32" fmla="*/ 5105 w 8975"/>
              <a:gd name="connsiteY32" fmla="*/ 1860 h 10000"/>
              <a:gd name="connsiteX33" fmla="*/ 4691 w 8975"/>
              <a:gd name="connsiteY33" fmla="*/ 2233 h 10000"/>
              <a:gd name="connsiteX34" fmla="*/ 4284 w 8975"/>
              <a:gd name="connsiteY34" fmla="*/ 2233 h 10000"/>
              <a:gd name="connsiteX35" fmla="*/ 3668 w 8975"/>
              <a:gd name="connsiteY35" fmla="*/ 2233 h 10000"/>
              <a:gd name="connsiteX36" fmla="*/ 2845 w 8975"/>
              <a:gd name="connsiteY36" fmla="*/ 2605 h 10000"/>
              <a:gd name="connsiteX37" fmla="*/ 2232 w 8975"/>
              <a:gd name="connsiteY37" fmla="*/ 2605 h 10000"/>
              <a:gd name="connsiteX38" fmla="*/ 1822 w 8975"/>
              <a:gd name="connsiteY38" fmla="*/ 2977 h 10000"/>
              <a:gd name="connsiteX39" fmla="*/ 1206 w 8975"/>
              <a:gd name="connsiteY39" fmla="*/ 2977 h 10000"/>
              <a:gd name="connsiteX40" fmla="*/ 592 w 8975"/>
              <a:gd name="connsiteY40" fmla="*/ 3349 h 10000"/>
              <a:gd name="connsiteX41" fmla="*/ 0 w 8975"/>
              <a:gd name="connsiteY41" fmla="*/ 3349 h 10000"/>
              <a:gd name="connsiteX0" fmla="*/ 6597 w 9340"/>
              <a:gd name="connsiteY0" fmla="*/ 0 h 10000"/>
              <a:gd name="connsiteX1" fmla="*/ 6827 w 9340"/>
              <a:gd name="connsiteY1" fmla="*/ 0 h 10000"/>
              <a:gd name="connsiteX2" fmla="*/ 7054 w 9340"/>
              <a:gd name="connsiteY2" fmla="*/ 0 h 10000"/>
              <a:gd name="connsiteX3" fmla="*/ 7284 w 9340"/>
              <a:gd name="connsiteY3" fmla="*/ 0 h 10000"/>
              <a:gd name="connsiteX4" fmla="*/ 7738 w 9340"/>
              <a:gd name="connsiteY4" fmla="*/ 372 h 10000"/>
              <a:gd name="connsiteX5" fmla="*/ 8197 w 9340"/>
              <a:gd name="connsiteY5" fmla="*/ 744 h 10000"/>
              <a:gd name="connsiteX6" fmla="*/ 8883 w 9340"/>
              <a:gd name="connsiteY6" fmla="*/ 1116 h 10000"/>
              <a:gd name="connsiteX7" fmla="*/ 9110 w 9340"/>
              <a:gd name="connsiteY7" fmla="*/ 1488 h 10000"/>
              <a:gd name="connsiteX8" fmla="*/ 9340 w 9340"/>
              <a:gd name="connsiteY8" fmla="*/ 1860 h 10000"/>
              <a:gd name="connsiteX9" fmla="*/ 9340 w 9340"/>
              <a:gd name="connsiteY9" fmla="*/ 1860 h 10000"/>
              <a:gd name="connsiteX10" fmla="*/ 9340 w 9340"/>
              <a:gd name="connsiteY10" fmla="*/ 2605 h 10000"/>
              <a:gd name="connsiteX11" fmla="*/ 9110 w 9340"/>
              <a:gd name="connsiteY11" fmla="*/ 2605 h 10000"/>
              <a:gd name="connsiteX12" fmla="*/ 8883 w 9340"/>
              <a:gd name="connsiteY12" fmla="*/ 2977 h 10000"/>
              <a:gd name="connsiteX13" fmla="*/ 8654 w 9340"/>
              <a:gd name="connsiteY13" fmla="*/ 3349 h 10000"/>
              <a:gd name="connsiteX14" fmla="*/ 8425 w 9340"/>
              <a:gd name="connsiteY14" fmla="*/ 3721 h 10000"/>
              <a:gd name="connsiteX15" fmla="*/ 8197 w 9340"/>
              <a:gd name="connsiteY15" fmla="*/ 4837 h 10000"/>
              <a:gd name="connsiteX16" fmla="*/ 7970 w 9340"/>
              <a:gd name="connsiteY16" fmla="*/ 5535 h 10000"/>
              <a:gd name="connsiteX17" fmla="*/ 7512 w 9340"/>
              <a:gd name="connsiteY17" fmla="*/ 7023 h 10000"/>
              <a:gd name="connsiteX18" fmla="*/ 7054 w 9340"/>
              <a:gd name="connsiteY18" fmla="*/ 8140 h 10000"/>
              <a:gd name="connsiteX19" fmla="*/ 6597 w 9340"/>
              <a:gd name="connsiteY19" fmla="*/ 10000 h 10000"/>
              <a:gd name="connsiteX20" fmla="*/ 5683 w 9340"/>
              <a:gd name="connsiteY20" fmla="*/ 10000 h 10000"/>
              <a:gd name="connsiteX21" fmla="*/ 5913 w 9340"/>
              <a:gd name="connsiteY21" fmla="*/ 9256 h 10000"/>
              <a:gd name="connsiteX22" fmla="*/ 6141 w 9340"/>
              <a:gd name="connsiteY22" fmla="*/ 8140 h 10000"/>
              <a:gd name="connsiteX23" fmla="*/ 6141 w 9340"/>
              <a:gd name="connsiteY23" fmla="*/ 7023 h 10000"/>
              <a:gd name="connsiteX24" fmla="*/ 6370 w 9340"/>
              <a:gd name="connsiteY24" fmla="*/ 5907 h 10000"/>
              <a:gd name="connsiteX25" fmla="*/ 6597 w 9340"/>
              <a:gd name="connsiteY25" fmla="*/ 4465 h 10000"/>
              <a:gd name="connsiteX26" fmla="*/ 6597 w 9340"/>
              <a:gd name="connsiteY26" fmla="*/ 3349 h 10000"/>
              <a:gd name="connsiteX27" fmla="*/ 6597 w 9340"/>
              <a:gd name="connsiteY27" fmla="*/ 2977 h 10000"/>
              <a:gd name="connsiteX28" fmla="*/ 6597 w 9340"/>
              <a:gd name="connsiteY28" fmla="*/ 2605 h 10000"/>
              <a:gd name="connsiteX29" fmla="*/ 6141 w 9340"/>
              <a:gd name="connsiteY29" fmla="*/ 2233 h 10000"/>
              <a:gd name="connsiteX30" fmla="*/ 5683 w 9340"/>
              <a:gd name="connsiteY30" fmla="*/ 1860 h 10000"/>
              <a:gd name="connsiteX31" fmla="*/ 5456 w 9340"/>
              <a:gd name="connsiteY31" fmla="*/ 1860 h 10000"/>
              <a:gd name="connsiteX32" fmla="*/ 5028 w 9340"/>
              <a:gd name="connsiteY32" fmla="*/ 1860 h 10000"/>
              <a:gd name="connsiteX33" fmla="*/ 4567 w 9340"/>
              <a:gd name="connsiteY33" fmla="*/ 2233 h 10000"/>
              <a:gd name="connsiteX34" fmla="*/ 4113 w 9340"/>
              <a:gd name="connsiteY34" fmla="*/ 2233 h 10000"/>
              <a:gd name="connsiteX35" fmla="*/ 3427 w 9340"/>
              <a:gd name="connsiteY35" fmla="*/ 2233 h 10000"/>
              <a:gd name="connsiteX36" fmla="*/ 2510 w 9340"/>
              <a:gd name="connsiteY36" fmla="*/ 2605 h 10000"/>
              <a:gd name="connsiteX37" fmla="*/ 1827 w 9340"/>
              <a:gd name="connsiteY37" fmla="*/ 2605 h 10000"/>
              <a:gd name="connsiteX38" fmla="*/ 1370 w 9340"/>
              <a:gd name="connsiteY38" fmla="*/ 2977 h 10000"/>
              <a:gd name="connsiteX39" fmla="*/ 684 w 9340"/>
              <a:gd name="connsiteY39" fmla="*/ 2977 h 10000"/>
              <a:gd name="connsiteX40" fmla="*/ 0 w 9340"/>
              <a:gd name="connsiteY40" fmla="*/ 3349 h 10000"/>
              <a:gd name="connsiteX0" fmla="*/ 6331 w 9268"/>
              <a:gd name="connsiteY0" fmla="*/ 0 h 10000"/>
              <a:gd name="connsiteX1" fmla="*/ 6577 w 9268"/>
              <a:gd name="connsiteY1" fmla="*/ 0 h 10000"/>
              <a:gd name="connsiteX2" fmla="*/ 6820 w 9268"/>
              <a:gd name="connsiteY2" fmla="*/ 0 h 10000"/>
              <a:gd name="connsiteX3" fmla="*/ 7067 w 9268"/>
              <a:gd name="connsiteY3" fmla="*/ 0 h 10000"/>
              <a:gd name="connsiteX4" fmla="*/ 7553 w 9268"/>
              <a:gd name="connsiteY4" fmla="*/ 372 h 10000"/>
              <a:gd name="connsiteX5" fmla="*/ 8044 w 9268"/>
              <a:gd name="connsiteY5" fmla="*/ 744 h 10000"/>
              <a:gd name="connsiteX6" fmla="*/ 8779 w 9268"/>
              <a:gd name="connsiteY6" fmla="*/ 1116 h 10000"/>
              <a:gd name="connsiteX7" fmla="*/ 9022 w 9268"/>
              <a:gd name="connsiteY7" fmla="*/ 1488 h 10000"/>
              <a:gd name="connsiteX8" fmla="*/ 9268 w 9268"/>
              <a:gd name="connsiteY8" fmla="*/ 1860 h 10000"/>
              <a:gd name="connsiteX9" fmla="*/ 9268 w 9268"/>
              <a:gd name="connsiteY9" fmla="*/ 1860 h 10000"/>
              <a:gd name="connsiteX10" fmla="*/ 9268 w 9268"/>
              <a:gd name="connsiteY10" fmla="*/ 2605 h 10000"/>
              <a:gd name="connsiteX11" fmla="*/ 9022 w 9268"/>
              <a:gd name="connsiteY11" fmla="*/ 2605 h 10000"/>
              <a:gd name="connsiteX12" fmla="*/ 8779 w 9268"/>
              <a:gd name="connsiteY12" fmla="*/ 2977 h 10000"/>
              <a:gd name="connsiteX13" fmla="*/ 8534 w 9268"/>
              <a:gd name="connsiteY13" fmla="*/ 3349 h 10000"/>
              <a:gd name="connsiteX14" fmla="*/ 8288 w 9268"/>
              <a:gd name="connsiteY14" fmla="*/ 3721 h 10000"/>
              <a:gd name="connsiteX15" fmla="*/ 8044 w 9268"/>
              <a:gd name="connsiteY15" fmla="*/ 4837 h 10000"/>
              <a:gd name="connsiteX16" fmla="*/ 7801 w 9268"/>
              <a:gd name="connsiteY16" fmla="*/ 5535 h 10000"/>
              <a:gd name="connsiteX17" fmla="*/ 7311 w 9268"/>
              <a:gd name="connsiteY17" fmla="*/ 7023 h 10000"/>
              <a:gd name="connsiteX18" fmla="*/ 6820 w 9268"/>
              <a:gd name="connsiteY18" fmla="*/ 8140 h 10000"/>
              <a:gd name="connsiteX19" fmla="*/ 6331 w 9268"/>
              <a:gd name="connsiteY19" fmla="*/ 10000 h 10000"/>
              <a:gd name="connsiteX20" fmla="*/ 5353 w 9268"/>
              <a:gd name="connsiteY20" fmla="*/ 10000 h 10000"/>
              <a:gd name="connsiteX21" fmla="*/ 5599 w 9268"/>
              <a:gd name="connsiteY21" fmla="*/ 9256 h 10000"/>
              <a:gd name="connsiteX22" fmla="*/ 5843 w 9268"/>
              <a:gd name="connsiteY22" fmla="*/ 8140 h 10000"/>
              <a:gd name="connsiteX23" fmla="*/ 5843 w 9268"/>
              <a:gd name="connsiteY23" fmla="*/ 7023 h 10000"/>
              <a:gd name="connsiteX24" fmla="*/ 6088 w 9268"/>
              <a:gd name="connsiteY24" fmla="*/ 5907 h 10000"/>
              <a:gd name="connsiteX25" fmla="*/ 6331 w 9268"/>
              <a:gd name="connsiteY25" fmla="*/ 4465 h 10000"/>
              <a:gd name="connsiteX26" fmla="*/ 6331 w 9268"/>
              <a:gd name="connsiteY26" fmla="*/ 3349 h 10000"/>
              <a:gd name="connsiteX27" fmla="*/ 6331 w 9268"/>
              <a:gd name="connsiteY27" fmla="*/ 2977 h 10000"/>
              <a:gd name="connsiteX28" fmla="*/ 6331 w 9268"/>
              <a:gd name="connsiteY28" fmla="*/ 2605 h 10000"/>
              <a:gd name="connsiteX29" fmla="*/ 5843 w 9268"/>
              <a:gd name="connsiteY29" fmla="*/ 2233 h 10000"/>
              <a:gd name="connsiteX30" fmla="*/ 5353 w 9268"/>
              <a:gd name="connsiteY30" fmla="*/ 1860 h 10000"/>
              <a:gd name="connsiteX31" fmla="*/ 5110 w 9268"/>
              <a:gd name="connsiteY31" fmla="*/ 1860 h 10000"/>
              <a:gd name="connsiteX32" fmla="*/ 4651 w 9268"/>
              <a:gd name="connsiteY32" fmla="*/ 1860 h 10000"/>
              <a:gd name="connsiteX33" fmla="*/ 4158 w 9268"/>
              <a:gd name="connsiteY33" fmla="*/ 2233 h 10000"/>
              <a:gd name="connsiteX34" fmla="*/ 3672 w 9268"/>
              <a:gd name="connsiteY34" fmla="*/ 2233 h 10000"/>
              <a:gd name="connsiteX35" fmla="*/ 2937 w 9268"/>
              <a:gd name="connsiteY35" fmla="*/ 2233 h 10000"/>
              <a:gd name="connsiteX36" fmla="*/ 1955 w 9268"/>
              <a:gd name="connsiteY36" fmla="*/ 2605 h 10000"/>
              <a:gd name="connsiteX37" fmla="*/ 1224 w 9268"/>
              <a:gd name="connsiteY37" fmla="*/ 2605 h 10000"/>
              <a:gd name="connsiteX38" fmla="*/ 735 w 9268"/>
              <a:gd name="connsiteY38" fmla="*/ 2977 h 10000"/>
              <a:gd name="connsiteX39" fmla="*/ 0 w 9268"/>
              <a:gd name="connsiteY39" fmla="*/ 2977 h 10000"/>
              <a:gd name="connsiteX0" fmla="*/ 6038 w 9207"/>
              <a:gd name="connsiteY0" fmla="*/ 0 h 10000"/>
              <a:gd name="connsiteX1" fmla="*/ 6303 w 9207"/>
              <a:gd name="connsiteY1" fmla="*/ 0 h 10000"/>
              <a:gd name="connsiteX2" fmla="*/ 6566 w 9207"/>
              <a:gd name="connsiteY2" fmla="*/ 0 h 10000"/>
              <a:gd name="connsiteX3" fmla="*/ 6832 w 9207"/>
              <a:gd name="connsiteY3" fmla="*/ 0 h 10000"/>
              <a:gd name="connsiteX4" fmla="*/ 7357 w 9207"/>
              <a:gd name="connsiteY4" fmla="*/ 372 h 10000"/>
              <a:gd name="connsiteX5" fmla="*/ 7886 w 9207"/>
              <a:gd name="connsiteY5" fmla="*/ 744 h 10000"/>
              <a:gd name="connsiteX6" fmla="*/ 8679 w 9207"/>
              <a:gd name="connsiteY6" fmla="*/ 1116 h 10000"/>
              <a:gd name="connsiteX7" fmla="*/ 8942 w 9207"/>
              <a:gd name="connsiteY7" fmla="*/ 1488 h 10000"/>
              <a:gd name="connsiteX8" fmla="*/ 9207 w 9207"/>
              <a:gd name="connsiteY8" fmla="*/ 1860 h 10000"/>
              <a:gd name="connsiteX9" fmla="*/ 9207 w 9207"/>
              <a:gd name="connsiteY9" fmla="*/ 1860 h 10000"/>
              <a:gd name="connsiteX10" fmla="*/ 9207 w 9207"/>
              <a:gd name="connsiteY10" fmla="*/ 2605 h 10000"/>
              <a:gd name="connsiteX11" fmla="*/ 8942 w 9207"/>
              <a:gd name="connsiteY11" fmla="*/ 2605 h 10000"/>
              <a:gd name="connsiteX12" fmla="*/ 8679 w 9207"/>
              <a:gd name="connsiteY12" fmla="*/ 2977 h 10000"/>
              <a:gd name="connsiteX13" fmla="*/ 8415 w 9207"/>
              <a:gd name="connsiteY13" fmla="*/ 3349 h 10000"/>
              <a:gd name="connsiteX14" fmla="*/ 8150 w 9207"/>
              <a:gd name="connsiteY14" fmla="*/ 3721 h 10000"/>
              <a:gd name="connsiteX15" fmla="*/ 7886 w 9207"/>
              <a:gd name="connsiteY15" fmla="*/ 4837 h 10000"/>
              <a:gd name="connsiteX16" fmla="*/ 7624 w 9207"/>
              <a:gd name="connsiteY16" fmla="*/ 5535 h 10000"/>
              <a:gd name="connsiteX17" fmla="*/ 7095 w 9207"/>
              <a:gd name="connsiteY17" fmla="*/ 7023 h 10000"/>
              <a:gd name="connsiteX18" fmla="*/ 6566 w 9207"/>
              <a:gd name="connsiteY18" fmla="*/ 8140 h 10000"/>
              <a:gd name="connsiteX19" fmla="*/ 6038 w 9207"/>
              <a:gd name="connsiteY19" fmla="*/ 10000 h 10000"/>
              <a:gd name="connsiteX20" fmla="*/ 4983 w 9207"/>
              <a:gd name="connsiteY20" fmla="*/ 10000 h 10000"/>
              <a:gd name="connsiteX21" fmla="*/ 5248 w 9207"/>
              <a:gd name="connsiteY21" fmla="*/ 9256 h 10000"/>
              <a:gd name="connsiteX22" fmla="*/ 5511 w 9207"/>
              <a:gd name="connsiteY22" fmla="*/ 8140 h 10000"/>
              <a:gd name="connsiteX23" fmla="*/ 5511 w 9207"/>
              <a:gd name="connsiteY23" fmla="*/ 7023 h 10000"/>
              <a:gd name="connsiteX24" fmla="*/ 5776 w 9207"/>
              <a:gd name="connsiteY24" fmla="*/ 5907 h 10000"/>
              <a:gd name="connsiteX25" fmla="*/ 6038 w 9207"/>
              <a:gd name="connsiteY25" fmla="*/ 4465 h 10000"/>
              <a:gd name="connsiteX26" fmla="*/ 6038 w 9207"/>
              <a:gd name="connsiteY26" fmla="*/ 3349 h 10000"/>
              <a:gd name="connsiteX27" fmla="*/ 6038 w 9207"/>
              <a:gd name="connsiteY27" fmla="*/ 2977 h 10000"/>
              <a:gd name="connsiteX28" fmla="*/ 6038 w 9207"/>
              <a:gd name="connsiteY28" fmla="*/ 2605 h 10000"/>
              <a:gd name="connsiteX29" fmla="*/ 5511 w 9207"/>
              <a:gd name="connsiteY29" fmla="*/ 2233 h 10000"/>
              <a:gd name="connsiteX30" fmla="*/ 4983 w 9207"/>
              <a:gd name="connsiteY30" fmla="*/ 1860 h 10000"/>
              <a:gd name="connsiteX31" fmla="*/ 4721 w 9207"/>
              <a:gd name="connsiteY31" fmla="*/ 1860 h 10000"/>
              <a:gd name="connsiteX32" fmla="*/ 4225 w 9207"/>
              <a:gd name="connsiteY32" fmla="*/ 1860 h 10000"/>
              <a:gd name="connsiteX33" fmla="*/ 3693 w 9207"/>
              <a:gd name="connsiteY33" fmla="*/ 2233 h 10000"/>
              <a:gd name="connsiteX34" fmla="*/ 3169 w 9207"/>
              <a:gd name="connsiteY34" fmla="*/ 2233 h 10000"/>
              <a:gd name="connsiteX35" fmla="*/ 2376 w 9207"/>
              <a:gd name="connsiteY35" fmla="*/ 2233 h 10000"/>
              <a:gd name="connsiteX36" fmla="*/ 1316 w 9207"/>
              <a:gd name="connsiteY36" fmla="*/ 2605 h 10000"/>
              <a:gd name="connsiteX37" fmla="*/ 528 w 9207"/>
              <a:gd name="connsiteY37" fmla="*/ 2605 h 10000"/>
              <a:gd name="connsiteX38" fmla="*/ 0 w 9207"/>
              <a:gd name="connsiteY38" fmla="*/ 2977 h 10000"/>
              <a:gd name="connsiteX0" fmla="*/ 5985 w 9427"/>
              <a:gd name="connsiteY0" fmla="*/ 0 h 10000"/>
              <a:gd name="connsiteX1" fmla="*/ 6273 w 9427"/>
              <a:gd name="connsiteY1" fmla="*/ 0 h 10000"/>
              <a:gd name="connsiteX2" fmla="*/ 6559 w 9427"/>
              <a:gd name="connsiteY2" fmla="*/ 0 h 10000"/>
              <a:gd name="connsiteX3" fmla="*/ 6847 w 9427"/>
              <a:gd name="connsiteY3" fmla="*/ 0 h 10000"/>
              <a:gd name="connsiteX4" fmla="*/ 7418 w 9427"/>
              <a:gd name="connsiteY4" fmla="*/ 372 h 10000"/>
              <a:gd name="connsiteX5" fmla="*/ 7992 w 9427"/>
              <a:gd name="connsiteY5" fmla="*/ 744 h 10000"/>
              <a:gd name="connsiteX6" fmla="*/ 8854 w 9427"/>
              <a:gd name="connsiteY6" fmla="*/ 1116 h 10000"/>
              <a:gd name="connsiteX7" fmla="*/ 9139 w 9427"/>
              <a:gd name="connsiteY7" fmla="*/ 1488 h 10000"/>
              <a:gd name="connsiteX8" fmla="*/ 9427 w 9427"/>
              <a:gd name="connsiteY8" fmla="*/ 1860 h 10000"/>
              <a:gd name="connsiteX9" fmla="*/ 9427 w 9427"/>
              <a:gd name="connsiteY9" fmla="*/ 1860 h 10000"/>
              <a:gd name="connsiteX10" fmla="*/ 9427 w 9427"/>
              <a:gd name="connsiteY10" fmla="*/ 2605 h 10000"/>
              <a:gd name="connsiteX11" fmla="*/ 9139 w 9427"/>
              <a:gd name="connsiteY11" fmla="*/ 2605 h 10000"/>
              <a:gd name="connsiteX12" fmla="*/ 8854 w 9427"/>
              <a:gd name="connsiteY12" fmla="*/ 2977 h 10000"/>
              <a:gd name="connsiteX13" fmla="*/ 8567 w 9427"/>
              <a:gd name="connsiteY13" fmla="*/ 3349 h 10000"/>
              <a:gd name="connsiteX14" fmla="*/ 8279 w 9427"/>
              <a:gd name="connsiteY14" fmla="*/ 3721 h 10000"/>
              <a:gd name="connsiteX15" fmla="*/ 7992 w 9427"/>
              <a:gd name="connsiteY15" fmla="*/ 4837 h 10000"/>
              <a:gd name="connsiteX16" fmla="*/ 7708 w 9427"/>
              <a:gd name="connsiteY16" fmla="*/ 5535 h 10000"/>
              <a:gd name="connsiteX17" fmla="*/ 7133 w 9427"/>
              <a:gd name="connsiteY17" fmla="*/ 7023 h 10000"/>
              <a:gd name="connsiteX18" fmla="*/ 6559 w 9427"/>
              <a:gd name="connsiteY18" fmla="*/ 8140 h 10000"/>
              <a:gd name="connsiteX19" fmla="*/ 5985 w 9427"/>
              <a:gd name="connsiteY19" fmla="*/ 10000 h 10000"/>
              <a:gd name="connsiteX20" fmla="*/ 4839 w 9427"/>
              <a:gd name="connsiteY20" fmla="*/ 10000 h 10000"/>
              <a:gd name="connsiteX21" fmla="*/ 5127 w 9427"/>
              <a:gd name="connsiteY21" fmla="*/ 9256 h 10000"/>
              <a:gd name="connsiteX22" fmla="*/ 5413 w 9427"/>
              <a:gd name="connsiteY22" fmla="*/ 8140 h 10000"/>
              <a:gd name="connsiteX23" fmla="*/ 5413 w 9427"/>
              <a:gd name="connsiteY23" fmla="*/ 7023 h 10000"/>
              <a:gd name="connsiteX24" fmla="*/ 5700 w 9427"/>
              <a:gd name="connsiteY24" fmla="*/ 5907 h 10000"/>
              <a:gd name="connsiteX25" fmla="*/ 5985 w 9427"/>
              <a:gd name="connsiteY25" fmla="*/ 4465 h 10000"/>
              <a:gd name="connsiteX26" fmla="*/ 5985 w 9427"/>
              <a:gd name="connsiteY26" fmla="*/ 3349 h 10000"/>
              <a:gd name="connsiteX27" fmla="*/ 5985 w 9427"/>
              <a:gd name="connsiteY27" fmla="*/ 2977 h 10000"/>
              <a:gd name="connsiteX28" fmla="*/ 5985 w 9427"/>
              <a:gd name="connsiteY28" fmla="*/ 2605 h 10000"/>
              <a:gd name="connsiteX29" fmla="*/ 5413 w 9427"/>
              <a:gd name="connsiteY29" fmla="*/ 2233 h 10000"/>
              <a:gd name="connsiteX30" fmla="*/ 4839 w 9427"/>
              <a:gd name="connsiteY30" fmla="*/ 1860 h 10000"/>
              <a:gd name="connsiteX31" fmla="*/ 4555 w 9427"/>
              <a:gd name="connsiteY31" fmla="*/ 1860 h 10000"/>
              <a:gd name="connsiteX32" fmla="*/ 4016 w 9427"/>
              <a:gd name="connsiteY32" fmla="*/ 1860 h 10000"/>
              <a:gd name="connsiteX33" fmla="*/ 3438 w 9427"/>
              <a:gd name="connsiteY33" fmla="*/ 2233 h 10000"/>
              <a:gd name="connsiteX34" fmla="*/ 2869 w 9427"/>
              <a:gd name="connsiteY34" fmla="*/ 2233 h 10000"/>
              <a:gd name="connsiteX35" fmla="*/ 2008 w 9427"/>
              <a:gd name="connsiteY35" fmla="*/ 2233 h 10000"/>
              <a:gd name="connsiteX36" fmla="*/ 856 w 9427"/>
              <a:gd name="connsiteY36" fmla="*/ 2605 h 10000"/>
              <a:gd name="connsiteX37" fmla="*/ 0 w 9427"/>
              <a:gd name="connsiteY37" fmla="*/ 2605 h 10000"/>
              <a:gd name="connsiteX0" fmla="*/ 5441 w 9092"/>
              <a:gd name="connsiteY0" fmla="*/ 0 h 10000"/>
              <a:gd name="connsiteX1" fmla="*/ 5746 w 9092"/>
              <a:gd name="connsiteY1" fmla="*/ 0 h 10000"/>
              <a:gd name="connsiteX2" fmla="*/ 6050 w 9092"/>
              <a:gd name="connsiteY2" fmla="*/ 0 h 10000"/>
              <a:gd name="connsiteX3" fmla="*/ 6355 w 9092"/>
              <a:gd name="connsiteY3" fmla="*/ 0 h 10000"/>
              <a:gd name="connsiteX4" fmla="*/ 6961 w 9092"/>
              <a:gd name="connsiteY4" fmla="*/ 372 h 10000"/>
              <a:gd name="connsiteX5" fmla="*/ 7570 w 9092"/>
              <a:gd name="connsiteY5" fmla="*/ 744 h 10000"/>
              <a:gd name="connsiteX6" fmla="*/ 8484 w 9092"/>
              <a:gd name="connsiteY6" fmla="*/ 1116 h 10000"/>
              <a:gd name="connsiteX7" fmla="*/ 8786 w 9092"/>
              <a:gd name="connsiteY7" fmla="*/ 1488 h 10000"/>
              <a:gd name="connsiteX8" fmla="*/ 9092 w 9092"/>
              <a:gd name="connsiteY8" fmla="*/ 1860 h 10000"/>
              <a:gd name="connsiteX9" fmla="*/ 9092 w 9092"/>
              <a:gd name="connsiteY9" fmla="*/ 1860 h 10000"/>
              <a:gd name="connsiteX10" fmla="*/ 9092 w 9092"/>
              <a:gd name="connsiteY10" fmla="*/ 2605 h 10000"/>
              <a:gd name="connsiteX11" fmla="*/ 8786 w 9092"/>
              <a:gd name="connsiteY11" fmla="*/ 2605 h 10000"/>
              <a:gd name="connsiteX12" fmla="*/ 8484 w 9092"/>
              <a:gd name="connsiteY12" fmla="*/ 2977 h 10000"/>
              <a:gd name="connsiteX13" fmla="*/ 8180 w 9092"/>
              <a:gd name="connsiteY13" fmla="*/ 3349 h 10000"/>
              <a:gd name="connsiteX14" fmla="*/ 7874 w 9092"/>
              <a:gd name="connsiteY14" fmla="*/ 3721 h 10000"/>
              <a:gd name="connsiteX15" fmla="*/ 7570 w 9092"/>
              <a:gd name="connsiteY15" fmla="*/ 4837 h 10000"/>
              <a:gd name="connsiteX16" fmla="*/ 7269 w 9092"/>
              <a:gd name="connsiteY16" fmla="*/ 5535 h 10000"/>
              <a:gd name="connsiteX17" fmla="*/ 6659 w 9092"/>
              <a:gd name="connsiteY17" fmla="*/ 7023 h 10000"/>
              <a:gd name="connsiteX18" fmla="*/ 6050 w 9092"/>
              <a:gd name="connsiteY18" fmla="*/ 8140 h 10000"/>
              <a:gd name="connsiteX19" fmla="*/ 5441 w 9092"/>
              <a:gd name="connsiteY19" fmla="*/ 10000 h 10000"/>
              <a:gd name="connsiteX20" fmla="*/ 4225 w 9092"/>
              <a:gd name="connsiteY20" fmla="*/ 10000 h 10000"/>
              <a:gd name="connsiteX21" fmla="*/ 4531 w 9092"/>
              <a:gd name="connsiteY21" fmla="*/ 9256 h 10000"/>
              <a:gd name="connsiteX22" fmla="*/ 4834 w 9092"/>
              <a:gd name="connsiteY22" fmla="*/ 8140 h 10000"/>
              <a:gd name="connsiteX23" fmla="*/ 4834 w 9092"/>
              <a:gd name="connsiteY23" fmla="*/ 7023 h 10000"/>
              <a:gd name="connsiteX24" fmla="*/ 5138 w 9092"/>
              <a:gd name="connsiteY24" fmla="*/ 5907 h 10000"/>
              <a:gd name="connsiteX25" fmla="*/ 5441 w 9092"/>
              <a:gd name="connsiteY25" fmla="*/ 4465 h 10000"/>
              <a:gd name="connsiteX26" fmla="*/ 5441 w 9092"/>
              <a:gd name="connsiteY26" fmla="*/ 3349 h 10000"/>
              <a:gd name="connsiteX27" fmla="*/ 5441 w 9092"/>
              <a:gd name="connsiteY27" fmla="*/ 2977 h 10000"/>
              <a:gd name="connsiteX28" fmla="*/ 5441 w 9092"/>
              <a:gd name="connsiteY28" fmla="*/ 2605 h 10000"/>
              <a:gd name="connsiteX29" fmla="*/ 4834 w 9092"/>
              <a:gd name="connsiteY29" fmla="*/ 2233 h 10000"/>
              <a:gd name="connsiteX30" fmla="*/ 4225 w 9092"/>
              <a:gd name="connsiteY30" fmla="*/ 1860 h 10000"/>
              <a:gd name="connsiteX31" fmla="*/ 3924 w 9092"/>
              <a:gd name="connsiteY31" fmla="*/ 1860 h 10000"/>
              <a:gd name="connsiteX32" fmla="*/ 3352 w 9092"/>
              <a:gd name="connsiteY32" fmla="*/ 1860 h 10000"/>
              <a:gd name="connsiteX33" fmla="*/ 2739 w 9092"/>
              <a:gd name="connsiteY33" fmla="*/ 2233 h 10000"/>
              <a:gd name="connsiteX34" fmla="*/ 2135 w 9092"/>
              <a:gd name="connsiteY34" fmla="*/ 2233 h 10000"/>
              <a:gd name="connsiteX35" fmla="*/ 1222 w 9092"/>
              <a:gd name="connsiteY35" fmla="*/ 2233 h 10000"/>
              <a:gd name="connsiteX36" fmla="*/ 0 w 9092"/>
              <a:gd name="connsiteY36" fmla="*/ 2605 h 10000"/>
              <a:gd name="connsiteX0" fmla="*/ 4640 w 8656"/>
              <a:gd name="connsiteY0" fmla="*/ 0 h 10000"/>
              <a:gd name="connsiteX1" fmla="*/ 4976 w 8656"/>
              <a:gd name="connsiteY1" fmla="*/ 0 h 10000"/>
              <a:gd name="connsiteX2" fmla="*/ 5310 w 8656"/>
              <a:gd name="connsiteY2" fmla="*/ 0 h 10000"/>
              <a:gd name="connsiteX3" fmla="*/ 5646 w 8656"/>
              <a:gd name="connsiteY3" fmla="*/ 0 h 10000"/>
              <a:gd name="connsiteX4" fmla="*/ 6312 w 8656"/>
              <a:gd name="connsiteY4" fmla="*/ 372 h 10000"/>
              <a:gd name="connsiteX5" fmla="*/ 6982 w 8656"/>
              <a:gd name="connsiteY5" fmla="*/ 744 h 10000"/>
              <a:gd name="connsiteX6" fmla="*/ 7987 w 8656"/>
              <a:gd name="connsiteY6" fmla="*/ 1116 h 10000"/>
              <a:gd name="connsiteX7" fmla="*/ 8319 w 8656"/>
              <a:gd name="connsiteY7" fmla="*/ 1488 h 10000"/>
              <a:gd name="connsiteX8" fmla="*/ 8656 w 8656"/>
              <a:gd name="connsiteY8" fmla="*/ 1860 h 10000"/>
              <a:gd name="connsiteX9" fmla="*/ 8656 w 8656"/>
              <a:gd name="connsiteY9" fmla="*/ 1860 h 10000"/>
              <a:gd name="connsiteX10" fmla="*/ 8656 w 8656"/>
              <a:gd name="connsiteY10" fmla="*/ 2605 h 10000"/>
              <a:gd name="connsiteX11" fmla="*/ 8319 w 8656"/>
              <a:gd name="connsiteY11" fmla="*/ 2605 h 10000"/>
              <a:gd name="connsiteX12" fmla="*/ 7987 w 8656"/>
              <a:gd name="connsiteY12" fmla="*/ 2977 h 10000"/>
              <a:gd name="connsiteX13" fmla="*/ 7653 w 8656"/>
              <a:gd name="connsiteY13" fmla="*/ 3349 h 10000"/>
              <a:gd name="connsiteX14" fmla="*/ 7316 w 8656"/>
              <a:gd name="connsiteY14" fmla="*/ 3721 h 10000"/>
              <a:gd name="connsiteX15" fmla="*/ 6982 w 8656"/>
              <a:gd name="connsiteY15" fmla="*/ 4837 h 10000"/>
              <a:gd name="connsiteX16" fmla="*/ 6651 w 8656"/>
              <a:gd name="connsiteY16" fmla="*/ 5535 h 10000"/>
              <a:gd name="connsiteX17" fmla="*/ 5980 w 8656"/>
              <a:gd name="connsiteY17" fmla="*/ 7023 h 10000"/>
              <a:gd name="connsiteX18" fmla="*/ 5310 w 8656"/>
              <a:gd name="connsiteY18" fmla="*/ 8140 h 10000"/>
              <a:gd name="connsiteX19" fmla="*/ 4640 w 8656"/>
              <a:gd name="connsiteY19" fmla="*/ 10000 h 10000"/>
              <a:gd name="connsiteX20" fmla="*/ 3303 w 8656"/>
              <a:gd name="connsiteY20" fmla="*/ 10000 h 10000"/>
              <a:gd name="connsiteX21" fmla="*/ 3640 w 8656"/>
              <a:gd name="connsiteY21" fmla="*/ 9256 h 10000"/>
              <a:gd name="connsiteX22" fmla="*/ 3973 w 8656"/>
              <a:gd name="connsiteY22" fmla="*/ 8140 h 10000"/>
              <a:gd name="connsiteX23" fmla="*/ 3973 w 8656"/>
              <a:gd name="connsiteY23" fmla="*/ 7023 h 10000"/>
              <a:gd name="connsiteX24" fmla="*/ 4307 w 8656"/>
              <a:gd name="connsiteY24" fmla="*/ 5907 h 10000"/>
              <a:gd name="connsiteX25" fmla="*/ 4640 w 8656"/>
              <a:gd name="connsiteY25" fmla="*/ 4465 h 10000"/>
              <a:gd name="connsiteX26" fmla="*/ 4640 w 8656"/>
              <a:gd name="connsiteY26" fmla="*/ 3349 h 10000"/>
              <a:gd name="connsiteX27" fmla="*/ 4640 w 8656"/>
              <a:gd name="connsiteY27" fmla="*/ 2977 h 10000"/>
              <a:gd name="connsiteX28" fmla="*/ 4640 w 8656"/>
              <a:gd name="connsiteY28" fmla="*/ 2605 h 10000"/>
              <a:gd name="connsiteX29" fmla="*/ 3973 w 8656"/>
              <a:gd name="connsiteY29" fmla="*/ 2233 h 10000"/>
              <a:gd name="connsiteX30" fmla="*/ 3303 w 8656"/>
              <a:gd name="connsiteY30" fmla="*/ 1860 h 10000"/>
              <a:gd name="connsiteX31" fmla="*/ 2972 w 8656"/>
              <a:gd name="connsiteY31" fmla="*/ 1860 h 10000"/>
              <a:gd name="connsiteX32" fmla="*/ 2343 w 8656"/>
              <a:gd name="connsiteY32" fmla="*/ 1860 h 10000"/>
              <a:gd name="connsiteX33" fmla="*/ 1669 w 8656"/>
              <a:gd name="connsiteY33" fmla="*/ 2233 h 10000"/>
              <a:gd name="connsiteX34" fmla="*/ 1004 w 8656"/>
              <a:gd name="connsiteY34" fmla="*/ 2233 h 10000"/>
              <a:gd name="connsiteX35" fmla="*/ 0 w 8656"/>
              <a:gd name="connsiteY35" fmla="*/ 2233 h 10000"/>
              <a:gd name="connsiteX0" fmla="*/ 4200 w 8840"/>
              <a:gd name="connsiteY0" fmla="*/ 0 h 10000"/>
              <a:gd name="connsiteX1" fmla="*/ 4589 w 8840"/>
              <a:gd name="connsiteY1" fmla="*/ 0 h 10000"/>
              <a:gd name="connsiteX2" fmla="*/ 4974 w 8840"/>
              <a:gd name="connsiteY2" fmla="*/ 0 h 10000"/>
              <a:gd name="connsiteX3" fmla="*/ 5363 w 8840"/>
              <a:gd name="connsiteY3" fmla="*/ 0 h 10000"/>
              <a:gd name="connsiteX4" fmla="*/ 6132 w 8840"/>
              <a:gd name="connsiteY4" fmla="*/ 372 h 10000"/>
              <a:gd name="connsiteX5" fmla="*/ 6906 w 8840"/>
              <a:gd name="connsiteY5" fmla="*/ 744 h 10000"/>
              <a:gd name="connsiteX6" fmla="*/ 8067 w 8840"/>
              <a:gd name="connsiteY6" fmla="*/ 1116 h 10000"/>
              <a:gd name="connsiteX7" fmla="*/ 8451 w 8840"/>
              <a:gd name="connsiteY7" fmla="*/ 1488 h 10000"/>
              <a:gd name="connsiteX8" fmla="*/ 8840 w 8840"/>
              <a:gd name="connsiteY8" fmla="*/ 1860 h 10000"/>
              <a:gd name="connsiteX9" fmla="*/ 8840 w 8840"/>
              <a:gd name="connsiteY9" fmla="*/ 1860 h 10000"/>
              <a:gd name="connsiteX10" fmla="*/ 8840 w 8840"/>
              <a:gd name="connsiteY10" fmla="*/ 2605 h 10000"/>
              <a:gd name="connsiteX11" fmla="*/ 8451 w 8840"/>
              <a:gd name="connsiteY11" fmla="*/ 2605 h 10000"/>
              <a:gd name="connsiteX12" fmla="*/ 8067 w 8840"/>
              <a:gd name="connsiteY12" fmla="*/ 2977 h 10000"/>
              <a:gd name="connsiteX13" fmla="*/ 7681 w 8840"/>
              <a:gd name="connsiteY13" fmla="*/ 3349 h 10000"/>
              <a:gd name="connsiteX14" fmla="*/ 7292 w 8840"/>
              <a:gd name="connsiteY14" fmla="*/ 3721 h 10000"/>
              <a:gd name="connsiteX15" fmla="*/ 6906 w 8840"/>
              <a:gd name="connsiteY15" fmla="*/ 4837 h 10000"/>
              <a:gd name="connsiteX16" fmla="*/ 6524 w 8840"/>
              <a:gd name="connsiteY16" fmla="*/ 5535 h 10000"/>
              <a:gd name="connsiteX17" fmla="*/ 5749 w 8840"/>
              <a:gd name="connsiteY17" fmla="*/ 7023 h 10000"/>
              <a:gd name="connsiteX18" fmla="*/ 4974 w 8840"/>
              <a:gd name="connsiteY18" fmla="*/ 8140 h 10000"/>
              <a:gd name="connsiteX19" fmla="*/ 4200 w 8840"/>
              <a:gd name="connsiteY19" fmla="*/ 10000 h 10000"/>
              <a:gd name="connsiteX20" fmla="*/ 2656 w 8840"/>
              <a:gd name="connsiteY20" fmla="*/ 10000 h 10000"/>
              <a:gd name="connsiteX21" fmla="*/ 3045 w 8840"/>
              <a:gd name="connsiteY21" fmla="*/ 9256 h 10000"/>
              <a:gd name="connsiteX22" fmla="*/ 3430 w 8840"/>
              <a:gd name="connsiteY22" fmla="*/ 8140 h 10000"/>
              <a:gd name="connsiteX23" fmla="*/ 3430 w 8840"/>
              <a:gd name="connsiteY23" fmla="*/ 7023 h 10000"/>
              <a:gd name="connsiteX24" fmla="*/ 3816 w 8840"/>
              <a:gd name="connsiteY24" fmla="*/ 5907 h 10000"/>
              <a:gd name="connsiteX25" fmla="*/ 4200 w 8840"/>
              <a:gd name="connsiteY25" fmla="*/ 4465 h 10000"/>
              <a:gd name="connsiteX26" fmla="*/ 4200 w 8840"/>
              <a:gd name="connsiteY26" fmla="*/ 3349 h 10000"/>
              <a:gd name="connsiteX27" fmla="*/ 4200 w 8840"/>
              <a:gd name="connsiteY27" fmla="*/ 2977 h 10000"/>
              <a:gd name="connsiteX28" fmla="*/ 4200 w 8840"/>
              <a:gd name="connsiteY28" fmla="*/ 2605 h 10000"/>
              <a:gd name="connsiteX29" fmla="*/ 3430 w 8840"/>
              <a:gd name="connsiteY29" fmla="*/ 2233 h 10000"/>
              <a:gd name="connsiteX30" fmla="*/ 2656 w 8840"/>
              <a:gd name="connsiteY30" fmla="*/ 1860 h 10000"/>
              <a:gd name="connsiteX31" fmla="*/ 2273 w 8840"/>
              <a:gd name="connsiteY31" fmla="*/ 1860 h 10000"/>
              <a:gd name="connsiteX32" fmla="*/ 1547 w 8840"/>
              <a:gd name="connsiteY32" fmla="*/ 1860 h 10000"/>
              <a:gd name="connsiteX33" fmla="*/ 768 w 8840"/>
              <a:gd name="connsiteY33" fmla="*/ 2233 h 10000"/>
              <a:gd name="connsiteX34" fmla="*/ 0 w 8840"/>
              <a:gd name="connsiteY34" fmla="*/ 2233 h 10000"/>
              <a:gd name="connsiteX0" fmla="*/ 3882 w 9131"/>
              <a:gd name="connsiteY0" fmla="*/ 0 h 10000"/>
              <a:gd name="connsiteX1" fmla="*/ 4322 w 9131"/>
              <a:gd name="connsiteY1" fmla="*/ 0 h 10000"/>
              <a:gd name="connsiteX2" fmla="*/ 4758 w 9131"/>
              <a:gd name="connsiteY2" fmla="*/ 0 h 10000"/>
              <a:gd name="connsiteX3" fmla="*/ 5198 w 9131"/>
              <a:gd name="connsiteY3" fmla="*/ 0 h 10000"/>
              <a:gd name="connsiteX4" fmla="*/ 6068 w 9131"/>
              <a:gd name="connsiteY4" fmla="*/ 372 h 10000"/>
              <a:gd name="connsiteX5" fmla="*/ 6943 w 9131"/>
              <a:gd name="connsiteY5" fmla="*/ 744 h 10000"/>
              <a:gd name="connsiteX6" fmla="*/ 8257 w 9131"/>
              <a:gd name="connsiteY6" fmla="*/ 1116 h 10000"/>
              <a:gd name="connsiteX7" fmla="*/ 8691 w 9131"/>
              <a:gd name="connsiteY7" fmla="*/ 1488 h 10000"/>
              <a:gd name="connsiteX8" fmla="*/ 9131 w 9131"/>
              <a:gd name="connsiteY8" fmla="*/ 1860 h 10000"/>
              <a:gd name="connsiteX9" fmla="*/ 9131 w 9131"/>
              <a:gd name="connsiteY9" fmla="*/ 1860 h 10000"/>
              <a:gd name="connsiteX10" fmla="*/ 9131 w 9131"/>
              <a:gd name="connsiteY10" fmla="*/ 2605 h 10000"/>
              <a:gd name="connsiteX11" fmla="*/ 8691 w 9131"/>
              <a:gd name="connsiteY11" fmla="*/ 2605 h 10000"/>
              <a:gd name="connsiteX12" fmla="*/ 8257 w 9131"/>
              <a:gd name="connsiteY12" fmla="*/ 2977 h 10000"/>
              <a:gd name="connsiteX13" fmla="*/ 7820 w 9131"/>
              <a:gd name="connsiteY13" fmla="*/ 3349 h 10000"/>
              <a:gd name="connsiteX14" fmla="*/ 7380 w 9131"/>
              <a:gd name="connsiteY14" fmla="*/ 3721 h 10000"/>
              <a:gd name="connsiteX15" fmla="*/ 6943 w 9131"/>
              <a:gd name="connsiteY15" fmla="*/ 4837 h 10000"/>
              <a:gd name="connsiteX16" fmla="*/ 6511 w 9131"/>
              <a:gd name="connsiteY16" fmla="*/ 5535 h 10000"/>
              <a:gd name="connsiteX17" fmla="*/ 5634 w 9131"/>
              <a:gd name="connsiteY17" fmla="*/ 7023 h 10000"/>
              <a:gd name="connsiteX18" fmla="*/ 4758 w 9131"/>
              <a:gd name="connsiteY18" fmla="*/ 8140 h 10000"/>
              <a:gd name="connsiteX19" fmla="*/ 3882 w 9131"/>
              <a:gd name="connsiteY19" fmla="*/ 10000 h 10000"/>
              <a:gd name="connsiteX20" fmla="*/ 2136 w 9131"/>
              <a:gd name="connsiteY20" fmla="*/ 10000 h 10000"/>
              <a:gd name="connsiteX21" fmla="*/ 2576 w 9131"/>
              <a:gd name="connsiteY21" fmla="*/ 9256 h 10000"/>
              <a:gd name="connsiteX22" fmla="*/ 3011 w 9131"/>
              <a:gd name="connsiteY22" fmla="*/ 8140 h 10000"/>
              <a:gd name="connsiteX23" fmla="*/ 3011 w 9131"/>
              <a:gd name="connsiteY23" fmla="*/ 7023 h 10000"/>
              <a:gd name="connsiteX24" fmla="*/ 3448 w 9131"/>
              <a:gd name="connsiteY24" fmla="*/ 5907 h 10000"/>
              <a:gd name="connsiteX25" fmla="*/ 3882 w 9131"/>
              <a:gd name="connsiteY25" fmla="*/ 4465 h 10000"/>
              <a:gd name="connsiteX26" fmla="*/ 3882 w 9131"/>
              <a:gd name="connsiteY26" fmla="*/ 3349 h 10000"/>
              <a:gd name="connsiteX27" fmla="*/ 3882 w 9131"/>
              <a:gd name="connsiteY27" fmla="*/ 2977 h 10000"/>
              <a:gd name="connsiteX28" fmla="*/ 3882 w 9131"/>
              <a:gd name="connsiteY28" fmla="*/ 2605 h 10000"/>
              <a:gd name="connsiteX29" fmla="*/ 3011 w 9131"/>
              <a:gd name="connsiteY29" fmla="*/ 2233 h 10000"/>
              <a:gd name="connsiteX30" fmla="*/ 2136 w 9131"/>
              <a:gd name="connsiteY30" fmla="*/ 1860 h 10000"/>
              <a:gd name="connsiteX31" fmla="*/ 1702 w 9131"/>
              <a:gd name="connsiteY31" fmla="*/ 1860 h 10000"/>
              <a:gd name="connsiteX32" fmla="*/ 881 w 9131"/>
              <a:gd name="connsiteY32" fmla="*/ 1860 h 10000"/>
              <a:gd name="connsiteX33" fmla="*/ 0 w 9131"/>
              <a:gd name="connsiteY33" fmla="*/ 2233 h 10000"/>
              <a:gd name="connsiteX0" fmla="*/ 3286 w 9035"/>
              <a:gd name="connsiteY0" fmla="*/ 0 h 10000"/>
              <a:gd name="connsiteX1" fmla="*/ 3768 w 9035"/>
              <a:gd name="connsiteY1" fmla="*/ 0 h 10000"/>
              <a:gd name="connsiteX2" fmla="*/ 4246 w 9035"/>
              <a:gd name="connsiteY2" fmla="*/ 0 h 10000"/>
              <a:gd name="connsiteX3" fmla="*/ 4728 w 9035"/>
              <a:gd name="connsiteY3" fmla="*/ 0 h 10000"/>
              <a:gd name="connsiteX4" fmla="*/ 5680 w 9035"/>
              <a:gd name="connsiteY4" fmla="*/ 372 h 10000"/>
              <a:gd name="connsiteX5" fmla="*/ 6639 w 9035"/>
              <a:gd name="connsiteY5" fmla="*/ 744 h 10000"/>
              <a:gd name="connsiteX6" fmla="*/ 8078 w 9035"/>
              <a:gd name="connsiteY6" fmla="*/ 1116 h 10000"/>
              <a:gd name="connsiteX7" fmla="*/ 8553 w 9035"/>
              <a:gd name="connsiteY7" fmla="*/ 1488 h 10000"/>
              <a:gd name="connsiteX8" fmla="*/ 9035 w 9035"/>
              <a:gd name="connsiteY8" fmla="*/ 1860 h 10000"/>
              <a:gd name="connsiteX9" fmla="*/ 9035 w 9035"/>
              <a:gd name="connsiteY9" fmla="*/ 1860 h 10000"/>
              <a:gd name="connsiteX10" fmla="*/ 9035 w 9035"/>
              <a:gd name="connsiteY10" fmla="*/ 2605 h 10000"/>
              <a:gd name="connsiteX11" fmla="*/ 8553 w 9035"/>
              <a:gd name="connsiteY11" fmla="*/ 2605 h 10000"/>
              <a:gd name="connsiteX12" fmla="*/ 8078 w 9035"/>
              <a:gd name="connsiteY12" fmla="*/ 2977 h 10000"/>
              <a:gd name="connsiteX13" fmla="*/ 7599 w 9035"/>
              <a:gd name="connsiteY13" fmla="*/ 3349 h 10000"/>
              <a:gd name="connsiteX14" fmla="*/ 7117 w 9035"/>
              <a:gd name="connsiteY14" fmla="*/ 3721 h 10000"/>
              <a:gd name="connsiteX15" fmla="*/ 6639 w 9035"/>
              <a:gd name="connsiteY15" fmla="*/ 4837 h 10000"/>
              <a:gd name="connsiteX16" fmla="*/ 6166 w 9035"/>
              <a:gd name="connsiteY16" fmla="*/ 5535 h 10000"/>
              <a:gd name="connsiteX17" fmla="*/ 5205 w 9035"/>
              <a:gd name="connsiteY17" fmla="*/ 7023 h 10000"/>
              <a:gd name="connsiteX18" fmla="*/ 4246 w 9035"/>
              <a:gd name="connsiteY18" fmla="*/ 8140 h 10000"/>
              <a:gd name="connsiteX19" fmla="*/ 3286 w 9035"/>
              <a:gd name="connsiteY19" fmla="*/ 10000 h 10000"/>
              <a:gd name="connsiteX20" fmla="*/ 1374 w 9035"/>
              <a:gd name="connsiteY20" fmla="*/ 10000 h 10000"/>
              <a:gd name="connsiteX21" fmla="*/ 1856 w 9035"/>
              <a:gd name="connsiteY21" fmla="*/ 9256 h 10000"/>
              <a:gd name="connsiteX22" fmla="*/ 2333 w 9035"/>
              <a:gd name="connsiteY22" fmla="*/ 8140 h 10000"/>
              <a:gd name="connsiteX23" fmla="*/ 2333 w 9035"/>
              <a:gd name="connsiteY23" fmla="*/ 7023 h 10000"/>
              <a:gd name="connsiteX24" fmla="*/ 2811 w 9035"/>
              <a:gd name="connsiteY24" fmla="*/ 5907 h 10000"/>
              <a:gd name="connsiteX25" fmla="*/ 3286 w 9035"/>
              <a:gd name="connsiteY25" fmla="*/ 4465 h 10000"/>
              <a:gd name="connsiteX26" fmla="*/ 3286 w 9035"/>
              <a:gd name="connsiteY26" fmla="*/ 3349 h 10000"/>
              <a:gd name="connsiteX27" fmla="*/ 3286 w 9035"/>
              <a:gd name="connsiteY27" fmla="*/ 2977 h 10000"/>
              <a:gd name="connsiteX28" fmla="*/ 3286 w 9035"/>
              <a:gd name="connsiteY28" fmla="*/ 2605 h 10000"/>
              <a:gd name="connsiteX29" fmla="*/ 2333 w 9035"/>
              <a:gd name="connsiteY29" fmla="*/ 2233 h 10000"/>
              <a:gd name="connsiteX30" fmla="*/ 1374 w 9035"/>
              <a:gd name="connsiteY30" fmla="*/ 1860 h 10000"/>
              <a:gd name="connsiteX31" fmla="*/ 899 w 9035"/>
              <a:gd name="connsiteY31" fmla="*/ 1860 h 10000"/>
              <a:gd name="connsiteX32" fmla="*/ 0 w 9035"/>
              <a:gd name="connsiteY32" fmla="*/ 1860 h 10000"/>
              <a:gd name="connsiteX0" fmla="*/ 3637 w 10000"/>
              <a:gd name="connsiteY0" fmla="*/ 0 h 10000"/>
              <a:gd name="connsiteX1" fmla="*/ 4170 w 10000"/>
              <a:gd name="connsiteY1" fmla="*/ 0 h 10000"/>
              <a:gd name="connsiteX2" fmla="*/ 4700 w 10000"/>
              <a:gd name="connsiteY2" fmla="*/ 0 h 10000"/>
              <a:gd name="connsiteX3" fmla="*/ 5233 w 10000"/>
              <a:gd name="connsiteY3" fmla="*/ 0 h 10000"/>
              <a:gd name="connsiteX4" fmla="*/ 6287 w 10000"/>
              <a:gd name="connsiteY4" fmla="*/ 372 h 10000"/>
              <a:gd name="connsiteX5" fmla="*/ 7348 w 10000"/>
              <a:gd name="connsiteY5" fmla="*/ 744 h 10000"/>
              <a:gd name="connsiteX6" fmla="*/ 8941 w 10000"/>
              <a:gd name="connsiteY6" fmla="*/ 1116 h 10000"/>
              <a:gd name="connsiteX7" fmla="*/ 9467 w 10000"/>
              <a:gd name="connsiteY7" fmla="*/ 1488 h 10000"/>
              <a:gd name="connsiteX8" fmla="*/ 10000 w 10000"/>
              <a:gd name="connsiteY8" fmla="*/ 1860 h 10000"/>
              <a:gd name="connsiteX9" fmla="*/ 10000 w 10000"/>
              <a:gd name="connsiteY9" fmla="*/ 1860 h 10000"/>
              <a:gd name="connsiteX10" fmla="*/ 10000 w 10000"/>
              <a:gd name="connsiteY10" fmla="*/ 2605 h 10000"/>
              <a:gd name="connsiteX11" fmla="*/ 9467 w 10000"/>
              <a:gd name="connsiteY11" fmla="*/ 2605 h 10000"/>
              <a:gd name="connsiteX12" fmla="*/ 8941 w 10000"/>
              <a:gd name="connsiteY12" fmla="*/ 2977 h 10000"/>
              <a:gd name="connsiteX13" fmla="*/ 8411 w 10000"/>
              <a:gd name="connsiteY13" fmla="*/ 3349 h 10000"/>
              <a:gd name="connsiteX14" fmla="*/ 7877 w 10000"/>
              <a:gd name="connsiteY14" fmla="*/ 3721 h 10000"/>
              <a:gd name="connsiteX15" fmla="*/ 7348 w 10000"/>
              <a:gd name="connsiteY15" fmla="*/ 4837 h 10000"/>
              <a:gd name="connsiteX16" fmla="*/ 6825 w 10000"/>
              <a:gd name="connsiteY16" fmla="*/ 5535 h 10000"/>
              <a:gd name="connsiteX17" fmla="*/ 5761 w 10000"/>
              <a:gd name="connsiteY17" fmla="*/ 7023 h 10000"/>
              <a:gd name="connsiteX18" fmla="*/ 4700 w 10000"/>
              <a:gd name="connsiteY18" fmla="*/ 8140 h 10000"/>
              <a:gd name="connsiteX19" fmla="*/ 3637 w 10000"/>
              <a:gd name="connsiteY19" fmla="*/ 10000 h 10000"/>
              <a:gd name="connsiteX20" fmla="*/ 1521 w 10000"/>
              <a:gd name="connsiteY20" fmla="*/ 10000 h 10000"/>
              <a:gd name="connsiteX21" fmla="*/ 2054 w 10000"/>
              <a:gd name="connsiteY21" fmla="*/ 9256 h 10000"/>
              <a:gd name="connsiteX22" fmla="*/ 2582 w 10000"/>
              <a:gd name="connsiteY22" fmla="*/ 8140 h 10000"/>
              <a:gd name="connsiteX23" fmla="*/ 2582 w 10000"/>
              <a:gd name="connsiteY23" fmla="*/ 7023 h 10000"/>
              <a:gd name="connsiteX24" fmla="*/ 3111 w 10000"/>
              <a:gd name="connsiteY24" fmla="*/ 5907 h 10000"/>
              <a:gd name="connsiteX25" fmla="*/ 3637 w 10000"/>
              <a:gd name="connsiteY25" fmla="*/ 4465 h 10000"/>
              <a:gd name="connsiteX26" fmla="*/ 3637 w 10000"/>
              <a:gd name="connsiteY26" fmla="*/ 3349 h 10000"/>
              <a:gd name="connsiteX27" fmla="*/ 3637 w 10000"/>
              <a:gd name="connsiteY27" fmla="*/ 2977 h 10000"/>
              <a:gd name="connsiteX28" fmla="*/ 3637 w 10000"/>
              <a:gd name="connsiteY28" fmla="*/ 2605 h 10000"/>
              <a:gd name="connsiteX29" fmla="*/ 2582 w 10000"/>
              <a:gd name="connsiteY29" fmla="*/ 2233 h 10000"/>
              <a:gd name="connsiteX30" fmla="*/ 1521 w 10000"/>
              <a:gd name="connsiteY30" fmla="*/ 1860 h 10000"/>
              <a:gd name="connsiteX31" fmla="*/ 0 w 10000"/>
              <a:gd name="connsiteY31" fmla="*/ 1860 h 10000"/>
              <a:gd name="connsiteX0" fmla="*/ 2116 w 8479"/>
              <a:gd name="connsiteY0" fmla="*/ 0 h 10000"/>
              <a:gd name="connsiteX1" fmla="*/ 2649 w 8479"/>
              <a:gd name="connsiteY1" fmla="*/ 0 h 10000"/>
              <a:gd name="connsiteX2" fmla="*/ 3179 w 8479"/>
              <a:gd name="connsiteY2" fmla="*/ 0 h 10000"/>
              <a:gd name="connsiteX3" fmla="*/ 3712 w 8479"/>
              <a:gd name="connsiteY3" fmla="*/ 0 h 10000"/>
              <a:gd name="connsiteX4" fmla="*/ 4766 w 8479"/>
              <a:gd name="connsiteY4" fmla="*/ 372 h 10000"/>
              <a:gd name="connsiteX5" fmla="*/ 5827 w 8479"/>
              <a:gd name="connsiteY5" fmla="*/ 744 h 10000"/>
              <a:gd name="connsiteX6" fmla="*/ 7420 w 8479"/>
              <a:gd name="connsiteY6" fmla="*/ 1116 h 10000"/>
              <a:gd name="connsiteX7" fmla="*/ 7946 w 8479"/>
              <a:gd name="connsiteY7" fmla="*/ 1488 h 10000"/>
              <a:gd name="connsiteX8" fmla="*/ 8479 w 8479"/>
              <a:gd name="connsiteY8" fmla="*/ 1860 h 10000"/>
              <a:gd name="connsiteX9" fmla="*/ 8479 w 8479"/>
              <a:gd name="connsiteY9" fmla="*/ 1860 h 10000"/>
              <a:gd name="connsiteX10" fmla="*/ 8479 w 8479"/>
              <a:gd name="connsiteY10" fmla="*/ 2605 h 10000"/>
              <a:gd name="connsiteX11" fmla="*/ 7946 w 8479"/>
              <a:gd name="connsiteY11" fmla="*/ 2605 h 10000"/>
              <a:gd name="connsiteX12" fmla="*/ 7420 w 8479"/>
              <a:gd name="connsiteY12" fmla="*/ 2977 h 10000"/>
              <a:gd name="connsiteX13" fmla="*/ 6890 w 8479"/>
              <a:gd name="connsiteY13" fmla="*/ 3349 h 10000"/>
              <a:gd name="connsiteX14" fmla="*/ 6356 w 8479"/>
              <a:gd name="connsiteY14" fmla="*/ 3721 h 10000"/>
              <a:gd name="connsiteX15" fmla="*/ 5827 w 8479"/>
              <a:gd name="connsiteY15" fmla="*/ 4837 h 10000"/>
              <a:gd name="connsiteX16" fmla="*/ 5304 w 8479"/>
              <a:gd name="connsiteY16" fmla="*/ 5535 h 10000"/>
              <a:gd name="connsiteX17" fmla="*/ 4240 w 8479"/>
              <a:gd name="connsiteY17" fmla="*/ 7023 h 10000"/>
              <a:gd name="connsiteX18" fmla="*/ 3179 w 8479"/>
              <a:gd name="connsiteY18" fmla="*/ 8140 h 10000"/>
              <a:gd name="connsiteX19" fmla="*/ 2116 w 8479"/>
              <a:gd name="connsiteY19" fmla="*/ 10000 h 10000"/>
              <a:gd name="connsiteX20" fmla="*/ 0 w 8479"/>
              <a:gd name="connsiteY20" fmla="*/ 10000 h 10000"/>
              <a:gd name="connsiteX21" fmla="*/ 533 w 8479"/>
              <a:gd name="connsiteY21" fmla="*/ 9256 h 10000"/>
              <a:gd name="connsiteX22" fmla="*/ 1061 w 8479"/>
              <a:gd name="connsiteY22" fmla="*/ 8140 h 10000"/>
              <a:gd name="connsiteX23" fmla="*/ 1061 w 8479"/>
              <a:gd name="connsiteY23" fmla="*/ 7023 h 10000"/>
              <a:gd name="connsiteX24" fmla="*/ 1590 w 8479"/>
              <a:gd name="connsiteY24" fmla="*/ 5907 h 10000"/>
              <a:gd name="connsiteX25" fmla="*/ 2116 w 8479"/>
              <a:gd name="connsiteY25" fmla="*/ 4465 h 10000"/>
              <a:gd name="connsiteX26" fmla="*/ 2116 w 8479"/>
              <a:gd name="connsiteY26" fmla="*/ 3349 h 10000"/>
              <a:gd name="connsiteX27" fmla="*/ 2116 w 8479"/>
              <a:gd name="connsiteY27" fmla="*/ 2977 h 10000"/>
              <a:gd name="connsiteX28" fmla="*/ 2116 w 8479"/>
              <a:gd name="connsiteY28" fmla="*/ 2605 h 10000"/>
              <a:gd name="connsiteX29" fmla="*/ 1061 w 8479"/>
              <a:gd name="connsiteY29" fmla="*/ 2233 h 10000"/>
              <a:gd name="connsiteX30" fmla="*/ 0 w 8479"/>
              <a:gd name="connsiteY30" fmla="*/ 1860 h 10000"/>
              <a:gd name="connsiteX0" fmla="*/ 2496 w 10000"/>
              <a:gd name="connsiteY0" fmla="*/ 0 h 10000"/>
              <a:gd name="connsiteX1" fmla="*/ 3124 w 10000"/>
              <a:gd name="connsiteY1" fmla="*/ 0 h 10000"/>
              <a:gd name="connsiteX2" fmla="*/ 3749 w 10000"/>
              <a:gd name="connsiteY2" fmla="*/ 0 h 10000"/>
              <a:gd name="connsiteX3" fmla="*/ 4378 w 10000"/>
              <a:gd name="connsiteY3" fmla="*/ 0 h 10000"/>
              <a:gd name="connsiteX4" fmla="*/ 5621 w 10000"/>
              <a:gd name="connsiteY4" fmla="*/ 372 h 10000"/>
              <a:gd name="connsiteX5" fmla="*/ 6872 w 10000"/>
              <a:gd name="connsiteY5" fmla="*/ 744 h 10000"/>
              <a:gd name="connsiteX6" fmla="*/ 8751 w 10000"/>
              <a:gd name="connsiteY6" fmla="*/ 1116 h 10000"/>
              <a:gd name="connsiteX7" fmla="*/ 9371 w 10000"/>
              <a:gd name="connsiteY7" fmla="*/ 1488 h 10000"/>
              <a:gd name="connsiteX8" fmla="*/ 10000 w 10000"/>
              <a:gd name="connsiteY8" fmla="*/ 1860 h 10000"/>
              <a:gd name="connsiteX9" fmla="*/ 10000 w 10000"/>
              <a:gd name="connsiteY9" fmla="*/ 1860 h 10000"/>
              <a:gd name="connsiteX10" fmla="*/ 10000 w 10000"/>
              <a:gd name="connsiteY10" fmla="*/ 2605 h 10000"/>
              <a:gd name="connsiteX11" fmla="*/ 9371 w 10000"/>
              <a:gd name="connsiteY11" fmla="*/ 2605 h 10000"/>
              <a:gd name="connsiteX12" fmla="*/ 8751 w 10000"/>
              <a:gd name="connsiteY12" fmla="*/ 2977 h 10000"/>
              <a:gd name="connsiteX13" fmla="*/ 8126 w 10000"/>
              <a:gd name="connsiteY13" fmla="*/ 3349 h 10000"/>
              <a:gd name="connsiteX14" fmla="*/ 7496 w 10000"/>
              <a:gd name="connsiteY14" fmla="*/ 3721 h 10000"/>
              <a:gd name="connsiteX15" fmla="*/ 6872 w 10000"/>
              <a:gd name="connsiteY15" fmla="*/ 4837 h 10000"/>
              <a:gd name="connsiteX16" fmla="*/ 6255 w 10000"/>
              <a:gd name="connsiteY16" fmla="*/ 5535 h 10000"/>
              <a:gd name="connsiteX17" fmla="*/ 5001 w 10000"/>
              <a:gd name="connsiteY17" fmla="*/ 7023 h 10000"/>
              <a:gd name="connsiteX18" fmla="*/ 3749 w 10000"/>
              <a:gd name="connsiteY18" fmla="*/ 8140 h 10000"/>
              <a:gd name="connsiteX19" fmla="*/ 2496 w 10000"/>
              <a:gd name="connsiteY19" fmla="*/ 10000 h 10000"/>
              <a:gd name="connsiteX20" fmla="*/ 0 w 10000"/>
              <a:gd name="connsiteY20" fmla="*/ 10000 h 10000"/>
              <a:gd name="connsiteX21" fmla="*/ 629 w 10000"/>
              <a:gd name="connsiteY21" fmla="*/ 9256 h 10000"/>
              <a:gd name="connsiteX22" fmla="*/ 1251 w 10000"/>
              <a:gd name="connsiteY22" fmla="*/ 8140 h 10000"/>
              <a:gd name="connsiteX23" fmla="*/ 1251 w 10000"/>
              <a:gd name="connsiteY23" fmla="*/ 7023 h 10000"/>
              <a:gd name="connsiteX24" fmla="*/ 1875 w 10000"/>
              <a:gd name="connsiteY24" fmla="*/ 5907 h 10000"/>
              <a:gd name="connsiteX25" fmla="*/ 2496 w 10000"/>
              <a:gd name="connsiteY25" fmla="*/ 4465 h 10000"/>
              <a:gd name="connsiteX26" fmla="*/ 2496 w 10000"/>
              <a:gd name="connsiteY26" fmla="*/ 3349 h 10000"/>
              <a:gd name="connsiteX27" fmla="*/ 2496 w 10000"/>
              <a:gd name="connsiteY27" fmla="*/ 2977 h 10000"/>
              <a:gd name="connsiteX28" fmla="*/ 2496 w 10000"/>
              <a:gd name="connsiteY28" fmla="*/ 2605 h 10000"/>
              <a:gd name="connsiteX29" fmla="*/ 1251 w 10000"/>
              <a:gd name="connsiteY29" fmla="*/ 2233 h 10000"/>
              <a:gd name="connsiteX0" fmla="*/ 2496 w 10000"/>
              <a:gd name="connsiteY0" fmla="*/ 0 h 10000"/>
              <a:gd name="connsiteX1" fmla="*/ 3124 w 10000"/>
              <a:gd name="connsiteY1" fmla="*/ 0 h 10000"/>
              <a:gd name="connsiteX2" fmla="*/ 3749 w 10000"/>
              <a:gd name="connsiteY2" fmla="*/ 0 h 10000"/>
              <a:gd name="connsiteX3" fmla="*/ 4378 w 10000"/>
              <a:gd name="connsiteY3" fmla="*/ 0 h 10000"/>
              <a:gd name="connsiteX4" fmla="*/ 5621 w 10000"/>
              <a:gd name="connsiteY4" fmla="*/ 372 h 10000"/>
              <a:gd name="connsiteX5" fmla="*/ 6872 w 10000"/>
              <a:gd name="connsiteY5" fmla="*/ 744 h 10000"/>
              <a:gd name="connsiteX6" fmla="*/ 8751 w 10000"/>
              <a:gd name="connsiteY6" fmla="*/ 1116 h 10000"/>
              <a:gd name="connsiteX7" fmla="*/ 9371 w 10000"/>
              <a:gd name="connsiteY7" fmla="*/ 1488 h 10000"/>
              <a:gd name="connsiteX8" fmla="*/ 10000 w 10000"/>
              <a:gd name="connsiteY8" fmla="*/ 1860 h 10000"/>
              <a:gd name="connsiteX9" fmla="*/ 10000 w 10000"/>
              <a:gd name="connsiteY9" fmla="*/ 1860 h 10000"/>
              <a:gd name="connsiteX10" fmla="*/ 10000 w 10000"/>
              <a:gd name="connsiteY10" fmla="*/ 2605 h 10000"/>
              <a:gd name="connsiteX11" fmla="*/ 9371 w 10000"/>
              <a:gd name="connsiteY11" fmla="*/ 2605 h 10000"/>
              <a:gd name="connsiteX12" fmla="*/ 8751 w 10000"/>
              <a:gd name="connsiteY12" fmla="*/ 2977 h 10000"/>
              <a:gd name="connsiteX13" fmla="*/ 8126 w 10000"/>
              <a:gd name="connsiteY13" fmla="*/ 3349 h 10000"/>
              <a:gd name="connsiteX14" fmla="*/ 7496 w 10000"/>
              <a:gd name="connsiteY14" fmla="*/ 3721 h 10000"/>
              <a:gd name="connsiteX15" fmla="*/ 6872 w 10000"/>
              <a:gd name="connsiteY15" fmla="*/ 4837 h 10000"/>
              <a:gd name="connsiteX16" fmla="*/ 6255 w 10000"/>
              <a:gd name="connsiteY16" fmla="*/ 5535 h 10000"/>
              <a:gd name="connsiteX17" fmla="*/ 5001 w 10000"/>
              <a:gd name="connsiteY17" fmla="*/ 7023 h 10000"/>
              <a:gd name="connsiteX18" fmla="*/ 3749 w 10000"/>
              <a:gd name="connsiteY18" fmla="*/ 8140 h 10000"/>
              <a:gd name="connsiteX19" fmla="*/ 2496 w 10000"/>
              <a:gd name="connsiteY19" fmla="*/ 10000 h 10000"/>
              <a:gd name="connsiteX20" fmla="*/ 0 w 10000"/>
              <a:gd name="connsiteY20" fmla="*/ 10000 h 10000"/>
              <a:gd name="connsiteX21" fmla="*/ 629 w 10000"/>
              <a:gd name="connsiteY21" fmla="*/ 9256 h 10000"/>
              <a:gd name="connsiteX22" fmla="*/ 1251 w 10000"/>
              <a:gd name="connsiteY22" fmla="*/ 8140 h 10000"/>
              <a:gd name="connsiteX23" fmla="*/ 1251 w 10000"/>
              <a:gd name="connsiteY23" fmla="*/ 7023 h 10000"/>
              <a:gd name="connsiteX24" fmla="*/ 1875 w 10000"/>
              <a:gd name="connsiteY24" fmla="*/ 5907 h 10000"/>
              <a:gd name="connsiteX25" fmla="*/ 2496 w 10000"/>
              <a:gd name="connsiteY25" fmla="*/ 4465 h 10000"/>
              <a:gd name="connsiteX26" fmla="*/ 2496 w 10000"/>
              <a:gd name="connsiteY26" fmla="*/ 3349 h 10000"/>
              <a:gd name="connsiteX27" fmla="*/ 2496 w 10000"/>
              <a:gd name="connsiteY27" fmla="*/ 2977 h 10000"/>
              <a:gd name="connsiteX28" fmla="*/ 2496 w 10000"/>
              <a:gd name="connsiteY28" fmla="*/ 2605 h 10000"/>
              <a:gd name="connsiteX0" fmla="*/ 3124 w 10000"/>
              <a:gd name="connsiteY0" fmla="*/ 0 h 10000"/>
              <a:gd name="connsiteX1" fmla="*/ 3749 w 10000"/>
              <a:gd name="connsiteY1" fmla="*/ 0 h 10000"/>
              <a:gd name="connsiteX2" fmla="*/ 4378 w 10000"/>
              <a:gd name="connsiteY2" fmla="*/ 0 h 10000"/>
              <a:gd name="connsiteX3" fmla="*/ 5621 w 10000"/>
              <a:gd name="connsiteY3" fmla="*/ 372 h 10000"/>
              <a:gd name="connsiteX4" fmla="*/ 6872 w 10000"/>
              <a:gd name="connsiteY4" fmla="*/ 744 h 10000"/>
              <a:gd name="connsiteX5" fmla="*/ 8751 w 10000"/>
              <a:gd name="connsiteY5" fmla="*/ 1116 h 10000"/>
              <a:gd name="connsiteX6" fmla="*/ 9371 w 10000"/>
              <a:gd name="connsiteY6" fmla="*/ 1488 h 10000"/>
              <a:gd name="connsiteX7" fmla="*/ 10000 w 10000"/>
              <a:gd name="connsiteY7" fmla="*/ 1860 h 10000"/>
              <a:gd name="connsiteX8" fmla="*/ 10000 w 10000"/>
              <a:gd name="connsiteY8" fmla="*/ 1860 h 10000"/>
              <a:gd name="connsiteX9" fmla="*/ 10000 w 10000"/>
              <a:gd name="connsiteY9" fmla="*/ 2605 h 10000"/>
              <a:gd name="connsiteX10" fmla="*/ 9371 w 10000"/>
              <a:gd name="connsiteY10" fmla="*/ 2605 h 10000"/>
              <a:gd name="connsiteX11" fmla="*/ 8751 w 10000"/>
              <a:gd name="connsiteY11" fmla="*/ 2977 h 10000"/>
              <a:gd name="connsiteX12" fmla="*/ 8126 w 10000"/>
              <a:gd name="connsiteY12" fmla="*/ 3349 h 10000"/>
              <a:gd name="connsiteX13" fmla="*/ 7496 w 10000"/>
              <a:gd name="connsiteY13" fmla="*/ 3721 h 10000"/>
              <a:gd name="connsiteX14" fmla="*/ 6872 w 10000"/>
              <a:gd name="connsiteY14" fmla="*/ 4837 h 10000"/>
              <a:gd name="connsiteX15" fmla="*/ 6255 w 10000"/>
              <a:gd name="connsiteY15" fmla="*/ 5535 h 10000"/>
              <a:gd name="connsiteX16" fmla="*/ 5001 w 10000"/>
              <a:gd name="connsiteY16" fmla="*/ 7023 h 10000"/>
              <a:gd name="connsiteX17" fmla="*/ 3749 w 10000"/>
              <a:gd name="connsiteY17" fmla="*/ 8140 h 10000"/>
              <a:gd name="connsiteX18" fmla="*/ 2496 w 10000"/>
              <a:gd name="connsiteY18" fmla="*/ 10000 h 10000"/>
              <a:gd name="connsiteX19" fmla="*/ 0 w 10000"/>
              <a:gd name="connsiteY19" fmla="*/ 10000 h 10000"/>
              <a:gd name="connsiteX20" fmla="*/ 629 w 10000"/>
              <a:gd name="connsiteY20" fmla="*/ 9256 h 10000"/>
              <a:gd name="connsiteX21" fmla="*/ 1251 w 10000"/>
              <a:gd name="connsiteY21" fmla="*/ 8140 h 10000"/>
              <a:gd name="connsiteX22" fmla="*/ 1251 w 10000"/>
              <a:gd name="connsiteY22" fmla="*/ 7023 h 10000"/>
              <a:gd name="connsiteX23" fmla="*/ 1875 w 10000"/>
              <a:gd name="connsiteY23" fmla="*/ 5907 h 10000"/>
              <a:gd name="connsiteX24" fmla="*/ 2496 w 10000"/>
              <a:gd name="connsiteY24" fmla="*/ 4465 h 10000"/>
              <a:gd name="connsiteX25" fmla="*/ 2496 w 10000"/>
              <a:gd name="connsiteY25" fmla="*/ 3349 h 10000"/>
              <a:gd name="connsiteX26" fmla="*/ 2496 w 10000"/>
              <a:gd name="connsiteY26" fmla="*/ 2977 h 10000"/>
              <a:gd name="connsiteX27" fmla="*/ 2496 w 10000"/>
              <a:gd name="connsiteY27" fmla="*/ 2605 h 10000"/>
              <a:gd name="connsiteX0" fmla="*/ 3124 w 10000"/>
              <a:gd name="connsiteY0" fmla="*/ 0 h 10000"/>
              <a:gd name="connsiteX1" fmla="*/ 4378 w 10000"/>
              <a:gd name="connsiteY1" fmla="*/ 0 h 10000"/>
              <a:gd name="connsiteX2" fmla="*/ 5621 w 10000"/>
              <a:gd name="connsiteY2" fmla="*/ 372 h 10000"/>
              <a:gd name="connsiteX3" fmla="*/ 6872 w 10000"/>
              <a:gd name="connsiteY3" fmla="*/ 744 h 10000"/>
              <a:gd name="connsiteX4" fmla="*/ 8751 w 10000"/>
              <a:gd name="connsiteY4" fmla="*/ 1116 h 10000"/>
              <a:gd name="connsiteX5" fmla="*/ 9371 w 10000"/>
              <a:gd name="connsiteY5" fmla="*/ 1488 h 10000"/>
              <a:gd name="connsiteX6" fmla="*/ 10000 w 10000"/>
              <a:gd name="connsiteY6" fmla="*/ 1860 h 10000"/>
              <a:gd name="connsiteX7" fmla="*/ 10000 w 10000"/>
              <a:gd name="connsiteY7" fmla="*/ 1860 h 10000"/>
              <a:gd name="connsiteX8" fmla="*/ 10000 w 10000"/>
              <a:gd name="connsiteY8" fmla="*/ 2605 h 10000"/>
              <a:gd name="connsiteX9" fmla="*/ 9371 w 10000"/>
              <a:gd name="connsiteY9" fmla="*/ 2605 h 10000"/>
              <a:gd name="connsiteX10" fmla="*/ 8751 w 10000"/>
              <a:gd name="connsiteY10" fmla="*/ 2977 h 10000"/>
              <a:gd name="connsiteX11" fmla="*/ 8126 w 10000"/>
              <a:gd name="connsiteY11" fmla="*/ 3349 h 10000"/>
              <a:gd name="connsiteX12" fmla="*/ 7496 w 10000"/>
              <a:gd name="connsiteY12" fmla="*/ 3721 h 10000"/>
              <a:gd name="connsiteX13" fmla="*/ 6872 w 10000"/>
              <a:gd name="connsiteY13" fmla="*/ 4837 h 10000"/>
              <a:gd name="connsiteX14" fmla="*/ 6255 w 10000"/>
              <a:gd name="connsiteY14" fmla="*/ 5535 h 10000"/>
              <a:gd name="connsiteX15" fmla="*/ 5001 w 10000"/>
              <a:gd name="connsiteY15" fmla="*/ 7023 h 10000"/>
              <a:gd name="connsiteX16" fmla="*/ 3749 w 10000"/>
              <a:gd name="connsiteY16" fmla="*/ 8140 h 10000"/>
              <a:gd name="connsiteX17" fmla="*/ 2496 w 10000"/>
              <a:gd name="connsiteY17" fmla="*/ 10000 h 10000"/>
              <a:gd name="connsiteX18" fmla="*/ 0 w 10000"/>
              <a:gd name="connsiteY18" fmla="*/ 10000 h 10000"/>
              <a:gd name="connsiteX19" fmla="*/ 629 w 10000"/>
              <a:gd name="connsiteY19" fmla="*/ 9256 h 10000"/>
              <a:gd name="connsiteX20" fmla="*/ 1251 w 10000"/>
              <a:gd name="connsiteY20" fmla="*/ 8140 h 10000"/>
              <a:gd name="connsiteX21" fmla="*/ 1251 w 10000"/>
              <a:gd name="connsiteY21" fmla="*/ 7023 h 10000"/>
              <a:gd name="connsiteX22" fmla="*/ 1875 w 10000"/>
              <a:gd name="connsiteY22" fmla="*/ 5907 h 10000"/>
              <a:gd name="connsiteX23" fmla="*/ 2496 w 10000"/>
              <a:gd name="connsiteY23" fmla="*/ 4465 h 10000"/>
              <a:gd name="connsiteX24" fmla="*/ 2496 w 10000"/>
              <a:gd name="connsiteY24" fmla="*/ 3349 h 10000"/>
              <a:gd name="connsiteX25" fmla="*/ 2496 w 10000"/>
              <a:gd name="connsiteY25" fmla="*/ 2977 h 10000"/>
              <a:gd name="connsiteX26" fmla="*/ 2496 w 10000"/>
              <a:gd name="connsiteY26" fmla="*/ 2605 h 10000"/>
              <a:gd name="connsiteX0" fmla="*/ 3124 w 10000"/>
              <a:gd name="connsiteY0" fmla="*/ 0 h 10000"/>
              <a:gd name="connsiteX1" fmla="*/ 5621 w 10000"/>
              <a:gd name="connsiteY1" fmla="*/ 372 h 10000"/>
              <a:gd name="connsiteX2" fmla="*/ 6872 w 10000"/>
              <a:gd name="connsiteY2" fmla="*/ 744 h 10000"/>
              <a:gd name="connsiteX3" fmla="*/ 8751 w 10000"/>
              <a:gd name="connsiteY3" fmla="*/ 1116 h 10000"/>
              <a:gd name="connsiteX4" fmla="*/ 9371 w 10000"/>
              <a:gd name="connsiteY4" fmla="*/ 1488 h 10000"/>
              <a:gd name="connsiteX5" fmla="*/ 10000 w 10000"/>
              <a:gd name="connsiteY5" fmla="*/ 1860 h 10000"/>
              <a:gd name="connsiteX6" fmla="*/ 10000 w 10000"/>
              <a:gd name="connsiteY6" fmla="*/ 1860 h 10000"/>
              <a:gd name="connsiteX7" fmla="*/ 10000 w 10000"/>
              <a:gd name="connsiteY7" fmla="*/ 2605 h 10000"/>
              <a:gd name="connsiteX8" fmla="*/ 9371 w 10000"/>
              <a:gd name="connsiteY8" fmla="*/ 2605 h 10000"/>
              <a:gd name="connsiteX9" fmla="*/ 8751 w 10000"/>
              <a:gd name="connsiteY9" fmla="*/ 2977 h 10000"/>
              <a:gd name="connsiteX10" fmla="*/ 8126 w 10000"/>
              <a:gd name="connsiteY10" fmla="*/ 3349 h 10000"/>
              <a:gd name="connsiteX11" fmla="*/ 7496 w 10000"/>
              <a:gd name="connsiteY11" fmla="*/ 3721 h 10000"/>
              <a:gd name="connsiteX12" fmla="*/ 6872 w 10000"/>
              <a:gd name="connsiteY12" fmla="*/ 4837 h 10000"/>
              <a:gd name="connsiteX13" fmla="*/ 6255 w 10000"/>
              <a:gd name="connsiteY13" fmla="*/ 5535 h 10000"/>
              <a:gd name="connsiteX14" fmla="*/ 5001 w 10000"/>
              <a:gd name="connsiteY14" fmla="*/ 7023 h 10000"/>
              <a:gd name="connsiteX15" fmla="*/ 3749 w 10000"/>
              <a:gd name="connsiteY15" fmla="*/ 8140 h 10000"/>
              <a:gd name="connsiteX16" fmla="*/ 2496 w 10000"/>
              <a:gd name="connsiteY16" fmla="*/ 10000 h 10000"/>
              <a:gd name="connsiteX17" fmla="*/ 0 w 10000"/>
              <a:gd name="connsiteY17" fmla="*/ 10000 h 10000"/>
              <a:gd name="connsiteX18" fmla="*/ 629 w 10000"/>
              <a:gd name="connsiteY18" fmla="*/ 9256 h 10000"/>
              <a:gd name="connsiteX19" fmla="*/ 1251 w 10000"/>
              <a:gd name="connsiteY19" fmla="*/ 8140 h 10000"/>
              <a:gd name="connsiteX20" fmla="*/ 1251 w 10000"/>
              <a:gd name="connsiteY20" fmla="*/ 7023 h 10000"/>
              <a:gd name="connsiteX21" fmla="*/ 1875 w 10000"/>
              <a:gd name="connsiteY21" fmla="*/ 5907 h 10000"/>
              <a:gd name="connsiteX22" fmla="*/ 2496 w 10000"/>
              <a:gd name="connsiteY22" fmla="*/ 4465 h 10000"/>
              <a:gd name="connsiteX23" fmla="*/ 2496 w 10000"/>
              <a:gd name="connsiteY23" fmla="*/ 3349 h 10000"/>
              <a:gd name="connsiteX24" fmla="*/ 2496 w 10000"/>
              <a:gd name="connsiteY24" fmla="*/ 2977 h 10000"/>
              <a:gd name="connsiteX25" fmla="*/ 2496 w 10000"/>
              <a:gd name="connsiteY25" fmla="*/ 2605 h 10000"/>
              <a:gd name="connsiteX0" fmla="*/ 5621 w 10000"/>
              <a:gd name="connsiteY0" fmla="*/ 0 h 9628"/>
              <a:gd name="connsiteX1" fmla="*/ 6872 w 10000"/>
              <a:gd name="connsiteY1" fmla="*/ 372 h 9628"/>
              <a:gd name="connsiteX2" fmla="*/ 8751 w 10000"/>
              <a:gd name="connsiteY2" fmla="*/ 744 h 9628"/>
              <a:gd name="connsiteX3" fmla="*/ 9371 w 10000"/>
              <a:gd name="connsiteY3" fmla="*/ 1116 h 9628"/>
              <a:gd name="connsiteX4" fmla="*/ 10000 w 10000"/>
              <a:gd name="connsiteY4" fmla="*/ 1488 h 9628"/>
              <a:gd name="connsiteX5" fmla="*/ 10000 w 10000"/>
              <a:gd name="connsiteY5" fmla="*/ 1488 h 9628"/>
              <a:gd name="connsiteX6" fmla="*/ 10000 w 10000"/>
              <a:gd name="connsiteY6" fmla="*/ 2233 h 9628"/>
              <a:gd name="connsiteX7" fmla="*/ 9371 w 10000"/>
              <a:gd name="connsiteY7" fmla="*/ 2233 h 9628"/>
              <a:gd name="connsiteX8" fmla="*/ 8751 w 10000"/>
              <a:gd name="connsiteY8" fmla="*/ 2605 h 9628"/>
              <a:gd name="connsiteX9" fmla="*/ 8126 w 10000"/>
              <a:gd name="connsiteY9" fmla="*/ 2977 h 9628"/>
              <a:gd name="connsiteX10" fmla="*/ 7496 w 10000"/>
              <a:gd name="connsiteY10" fmla="*/ 3349 h 9628"/>
              <a:gd name="connsiteX11" fmla="*/ 6872 w 10000"/>
              <a:gd name="connsiteY11" fmla="*/ 4465 h 9628"/>
              <a:gd name="connsiteX12" fmla="*/ 6255 w 10000"/>
              <a:gd name="connsiteY12" fmla="*/ 5163 h 9628"/>
              <a:gd name="connsiteX13" fmla="*/ 5001 w 10000"/>
              <a:gd name="connsiteY13" fmla="*/ 6651 h 9628"/>
              <a:gd name="connsiteX14" fmla="*/ 3749 w 10000"/>
              <a:gd name="connsiteY14" fmla="*/ 7768 h 9628"/>
              <a:gd name="connsiteX15" fmla="*/ 2496 w 10000"/>
              <a:gd name="connsiteY15" fmla="*/ 9628 h 9628"/>
              <a:gd name="connsiteX16" fmla="*/ 0 w 10000"/>
              <a:gd name="connsiteY16" fmla="*/ 9628 h 9628"/>
              <a:gd name="connsiteX17" fmla="*/ 629 w 10000"/>
              <a:gd name="connsiteY17" fmla="*/ 8884 h 9628"/>
              <a:gd name="connsiteX18" fmla="*/ 1251 w 10000"/>
              <a:gd name="connsiteY18" fmla="*/ 7768 h 9628"/>
              <a:gd name="connsiteX19" fmla="*/ 1251 w 10000"/>
              <a:gd name="connsiteY19" fmla="*/ 6651 h 9628"/>
              <a:gd name="connsiteX20" fmla="*/ 1875 w 10000"/>
              <a:gd name="connsiteY20" fmla="*/ 5535 h 9628"/>
              <a:gd name="connsiteX21" fmla="*/ 2496 w 10000"/>
              <a:gd name="connsiteY21" fmla="*/ 4093 h 9628"/>
              <a:gd name="connsiteX22" fmla="*/ 2496 w 10000"/>
              <a:gd name="connsiteY22" fmla="*/ 2977 h 9628"/>
              <a:gd name="connsiteX23" fmla="*/ 2496 w 10000"/>
              <a:gd name="connsiteY23" fmla="*/ 2605 h 9628"/>
              <a:gd name="connsiteX24" fmla="*/ 2496 w 10000"/>
              <a:gd name="connsiteY24" fmla="*/ 2233 h 9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000" h="9628">
                <a:moveTo>
                  <a:pt x="5621" y="0"/>
                </a:moveTo>
                <a:lnTo>
                  <a:pt x="6872" y="372"/>
                </a:lnTo>
                <a:lnTo>
                  <a:pt x="8751" y="744"/>
                </a:lnTo>
                <a:lnTo>
                  <a:pt x="9371" y="1116"/>
                </a:lnTo>
                <a:lnTo>
                  <a:pt x="10000" y="1488"/>
                </a:lnTo>
                <a:lnTo>
                  <a:pt x="10000" y="1488"/>
                </a:lnTo>
                <a:lnTo>
                  <a:pt x="10000" y="2233"/>
                </a:lnTo>
                <a:lnTo>
                  <a:pt x="9371" y="2233"/>
                </a:lnTo>
                <a:lnTo>
                  <a:pt x="8751" y="2605"/>
                </a:lnTo>
                <a:lnTo>
                  <a:pt x="8126" y="2977"/>
                </a:lnTo>
                <a:lnTo>
                  <a:pt x="7496" y="3349"/>
                </a:lnTo>
                <a:cubicBezTo>
                  <a:pt x="7285" y="3721"/>
                  <a:pt x="7087" y="4093"/>
                  <a:pt x="6872" y="4465"/>
                </a:cubicBezTo>
                <a:cubicBezTo>
                  <a:pt x="6665" y="4698"/>
                  <a:pt x="6455" y="4930"/>
                  <a:pt x="6255" y="5163"/>
                </a:cubicBezTo>
                <a:cubicBezTo>
                  <a:pt x="5830" y="5659"/>
                  <a:pt x="5413" y="6155"/>
                  <a:pt x="5001" y="6651"/>
                </a:cubicBezTo>
                <a:lnTo>
                  <a:pt x="3749" y="7768"/>
                </a:lnTo>
                <a:cubicBezTo>
                  <a:pt x="3335" y="8388"/>
                  <a:pt x="2913" y="9008"/>
                  <a:pt x="2496" y="9628"/>
                </a:cubicBezTo>
                <a:lnTo>
                  <a:pt x="0" y="9628"/>
                </a:lnTo>
                <a:cubicBezTo>
                  <a:pt x="208" y="9380"/>
                  <a:pt x="415" y="9132"/>
                  <a:pt x="629" y="8884"/>
                </a:cubicBezTo>
                <a:cubicBezTo>
                  <a:pt x="841" y="8512"/>
                  <a:pt x="1037" y="8140"/>
                  <a:pt x="1251" y="7768"/>
                </a:cubicBezTo>
                <a:lnTo>
                  <a:pt x="1251" y="6651"/>
                </a:lnTo>
                <a:lnTo>
                  <a:pt x="1875" y="5535"/>
                </a:lnTo>
                <a:lnTo>
                  <a:pt x="2496" y="4093"/>
                </a:lnTo>
                <a:lnTo>
                  <a:pt x="2496" y="2977"/>
                </a:lnTo>
                <a:lnTo>
                  <a:pt x="2496" y="2605"/>
                </a:lnTo>
                <a:lnTo>
                  <a:pt x="2496" y="2233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28" name="Freeform 45"/>
          <p:cNvSpPr>
            <a:spLocks/>
          </p:cNvSpPr>
          <p:nvPr/>
        </p:nvSpPr>
        <p:spPr bwMode="auto">
          <a:xfrm>
            <a:off x="2667000" y="4022725"/>
            <a:ext cx="114300" cy="303213"/>
          </a:xfrm>
          <a:custGeom>
            <a:avLst/>
            <a:gdLst>
              <a:gd name="connsiteX0" fmla="*/ 9888 w 10000"/>
              <a:gd name="connsiteY0" fmla="*/ 1257 h 10000"/>
              <a:gd name="connsiteX1" fmla="*/ 10000 w 10000"/>
              <a:gd name="connsiteY1" fmla="*/ 1362 h 10000"/>
              <a:gd name="connsiteX2" fmla="*/ 9888 w 10000"/>
              <a:gd name="connsiteY2" fmla="*/ 1468 h 10000"/>
              <a:gd name="connsiteX3" fmla="*/ 9888 w 10000"/>
              <a:gd name="connsiteY3" fmla="*/ 1574 h 10000"/>
              <a:gd name="connsiteX4" fmla="*/ 9777 w 10000"/>
              <a:gd name="connsiteY4" fmla="*/ 1680 h 10000"/>
              <a:gd name="connsiteX5" fmla="*/ 9777 w 10000"/>
              <a:gd name="connsiteY5" fmla="*/ 1680 h 10000"/>
              <a:gd name="connsiteX6" fmla="*/ 9665 w 10000"/>
              <a:gd name="connsiteY6" fmla="*/ 1786 h 10000"/>
              <a:gd name="connsiteX7" fmla="*/ 9665 w 10000"/>
              <a:gd name="connsiteY7" fmla="*/ 1892 h 10000"/>
              <a:gd name="connsiteX8" fmla="*/ 9553 w 10000"/>
              <a:gd name="connsiteY8" fmla="*/ 2103 h 10000"/>
              <a:gd name="connsiteX9" fmla="*/ 9553 w 10000"/>
              <a:gd name="connsiteY9" fmla="*/ 2209 h 10000"/>
              <a:gd name="connsiteX10" fmla="*/ 9553 w 10000"/>
              <a:gd name="connsiteY10" fmla="*/ 2421 h 10000"/>
              <a:gd name="connsiteX11" fmla="*/ 9441 w 10000"/>
              <a:gd name="connsiteY11" fmla="*/ 2632 h 10000"/>
              <a:gd name="connsiteX12" fmla="*/ 9441 w 10000"/>
              <a:gd name="connsiteY12" fmla="*/ 2844 h 10000"/>
              <a:gd name="connsiteX13" fmla="*/ 9330 w 10000"/>
              <a:gd name="connsiteY13" fmla="*/ 3161 h 10000"/>
              <a:gd name="connsiteX14" fmla="*/ 9330 w 10000"/>
              <a:gd name="connsiteY14" fmla="*/ 3479 h 10000"/>
              <a:gd name="connsiteX15" fmla="*/ 9330 w 10000"/>
              <a:gd name="connsiteY15" fmla="*/ 3889 h 10000"/>
              <a:gd name="connsiteX16" fmla="*/ 9218 w 10000"/>
              <a:gd name="connsiteY16" fmla="*/ 4206 h 10000"/>
              <a:gd name="connsiteX17" fmla="*/ 9106 w 10000"/>
              <a:gd name="connsiteY17" fmla="*/ 4630 h 10000"/>
              <a:gd name="connsiteX18" fmla="*/ 9106 w 10000"/>
              <a:gd name="connsiteY18" fmla="*/ 5159 h 10000"/>
              <a:gd name="connsiteX19" fmla="*/ 8994 w 10000"/>
              <a:gd name="connsiteY19" fmla="*/ 5688 h 10000"/>
              <a:gd name="connsiteX20" fmla="*/ 8883 w 10000"/>
              <a:gd name="connsiteY20" fmla="*/ 6310 h 10000"/>
              <a:gd name="connsiteX21" fmla="*/ 8771 w 10000"/>
              <a:gd name="connsiteY21" fmla="*/ 6839 h 10000"/>
              <a:gd name="connsiteX22" fmla="*/ 8771 w 10000"/>
              <a:gd name="connsiteY22" fmla="*/ 7368 h 10000"/>
              <a:gd name="connsiteX23" fmla="*/ 8673 w 10000"/>
              <a:gd name="connsiteY23" fmla="*/ 7791 h 10000"/>
              <a:gd name="connsiteX24" fmla="*/ 8561 w 10000"/>
              <a:gd name="connsiteY24" fmla="*/ 8214 h 10000"/>
              <a:gd name="connsiteX25" fmla="*/ 8450 w 10000"/>
              <a:gd name="connsiteY25" fmla="*/ 8532 h 10000"/>
              <a:gd name="connsiteX26" fmla="*/ 8338 w 10000"/>
              <a:gd name="connsiteY26" fmla="*/ 8836 h 10000"/>
              <a:gd name="connsiteX27" fmla="*/ 8226 w 10000"/>
              <a:gd name="connsiteY27" fmla="*/ 9048 h 10000"/>
              <a:gd name="connsiteX28" fmla="*/ 8115 w 10000"/>
              <a:gd name="connsiteY28" fmla="*/ 9259 h 10000"/>
              <a:gd name="connsiteX29" fmla="*/ 8003 w 10000"/>
              <a:gd name="connsiteY29" fmla="*/ 9577 h 10000"/>
              <a:gd name="connsiteX30" fmla="*/ 7779 w 10000"/>
              <a:gd name="connsiteY30" fmla="*/ 9788 h 10000"/>
              <a:gd name="connsiteX31" fmla="*/ 7668 w 10000"/>
              <a:gd name="connsiteY31" fmla="*/ 9894 h 10000"/>
              <a:gd name="connsiteX32" fmla="*/ 7556 w 10000"/>
              <a:gd name="connsiteY32" fmla="*/ 10000 h 10000"/>
              <a:gd name="connsiteX33" fmla="*/ 7444 w 10000"/>
              <a:gd name="connsiteY33" fmla="*/ 9894 h 10000"/>
              <a:gd name="connsiteX34" fmla="*/ 7332 w 10000"/>
              <a:gd name="connsiteY34" fmla="*/ 9788 h 10000"/>
              <a:gd name="connsiteX35" fmla="*/ 7332 w 10000"/>
              <a:gd name="connsiteY35" fmla="*/ 9683 h 10000"/>
              <a:gd name="connsiteX36" fmla="*/ 7332 w 10000"/>
              <a:gd name="connsiteY36" fmla="*/ 9365 h 10000"/>
              <a:gd name="connsiteX37" fmla="*/ 7332 w 10000"/>
              <a:gd name="connsiteY37" fmla="*/ 9259 h 10000"/>
              <a:gd name="connsiteX38" fmla="*/ 7332 w 10000"/>
              <a:gd name="connsiteY38" fmla="*/ 9048 h 10000"/>
              <a:gd name="connsiteX39" fmla="*/ 7332 w 10000"/>
              <a:gd name="connsiteY39" fmla="*/ 8836 h 10000"/>
              <a:gd name="connsiteX40" fmla="*/ 7221 w 10000"/>
              <a:gd name="connsiteY40" fmla="*/ 8638 h 10000"/>
              <a:gd name="connsiteX41" fmla="*/ 7109 w 10000"/>
              <a:gd name="connsiteY41" fmla="*/ 8426 h 10000"/>
              <a:gd name="connsiteX42" fmla="*/ 6997 w 10000"/>
              <a:gd name="connsiteY42" fmla="*/ 8108 h 10000"/>
              <a:gd name="connsiteX43" fmla="*/ 6885 w 10000"/>
              <a:gd name="connsiteY43" fmla="*/ 7791 h 10000"/>
              <a:gd name="connsiteX44" fmla="*/ 6774 w 10000"/>
              <a:gd name="connsiteY44" fmla="*/ 7474 h 10000"/>
              <a:gd name="connsiteX45" fmla="*/ 6885 w 10000"/>
              <a:gd name="connsiteY45" fmla="*/ 7579 h 10000"/>
              <a:gd name="connsiteX46" fmla="*/ 7109 w 10000"/>
              <a:gd name="connsiteY46" fmla="*/ 7579 h 10000"/>
              <a:gd name="connsiteX47" fmla="*/ 7221 w 10000"/>
              <a:gd name="connsiteY47" fmla="*/ 7685 h 10000"/>
              <a:gd name="connsiteX48" fmla="*/ 7444 w 10000"/>
              <a:gd name="connsiteY48" fmla="*/ 7685 h 10000"/>
              <a:gd name="connsiteX49" fmla="*/ 7556 w 10000"/>
              <a:gd name="connsiteY49" fmla="*/ 7685 h 10000"/>
              <a:gd name="connsiteX50" fmla="*/ 7556 w 10000"/>
              <a:gd name="connsiteY50" fmla="*/ 7685 h 10000"/>
              <a:gd name="connsiteX51" fmla="*/ 7668 w 10000"/>
              <a:gd name="connsiteY51" fmla="*/ 7579 h 10000"/>
              <a:gd name="connsiteX52" fmla="*/ 7668 w 10000"/>
              <a:gd name="connsiteY52" fmla="*/ 7474 h 10000"/>
              <a:gd name="connsiteX53" fmla="*/ 7779 w 10000"/>
              <a:gd name="connsiteY53" fmla="*/ 7368 h 10000"/>
              <a:gd name="connsiteX54" fmla="*/ 7779 w 10000"/>
              <a:gd name="connsiteY54" fmla="*/ 7156 h 10000"/>
              <a:gd name="connsiteX55" fmla="*/ 7891 w 10000"/>
              <a:gd name="connsiteY55" fmla="*/ 6944 h 10000"/>
              <a:gd name="connsiteX56" fmla="*/ 7891 w 10000"/>
              <a:gd name="connsiteY56" fmla="*/ 6627 h 10000"/>
              <a:gd name="connsiteX57" fmla="*/ 8003 w 10000"/>
              <a:gd name="connsiteY57" fmla="*/ 6217 h 10000"/>
              <a:gd name="connsiteX58" fmla="*/ 8003 w 10000"/>
              <a:gd name="connsiteY58" fmla="*/ 5794 h 10000"/>
              <a:gd name="connsiteX59" fmla="*/ 8115 w 10000"/>
              <a:gd name="connsiteY59" fmla="*/ 5370 h 10000"/>
              <a:gd name="connsiteX60" fmla="*/ 8115 w 10000"/>
              <a:gd name="connsiteY60" fmla="*/ 4841 h 10000"/>
              <a:gd name="connsiteX61" fmla="*/ 8226 w 10000"/>
              <a:gd name="connsiteY61" fmla="*/ 4206 h 10000"/>
              <a:gd name="connsiteX62" fmla="*/ 8338 w 10000"/>
              <a:gd name="connsiteY62" fmla="*/ 3783 h 10000"/>
              <a:gd name="connsiteX63" fmla="*/ 8338 w 10000"/>
              <a:gd name="connsiteY63" fmla="*/ 3373 h 10000"/>
              <a:gd name="connsiteX64" fmla="*/ 8450 w 10000"/>
              <a:gd name="connsiteY64" fmla="*/ 2950 h 10000"/>
              <a:gd name="connsiteX65" fmla="*/ 8450 w 10000"/>
              <a:gd name="connsiteY65" fmla="*/ 2632 h 10000"/>
              <a:gd name="connsiteX66" fmla="*/ 8450 w 10000"/>
              <a:gd name="connsiteY66" fmla="*/ 2315 h 10000"/>
              <a:gd name="connsiteX67" fmla="*/ 8450 w 10000"/>
              <a:gd name="connsiteY67" fmla="*/ 2103 h 10000"/>
              <a:gd name="connsiteX68" fmla="*/ 8561 w 10000"/>
              <a:gd name="connsiteY68" fmla="*/ 1892 h 10000"/>
              <a:gd name="connsiteX69" fmla="*/ 8561 w 10000"/>
              <a:gd name="connsiteY69" fmla="*/ 1680 h 10000"/>
              <a:gd name="connsiteX70" fmla="*/ 8450 w 10000"/>
              <a:gd name="connsiteY70" fmla="*/ 1468 h 10000"/>
              <a:gd name="connsiteX71" fmla="*/ 8450 w 10000"/>
              <a:gd name="connsiteY71" fmla="*/ 1257 h 10000"/>
              <a:gd name="connsiteX72" fmla="*/ 8338 w 10000"/>
              <a:gd name="connsiteY72" fmla="*/ 1164 h 10000"/>
              <a:gd name="connsiteX73" fmla="*/ 8115 w 10000"/>
              <a:gd name="connsiteY73" fmla="*/ 1058 h 10000"/>
              <a:gd name="connsiteX74" fmla="*/ 7779 w 10000"/>
              <a:gd name="connsiteY74" fmla="*/ 952 h 10000"/>
              <a:gd name="connsiteX75" fmla="*/ 7779 w 10000"/>
              <a:gd name="connsiteY75" fmla="*/ 952 h 10000"/>
              <a:gd name="connsiteX76" fmla="*/ 7556 w 10000"/>
              <a:gd name="connsiteY76" fmla="*/ 952 h 10000"/>
              <a:gd name="connsiteX77" fmla="*/ 7444 w 10000"/>
              <a:gd name="connsiteY77" fmla="*/ 952 h 10000"/>
              <a:gd name="connsiteX78" fmla="*/ 7221 w 10000"/>
              <a:gd name="connsiteY78" fmla="*/ 1058 h 10000"/>
              <a:gd name="connsiteX79" fmla="*/ 6885 w 10000"/>
              <a:gd name="connsiteY79" fmla="*/ 1058 h 10000"/>
              <a:gd name="connsiteX80" fmla="*/ 6550 w 10000"/>
              <a:gd name="connsiteY80" fmla="*/ 1058 h 10000"/>
              <a:gd name="connsiteX81" fmla="*/ 6103 w 10000"/>
              <a:gd name="connsiteY81" fmla="*/ 1164 h 10000"/>
              <a:gd name="connsiteX82" fmla="*/ 5670 w 10000"/>
              <a:gd name="connsiteY82" fmla="*/ 1164 h 10000"/>
              <a:gd name="connsiteX83" fmla="*/ 5112 w 10000"/>
              <a:gd name="connsiteY83" fmla="*/ 1257 h 10000"/>
              <a:gd name="connsiteX84" fmla="*/ 4553 w 10000"/>
              <a:gd name="connsiteY84" fmla="*/ 1362 h 10000"/>
              <a:gd name="connsiteX85" fmla="*/ 3994 w 10000"/>
              <a:gd name="connsiteY85" fmla="*/ 1362 h 10000"/>
              <a:gd name="connsiteX86" fmla="*/ 3338 w 10000"/>
              <a:gd name="connsiteY86" fmla="*/ 1468 h 10000"/>
              <a:gd name="connsiteX87" fmla="*/ 2556 w 10000"/>
              <a:gd name="connsiteY87" fmla="*/ 1574 h 10000"/>
              <a:gd name="connsiteX88" fmla="*/ 1774 w 10000"/>
              <a:gd name="connsiteY88" fmla="*/ 1680 h 10000"/>
              <a:gd name="connsiteX89" fmla="*/ 880 w 10000"/>
              <a:gd name="connsiteY89" fmla="*/ 1786 h 10000"/>
              <a:gd name="connsiteX90" fmla="*/ 0 w 10000"/>
              <a:gd name="connsiteY90" fmla="*/ 1257 h 10000"/>
              <a:gd name="connsiteX91" fmla="*/ 223 w 10000"/>
              <a:gd name="connsiteY91" fmla="*/ 1257 h 10000"/>
              <a:gd name="connsiteX92" fmla="*/ 559 w 10000"/>
              <a:gd name="connsiteY92" fmla="*/ 1257 h 10000"/>
              <a:gd name="connsiteX93" fmla="*/ 880 w 10000"/>
              <a:gd name="connsiteY93" fmla="*/ 1257 h 10000"/>
              <a:gd name="connsiteX94" fmla="*/ 1327 w 10000"/>
              <a:gd name="connsiteY94" fmla="*/ 1164 h 10000"/>
              <a:gd name="connsiteX95" fmla="*/ 1774 w 10000"/>
              <a:gd name="connsiteY95" fmla="*/ 1164 h 10000"/>
              <a:gd name="connsiteX96" fmla="*/ 2221 w 10000"/>
              <a:gd name="connsiteY96" fmla="*/ 1058 h 10000"/>
              <a:gd name="connsiteX97" fmla="*/ 2779 w 10000"/>
              <a:gd name="connsiteY97" fmla="*/ 1058 h 10000"/>
              <a:gd name="connsiteX98" fmla="*/ 3436 w 10000"/>
              <a:gd name="connsiteY98" fmla="*/ 952 h 10000"/>
              <a:gd name="connsiteX99" fmla="*/ 3994 w 10000"/>
              <a:gd name="connsiteY99" fmla="*/ 847 h 10000"/>
              <a:gd name="connsiteX100" fmla="*/ 4553 w 10000"/>
              <a:gd name="connsiteY100" fmla="*/ 847 h 10000"/>
              <a:gd name="connsiteX101" fmla="*/ 5112 w 10000"/>
              <a:gd name="connsiteY101" fmla="*/ 741 h 10000"/>
              <a:gd name="connsiteX102" fmla="*/ 5559 w 10000"/>
              <a:gd name="connsiteY102" fmla="*/ 635 h 10000"/>
              <a:gd name="connsiteX103" fmla="*/ 6006 w 10000"/>
              <a:gd name="connsiteY103" fmla="*/ 635 h 10000"/>
              <a:gd name="connsiteX104" fmla="*/ 6327 w 10000"/>
              <a:gd name="connsiteY104" fmla="*/ 529 h 10000"/>
              <a:gd name="connsiteX105" fmla="*/ 6662 w 10000"/>
              <a:gd name="connsiteY105" fmla="*/ 423 h 10000"/>
              <a:gd name="connsiteX106" fmla="*/ 6885 w 10000"/>
              <a:gd name="connsiteY106" fmla="*/ 423 h 10000"/>
              <a:gd name="connsiteX107" fmla="*/ 7332 w 10000"/>
              <a:gd name="connsiteY107" fmla="*/ 317 h 10000"/>
              <a:gd name="connsiteX108" fmla="*/ 7668 w 10000"/>
              <a:gd name="connsiteY108" fmla="*/ 212 h 10000"/>
              <a:gd name="connsiteX109" fmla="*/ 7891 w 10000"/>
              <a:gd name="connsiteY109" fmla="*/ 106 h 10000"/>
              <a:gd name="connsiteX110" fmla="*/ 8003 w 10000"/>
              <a:gd name="connsiteY110" fmla="*/ 106 h 10000"/>
              <a:gd name="connsiteX111" fmla="*/ 8115 w 10000"/>
              <a:gd name="connsiteY111" fmla="*/ 0 h 10000"/>
              <a:gd name="connsiteX112" fmla="*/ 8226 w 10000"/>
              <a:gd name="connsiteY112" fmla="*/ 0 h 10000"/>
              <a:gd name="connsiteX113" fmla="*/ 8338 w 10000"/>
              <a:gd name="connsiteY113" fmla="*/ 0 h 10000"/>
              <a:gd name="connsiteX114" fmla="*/ 8450 w 10000"/>
              <a:gd name="connsiteY114" fmla="*/ 106 h 10000"/>
              <a:gd name="connsiteX115" fmla="*/ 8673 w 10000"/>
              <a:gd name="connsiteY115" fmla="*/ 212 h 10000"/>
              <a:gd name="connsiteX116" fmla="*/ 8883 w 10000"/>
              <a:gd name="connsiteY116" fmla="*/ 317 h 10000"/>
              <a:gd name="connsiteX117" fmla="*/ 9218 w 10000"/>
              <a:gd name="connsiteY117" fmla="*/ 635 h 10000"/>
              <a:gd name="connsiteX118" fmla="*/ 9553 w 10000"/>
              <a:gd name="connsiteY118" fmla="*/ 847 h 10000"/>
              <a:gd name="connsiteX119" fmla="*/ 9777 w 10000"/>
              <a:gd name="connsiteY119" fmla="*/ 952 h 10000"/>
              <a:gd name="connsiteX120" fmla="*/ 9888 w 10000"/>
              <a:gd name="connsiteY120" fmla="*/ 1164 h 10000"/>
              <a:gd name="connsiteX121" fmla="*/ 9888 w 10000"/>
              <a:gd name="connsiteY121" fmla="*/ 1257 h 10000"/>
              <a:gd name="connsiteX122" fmla="*/ 9888 w 10000"/>
              <a:gd name="connsiteY122" fmla="*/ 1257 h 10000"/>
              <a:gd name="connsiteX0" fmla="*/ 9665 w 9777"/>
              <a:gd name="connsiteY0" fmla="*/ 1257 h 10000"/>
              <a:gd name="connsiteX1" fmla="*/ 9777 w 9777"/>
              <a:gd name="connsiteY1" fmla="*/ 1362 h 10000"/>
              <a:gd name="connsiteX2" fmla="*/ 9665 w 9777"/>
              <a:gd name="connsiteY2" fmla="*/ 1468 h 10000"/>
              <a:gd name="connsiteX3" fmla="*/ 9665 w 9777"/>
              <a:gd name="connsiteY3" fmla="*/ 1574 h 10000"/>
              <a:gd name="connsiteX4" fmla="*/ 9554 w 9777"/>
              <a:gd name="connsiteY4" fmla="*/ 1680 h 10000"/>
              <a:gd name="connsiteX5" fmla="*/ 9554 w 9777"/>
              <a:gd name="connsiteY5" fmla="*/ 1680 h 10000"/>
              <a:gd name="connsiteX6" fmla="*/ 9442 w 9777"/>
              <a:gd name="connsiteY6" fmla="*/ 1786 h 10000"/>
              <a:gd name="connsiteX7" fmla="*/ 9442 w 9777"/>
              <a:gd name="connsiteY7" fmla="*/ 1892 h 10000"/>
              <a:gd name="connsiteX8" fmla="*/ 9330 w 9777"/>
              <a:gd name="connsiteY8" fmla="*/ 2103 h 10000"/>
              <a:gd name="connsiteX9" fmla="*/ 9330 w 9777"/>
              <a:gd name="connsiteY9" fmla="*/ 2209 h 10000"/>
              <a:gd name="connsiteX10" fmla="*/ 9330 w 9777"/>
              <a:gd name="connsiteY10" fmla="*/ 2421 h 10000"/>
              <a:gd name="connsiteX11" fmla="*/ 9218 w 9777"/>
              <a:gd name="connsiteY11" fmla="*/ 2632 h 10000"/>
              <a:gd name="connsiteX12" fmla="*/ 9218 w 9777"/>
              <a:gd name="connsiteY12" fmla="*/ 2844 h 10000"/>
              <a:gd name="connsiteX13" fmla="*/ 9107 w 9777"/>
              <a:gd name="connsiteY13" fmla="*/ 3161 h 10000"/>
              <a:gd name="connsiteX14" fmla="*/ 9107 w 9777"/>
              <a:gd name="connsiteY14" fmla="*/ 3479 h 10000"/>
              <a:gd name="connsiteX15" fmla="*/ 9107 w 9777"/>
              <a:gd name="connsiteY15" fmla="*/ 3889 h 10000"/>
              <a:gd name="connsiteX16" fmla="*/ 8995 w 9777"/>
              <a:gd name="connsiteY16" fmla="*/ 4206 h 10000"/>
              <a:gd name="connsiteX17" fmla="*/ 8883 w 9777"/>
              <a:gd name="connsiteY17" fmla="*/ 4630 h 10000"/>
              <a:gd name="connsiteX18" fmla="*/ 8883 w 9777"/>
              <a:gd name="connsiteY18" fmla="*/ 5159 h 10000"/>
              <a:gd name="connsiteX19" fmla="*/ 8771 w 9777"/>
              <a:gd name="connsiteY19" fmla="*/ 5688 h 10000"/>
              <a:gd name="connsiteX20" fmla="*/ 8660 w 9777"/>
              <a:gd name="connsiteY20" fmla="*/ 6310 h 10000"/>
              <a:gd name="connsiteX21" fmla="*/ 8548 w 9777"/>
              <a:gd name="connsiteY21" fmla="*/ 6839 h 10000"/>
              <a:gd name="connsiteX22" fmla="*/ 8548 w 9777"/>
              <a:gd name="connsiteY22" fmla="*/ 7368 h 10000"/>
              <a:gd name="connsiteX23" fmla="*/ 8450 w 9777"/>
              <a:gd name="connsiteY23" fmla="*/ 7791 h 10000"/>
              <a:gd name="connsiteX24" fmla="*/ 8338 w 9777"/>
              <a:gd name="connsiteY24" fmla="*/ 8214 h 10000"/>
              <a:gd name="connsiteX25" fmla="*/ 8227 w 9777"/>
              <a:gd name="connsiteY25" fmla="*/ 8532 h 10000"/>
              <a:gd name="connsiteX26" fmla="*/ 8115 w 9777"/>
              <a:gd name="connsiteY26" fmla="*/ 8836 h 10000"/>
              <a:gd name="connsiteX27" fmla="*/ 8003 w 9777"/>
              <a:gd name="connsiteY27" fmla="*/ 9048 h 10000"/>
              <a:gd name="connsiteX28" fmla="*/ 7892 w 9777"/>
              <a:gd name="connsiteY28" fmla="*/ 9259 h 10000"/>
              <a:gd name="connsiteX29" fmla="*/ 7780 w 9777"/>
              <a:gd name="connsiteY29" fmla="*/ 9577 h 10000"/>
              <a:gd name="connsiteX30" fmla="*/ 7556 w 9777"/>
              <a:gd name="connsiteY30" fmla="*/ 9788 h 10000"/>
              <a:gd name="connsiteX31" fmla="*/ 7445 w 9777"/>
              <a:gd name="connsiteY31" fmla="*/ 9894 h 10000"/>
              <a:gd name="connsiteX32" fmla="*/ 7333 w 9777"/>
              <a:gd name="connsiteY32" fmla="*/ 10000 h 10000"/>
              <a:gd name="connsiteX33" fmla="*/ 7221 w 9777"/>
              <a:gd name="connsiteY33" fmla="*/ 9894 h 10000"/>
              <a:gd name="connsiteX34" fmla="*/ 7109 w 9777"/>
              <a:gd name="connsiteY34" fmla="*/ 9788 h 10000"/>
              <a:gd name="connsiteX35" fmla="*/ 7109 w 9777"/>
              <a:gd name="connsiteY35" fmla="*/ 9683 h 10000"/>
              <a:gd name="connsiteX36" fmla="*/ 7109 w 9777"/>
              <a:gd name="connsiteY36" fmla="*/ 9365 h 10000"/>
              <a:gd name="connsiteX37" fmla="*/ 7109 w 9777"/>
              <a:gd name="connsiteY37" fmla="*/ 9259 h 10000"/>
              <a:gd name="connsiteX38" fmla="*/ 7109 w 9777"/>
              <a:gd name="connsiteY38" fmla="*/ 9048 h 10000"/>
              <a:gd name="connsiteX39" fmla="*/ 7109 w 9777"/>
              <a:gd name="connsiteY39" fmla="*/ 8836 h 10000"/>
              <a:gd name="connsiteX40" fmla="*/ 6998 w 9777"/>
              <a:gd name="connsiteY40" fmla="*/ 8638 h 10000"/>
              <a:gd name="connsiteX41" fmla="*/ 6886 w 9777"/>
              <a:gd name="connsiteY41" fmla="*/ 8426 h 10000"/>
              <a:gd name="connsiteX42" fmla="*/ 6774 w 9777"/>
              <a:gd name="connsiteY42" fmla="*/ 8108 h 10000"/>
              <a:gd name="connsiteX43" fmla="*/ 6662 w 9777"/>
              <a:gd name="connsiteY43" fmla="*/ 7791 h 10000"/>
              <a:gd name="connsiteX44" fmla="*/ 6551 w 9777"/>
              <a:gd name="connsiteY44" fmla="*/ 7474 h 10000"/>
              <a:gd name="connsiteX45" fmla="*/ 6662 w 9777"/>
              <a:gd name="connsiteY45" fmla="*/ 7579 h 10000"/>
              <a:gd name="connsiteX46" fmla="*/ 6886 w 9777"/>
              <a:gd name="connsiteY46" fmla="*/ 7579 h 10000"/>
              <a:gd name="connsiteX47" fmla="*/ 6998 w 9777"/>
              <a:gd name="connsiteY47" fmla="*/ 7685 h 10000"/>
              <a:gd name="connsiteX48" fmla="*/ 7221 w 9777"/>
              <a:gd name="connsiteY48" fmla="*/ 7685 h 10000"/>
              <a:gd name="connsiteX49" fmla="*/ 7333 w 9777"/>
              <a:gd name="connsiteY49" fmla="*/ 7685 h 10000"/>
              <a:gd name="connsiteX50" fmla="*/ 7333 w 9777"/>
              <a:gd name="connsiteY50" fmla="*/ 7685 h 10000"/>
              <a:gd name="connsiteX51" fmla="*/ 7445 w 9777"/>
              <a:gd name="connsiteY51" fmla="*/ 7579 h 10000"/>
              <a:gd name="connsiteX52" fmla="*/ 7445 w 9777"/>
              <a:gd name="connsiteY52" fmla="*/ 7474 h 10000"/>
              <a:gd name="connsiteX53" fmla="*/ 7556 w 9777"/>
              <a:gd name="connsiteY53" fmla="*/ 7368 h 10000"/>
              <a:gd name="connsiteX54" fmla="*/ 7556 w 9777"/>
              <a:gd name="connsiteY54" fmla="*/ 7156 h 10000"/>
              <a:gd name="connsiteX55" fmla="*/ 7668 w 9777"/>
              <a:gd name="connsiteY55" fmla="*/ 6944 h 10000"/>
              <a:gd name="connsiteX56" fmla="*/ 7668 w 9777"/>
              <a:gd name="connsiteY56" fmla="*/ 6627 h 10000"/>
              <a:gd name="connsiteX57" fmla="*/ 7780 w 9777"/>
              <a:gd name="connsiteY57" fmla="*/ 6217 h 10000"/>
              <a:gd name="connsiteX58" fmla="*/ 7780 w 9777"/>
              <a:gd name="connsiteY58" fmla="*/ 5794 h 10000"/>
              <a:gd name="connsiteX59" fmla="*/ 7892 w 9777"/>
              <a:gd name="connsiteY59" fmla="*/ 5370 h 10000"/>
              <a:gd name="connsiteX60" fmla="*/ 7892 w 9777"/>
              <a:gd name="connsiteY60" fmla="*/ 4841 h 10000"/>
              <a:gd name="connsiteX61" fmla="*/ 8003 w 9777"/>
              <a:gd name="connsiteY61" fmla="*/ 4206 h 10000"/>
              <a:gd name="connsiteX62" fmla="*/ 8115 w 9777"/>
              <a:gd name="connsiteY62" fmla="*/ 3783 h 10000"/>
              <a:gd name="connsiteX63" fmla="*/ 8115 w 9777"/>
              <a:gd name="connsiteY63" fmla="*/ 3373 h 10000"/>
              <a:gd name="connsiteX64" fmla="*/ 8227 w 9777"/>
              <a:gd name="connsiteY64" fmla="*/ 2950 h 10000"/>
              <a:gd name="connsiteX65" fmla="*/ 8227 w 9777"/>
              <a:gd name="connsiteY65" fmla="*/ 2632 h 10000"/>
              <a:gd name="connsiteX66" fmla="*/ 8227 w 9777"/>
              <a:gd name="connsiteY66" fmla="*/ 2315 h 10000"/>
              <a:gd name="connsiteX67" fmla="*/ 8227 w 9777"/>
              <a:gd name="connsiteY67" fmla="*/ 2103 h 10000"/>
              <a:gd name="connsiteX68" fmla="*/ 8338 w 9777"/>
              <a:gd name="connsiteY68" fmla="*/ 1892 h 10000"/>
              <a:gd name="connsiteX69" fmla="*/ 8338 w 9777"/>
              <a:gd name="connsiteY69" fmla="*/ 1680 h 10000"/>
              <a:gd name="connsiteX70" fmla="*/ 8227 w 9777"/>
              <a:gd name="connsiteY70" fmla="*/ 1468 h 10000"/>
              <a:gd name="connsiteX71" fmla="*/ 8227 w 9777"/>
              <a:gd name="connsiteY71" fmla="*/ 1257 h 10000"/>
              <a:gd name="connsiteX72" fmla="*/ 8115 w 9777"/>
              <a:gd name="connsiteY72" fmla="*/ 1164 h 10000"/>
              <a:gd name="connsiteX73" fmla="*/ 7892 w 9777"/>
              <a:gd name="connsiteY73" fmla="*/ 1058 h 10000"/>
              <a:gd name="connsiteX74" fmla="*/ 7556 w 9777"/>
              <a:gd name="connsiteY74" fmla="*/ 952 h 10000"/>
              <a:gd name="connsiteX75" fmla="*/ 7556 w 9777"/>
              <a:gd name="connsiteY75" fmla="*/ 952 h 10000"/>
              <a:gd name="connsiteX76" fmla="*/ 7333 w 9777"/>
              <a:gd name="connsiteY76" fmla="*/ 952 h 10000"/>
              <a:gd name="connsiteX77" fmla="*/ 7221 w 9777"/>
              <a:gd name="connsiteY77" fmla="*/ 952 h 10000"/>
              <a:gd name="connsiteX78" fmla="*/ 6998 w 9777"/>
              <a:gd name="connsiteY78" fmla="*/ 1058 h 10000"/>
              <a:gd name="connsiteX79" fmla="*/ 6662 w 9777"/>
              <a:gd name="connsiteY79" fmla="*/ 1058 h 10000"/>
              <a:gd name="connsiteX80" fmla="*/ 6327 w 9777"/>
              <a:gd name="connsiteY80" fmla="*/ 1058 h 10000"/>
              <a:gd name="connsiteX81" fmla="*/ 5880 w 9777"/>
              <a:gd name="connsiteY81" fmla="*/ 1164 h 10000"/>
              <a:gd name="connsiteX82" fmla="*/ 5447 w 9777"/>
              <a:gd name="connsiteY82" fmla="*/ 1164 h 10000"/>
              <a:gd name="connsiteX83" fmla="*/ 4889 w 9777"/>
              <a:gd name="connsiteY83" fmla="*/ 1257 h 10000"/>
              <a:gd name="connsiteX84" fmla="*/ 4330 w 9777"/>
              <a:gd name="connsiteY84" fmla="*/ 1362 h 10000"/>
              <a:gd name="connsiteX85" fmla="*/ 3771 w 9777"/>
              <a:gd name="connsiteY85" fmla="*/ 1362 h 10000"/>
              <a:gd name="connsiteX86" fmla="*/ 3115 w 9777"/>
              <a:gd name="connsiteY86" fmla="*/ 1468 h 10000"/>
              <a:gd name="connsiteX87" fmla="*/ 2333 w 9777"/>
              <a:gd name="connsiteY87" fmla="*/ 1574 h 10000"/>
              <a:gd name="connsiteX88" fmla="*/ 1551 w 9777"/>
              <a:gd name="connsiteY88" fmla="*/ 1680 h 10000"/>
              <a:gd name="connsiteX89" fmla="*/ 657 w 9777"/>
              <a:gd name="connsiteY89" fmla="*/ 1786 h 10000"/>
              <a:gd name="connsiteX90" fmla="*/ 0 w 9777"/>
              <a:gd name="connsiteY90" fmla="*/ 1257 h 10000"/>
              <a:gd name="connsiteX91" fmla="*/ 336 w 9777"/>
              <a:gd name="connsiteY91" fmla="*/ 1257 h 10000"/>
              <a:gd name="connsiteX92" fmla="*/ 657 w 9777"/>
              <a:gd name="connsiteY92" fmla="*/ 1257 h 10000"/>
              <a:gd name="connsiteX93" fmla="*/ 1104 w 9777"/>
              <a:gd name="connsiteY93" fmla="*/ 1164 h 10000"/>
              <a:gd name="connsiteX94" fmla="*/ 1551 w 9777"/>
              <a:gd name="connsiteY94" fmla="*/ 1164 h 10000"/>
              <a:gd name="connsiteX95" fmla="*/ 1998 w 9777"/>
              <a:gd name="connsiteY95" fmla="*/ 1058 h 10000"/>
              <a:gd name="connsiteX96" fmla="*/ 2556 w 9777"/>
              <a:gd name="connsiteY96" fmla="*/ 1058 h 10000"/>
              <a:gd name="connsiteX97" fmla="*/ 3213 w 9777"/>
              <a:gd name="connsiteY97" fmla="*/ 952 h 10000"/>
              <a:gd name="connsiteX98" fmla="*/ 3771 w 9777"/>
              <a:gd name="connsiteY98" fmla="*/ 847 h 10000"/>
              <a:gd name="connsiteX99" fmla="*/ 4330 w 9777"/>
              <a:gd name="connsiteY99" fmla="*/ 847 h 10000"/>
              <a:gd name="connsiteX100" fmla="*/ 4889 w 9777"/>
              <a:gd name="connsiteY100" fmla="*/ 741 h 10000"/>
              <a:gd name="connsiteX101" fmla="*/ 5336 w 9777"/>
              <a:gd name="connsiteY101" fmla="*/ 635 h 10000"/>
              <a:gd name="connsiteX102" fmla="*/ 5783 w 9777"/>
              <a:gd name="connsiteY102" fmla="*/ 635 h 10000"/>
              <a:gd name="connsiteX103" fmla="*/ 6104 w 9777"/>
              <a:gd name="connsiteY103" fmla="*/ 529 h 10000"/>
              <a:gd name="connsiteX104" fmla="*/ 6439 w 9777"/>
              <a:gd name="connsiteY104" fmla="*/ 423 h 10000"/>
              <a:gd name="connsiteX105" fmla="*/ 6662 w 9777"/>
              <a:gd name="connsiteY105" fmla="*/ 423 h 10000"/>
              <a:gd name="connsiteX106" fmla="*/ 7109 w 9777"/>
              <a:gd name="connsiteY106" fmla="*/ 317 h 10000"/>
              <a:gd name="connsiteX107" fmla="*/ 7445 w 9777"/>
              <a:gd name="connsiteY107" fmla="*/ 212 h 10000"/>
              <a:gd name="connsiteX108" fmla="*/ 7668 w 9777"/>
              <a:gd name="connsiteY108" fmla="*/ 106 h 10000"/>
              <a:gd name="connsiteX109" fmla="*/ 7780 w 9777"/>
              <a:gd name="connsiteY109" fmla="*/ 106 h 10000"/>
              <a:gd name="connsiteX110" fmla="*/ 7892 w 9777"/>
              <a:gd name="connsiteY110" fmla="*/ 0 h 10000"/>
              <a:gd name="connsiteX111" fmla="*/ 8003 w 9777"/>
              <a:gd name="connsiteY111" fmla="*/ 0 h 10000"/>
              <a:gd name="connsiteX112" fmla="*/ 8115 w 9777"/>
              <a:gd name="connsiteY112" fmla="*/ 0 h 10000"/>
              <a:gd name="connsiteX113" fmla="*/ 8227 w 9777"/>
              <a:gd name="connsiteY113" fmla="*/ 106 h 10000"/>
              <a:gd name="connsiteX114" fmla="*/ 8450 w 9777"/>
              <a:gd name="connsiteY114" fmla="*/ 212 h 10000"/>
              <a:gd name="connsiteX115" fmla="*/ 8660 w 9777"/>
              <a:gd name="connsiteY115" fmla="*/ 317 h 10000"/>
              <a:gd name="connsiteX116" fmla="*/ 8995 w 9777"/>
              <a:gd name="connsiteY116" fmla="*/ 635 h 10000"/>
              <a:gd name="connsiteX117" fmla="*/ 9330 w 9777"/>
              <a:gd name="connsiteY117" fmla="*/ 847 h 10000"/>
              <a:gd name="connsiteX118" fmla="*/ 9554 w 9777"/>
              <a:gd name="connsiteY118" fmla="*/ 952 h 10000"/>
              <a:gd name="connsiteX119" fmla="*/ 9665 w 9777"/>
              <a:gd name="connsiteY119" fmla="*/ 1164 h 10000"/>
              <a:gd name="connsiteX120" fmla="*/ 9665 w 9777"/>
              <a:gd name="connsiteY120" fmla="*/ 1257 h 10000"/>
              <a:gd name="connsiteX121" fmla="*/ 9665 w 9777"/>
              <a:gd name="connsiteY121" fmla="*/ 1257 h 10000"/>
              <a:gd name="connsiteX0" fmla="*/ 9541 w 9656"/>
              <a:gd name="connsiteY0" fmla="*/ 1257 h 10000"/>
              <a:gd name="connsiteX1" fmla="*/ 9656 w 9656"/>
              <a:gd name="connsiteY1" fmla="*/ 1362 h 10000"/>
              <a:gd name="connsiteX2" fmla="*/ 9541 w 9656"/>
              <a:gd name="connsiteY2" fmla="*/ 1468 h 10000"/>
              <a:gd name="connsiteX3" fmla="*/ 9541 w 9656"/>
              <a:gd name="connsiteY3" fmla="*/ 1574 h 10000"/>
              <a:gd name="connsiteX4" fmla="*/ 9428 w 9656"/>
              <a:gd name="connsiteY4" fmla="*/ 1680 h 10000"/>
              <a:gd name="connsiteX5" fmla="*/ 9428 w 9656"/>
              <a:gd name="connsiteY5" fmla="*/ 1680 h 10000"/>
              <a:gd name="connsiteX6" fmla="*/ 9313 w 9656"/>
              <a:gd name="connsiteY6" fmla="*/ 1786 h 10000"/>
              <a:gd name="connsiteX7" fmla="*/ 9313 w 9656"/>
              <a:gd name="connsiteY7" fmla="*/ 1892 h 10000"/>
              <a:gd name="connsiteX8" fmla="*/ 9199 w 9656"/>
              <a:gd name="connsiteY8" fmla="*/ 2103 h 10000"/>
              <a:gd name="connsiteX9" fmla="*/ 9199 w 9656"/>
              <a:gd name="connsiteY9" fmla="*/ 2209 h 10000"/>
              <a:gd name="connsiteX10" fmla="*/ 9199 w 9656"/>
              <a:gd name="connsiteY10" fmla="*/ 2421 h 10000"/>
              <a:gd name="connsiteX11" fmla="*/ 9084 w 9656"/>
              <a:gd name="connsiteY11" fmla="*/ 2632 h 10000"/>
              <a:gd name="connsiteX12" fmla="*/ 9084 w 9656"/>
              <a:gd name="connsiteY12" fmla="*/ 2844 h 10000"/>
              <a:gd name="connsiteX13" fmla="*/ 8971 w 9656"/>
              <a:gd name="connsiteY13" fmla="*/ 3161 h 10000"/>
              <a:gd name="connsiteX14" fmla="*/ 8971 w 9656"/>
              <a:gd name="connsiteY14" fmla="*/ 3479 h 10000"/>
              <a:gd name="connsiteX15" fmla="*/ 8971 w 9656"/>
              <a:gd name="connsiteY15" fmla="*/ 3889 h 10000"/>
              <a:gd name="connsiteX16" fmla="*/ 8856 w 9656"/>
              <a:gd name="connsiteY16" fmla="*/ 4206 h 10000"/>
              <a:gd name="connsiteX17" fmla="*/ 8742 w 9656"/>
              <a:gd name="connsiteY17" fmla="*/ 4630 h 10000"/>
              <a:gd name="connsiteX18" fmla="*/ 8742 w 9656"/>
              <a:gd name="connsiteY18" fmla="*/ 5159 h 10000"/>
              <a:gd name="connsiteX19" fmla="*/ 8627 w 9656"/>
              <a:gd name="connsiteY19" fmla="*/ 5688 h 10000"/>
              <a:gd name="connsiteX20" fmla="*/ 8514 w 9656"/>
              <a:gd name="connsiteY20" fmla="*/ 6310 h 10000"/>
              <a:gd name="connsiteX21" fmla="*/ 8399 w 9656"/>
              <a:gd name="connsiteY21" fmla="*/ 6839 h 10000"/>
              <a:gd name="connsiteX22" fmla="*/ 8399 w 9656"/>
              <a:gd name="connsiteY22" fmla="*/ 7368 h 10000"/>
              <a:gd name="connsiteX23" fmla="*/ 8299 w 9656"/>
              <a:gd name="connsiteY23" fmla="*/ 7791 h 10000"/>
              <a:gd name="connsiteX24" fmla="*/ 8184 w 9656"/>
              <a:gd name="connsiteY24" fmla="*/ 8214 h 10000"/>
              <a:gd name="connsiteX25" fmla="*/ 8071 w 9656"/>
              <a:gd name="connsiteY25" fmla="*/ 8532 h 10000"/>
              <a:gd name="connsiteX26" fmla="*/ 7956 w 9656"/>
              <a:gd name="connsiteY26" fmla="*/ 8836 h 10000"/>
              <a:gd name="connsiteX27" fmla="*/ 7842 w 9656"/>
              <a:gd name="connsiteY27" fmla="*/ 9048 h 10000"/>
              <a:gd name="connsiteX28" fmla="*/ 7728 w 9656"/>
              <a:gd name="connsiteY28" fmla="*/ 9259 h 10000"/>
              <a:gd name="connsiteX29" fmla="*/ 7613 w 9656"/>
              <a:gd name="connsiteY29" fmla="*/ 9577 h 10000"/>
              <a:gd name="connsiteX30" fmla="*/ 7384 w 9656"/>
              <a:gd name="connsiteY30" fmla="*/ 9788 h 10000"/>
              <a:gd name="connsiteX31" fmla="*/ 7271 w 9656"/>
              <a:gd name="connsiteY31" fmla="*/ 9894 h 10000"/>
              <a:gd name="connsiteX32" fmla="*/ 7156 w 9656"/>
              <a:gd name="connsiteY32" fmla="*/ 10000 h 10000"/>
              <a:gd name="connsiteX33" fmla="*/ 7042 w 9656"/>
              <a:gd name="connsiteY33" fmla="*/ 9894 h 10000"/>
              <a:gd name="connsiteX34" fmla="*/ 6927 w 9656"/>
              <a:gd name="connsiteY34" fmla="*/ 9788 h 10000"/>
              <a:gd name="connsiteX35" fmla="*/ 6927 w 9656"/>
              <a:gd name="connsiteY35" fmla="*/ 9683 h 10000"/>
              <a:gd name="connsiteX36" fmla="*/ 6927 w 9656"/>
              <a:gd name="connsiteY36" fmla="*/ 9365 h 10000"/>
              <a:gd name="connsiteX37" fmla="*/ 6927 w 9656"/>
              <a:gd name="connsiteY37" fmla="*/ 9259 h 10000"/>
              <a:gd name="connsiteX38" fmla="*/ 6927 w 9656"/>
              <a:gd name="connsiteY38" fmla="*/ 9048 h 10000"/>
              <a:gd name="connsiteX39" fmla="*/ 6927 w 9656"/>
              <a:gd name="connsiteY39" fmla="*/ 8836 h 10000"/>
              <a:gd name="connsiteX40" fmla="*/ 6814 w 9656"/>
              <a:gd name="connsiteY40" fmla="*/ 8638 h 10000"/>
              <a:gd name="connsiteX41" fmla="*/ 6699 w 9656"/>
              <a:gd name="connsiteY41" fmla="*/ 8426 h 10000"/>
              <a:gd name="connsiteX42" fmla="*/ 6585 w 9656"/>
              <a:gd name="connsiteY42" fmla="*/ 8108 h 10000"/>
              <a:gd name="connsiteX43" fmla="*/ 6470 w 9656"/>
              <a:gd name="connsiteY43" fmla="*/ 7791 h 10000"/>
              <a:gd name="connsiteX44" fmla="*/ 6356 w 9656"/>
              <a:gd name="connsiteY44" fmla="*/ 7474 h 10000"/>
              <a:gd name="connsiteX45" fmla="*/ 6470 w 9656"/>
              <a:gd name="connsiteY45" fmla="*/ 7579 h 10000"/>
              <a:gd name="connsiteX46" fmla="*/ 6699 w 9656"/>
              <a:gd name="connsiteY46" fmla="*/ 7579 h 10000"/>
              <a:gd name="connsiteX47" fmla="*/ 6814 w 9656"/>
              <a:gd name="connsiteY47" fmla="*/ 7685 h 10000"/>
              <a:gd name="connsiteX48" fmla="*/ 7042 w 9656"/>
              <a:gd name="connsiteY48" fmla="*/ 7685 h 10000"/>
              <a:gd name="connsiteX49" fmla="*/ 7156 w 9656"/>
              <a:gd name="connsiteY49" fmla="*/ 7685 h 10000"/>
              <a:gd name="connsiteX50" fmla="*/ 7156 w 9656"/>
              <a:gd name="connsiteY50" fmla="*/ 7685 h 10000"/>
              <a:gd name="connsiteX51" fmla="*/ 7271 w 9656"/>
              <a:gd name="connsiteY51" fmla="*/ 7579 h 10000"/>
              <a:gd name="connsiteX52" fmla="*/ 7271 w 9656"/>
              <a:gd name="connsiteY52" fmla="*/ 7474 h 10000"/>
              <a:gd name="connsiteX53" fmla="*/ 7384 w 9656"/>
              <a:gd name="connsiteY53" fmla="*/ 7368 h 10000"/>
              <a:gd name="connsiteX54" fmla="*/ 7384 w 9656"/>
              <a:gd name="connsiteY54" fmla="*/ 7156 h 10000"/>
              <a:gd name="connsiteX55" fmla="*/ 7499 w 9656"/>
              <a:gd name="connsiteY55" fmla="*/ 6944 h 10000"/>
              <a:gd name="connsiteX56" fmla="*/ 7499 w 9656"/>
              <a:gd name="connsiteY56" fmla="*/ 6627 h 10000"/>
              <a:gd name="connsiteX57" fmla="*/ 7613 w 9656"/>
              <a:gd name="connsiteY57" fmla="*/ 6217 h 10000"/>
              <a:gd name="connsiteX58" fmla="*/ 7613 w 9656"/>
              <a:gd name="connsiteY58" fmla="*/ 5794 h 10000"/>
              <a:gd name="connsiteX59" fmla="*/ 7728 w 9656"/>
              <a:gd name="connsiteY59" fmla="*/ 5370 h 10000"/>
              <a:gd name="connsiteX60" fmla="*/ 7728 w 9656"/>
              <a:gd name="connsiteY60" fmla="*/ 4841 h 10000"/>
              <a:gd name="connsiteX61" fmla="*/ 7842 w 9656"/>
              <a:gd name="connsiteY61" fmla="*/ 4206 h 10000"/>
              <a:gd name="connsiteX62" fmla="*/ 7956 w 9656"/>
              <a:gd name="connsiteY62" fmla="*/ 3783 h 10000"/>
              <a:gd name="connsiteX63" fmla="*/ 7956 w 9656"/>
              <a:gd name="connsiteY63" fmla="*/ 3373 h 10000"/>
              <a:gd name="connsiteX64" fmla="*/ 8071 w 9656"/>
              <a:gd name="connsiteY64" fmla="*/ 2950 h 10000"/>
              <a:gd name="connsiteX65" fmla="*/ 8071 w 9656"/>
              <a:gd name="connsiteY65" fmla="*/ 2632 h 10000"/>
              <a:gd name="connsiteX66" fmla="*/ 8071 w 9656"/>
              <a:gd name="connsiteY66" fmla="*/ 2315 h 10000"/>
              <a:gd name="connsiteX67" fmla="*/ 8071 w 9656"/>
              <a:gd name="connsiteY67" fmla="*/ 2103 h 10000"/>
              <a:gd name="connsiteX68" fmla="*/ 8184 w 9656"/>
              <a:gd name="connsiteY68" fmla="*/ 1892 h 10000"/>
              <a:gd name="connsiteX69" fmla="*/ 8184 w 9656"/>
              <a:gd name="connsiteY69" fmla="*/ 1680 h 10000"/>
              <a:gd name="connsiteX70" fmla="*/ 8071 w 9656"/>
              <a:gd name="connsiteY70" fmla="*/ 1468 h 10000"/>
              <a:gd name="connsiteX71" fmla="*/ 8071 w 9656"/>
              <a:gd name="connsiteY71" fmla="*/ 1257 h 10000"/>
              <a:gd name="connsiteX72" fmla="*/ 7956 w 9656"/>
              <a:gd name="connsiteY72" fmla="*/ 1164 h 10000"/>
              <a:gd name="connsiteX73" fmla="*/ 7728 w 9656"/>
              <a:gd name="connsiteY73" fmla="*/ 1058 h 10000"/>
              <a:gd name="connsiteX74" fmla="*/ 7384 w 9656"/>
              <a:gd name="connsiteY74" fmla="*/ 952 h 10000"/>
              <a:gd name="connsiteX75" fmla="*/ 7384 w 9656"/>
              <a:gd name="connsiteY75" fmla="*/ 952 h 10000"/>
              <a:gd name="connsiteX76" fmla="*/ 7156 w 9656"/>
              <a:gd name="connsiteY76" fmla="*/ 952 h 10000"/>
              <a:gd name="connsiteX77" fmla="*/ 7042 w 9656"/>
              <a:gd name="connsiteY77" fmla="*/ 952 h 10000"/>
              <a:gd name="connsiteX78" fmla="*/ 6814 w 9656"/>
              <a:gd name="connsiteY78" fmla="*/ 1058 h 10000"/>
              <a:gd name="connsiteX79" fmla="*/ 6470 w 9656"/>
              <a:gd name="connsiteY79" fmla="*/ 1058 h 10000"/>
              <a:gd name="connsiteX80" fmla="*/ 6127 w 9656"/>
              <a:gd name="connsiteY80" fmla="*/ 1058 h 10000"/>
              <a:gd name="connsiteX81" fmla="*/ 5670 w 9656"/>
              <a:gd name="connsiteY81" fmla="*/ 1164 h 10000"/>
              <a:gd name="connsiteX82" fmla="*/ 5227 w 9656"/>
              <a:gd name="connsiteY82" fmla="*/ 1164 h 10000"/>
              <a:gd name="connsiteX83" fmla="*/ 4657 w 9656"/>
              <a:gd name="connsiteY83" fmla="*/ 1257 h 10000"/>
              <a:gd name="connsiteX84" fmla="*/ 4085 w 9656"/>
              <a:gd name="connsiteY84" fmla="*/ 1362 h 10000"/>
              <a:gd name="connsiteX85" fmla="*/ 3513 w 9656"/>
              <a:gd name="connsiteY85" fmla="*/ 1362 h 10000"/>
              <a:gd name="connsiteX86" fmla="*/ 2842 w 9656"/>
              <a:gd name="connsiteY86" fmla="*/ 1468 h 10000"/>
              <a:gd name="connsiteX87" fmla="*/ 2042 w 9656"/>
              <a:gd name="connsiteY87" fmla="*/ 1574 h 10000"/>
              <a:gd name="connsiteX88" fmla="*/ 1242 w 9656"/>
              <a:gd name="connsiteY88" fmla="*/ 1680 h 10000"/>
              <a:gd name="connsiteX89" fmla="*/ 328 w 9656"/>
              <a:gd name="connsiteY89" fmla="*/ 1786 h 10000"/>
              <a:gd name="connsiteX90" fmla="*/ 0 w 9656"/>
              <a:gd name="connsiteY90" fmla="*/ 1257 h 10000"/>
              <a:gd name="connsiteX91" fmla="*/ 328 w 9656"/>
              <a:gd name="connsiteY91" fmla="*/ 1257 h 10000"/>
              <a:gd name="connsiteX92" fmla="*/ 785 w 9656"/>
              <a:gd name="connsiteY92" fmla="*/ 1164 h 10000"/>
              <a:gd name="connsiteX93" fmla="*/ 1242 w 9656"/>
              <a:gd name="connsiteY93" fmla="*/ 1164 h 10000"/>
              <a:gd name="connsiteX94" fmla="*/ 1700 w 9656"/>
              <a:gd name="connsiteY94" fmla="*/ 1058 h 10000"/>
              <a:gd name="connsiteX95" fmla="*/ 2270 w 9656"/>
              <a:gd name="connsiteY95" fmla="*/ 1058 h 10000"/>
              <a:gd name="connsiteX96" fmla="*/ 2942 w 9656"/>
              <a:gd name="connsiteY96" fmla="*/ 952 h 10000"/>
              <a:gd name="connsiteX97" fmla="*/ 3513 w 9656"/>
              <a:gd name="connsiteY97" fmla="*/ 847 h 10000"/>
              <a:gd name="connsiteX98" fmla="*/ 4085 w 9656"/>
              <a:gd name="connsiteY98" fmla="*/ 847 h 10000"/>
              <a:gd name="connsiteX99" fmla="*/ 4657 w 9656"/>
              <a:gd name="connsiteY99" fmla="*/ 741 h 10000"/>
              <a:gd name="connsiteX100" fmla="*/ 5114 w 9656"/>
              <a:gd name="connsiteY100" fmla="*/ 635 h 10000"/>
              <a:gd name="connsiteX101" fmla="*/ 5571 w 9656"/>
              <a:gd name="connsiteY101" fmla="*/ 635 h 10000"/>
              <a:gd name="connsiteX102" fmla="*/ 5899 w 9656"/>
              <a:gd name="connsiteY102" fmla="*/ 529 h 10000"/>
              <a:gd name="connsiteX103" fmla="*/ 6242 w 9656"/>
              <a:gd name="connsiteY103" fmla="*/ 423 h 10000"/>
              <a:gd name="connsiteX104" fmla="*/ 6470 w 9656"/>
              <a:gd name="connsiteY104" fmla="*/ 423 h 10000"/>
              <a:gd name="connsiteX105" fmla="*/ 6927 w 9656"/>
              <a:gd name="connsiteY105" fmla="*/ 317 h 10000"/>
              <a:gd name="connsiteX106" fmla="*/ 7271 w 9656"/>
              <a:gd name="connsiteY106" fmla="*/ 212 h 10000"/>
              <a:gd name="connsiteX107" fmla="*/ 7499 w 9656"/>
              <a:gd name="connsiteY107" fmla="*/ 106 h 10000"/>
              <a:gd name="connsiteX108" fmla="*/ 7613 w 9656"/>
              <a:gd name="connsiteY108" fmla="*/ 106 h 10000"/>
              <a:gd name="connsiteX109" fmla="*/ 7728 w 9656"/>
              <a:gd name="connsiteY109" fmla="*/ 0 h 10000"/>
              <a:gd name="connsiteX110" fmla="*/ 7842 w 9656"/>
              <a:gd name="connsiteY110" fmla="*/ 0 h 10000"/>
              <a:gd name="connsiteX111" fmla="*/ 7956 w 9656"/>
              <a:gd name="connsiteY111" fmla="*/ 0 h 10000"/>
              <a:gd name="connsiteX112" fmla="*/ 8071 w 9656"/>
              <a:gd name="connsiteY112" fmla="*/ 106 h 10000"/>
              <a:gd name="connsiteX113" fmla="*/ 8299 w 9656"/>
              <a:gd name="connsiteY113" fmla="*/ 212 h 10000"/>
              <a:gd name="connsiteX114" fmla="*/ 8514 w 9656"/>
              <a:gd name="connsiteY114" fmla="*/ 317 h 10000"/>
              <a:gd name="connsiteX115" fmla="*/ 8856 w 9656"/>
              <a:gd name="connsiteY115" fmla="*/ 635 h 10000"/>
              <a:gd name="connsiteX116" fmla="*/ 9199 w 9656"/>
              <a:gd name="connsiteY116" fmla="*/ 847 h 10000"/>
              <a:gd name="connsiteX117" fmla="*/ 9428 w 9656"/>
              <a:gd name="connsiteY117" fmla="*/ 952 h 10000"/>
              <a:gd name="connsiteX118" fmla="*/ 9541 w 9656"/>
              <a:gd name="connsiteY118" fmla="*/ 1164 h 10000"/>
              <a:gd name="connsiteX119" fmla="*/ 9541 w 9656"/>
              <a:gd name="connsiteY119" fmla="*/ 1257 h 10000"/>
              <a:gd name="connsiteX120" fmla="*/ 9541 w 9656"/>
              <a:gd name="connsiteY120" fmla="*/ 1257 h 10000"/>
              <a:gd name="connsiteX0" fmla="*/ 9881 w 10000"/>
              <a:gd name="connsiteY0" fmla="*/ 1257 h 10000"/>
              <a:gd name="connsiteX1" fmla="*/ 10000 w 10000"/>
              <a:gd name="connsiteY1" fmla="*/ 1362 h 10000"/>
              <a:gd name="connsiteX2" fmla="*/ 9881 w 10000"/>
              <a:gd name="connsiteY2" fmla="*/ 1468 h 10000"/>
              <a:gd name="connsiteX3" fmla="*/ 9881 w 10000"/>
              <a:gd name="connsiteY3" fmla="*/ 1574 h 10000"/>
              <a:gd name="connsiteX4" fmla="*/ 9764 w 10000"/>
              <a:gd name="connsiteY4" fmla="*/ 1680 h 10000"/>
              <a:gd name="connsiteX5" fmla="*/ 9764 w 10000"/>
              <a:gd name="connsiteY5" fmla="*/ 1680 h 10000"/>
              <a:gd name="connsiteX6" fmla="*/ 9645 w 10000"/>
              <a:gd name="connsiteY6" fmla="*/ 1786 h 10000"/>
              <a:gd name="connsiteX7" fmla="*/ 9645 w 10000"/>
              <a:gd name="connsiteY7" fmla="*/ 1892 h 10000"/>
              <a:gd name="connsiteX8" fmla="*/ 9527 w 10000"/>
              <a:gd name="connsiteY8" fmla="*/ 2103 h 10000"/>
              <a:gd name="connsiteX9" fmla="*/ 9527 w 10000"/>
              <a:gd name="connsiteY9" fmla="*/ 2209 h 10000"/>
              <a:gd name="connsiteX10" fmla="*/ 9527 w 10000"/>
              <a:gd name="connsiteY10" fmla="*/ 2421 h 10000"/>
              <a:gd name="connsiteX11" fmla="*/ 9408 w 10000"/>
              <a:gd name="connsiteY11" fmla="*/ 2632 h 10000"/>
              <a:gd name="connsiteX12" fmla="*/ 9408 w 10000"/>
              <a:gd name="connsiteY12" fmla="*/ 2844 h 10000"/>
              <a:gd name="connsiteX13" fmla="*/ 9291 w 10000"/>
              <a:gd name="connsiteY13" fmla="*/ 3161 h 10000"/>
              <a:gd name="connsiteX14" fmla="*/ 9291 w 10000"/>
              <a:gd name="connsiteY14" fmla="*/ 3479 h 10000"/>
              <a:gd name="connsiteX15" fmla="*/ 9291 w 10000"/>
              <a:gd name="connsiteY15" fmla="*/ 3889 h 10000"/>
              <a:gd name="connsiteX16" fmla="*/ 9171 w 10000"/>
              <a:gd name="connsiteY16" fmla="*/ 4206 h 10000"/>
              <a:gd name="connsiteX17" fmla="*/ 9053 w 10000"/>
              <a:gd name="connsiteY17" fmla="*/ 4630 h 10000"/>
              <a:gd name="connsiteX18" fmla="*/ 9053 w 10000"/>
              <a:gd name="connsiteY18" fmla="*/ 5159 h 10000"/>
              <a:gd name="connsiteX19" fmla="*/ 8934 w 10000"/>
              <a:gd name="connsiteY19" fmla="*/ 5688 h 10000"/>
              <a:gd name="connsiteX20" fmla="*/ 8817 w 10000"/>
              <a:gd name="connsiteY20" fmla="*/ 6310 h 10000"/>
              <a:gd name="connsiteX21" fmla="*/ 8698 w 10000"/>
              <a:gd name="connsiteY21" fmla="*/ 6839 h 10000"/>
              <a:gd name="connsiteX22" fmla="*/ 8698 w 10000"/>
              <a:gd name="connsiteY22" fmla="*/ 7368 h 10000"/>
              <a:gd name="connsiteX23" fmla="*/ 8595 w 10000"/>
              <a:gd name="connsiteY23" fmla="*/ 7791 h 10000"/>
              <a:gd name="connsiteX24" fmla="*/ 8476 w 10000"/>
              <a:gd name="connsiteY24" fmla="*/ 8214 h 10000"/>
              <a:gd name="connsiteX25" fmla="*/ 8359 w 10000"/>
              <a:gd name="connsiteY25" fmla="*/ 8532 h 10000"/>
              <a:gd name="connsiteX26" fmla="*/ 8239 w 10000"/>
              <a:gd name="connsiteY26" fmla="*/ 8836 h 10000"/>
              <a:gd name="connsiteX27" fmla="*/ 8121 w 10000"/>
              <a:gd name="connsiteY27" fmla="*/ 9048 h 10000"/>
              <a:gd name="connsiteX28" fmla="*/ 8003 w 10000"/>
              <a:gd name="connsiteY28" fmla="*/ 9259 h 10000"/>
              <a:gd name="connsiteX29" fmla="*/ 7884 w 10000"/>
              <a:gd name="connsiteY29" fmla="*/ 9577 h 10000"/>
              <a:gd name="connsiteX30" fmla="*/ 7647 w 10000"/>
              <a:gd name="connsiteY30" fmla="*/ 9788 h 10000"/>
              <a:gd name="connsiteX31" fmla="*/ 7530 w 10000"/>
              <a:gd name="connsiteY31" fmla="*/ 9894 h 10000"/>
              <a:gd name="connsiteX32" fmla="*/ 7411 w 10000"/>
              <a:gd name="connsiteY32" fmla="*/ 10000 h 10000"/>
              <a:gd name="connsiteX33" fmla="*/ 7293 w 10000"/>
              <a:gd name="connsiteY33" fmla="*/ 9894 h 10000"/>
              <a:gd name="connsiteX34" fmla="*/ 7174 w 10000"/>
              <a:gd name="connsiteY34" fmla="*/ 9788 h 10000"/>
              <a:gd name="connsiteX35" fmla="*/ 7174 w 10000"/>
              <a:gd name="connsiteY35" fmla="*/ 9683 h 10000"/>
              <a:gd name="connsiteX36" fmla="*/ 7174 w 10000"/>
              <a:gd name="connsiteY36" fmla="*/ 9365 h 10000"/>
              <a:gd name="connsiteX37" fmla="*/ 7174 w 10000"/>
              <a:gd name="connsiteY37" fmla="*/ 9259 h 10000"/>
              <a:gd name="connsiteX38" fmla="*/ 7174 w 10000"/>
              <a:gd name="connsiteY38" fmla="*/ 9048 h 10000"/>
              <a:gd name="connsiteX39" fmla="*/ 7174 w 10000"/>
              <a:gd name="connsiteY39" fmla="*/ 8836 h 10000"/>
              <a:gd name="connsiteX40" fmla="*/ 7057 w 10000"/>
              <a:gd name="connsiteY40" fmla="*/ 8638 h 10000"/>
              <a:gd name="connsiteX41" fmla="*/ 6938 w 10000"/>
              <a:gd name="connsiteY41" fmla="*/ 8426 h 10000"/>
              <a:gd name="connsiteX42" fmla="*/ 6820 w 10000"/>
              <a:gd name="connsiteY42" fmla="*/ 8108 h 10000"/>
              <a:gd name="connsiteX43" fmla="*/ 6700 w 10000"/>
              <a:gd name="connsiteY43" fmla="*/ 7791 h 10000"/>
              <a:gd name="connsiteX44" fmla="*/ 6582 w 10000"/>
              <a:gd name="connsiteY44" fmla="*/ 7474 h 10000"/>
              <a:gd name="connsiteX45" fmla="*/ 6700 w 10000"/>
              <a:gd name="connsiteY45" fmla="*/ 7579 h 10000"/>
              <a:gd name="connsiteX46" fmla="*/ 6938 w 10000"/>
              <a:gd name="connsiteY46" fmla="*/ 7579 h 10000"/>
              <a:gd name="connsiteX47" fmla="*/ 7057 w 10000"/>
              <a:gd name="connsiteY47" fmla="*/ 7685 h 10000"/>
              <a:gd name="connsiteX48" fmla="*/ 7293 w 10000"/>
              <a:gd name="connsiteY48" fmla="*/ 7685 h 10000"/>
              <a:gd name="connsiteX49" fmla="*/ 7411 w 10000"/>
              <a:gd name="connsiteY49" fmla="*/ 7685 h 10000"/>
              <a:gd name="connsiteX50" fmla="*/ 7411 w 10000"/>
              <a:gd name="connsiteY50" fmla="*/ 7685 h 10000"/>
              <a:gd name="connsiteX51" fmla="*/ 7530 w 10000"/>
              <a:gd name="connsiteY51" fmla="*/ 7579 h 10000"/>
              <a:gd name="connsiteX52" fmla="*/ 7530 w 10000"/>
              <a:gd name="connsiteY52" fmla="*/ 7474 h 10000"/>
              <a:gd name="connsiteX53" fmla="*/ 7647 w 10000"/>
              <a:gd name="connsiteY53" fmla="*/ 7368 h 10000"/>
              <a:gd name="connsiteX54" fmla="*/ 7647 w 10000"/>
              <a:gd name="connsiteY54" fmla="*/ 7156 h 10000"/>
              <a:gd name="connsiteX55" fmla="*/ 7766 w 10000"/>
              <a:gd name="connsiteY55" fmla="*/ 6944 h 10000"/>
              <a:gd name="connsiteX56" fmla="*/ 7766 w 10000"/>
              <a:gd name="connsiteY56" fmla="*/ 6627 h 10000"/>
              <a:gd name="connsiteX57" fmla="*/ 7884 w 10000"/>
              <a:gd name="connsiteY57" fmla="*/ 6217 h 10000"/>
              <a:gd name="connsiteX58" fmla="*/ 7884 w 10000"/>
              <a:gd name="connsiteY58" fmla="*/ 5794 h 10000"/>
              <a:gd name="connsiteX59" fmla="*/ 8003 w 10000"/>
              <a:gd name="connsiteY59" fmla="*/ 5370 h 10000"/>
              <a:gd name="connsiteX60" fmla="*/ 8003 w 10000"/>
              <a:gd name="connsiteY60" fmla="*/ 4841 h 10000"/>
              <a:gd name="connsiteX61" fmla="*/ 8121 w 10000"/>
              <a:gd name="connsiteY61" fmla="*/ 4206 h 10000"/>
              <a:gd name="connsiteX62" fmla="*/ 8239 w 10000"/>
              <a:gd name="connsiteY62" fmla="*/ 3783 h 10000"/>
              <a:gd name="connsiteX63" fmla="*/ 8239 w 10000"/>
              <a:gd name="connsiteY63" fmla="*/ 3373 h 10000"/>
              <a:gd name="connsiteX64" fmla="*/ 8359 w 10000"/>
              <a:gd name="connsiteY64" fmla="*/ 2950 h 10000"/>
              <a:gd name="connsiteX65" fmla="*/ 8359 w 10000"/>
              <a:gd name="connsiteY65" fmla="*/ 2632 h 10000"/>
              <a:gd name="connsiteX66" fmla="*/ 8359 w 10000"/>
              <a:gd name="connsiteY66" fmla="*/ 2315 h 10000"/>
              <a:gd name="connsiteX67" fmla="*/ 8359 w 10000"/>
              <a:gd name="connsiteY67" fmla="*/ 2103 h 10000"/>
              <a:gd name="connsiteX68" fmla="*/ 8476 w 10000"/>
              <a:gd name="connsiteY68" fmla="*/ 1892 h 10000"/>
              <a:gd name="connsiteX69" fmla="*/ 8476 w 10000"/>
              <a:gd name="connsiteY69" fmla="*/ 1680 h 10000"/>
              <a:gd name="connsiteX70" fmla="*/ 8359 w 10000"/>
              <a:gd name="connsiteY70" fmla="*/ 1468 h 10000"/>
              <a:gd name="connsiteX71" fmla="*/ 8359 w 10000"/>
              <a:gd name="connsiteY71" fmla="*/ 1257 h 10000"/>
              <a:gd name="connsiteX72" fmla="*/ 8239 w 10000"/>
              <a:gd name="connsiteY72" fmla="*/ 1164 h 10000"/>
              <a:gd name="connsiteX73" fmla="*/ 8003 w 10000"/>
              <a:gd name="connsiteY73" fmla="*/ 1058 h 10000"/>
              <a:gd name="connsiteX74" fmla="*/ 7647 w 10000"/>
              <a:gd name="connsiteY74" fmla="*/ 952 h 10000"/>
              <a:gd name="connsiteX75" fmla="*/ 7647 w 10000"/>
              <a:gd name="connsiteY75" fmla="*/ 952 h 10000"/>
              <a:gd name="connsiteX76" fmla="*/ 7411 w 10000"/>
              <a:gd name="connsiteY76" fmla="*/ 952 h 10000"/>
              <a:gd name="connsiteX77" fmla="*/ 7293 w 10000"/>
              <a:gd name="connsiteY77" fmla="*/ 952 h 10000"/>
              <a:gd name="connsiteX78" fmla="*/ 7057 w 10000"/>
              <a:gd name="connsiteY78" fmla="*/ 1058 h 10000"/>
              <a:gd name="connsiteX79" fmla="*/ 6700 w 10000"/>
              <a:gd name="connsiteY79" fmla="*/ 1058 h 10000"/>
              <a:gd name="connsiteX80" fmla="*/ 6345 w 10000"/>
              <a:gd name="connsiteY80" fmla="*/ 1058 h 10000"/>
              <a:gd name="connsiteX81" fmla="*/ 5872 w 10000"/>
              <a:gd name="connsiteY81" fmla="*/ 1164 h 10000"/>
              <a:gd name="connsiteX82" fmla="*/ 5413 w 10000"/>
              <a:gd name="connsiteY82" fmla="*/ 1164 h 10000"/>
              <a:gd name="connsiteX83" fmla="*/ 4823 w 10000"/>
              <a:gd name="connsiteY83" fmla="*/ 1257 h 10000"/>
              <a:gd name="connsiteX84" fmla="*/ 4231 w 10000"/>
              <a:gd name="connsiteY84" fmla="*/ 1362 h 10000"/>
              <a:gd name="connsiteX85" fmla="*/ 3638 w 10000"/>
              <a:gd name="connsiteY85" fmla="*/ 1362 h 10000"/>
              <a:gd name="connsiteX86" fmla="*/ 2943 w 10000"/>
              <a:gd name="connsiteY86" fmla="*/ 1468 h 10000"/>
              <a:gd name="connsiteX87" fmla="*/ 2115 w 10000"/>
              <a:gd name="connsiteY87" fmla="*/ 1574 h 10000"/>
              <a:gd name="connsiteX88" fmla="*/ 1286 w 10000"/>
              <a:gd name="connsiteY88" fmla="*/ 1680 h 10000"/>
              <a:gd name="connsiteX89" fmla="*/ 0 w 10000"/>
              <a:gd name="connsiteY89" fmla="*/ 1257 h 10000"/>
              <a:gd name="connsiteX90" fmla="*/ 340 w 10000"/>
              <a:gd name="connsiteY90" fmla="*/ 1257 h 10000"/>
              <a:gd name="connsiteX91" fmla="*/ 813 w 10000"/>
              <a:gd name="connsiteY91" fmla="*/ 1164 h 10000"/>
              <a:gd name="connsiteX92" fmla="*/ 1286 w 10000"/>
              <a:gd name="connsiteY92" fmla="*/ 1164 h 10000"/>
              <a:gd name="connsiteX93" fmla="*/ 1761 w 10000"/>
              <a:gd name="connsiteY93" fmla="*/ 1058 h 10000"/>
              <a:gd name="connsiteX94" fmla="*/ 2351 w 10000"/>
              <a:gd name="connsiteY94" fmla="*/ 1058 h 10000"/>
              <a:gd name="connsiteX95" fmla="*/ 3047 w 10000"/>
              <a:gd name="connsiteY95" fmla="*/ 952 h 10000"/>
              <a:gd name="connsiteX96" fmla="*/ 3638 w 10000"/>
              <a:gd name="connsiteY96" fmla="*/ 847 h 10000"/>
              <a:gd name="connsiteX97" fmla="*/ 4231 w 10000"/>
              <a:gd name="connsiteY97" fmla="*/ 847 h 10000"/>
              <a:gd name="connsiteX98" fmla="*/ 4823 w 10000"/>
              <a:gd name="connsiteY98" fmla="*/ 741 h 10000"/>
              <a:gd name="connsiteX99" fmla="*/ 5296 w 10000"/>
              <a:gd name="connsiteY99" fmla="*/ 635 h 10000"/>
              <a:gd name="connsiteX100" fmla="*/ 5769 w 10000"/>
              <a:gd name="connsiteY100" fmla="*/ 635 h 10000"/>
              <a:gd name="connsiteX101" fmla="*/ 6109 w 10000"/>
              <a:gd name="connsiteY101" fmla="*/ 529 h 10000"/>
              <a:gd name="connsiteX102" fmla="*/ 6464 w 10000"/>
              <a:gd name="connsiteY102" fmla="*/ 423 h 10000"/>
              <a:gd name="connsiteX103" fmla="*/ 6700 w 10000"/>
              <a:gd name="connsiteY103" fmla="*/ 423 h 10000"/>
              <a:gd name="connsiteX104" fmla="*/ 7174 w 10000"/>
              <a:gd name="connsiteY104" fmla="*/ 317 h 10000"/>
              <a:gd name="connsiteX105" fmla="*/ 7530 w 10000"/>
              <a:gd name="connsiteY105" fmla="*/ 212 h 10000"/>
              <a:gd name="connsiteX106" fmla="*/ 7766 w 10000"/>
              <a:gd name="connsiteY106" fmla="*/ 106 h 10000"/>
              <a:gd name="connsiteX107" fmla="*/ 7884 w 10000"/>
              <a:gd name="connsiteY107" fmla="*/ 106 h 10000"/>
              <a:gd name="connsiteX108" fmla="*/ 8003 w 10000"/>
              <a:gd name="connsiteY108" fmla="*/ 0 h 10000"/>
              <a:gd name="connsiteX109" fmla="*/ 8121 w 10000"/>
              <a:gd name="connsiteY109" fmla="*/ 0 h 10000"/>
              <a:gd name="connsiteX110" fmla="*/ 8239 w 10000"/>
              <a:gd name="connsiteY110" fmla="*/ 0 h 10000"/>
              <a:gd name="connsiteX111" fmla="*/ 8359 w 10000"/>
              <a:gd name="connsiteY111" fmla="*/ 106 h 10000"/>
              <a:gd name="connsiteX112" fmla="*/ 8595 w 10000"/>
              <a:gd name="connsiteY112" fmla="*/ 212 h 10000"/>
              <a:gd name="connsiteX113" fmla="*/ 8817 w 10000"/>
              <a:gd name="connsiteY113" fmla="*/ 317 h 10000"/>
              <a:gd name="connsiteX114" fmla="*/ 9171 w 10000"/>
              <a:gd name="connsiteY114" fmla="*/ 635 h 10000"/>
              <a:gd name="connsiteX115" fmla="*/ 9527 w 10000"/>
              <a:gd name="connsiteY115" fmla="*/ 847 h 10000"/>
              <a:gd name="connsiteX116" fmla="*/ 9764 w 10000"/>
              <a:gd name="connsiteY116" fmla="*/ 952 h 10000"/>
              <a:gd name="connsiteX117" fmla="*/ 9881 w 10000"/>
              <a:gd name="connsiteY117" fmla="*/ 1164 h 10000"/>
              <a:gd name="connsiteX118" fmla="*/ 9881 w 10000"/>
              <a:gd name="connsiteY118" fmla="*/ 1257 h 10000"/>
              <a:gd name="connsiteX119" fmla="*/ 9881 w 10000"/>
              <a:gd name="connsiteY119" fmla="*/ 1257 h 10000"/>
              <a:gd name="connsiteX0" fmla="*/ 9881 w 10000"/>
              <a:gd name="connsiteY0" fmla="*/ 1257 h 10000"/>
              <a:gd name="connsiteX1" fmla="*/ 10000 w 10000"/>
              <a:gd name="connsiteY1" fmla="*/ 1362 h 10000"/>
              <a:gd name="connsiteX2" fmla="*/ 9881 w 10000"/>
              <a:gd name="connsiteY2" fmla="*/ 1468 h 10000"/>
              <a:gd name="connsiteX3" fmla="*/ 9881 w 10000"/>
              <a:gd name="connsiteY3" fmla="*/ 1574 h 10000"/>
              <a:gd name="connsiteX4" fmla="*/ 9764 w 10000"/>
              <a:gd name="connsiteY4" fmla="*/ 1680 h 10000"/>
              <a:gd name="connsiteX5" fmla="*/ 9764 w 10000"/>
              <a:gd name="connsiteY5" fmla="*/ 1680 h 10000"/>
              <a:gd name="connsiteX6" fmla="*/ 9645 w 10000"/>
              <a:gd name="connsiteY6" fmla="*/ 1786 h 10000"/>
              <a:gd name="connsiteX7" fmla="*/ 9645 w 10000"/>
              <a:gd name="connsiteY7" fmla="*/ 1892 h 10000"/>
              <a:gd name="connsiteX8" fmla="*/ 9527 w 10000"/>
              <a:gd name="connsiteY8" fmla="*/ 2103 h 10000"/>
              <a:gd name="connsiteX9" fmla="*/ 9527 w 10000"/>
              <a:gd name="connsiteY9" fmla="*/ 2209 h 10000"/>
              <a:gd name="connsiteX10" fmla="*/ 9527 w 10000"/>
              <a:gd name="connsiteY10" fmla="*/ 2421 h 10000"/>
              <a:gd name="connsiteX11" fmla="*/ 9408 w 10000"/>
              <a:gd name="connsiteY11" fmla="*/ 2632 h 10000"/>
              <a:gd name="connsiteX12" fmla="*/ 9408 w 10000"/>
              <a:gd name="connsiteY12" fmla="*/ 2844 h 10000"/>
              <a:gd name="connsiteX13" fmla="*/ 9291 w 10000"/>
              <a:gd name="connsiteY13" fmla="*/ 3161 h 10000"/>
              <a:gd name="connsiteX14" fmla="*/ 9291 w 10000"/>
              <a:gd name="connsiteY14" fmla="*/ 3479 h 10000"/>
              <a:gd name="connsiteX15" fmla="*/ 9291 w 10000"/>
              <a:gd name="connsiteY15" fmla="*/ 3889 h 10000"/>
              <a:gd name="connsiteX16" fmla="*/ 9171 w 10000"/>
              <a:gd name="connsiteY16" fmla="*/ 4206 h 10000"/>
              <a:gd name="connsiteX17" fmla="*/ 9053 w 10000"/>
              <a:gd name="connsiteY17" fmla="*/ 4630 h 10000"/>
              <a:gd name="connsiteX18" fmla="*/ 9053 w 10000"/>
              <a:gd name="connsiteY18" fmla="*/ 5159 h 10000"/>
              <a:gd name="connsiteX19" fmla="*/ 8934 w 10000"/>
              <a:gd name="connsiteY19" fmla="*/ 5688 h 10000"/>
              <a:gd name="connsiteX20" fmla="*/ 8817 w 10000"/>
              <a:gd name="connsiteY20" fmla="*/ 6310 h 10000"/>
              <a:gd name="connsiteX21" fmla="*/ 8698 w 10000"/>
              <a:gd name="connsiteY21" fmla="*/ 6839 h 10000"/>
              <a:gd name="connsiteX22" fmla="*/ 8698 w 10000"/>
              <a:gd name="connsiteY22" fmla="*/ 7368 h 10000"/>
              <a:gd name="connsiteX23" fmla="*/ 8595 w 10000"/>
              <a:gd name="connsiteY23" fmla="*/ 7791 h 10000"/>
              <a:gd name="connsiteX24" fmla="*/ 8476 w 10000"/>
              <a:gd name="connsiteY24" fmla="*/ 8214 h 10000"/>
              <a:gd name="connsiteX25" fmla="*/ 8359 w 10000"/>
              <a:gd name="connsiteY25" fmla="*/ 8532 h 10000"/>
              <a:gd name="connsiteX26" fmla="*/ 8239 w 10000"/>
              <a:gd name="connsiteY26" fmla="*/ 8836 h 10000"/>
              <a:gd name="connsiteX27" fmla="*/ 8121 w 10000"/>
              <a:gd name="connsiteY27" fmla="*/ 9048 h 10000"/>
              <a:gd name="connsiteX28" fmla="*/ 8003 w 10000"/>
              <a:gd name="connsiteY28" fmla="*/ 9259 h 10000"/>
              <a:gd name="connsiteX29" fmla="*/ 7884 w 10000"/>
              <a:gd name="connsiteY29" fmla="*/ 9577 h 10000"/>
              <a:gd name="connsiteX30" fmla="*/ 7647 w 10000"/>
              <a:gd name="connsiteY30" fmla="*/ 9788 h 10000"/>
              <a:gd name="connsiteX31" fmla="*/ 7530 w 10000"/>
              <a:gd name="connsiteY31" fmla="*/ 9894 h 10000"/>
              <a:gd name="connsiteX32" fmla="*/ 7411 w 10000"/>
              <a:gd name="connsiteY32" fmla="*/ 10000 h 10000"/>
              <a:gd name="connsiteX33" fmla="*/ 7293 w 10000"/>
              <a:gd name="connsiteY33" fmla="*/ 9894 h 10000"/>
              <a:gd name="connsiteX34" fmla="*/ 7174 w 10000"/>
              <a:gd name="connsiteY34" fmla="*/ 9788 h 10000"/>
              <a:gd name="connsiteX35" fmla="*/ 7174 w 10000"/>
              <a:gd name="connsiteY35" fmla="*/ 9683 h 10000"/>
              <a:gd name="connsiteX36" fmla="*/ 7174 w 10000"/>
              <a:gd name="connsiteY36" fmla="*/ 9365 h 10000"/>
              <a:gd name="connsiteX37" fmla="*/ 7174 w 10000"/>
              <a:gd name="connsiteY37" fmla="*/ 9259 h 10000"/>
              <a:gd name="connsiteX38" fmla="*/ 7174 w 10000"/>
              <a:gd name="connsiteY38" fmla="*/ 9048 h 10000"/>
              <a:gd name="connsiteX39" fmla="*/ 7174 w 10000"/>
              <a:gd name="connsiteY39" fmla="*/ 8836 h 10000"/>
              <a:gd name="connsiteX40" fmla="*/ 7057 w 10000"/>
              <a:gd name="connsiteY40" fmla="*/ 8638 h 10000"/>
              <a:gd name="connsiteX41" fmla="*/ 6938 w 10000"/>
              <a:gd name="connsiteY41" fmla="*/ 8426 h 10000"/>
              <a:gd name="connsiteX42" fmla="*/ 6820 w 10000"/>
              <a:gd name="connsiteY42" fmla="*/ 8108 h 10000"/>
              <a:gd name="connsiteX43" fmla="*/ 6700 w 10000"/>
              <a:gd name="connsiteY43" fmla="*/ 7791 h 10000"/>
              <a:gd name="connsiteX44" fmla="*/ 6582 w 10000"/>
              <a:gd name="connsiteY44" fmla="*/ 7474 h 10000"/>
              <a:gd name="connsiteX45" fmla="*/ 6700 w 10000"/>
              <a:gd name="connsiteY45" fmla="*/ 7579 h 10000"/>
              <a:gd name="connsiteX46" fmla="*/ 6938 w 10000"/>
              <a:gd name="connsiteY46" fmla="*/ 7579 h 10000"/>
              <a:gd name="connsiteX47" fmla="*/ 7057 w 10000"/>
              <a:gd name="connsiteY47" fmla="*/ 7685 h 10000"/>
              <a:gd name="connsiteX48" fmla="*/ 7293 w 10000"/>
              <a:gd name="connsiteY48" fmla="*/ 7685 h 10000"/>
              <a:gd name="connsiteX49" fmla="*/ 7411 w 10000"/>
              <a:gd name="connsiteY49" fmla="*/ 7685 h 10000"/>
              <a:gd name="connsiteX50" fmla="*/ 7411 w 10000"/>
              <a:gd name="connsiteY50" fmla="*/ 7685 h 10000"/>
              <a:gd name="connsiteX51" fmla="*/ 7530 w 10000"/>
              <a:gd name="connsiteY51" fmla="*/ 7579 h 10000"/>
              <a:gd name="connsiteX52" fmla="*/ 7530 w 10000"/>
              <a:gd name="connsiteY52" fmla="*/ 7474 h 10000"/>
              <a:gd name="connsiteX53" fmla="*/ 7647 w 10000"/>
              <a:gd name="connsiteY53" fmla="*/ 7368 h 10000"/>
              <a:gd name="connsiteX54" fmla="*/ 7647 w 10000"/>
              <a:gd name="connsiteY54" fmla="*/ 7156 h 10000"/>
              <a:gd name="connsiteX55" fmla="*/ 7766 w 10000"/>
              <a:gd name="connsiteY55" fmla="*/ 6944 h 10000"/>
              <a:gd name="connsiteX56" fmla="*/ 7766 w 10000"/>
              <a:gd name="connsiteY56" fmla="*/ 6627 h 10000"/>
              <a:gd name="connsiteX57" fmla="*/ 7884 w 10000"/>
              <a:gd name="connsiteY57" fmla="*/ 6217 h 10000"/>
              <a:gd name="connsiteX58" fmla="*/ 7884 w 10000"/>
              <a:gd name="connsiteY58" fmla="*/ 5794 h 10000"/>
              <a:gd name="connsiteX59" fmla="*/ 8003 w 10000"/>
              <a:gd name="connsiteY59" fmla="*/ 5370 h 10000"/>
              <a:gd name="connsiteX60" fmla="*/ 8003 w 10000"/>
              <a:gd name="connsiteY60" fmla="*/ 4841 h 10000"/>
              <a:gd name="connsiteX61" fmla="*/ 8121 w 10000"/>
              <a:gd name="connsiteY61" fmla="*/ 4206 h 10000"/>
              <a:gd name="connsiteX62" fmla="*/ 8239 w 10000"/>
              <a:gd name="connsiteY62" fmla="*/ 3783 h 10000"/>
              <a:gd name="connsiteX63" fmla="*/ 8239 w 10000"/>
              <a:gd name="connsiteY63" fmla="*/ 3373 h 10000"/>
              <a:gd name="connsiteX64" fmla="*/ 8359 w 10000"/>
              <a:gd name="connsiteY64" fmla="*/ 2950 h 10000"/>
              <a:gd name="connsiteX65" fmla="*/ 8359 w 10000"/>
              <a:gd name="connsiteY65" fmla="*/ 2632 h 10000"/>
              <a:gd name="connsiteX66" fmla="*/ 8359 w 10000"/>
              <a:gd name="connsiteY66" fmla="*/ 2315 h 10000"/>
              <a:gd name="connsiteX67" fmla="*/ 8359 w 10000"/>
              <a:gd name="connsiteY67" fmla="*/ 2103 h 10000"/>
              <a:gd name="connsiteX68" fmla="*/ 8476 w 10000"/>
              <a:gd name="connsiteY68" fmla="*/ 1892 h 10000"/>
              <a:gd name="connsiteX69" fmla="*/ 8476 w 10000"/>
              <a:gd name="connsiteY69" fmla="*/ 1680 h 10000"/>
              <a:gd name="connsiteX70" fmla="*/ 8359 w 10000"/>
              <a:gd name="connsiteY70" fmla="*/ 1468 h 10000"/>
              <a:gd name="connsiteX71" fmla="*/ 8359 w 10000"/>
              <a:gd name="connsiteY71" fmla="*/ 1257 h 10000"/>
              <a:gd name="connsiteX72" fmla="*/ 8239 w 10000"/>
              <a:gd name="connsiteY72" fmla="*/ 1164 h 10000"/>
              <a:gd name="connsiteX73" fmla="*/ 8003 w 10000"/>
              <a:gd name="connsiteY73" fmla="*/ 1058 h 10000"/>
              <a:gd name="connsiteX74" fmla="*/ 7647 w 10000"/>
              <a:gd name="connsiteY74" fmla="*/ 952 h 10000"/>
              <a:gd name="connsiteX75" fmla="*/ 7647 w 10000"/>
              <a:gd name="connsiteY75" fmla="*/ 952 h 10000"/>
              <a:gd name="connsiteX76" fmla="*/ 7411 w 10000"/>
              <a:gd name="connsiteY76" fmla="*/ 952 h 10000"/>
              <a:gd name="connsiteX77" fmla="*/ 7293 w 10000"/>
              <a:gd name="connsiteY77" fmla="*/ 952 h 10000"/>
              <a:gd name="connsiteX78" fmla="*/ 7057 w 10000"/>
              <a:gd name="connsiteY78" fmla="*/ 1058 h 10000"/>
              <a:gd name="connsiteX79" fmla="*/ 6700 w 10000"/>
              <a:gd name="connsiteY79" fmla="*/ 1058 h 10000"/>
              <a:gd name="connsiteX80" fmla="*/ 6345 w 10000"/>
              <a:gd name="connsiteY80" fmla="*/ 1058 h 10000"/>
              <a:gd name="connsiteX81" fmla="*/ 5872 w 10000"/>
              <a:gd name="connsiteY81" fmla="*/ 1164 h 10000"/>
              <a:gd name="connsiteX82" fmla="*/ 5413 w 10000"/>
              <a:gd name="connsiteY82" fmla="*/ 1164 h 10000"/>
              <a:gd name="connsiteX83" fmla="*/ 4823 w 10000"/>
              <a:gd name="connsiteY83" fmla="*/ 1257 h 10000"/>
              <a:gd name="connsiteX84" fmla="*/ 4231 w 10000"/>
              <a:gd name="connsiteY84" fmla="*/ 1362 h 10000"/>
              <a:gd name="connsiteX85" fmla="*/ 3638 w 10000"/>
              <a:gd name="connsiteY85" fmla="*/ 1362 h 10000"/>
              <a:gd name="connsiteX86" fmla="*/ 2943 w 10000"/>
              <a:gd name="connsiteY86" fmla="*/ 1468 h 10000"/>
              <a:gd name="connsiteX87" fmla="*/ 2115 w 10000"/>
              <a:gd name="connsiteY87" fmla="*/ 1574 h 10000"/>
              <a:gd name="connsiteX88" fmla="*/ 1286 w 10000"/>
              <a:gd name="connsiteY88" fmla="*/ 1680 h 10000"/>
              <a:gd name="connsiteX89" fmla="*/ 0 w 10000"/>
              <a:gd name="connsiteY89" fmla="*/ 1257 h 10000"/>
              <a:gd name="connsiteX90" fmla="*/ 813 w 10000"/>
              <a:gd name="connsiteY90" fmla="*/ 1164 h 10000"/>
              <a:gd name="connsiteX91" fmla="*/ 1286 w 10000"/>
              <a:gd name="connsiteY91" fmla="*/ 1164 h 10000"/>
              <a:gd name="connsiteX92" fmla="*/ 1761 w 10000"/>
              <a:gd name="connsiteY92" fmla="*/ 1058 h 10000"/>
              <a:gd name="connsiteX93" fmla="*/ 2351 w 10000"/>
              <a:gd name="connsiteY93" fmla="*/ 1058 h 10000"/>
              <a:gd name="connsiteX94" fmla="*/ 3047 w 10000"/>
              <a:gd name="connsiteY94" fmla="*/ 952 h 10000"/>
              <a:gd name="connsiteX95" fmla="*/ 3638 w 10000"/>
              <a:gd name="connsiteY95" fmla="*/ 847 h 10000"/>
              <a:gd name="connsiteX96" fmla="*/ 4231 w 10000"/>
              <a:gd name="connsiteY96" fmla="*/ 847 h 10000"/>
              <a:gd name="connsiteX97" fmla="*/ 4823 w 10000"/>
              <a:gd name="connsiteY97" fmla="*/ 741 h 10000"/>
              <a:gd name="connsiteX98" fmla="*/ 5296 w 10000"/>
              <a:gd name="connsiteY98" fmla="*/ 635 h 10000"/>
              <a:gd name="connsiteX99" fmla="*/ 5769 w 10000"/>
              <a:gd name="connsiteY99" fmla="*/ 635 h 10000"/>
              <a:gd name="connsiteX100" fmla="*/ 6109 w 10000"/>
              <a:gd name="connsiteY100" fmla="*/ 529 h 10000"/>
              <a:gd name="connsiteX101" fmla="*/ 6464 w 10000"/>
              <a:gd name="connsiteY101" fmla="*/ 423 h 10000"/>
              <a:gd name="connsiteX102" fmla="*/ 6700 w 10000"/>
              <a:gd name="connsiteY102" fmla="*/ 423 h 10000"/>
              <a:gd name="connsiteX103" fmla="*/ 7174 w 10000"/>
              <a:gd name="connsiteY103" fmla="*/ 317 h 10000"/>
              <a:gd name="connsiteX104" fmla="*/ 7530 w 10000"/>
              <a:gd name="connsiteY104" fmla="*/ 212 h 10000"/>
              <a:gd name="connsiteX105" fmla="*/ 7766 w 10000"/>
              <a:gd name="connsiteY105" fmla="*/ 106 h 10000"/>
              <a:gd name="connsiteX106" fmla="*/ 7884 w 10000"/>
              <a:gd name="connsiteY106" fmla="*/ 106 h 10000"/>
              <a:gd name="connsiteX107" fmla="*/ 8003 w 10000"/>
              <a:gd name="connsiteY107" fmla="*/ 0 h 10000"/>
              <a:gd name="connsiteX108" fmla="*/ 8121 w 10000"/>
              <a:gd name="connsiteY108" fmla="*/ 0 h 10000"/>
              <a:gd name="connsiteX109" fmla="*/ 8239 w 10000"/>
              <a:gd name="connsiteY109" fmla="*/ 0 h 10000"/>
              <a:gd name="connsiteX110" fmla="*/ 8359 w 10000"/>
              <a:gd name="connsiteY110" fmla="*/ 106 h 10000"/>
              <a:gd name="connsiteX111" fmla="*/ 8595 w 10000"/>
              <a:gd name="connsiteY111" fmla="*/ 212 h 10000"/>
              <a:gd name="connsiteX112" fmla="*/ 8817 w 10000"/>
              <a:gd name="connsiteY112" fmla="*/ 317 h 10000"/>
              <a:gd name="connsiteX113" fmla="*/ 9171 w 10000"/>
              <a:gd name="connsiteY113" fmla="*/ 635 h 10000"/>
              <a:gd name="connsiteX114" fmla="*/ 9527 w 10000"/>
              <a:gd name="connsiteY114" fmla="*/ 847 h 10000"/>
              <a:gd name="connsiteX115" fmla="*/ 9764 w 10000"/>
              <a:gd name="connsiteY115" fmla="*/ 952 h 10000"/>
              <a:gd name="connsiteX116" fmla="*/ 9881 w 10000"/>
              <a:gd name="connsiteY116" fmla="*/ 1164 h 10000"/>
              <a:gd name="connsiteX117" fmla="*/ 9881 w 10000"/>
              <a:gd name="connsiteY117" fmla="*/ 1257 h 10000"/>
              <a:gd name="connsiteX118" fmla="*/ 9881 w 10000"/>
              <a:gd name="connsiteY118" fmla="*/ 1257 h 10000"/>
              <a:gd name="connsiteX0" fmla="*/ 9068 w 9187"/>
              <a:gd name="connsiteY0" fmla="*/ 1257 h 10000"/>
              <a:gd name="connsiteX1" fmla="*/ 9187 w 9187"/>
              <a:gd name="connsiteY1" fmla="*/ 1362 h 10000"/>
              <a:gd name="connsiteX2" fmla="*/ 9068 w 9187"/>
              <a:gd name="connsiteY2" fmla="*/ 1468 h 10000"/>
              <a:gd name="connsiteX3" fmla="*/ 9068 w 9187"/>
              <a:gd name="connsiteY3" fmla="*/ 1574 h 10000"/>
              <a:gd name="connsiteX4" fmla="*/ 8951 w 9187"/>
              <a:gd name="connsiteY4" fmla="*/ 1680 h 10000"/>
              <a:gd name="connsiteX5" fmla="*/ 8951 w 9187"/>
              <a:gd name="connsiteY5" fmla="*/ 1680 h 10000"/>
              <a:gd name="connsiteX6" fmla="*/ 8832 w 9187"/>
              <a:gd name="connsiteY6" fmla="*/ 1786 h 10000"/>
              <a:gd name="connsiteX7" fmla="*/ 8832 w 9187"/>
              <a:gd name="connsiteY7" fmla="*/ 1892 h 10000"/>
              <a:gd name="connsiteX8" fmla="*/ 8714 w 9187"/>
              <a:gd name="connsiteY8" fmla="*/ 2103 h 10000"/>
              <a:gd name="connsiteX9" fmla="*/ 8714 w 9187"/>
              <a:gd name="connsiteY9" fmla="*/ 2209 h 10000"/>
              <a:gd name="connsiteX10" fmla="*/ 8714 w 9187"/>
              <a:gd name="connsiteY10" fmla="*/ 2421 h 10000"/>
              <a:gd name="connsiteX11" fmla="*/ 8595 w 9187"/>
              <a:gd name="connsiteY11" fmla="*/ 2632 h 10000"/>
              <a:gd name="connsiteX12" fmla="*/ 8595 w 9187"/>
              <a:gd name="connsiteY12" fmla="*/ 2844 h 10000"/>
              <a:gd name="connsiteX13" fmla="*/ 8478 w 9187"/>
              <a:gd name="connsiteY13" fmla="*/ 3161 h 10000"/>
              <a:gd name="connsiteX14" fmla="*/ 8478 w 9187"/>
              <a:gd name="connsiteY14" fmla="*/ 3479 h 10000"/>
              <a:gd name="connsiteX15" fmla="*/ 8478 w 9187"/>
              <a:gd name="connsiteY15" fmla="*/ 3889 h 10000"/>
              <a:gd name="connsiteX16" fmla="*/ 8358 w 9187"/>
              <a:gd name="connsiteY16" fmla="*/ 4206 h 10000"/>
              <a:gd name="connsiteX17" fmla="*/ 8240 w 9187"/>
              <a:gd name="connsiteY17" fmla="*/ 4630 h 10000"/>
              <a:gd name="connsiteX18" fmla="*/ 8240 w 9187"/>
              <a:gd name="connsiteY18" fmla="*/ 5159 h 10000"/>
              <a:gd name="connsiteX19" fmla="*/ 8121 w 9187"/>
              <a:gd name="connsiteY19" fmla="*/ 5688 h 10000"/>
              <a:gd name="connsiteX20" fmla="*/ 8004 w 9187"/>
              <a:gd name="connsiteY20" fmla="*/ 6310 h 10000"/>
              <a:gd name="connsiteX21" fmla="*/ 7885 w 9187"/>
              <a:gd name="connsiteY21" fmla="*/ 6839 h 10000"/>
              <a:gd name="connsiteX22" fmla="*/ 7885 w 9187"/>
              <a:gd name="connsiteY22" fmla="*/ 7368 h 10000"/>
              <a:gd name="connsiteX23" fmla="*/ 7782 w 9187"/>
              <a:gd name="connsiteY23" fmla="*/ 7791 h 10000"/>
              <a:gd name="connsiteX24" fmla="*/ 7663 w 9187"/>
              <a:gd name="connsiteY24" fmla="*/ 8214 h 10000"/>
              <a:gd name="connsiteX25" fmla="*/ 7546 w 9187"/>
              <a:gd name="connsiteY25" fmla="*/ 8532 h 10000"/>
              <a:gd name="connsiteX26" fmla="*/ 7426 w 9187"/>
              <a:gd name="connsiteY26" fmla="*/ 8836 h 10000"/>
              <a:gd name="connsiteX27" fmla="*/ 7308 w 9187"/>
              <a:gd name="connsiteY27" fmla="*/ 9048 h 10000"/>
              <a:gd name="connsiteX28" fmla="*/ 7190 w 9187"/>
              <a:gd name="connsiteY28" fmla="*/ 9259 h 10000"/>
              <a:gd name="connsiteX29" fmla="*/ 7071 w 9187"/>
              <a:gd name="connsiteY29" fmla="*/ 9577 h 10000"/>
              <a:gd name="connsiteX30" fmla="*/ 6834 w 9187"/>
              <a:gd name="connsiteY30" fmla="*/ 9788 h 10000"/>
              <a:gd name="connsiteX31" fmla="*/ 6717 w 9187"/>
              <a:gd name="connsiteY31" fmla="*/ 9894 h 10000"/>
              <a:gd name="connsiteX32" fmla="*/ 6598 w 9187"/>
              <a:gd name="connsiteY32" fmla="*/ 10000 h 10000"/>
              <a:gd name="connsiteX33" fmla="*/ 6480 w 9187"/>
              <a:gd name="connsiteY33" fmla="*/ 9894 h 10000"/>
              <a:gd name="connsiteX34" fmla="*/ 6361 w 9187"/>
              <a:gd name="connsiteY34" fmla="*/ 9788 h 10000"/>
              <a:gd name="connsiteX35" fmla="*/ 6361 w 9187"/>
              <a:gd name="connsiteY35" fmla="*/ 9683 h 10000"/>
              <a:gd name="connsiteX36" fmla="*/ 6361 w 9187"/>
              <a:gd name="connsiteY36" fmla="*/ 9365 h 10000"/>
              <a:gd name="connsiteX37" fmla="*/ 6361 w 9187"/>
              <a:gd name="connsiteY37" fmla="*/ 9259 h 10000"/>
              <a:gd name="connsiteX38" fmla="*/ 6361 w 9187"/>
              <a:gd name="connsiteY38" fmla="*/ 9048 h 10000"/>
              <a:gd name="connsiteX39" fmla="*/ 6361 w 9187"/>
              <a:gd name="connsiteY39" fmla="*/ 8836 h 10000"/>
              <a:gd name="connsiteX40" fmla="*/ 6244 w 9187"/>
              <a:gd name="connsiteY40" fmla="*/ 8638 h 10000"/>
              <a:gd name="connsiteX41" fmla="*/ 6125 w 9187"/>
              <a:gd name="connsiteY41" fmla="*/ 8426 h 10000"/>
              <a:gd name="connsiteX42" fmla="*/ 6007 w 9187"/>
              <a:gd name="connsiteY42" fmla="*/ 8108 h 10000"/>
              <a:gd name="connsiteX43" fmla="*/ 5887 w 9187"/>
              <a:gd name="connsiteY43" fmla="*/ 7791 h 10000"/>
              <a:gd name="connsiteX44" fmla="*/ 5769 w 9187"/>
              <a:gd name="connsiteY44" fmla="*/ 7474 h 10000"/>
              <a:gd name="connsiteX45" fmla="*/ 5887 w 9187"/>
              <a:gd name="connsiteY45" fmla="*/ 7579 h 10000"/>
              <a:gd name="connsiteX46" fmla="*/ 6125 w 9187"/>
              <a:gd name="connsiteY46" fmla="*/ 7579 h 10000"/>
              <a:gd name="connsiteX47" fmla="*/ 6244 w 9187"/>
              <a:gd name="connsiteY47" fmla="*/ 7685 h 10000"/>
              <a:gd name="connsiteX48" fmla="*/ 6480 w 9187"/>
              <a:gd name="connsiteY48" fmla="*/ 7685 h 10000"/>
              <a:gd name="connsiteX49" fmla="*/ 6598 w 9187"/>
              <a:gd name="connsiteY49" fmla="*/ 7685 h 10000"/>
              <a:gd name="connsiteX50" fmla="*/ 6598 w 9187"/>
              <a:gd name="connsiteY50" fmla="*/ 7685 h 10000"/>
              <a:gd name="connsiteX51" fmla="*/ 6717 w 9187"/>
              <a:gd name="connsiteY51" fmla="*/ 7579 h 10000"/>
              <a:gd name="connsiteX52" fmla="*/ 6717 w 9187"/>
              <a:gd name="connsiteY52" fmla="*/ 7474 h 10000"/>
              <a:gd name="connsiteX53" fmla="*/ 6834 w 9187"/>
              <a:gd name="connsiteY53" fmla="*/ 7368 h 10000"/>
              <a:gd name="connsiteX54" fmla="*/ 6834 w 9187"/>
              <a:gd name="connsiteY54" fmla="*/ 7156 h 10000"/>
              <a:gd name="connsiteX55" fmla="*/ 6953 w 9187"/>
              <a:gd name="connsiteY55" fmla="*/ 6944 h 10000"/>
              <a:gd name="connsiteX56" fmla="*/ 6953 w 9187"/>
              <a:gd name="connsiteY56" fmla="*/ 6627 h 10000"/>
              <a:gd name="connsiteX57" fmla="*/ 7071 w 9187"/>
              <a:gd name="connsiteY57" fmla="*/ 6217 h 10000"/>
              <a:gd name="connsiteX58" fmla="*/ 7071 w 9187"/>
              <a:gd name="connsiteY58" fmla="*/ 5794 h 10000"/>
              <a:gd name="connsiteX59" fmla="*/ 7190 w 9187"/>
              <a:gd name="connsiteY59" fmla="*/ 5370 h 10000"/>
              <a:gd name="connsiteX60" fmla="*/ 7190 w 9187"/>
              <a:gd name="connsiteY60" fmla="*/ 4841 h 10000"/>
              <a:gd name="connsiteX61" fmla="*/ 7308 w 9187"/>
              <a:gd name="connsiteY61" fmla="*/ 4206 h 10000"/>
              <a:gd name="connsiteX62" fmla="*/ 7426 w 9187"/>
              <a:gd name="connsiteY62" fmla="*/ 3783 h 10000"/>
              <a:gd name="connsiteX63" fmla="*/ 7426 w 9187"/>
              <a:gd name="connsiteY63" fmla="*/ 3373 h 10000"/>
              <a:gd name="connsiteX64" fmla="*/ 7546 w 9187"/>
              <a:gd name="connsiteY64" fmla="*/ 2950 h 10000"/>
              <a:gd name="connsiteX65" fmla="*/ 7546 w 9187"/>
              <a:gd name="connsiteY65" fmla="*/ 2632 h 10000"/>
              <a:gd name="connsiteX66" fmla="*/ 7546 w 9187"/>
              <a:gd name="connsiteY66" fmla="*/ 2315 h 10000"/>
              <a:gd name="connsiteX67" fmla="*/ 7546 w 9187"/>
              <a:gd name="connsiteY67" fmla="*/ 2103 h 10000"/>
              <a:gd name="connsiteX68" fmla="*/ 7663 w 9187"/>
              <a:gd name="connsiteY68" fmla="*/ 1892 h 10000"/>
              <a:gd name="connsiteX69" fmla="*/ 7663 w 9187"/>
              <a:gd name="connsiteY69" fmla="*/ 1680 h 10000"/>
              <a:gd name="connsiteX70" fmla="*/ 7546 w 9187"/>
              <a:gd name="connsiteY70" fmla="*/ 1468 h 10000"/>
              <a:gd name="connsiteX71" fmla="*/ 7546 w 9187"/>
              <a:gd name="connsiteY71" fmla="*/ 1257 h 10000"/>
              <a:gd name="connsiteX72" fmla="*/ 7426 w 9187"/>
              <a:gd name="connsiteY72" fmla="*/ 1164 h 10000"/>
              <a:gd name="connsiteX73" fmla="*/ 7190 w 9187"/>
              <a:gd name="connsiteY73" fmla="*/ 1058 h 10000"/>
              <a:gd name="connsiteX74" fmla="*/ 6834 w 9187"/>
              <a:gd name="connsiteY74" fmla="*/ 952 h 10000"/>
              <a:gd name="connsiteX75" fmla="*/ 6834 w 9187"/>
              <a:gd name="connsiteY75" fmla="*/ 952 h 10000"/>
              <a:gd name="connsiteX76" fmla="*/ 6598 w 9187"/>
              <a:gd name="connsiteY76" fmla="*/ 952 h 10000"/>
              <a:gd name="connsiteX77" fmla="*/ 6480 w 9187"/>
              <a:gd name="connsiteY77" fmla="*/ 952 h 10000"/>
              <a:gd name="connsiteX78" fmla="*/ 6244 w 9187"/>
              <a:gd name="connsiteY78" fmla="*/ 1058 h 10000"/>
              <a:gd name="connsiteX79" fmla="*/ 5887 w 9187"/>
              <a:gd name="connsiteY79" fmla="*/ 1058 h 10000"/>
              <a:gd name="connsiteX80" fmla="*/ 5532 w 9187"/>
              <a:gd name="connsiteY80" fmla="*/ 1058 h 10000"/>
              <a:gd name="connsiteX81" fmla="*/ 5059 w 9187"/>
              <a:gd name="connsiteY81" fmla="*/ 1164 h 10000"/>
              <a:gd name="connsiteX82" fmla="*/ 4600 w 9187"/>
              <a:gd name="connsiteY82" fmla="*/ 1164 h 10000"/>
              <a:gd name="connsiteX83" fmla="*/ 4010 w 9187"/>
              <a:gd name="connsiteY83" fmla="*/ 1257 h 10000"/>
              <a:gd name="connsiteX84" fmla="*/ 3418 w 9187"/>
              <a:gd name="connsiteY84" fmla="*/ 1362 h 10000"/>
              <a:gd name="connsiteX85" fmla="*/ 2825 w 9187"/>
              <a:gd name="connsiteY85" fmla="*/ 1362 h 10000"/>
              <a:gd name="connsiteX86" fmla="*/ 2130 w 9187"/>
              <a:gd name="connsiteY86" fmla="*/ 1468 h 10000"/>
              <a:gd name="connsiteX87" fmla="*/ 1302 w 9187"/>
              <a:gd name="connsiteY87" fmla="*/ 1574 h 10000"/>
              <a:gd name="connsiteX88" fmla="*/ 473 w 9187"/>
              <a:gd name="connsiteY88" fmla="*/ 1680 h 10000"/>
              <a:gd name="connsiteX89" fmla="*/ 0 w 9187"/>
              <a:gd name="connsiteY89" fmla="*/ 1164 h 10000"/>
              <a:gd name="connsiteX90" fmla="*/ 473 w 9187"/>
              <a:gd name="connsiteY90" fmla="*/ 1164 h 10000"/>
              <a:gd name="connsiteX91" fmla="*/ 948 w 9187"/>
              <a:gd name="connsiteY91" fmla="*/ 1058 h 10000"/>
              <a:gd name="connsiteX92" fmla="*/ 1538 w 9187"/>
              <a:gd name="connsiteY92" fmla="*/ 1058 h 10000"/>
              <a:gd name="connsiteX93" fmla="*/ 2234 w 9187"/>
              <a:gd name="connsiteY93" fmla="*/ 952 h 10000"/>
              <a:gd name="connsiteX94" fmla="*/ 2825 w 9187"/>
              <a:gd name="connsiteY94" fmla="*/ 847 h 10000"/>
              <a:gd name="connsiteX95" fmla="*/ 3418 w 9187"/>
              <a:gd name="connsiteY95" fmla="*/ 847 h 10000"/>
              <a:gd name="connsiteX96" fmla="*/ 4010 w 9187"/>
              <a:gd name="connsiteY96" fmla="*/ 741 h 10000"/>
              <a:gd name="connsiteX97" fmla="*/ 4483 w 9187"/>
              <a:gd name="connsiteY97" fmla="*/ 635 h 10000"/>
              <a:gd name="connsiteX98" fmla="*/ 4956 w 9187"/>
              <a:gd name="connsiteY98" fmla="*/ 635 h 10000"/>
              <a:gd name="connsiteX99" fmla="*/ 5296 w 9187"/>
              <a:gd name="connsiteY99" fmla="*/ 529 h 10000"/>
              <a:gd name="connsiteX100" fmla="*/ 5651 w 9187"/>
              <a:gd name="connsiteY100" fmla="*/ 423 h 10000"/>
              <a:gd name="connsiteX101" fmla="*/ 5887 w 9187"/>
              <a:gd name="connsiteY101" fmla="*/ 423 h 10000"/>
              <a:gd name="connsiteX102" fmla="*/ 6361 w 9187"/>
              <a:gd name="connsiteY102" fmla="*/ 317 h 10000"/>
              <a:gd name="connsiteX103" fmla="*/ 6717 w 9187"/>
              <a:gd name="connsiteY103" fmla="*/ 212 h 10000"/>
              <a:gd name="connsiteX104" fmla="*/ 6953 w 9187"/>
              <a:gd name="connsiteY104" fmla="*/ 106 h 10000"/>
              <a:gd name="connsiteX105" fmla="*/ 7071 w 9187"/>
              <a:gd name="connsiteY105" fmla="*/ 106 h 10000"/>
              <a:gd name="connsiteX106" fmla="*/ 7190 w 9187"/>
              <a:gd name="connsiteY106" fmla="*/ 0 h 10000"/>
              <a:gd name="connsiteX107" fmla="*/ 7308 w 9187"/>
              <a:gd name="connsiteY107" fmla="*/ 0 h 10000"/>
              <a:gd name="connsiteX108" fmla="*/ 7426 w 9187"/>
              <a:gd name="connsiteY108" fmla="*/ 0 h 10000"/>
              <a:gd name="connsiteX109" fmla="*/ 7546 w 9187"/>
              <a:gd name="connsiteY109" fmla="*/ 106 h 10000"/>
              <a:gd name="connsiteX110" fmla="*/ 7782 w 9187"/>
              <a:gd name="connsiteY110" fmla="*/ 212 h 10000"/>
              <a:gd name="connsiteX111" fmla="*/ 8004 w 9187"/>
              <a:gd name="connsiteY111" fmla="*/ 317 h 10000"/>
              <a:gd name="connsiteX112" fmla="*/ 8358 w 9187"/>
              <a:gd name="connsiteY112" fmla="*/ 635 h 10000"/>
              <a:gd name="connsiteX113" fmla="*/ 8714 w 9187"/>
              <a:gd name="connsiteY113" fmla="*/ 847 h 10000"/>
              <a:gd name="connsiteX114" fmla="*/ 8951 w 9187"/>
              <a:gd name="connsiteY114" fmla="*/ 952 h 10000"/>
              <a:gd name="connsiteX115" fmla="*/ 9068 w 9187"/>
              <a:gd name="connsiteY115" fmla="*/ 1164 h 10000"/>
              <a:gd name="connsiteX116" fmla="*/ 9068 w 9187"/>
              <a:gd name="connsiteY116" fmla="*/ 1257 h 10000"/>
              <a:gd name="connsiteX117" fmla="*/ 9068 w 9187"/>
              <a:gd name="connsiteY117" fmla="*/ 1257 h 10000"/>
              <a:gd name="connsiteX0" fmla="*/ 9355 w 9485"/>
              <a:gd name="connsiteY0" fmla="*/ 1257 h 10000"/>
              <a:gd name="connsiteX1" fmla="*/ 9485 w 9485"/>
              <a:gd name="connsiteY1" fmla="*/ 1362 h 10000"/>
              <a:gd name="connsiteX2" fmla="*/ 9355 w 9485"/>
              <a:gd name="connsiteY2" fmla="*/ 1468 h 10000"/>
              <a:gd name="connsiteX3" fmla="*/ 9355 w 9485"/>
              <a:gd name="connsiteY3" fmla="*/ 1574 h 10000"/>
              <a:gd name="connsiteX4" fmla="*/ 9228 w 9485"/>
              <a:gd name="connsiteY4" fmla="*/ 1680 h 10000"/>
              <a:gd name="connsiteX5" fmla="*/ 9228 w 9485"/>
              <a:gd name="connsiteY5" fmla="*/ 1680 h 10000"/>
              <a:gd name="connsiteX6" fmla="*/ 9099 w 9485"/>
              <a:gd name="connsiteY6" fmla="*/ 1786 h 10000"/>
              <a:gd name="connsiteX7" fmla="*/ 9099 w 9485"/>
              <a:gd name="connsiteY7" fmla="*/ 1892 h 10000"/>
              <a:gd name="connsiteX8" fmla="*/ 8970 w 9485"/>
              <a:gd name="connsiteY8" fmla="*/ 2103 h 10000"/>
              <a:gd name="connsiteX9" fmla="*/ 8970 w 9485"/>
              <a:gd name="connsiteY9" fmla="*/ 2209 h 10000"/>
              <a:gd name="connsiteX10" fmla="*/ 8970 w 9485"/>
              <a:gd name="connsiteY10" fmla="*/ 2421 h 10000"/>
              <a:gd name="connsiteX11" fmla="*/ 8841 w 9485"/>
              <a:gd name="connsiteY11" fmla="*/ 2632 h 10000"/>
              <a:gd name="connsiteX12" fmla="*/ 8841 w 9485"/>
              <a:gd name="connsiteY12" fmla="*/ 2844 h 10000"/>
              <a:gd name="connsiteX13" fmla="*/ 8713 w 9485"/>
              <a:gd name="connsiteY13" fmla="*/ 3161 h 10000"/>
              <a:gd name="connsiteX14" fmla="*/ 8713 w 9485"/>
              <a:gd name="connsiteY14" fmla="*/ 3479 h 10000"/>
              <a:gd name="connsiteX15" fmla="*/ 8713 w 9485"/>
              <a:gd name="connsiteY15" fmla="*/ 3889 h 10000"/>
              <a:gd name="connsiteX16" fmla="*/ 8583 w 9485"/>
              <a:gd name="connsiteY16" fmla="*/ 4206 h 10000"/>
              <a:gd name="connsiteX17" fmla="*/ 8454 w 9485"/>
              <a:gd name="connsiteY17" fmla="*/ 4630 h 10000"/>
              <a:gd name="connsiteX18" fmla="*/ 8454 w 9485"/>
              <a:gd name="connsiteY18" fmla="*/ 5159 h 10000"/>
              <a:gd name="connsiteX19" fmla="*/ 8325 w 9485"/>
              <a:gd name="connsiteY19" fmla="*/ 5688 h 10000"/>
              <a:gd name="connsiteX20" fmla="*/ 8197 w 9485"/>
              <a:gd name="connsiteY20" fmla="*/ 6310 h 10000"/>
              <a:gd name="connsiteX21" fmla="*/ 8068 w 9485"/>
              <a:gd name="connsiteY21" fmla="*/ 6839 h 10000"/>
              <a:gd name="connsiteX22" fmla="*/ 8068 w 9485"/>
              <a:gd name="connsiteY22" fmla="*/ 7368 h 10000"/>
              <a:gd name="connsiteX23" fmla="*/ 7956 w 9485"/>
              <a:gd name="connsiteY23" fmla="*/ 7791 h 10000"/>
              <a:gd name="connsiteX24" fmla="*/ 7826 w 9485"/>
              <a:gd name="connsiteY24" fmla="*/ 8214 h 10000"/>
              <a:gd name="connsiteX25" fmla="*/ 7699 w 9485"/>
              <a:gd name="connsiteY25" fmla="*/ 8532 h 10000"/>
              <a:gd name="connsiteX26" fmla="*/ 7568 w 9485"/>
              <a:gd name="connsiteY26" fmla="*/ 8836 h 10000"/>
              <a:gd name="connsiteX27" fmla="*/ 7440 w 9485"/>
              <a:gd name="connsiteY27" fmla="*/ 9048 h 10000"/>
              <a:gd name="connsiteX28" fmla="*/ 7311 w 9485"/>
              <a:gd name="connsiteY28" fmla="*/ 9259 h 10000"/>
              <a:gd name="connsiteX29" fmla="*/ 7182 w 9485"/>
              <a:gd name="connsiteY29" fmla="*/ 9577 h 10000"/>
              <a:gd name="connsiteX30" fmla="*/ 6924 w 9485"/>
              <a:gd name="connsiteY30" fmla="*/ 9788 h 10000"/>
              <a:gd name="connsiteX31" fmla="*/ 6796 w 9485"/>
              <a:gd name="connsiteY31" fmla="*/ 9894 h 10000"/>
              <a:gd name="connsiteX32" fmla="*/ 6667 w 9485"/>
              <a:gd name="connsiteY32" fmla="*/ 10000 h 10000"/>
              <a:gd name="connsiteX33" fmla="*/ 6538 w 9485"/>
              <a:gd name="connsiteY33" fmla="*/ 9894 h 10000"/>
              <a:gd name="connsiteX34" fmla="*/ 6409 w 9485"/>
              <a:gd name="connsiteY34" fmla="*/ 9788 h 10000"/>
              <a:gd name="connsiteX35" fmla="*/ 6409 w 9485"/>
              <a:gd name="connsiteY35" fmla="*/ 9683 h 10000"/>
              <a:gd name="connsiteX36" fmla="*/ 6409 w 9485"/>
              <a:gd name="connsiteY36" fmla="*/ 9365 h 10000"/>
              <a:gd name="connsiteX37" fmla="*/ 6409 w 9485"/>
              <a:gd name="connsiteY37" fmla="*/ 9259 h 10000"/>
              <a:gd name="connsiteX38" fmla="*/ 6409 w 9485"/>
              <a:gd name="connsiteY38" fmla="*/ 9048 h 10000"/>
              <a:gd name="connsiteX39" fmla="*/ 6409 w 9485"/>
              <a:gd name="connsiteY39" fmla="*/ 8836 h 10000"/>
              <a:gd name="connsiteX40" fmla="*/ 6282 w 9485"/>
              <a:gd name="connsiteY40" fmla="*/ 8638 h 10000"/>
              <a:gd name="connsiteX41" fmla="*/ 6152 w 9485"/>
              <a:gd name="connsiteY41" fmla="*/ 8426 h 10000"/>
              <a:gd name="connsiteX42" fmla="*/ 6024 w 9485"/>
              <a:gd name="connsiteY42" fmla="*/ 8108 h 10000"/>
              <a:gd name="connsiteX43" fmla="*/ 5893 w 9485"/>
              <a:gd name="connsiteY43" fmla="*/ 7791 h 10000"/>
              <a:gd name="connsiteX44" fmla="*/ 5765 w 9485"/>
              <a:gd name="connsiteY44" fmla="*/ 7474 h 10000"/>
              <a:gd name="connsiteX45" fmla="*/ 5893 w 9485"/>
              <a:gd name="connsiteY45" fmla="*/ 7579 h 10000"/>
              <a:gd name="connsiteX46" fmla="*/ 6152 w 9485"/>
              <a:gd name="connsiteY46" fmla="*/ 7579 h 10000"/>
              <a:gd name="connsiteX47" fmla="*/ 6282 w 9485"/>
              <a:gd name="connsiteY47" fmla="*/ 7685 h 10000"/>
              <a:gd name="connsiteX48" fmla="*/ 6538 w 9485"/>
              <a:gd name="connsiteY48" fmla="*/ 7685 h 10000"/>
              <a:gd name="connsiteX49" fmla="*/ 6667 w 9485"/>
              <a:gd name="connsiteY49" fmla="*/ 7685 h 10000"/>
              <a:gd name="connsiteX50" fmla="*/ 6667 w 9485"/>
              <a:gd name="connsiteY50" fmla="*/ 7685 h 10000"/>
              <a:gd name="connsiteX51" fmla="*/ 6796 w 9485"/>
              <a:gd name="connsiteY51" fmla="*/ 7579 h 10000"/>
              <a:gd name="connsiteX52" fmla="*/ 6796 w 9485"/>
              <a:gd name="connsiteY52" fmla="*/ 7474 h 10000"/>
              <a:gd name="connsiteX53" fmla="*/ 6924 w 9485"/>
              <a:gd name="connsiteY53" fmla="*/ 7368 h 10000"/>
              <a:gd name="connsiteX54" fmla="*/ 6924 w 9485"/>
              <a:gd name="connsiteY54" fmla="*/ 7156 h 10000"/>
              <a:gd name="connsiteX55" fmla="*/ 7053 w 9485"/>
              <a:gd name="connsiteY55" fmla="*/ 6944 h 10000"/>
              <a:gd name="connsiteX56" fmla="*/ 7053 w 9485"/>
              <a:gd name="connsiteY56" fmla="*/ 6627 h 10000"/>
              <a:gd name="connsiteX57" fmla="*/ 7182 w 9485"/>
              <a:gd name="connsiteY57" fmla="*/ 6217 h 10000"/>
              <a:gd name="connsiteX58" fmla="*/ 7182 w 9485"/>
              <a:gd name="connsiteY58" fmla="*/ 5794 h 10000"/>
              <a:gd name="connsiteX59" fmla="*/ 7311 w 9485"/>
              <a:gd name="connsiteY59" fmla="*/ 5370 h 10000"/>
              <a:gd name="connsiteX60" fmla="*/ 7311 w 9485"/>
              <a:gd name="connsiteY60" fmla="*/ 4841 h 10000"/>
              <a:gd name="connsiteX61" fmla="*/ 7440 w 9485"/>
              <a:gd name="connsiteY61" fmla="*/ 4206 h 10000"/>
              <a:gd name="connsiteX62" fmla="*/ 7568 w 9485"/>
              <a:gd name="connsiteY62" fmla="*/ 3783 h 10000"/>
              <a:gd name="connsiteX63" fmla="*/ 7568 w 9485"/>
              <a:gd name="connsiteY63" fmla="*/ 3373 h 10000"/>
              <a:gd name="connsiteX64" fmla="*/ 7699 w 9485"/>
              <a:gd name="connsiteY64" fmla="*/ 2950 h 10000"/>
              <a:gd name="connsiteX65" fmla="*/ 7699 w 9485"/>
              <a:gd name="connsiteY65" fmla="*/ 2632 h 10000"/>
              <a:gd name="connsiteX66" fmla="*/ 7699 w 9485"/>
              <a:gd name="connsiteY66" fmla="*/ 2315 h 10000"/>
              <a:gd name="connsiteX67" fmla="*/ 7699 w 9485"/>
              <a:gd name="connsiteY67" fmla="*/ 2103 h 10000"/>
              <a:gd name="connsiteX68" fmla="*/ 7826 w 9485"/>
              <a:gd name="connsiteY68" fmla="*/ 1892 h 10000"/>
              <a:gd name="connsiteX69" fmla="*/ 7826 w 9485"/>
              <a:gd name="connsiteY69" fmla="*/ 1680 h 10000"/>
              <a:gd name="connsiteX70" fmla="*/ 7699 w 9485"/>
              <a:gd name="connsiteY70" fmla="*/ 1468 h 10000"/>
              <a:gd name="connsiteX71" fmla="*/ 7699 w 9485"/>
              <a:gd name="connsiteY71" fmla="*/ 1257 h 10000"/>
              <a:gd name="connsiteX72" fmla="*/ 7568 w 9485"/>
              <a:gd name="connsiteY72" fmla="*/ 1164 h 10000"/>
              <a:gd name="connsiteX73" fmla="*/ 7311 w 9485"/>
              <a:gd name="connsiteY73" fmla="*/ 1058 h 10000"/>
              <a:gd name="connsiteX74" fmla="*/ 6924 w 9485"/>
              <a:gd name="connsiteY74" fmla="*/ 952 h 10000"/>
              <a:gd name="connsiteX75" fmla="*/ 6924 w 9485"/>
              <a:gd name="connsiteY75" fmla="*/ 952 h 10000"/>
              <a:gd name="connsiteX76" fmla="*/ 6667 w 9485"/>
              <a:gd name="connsiteY76" fmla="*/ 952 h 10000"/>
              <a:gd name="connsiteX77" fmla="*/ 6538 w 9485"/>
              <a:gd name="connsiteY77" fmla="*/ 952 h 10000"/>
              <a:gd name="connsiteX78" fmla="*/ 6282 w 9485"/>
              <a:gd name="connsiteY78" fmla="*/ 1058 h 10000"/>
              <a:gd name="connsiteX79" fmla="*/ 5893 w 9485"/>
              <a:gd name="connsiteY79" fmla="*/ 1058 h 10000"/>
              <a:gd name="connsiteX80" fmla="*/ 5507 w 9485"/>
              <a:gd name="connsiteY80" fmla="*/ 1058 h 10000"/>
              <a:gd name="connsiteX81" fmla="*/ 4992 w 9485"/>
              <a:gd name="connsiteY81" fmla="*/ 1164 h 10000"/>
              <a:gd name="connsiteX82" fmla="*/ 4492 w 9485"/>
              <a:gd name="connsiteY82" fmla="*/ 1164 h 10000"/>
              <a:gd name="connsiteX83" fmla="*/ 3850 w 9485"/>
              <a:gd name="connsiteY83" fmla="*/ 1257 h 10000"/>
              <a:gd name="connsiteX84" fmla="*/ 3205 w 9485"/>
              <a:gd name="connsiteY84" fmla="*/ 1362 h 10000"/>
              <a:gd name="connsiteX85" fmla="*/ 2560 w 9485"/>
              <a:gd name="connsiteY85" fmla="*/ 1362 h 10000"/>
              <a:gd name="connsiteX86" fmla="*/ 1803 w 9485"/>
              <a:gd name="connsiteY86" fmla="*/ 1468 h 10000"/>
              <a:gd name="connsiteX87" fmla="*/ 902 w 9485"/>
              <a:gd name="connsiteY87" fmla="*/ 1574 h 10000"/>
              <a:gd name="connsiteX88" fmla="*/ 0 w 9485"/>
              <a:gd name="connsiteY88" fmla="*/ 1680 h 10000"/>
              <a:gd name="connsiteX89" fmla="*/ 0 w 9485"/>
              <a:gd name="connsiteY89" fmla="*/ 1164 h 10000"/>
              <a:gd name="connsiteX90" fmla="*/ 517 w 9485"/>
              <a:gd name="connsiteY90" fmla="*/ 1058 h 10000"/>
              <a:gd name="connsiteX91" fmla="*/ 1159 w 9485"/>
              <a:gd name="connsiteY91" fmla="*/ 1058 h 10000"/>
              <a:gd name="connsiteX92" fmla="*/ 1917 w 9485"/>
              <a:gd name="connsiteY92" fmla="*/ 952 h 10000"/>
              <a:gd name="connsiteX93" fmla="*/ 2560 w 9485"/>
              <a:gd name="connsiteY93" fmla="*/ 847 h 10000"/>
              <a:gd name="connsiteX94" fmla="*/ 3205 w 9485"/>
              <a:gd name="connsiteY94" fmla="*/ 847 h 10000"/>
              <a:gd name="connsiteX95" fmla="*/ 3850 w 9485"/>
              <a:gd name="connsiteY95" fmla="*/ 741 h 10000"/>
              <a:gd name="connsiteX96" fmla="*/ 4365 w 9485"/>
              <a:gd name="connsiteY96" fmla="*/ 635 h 10000"/>
              <a:gd name="connsiteX97" fmla="*/ 4880 w 9485"/>
              <a:gd name="connsiteY97" fmla="*/ 635 h 10000"/>
              <a:gd name="connsiteX98" fmla="*/ 5250 w 9485"/>
              <a:gd name="connsiteY98" fmla="*/ 529 h 10000"/>
              <a:gd name="connsiteX99" fmla="*/ 5636 w 9485"/>
              <a:gd name="connsiteY99" fmla="*/ 423 h 10000"/>
              <a:gd name="connsiteX100" fmla="*/ 5893 w 9485"/>
              <a:gd name="connsiteY100" fmla="*/ 423 h 10000"/>
              <a:gd name="connsiteX101" fmla="*/ 6409 w 9485"/>
              <a:gd name="connsiteY101" fmla="*/ 317 h 10000"/>
              <a:gd name="connsiteX102" fmla="*/ 6796 w 9485"/>
              <a:gd name="connsiteY102" fmla="*/ 212 h 10000"/>
              <a:gd name="connsiteX103" fmla="*/ 7053 w 9485"/>
              <a:gd name="connsiteY103" fmla="*/ 106 h 10000"/>
              <a:gd name="connsiteX104" fmla="*/ 7182 w 9485"/>
              <a:gd name="connsiteY104" fmla="*/ 106 h 10000"/>
              <a:gd name="connsiteX105" fmla="*/ 7311 w 9485"/>
              <a:gd name="connsiteY105" fmla="*/ 0 h 10000"/>
              <a:gd name="connsiteX106" fmla="*/ 7440 w 9485"/>
              <a:gd name="connsiteY106" fmla="*/ 0 h 10000"/>
              <a:gd name="connsiteX107" fmla="*/ 7568 w 9485"/>
              <a:gd name="connsiteY107" fmla="*/ 0 h 10000"/>
              <a:gd name="connsiteX108" fmla="*/ 7699 w 9485"/>
              <a:gd name="connsiteY108" fmla="*/ 106 h 10000"/>
              <a:gd name="connsiteX109" fmla="*/ 7956 w 9485"/>
              <a:gd name="connsiteY109" fmla="*/ 212 h 10000"/>
              <a:gd name="connsiteX110" fmla="*/ 8197 w 9485"/>
              <a:gd name="connsiteY110" fmla="*/ 317 h 10000"/>
              <a:gd name="connsiteX111" fmla="*/ 8583 w 9485"/>
              <a:gd name="connsiteY111" fmla="*/ 635 h 10000"/>
              <a:gd name="connsiteX112" fmla="*/ 8970 w 9485"/>
              <a:gd name="connsiteY112" fmla="*/ 847 h 10000"/>
              <a:gd name="connsiteX113" fmla="*/ 9228 w 9485"/>
              <a:gd name="connsiteY113" fmla="*/ 952 h 10000"/>
              <a:gd name="connsiteX114" fmla="*/ 9355 w 9485"/>
              <a:gd name="connsiteY114" fmla="*/ 1164 h 10000"/>
              <a:gd name="connsiteX115" fmla="*/ 9355 w 9485"/>
              <a:gd name="connsiteY115" fmla="*/ 1257 h 10000"/>
              <a:gd name="connsiteX116" fmla="*/ 9355 w 9485"/>
              <a:gd name="connsiteY116" fmla="*/ 1257 h 10000"/>
              <a:gd name="connsiteX0" fmla="*/ 9863 w 10000"/>
              <a:gd name="connsiteY0" fmla="*/ 1257 h 10000"/>
              <a:gd name="connsiteX1" fmla="*/ 10000 w 10000"/>
              <a:gd name="connsiteY1" fmla="*/ 1362 h 10000"/>
              <a:gd name="connsiteX2" fmla="*/ 9863 w 10000"/>
              <a:gd name="connsiteY2" fmla="*/ 1468 h 10000"/>
              <a:gd name="connsiteX3" fmla="*/ 9863 w 10000"/>
              <a:gd name="connsiteY3" fmla="*/ 1574 h 10000"/>
              <a:gd name="connsiteX4" fmla="*/ 9729 w 10000"/>
              <a:gd name="connsiteY4" fmla="*/ 1680 h 10000"/>
              <a:gd name="connsiteX5" fmla="*/ 9729 w 10000"/>
              <a:gd name="connsiteY5" fmla="*/ 1680 h 10000"/>
              <a:gd name="connsiteX6" fmla="*/ 9593 w 10000"/>
              <a:gd name="connsiteY6" fmla="*/ 1786 h 10000"/>
              <a:gd name="connsiteX7" fmla="*/ 9593 w 10000"/>
              <a:gd name="connsiteY7" fmla="*/ 1892 h 10000"/>
              <a:gd name="connsiteX8" fmla="*/ 9457 w 10000"/>
              <a:gd name="connsiteY8" fmla="*/ 2103 h 10000"/>
              <a:gd name="connsiteX9" fmla="*/ 9457 w 10000"/>
              <a:gd name="connsiteY9" fmla="*/ 2209 h 10000"/>
              <a:gd name="connsiteX10" fmla="*/ 9457 w 10000"/>
              <a:gd name="connsiteY10" fmla="*/ 2421 h 10000"/>
              <a:gd name="connsiteX11" fmla="*/ 9321 w 10000"/>
              <a:gd name="connsiteY11" fmla="*/ 2632 h 10000"/>
              <a:gd name="connsiteX12" fmla="*/ 9321 w 10000"/>
              <a:gd name="connsiteY12" fmla="*/ 2844 h 10000"/>
              <a:gd name="connsiteX13" fmla="*/ 9186 w 10000"/>
              <a:gd name="connsiteY13" fmla="*/ 3161 h 10000"/>
              <a:gd name="connsiteX14" fmla="*/ 9186 w 10000"/>
              <a:gd name="connsiteY14" fmla="*/ 3479 h 10000"/>
              <a:gd name="connsiteX15" fmla="*/ 9186 w 10000"/>
              <a:gd name="connsiteY15" fmla="*/ 3889 h 10000"/>
              <a:gd name="connsiteX16" fmla="*/ 9049 w 10000"/>
              <a:gd name="connsiteY16" fmla="*/ 4206 h 10000"/>
              <a:gd name="connsiteX17" fmla="*/ 8913 w 10000"/>
              <a:gd name="connsiteY17" fmla="*/ 4630 h 10000"/>
              <a:gd name="connsiteX18" fmla="*/ 8913 w 10000"/>
              <a:gd name="connsiteY18" fmla="*/ 5159 h 10000"/>
              <a:gd name="connsiteX19" fmla="*/ 8777 w 10000"/>
              <a:gd name="connsiteY19" fmla="*/ 5688 h 10000"/>
              <a:gd name="connsiteX20" fmla="*/ 8642 w 10000"/>
              <a:gd name="connsiteY20" fmla="*/ 6310 h 10000"/>
              <a:gd name="connsiteX21" fmla="*/ 8506 w 10000"/>
              <a:gd name="connsiteY21" fmla="*/ 6839 h 10000"/>
              <a:gd name="connsiteX22" fmla="*/ 8506 w 10000"/>
              <a:gd name="connsiteY22" fmla="*/ 7368 h 10000"/>
              <a:gd name="connsiteX23" fmla="*/ 8388 w 10000"/>
              <a:gd name="connsiteY23" fmla="*/ 7791 h 10000"/>
              <a:gd name="connsiteX24" fmla="*/ 8251 w 10000"/>
              <a:gd name="connsiteY24" fmla="*/ 8214 h 10000"/>
              <a:gd name="connsiteX25" fmla="*/ 8117 w 10000"/>
              <a:gd name="connsiteY25" fmla="*/ 8532 h 10000"/>
              <a:gd name="connsiteX26" fmla="*/ 7979 w 10000"/>
              <a:gd name="connsiteY26" fmla="*/ 8836 h 10000"/>
              <a:gd name="connsiteX27" fmla="*/ 7844 w 10000"/>
              <a:gd name="connsiteY27" fmla="*/ 9048 h 10000"/>
              <a:gd name="connsiteX28" fmla="*/ 7708 w 10000"/>
              <a:gd name="connsiteY28" fmla="*/ 9259 h 10000"/>
              <a:gd name="connsiteX29" fmla="*/ 7572 w 10000"/>
              <a:gd name="connsiteY29" fmla="*/ 9577 h 10000"/>
              <a:gd name="connsiteX30" fmla="*/ 7300 w 10000"/>
              <a:gd name="connsiteY30" fmla="*/ 9788 h 10000"/>
              <a:gd name="connsiteX31" fmla="*/ 7165 w 10000"/>
              <a:gd name="connsiteY31" fmla="*/ 9894 h 10000"/>
              <a:gd name="connsiteX32" fmla="*/ 7029 w 10000"/>
              <a:gd name="connsiteY32" fmla="*/ 10000 h 10000"/>
              <a:gd name="connsiteX33" fmla="*/ 6893 w 10000"/>
              <a:gd name="connsiteY33" fmla="*/ 9894 h 10000"/>
              <a:gd name="connsiteX34" fmla="*/ 6757 w 10000"/>
              <a:gd name="connsiteY34" fmla="*/ 9788 h 10000"/>
              <a:gd name="connsiteX35" fmla="*/ 6757 w 10000"/>
              <a:gd name="connsiteY35" fmla="*/ 9683 h 10000"/>
              <a:gd name="connsiteX36" fmla="*/ 6757 w 10000"/>
              <a:gd name="connsiteY36" fmla="*/ 9365 h 10000"/>
              <a:gd name="connsiteX37" fmla="*/ 6757 w 10000"/>
              <a:gd name="connsiteY37" fmla="*/ 9259 h 10000"/>
              <a:gd name="connsiteX38" fmla="*/ 6757 w 10000"/>
              <a:gd name="connsiteY38" fmla="*/ 9048 h 10000"/>
              <a:gd name="connsiteX39" fmla="*/ 6757 w 10000"/>
              <a:gd name="connsiteY39" fmla="*/ 8836 h 10000"/>
              <a:gd name="connsiteX40" fmla="*/ 6623 w 10000"/>
              <a:gd name="connsiteY40" fmla="*/ 8638 h 10000"/>
              <a:gd name="connsiteX41" fmla="*/ 6486 w 10000"/>
              <a:gd name="connsiteY41" fmla="*/ 8426 h 10000"/>
              <a:gd name="connsiteX42" fmla="*/ 6351 w 10000"/>
              <a:gd name="connsiteY42" fmla="*/ 8108 h 10000"/>
              <a:gd name="connsiteX43" fmla="*/ 6213 w 10000"/>
              <a:gd name="connsiteY43" fmla="*/ 7791 h 10000"/>
              <a:gd name="connsiteX44" fmla="*/ 6078 w 10000"/>
              <a:gd name="connsiteY44" fmla="*/ 7474 h 10000"/>
              <a:gd name="connsiteX45" fmla="*/ 6213 w 10000"/>
              <a:gd name="connsiteY45" fmla="*/ 7579 h 10000"/>
              <a:gd name="connsiteX46" fmla="*/ 6486 w 10000"/>
              <a:gd name="connsiteY46" fmla="*/ 7579 h 10000"/>
              <a:gd name="connsiteX47" fmla="*/ 6623 w 10000"/>
              <a:gd name="connsiteY47" fmla="*/ 7685 h 10000"/>
              <a:gd name="connsiteX48" fmla="*/ 6893 w 10000"/>
              <a:gd name="connsiteY48" fmla="*/ 7685 h 10000"/>
              <a:gd name="connsiteX49" fmla="*/ 7029 w 10000"/>
              <a:gd name="connsiteY49" fmla="*/ 7685 h 10000"/>
              <a:gd name="connsiteX50" fmla="*/ 7029 w 10000"/>
              <a:gd name="connsiteY50" fmla="*/ 7685 h 10000"/>
              <a:gd name="connsiteX51" fmla="*/ 7165 w 10000"/>
              <a:gd name="connsiteY51" fmla="*/ 7579 h 10000"/>
              <a:gd name="connsiteX52" fmla="*/ 7165 w 10000"/>
              <a:gd name="connsiteY52" fmla="*/ 7474 h 10000"/>
              <a:gd name="connsiteX53" fmla="*/ 7300 w 10000"/>
              <a:gd name="connsiteY53" fmla="*/ 7368 h 10000"/>
              <a:gd name="connsiteX54" fmla="*/ 7300 w 10000"/>
              <a:gd name="connsiteY54" fmla="*/ 7156 h 10000"/>
              <a:gd name="connsiteX55" fmla="*/ 7436 w 10000"/>
              <a:gd name="connsiteY55" fmla="*/ 6944 h 10000"/>
              <a:gd name="connsiteX56" fmla="*/ 7436 w 10000"/>
              <a:gd name="connsiteY56" fmla="*/ 6627 h 10000"/>
              <a:gd name="connsiteX57" fmla="*/ 7572 w 10000"/>
              <a:gd name="connsiteY57" fmla="*/ 6217 h 10000"/>
              <a:gd name="connsiteX58" fmla="*/ 7572 w 10000"/>
              <a:gd name="connsiteY58" fmla="*/ 5794 h 10000"/>
              <a:gd name="connsiteX59" fmla="*/ 7708 w 10000"/>
              <a:gd name="connsiteY59" fmla="*/ 5370 h 10000"/>
              <a:gd name="connsiteX60" fmla="*/ 7708 w 10000"/>
              <a:gd name="connsiteY60" fmla="*/ 4841 h 10000"/>
              <a:gd name="connsiteX61" fmla="*/ 7844 w 10000"/>
              <a:gd name="connsiteY61" fmla="*/ 4206 h 10000"/>
              <a:gd name="connsiteX62" fmla="*/ 7979 w 10000"/>
              <a:gd name="connsiteY62" fmla="*/ 3783 h 10000"/>
              <a:gd name="connsiteX63" fmla="*/ 7979 w 10000"/>
              <a:gd name="connsiteY63" fmla="*/ 3373 h 10000"/>
              <a:gd name="connsiteX64" fmla="*/ 8117 w 10000"/>
              <a:gd name="connsiteY64" fmla="*/ 2950 h 10000"/>
              <a:gd name="connsiteX65" fmla="*/ 8117 w 10000"/>
              <a:gd name="connsiteY65" fmla="*/ 2632 h 10000"/>
              <a:gd name="connsiteX66" fmla="*/ 8117 w 10000"/>
              <a:gd name="connsiteY66" fmla="*/ 2315 h 10000"/>
              <a:gd name="connsiteX67" fmla="*/ 8117 w 10000"/>
              <a:gd name="connsiteY67" fmla="*/ 2103 h 10000"/>
              <a:gd name="connsiteX68" fmla="*/ 8251 w 10000"/>
              <a:gd name="connsiteY68" fmla="*/ 1892 h 10000"/>
              <a:gd name="connsiteX69" fmla="*/ 8251 w 10000"/>
              <a:gd name="connsiteY69" fmla="*/ 1680 h 10000"/>
              <a:gd name="connsiteX70" fmla="*/ 8117 w 10000"/>
              <a:gd name="connsiteY70" fmla="*/ 1468 h 10000"/>
              <a:gd name="connsiteX71" fmla="*/ 8117 w 10000"/>
              <a:gd name="connsiteY71" fmla="*/ 1257 h 10000"/>
              <a:gd name="connsiteX72" fmla="*/ 7979 w 10000"/>
              <a:gd name="connsiteY72" fmla="*/ 1164 h 10000"/>
              <a:gd name="connsiteX73" fmla="*/ 7708 w 10000"/>
              <a:gd name="connsiteY73" fmla="*/ 1058 h 10000"/>
              <a:gd name="connsiteX74" fmla="*/ 7300 w 10000"/>
              <a:gd name="connsiteY74" fmla="*/ 952 h 10000"/>
              <a:gd name="connsiteX75" fmla="*/ 7300 w 10000"/>
              <a:gd name="connsiteY75" fmla="*/ 952 h 10000"/>
              <a:gd name="connsiteX76" fmla="*/ 7029 w 10000"/>
              <a:gd name="connsiteY76" fmla="*/ 952 h 10000"/>
              <a:gd name="connsiteX77" fmla="*/ 6893 w 10000"/>
              <a:gd name="connsiteY77" fmla="*/ 952 h 10000"/>
              <a:gd name="connsiteX78" fmla="*/ 6623 w 10000"/>
              <a:gd name="connsiteY78" fmla="*/ 1058 h 10000"/>
              <a:gd name="connsiteX79" fmla="*/ 6213 w 10000"/>
              <a:gd name="connsiteY79" fmla="*/ 1058 h 10000"/>
              <a:gd name="connsiteX80" fmla="*/ 5806 w 10000"/>
              <a:gd name="connsiteY80" fmla="*/ 1058 h 10000"/>
              <a:gd name="connsiteX81" fmla="*/ 5263 w 10000"/>
              <a:gd name="connsiteY81" fmla="*/ 1164 h 10000"/>
              <a:gd name="connsiteX82" fmla="*/ 4736 w 10000"/>
              <a:gd name="connsiteY82" fmla="*/ 1164 h 10000"/>
              <a:gd name="connsiteX83" fmla="*/ 4059 w 10000"/>
              <a:gd name="connsiteY83" fmla="*/ 1257 h 10000"/>
              <a:gd name="connsiteX84" fmla="*/ 3379 w 10000"/>
              <a:gd name="connsiteY84" fmla="*/ 1362 h 10000"/>
              <a:gd name="connsiteX85" fmla="*/ 2699 w 10000"/>
              <a:gd name="connsiteY85" fmla="*/ 1362 h 10000"/>
              <a:gd name="connsiteX86" fmla="*/ 1901 w 10000"/>
              <a:gd name="connsiteY86" fmla="*/ 1468 h 10000"/>
              <a:gd name="connsiteX87" fmla="*/ 951 w 10000"/>
              <a:gd name="connsiteY87" fmla="*/ 1574 h 10000"/>
              <a:gd name="connsiteX88" fmla="*/ 0 w 10000"/>
              <a:gd name="connsiteY88" fmla="*/ 1164 h 10000"/>
              <a:gd name="connsiteX89" fmla="*/ 545 w 10000"/>
              <a:gd name="connsiteY89" fmla="*/ 1058 h 10000"/>
              <a:gd name="connsiteX90" fmla="*/ 1222 w 10000"/>
              <a:gd name="connsiteY90" fmla="*/ 1058 h 10000"/>
              <a:gd name="connsiteX91" fmla="*/ 2021 w 10000"/>
              <a:gd name="connsiteY91" fmla="*/ 952 h 10000"/>
              <a:gd name="connsiteX92" fmla="*/ 2699 w 10000"/>
              <a:gd name="connsiteY92" fmla="*/ 847 h 10000"/>
              <a:gd name="connsiteX93" fmla="*/ 3379 w 10000"/>
              <a:gd name="connsiteY93" fmla="*/ 847 h 10000"/>
              <a:gd name="connsiteX94" fmla="*/ 4059 w 10000"/>
              <a:gd name="connsiteY94" fmla="*/ 741 h 10000"/>
              <a:gd name="connsiteX95" fmla="*/ 4602 w 10000"/>
              <a:gd name="connsiteY95" fmla="*/ 635 h 10000"/>
              <a:gd name="connsiteX96" fmla="*/ 5145 w 10000"/>
              <a:gd name="connsiteY96" fmla="*/ 635 h 10000"/>
              <a:gd name="connsiteX97" fmla="*/ 5535 w 10000"/>
              <a:gd name="connsiteY97" fmla="*/ 529 h 10000"/>
              <a:gd name="connsiteX98" fmla="*/ 5942 w 10000"/>
              <a:gd name="connsiteY98" fmla="*/ 423 h 10000"/>
              <a:gd name="connsiteX99" fmla="*/ 6213 w 10000"/>
              <a:gd name="connsiteY99" fmla="*/ 423 h 10000"/>
              <a:gd name="connsiteX100" fmla="*/ 6757 w 10000"/>
              <a:gd name="connsiteY100" fmla="*/ 317 h 10000"/>
              <a:gd name="connsiteX101" fmla="*/ 7165 w 10000"/>
              <a:gd name="connsiteY101" fmla="*/ 212 h 10000"/>
              <a:gd name="connsiteX102" fmla="*/ 7436 w 10000"/>
              <a:gd name="connsiteY102" fmla="*/ 106 h 10000"/>
              <a:gd name="connsiteX103" fmla="*/ 7572 w 10000"/>
              <a:gd name="connsiteY103" fmla="*/ 106 h 10000"/>
              <a:gd name="connsiteX104" fmla="*/ 7708 w 10000"/>
              <a:gd name="connsiteY104" fmla="*/ 0 h 10000"/>
              <a:gd name="connsiteX105" fmla="*/ 7844 w 10000"/>
              <a:gd name="connsiteY105" fmla="*/ 0 h 10000"/>
              <a:gd name="connsiteX106" fmla="*/ 7979 w 10000"/>
              <a:gd name="connsiteY106" fmla="*/ 0 h 10000"/>
              <a:gd name="connsiteX107" fmla="*/ 8117 w 10000"/>
              <a:gd name="connsiteY107" fmla="*/ 106 h 10000"/>
              <a:gd name="connsiteX108" fmla="*/ 8388 w 10000"/>
              <a:gd name="connsiteY108" fmla="*/ 212 h 10000"/>
              <a:gd name="connsiteX109" fmla="*/ 8642 w 10000"/>
              <a:gd name="connsiteY109" fmla="*/ 317 h 10000"/>
              <a:gd name="connsiteX110" fmla="*/ 9049 w 10000"/>
              <a:gd name="connsiteY110" fmla="*/ 635 h 10000"/>
              <a:gd name="connsiteX111" fmla="*/ 9457 w 10000"/>
              <a:gd name="connsiteY111" fmla="*/ 847 h 10000"/>
              <a:gd name="connsiteX112" fmla="*/ 9729 w 10000"/>
              <a:gd name="connsiteY112" fmla="*/ 952 h 10000"/>
              <a:gd name="connsiteX113" fmla="*/ 9863 w 10000"/>
              <a:gd name="connsiteY113" fmla="*/ 1164 h 10000"/>
              <a:gd name="connsiteX114" fmla="*/ 9863 w 10000"/>
              <a:gd name="connsiteY114" fmla="*/ 1257 h 10000"/>
              <a:gd name="connsiteX115" fmla="*/ 9863 w 10000"/>
              <a:gd name="connsiteY115" fmla="*/ 1257 h 10000"/>
              <a:gd name="connsiteX0" fmla="*/ 9318 w 9455"/>
              <a:gd name="connsiteY0" fmla="*/ 1257 h 10000"/>
              <a:gd name="connsiteX1" fmla="*/ 9455 w 9455"/>
              <a:gd name="connsiteY1" fmla="*/ 1362 h 10000"/>
              <a:gd name="connsiteX2" fmla="*/ 9318 w 9455"/>
              <a:gd name="connsiteY2" fmla="*/ 1468 h 10000"/>
              <a:gd name="connsiteX3" fmla="*/ 9318 w 9455"/>
              <a:gd name="connsiteY3" fmla="*/ 1574 h 10000"/>
              <a:gd name="connsiteX4" fmla="*/ 9184 w 9455"/>
              <a:gd name="connsiteY4" fmla="*/ 1680 h 10000"/>
              <a:gd name="connsiteX5" fmla="*/ 9184 w 9455"/>
              <a:gd name="connsiteY5" fmla="*/ 1680 h 10000"/>
              <a:gd name="connsiteX6" fmla="*/ 9048 w 9455"/>
              <a:gd name="connsiteY6" fmla="*/ 1786 h 10000"/>
              <a:gd name="connsiteX7" fmla="*/ 9048 w 9455"/>
              <a:gd name="connsiteY7" fmla="*/ 1892 h 10000"/>
              <a:gd name="connsiteX8" fmla="*/ 8912 w 9455"/>
              <a:gd name="connsiteY8" fmla="*/ 2103 h 10000"/>
              <a:gd name="connsiteX9" fmla="*/ 8912 w 9455"/>
              <a:gd name="connsiteY9" fmla="*/ 2209 h 10000"/>
              <a:gd name="connsiteX10" fmla="*/ 8912 w 9455"/>
              <a:gd name="connsiteY10" fmla="*/ 2421 h 10000"/>
              <a:gd name="connsiteX11" fmla="*/ 8776 w 9455"/>
              <a:gd name="connsiteY11" fmla="*/ 2632 h 10000"/>
              <a:gd name="connsiteX12" fmla="*/ 8776 w 9455"/>
              <a:gd name="connsiteY12" fmla="*/ 2844 h 10000"/>
              <a:gd name="connsiteX13" fmla="*/ 8641 w 9455"/>
              <a:gd name="connsiteY13" fmla="*/ 3161 h 10000"/>
              <a:gd name="connsiteX14" fmla="*/ 8641 w 9455"/>
              <a:gd name="connsiteY14" fmla="*/ 3479 h 10000"/>
              <a:gd name="connsiteX15" fmla="*/ 8641 w 9455"/>
              <a:gd name="connsiteY15" fmla="*/ 3889 h 10000"/>
              <a:gd name="connsiteX16" fmla="*/ 8504 w 9455"/>
              <a:gd name="connsiteY16" fmla="*/ 4206 h 10000"/>
              <a:gd name="connsiteX17" fmla="*/ 8368 w 9455"/>
              <a:gd name="connsiteY17" fmla="*/ 4630 h 10000"/>
              <a:gd name="connsiteX18" fmla="*/ 8368 w 9455"/>
              <a:gd name="connsiteY18" fmla="*/ 5159 h 10000"/>
              <a:gd name="connsiteX19" fmla="*/ 8232 w 9455"/>
              <a:gd name="connsiteY19" fmla="*/ 5688 h 10000"/>
              <a:gd name="connsiteX20" fmla="*/ 8097 w 9455"/>
              <a:gd name="connsiteY20" fmla="*/ 6310 h 10000"/>
              <a:gd name="connsiteX21" fmla="*/ 7961 w 9455"/>
              <a:gd name="connsiteY21" fmla="*/ 6839 h 10000"/>
              <a:gd name="connsiteX22" fmla="*/ 7961 w 9455"/>
              <a:gd name="connsiteY22" fmla="*/ 7368 h 10000"/>
              <a:gd name="connsiteX23" fmla="*/ 7843 w 9455"/>
              <a:gd name="connsiteY23" fmla="*/ 7791 h 10000"/>
              <a:gd name="connsiteX24" fmla="*/ 7706 w 9455"/>
              <a:gd name="connsiteY24" fmla="*/ 8214 h 10000"/>
              <a:gd name="connsiteX25" fmla="*/ 7572 w 9455"/>
              <a:gd name="connsiteY25" fmla="*/ 8532 h 10000"/>
              <a:gd name="connsiteX26" fmla="*/ 7434 w 9455"/>
              <a:gd name="connsiteY26" fmla="*/ 8836 h 10000"/>
              <a:gd name="connsiteX27" fmla="*/ 7299 w 9455"/>
              <a:gd name="connsiteY27" fmla="*/ 9048 h 10000"/>
              <a:gd name="connsiteX28" fmla="*/ 7163 w 9455"/>
              <a:gd name="connsiteY28" fmla="*/ 9259 h 10000"/>
              <a:gd name="connsiteX29" fmla="*/ 7027 w 9455"/>
              <a:gd name="connsiteY29" fmla="*/ 9577 h 10000"/>
              <a:gd name="connsiteX30" fmla="*/ 6755 w 9455"/>
              <a:gd name="connsiteY30" fmla="*/ 9788 h 10000"/>
              <a:gd name="connsiteX31" fmla="*/ 6620 w 9455"/>
              <a:gd name="connsiteY31" fmla="*/ 9894 h 10000"/>
              <a:gd name="connsiteX32" fmla="*/ 6484 w 9455"/>
              <a:gd name="connsiteY32" fmla="*/ 10000 h 10000"/>
              <a:gd name="connsiteX33" fmla="*/ 6348 w 9455"/>
              <a:gd name="connsiteY33" fmla="*/ 9894 h 10000"/>
              <a:gd name="connsiteX34" fmla="*/ 6212 w 9455"/>
              <a:gd name="connsiteY34" fmla="*/ 9788 h 10000"/>
              <a:gd name="connsiteX35" fmla="*/ 6212 w 9455"/>
              <a:gd name="connsiteY35" fmla="*/ 9683 h 10000"/>
              <a:gd name="connsiteX36" fmla="*/ 6212 w 9455"/>
              <a:gd name="connsiteY36" fmla="*/ 9365 h 10000"/>
              <a:gd name="connsiteX37" fmla="*/ 6212 w 9455"/>
              <a:gd name="connsiteY37" fmla="*/ 9259 h 10000"/>
              <a:gd name="connsiteX38" fmla="*/ 6212 w 9455"/>
              <a:gd name="connsiteY38" fmla="*/ 9048 h 10000"/>
              <a:gd name="connsiteX39" fmla="*/ 6212 w 9455"/>
              <a:gd name="connsiteY39" fmla="*/ 8836 h 10000"/>
              <a:gd name="connsiteX40" fmla="*/ 6078 w 9455"/>
              <a:gd name="connsiteY40" fmla="*/ 8638 h 10000"/>
              <a:gd name="connsiteX41" fmla="*/ 5941 w 9455"/>
              <a:gd name="connsiteY41" fmla="*/ 8426 h 10000"/>
              <a:gd name="connsiteX42" fmla="*/ 5806 w 9455"/>
              <a:gd name="connsiteY42" fmla="*/ 8108 h 10000"/>
              <a:gd name="connsiteX43" fmla="*/ 5668 w 9455"/>
              <a:gd name="connsiteY43" fmla="*/ 7791 h 10000"/>
              <a:gd name="connsiteX44" fmla="*/ 5533 w 9455"/>
              <a:gd name="connsiteY44" fmla="*/ 7474 h 10000"/>
              <a:gd name="connsiteX45" fmla="*/ 5668 w 9455"/>
              <a:gd name="connsiteY45" fmla="*/ 7579 h 10000"/>
              <a:gd name="connsiteX46" fmla="*/ 5941 w 9455"/>
              <a:gd name="connsiteY46" fmla="*/ 7579 h 10000"/>
              <a:gd name="connsiteX47" fmla="*/ 6078 w 9455"/>
              <a:gd name="connsiteY47" fmla="*/ 7685 h 10000"/>
              <a:gd name="connsiteX48" fmla="*/ 6348 w 9455"/>
              <a:gd name="connsiteY48" fmla="*/ 7685 h 10000"/>
              <a:gd name="connsiteX49" fmla="*/ 6484 w 9455"/>
              <a:gd name="connsiteY49" fmla="*/ 7685 h 10000"/>
              <a:gd name="connsiteX50" fmla="*/ 6484 w 9455"/>
              <a:gd name="connsiteY50" fmla="*/ 7685 h 10000"/>
              <a:gd name="connsiteX51" fmla="*/ 6620 w 9455"/>
              <a:gd name="connsiteY51" fmla="*/ 7579 h 10000"/>
              <a:gd name="connsiteX52" fmla="*/ 6620 w 9455"/>
              <a:gd name="connsiteY52" fmla="*/ 7474 h 10000"/>
              <a:gd name="connsiteX53" fmla="*/ 6755 w 9455"/>
              <a:gd name="connsiteY53" fmla="*/ 7368 h 10000"/>
              <a:gd name="connsiteX54" fmla="*/ 6755 w 9455"/>
              <a:gd name="connsiteY54" fmla="*/ 7156 h 10000"/>
              <a:gd name="connsiteX55" fmla="*/ 6891 w 9455"/>
              <a:gd name="connsiteY55" fmla="*/ 6944 h 10000"/>
              <a:gd name="connsiteX56" fmla="*/ 6891 w 9455"/>
              <a:gd name="connsiteY56" fmla="*/ 6627 h 10000"/>
              <a:gd name="connsiteX57" fmla="*/ 7027 w 9455"/>
              <a:gd name="connsiteY57" fmla="*/ 6217 h 10000"/>
              <a:gd name="connsiteX58" fmla="*/ 7027 w 9455"/>
              <a:gd name="connsiteY58" fmla="*/ 5794 h 10000"/>
              <a:gd name="connsiteX59" fmla="*/ 7163 w 9455"/>
              <a:gd name="connsiteY59" fmla="*/ 5370 h 10000"/>
              <a:gd name="connsiteX60" fmla="*/ 7163 w 9455"/>
              <a:gd name="connsiteY60" fmla="*/ 4841 h 10000"/>
              <a:gd name="connsiteX61" fmla="*/ 7299 w 9455"/>
              <a:gd name="connsiteY61" fmla="*/ 4206 h 10000"/>
              <a:gd name="connsiteX62" fmla="*/ 7434 w 9455"/>
              <a:gd name="connsiteY62" fmla="*/ 3783 h 10000"/>
              <a:gd name="connsiteX63" fmla="*/ 7434 w 9455"/>
              <a:gd name="connsiteY63" fmla="*/ 3373 h 10000"/>
              <a:gd name="connsiteX64" fmla="*/ 7572 w 9455"/>
              <a:gd name="connsiteY64" fmla="*/ 2950 h 10000"/>
              <a:gd name="connsiteX65" fmla="*/ 7572 w 9455"/>
              <a:gd name="connsiteY65" fmla="*/ 2632 h 10000"/>
              <a:gd name="connsiteX66" fmla="*/ 7572 w 9455"/>
              <a:gd name="connsiteY66" fmla="*/ 2315 h 10000"/>
              <a:gd name="connsiteX67" fmla="*/ 7572 w 9455"/>
              <a:gd name="connsiteY67" fmla="*/ 2103 h 10000"/>
              <a:gd name="connsiteX68" fmla="*/ 7706 w 9455"/>
              <a:gd name="connsiteY68" fmla="*/ 1892 h 10000"/>
              <a:gd name="connsiteX69" fmla="*/ 7706 w 9455"/>
              <a:gd name="connsiteY69" fmla="*/ 1680 h 10000"/>
              <a:gd name="connsiteX70" fmla="*/ 7572 w 9455"/>
              <a:gd name="connsiteY70" fmla="*/ 1468 h 10000"/>
              <a:gd name="connsiteX71" fmla="*/ 7572 w 9455"/>
              <a:gd name="connsiteY71" fmla="*/ 1257 h 10000"/>
              <a:gd name="connsiteX72" fmla="*/ 7434 w 9455"/>
              <a:gd name="connsiteY72" fmla="*/ 1164 h 10000"/>
              <a:gd name="connsiteX73" fmla="*/ 7163 w 9455"/>
              <a:gd name="connsiteY73" fmla="*/ 1058 h 10000"/>
              <a:gd name="connsiteX74" fmla="*/ 6755 w 9455"/>
              <a:gd name="connsiteY74" fmla="*/ 952 h 10000"/>
              <a:gd name="connsiteX75" fmla="*/ 6755 w 9455"/>
              <a:gd name="connsiteY75" fmla="*/ 952 h 10000"/>
              <a:gd name="connsiteX76" fmla="*/ 6484 w 9455"/>
              <a:gd name="connsiteY76" fmla="*/ 952 h 10000"/>
              <a:gd name="connsiteX77" fmla="*/ 6348 w 9455"/>
              <a:gd name="connsiteY77" fmla="*/ 952 h 10000"/>
              <a:gd name="connsiteX78" fmla="*/ 6078 w 9455"/>
              <a:gd name="connsiteY78" fmla="*/ 1058 h 10000"/>
              <a:gd name="connsiteX79" fmla="*/ 5668 w 9455"/>
              <a:gd name="connsiteY79" fmla="*/ 1058 h 10000"/>
              <a:gd name="connsiteX80" fmla="*/ 5261 w 9455"/>
              <a:gd name="connsiteY80" fmla="*/ 1058 h 10000"/>
              <a:gd name="connsiteX81" fmla="*/ 4718 w 9455"/>
              <a:gd name="connsiteY81" fmla="*/ 1164 h 10000"/>
              <a:gd name="connsiteX82" fmla="*/ 4191 w 9455"/>
              <a:gd name="connsiteY82" fmla="*/ 1164 h 10000"/>
              <a:gd name="connsiteX83" fmla="*/ 3514 w 9455"/>
              <a:gd name="connsiteY83" fmla="*/ 1257 h 10000"/>
              <a:gd name="connsiteX84" fmla="*/ 2834 w 9455"/>
              <a:gd name="connsiteY84" fmla="*/ 1362 h 10000"/>
              <a:gd name="connsiteX85" fmla="*/ 2154 w 9455"/>
              <a:gd name="connsiteY85" fmla="*/ 1362 h 10000"/>
              <a:gd name="connsiteX86" fmla="*/ 1356 w 9455"/>
              <a:gd name="connsiteY86" fmla="*/ 1468 h 10000"/>
              <a:gd name="connsiteX87" fmla="*/ 406 w 9455"/>
              <a:gd name="connsiteY87" fmla="*/ 1574 h 10000"/>
              <a:gd name="connsiteX88" fmla="*/ 0 w 9455"/>
              <a:gd name="connsiteY88" fmla="*/ 1058 h 10000"/>
              <a:gd name="connsiteX89" fmla="*/ 677 w 9455"/>
              <a:gd name="connsiteY89" fmla="*/ 1058 h 10000"/>
              <a:gd name="connsiteX90" fmla="*/ 1476 w 9455"/>
              <a:gd name="connsiteY90" fmla="*/ 952 h 10000"/>
              <a:gd name="connsiteX91" fmla="*/ 2154 w 9455"/>
              <a:gd name="connsiteY91" fmla="*/ 847 h 10000"/>
              <a:gd name="connsiteX92" fmla="*/ 2834 w 9455"/>
              <a:gd name="connsiteY92" fmla="*/ 847 h 10000"/>
              <a:gd name="connsiteX93" fmla="*/ 3514 w 9455"/>
              <a:gd name="connsiteY93" fmla="*/ 741 h 10000"/>
              <a:gd name="connsiteX94" fmla="*/ 4057 w 9455"/>
              <a:gd name="connsiteY94" fmla="*/ 635 h 10000"/>
              <a:gd name="connsiteX95" fmla="*/ 4600 w 9455"/>
              <a:gd name="connsiteY95" fmla="*/ 635 h 10000"/>
              <a:gd name="connsiteX96" fmla="*/ 4990 w 9455"/>
              <a:gd name="connsiteY96" fmla="*/ 529 h 10000"/>
              <a:gd name="connsiteX97" fmla="*/ 5397 w 9455"/>
              <a:gd name="connsiteY97" fmla="*/ 423 h 10000"/>
              <a:gd name="connsiteX98" fmla="*/ 5668 w 9455"/>
              <a:gd name="connsiteY98" fmla="*/ 423 h 10000"/>
              <a:gd name="connsiteX99" fmla="*/ 6212 w 9455"/>
              <a:gd name="connsiteY99" fmla="*/ 317 h 10000"/>
              <a:gd name="connsiteX100" fmla="*/ 6620 w 9455"/>
              <a:gd name="connsiteY100" fmla="*/ 212 h 10000"/>
              <a:gd name="connsiteX101" fmla="*/ 6891 w 9455"/>
              <a:gd name="connsiteY101" fmla="*/ 106 h 10000"/>
              <a:gd name="connsiteX102" fmla="*/ 7027 w 9455"/>
              <a:gd name="connsiteY102" fmla="*/ 106 h 10000"/>
              <a:gd name="connsiteX103" fmla="*/ 7163 w 9455"/>
              <a:gd name="connsiteY103" fmla="*/ 0 h 10000"/>
              <a:gd name="connsiteX104" fmla="*/ 7299 w 9455"/>
              <a:gd name="connsiteY104" fmla="*/ 0 h 10000"/>
              <a:gd name="connsiteX105" fmla="*/ 7434 w 9455"/>
              <a:gd name="connsiteY105" fmla="*/ 0 h 10000"/>
              <a:gd name="connsiteX106" fmla="*/ 7572 w 9455"/>
              <a:gd name="connsiteY106" fmla="*/ 106 h 10000"/>
              <a:gd name="connsiteX107" fmla="*/ 7843 w 9455"/>
              <a:gd name="connsiteY107" fmla="*/ 212 h 10000"/>
              <a:gd name="connsiteX108" fmla="*/ 8097 w 9455"/>
              <a:gd name="connsiteY108" fmla="*/ 317 h 10000"/>
              <a:gd name="connsiteX109" fmla="*/ 8504 w 9455"/>
              <a:gd name="connsiteY109" fmla="*/ 635 h 10000"/>
              <a:gd name="connsiteX110" fmla="*/ 8912 w 9455"/>
              <a:gd name="connsiteY110" fmla="*/ 847 h 10000"/>
              <a:gd name="connsiteX111" fmla="*/ 9184 w 9455"/>
              <a:gd name="connsiteY111" fmla="*/ 952 h 10000"/>
              <a:gd name="connsiteX112" fmla="*/ 9318 w 9455"/>
              <a:gd name="connsiteY112" fmla="*/ 1164 h 10000"/>
              <a:gd name="connsiteX113" fmla="*/ 9318 w 9455"/>
              <a:gd name="connsiteY113" fmla="*/ 1257 h 10000"/>
              <a:gd name="connsiteX114" fmla="*/ 9318 w 9455"/>
              <a:gd name="connsiteY114" fmla="*/ 1257 h 10000"/>
              <a:gd name="connsiteX0" fmla="*/ 9855 w 10000"/>
              <a:gd name="connsiteY0" fmla="*/ 1257 h 10000"/>
              <a:gd name="connsiteX1" fmla="*/ 10000 w 10000"/>
              <a:gd name="connsiteY1" fmla="*/ 1362 h 10000"/>
              <a:gd name="connsiteX2" fmla="*/ 9855 w 10000"/>
              <a:gd name="connsiteY2" fmla="*/ 1468 h 10000"/>
              <a:gd name="connsiteX3" fmla="*/ 9855 w 10000"/>
              <a:gd name="connsiteY3" fmla="*/ 1574 h 10000"/>
              <a:gd name="connsiteX4" fmla="*/ 9713 w 10000"/>
              <a:gd name="connsiteY4" fmla="*/ 1680 h 10000"/>
              <a:gd name="connsiteX5" fmla="*/ 9713 w 10000"/>
              <a:gd name="connsiteY5" fmla="*/ 1680 h 10000"/>
              <a:gd name="connsiteX6" fmla="*/ 9570 w 10000"/>
              <a:gd name="connsiteY6" fmla="*/ 1786 h 10000"/>
              <a:gd name="connsiteX7" fmla="*/ 9570 w 10000"/>
              <a:gd name="connsiteY7" fmla="*/ 1892 h 10000"/>
              <a:gd name="connsiteX8" fmla="*/ 9426 w 10000"/>
              <a:gd name="connsiteY8" fmla="*/ 2103 h 10000"/>
              <a:gd name="connsiteX9" fmla="*/ 9426 w 10000"/>
              <a:gd name="connsiteY9" fmla="*/ 2209 h 10000"/>
              <a:gd name="connsiteX10" fmla="*/ 9426 w 10000"/>
              <a:gd name="connsiteY10" fmla="*/ 2421 h 10000"/>
              <a:gd name="connsiteX11" fmla="*/ 9282 w 10000"/>
              <a:gd name="connsiteY11" fmla="*/ 2632 h 10000"/>
              <a:gd name="connsiteX12" fmla="*/ 9282 w 10000"/>
              <a:gd name="connsiteY12" fmla="*/ 2844 h 10000"/>
              <a:gd name="connsiteX13" fmla="*/ 9139 w 10000"/>
              <a:gd name="connsiteY13" fmla="*/ 3161 h 10000"/>
              <a:gd name="connsiteX14" fmla="*/ 9139 w 10000"/>
              <a:gd name="connsiteY14" fmla="*/ 3479 h 10000"/>
              <a:gd name="connsiteX15" fmla="*/ 9139 w 10000"/>
              <a:gd name="connsiteY15" fmla="*/ 3889 h 10000"/>
              <a:gd name="connsiteX16" fmla="*/ 8994 w 10000"/>
              <a:gd name="connsiteY16" fmla="*/ 4206 h 10000"/>
              <a:gd name="connsiteX17" fmla="*/ 8850 w 10000"/>
              <a:gd name="connsiteY17" fmla="*/ 4630 h 10000"/>
              <a:gd name="connsiteX18" fmla="*/ 8850 w 10000"/>
              <a:gd name="connsiteY18" fmla="*/ 5159 h 10000"/>
              <a:gd name="connsiteX19" fmla="*/ 8707 w 10000"/>
              <a:gd name="connsiteY19" fmla="*/ 5688 h 10000"/>
              <a:gd name="connsiteX20" fmla="*/ 8564 w 10000"/>
              <a:gd name="connsiteY20" fmla="*/ 6310 h 10000"/>
              <a:gd name="connsiteX21" fmla="*/ 8420 w 10000"/>
              <a:gd name="connsiteY21" fmla="*/ 6839 h 10000"/>
              <a:gd name="connsiteX22" fmla="*/ 8420 w 10000"/>
              <a:gd name="connsiteY22" fmla="*/ 7368 h 10000"/>
              <a:gd name="connsiteX23" fmla="*/ 8295 w 10000"/>
              <a:gd name="connsiteY23" fmla="*/ 7791 h 10000"/>
              <a:gd name="connsiteX24" fmla="*/ 8150 w 10000"/>
              <a:gd name="connsiteY24" fmla="*/ 8214 h 10000"/>
              <a:gd name="connsiteX25" fmla="*/ 8008 w 10000"/>
              <a:gd name="connsiteY25" fmla="*/ 8532 h 10000"/>
              <a:gd name="connsiteX26" fmla="*/ 7863 w 10000"/>
              <a:gd name="connsiteY26" fmla="*/ 8836 h 10000"/>
              <a:gd name="connsiteX27" fmla="*/ 7720 w 10000"/>
              <a:gd name="connsiteY27" fmla="*/ 9048 h 10000"/>
              <a:gd name="connsiteX28" fmla="*/ 7576 w 10000"/>
              <a:gd name="connsiteY28" fmla="*/ 9259 h 10000"/>
              <a:gd name="connsiteX29" fmla="*/ 7432 w 10000"/>
              <a:gd name="connsiteY29" fmla="*/ 9577 h 10000"/>
              <a:gd name="connsiteX30" fmla="*/ 7144 w 10000"/>
              <a:gd name="connsiteY30" fmla="*/ 9788 h 10000"/>
              <a:gd name="connsiteX31" fmla="*/ 7002 w 10000"/>
              <a:gd name="connsiteY31" fmla="*/ 9894 h 10000"/>
              <a:gd name="connsiteX32" fmla="*/ 6858 w 10000"/>
              <a:gd name="connsiteY32" fmla="*/ 10000 h 10000"/>
              <a:gd name="connsiteX33" fmla="*/ 6714 w 10000"/>
              <a:gd name="connsiteY33" fmla="*/ 9894 h 10000"/>
              <a:gd name="connsiteX34" fmla="*/ 6570 w 10000"/>
              <a:gd name="connsiteY34" fmla="*/ 9788 h 10000"/>
              <a:gd name="connsiteX35" fmla="*/ 6570 w 10000"/>
              <a:gd name="connsiteY35" fmla="*/ 9683 h 10000"/>
              <a:gd name="connsiteX36" fmla="*/ 6570 w 10000"/>
              <a:gd name="connsiteY36" fmla="*/ 9365 h 10000"/>
              <a:gd name="connsiteX37" fmla="*/ 6570 w 10000"/>
              <a:gd name="connsiteY37" fmla="*/ 9259 h 10000"/>
              <a:gd name="connsiteX38" fmla="*/ 6570 w 10000"/>
              <a:gd name="connsiteY38" fmla="*/ 9048 h 10000"/>
              <a:gd name="connsiteX39" fmla="*/ 6570 w 10000"/>
              <a:gd name="connsiteY39" fmla="*/ 8836 h 10000"/>
              <a:gd name="connsiteX40" fmla="*/ 6428 w 10000"/>
              <a:gd name="connsiteY40" fmla="*/ 8638 h 10000"/>
              <a:gd name="connsiteX41" fmla="*/ 6283 w 10000"/>
              <a:gd name="connsiteY41" fmla="*/ 8426 h 10000"/>
              <a:gd name="connsiteX42" fmla="*/ 6141 w 10000"/>
              <a:gd name="connsiteY42" fmla="*/ 8108 h 10000"/>
              <a:gd name="connsiteX43" fmla="*/ 5995 w 10000"/>
              <a:gd name="connsiteY43" fmla="*/ 7791 h 10000"/>
              <a:gd name="connsiteX44" fmla="*/ 5852 w 10000"/>
              <a:gd name="connsiteY44" fmla="*/ 7474 h 10000"/>
              <a:gd name="connsiteX45" fmla="*/ 5995 w 10000"/>
              <a:gd name="connsiteY45" fmla="*/ 7579 h 10000"/>
              <a:gd name="connsiteX46" fmla="*/ 6283 w 10000"/>
              <a:gd name="connsiteY46" fmla="*/ 7579 h 10000"/>
              <a:gd name="connsiteX47" fmla="*/ 6428 w 10000"/>
              <a:gd name="connsiteY47" fmla="*/ 7685 h 10000"/>
              <a:gd name="connsiteX48" fmla="*/ 6714 w 10000"/>
              <a:gd name="connsiteY48" fmla="*/ 7685 h 10000"/>
              <a:gd name="connsiteX49" fmla="*/ 6858 w 10000"/>
              <a:gd name="connsiteY49" fmla="*/ 7685 h 10000"/>
              <a:gd name="connsiteX50" fmla="*/ 6858 w 10000"/>
              <a:gd name="connsiteY50" fmla="*/ 7685 h 10000"/>
              <a:gd name="connsiteX51" fmla="*/ 7002 w 10000"/>
              <a:gd name="connsiteY51" fmla="*/ 7579 h 10000"/>
              <a:gd name="connsiteX52" fmla="*/ 7002 w 10000"/>
              <a:gd name="connsiteY52" fmla="*/ 7474 h 10000"/>
              <a:gd name="connsiteX53" fmla="*/ 7144 w 10000"/>
              <a:gd name="connsiteY53" fmla="*/ 7368 h 10000"/>
              <a:gd name="connsiteX54" fmla="*/ 7144 w 10000"/>
              <a:gd name="connsiteY54" fmla="*/ 7156 h 10000"/>
              <a:gd name="connsiteX55" fmla="*/ 7288 w 10000"/>
              <a:gd name="connsiteY55" fmla="*/ 6944 h 10000"/>
              <a:gd name="connsiteX56" fmla="*/ 7288 w 10000"/>
              <a:gd name="connsiteY56" fmla="*/ 6627 h 10000"/>
              <a:gd name="connsiteX57" fmla="*/ 7432 w 10000"/>
              <a:gd name="connsiteY57" fmla="*/ 6217 h 10000"/>
              <a:gd name="connsiteX58" fmla="*/ 7432 w 10000"/>
              <a:gd name="connsiteY58" fmla="*/ 5794 h 10000"/>
              <a:gd name="connsiteX59" fmla="*/ 7576 w 10000"/>
              <a:gd name="connsiteY59" fmla="*/ 5370 h 10000"/>
              <a:gd name="connsiteX60" fmla="*/ 7576 w 10000"/>
              <a:gd name="connsiteY60" fmla="*/ 4841 h 10000"/>
              <a:gd name="connsiteX61" fmla="*/ 7720 w 10000"/>
              <a:gd name="connsiteY61" fmla="*/ 4206 h 10000"/>
              <a:gd name="connsiteX62" fmla="*/ 7863 w 10000"/>
              <a:gd name="connsiteY62" fmla="*/ 3783 h 10000"/>
              <a:gd name="connsiteX63" fmla="*/ 7863 w 10000"/>
              <a:gd name="connsiteY63" fmla="*/ 3373 h 10000"/>
              <a:gd name="connsiteX64" fmla="*/ 8008 w 10000"/>
              <a:gd name="connsiteY64" fmla="*/ 2950 h 10000"/>
              <a:gd name="connsiteX65" fmla="*/ 8008 w 10000"/>
              <a:gd name="connsiteY65" fmla="*/ 2632 h 10000"/>
              <a:gd name="connsiteX66" fmla="*/ 8008 w 10000"/>
              <a:gd name="connsiteY66" fmla="*/ 2315 h 10000"/>
              <a:gd name="connsiteX67" fmla="*/ 8008 w 10000"/>
              <a:gd name="connsiteY67" fmla="*/ 2103 h 10000"/>
              <a:gd name="connsiteX68" fmla="*/ 8150 w 10000"/>
              <a:gd name="connsiteY68" fmla="*/ 1892 h 10000"/>
              <a:gd name="connsiteX69" fmla="*/ 8150 w 10000"/>
              <a:gd name="connsiteY69" fmla="*/ 1680 h 10000"/>
              <a:gd name="connsiteX70" fmla="*/ 8008 w 10000"/>
              <a:gd name="connsiteY70" fmla="*/ 1468 h 10000"/>
              <a:gd name="connsiteX71" fmla="*/ 8008 w 10000"/>
              <a:gd name="connsiteY71" fmla="*/ 1257 h 10000"/>
              <a:gd name="connsiteX72" fmla="*/ 7863 w 10000"/>
              <a:gd name="connsiteY72" fmla="*/ 1164 h 10000"/>
              <a:gd name="connsiteX73" fmla="*/ 7576 w 10000"/>
              <a:gd name="connsiteY73" fmla="*/ 1058 h 10000"/>
              <a:gd name="connsiteX74" fmla="*/ 7144 w 10000"/>
              <a:gd name="connsiteY74" fmla="*/ 952 h 10000"/>
              <a:gd name="connsiteX75" fmla="*/ 7144 w 10000"/>
              <a:gd name="connsiteY75" fmla="*/ 952 h 10000"/>
              <a:gd name="connsiteX76" fmla="*/ 6858 w 10000"/>
              <a:gd name="connsiteY76" fmla="*/ 952 h 10000"/>
              <a:gd name="connsiteX77" fmla="*/ 6714 w 10000"/>
              <a:gd name="connsiteY77" fmla="*/ 952 h 10000"/>
              <a:gd name="connsiteX78" fmla="*/ 6428 w 10000"/>
              <a:gd name="connsiteY78" fmla="*/ 1058 h 10000"/>
              <a:gd name="connsiteX79" fmla="*/ 5995 w 10000"/>
              <a:gd name="connsiteY79" fmla="*/ 1058 h 10000"/>
              <a:gd name="connsiteX80" fmla="*/ 5564 w 10000"/>
              <a:gd name="connsiteY80" fmla="*/ 1058 h 10000"/>
              <a:gd name="connsiteX81" fmla="*/ 4990 w 10000"/>
              <a:gd name="connsiteY81" fmla="*/ 1164 h 10000"/>
              <a:gd name="connsiteX82" fmla="*/ 4433 w 10000"/>
              <a:gd name="connsiteY82" fmla="*/ 1164 h 10000"/>
              <a:gd name="connsiteX83" fmla="*/ 3717 w 10000"/>
              <a:gd name="connsiteY83" fmla="*/ 1257 h 10000"/>
              <a:gd name="connsiteX84" fmla="*/ 2997 w 10000"/>
              <a:gd name="connsiteY84" fmla="*/ 1362 h 10000"/>
              <a:gd name="connsiteX85" fmla="*/ 2278 w 10000"/>
              <a:gd name="connsiteY85" fmla="*/ 1362 h 10000"/>
              <a:gd name="connsiteX86" fmla="*/ 1434 w 10000"/>
              <a:gd name="connsiteY86" fmla="*/ 1468 h 10000"/>
              <a:gd name="connsiteX87" fmla="*/ 0 w 10000"/>
              <a:gd name="connsiteY87" fmla="*/ 1058 h 10000"/>
              <a:gd name="connsiteX88" fmla="*/ 716 w 10000"/>
              <a:gd name="connsiteY88" fmla="*/ 1058 h 10000"/>
              <a:gd name="connsiteX89" fmla="*/ 1561 w 10000"/>
              <a:gd name="connsiteY89" fmla="*/ 952 h 10000"/>
              <a:gd name="connsiteX90" fmla="*/ 2278 w 10000"/>
              <a:gd name="connsiteY90" fmla="*/ 847 h 10000"/>
              <a:gd name="connsiteX91" fmla="*/ 2997 w 10000"/>
              <a:gd name="connsiteY91" fmla="*/ 847 h 10000"/>
              <a:gd name="connsiteX92" fmla="*/ 3717 w 10000"/>
              <a:gd name="connsiteY92" fmla="*/ 741 h 10000"/>
              <a:gd name="connsiteX93" fmla="*/ 4291 w 10000"/>
              <a:gd name="connsiteY93" fmla="*/ 635 h 10000"/>
              <a:gd name="connsiteX94" fmla="*/ 4865 w 10000"/>
              <a:gd name="connsiteY94" fmla="*/ 635 h 10000"/>
              <a:gd name="connsiteX95" fmla="*/ 5278 w 10000"/>
              <a:gd name="connsiteY95" fmla="*/ 529 h 10000"/>
              <a:gd name="connsiteX96" fmla="*/ 5708 w 10000"/>
              <a:gd name="connsiteY96" fmla="*/ 423 h 10000"/>
              <a:gd name="connsiteX97" fmla="*/ 5995 w 10000"/>
              <a:gd name="connsiteY97" fmla="*/ 423 h 10000"/>
              <a:gd name="connsiteX98" fmla="*/ 6570 w 10000"/>
              <a:gd name="connsiteY98" fmla="*/ 317 h 10000"/>
              <a:gd name="connsiteX99" fmla="*/ 7002 w 10000"/>
              <a:gd name="connsiteY99" fmla="*/ 212 h 10000"/>
              <a:gd name="connsiteX100" fmla="*/ 7288 w 10000"/>
              <a:gd name="connsiteY100" fmla="*/ 106 h 10000"/>
              <a:gd name="connsiteX101" fmla="*/ 7432 w 10000"/>
              <a:gd name="connsiteY101" fmla="*/ 106 h 10000"/>
              <a:gd name="connsiteX102" fmla="*/ 7576 w 10000"/>
              <a:gd name="connsiteY102" fmla="*/ 0 h 10000"/>
              <a:gd name="connsiteX103" fmla="*/ 7720 w 10000"/>
              <a:gd name="connsiteY103" fmla="*/ 0 h 10000"/>
              <a:gd name="connsiteX104" fmla="*/ 7863 w 10000"/>
              <a:gd name="connsiteY104" fmla="*/ 0 h 10000"/>
              <a:gd name="connsiteX105" fmla="*/ 8008 w 10000"/>
              <a:gd name="connsiteY105" fmla="*/ 106 h 10000"/>
              <a:gd name="connsiteX106" fmla="*/ 8295 w 10000"/>
              <a:gd name="connsiteY106" fmla="*/ 212 h 10000"/>
              <a:gd name="connsiteX107" fmla="*/ 8564 w 10000"/>
              <a:gd name="connsiteY107" fmla="*/ 317 h 10000"/>
              <a:gd name="connsiteX108" fmla="*/ 8994 w 10000"/>
              <a:gd name="connsiteY108" fmla="*/ 635 h 10000"/>
              <a:gd name="connsiteX109" fmla="*/ 9426 w 10000"/>
              <a:gd name="connsiteY109" fmla="*/ 847 h 10000"/>
              <a:gd name="connsiteX110" fmla="*/ 9713 w 10000"/>
              <a:gd name="connsiteY110" fmla="*/ 952 h 10000"/>
              <a:gd name="connsiteX111" fmla="*/ 9855 w 10000"/>
              <a:gd name="connsiteY111" fmla="*/ 1164 h 10000"/>
              <a:gd name="connsiteX112" fmla="*/ 9855 w 10000"/>
              <a:gd name="connsiteY112" fmla="*/ 1257 h 10000"/>
              <a:gd name="connsiteX113" fmla="*/ 9855 w 10000"/>
              <a:gd name="connsiteY113" fmla="*/ 1257 h 10000"/>
              <a:gd name="connsiteX0" fmla="*/ 9855 w 10000"/>
              <a:gd name="connsiteY0" fmla="*/ 1257 h 10000"/>
              <a:gd name="connsiteX1" fmla="*/ 10000 w 10000"/>
              <a:gd name="connsiteY1" fmla="*/ 1362 h 10000"/>
              <a:gd name="connsiteX2" fmla="*/ 9855 w 10000"/>
              <a:gd name="connsiteY2" fmla="*/ 1468 h 10000"/>
              <a:gd name="connsiteX3" fmla="*/ 9855 w 10000"/>
              <a:gd name="connsiteY3" fmla="*/ 1574 h 10000"/>
              <a:gd name="connsiteX4" fmla="*/ 9713 w 10000"/>
              <a:gd name="connsiteY4" fmla="*/ 1680 h 10000"/>
              <a:gd name="connsiteX5" fmla="*/ 9713 w 10000"/>
              <a:gd name="connsiteY5" fmla="*/ 1680 h 10000"/>
              <a:gd name="connsiteX6" fmla="*/ 9570 w 10000"/>
              <a:gd name="connsiteY6" fmla="*/ 1786 h 10000"/>
              <a:gd name="connsiteX7" fmla="*/ 9570 w 10000"/>
              <a:gd name="connsiteY7" fmla="*/ 1892 h 10000"/>
              <a:gd name="connsiteX8" fmla="*/ 9426 w 10000"/>
              <a:gd name="connsiteY8" fmla="*/ 2103 h 10000"/>
              <a:gd name="connsiteX9" fmla="*/ 9426 w 10000"/>
              <a:gd name="connsiteY9" fmla="*/ 2209 h 10000"/>
              <a:gd name="connsiteX10" fmla="*/ 9426 w 10000"/>
              <a:gd name="connsiteY10" fmla="*/ 2421 h 10000"/>
              <a:gd name="connsiteX11" fmla="*/ 9282 w 10000"/>
              <a:gd name="connsiteY11" fmla="*/ 2632 h 10000"/>
              <a:gd name="connsiteX12" fmla="*/ 9282 w 10000"/>
              <a:gd name="connsiteY12" fmla="*/ 2844 h 10000"/>
              <a:gd name="connsiteX13" fmla="*/ 9139 w 10000"/>
              <a:gd name="connsiteY13" fmla="*/ 3161 h 10000"/>
              <a:gd name="connsiteX14" fmla="*/ 9139 w 10000"/>
              <a:gd name="connsiteY14" fmla="*/ 3479 h 10000"/>
              <a:gd name="connsiteX15" fmla="*/ 9139 w 10000"/>
              <a:gd name="connsiteY15" fmla="*/ 3889 h 10000"/>
              <a:gd name="connsiteX16" fmla="*/ 8994 w 10000"/>
              <a:gd name="connsiteY16" fmla="*/ 4206 h 10000"/>
              <a:gd name="connsiteX17" fmla="*/ 8850 w 10000"/>
              <a:gd name="connsiteY17" fmla="*/ 4630 h 10000"/>
              <a:gd name="connsiteX18" fmla="*/ 8850 w 10000"/>
              <a:gd name="connsiteY18" fmla="*/ 5159 h 10000"/>
              <a:gd name="connsiteX19" fmla="*/ 8707 w 10000"/>
              <a:gd name="connsiteY19" fmla="*/ 5688 h 10000"/>
              <a:gd name="connsiteX20" fmla="*/ 8564 w 10000"/>
              <a:gd name="connsiteY20" fmla="*/ 6310 h 10000"/>
              <a:gd name="connsiteX21" fmla="*/ 8420 w 10000"/>
              <a:gd name="connsiteY21" fmla="*/ 6839 h 10000"/>
              <a:gd name="connsiteX22" fmla="*/ 8420 w 10000"/>
              <a:gd name="connsiteY22" fmla="*/ 7368 h 10000"/>
              <a:gd name="connsiteX23" fmla="*/ 8295 w 10000"/>
              <a:gd name="connsiteY23" fmla="*/ 7791 h 10000"/>
              <a:gd name="connsiteX24" fmla="*/ 8150 w 10000"/>
              <a:gd name="connsiteY24" fmla="*/ 8214 h 10000"/>
              <a:gd name="connsiteX25" fmla="*/ 8008 w 10000"/>
              <a:gd name="connsiteY25" fmla="*/ 8532 h 10000"/>
              <a:gd name="connsiteX26" fmla="*/ 7863 w 10000"/>
              <a:gd name="connsiteY26" fmla="*/ 8836 h 10000"/>
              <a:gd name="connsiteX27" fmla="*/ 7720 w 10000"/>
              <a:gd name="connsiteY27" fmla="*/ 9048 h 10000"/>
              <a:gd name="connsiteX28" fmla="*/ 7576 w 10000"/>
              <a:gd name="connsiteY28" fmla="*/ 9259 h 10000"/>
              <a:gd name="connsiteX29" fmla="*/ 7432 w 10000"/>
              <a:gd name="connsiteY29" fmla="*/ 9577 h 10000"/>
              <a:gd name="connsiteX30" fmla="*/ 7144 w 10000"/>
              <a:gd name="connsiteY30" fmla="*/ 9788 h 10000"/>
              <a:gd name="connsiteX31" fmla="*/ 7002 w 10000"/>
              <a:gd name="connsiteY31" fmla="*/ 9894 h 10000"/>
              <a:gd name="connsiteX32" fmla="*/ 6858 w 10000"/>
              <a:gd name="connsiteY32" fmla="*/ 10000 h 10000"/>
              <a:gd name="connsiteX33" fmla="*/ 6714 w 10000"/>
              <a:gd name="connsiteY33" fmla="*/ 9894 h 10000"/>
              <a:gd name="connsiteX34" fmla="*/ 6570 w 10000"/>
              <a:gd name="connsiteY34" fmla="*/ 9788 h 10000"/>
              <a:gd name="connsiteX35" fmla="*/ 6570 w 10000"/>
              <a:gd name="connsiteY35" fmla="*/ 9683 h 10000"/>
              <a:gd name="connsiteX36" fmla="*/ 6570 w 10000"/>
              <a:gd name="connsiteY36" fmla="*/ 9365 h 10000"/>
              <a:gd name="connsiteX37" fmla="*/ 6570 w 10000"/>
              <a:gd name="connsiteY37" fmla="*/ 9259 h 10000"/>
              <a:gd name="connsiteX38" fmla="*/ 6570 w 10000"/>
              <a:gd name="connsiteY38" fmla="*/ 9048 h 10000"/>
              <a:gd name="connsiteX39" fmla="*/ 6570 w 10000"/>
              <a:gd name="connsiteY39" fmla="*/ 8836 h 10000"/>
              <a:gd name="connsiteX40" fmla="*/ 6428 w 10000"/>
              <a:gd name="connsiteY40" fmla="*/ 8638 h 10000"/>
              <a:gd name="connsiteX41" fmla="*/ 6283 w 10000"/>
              <a:gd name="connsiteY41" fmla="*/ 8426 h 10000"/>
              <a:gd name="connsiteX42" fmla="*/ 6141 w 10000"/>
              <a:gd name="connsiteY42" fmla="*/ 8108 h 10000"/>
              <a:gd name="connsiteX43" fmla="*/ 5995 w 10000"/>
              <a:gd name="connsiteY43" fmla="*/ 7791 h 10000"/>
              <a:gd name="connsiteX44" fmla="*/ 5852 w 10000"/>
              <a:gd name="connsiteY44" fmla="*/ 7474 h 10000"/>
              <a:gd name="connsiteX45" fmla="*/ 5995 w 10000"/>
              <a:gd name="connsiteY45" fmla="*/ 7579 h 10000"/>
              <a:gd name="connsiteX46" fmla="*/ 6283 w 10000"/>
              <a:gd name="connsiteY46" fmla="*/ 7579 h 10000"/>
              <a:gd name="connsiteX47" fmla="*/ 6428 w 10000"/>
              <a:gd name="connsiteY47" fmla="*/ 7685 h 10000"/>
              <a:gd name="connsiteX48" fmla="*/ 6714 w 10000"/>
              <a:gd name="connsiteY48" fmla="*/ 7685 h 10000"/>
              <a:gd name="connsiteX49" fmla="*/ 6858 w 10000"/>
              <a:gd name="connsiteY49" fmla="*/ 7685 h 10000"/>
              <a:gd name="connsiteX50" fmla="*/ 6858 w 10000"/>
              <a:gd name="connsiteY50" fmla="*/ 7685 h 10000"/>
              <a:gd name="connsiteX51" fmla="*/ 7002 w 10000"/>
              <a:gd name="connsiteY51" fmla="*/ 7579 h 10000"/>
              <a:gd name="connsiteX52" fmla="*/ 7002 w 10000"/>
              <a:gd name="connsiteY52" fmla="*/ 7474 h 10000"/>
              <a:gd name="connsiteX53" fmla="*/ 7144 w 10000"/>
              <a:gd name="connsiteY53" fmla="*/ 7368 h 10000"/>
              <a:gd name="connsiteX54" fmla="*/ 7144 w 10000"/>
              <a:gd name="connsiteY54" fmla="*/ 7156 h 10000"/>
              <a:gd name="connsiteX55" fmla="*/ 7288 w 10000"/>
              <a:gd name="connsiteY55" fmla="*/ 6944 h 10000"/>
              <a:gd name="connsiteX56" fmla="*/ 7288 w 10000"/>
              <a:gd name="connsiteY56" fmla="*/ 6627 h 10000"/>
              <a:gd name="connsiteX57" fmla="*/ 7432 w 10000"/>
              <a:gd name="connsiteY57" fmla="*/ 6217 h 10000"/>
              <a:gd name="connsiteX58" fmla="*/ 7432 w 10000"/>
              <a:gd name="connsiteY58" fmla="*/ 5794 h 10000"/>
              <a:gd name="connsiteX59" fmla="*/ 7576 w 10000"/>
              <a:gd name="connsiteY59" fmla="*/ 5370 h 10000"/>
              <a:gd name="connsiteX60" fmla="*/ 7576 w 10000"/>
              <a:gd name="connsiteY60" fmla="*/ 4841 h 10000"/>
              <a:gd name="connsiteX61" fmla="*/ 7720 w 10000"/>
              <a:gd name="connsiteY61" fmla="*/ 4206 h 10000"/>
              <a:gd name="connsiteX62" fmla="*/ 7863 w 10000"/>
              <a:gd name="connsiteY62" fmla="*/ 3783 h 10000"/>
              <a:gd name="connsiteX63" fmla="*/ 7863 w 10000"/>
              <a:gd name="connsiteY63" fmla="*/ 3373 h 10000"/>
              <a:gd name="connsiteX64" fmla="*/ 8008 w 10000"/>
              <a:gd name="connsiteY64" fmla="*/ 2950 h 10000"/>
              <a:gd name="connsiteX65" fmla="*/ 8008 w 10000"/>
              <a:gd name="connsiteY65" fmla="*/ 2632 h 10000"/>
              <a:gd name="connsiteX66" fmla="*/ 8008 w 10000"/>
              <a:gd name="connsiteY66" fmla="*/ 2315 h 10000"/>
              <a:gd name="connsiteX67" fmla="*/ 8008 w 10000"/>
              <a:gd name="connsiteY67" fmla="*/ 2103 h 10000"/>
              <a:gd name="connsiteX68" fmla="*/ 8150 w 10000"/>
              <a:gd name="connsiteY68" fmla="*/ 1892 h 10000"/>
              <a:gd name="connsiteX69" fmla="*/ 8150 w 10000"/>
              <a:gd name="connsiteY69" fmla="*/ 1680 h 10000"/>
              <a:gd name="connsiteX70" fmla="*/ 8008 w 10000"/>
              <a:gd name="connsiteY70" fmla="*/ 1468 h 10000"/>
              <a:gd name="connsiteX71" fmla="*/ 8008 w 10000"/>
              <a:gd name="connsiteY71" fmla="*/ 1257 h 10000"/>
              <a:gd name="connsiteX72" fmla="*/ 7863 w 10000"/>
              <a:gd name="connsiteY72" fmla="*/ 1164 h 10000"/>
              <a:gd name="connsiteX73" fmla="*/ 7576 w 10000"/>
              <a:gd name="connsiteY73" fmla="*/ 1058 h 10000"/>
              <a:gd name="connsiteX74" fmla="*/ 7144 w 10000"/>
              <a:gd name="connsiteY74" fmla="*/ 952 h 10000"/>
              <a:gd name="connsiteX75" fmla="*/ 7144 w 10000"/>
              <a:gd name="connsiteY75" fmla="*/ 952 h 10000"/>
              <a:gd name="connsiteX76" fmla="*/ 6858 w 10000"/>
              <a:gd name="connsiteY76" fmla="*/ 952 h 10000"/>
              <a:gd name="connsiteX77" fmla="*/ 6714 w 10000"/>
              <a:gd name="connsiteY77" fmla="*/ 952 h 10000"/>
              <a:gd name="connsiteX78" fmla="*/ 6428 w 10000"/>
              <a:gd name="connsiteY78" fmla="*/ 1058 h 10000"/>
              <a:gd name="connsiteX79" fmla="*/ 5995 w 10000"/>
              <a:gd name="connsiteY79" fmla="*/ 1058 h 10000"/>
              <a:gd name="connsiteX80" fmla="*/ 5564 w 10000"/>
              <a:gd name="connsiteY80" fmla="*/ 1058 h 10000"/>
              <a:gd name="connsiteX81" fmla="*/ 4990 w 10000"/>
              <a:gd name="connsiteY81" fmla="*/ 1164 h 10000"/>
              <a:gd name="connsiteX82" fmla="*/ 4433 w 10000"/>
              <a:gd name="connsiteY82" fmla="*/ 1164 h 10000"/>
              <a:gd name="connsiteX83" fmla="*/ 3717 w 10000"/>
              <a:gd name="connsiteY83" fmla="*/ 1257 h 10000"/>
              <a:gd name="connsiteX84" fmla="*/ 2997 w 10000"/>
              <a:gd name="connsiteY84" fmla="*/ 1362 h 10000"/>
              <a:gd name="connsiteX85" fmla="*/ 2278 w 10000"/>
              <a:gd name="connsiteY85" fmla="*/ 1362 h 10000"/>
              <a:gd name="connsiteX86" fmla="*/ 0 w 10000"/>
              <a:gd name="connsiteY86" fmla="*/ 1058 h 10000"/>
              <a:gd name="connsiteX87" fmla="*/ 716 w 10000"/>
              <a:gd name="connsiteY87" fmla="*/ 1058 h 10000"/>
              <a:gd name="connsiteX88" fmla="*/ 1561 w 10000"/>
              <a:gd name="connsiteY88" fmla="*/ 952 h 10000"/>
              <a:gd name="connsiteX89" fmla="*/ 2278 w 10000"/>
              <a:gd name="connsiteY89" fmla="*/ 847 h 10000"/>
              <a:gd name="connsiteX90" fmla="*/ 2997 w 10000"/>
              <a:gd name="connsiteY90" fmla="*/ 847 h 10000"/>
              <a:gd name="connsiteX91" fmla="*/ 3717 w 10000"/>
              <a:gd name="connsiteY91" fmla="*/ 741 h 10000"/>
              <a:gd name="connsiteX92" fmla="*/ 4291 w 10000"/>
              <a:gd name="connsiteY92" fmla="*/ 635 h 10000"/>
              <a:gd name="connsiteX93" fmla="*/ 4865 w 10000"/>
              <a:gd name="connsiteY93" fmla="*/ 635 h 10000"/>
              <a:gd name="connsiteX94" fmla="*/ 5278 w 10000"/>
              <a:gd name="connsiteY94" fmla="*/ 529 h 10000"/>
              <a:gd name="connsiteX95" fmla="*/ 5708 w 10000"/>
              <a:gd name="connsiteY95" fmla="*/ 423 h 10000"/>
              <a:gd name="connsiteX96" fmla="*/ 5995 w 10000"/>
              <a:gd name="connsiteY96" fmla="*/ 423 h 10000"/>
              <a:gd name="connsiteX97" fmla="*/ 6570 w 10000"/>
              <a:gd name="connsiteY97" fmla="*/ 317 h 10000"/>
              <a:gd name="connsiteX98" fmla="*/ 7002 w 10000"/>
              <a:gd name="connsiteY98" fmla="*/ 212 h 10000"/>
              <a:gd name="connsiteX99" fmla="*/ 7288 w 10000"/>
              <a:gd name="connsiteY99" fmla="*/ 106 h 10000"/>
              <a:gd name="connsiteX100" fmla="*/ 7432 w 10000"/>
              <a:gd name="connsiteY100" fmla="*/ 106 h 10000"/>
              <a:gd name="connsiteX101" fmla="*/ 7576 w 10000"/>
              <a:gd name="connsiteY101" fmla="*/ 0 h 10000"/>
              <a:gd name="connsiteX102" fmla="*/ 7720 w 10000"/>
              <a:gd name="connsiteY102" fmla="*/ 0 h 10000"/>
              <a:gd name="connsiteX103" fmla="*/ 7863 w 10000"/>
              <a:gd name="connsiteY103" fmla="*/ 0 h 10000"/>
              <a:gd name="connsiteX104" fmla="*/ 8008 w 10000"/>
              <a:gd name="connsiteY104" fmla="*/ 106 h 10000"/>
              <a:gd name="connsiteX105" fmla="*/ 8295 w 10000"/>
              <a:gd name="connsiteY105" fmla="*/ 212 h 10000"/>
              <a:gd name="connsiteX106" fmla="*/ 8564 w 10000"/>
              <a:gd name="connsiteY106" fmla="*/ 317 h 10000"/>
              <a:gd name="connsiteX107" fmla="*/ 8994 w 10000"/>
              <a:gd name="connsiteY107" fmla="*/ 635 h 10000"/>
              <a:gd name="connsiteX108" fmla="*/ 9426 w 10000"/>
              <a:gd name="connsiteY108" fmla="*/ 847 h 10000"/>
              <a:gd name="connsiteX109" fmla="*/ 9713 w 10000"/>
              <a:gd name="connsiteY109" fmla="*/ 952 h 10000"/>
              <a:gd name="connsiteX110" fmla="*/ 9855 w 10000"/>
              <a:gd name="connsiteY110" fmla="*/ 1164 h 10000"/>
              <a:gd name="connsiteX111" fmla="*/ 9855 w 10000"/>
              <a:gd name="connsiteY111" fmla="*/ 1257 h 10000"/>
              <a:gd name="connsiteX112" fmla="*/ 9855 w 10000"/>
              <a:gd name="connsiteY112" fmla="*/ 1257 h 10000"/>
              <a:gd name="connsiteX0" fmla="*/ 9139 w 9284"/>
              <a:gd name="connsiteY0" fmla="*/ 1257 h 10000"/>
              <a:gd name="connsiteX1" fmla="*/ 9284 w 9284"/>
              <a:gd name="connsiteY1" fmla="*/ 1362 h 10000"/>
              <a:gd name="connsiteX2" fmla="*/ 9139 w 9284"/>
              <a:gd name="connsiteY2" fmla="*/ 1468 h 10000"/>
              <a:gd name="connsiteX3" fmla="*/ 9139 w 9284"/>
              <a:gd name="connsiteY3" fmla="*/ 1574 h 10000"/>
              <a:gd name="connsiteX4" fmla="*/ 8997 w 9284"/>
              <a:gd name="connsiteY4" fmla="*/ 1680 h 10000"/>
              <a:gd name="connsiteX5" fmla="*/ 8997 w 9284"/>
              <a:gd name="connsiteY5" fmla="*/ 1680 h 10000"/>
              <a:gd name="connsiteX6" fmla="*/ 8854 w 9284"/>
              <a:gd name="connsiteY6" fmla="*/ 1786 h 10000"/>
              <a:gd name="connsiteX7" fmla="*/ 8854 w 9284"/>
              <a:gd name="connsiteY7" fmla="*/ 1892 h 10000"/>
              <a:gd name="connsiteX8" fmla="*/ 8710 w 9284"/>
              <a:gd name="connsiteY8" fmla="*/ 2103 h 10000"/>
              <a:gd name="connsiteX9" fmla="*/ 8710 w 9284"/>
              <a:gd name="connsiteY9" fmla="*/ 2209 h 10000"/>
              <a:gd name="connsiteX10" fmla="*/ 8710 w 9284"/>
              <a:gd name="connsiteY10" fmla="*/ 2421 h 10000"/>
              <a:gd name="connsiteX11" fmla="*/ 8566 w 9284"/>
              <a:gd name="connsiteY11" fmla="*/ 2632 h 10000"/>
              <a:gd name="connsiteX12" fmla="*/ 8566 w 9284"/>
              <a:gd name="connsiteY12" fmla="*/ 2844 h 10000"/>
              <a:gd name="connsiteX13" fmla="*/ 8423 w 9284"/>
              <a:gd name="connsiteY13" fmla="*/ 3161 h 10000"/>
              <a:gd name="connsiteX14" fmla="*/ 8423 w 9284"/>
              <a:gd name="connsiteY14" fmla="*/ 3479 h 10000"/>
              <a:gd name="connsiteX15" fmla="*/ 8423 w 9284"/>
              <a:gd name="connsiteY15" fmla="*/ 3889 h 10000"/>
              <a:gd name="connsiteX16" fmla="*/ 8278 w 9284"/>
              <a:gd name="connsiteY16" fmla="*/ 4206 h 10000"/>
              <a:gd name="connsiteX17" fmla="*/ 8134 w 9284"/>
              <a:gd name="connsiteY17" fmla="*/ 4630 h 10000"/>
              <a:gd name="connsiteX18" fmla="*/ 8134 w 9284"/>
              <a:gd name="connsiteY18" fmla="*/ 5159 h 10000"/>
              <a:gd name="connsiteX19" fmla="*/ 7991 w 9284"/>
              <a:gd name="connsiteY19" fmla="*/ 5688 h 10000"/>
              <a:gd name="connsiteX20" fmla="*/ 7848 w 9284"/>
              <a:gd name="connsiteY20" fmla="*/ 6310 h 10000"/>
              <a:gd name="connsiteX21" fmla="*/ 7704 w 9284"/>
              <a:gd name="connsiteY21" fmla="*/ 6839 h 10000"/>
              <a:gd name="connsiteX22" fmla="*/ 7704 w 9284"/>
              <a:gd name="connsiteY22" fmla="*/ 7368 h 10000"/>
              <a:gd name="connsiteX23" fmla="*/ 7579 w 9284"/>
              <a:gd name="connsiteY23" fmla="*/ 7791 h 10000"/>
              <a:gd name="connsiteX24" fmla="*/ 7434 w 9284"/>
              <a:gd name="connsiteY24" fmla="*/ 8214 h 10000"/>
              <a:gd name="connsiteX25" fmla="*/ 7292 w 9284"/>
              <a:gd name="connsiteY25" fmla="*/ 8532 h 10000"/>
              <a:gd name="connsiteX26" fmla="*/ 7147 w 9284"/>
              <a:gd name="connsiteY26" fmla="*/ 8836 h 10000"/>
              <a:gd name="connsiteX27" fmla="*/ 7004 w 9284"/>
              <a:gd name="connsiteY27" fmla="*/ 9048 h 10000"/>
              <a:gd name="connsiteX28" fmla="*/ 6860 w 9284"/>
              <a:gd name="connsiteY28" fmla="*/ 9259 h 10000"/>
              <a:gd name="connsiteX29" fmla="*/ 6716 w 9284"/>
              <a:gd name="connsiteY29" fmla="*/ 9577 h 10000"/>
              <a:gd name="connsiteX30" fmla="*/ 6428 w 9284"/>
              <a:gd name="connsiteY30" fmla="*/ 9788 h 10000"/>
              <a:gd name="connsiteX31" fmla="*/ 6286 w 9284"/>
              <a:gd name="connsiteY31" fmla="*/ 9894 h 10000"/>
              <a:gd name="connsiteX32" fmla="*/ 6142 w 9284"/>
              <a:gd name="connsiteY32" fmla="*/ 10000 h 10000"/>
              <a:gd name="connsiteX33" fmla="*/ 5998 w 9284"/>
              <a:gd name="connsiteY33" fmla="*/ 9894 h 10000"/>
              <a:gd name="connsiteX34" fmla="*/ 5854 w 9284"/>
              <a:gd name="connsiteY34" fmla="*/ 9788 h 10000"/>
              <a:gd name="connsiteX35" fmla="*/ 5854 w 9284"/>
              <a:gd name="connsiteY35" fmla="*/ 9683 h 10000"/>
              <a:gd name="connsiteX36" fmla="*/ 5854 w 9284"/>
              <a:gd name="connsiteY36" fmla="*/ 9365 h 10000"/>
              <a:gd name="connsiteX37" fmla="*/ 5854 w 9284"/>
              <a:gd name="connsiteY37" fmla="*/ 9259 h 10000"/>
              <a:gd name="connsiteX38" fmla="*/ 5854 w 9284"/>
              <a:gd name="connsiteY38" fmla="*/ 9048 h 10000"/>
              <a:gd name="connsiteX39" fmla="*/ 5854 w 9284"/>
              <a:gd name="connsiteY39" fmla="*/ 8836 h 10000"/>
              <a:gd name="connsiteX40" fmla="*/ 5712 w 9284"/>
              <a:gd name="connsiteY40" fmla="*/ 8638 h 10000"/>
              <a:gd name="connsiteX41" fmla="*/ 5567 w 9284"/>
              <a:gd name="connsiteY41" fmla="*/ 8426 h 10000"/>
              <a:gd name="connsiteX42" fmla="*/ 5425 w 9284"/>
              <a:gd name="connsiteY42" fmla="*/ 8108 h 10000"/>
              <a:gd name="connsiteX43" fmla="*/ 5279 w 9284"/>
              <a:gd name="connsiteY43" fmla="*/ 7791 h 10000"/>
              <a:gd name="connsiteX44" fmla="*/ 5136 w 9284"/>
              <a:gd name="connsiteY44" fmla="*/ 7474 h 10000"/>
              <a:gd name="connsiteX45" fmla="*/ 5279 w 9284"/>
              <a:gd name="connsiteY45" fmla="*/ 7579 h 10000"/>
              <a:gd name="connsiteX46" fmla="*/ 5567 w 9284"/>
              <a:gd name="connsiteY46" fmla="*/ 7579 h 10000"/>
              <a:gd name="connsiteX47" fmla="*/ 5712 w 9284"/>
              <a:gd name="connsiteY47" fmla="*/ 7685 h 10000"/>
              <a:gd name="connsiteX48" fmla="*/ 5998 w 9284"/>
              <a:gd name="connsiteY48" fmla="*/ 7685 h 10000"/>
              <a:gd name="connsiteX49" fmla="*/ 6142 w 9284"/>
              <a:gd name="connsiteY49" fmla="*/ 7685 h 10000"/>
              <a:gd name="connsiteX50" fmla="*/ 6142 w 9284"/>
              <a:gd name="connsiteY50" fmla="*/ 7685 h 10000"/>
              <a:gd name="connsiteX51" fmla="*/ 6286 w 9284"/>
              <a:gd name="connsiteY51" fmla="*/ 7579 h 10000"/>
              <a:gd name="connsiteX52" fmla="*/ 6286 w 9284"/>
              <a:gd name="connsiteY52" fmla="*/ 7474 h 10000"/>
              <a:gd name="connsiteX53" fmla="*/ 6428 w 9284"/>
              <a:gd name="connsiteY53" fmla="*/ 7368 h 10000"/>
              <a:gd name="connsiteX54" fmla="*/ 6428 w 9284"/>
              <a:gd name="connsiteY54" fmla="*/ 7156 h 10000"/>
              <a:gd name="connsiteX55" fmla="*/ 6572 w 9284"/>
              <a:gd name="connsiteY55" fmla="*/ 6944 h 10000"/>
              <a:gd name="connsiteX56" fmla="*/ 6572 w 9284"/>
              <a:gd name="connsiteY56" fmla="*/ 6627 h 10000"/>
              <a:gd name="connsiteX57" fmla="*/ 6716 w 9284"/>
              <a:gd name="connsiteY57" fmla="*/ 6217 h 10000"/>
              <a:gd name="connsiteX58" fmla="*/ 6716 w 9284"/>
              <a:gd name="connsiteY58" fmla="*/ 5794 h 10000"/>
              <a:gd name="connsiteX59" fmla="*/ 6860 w 9284"/>
              <a:gd name="connsiteY59" fmla="*/ 5370 h 10000"/>
              <a:gd name="connsiteX60" fmla="*/ 6860 w 9284"/>
              <a:gd name="connsiteY60" fmla="*/ 4841 h 10000"/>
              <a:gd name="connsiteX61" fmla="*/ 7004 w 9284"/>
              <a:gd name="connsiteY61" fmla="*/ 4206 h 10000"/>
              <a:gd name="connsiteX62" fmla="*/ 7147 w 9284"/>
              <a:gd name="connsiteY62" fmla="*/ 3783 h 10000"/>
              <a:gd name="connsiteX63" fmla="*/ 7147 w 9284"/>
              <a:gd name="connsiteY63" fmla="*/ 3373 h 10000"/>
              <a:gd name="connsiteX64" fmla="*/ 7292 w 9284"/>
              <a:gd name="connsiteY64" fmla="*/ 2950 h 10000"/>
              <a:gd name="connsiteX65" fmla="*/ 7292 w 9284"/>
              <a:gd name="connsiteY65" fmla="*/ 2632 h 10000"/>
              <a:gd name="connsiteX66" fmla="*/ 7292 w 9284"/>
              <a:gd name="connsiteY66" fmla="*/ 2315 h 10000"/>
              <a:gd name="connsiteX67" fmla="*/ 7292 w 9284"/>
              <a:gd name="connsiteY67" fmla="*/ 2103 h 10000"/>
              <a:gd name="connsiteX68" fmla="*/ 7434 w 9284"/>
              <a:gd name="connsiteY68" fmla="*/ 1892 h 10000"/>
              <a:gd name="connsiteX69" fmla="*/ 7434 w 9284"/>
              <a:gd name="connsiteY69" fmla="*/ 1680 h 10000"/>
              <a:gd name="connsiteX70" fmla="*/ 7292 w 9284"/>
              <a:gd name="connsiteY70" fmla="*/ 1468 h 10000"/>
              <a:gd name="connsiteX71" fmla="*/ 7292 w 9284"/>
              <a:gd name="connsiteY71" fmla="*/ 1257 h 10000"/>
              <a:gd name="connsiteX72" fmla="*/ 7147 w 9284"/>
              <a:gd name="connsiteY72" fmla="*/ 1164 h 10000"/>
              <a:gd name="connsiteX73" fmla="*/ 6860 w 9284"/>
              <a:gd name="connsiteY73" fmla="*/ 1058 h 10000"/>
              <a:gd name="connsiteX74" fmla="*/ 6428 w 9284"/>
              <a:gd name="connsiteY74" fmla="*/ 952 h 10000"/>
              <a:gd name="connsiteX75" fmla="*/ 6428 w 9284"/>
              <a:gd name="connsiteY75" fmla="*/ 952 h 10000"/>
              <a:gd name="connsiteX76" fmla="*/ 6142 w 9284"/>
              <a:gd name="connsiteY76" fmla="*/ 952 h 10000"/>
              <a:gd name="connsiteX77" fmla="*/ 5998 w 9284"/>
              <a:gd name="connsiteY77" fmla="*/ 952 h 10000"/>
              <a:gd name="connsiteX78" fmla="*/ 5712 w 9284"/>
              <a:gd name="connsiteY78" fmla="*/ 1058 h 10000"/>
              <a:gd name="connsiteX79" fmla="*/ 5279 w 9284"/>
              <a:gd name="connsiteY79" fmla="*/ 1058 h 10000"/>
              <a:gd name="connsiteX80" fmla="*/ 4848 w 9284"/>
              <a:gd name="connsiteY80" fmla="*/ 1058 h 10000"/>
              <a:gd name="connsiteX81" fmla="*/ 4274 w 9284"/>
              <a:gd name="connsiteY81" fmla="*/ 1164 h 10000"/>
              <a:gd name="connsiteX82" fmla="*/ 3717 w 9284"/>
              <a:gd name="connsiteY82" fmla="*/ 1164 h 10000"/>
              <a:gd name="connsiteX83" fmla="*/ 3001 w 9284"/>
              <a:gd name="connsiteY83" fmla="*/ 1257 h 10000"/>
              <a:gd name="connsiteX84" fmla="*/ 2281 w 9284"/>
              <a:gd name="connsiteY84" fmla="*/ 1362 h 10000"/>
              <a:gd name="connsiteX85" fmla="*/ 1562 w 9284"/>
              <a:gd name="connsiteY85" fmla="*/ 1362 h 10000"/>
              <a:gd name="connsiteX86" fmla="*/ 0 w 9284"/>
              <a:gd name="connsiteY86" fmla="*/ 1058 h 10000"/>
              <a:gd name="connsiteX87" fmla="*/ 845 w 9284"/>
              <a:gd name="connsiteY87" fmla="*/ 952 h 10000"/>
              <a:gd name="connsiteX88" fmla="*/ 1562 w 9284"/>
              <a:gd name="connsiteY88" fmla="*/ 847 h 10000"/>
              <a:gd name="connsiteX89" fmla="*/ 2281 w 9284"/>
              <a:gd name="connsiteY89" fmla="*/ 847 h 10000"/>
              <a:gd name="connsiteX90" fmla="*/ 3001 w 9284"/>
              <a:gd name="connsiteY90" fmla="*/ 741 h 10000"/>
              <a:gd name="connsiteX91" fmla="*/ 3575 w 9284"/>
              <a:gd name="connsiteY91" fmla="*/ 635 h 10000"/>
              <a:gd name="connsiteX92" fmla="*/ 4149 w 9284"/>
              <a:gd name="connsiteY92" fmla="*/ 635 h 10000"/>
              <a:gd name="connsiteX93" fmla="*/ 4562 w 9284"/>
              <a:gd name="connsiteY93" fmla="*/ 529 h 10000"/>
              <a:gd name="connsiteX94" fmla="*/ 4992 w 9284"/>
              <a:gd name="connsiteY94" fmla="*/ 423 h 10000"/>
              <a:gd name="connsiteX95" fmla="*/ 5279 w 9284"/>
              <a:gd name="connsiteY95" fmla="*/ 423 h 10000"/>
              <a:gd name="connsiteX96" fmla="*/ 5854 w 9284"/>
              <a:gd name="connsiteY96" fmla="*/ 317 h 10000"/>
              <a:gd name="connsiteX97" fmla="*/ 6286 w 9284"/>
              <a:gd name="connsiteY97" fmla="*/ 212 h 10000"/>
              <a:gd name="connsiteX98" fmla="*/ 6572 w 9284"/>
              <a:gd name="connsiteY98" fmla="*/ 106 h 10000"/>
              <a:gd name="connsiteX99" fmla="*/ 6716 w 9284"/>
              <a:gd name="connsiteY99" fmla="*/ 106 h 10000"/>
              <a:gd name="connsiteX100" fmla="*/ 6860 w 9284"/>
              <a:gd name="connsiteY100" fmla="*/ 0 h 10000"/>
              <a:gd name="connsiteX101" fmla="*/ 7004 w 9284"/>
              <a:gd name="connsiteY101" fmla="*/ 0 h 10000"/>
              <a:gd name="connsiteX102" fmla="*/ 7147 w 9284"/>
              <a:gd name="connsiteY102" fmla="*/ 0 h 10000"/>
              <a:gd name="connsiteX103" fmla="*/ 7292 w 9284"/>
              <a:gd name="connsiteY103" fmla="*/ 106 h 10000"/>
              <a:gd name="connsiteX104" fmla="*/ 7579 w 9284"/>
              <a:gd name="connsiteY104" fmla="*/ 212 h 10000"/>
              <a:gd name="connsiteX105" fmla="*/ 7848 w 9284"/>
              <a:gd name="connsiteY105" fmla="*/ 317 h 10000"/>
              <a:gd name="connsiteX106" fmla="*/ 8278 w 9284"/>
              <a:gd name="connsiteY106" fmla="*/ 635 h 10000"/>
              <a:gd name="connsiteX107" fmla="*/ 8710 w 9284"/>
              <a:gd name="connsiteY107" fmla="*/ 847 h 10000"/>
              <a:gd name="connsiteX108" fmla="*/ 8997 w 9284"/>
              <a:gd name="connsiteY108" fmla="*/ 952 h 10000"/>
              <a:gd name="connsiteX109" fmla="*/ 9139 w 9284"/>
              <a:gd name="connsiteY109" fmla="*/ 1164 h 10000"/>
              <a:gd name="connsiteX110" fmla="*/ 9139 w 9284"/>
              <a:gd name="connsiteY110" fmla="*/ 1257 h 10000"/>
              <a:gd name="connsiteX111" fmla="*/ 9139 w 9284"/>
              <a:gd name="connsiteY111" fmla="*/ 1257 h 10000"/>
              <a:gd name="connsiteX0" fmla="*/ 8934 w 9090"/>
              <a:gd name="connsiteY0" fmla="*/ 1257 h 10000"/>
              <a:gd name="connsiteX1" fmla="*/ 9090 w 9090"/>
              <a:gd name="connsiteY1" fmla="*/ 1362 h 10000"/>
              <a:gd name="connsiteX2" fmla="*/ 8934 w 9090"/>
              <a:gd name="connsiteY2" fmla="*/ 1468 h 10000"/>
              <a:gd name="connsiteX3" fmla="*/ 8934 w 9090"/>
              <a:gd name="connsiteY3" fmla="*/ 1574 h 10000"/>
              <a:gd name="connsiteX4" fmla="*/ 8781 w 9090"/>
              <a:gd name="connsiteY4" fmla="*/ 1680 h 10000"/>
              <a:gd name="connsiteX5" fmla="*/ 8781 w 9090"/>
              <a:gd name="connsiteY5" fmla="*/ 1680 h 10000"/>
              <a:gd name="connsiteX6" fmla="*/ 8627 w 9090"/>
              <a:gd name="connsiteY6" fmla="*/ 1786 h 10000"/>
              <a:gd name="connsiteX7" fmla="*/ 8627 w 9090"/>
              <a:gd name="connsiteY7" fmla="*/ 1892 h 10000"/>
              <a:gd name="connsiteX8" fmla="*/ 8472 w 9090"/>
              <a:gd name="connsiteY8" fmla="*/ 2103 h 10000"/>
              <a:gd name="connsiteX9" fmla="*/ 8472 w 9090"/>
              <a:gd name="connsiteY9" fmla="*/ 2209 h 10000"/>
              <a:gd name="connsiteX10" fmla="*/ 8472 w 9090"/>
              <a:gd name="connsiteY10" fmla="*/ 2421 h 10000"/>
              <a:gd name="connsiteX11" fmla="*/ 8317 w 9090"/>
              <a:gd name="connsiteY11" fmla="*/ 2632 h 10000"/>
              <a:gd name="connsiteX12" fmla="*/ 8317 w 9090"/>
              <a:gd name="connsiteY12" fmla="*/ 2844 h 10000"/>
              <a:gd name="connsiteX13" fmla="*/ 8163 w 9090"/>
              <a:gd name="connsiteY13" fmla="*/ 3161 h 10000"/>
              <a:gd name="connsiteX14" fmla="*/ 8163 w 9090"/>
              <a:gd name="connsiteY14" fmla="*/ 3479 h 10000"/>
              <a:gd name="connsiteX15" fmla="*/ 8163 w 9090"/>
              <a:gd name="connsiteY15" fmla="*/ 3889 h 10000"/>
              <a:gd name="connsiteX16" fmla="*/ 8006 w 9090"/>
              <a:gd name="connsiteY16" fmla="*/ 4206 h 10000"/>
              <a:gd name="connsiteX17" fmla="*/ 7851 w 9090"/>
              <a:gd name="connsiteY17" fmla="*/ 4630 h 10000"/>
              <a:gd name="connsiteX18" fmla="*/ 7851 w 9090"/>
              <a:gd name="connsiteY18" fmla="*/ 5159 h 10000"/>
              <a:gd name="connsiteX19" fmla="*/ 7697 w 9090"/>
              <a:gd name="connsiteY19" fmla="*/ 5688 h 10000"/>
              <a:gd name="connsiteX20" fmla="*/ 7543 w 9090"/>
              <a:gd name="connsiteY20" fmla="*/ 6310 h 10000"/>
              <a:gd name="connsiteX21" fmla="*/ 7388 w 9090"/>
              <a:gd name="connsiteY21" fmla="*/ 6839 h 10000"/>
              <a:gd name="connsiteX22" fmla="*/ 7388 w 9090"/>
              <a:gd name="connsiteY22" fmla="*/ 7368 h 10000"/>
              <a:gd name="connsiteX23" fmla="*/ 7254 w 9090"/>
              <a:gd name="connsiteY23" fmla="*/ 7791 h 10000"/>
              <a:gd name="connsiteX24" fmla="*/ 7097 w 9090"/>
              <a:gd name="connsiteY24" fmla="*/ 8214 h 10000"/>
              <a:gd name="connsiteX25" fmla="*/ 6944 w 9090"/>
              <a:gd name="connsiteY25" fmla="*/ 8532 h 10000"/>
              <a:gd name="connsiteX26" fmla="*/ 6788 w 9090"/>
              <a:gd name="connsiteY26" fmla="*/ 8836 h 10000"/>
              <a:gd name="connsiteX27" fmla="*/ 6634 w 9090"/>
              <a:gd name="connsiteY27" fmla="*/ 9048 h 10000"/>
              <a:gd name="connsiteX28" fmla="*/ 6479 w 9090"/>
              <a:gd name="connsiteY28" fmla="*/ 9259 h 10000"/>
              <a:gd name="connsiteX29" fmla="*/ 6324 w 9090"/>
              <a:gd name="connsiteY29" fmla="*/ 9577 h 10000"/>
              <a:gd name="connsiteX30" fmla="*/ 6014 w 9090"/>
              <a:gd name="connsiteY30" fmla="*/ 9788 h 10000"/>
              <a:gd name="connsiteX31" fmla="*/ 5861 w 9090"/>
              <a:gd name="connsiteY31" fmla="*/ 9894 h 10000"/>
              <a:gd name="connsiteX32" fmla="*/ 5706 w 9090"/>
              <a:gd name="connsiteY32" fmla="*/ 10000 h 10000"/>
              <a:gd name="connsiteX33" fmla="*/ 5551 w 9090"/>
              <a:gd name="connsiteY33" fmla="*/ 9894 h 10000"/>
              <a:gd name="connsiteX34" fmla="*/ 5395 w 9090"/>
              <a:gd name="connsiteY34" fmla="*/ 9788 h 10000"/>
              <a:gd name="connsiteX35" fmla="*/ 5395 w 9090"/>
              <a:gd name="connsiteY35" fmla="*/ 9683 h 10000"/>
              <a:gd name="connsiteX36" fmla="*/ 5395 w 9090"/>
              <a:gd name="connsiteY36" fmla="*/ 9365 h 10000"/>
              <a:gd name="connsiteX37" fmla="*/ 5395 w 9090"/>
              <a:gd name="connsiteY37" fmla="*/ 9259 h 10000"/>
              <a:gd name="connsiteX38" fmla="*/ 5395 w 9090"/>
              <a:gd name="connsiteY38" fmla="*/ 9048 h 10000"/>
              <a:gd name="connsiteX39" fmla="*/ 5395 w 9090"/>
              <a:gd name="connsiteY39" fmla="*/ 8836 h 10000"/>
              <a:gd name="connsiteX40" fmla="*/ 5243 w 9090"/>
              <a:gd name="connsiteY40" fmla="*/ 8638 h 10000"/>
              <a:gd name="connsiteX41" fmla="*/ 5086 w 9090"/>
              <a:gd name="connsiteY41" fmla="*/ 8426 h 10000"/>
              <a:gd name="connsiteX42" fmla="*/ 4933 w 9090"/>
              <a:gd name="connsiteY42" fmla="*/ 8108 h 10000"/>
              <a:gd name="connsiteX43" fmla="*/ 4776 w 9090"/>
              <a:gd name="connsiteY43" fmla="*/ 7791 h 10000"/>
              <a:gd name="connsiteX44" fmla="*/ 4622 w 9090"/>
              <a:gd name="connsiteY44" fmla="*/ 7474 h 10000"/>
              <a:gd name="connsiteX45" fmla="*/ 4776 w 9090"/>
              <a:gd name="connsiteY45" fmla="*/ 7579 h 10000"/>
              <a:gd name="connsiteX46" fmla="*/ 5086 w 9090"/>
              <a:gd name="connsiteY46" fmla="*/ 7579 h 10000"/>
              <a:gd name="connsiteX47" fmla="*/ 5243 w 9090"/>
              <a:gd name="connsiteY47" fmla="*/ 7685 h 10000"/>
              <a:gd name="connsiteX48" fmla="*/ 5551 w 9090"/>
              <a:gd name="connsiteY48" fmla="*/ 7685 h 10000"/>
              <a:gd name="connsiteX49" fmla="*/ 5706 w 9090"/>
              <a:gd name="connsiteY49" fmla="*/ 7685 h 10000"/>
              <a:gd name="connsiteX50" fmla="*/ 5706 w 9090"/>
              <a:gd name="connsiteY50" fmla="*/ 7685 h 10000"/>
              <a:gd name="connsiteX51" fmla="*/ 5861 w 9090"/>
              <a:gd name="connsiteY51" fmla="*/ 7579 h 10000"/>
              <a:gd name="connsiteX52" fmla="*/ 5861 w 9090"/>
              <a:gd name="connsiteY52" fmla="*/ 7474 h 10000"/>
              <a:gd name="connsiteX53" fmla="*/ 6014 w 9090"/>
              <a:gd name="connsiteY53" fmla="*/ 7368 h 10000"/>
              <a:gd name="connsiteX54" fmla="*/ 6014 w 9090"/>
              <a:gd name="connsiteY54" fmla="*/ 7156 h 10000"/>
              <a:gd name="connsiteX55" fmla="*/ 6169 w 9090"/>
              <a:gd name="connsiteY55" fmla="*/ 6944 h 10000"/>
              <a:gd name="connsiteX56" fmla="*/ 6169 w 9090"/>
              <a:gd name="connsiteY56" fmla="*/ 6627 h 10000"/>
              <a:gd name="connsiteX57" fmla="*/ 6324 w 9090"/>
              <a:gd name="connsiteY57" fmla="*/ 6217 h 10000"/>
              <a:gd name="connsiteX58" fmla="*/ 6324 w 9090"/>
              <a:gd name="connsiteY58" fmla="*/ 5794 h 10000"/>
              <a:gd name="connsiteX59" fmla="*/ 6479 w 9090"/>
              <a:gd name="connsiteY59" fmla="*/ 5370 h 10000"/>
              <a:gd name="connsiteX60" fmla="*/ 6479 w 9090"/>
              <a:gd name="connsiteY60" fmla="*/ 4841 h 10000"/>
              <a:gd name="connsiteX61" fmla="*/ 6634 w 9090"/>
              <a:gd name="connsiteY61" fmla="*/ 4206 h 10000"/>
              <a:gd name="connsiteX62" fmla="*/ 6788 w 9090"/>
              <a:gd name="connsiteY62" fmla="*/ 3783 h 10000"/>
              <a:gd name="connsiteX63" fmla="*/ 6788 w 9090"/>
              <a:gd name="connsiteY63" fmla="*/ 3373 h 10000"/>
              <a:gd name="connsiteX64" fmla="*/ 6944 w 9090"/>
              <a:gd name="connsiteY64" fmla="*/ 2950 h 10000"/>
              <a:gd name="connsiteX65" fmla="*/ 6944 w 9090"/>
              <a:gd name="connsiteY65" fmla="*/ 2632 h 10000"/>
              <a:gd name="connsiteX66" fmla="*/ 6944 w 9090"/>
              <a:gd name="connsiteY66" fmla="*/ 2315 h 10000"/>
              <a:gd name="connsiteX67" fmla="*/ 6944 w 9090"/>
              <a:gd name="connsiteY67" fmla="*/ 2103 h 10000"/>
              <a:gd name="connsiteX68" fmla="*/ 7097 w 9090"/>
              <a:gd name="connsiteY68" fmla="*/ 1892 h 10000"/>
              <a:gd name="connsiteX69" fmla="*/ 7097 w 9090"/>
              <a:gd name="connsiteY69" fmla="*/ 1680 h 10000"/>
              <a:gd name="connsiteX70" fmla="*/ 6944 w 9090"/>
              <a:gd name="connsiteY70" fmla="*/ 1468 h 10000"/>
              <a:gd name="connsiteX71" fmla="*/ 6944 w 9090"/>
              <a:gd name="connsiteY71" fmla="*/ 1257 h 10000"/>
              <a:gd name="connsiteX72" fmla="*/ 6788 w 9090"/>
              <a:gd name="connsiteY72" fmla="*/ 1164 h 10000"/>
              <a:gd name="connsiteX73" fmla="*/ 6479 w 9090"/>
              <a:gd name="connsiteY73" fmla="*/ 1058 h 10000"/>
              <a:gd name="connsiteX74" fmla="*/ 6014 w 9090"/>
              <a:gd name="connsiteY74" fmla="*/ 952 h 10000"/>
              <a:gd name="connsiteX75" fmla="*/ 6014 w 9090"/>
              <a:gd name="connsiteY75" fmla="*/ 952 h 10000"/>
              <a:gd name="connsiteX76" fmla="*/ 5706 w 9090"/>
              <a:gd name="connsiteY76" fmla="*/ 952 h 10000"/>
              <a:gd name="connsiteX77" fmla="*/ 5551 w 9090"/>
              <a:gd name="connsiteY77" fmla="*/ 952 h 10000"/>
              <a:gd name="connsiteX78" fmla="*/ 5243 w 9090"/>
              <a:gd name="connsiteY78" fmla="*/ 1058 h 10000"/>
              <a:gd name="connsiteX79" fmla="*/ 4776 w 9090"/>
              <a:gd name="connsiteY79" fmla="*/ 1058 h 10000"/>
              <a:gd name="connsiteX80" fmla="*/ 4312 w 9090"/>
              <a:gd name="connsiteY80" fmla="*/ 1058 h 10000"/>
              <a:gd name="connsiteX81" fmla="*/ 3694 w 9090"/>
              <a:gd name="connsiteY81" fmla="*/ 1164 h 10000"/>
              <a:gd name="connsiteX82" fmla="*/ 3094 w 9090"/>
              <a:gd name="connsiteY82" fmla="*/ 1164 h 10000"/>
              <a:gd name="connsiteX83" fmla="*/ 2322 w 9090"/>
              <a:gd name="connsiteY83" fmla="*/ 1257 h 10000"/>
              <a:gd name="connsiteX84" fmla="*/ 1547 w 9090"/>
              <a:gd name="connsiteY84" fmla="*/ 1362 h 10000"/>
              <a:gd name="connsiteX85" fmla="*/ 772 w 9090"/>
              <a:gd name="connsiteY85" fmla="*/ 1362 h 10000"/>
              <a:gd name="connsiteX86" fmla="*/ 0 w 9090"/>
              <a:gd name="connsiteY86" fmla="*/ 952 h 10000"/>
              <a:gd name="connsiteX87" fmla="*/ 772 w 9090"/>
              <a:gd name="connsiteY87" fmla="*/ 847 h 10000"/>
              <a:gd name="connsiteX88" fmla="*/ 1547 w 9090"/>
              <a:gd name="connsiteY88" fmla="*/ 847 h 10000"/>
              <a:gd name="connsiteX89" fmla="*/ 2322 w 9090"/>
              <a:gd name="connsiteY89" fmla="*/ 741 h 10000"/>
              <a:gd name="connsiteX90" fmla="*/ 2941 w 9090"/>
              <a:gd name="connsiteY90" fmla="*/ 635 h 10000"/>
              <a:gd name="connsiteX91" fmla="*/ 3559 w 9090"/>
              <a:gd name="connsiteY91" fmla="*/ 635 h 10000"/>
              <a:gd name="connsiteX92" fmla="*/ 4004 w 9090"/>
              <a:gd name="connsiteY92" fmla="*/ 529 h 10000"/>
              <a:gd name="connsiteX93" fmla="*/ 4467 w 9090"/>
              <a:gd name="connsiteY93" fmla="*/ 423 h 10000"/>
              <a:gd name="connsiteX94" fmla="*/ 4776 w 9090"/>
              <a:gd name="connsiteY94" fmla="*/ 423 h 10000"/>
              <a:gd name="connsiteX95" fmla="*/ 5395 w 9090"/>
              <a:gd name="connsiteY95" fmla="*/ 317 h 10000"/>
              <a:gd name="connsiteX96" fmla="*/ 5861 w 9090"/>
              <a:gd name="connsiteY96" fmla="*/ 212 h 10000"/>
              <a:gd name="connsiteX97" fmla="*/ 6169 w 9090"/>
              <a:gd name="connsiteY97" fmla="*/ 106 h 10000"/>
              <a:gd name="connsiteX98" fmla="*/ 6324 w 9090"/>
              <a:gd name="connsiteY98" fmla="*/ 106 h 10000"/>
              <a:gd name="connsiteX99" fmla="*/ 6479 w 9090"/>
              <a:gd name="connsiteY99" fmla="*/ 0 h 10000"/>
              <a:gd name="connsiteX100" fmla="*/ 6634 w 9090"/>
              <a:gd name="connsiteY100" fmla="*/ 0 h 10000"/>
              <a:gd name="connsiteX101" fmla="*/ 6788 w 9090"/>
              <a:gd name="connsiteY101" fmla="*/ 0 h 10000"/>
              <a:gd name="connsiteX102" fmla="*/ 6944 w 9090"/>
              <a:gd name="connsiteY102" fmla="*/ 106 h 10000"/>
              <a:gd name="connsiteX103" fmla="*/ 7254 w 9090"/>
              <a:gd name="connsiteY103" fmla="*/ 212 h 10000"/>
              <a:gd name="connsiteX104" fmla="*/ 7543 w 9090"/>
              <a:gd name="connsiteY104" fmla="*/ 317 h 10000"/>
              <a:gd name="connsiteX105" fmla="*/ 8006 w 9090"/>
              <a:gd name="connsiteY105" fmla="*/ 635 h 10000"/>
              <a:gd name="connsiteX106" fmla="*/ 8472 w 9090"/>
              <a:gd name="connsiteY106" fmla="*/ 847 h 10000"/>
              <a:gd name="connsiteX107" fmla="*/ 8781 w 9090"/>
              <a:gd name="connsiteY107" fmla="*/ 952 h 10000"/>
              <a:gd name="connsiteX108" fmla="*/ 8934 w 9090"/>
              <a:gd name="connsiteY108" fmla="*/ 1164 h 10000"/>
              <a:gd name="connsiteX109" fmla="*/ 8934 w 9090"/>
              <a:gd name="connsiteY109" fmla="*/ 1257 h 10000"/>
              <a:gd name="connsiteX110" fmla="*/ 8934 w 9090"/>
              <a:gd name="connsiteY110" fmla="*/ 1257 h 10000"/>
              <a:gd name="connsiteX0" fmla="*/ 8979 w 9151"/>
              <a:gd name="connsiteY0" fmla="*/ 1257 h 10000"/>
              <a:gd name="connsiteX1" fmla="*/ 9151 w 9151"/>
              <a:gd name="connsiteY1" fmla="*/ 1362 h 10000"/>
              <a:gd name="connsiteX2" fmla="*/ 8979 w 9151"/>
              <a:gd name="connsiteY2" fmla="*/ 1468 h 10000"/>
              <a:gd name="connsiteX3" fmla="*/ 8979 w 9151"/>
              <a:gd name="connsiteY3" fmla="*/ 1574 h 10000"/>
              <a:gd name="connsiteX4" fmla="*/ 8811 w 9151"/>
              <a:gd name="connsiteY4" fmla="*/ 1680 h 10000"/>
              <a:gd name="connsiteX5" fmla="*/ 8811 w 9151"/>
              <a:gd name="connsiteY5" fmla="*/ 1680 h 10000"/>
              <a:gd name="connsiteX6" fmla="*/ 8642 w 9151"/>
              <a:gd name="connsiteY6" fmla="*/ 1786 h 10000"/>
              <a:gd name="connsiteX7" fmla="*/ 8642 w 9151"/>
              <a:gd name="connsiteY7" fmla="*/ 1892 h 10000"/>
              <a:gd name="connsiteX8" fmla="*/ 8471 w 9151"/>
              <a:gd name="connsiteY8" fmla="*/ 2103 h 10000"/>
              <a:gd name="connsiteX9" fmla="*/ 8471 w 9151"/>
              <a:gd name="connsiteY9" fmla="*/ 2209 h 10000"/>
              <a:gd name="connsiteX10" fmla="*/ 8471 w 9151"/>
              <a:gd name="connsiteY10" fmla="*/ 2421 h 10000"/>
              <a:gd name="connsiteX11" fmla="*/ 8301 w 9151"/>
              <a:gd name="connsiteY11" fmla="*/ 2632 h 10000"/>
              <a:gd name="connsiteX12" fmla="*/ 8301 w 9151"/>
              <a:gd name="connsiteY12" fmla="*/ 2844 h 10000"/>
              <a:gd name="connsiteX13" fmla="*/ 8131 w 9151"/>
              <a:gd name="connsiteY13" fmla="*/ 3161 h 10000"/>
              <a:gd name="connsiteX14" fmla="*/ 8131 w 9151"/>
              <a:gd name="connsiteY14" fmla="*/ 3479 h 10000"/>
              <a:gd name="connsiteX15" fmla="*/ 8131 w 9151"/>
              <a:gd name="connsiteY15" fmla="*/ 3889 h 10000"/>
              <a:gd name="connsiteX16" fmla="*/ 7958 w 9151"/>
              <a:gd name="connsiteY16" fmla="*/ 4206 h 10000"/>
              <a:gd name="connsiteX17" fmla="*/ 7788 w 9151"/>
              <a:gd name="connsiteY17" fmla="*/ 4630 h 10000"/>
              <a:gd name="connsiteX18" fmla="*/ 7788 w 9151"/>
              <a:gd name="connsiteY18" fmla="*/ 5159 h 10000"/>
              <a:gd name="connsiteX19" fmla="*/ 7619 w 9151"/>
              <a:gd name="connsiteY19" fmla="*/ 5688 h 10000"/>
              <a:gd name="connsiteX20" fmla="*/ 7449 w 9151"/>
              <a:gd name="connsiteY20" fmla="*/ 6310 h 10000"/>
              <a:gd name="connsiteX21" fmla="*/ 7279 w 9151"/>
              <a:gd name="connsiteY21" fmla="*/ 6839 h 10000"/>
              <a:gd name="connsiteX22" fmla="*/ 7279 w 9151"/>
              <a:gd name="connsiteY22" fmla="*/ 7368 h 10000"/>
              <a:gd name="connsiteX23" fmla="*/ 7131 w 9151"/>
              <a:gd name="connsiteY23" fmla="*/ 7791 h 10000"/>
              <a:gd name="connsiteX24" fmla="*/ 6958 w 9151"/>
              <a:gd name="connsiteY24" fmla="*/ 8214 h 10000"/>
              <a:gd name="connsiteX25" fmla="*/ 6790 w 9151"/>
              <a:gd name="connsiteY25" fmla="*/ 8532 h 10000"/>
              <a:gd name="connsiteX26" fmla="*/ 6619 w 9151"/>
              <a:gd name="connsiteY26" fmla="*/ 8836 h 10000"/>
              <a:gd name="connsiteX27" fmla="*/ 6449 w 9151"/>
              <a:gd name="connsiteY27" fmla="*/ 9048 h 10000"/>
              <a:gd name="connsiteX28" fmla="*/ 6279 w 9151"/>
              <a:gd name="connsiteY28" fmla="*/ 9259 h 10000"/>
              <a:gd name="connsiteX29" fmla="*/ 6108 w 9151"/>
              <a:gd name="connsiteY29" fmla="*/ 9577 h 10000"/>
              <a:gd name="connsiteX30" fmla="*/ 5767 w 9151"/>
              <a:gd name="connsiteY30" fmla="*/ 9788 h 10000"/>
              <a:gd name="connsiteX31" fmla="*/ 5599 w 9151"/>
              <a:gd name="connsiteY31" fmla="*/ 9894 h 10000"/>
              <a:gd name="connsiteX32" fmla="*/ 5428 w 9151"/>
              <a:gd name="connsiteY32" fmla="*/ 10000 h 10000"/>
              <a:gd name="connsiteX33" fmla="*/ 5258 w 9151"/>
              <a:gd name="connsiteY33" fmla="*/ 9894 h 10000"/>
              <a:gd name="connsiteX34" fmla="*/ 5086 w 9151"/>
              <a:gd name="connsiteY34" fmla="*/ 9788 h 10000"/>
              <a:gd name="connsiteX35" fmla="*/ 5086 w 9151"/>
              <a:gd name="connsiteY35" fmla="*/ 9683 h 10000"/>
              <a:gd name="connsiteX36" fmla="*/ 5086 w 9151"/>
              <a:gd name="connsiteY36" fmla="*/ 9365 h 10000"/>
              <a:gd name="connsiteX37" fmla="*/ 5086 w 9151"/>
              <a:gd name="connsiteY37" fmla="*/ 9259 h 10000"/>
              <a:gd name="connsiteX38" fmla="*/ 5086 w 9151"/>
              <a:gd name="connsiteY38" fmla="*/ 9048 h 10000"/>
              <a:gd name="connsiteX39" fmla="*/ 5086 w 9151"/>
              <a:gd name="connsiteY39" fmla="*/ 8836 h 10000"/>
              <a:gd name="connsiteX40" fmla="*/ 4919 w 9151"/>
              <a:gd name="connsiteY40" fmla="*/ 8638 h 10000"/>
              <a:gd name="connsiteX41" fmla="*/ 4746 w 9151"/>
              <a:gd name="connsiteY41" fmla="*/ 8426 h 10000"/>
              <a:gd name="connsiteX42" fmla="*/ 4578 w 9151"/>
              <a:gd name="connsiteY42" fmla="*/ 8108 h 10000"/>
              <a:gd name="connsiteX43" fmla="*/ 4405 w 9151"/>
              <a:gd name="connsiteY43" fmla="*/ 7791 h 10000"/>
              <a:gd name="connsiteX44" fmla="*/ 4236 w 9151"/>
              <a:gd name="connsiteY44" fmla="*/ 7474 h 10000"/>
              <a:gd name="connsiteX45" fmla="*/ 4405 w 9151"/>
              <a:gd name="connsiteY45" fmla="*/ 7579 h 10000"/>
              <a:gd name="connsiteX46" fmla="*/ 4746 w 9151"/>
              <a:gd name="connsiteY46" fmla="*/ 7579 h 10000"/>
              <a:gd name="connsiteX47" fmla="*/ 4919 w 9151"/>
              <a:gd name="connsiteY47" fmla="*/ 7685 h 10000"/>
              <a:gd name="connsiteX48" fmla="*/ 5258 w 9151"/>
              <a:gd name="connsiteY48" fmla="*/ 7685 h 10000"/>
              <a:gd name="connsiteX49" fmla="*/ 5428 w 9151"/>
              <a:gd name="connsiteY49" fmla="*/ 7685 h 10000"/>
              <a:gd name="connsiteX50" fmla="*/ 5428 w 9151"/>
              <a:gd name="connsiteY50" fmla="*/ 7685 h 10000"/>
              <a:gd name="connsiteX51" fmla="*/ 5599 w 9151"/>
              <a:gd name="connsiteY51" fmla="*/ 7579 h 10000"/>
              <a:gd name="connsiteX52" fmla="*/ 5599 w 9151"/>
              <a:gd name="connsiteY52" fmla="*/ 7474 h 10000"/>
              <a:gd name="connsiteX53" fmla="*/ 5767 w 9151"/>
              <a:gd name="connsiteY53" fmla="*/ 7368 h 10000"/>
              <a:gd name="connsiteX54" fmla="*/ 5767 w 9151"/>
              <a:gd name="connsiteY54" fmla="*/ 7156 h 10000"/>
              <a:gd name="connsiteX55" fmla="*/ 5938 w 9151"/>
              <a:gd name="connsiteY55" fmla="*/ 6944 h 10000"/>
              <a:gd name="connsiteX56" fmla="*/ 5938 w 9151"/>
              <a:gd name="connsiteY56" fmla="*/ 6627 h 10000"/>
              <a:gd name="connsiteX57" fmla="*/ 6108 w 9151"/>
              <a:gd name="connsiteY57" fmla="*/ 6217 h 10000"/>
              <a:gd name="connsiteX58" fmla="*/ 6108 w 9151"/>
              <a:gd name="connsiteY58" fmla="*/ 5794 h 10000"/>
              <a:gd name="connsiteX59" fmla="*/ 6279 w 9151"/>
              <a:gd name="connsiteY59" fmla="*/ 5370 h 10000"/>
              <a:gd name="connsiteX60" fmla="*/ 6279 w 9151"/>
              <a:gd name="connsiteY60" fmla="*/ 4841 h 10000"/>
              <a:gd name="connsiteX61" fmla="*/ 6449 w 9151"/>
              <a:gd name="connsiteY61" fmla="*/ 4206 h 10000"/>
              <a:gd name="connsiteX62" fmla="*/ 6619 w 9151"/>
              <a:gd name="connsiteY62" fmla="*/ 3783 h 10000"/>
              <a:gd name="connsiteX63" fmla="*/ 6619 w 9151"/>
              <a:gd name="connsiteY63" fmla="*/ 3373 h 10000"/>
              <a:gd name="connsiteX64" fmla="*/ 6790 w 9151"/>
              <a:gd name="connsiteY64" fmla="*/ 2950 h 10000"/>
              <a:gd name="connsiteX65" fmla="*/ 6790 w 9151"/>
              <a:gd name="connsiteY65" fmla="*/ 2632 h 10000"/>
              <a:gd name="connsiteX66" fmla="*/ 6790 w 9151"/>
              <a:gd name="connsiteY66" fmla="*/ 2315 h 10000"/>
              <a:gd name="connsiteX67" fmla="*/ 6790 w 9151"/>
              <a:gd name="connsiteY67" fmla="*/ 2103 h 10000"/>
              <a:gd name="connsiteX68" fmla="*/ 6958 w 9151"/>
              <a:gd name="connsiteY68" fmla="*/ 1892 h 10000"/>
              <a:gd name="connsiteX69" fmla="*/ 6958 w 9151"/>
              <a:gd name="connsiteY69" fmla="*/ 1680 h 10000"/>
              <a:gd name="connsiteX70" fmla="*/ 6790 w 9151"/>
              <a:gd name="connsiteY70" fmla="*/ 1468 h 10000"/>
              <a:gd name="connsiteX71" fmla="*/ 6790 w 9151"/>
              <a:gd name="connsiteY71" fmla="*/ 1257 h 10000"/>
              <a:gd name="connsiteX72" fmla="*/ 6619 w 9151"/>
              <a:gd name="connsiteY72" fmla="*/ 1164 h 10000"/>
              <a:gd name="connsiteX73" fmla="*/ 6279 w 9151"/>
              <a:gd name="connsiteY73" fmla="*/ 1058 h 10000"/>
              <a:gd name="connsiteX74" fmla="*/ 5767 w 9151"/>
              <a:gd name="connsiteY74" fmla="*/ 952 h 10000"/>
              <a:gd name="connsiteX75" fmla="*/ 5767 w 9151"/>
              <a:gd name="connsiteY75" fmla="*/ 952 h 10000"/>
              <a:gd name="connsiteX76" fmla="*/ 5428 w 9151"/>
              <a:gd name="connsiteY76" fmla="*/ 952 h 10000"/>
              <a:gd name="connsiteX77" fmla="*/ 5258 w 9151"/>
              <a:gd name="connsiteY77" fmla="*/ 952 h 10000"/>
              <a:gd name="connsiteX78" fmla="*/ 4919 w 9151"/>
              <a:gd name="connsiteY78" fmla="*/ 1058 h 10000"/>
              <a:gd name="connsiteX79" fmla="*/ 4405 w 9151"/>
              <a:gd name="connsiteY79" fmla="*/ 1058 h 10000"/>
              <a:gd name="connsiteX80" fmla="*/ 3895 w 9151"/>
              <a:gd name="connsiteY80" fmla="*/ 1058 h 10000"/>
              <a:gd name="connsiteX81" fmla="*/ 3215 w 9151"/>
              <a:gd name="connsiteY81" fmla="*/ 1164 h 10000"/>
              <a:gd name="connsiteX82" fmla="*/ 2555 w 9151"/>
              <a:gd name="connsiteY82" fmla="*/ 1164 h 10000"/>
              <a:gd name="connsiteX83" fmla="*/ 1705 w 9151"/>
              <a:gd name="connsiteY83" fmla="*/ 1257 h 10000"/>
              <a:gd name="connsiteX84" fmla="*/ 853 w 9151"/>
              <a:gd name="connsiteY84" fmla="*/ 1362 h 10000"/>
              <a:gd name="connsiteX85" fmla="*/ 0 w 9151"/>
              <a:gd name="connsiteY85" fmla="*/ 1362 h 10000"/>
              <a:gd name="connsiteX86" fmla="*/ 0 w 9151"/>
              <a:gd name="connsiteY86" fmla="*/ 847 h 10000"/>
              <a:gd name="connsiteX87" fmla="*/ 853 w 9151"/>
              <a:gd name="connsiteY87" fmla="*/ 847 h 10000"/>
              <a:gd name="connsiteX88" fmla="*/ 1705 w 9151"/>
              <a:gd name="connsiteY88" fmla="*/ 741 h 10000"/>
              <a:gd name="connsiteX89" fmla="*/ 2386 w 9151"/>
              <a:gd name="connsiteY89" fmla="*/ 635 h 10000"/>
              <a:gd name="connsiteX90" fmla="*/ 3066 w 9151"/>
              <a:gd name="connsiteY90" fmla="*/ 635 h 10000"/>
              <a:gd name="connsiteX91" fmla="*/ 3556 w 9151"/>
              <a:gd name="connsiteY91" fmla="*/ 529 h 10000"/>
              <a:gd name="connsiteX92" fmla="*/ 4065 w 9151"/>
              <a:gd name="connsiteY92" fmla="*/ 423 h 10000"/>
              <a:gd name="connsiteX93" fmla="*/ 4405 w 9151"/>
              <a:gd name="connsiteY93" fmla="*/ 423 h 10000"/>
              <a:gd name="connsiteX94" fmla="*/ 5086 w 9151"/>
              <a:gd name="connsiteY94" fmla="*/ 317 h 10000"/>
              <a:gd name="connsiteX95" fmla="*/ 5599 w 9151"/>
              <a:gd name="connsiteY95" fmla="*/ 212 h 10000"/>
              <a:gd name="connsiteX96" fmla="*/ 5938 w 9151"/>
              <a:gd name="connsiteY96" fmla="*/ 106 h 10000"/>
              <a:gd name="connsiteX97" fmla="*/ 6108 w 9151"/>
              <a:gd name="connsiteY97" fmla="*/ 106 h 10000"/>
              <a:gd name="connsiteX98" fmla="*/ 6279 w 9151"/>
              <a:gd name="connsiteY98" fmla="*/ 0 h 10000"/>
              <a:gd name="connsiteX99" fmla="*/ 6449 w 9151"/>
              <a:gd name="connsiteY99" fmla="*/ 0 h 10000"/>
              <a:gd name="connsiteX100" fmla="*/ 6619 w 9151"/>
              <a:gd name="connsiteY100" fmla="*/ 0 h 10000"/>
              <a:gd name="connsiteX101" fmla="*/ 6790 w 9151"/>
              <a:gd name="connsiteY101" fmla="*/ 106 h 10000"/>
              <a:gd name="connsiteX102" fmla="*/ 7131 w 9151"/>
              <a:gd name="connsiteY102" fmla="*/ 212 h 10000"/>
              <a:gd name="connsiteX103" fmla="*/ 7449 w 9151"/>
              <a:gd name="connsiteY103" fmla="*/ 317 h 10000"/>
              <a:gd name="connsiteX104" fmla="*/ 7958 w 9151"/>
              <a:gd name="connsiteY104" fmla="*/ 635 h 10000"/>
              <a:gd name="connsiteX105" fmla="*/ 8471 w 9151"/>
              <a:gd name="connsiteY105" fmla="*/ 847 h 10000"/>
              <a:gd name="connsiteX106" fmla="*/ 8811 w 9151"/>
              <a:gd name="connsiteY106" fmla="*/ 952 h 10000"/>
              <a:gd name="connsiteX107" fmla="*/ 8979 w 9151"/>
              <a:gd name="connsiteY107" fmla="*/ 1164 h 10000"/>
              <a:gd name="connsiteX108" fmla="*/ 8979 w 9151"/>
              <a:gd name="connsiteY108" fmla="*/ 1257 h 10000"/>
              <a:gd name="connsiteX109" fmla="*/ 8979 w 9151"/>
              <a:gd name="connsiteY109" fmla="*/ 1257 h 10000"/>
              <a:gd name="connsiteX0" fmla="*/ 9812 w 10000"/>
              <a:gd name="connsiteY0" fmla="*/ 1257 h 10000"/>
              <a:gd name="connsiteX1" fmla="*/ 10000 w 10000"/>
              <a:gd name="connsiteY1" fmla="*/ 1362 h 10000"/>
              <a:gd name="connsiteX2" fmla="*/ 9812 w 10000"/>
              <a:gd name="connsiteY2" fmla="*/ 1468 h 10000"/>
              <a:gd name="connsiteX3" fmla="*/ 9812 w 10000"/>
              <a:gd name="connsiteY3" fmla="*/ 1574 h 10000"/>
              <a:gd name="connsiteX4" fmla="*/ 9628 w 10000"/>
              <a:gd name="connsiteY4" fmla="*/ 1680 h 10000"/>
              <a:gd name="connsiteX5" fmla="*/ 9628 w 10000"/>
              <a:gd name="connsiteY5" fmla="*/ 1680 h 10000"/>
              <a:gd name="connsiteX6" fmla="*/ 9444 w 10000"/>
              <a:gd name="connsiteY6" fmla="*/ 1786 h 10000"/>
              <a:gd name="connsiteX7" fmla="*/ 9444 w 10000"/>
              <a:gd name="connsiteY7" fmla="*/ 1892 h 10000"/>
              <a:gd name="connsiteX8" fmla="*/ 9257 w 10000"/>
              <a:gd name="connsiteY8" fmla="*/ 2103 h 10000"/>
              <a:gd name="connsiteX9" fmla="*/ 9257 w 10000"/>
              <a:gd name="connsiteY9" fmla="*/ 2209 h 10000"/>
              <a:gd name="connsiteX10" fmla="*/ 9257 w 10000"/>
              <a:gd name="connsiteY10" fmla="*/ 2421 h 10000"/>
              <a:gd name="connsiteX11" fmla="*/ 9071 w 10000"/>
              <a:gd name="connsiteY11" fmla="*/ 2632 h 10000"/>
              <a:gd name="connsiteX12" fmla="*/ 9071 w 10000"/>
              <a:gd name="connsiteY12" fmla="*/ 2844 h 10000"/>
              <a:gd name="connsiteX13" fmla="*/ 8885 w 10000"/>
              <a:gd name="connsiteY13" fmla="*/ 3161 h 10000"/>
              <a:gd name="connsiteX14" fmla="*/ 8885 w 10000"/>
              <a:gd name="connsiteY14" fmla="*/ 3479 h 10000"/>
              <a:gd name="connsiteX15" fmla="*/ 8885 w 10000"/>
              <a:gd name="connsiteY15" fmla="*/ 3889 h 10000"/>
              <a:gd name="connsiteX16" fmla="*/ 8696 w 10000"/>
              <a:gd name="connsiteY16" fmla="*/ 4206 h 10000"/>
              <a:gd name="connsiteX17" fmla="*/ 8511 w 10000"/>
              <a:gd name="connsiteY17" fmla="*/ 4630 h 10000"/>
              <a:gd name="connsiteX18" fmla="*/ 8511 w 10000"/>
              <a:gd name="connsiteY18" fmla="*/ 5159 h 10000"/>
              <a:gd name="connsiteX19" fmla="*/ 8326 w 10000"/>
              <a:gd name="connsiteY19" fmla="*/ 5688 h 10000"/>
              <a:gd name="connsiteX20" fmla="*/ 8140 w 10000"/>
              <a:gd name="connsiteY20" fmla="*/ 6310 h 10000"/>
              <a:gd name="connsiteX21" fmla="*/ 7954 w 10000"/>
              <a:gd name="connsiteY21" fmla="*/ 6839 h 10000"/>
              <a:gd name="connsiteX22" fmla="*/ 7954 w 10000"/>
              <a:gd name="connsiteY22" fmla="*/ 7368 h 10000"/>
              <a:gd name="connsiteX23" fmla="*/ 7793 w 10000"/>
              <a:gd name="connsiteY23" fmla="*/ 7791 h 10000"/>
              <a:gd name="connsiteX24" fmla="*/ 7604 w 10000"/>
              <a:gd name="connsiteY24" fmla="*/ 8214 h 10000"/>
              <a:gd name="connsiteX25" fmla="*/ 7420 w 10000"/>
              <a:gd name="connsiteY25" fmla="*/ 8532 h 10000"/>
              <a:gd name="connsiteX26" fmla="*/ 7233 w 10000"/>
              <a:gd name="connsiteY26" fmla="*/ 8836 h 10000"/>
              <a:gd name="connsiteX27" fmla="*/ 7047 w 10000"/>
              <a:gd name="connsiteY27" fmla="*/ 9048 h 10000"/>
              <a:gd name="connsiteX28" fmla="*/ 6862 w 10000"/>
              <a:gd name="connsiteY28" fmla="*/ 9259 h 10000"/>
              <a:gd name="connsiteX29" fmla="*/ 6675 w 10000"/>
              <a:gd name="connsiteY29" fmla="*/ 9577 h 10000"/>
              <a:gd name="connsiteX30" fmla="*/ 6302 w 10000"/>
              <a:gd name="connsiteY30" fmla="*/ 9788 h 10000"/>
              <a:gd name="connsiteX31" fmla="*/ 6118 w 10000"/>
              <a:gd name="connsiteY31" fmla="*/ 9894 h 10000"/>
              <a:gd name="connsiteX32" fmla="*/ 5932 w 10000"/>
              <a:gd name="connsiteY32" fmla="*/ 10000 h 10000"/>
              <a:gd name="connsiteX33" fmla="*/ 5746 w 10000"/>
              <a:gd name="connsiteY33" fmla="*/ 9894 h 10000"/>
              <a:gd name="connsiteX34" fmla="*/ 5558 w 10000"/>
              <a:gd name="connsiteY34" fmla="*/ 9788 h 10000"/>
              <a:gd name="connsiteX35" fmla="*/ 5558 w 10000"/>
              <a:gd name="connsiteY35" fmla="*/ 9683 h 10000"/>
              <a:gd name="connsiteX36" fmla="*/ 5558 w 10000"/>
              <a:gd name="connsiteY36" fmla="*/ 9365 h 10000"/>
              <a:gd name="connsiteX37" fmla="*/ 5558 w 10000"/>
              <a:gd name="connsiteY37" fmla="*/ 9259 h 10000"/>
              <a:gd name="connsiteX38" fmla="*/ 5558 w 10000"/>
              <a:gd name="connsiteY38" fmla="*/ 9048 h 10000"/>
              <a:gd name="connsiteX39" fmla="*/ 5558 w 10000"/>
              <a:gd name="connsiteY39" fmla="*/ 8836 h 10000"/>
              <a:gd name="connsiteX40" fmla="*/ 5375 w 10000"/>
              <a:gd name="connsiteY40" fmla="*/ 8638 h 10000"/>
              <a:gd name="connsiteX41" fmla="*/ 5186 w 10000"/>
              <a:gd name="connsiteY41" fmla="*/ 8426 h 10000"/>
              <a:gd name="connsiteX42" fmla="*/ 5003 w 10000"/>
              <a:gd name="connsiteY42" fmla="*/ 8108 h 10000"/>
              <a:gd name="connsiteX43" fmla="*/ 4814 w 10000"/>
              <a:gd name="connsiteY43" fmla="*/ 7791 h 10000"/>
              <a:gd name="connsiteX44" fmla="*/ 4629 w 10000"/>
              <a:gd name="connsiteY44" fmla="*/ 7474 h 10000"/>
              <a:gd name="connsiteX45" fmla="*/ 4814 w 10000"/>
              <a:gd name="connsiteY45" fmla="*/ 7579 h 10000"/>
              <a:gd name="connsiteX46" fmla="*/ 5186 w 10000"/>
              <a:gd name="connsiteY46" fmla="*/ 7579 h 10000"/>
              <a:gd name="connsiteX47" fmla="*/ 5375 w 10000"/>
              <a:gd name="connsiteY47" fmla="*/ 7685 h 10000"/>
              <a:gd name="connsiteX48" fmla="*/ 5746 w 10000"/>
              <a:gd name="connsiteY48" fmla="*/ 7685 h 10000"/>
              <a:gd name="connsiteX49" fmla="*/ 5932 w 10000"/>
              <a:gd name="connsiteY49" fmla="*/ 7685 h 10000"/>
              <a:gd name="connsiteX50" fmla="*/ 5932 w 10000"/>
              <a:gd name="connsiteY50" fmla="*/ 7685 h 10000"/>
              <a:gd name="connsiteX51" fmla="*/ 6118 w 10000"/>
              <a:gd name="connsiteY51" fmla="*/ 7579 h 10000"/>
              <a:gd name="connsiteX52" fmla="*/ 6118 w 10000"/>
              <a:gd name="connsiteY52" fmla="*/ 7474 h 10000"/>
              <a:gd name="connsiteX53" fmla="*/ 6302 w 10000"/>
              <a:gd name="connsiteY53" fmla="*/ 7368 h 10000"/>
              <a:gd name="connsiteX54" fmla="*/ 6302 w 10000"/>
              <a:gd name="connsiteY54" fmla="*/ 7156 h 10000"/>
              <a:gd name="connsiteX55" fmla="*/ 6489 w 10000"/>
              <a:gd name="connsiteY55" fmla="*/ 6944 h 10000"/>
              <a:gd name="connsiteX56" fmla="*/ 6489 w 10000"/>
              <a:gd name="connsiteY56" fmla="*/ 6627 h 10000"/>
              <a:gd name="connsiteX57" fmla="*/ 6675 w 10000"/>
              <a:gd name="connsiteY57" fmla="*/ 6217 h 10000"/>
              <a:gd name="connsiteX58" fmla="*/ 6675 w 10000"/>
              <a:gd name="connsiteY58" fmla="*/ 5794 h 10000"/>
              <a:gd name="connsiteX59" fmla="*/ 6862 w 10000"/>
              <a:gd name="connsiteY59" fmla="*/ 5370 h 10000"/>
              <a:gd name="connsiteX60" fmla="*/ 6862 w 10000"/>
              <a:gd name="connsiteY60" fmla="*/ 4841 h 10000"/>
              <a:gd name="connsiteX61" fmla="*/ 7047 w 10000"/>
              <a:gd name="connsiteY61" fmla="*/ 4206 h 10000"/>
              <a:gd name="connsiteX62" fmla="*/ 7233 w 10000"/>
              <a:gd name="connsiteY62" fmla="*/ 3783 h 10000"/>
              <a:gd name="connsiteX63" fmla="*/ 7233 w 10000"/>
              <a:gd name="connsiteY63" fmla="*/ 3373 h 10000"/>
              <a:gd name="connsiteX64" fmla="*/ 7420 w 10000"/>
              <a:gd name="connsiteY64" fmla="*/ 2950 h 10000"/>
              <a:gd name="connsiteX65" fmla="*/ 7420 w 10000"/>
              <a:gd name="connsiteY65" fmla="*/ 2632 h 10000"/>
              <a:gd name="connsiteX66" fmla="*/ 7420 w 10000"/>
              <a:gd name="connsiteY66" fmla="*/ 2315 h 10000"/>
              <a:gd name="connsiteX67" fmla="*/ 7420 w 10000"/>
              <a:gd name="connsiteY67" fmla="*/ 2103 h 10000"/>
              <a:gd name="connsiteX68" fmla="*/ 7604 w 10000"/>
              <a:gd name="connsiteY68" fmla="*/ 1892 h 10000"/>
              <a:gd name="connsiteX69" fmla="*/ 7604 w 10000"/>
              <a:gd name="connsiteY69" fmla="*/ 1680 h 10000"/>
              <a:gd name="connsiteX70" fmla="*/ 7420 w 10000"/>
              <a:gd name="connsiteY70" fmla="*/ 1468 h 10000"/>
              <a:gd name="connsiteX71" fmla="*/ 7420 w 10000"/>
              <a:gd name="connsiteY71" fmla="*/ 1257 h 10000"/>
              <a:gd name="connsiteX72" fmla="*/ 7233 w 10000"/>
              <a:gd name="connsiteY72" fmla="*/ 1164 h 10000"/>
              <a:gd name="connsiteX73" fmla="*/ 6862 w 10000"/>
              <a:gd name="connsiteY73" fmla="*/ 1058 h 10000"/>
              <a:gd name="connsiteX74" fmla="*/ 6302 w 10000"/>
              <a:gd name="connsiteY74" fmla="*/ 952 h 10000"/>
              <a:gd name="connsiteX75" fmla="*/ 6302 w 10000"/>
              <a:gd name="connsiteY75" fmla="*/ 952 h 10000"/>
              <a:gd name="connsiteX76" fmla="*/ 5932 w 10000"/>
              <a:gd name="connsiteY76" fmla="*/ 952 h 10000"/>
              <a:gd name="connsiteX77" fmla="*/ 5746 w 10000"/>
              <a:gd name="connsiteY77" fmla="*/ 952 h 10000"/>
              <a:gd name="connsiteX78" fmla="*/ 5375 w 10000"/>
              <a:gd name="connsiteY78" fmla="*/ 1058 h 10000"/>
              <a:gd name="connsiteX79" fmla="*/ 4814 w 10000"/>
              <a:gd name="connsiteY79" fmla="*/ 1058 h 10000"/>
              <a:gd name="connsiteX80" fmla="*/ 4256 w 10000"/>
              <a:gd name="connsiteY80" fmla="*/ 1058 h 10000"/>
              <a:gd name="connsiteX81" fmla="*/ 3513 w 10000"/>
              <a:gd name="connsiteY81" fmla="*/ 1164 h 10000"/>
              <a:gd name="connsiteX82" fmla="*/ 2792 w 10000"/>
              <a:gd name="connsiteY82" fmla="*/ 1164 h 10000"/>
              <a:gd name="connsiteX83" fmla="*/ 1863 w 10000"/>
              <a:gd name="connsiteY83" fmla="*/ 1257 h 10000"/>
              <a:gd name="connsiteX84" fmla="*/ 932 w 10000"/>
              <a:gd name="connsiteY84" fmla="*/ 1362 h 10000"/>
              <a:gd name="connsiteX85" fmla="*/ 0 w 10000"/>
              <a:gd name="connsiteY85" fmla="*/ 847 h 10000"/>
              <a:gd name="connsiteX86" fmla="*/ 932 w 10000"/>
              <a:gd name="connsiteY86" fmla="*/ 847 h 10000"/>
              <a:gd name="connsiteX87" fmla="*/ 1863 w 10000"/>
              <a:gd name="connsiteY87" fmla="*/ 741 h 10000"/>
              <a:gd name="connsiteX88" fmla="*/ 2607 w 10000"/>
              <a:gd name="connsiteY88" fmla="*/ 635 h 10000"/>
              <a:gd name="connsiteX89" fmla="*/ 3350 w 10000"/>
              <a:gd name="connsiteY89" fmla="*/ 635 h 10000"/>
              <a:gd name="connsiteX90" fmla="*/ 3886 w 10000"/>
              <a:gd name="connsiteY90" fmla="*/ 529 h 10000"/>
              <a:gd name="connsiteX91" fmla="*/ 4442 w 10000"/>
              <a:gd name="connsiteY91" fmla="*/ 423 h 10000"/>
              <a:gd name="connsiteX92" fmla="*/ 4814 w 10000"/>
              <a:gd name="connsiteY92" fmla="*/ 423 h 10000"/>
              <a:gd name="connsiteX93" fmla="*/ 5558 w 10000"/>
              <a:gd name="connsiteY93" fmla="*/ 317 h 10000"/>
              <a:gd name="connsiteX94" fmla="*/ 6118 w 10000"/>
              <a:gd name="connsiteY94" fmla="*/ 212 h 10000"/>
              <a:gd name="connsiteX95" fmla="*/ 6489 w 10000"/>
              <a:gd name="connsiteY95" fmla="*/ 106 h 10000"/>
              <a:gd name="connsiteX96" fmla="*/ 6675 w 10000"/>
              <a:gd name="connsiteY96" fmla="*/ 106 h 10000"/>
              <a:gd name="connsiteX97" fmla="*/ 6862 w 10000"/>
              <a:gd name="connsiteY97" fmla="*/ 0 h 10000"/>
              <a:gd name="connsiteX98" fmla="*/ 7047 w 10000"/>
              <a:gd name="connsiteY98" fmla="*/ 0 h 10000"/>
              <a:gd name="connsiteX99" fmla="*/ 7233 w 10000"/>
              <a:gd name="connsiteY99" fmla="*/ 0 h 10000"/>
              <a:gd name="connsiteX100" fmla="*/ 7420 w 10000"/>
              <a:gd name="connsiteY100" fmla="*/ 106 h 10000"/>
              <a:gd name="connsiteX101" fmla="*/ 7793 w 10000"/>
              <a:gd name="connsiteY101" fmla="*/ 212 h 10000"/>
              <a:gd name="connsiteX102" fmla="*/ 8140 w 10000"/>
              <a:gd name="connsiteY102" fmla="*/ 317 h 10000"/>
              <a:gd name="connsiteX103" fmla="*/ 8696 w 10000"/>
              <a:gd name="connsiteY103" fmla="*/ 635 h 10000"/>
              <a:gd name="connsiteX104" fmla="*/ 9257 w 10000"/>
              <a:gd name="connsiteY104" fmla="*/ 847 h 10000"/>
              <a:gd name="connsiteX105" fmla="*/ 9628 w 10000"/>
              <a:gd name="connsiteY105" fmla="*/ 952 h 10000"/>
              <a:gd name="connsiteX106" fmla="*/ 9812 w 10000"/>
              <a:gd name="connsiteY106" fmla="*/ 1164 h 10000"/>
              <a:gd name="connsiteX107" fmla="*/ 9812 w 10000"/>
              <a:gd name="connsiteY107" fmla="*/ 1257 h 10000"/>
              <a:gd name="connsiteX108" fmla="*/ 9812 w 10000"/>
              <a:gd name="connsiteY108" fmla="*/ 1257 h 10000"/>
              <a:gd name="connsiteX0" fmla="*/ 8880 w 9068"/>
              <a:gd name="connsiteY0" fmla="*/ 1257 h 10000"/>
              <a:gd name="connsiteX1" fmla="*/ 9068 w 9068"/>
              <a:gd name="connsiteY1" fmla="*/ 1362 h 10000"/>
              <a:gd name="connsiteX2" fmla="*/ 8880 w 9068"/>
              <a:gd name="connsiteY2" fmla="*/ 1468 h 10000"/>
              <a:gd name="connsiteX3" fmla="*/ 8880 w 9068"/>
              <a:gd name="connsiteY3" fmla="*/ 1574 h 10000"/>
              <a:gd name="connsiteX4" fmla="*/ 8696 w 9068"/>
              <a:gd name="connsiteY4" fmla="*/ 1680 h 10000"/>
              <a:gd name="connsiteX5" fmla="*/ 8696 w 9068"/>
              <a:gd name="connsiteY5" fmla="*/ 1680 h 10000"/>
              <a:gd name="connsiteX6" fmla="*/ 8512 w 9068"/>
              <a:gd name="connsiteY6" fmla="*/ 1786 h 10000"/>
              <a:gd name="connsiteX7" fmla="*/ 8512 w 9068"/>
              <a:gd name="connsiteY7" fmla="*/ 1892 h 10000"/>
              <a:gd name="connsiteX8" fmla="*/ 8325 w 9068"/>
              <a:gd name="connsiteY8" fmla="*/ 2103 h 10000"/>
              <a:gd name="connsiteX9" fmla="*/ 8325 w 9068"/>
              <a:gd name="connsiteY9" fmla="*/ 2209 h 10000"/>
              <a:gd name="connsiteX10" fmla="*/ 8325 w 9068"/>
              <a:gd name="connsiteY10" fmla="*/ 2421 h 10000"/>
              <a:gd name="connsiteX11" fmla="*/ 8139 w 9068"/>
              <a:gd name="connsiteY11" fmla="*/ 2632 h 10000"/>
              <a:gd name="connsiteX12" fmla="*/ 8139 w 9068"/>
              <a:gd name="connsiteY12" fmla="*/ 2844 h 10000"/>
              <a:gd name="connsiteX13" fmla="*/ 7953 w 9068"/>
              <a:gd name="connsiteY13" fmla="*/ 3161 h 10000"/>
              <a:gd name="connsiteX14" fmla="*/ 7953 w 9068"/>
              <a:gd name="connsiteY14" fmla="*/ 3479 h 10000"/>
              <a:gd name="connsiteX15" fmla="*/ 7953 w 9068"/>
              <a:gd name="connsiteY15" fmla="*/ 3889 h 10000"/>
              <a:gd name="connsiteX16" fmla="*/ 7764 w 9068"/>
              <a:gd name="connsiteY16" fmla="*/ 4206 h 10000"/>
              <a:gd name="connsiteX17" fmla="*/ 7579 w 9068"/>
              <a:gd name="connsiteY17" fmla="*/ 4630 h 10000"/>
              <a:gd name="connsiteX18" fmla="*/ 7579 w 9068"/>
              <a:gd name="connsiteY18" fmla="*/ 5159 h 10000"/>
              <a:gd name="connsiteX19" fmla="*/ 7394 w 9068"/>
              <a:gd name="connsiteY19" fmla="*/ 5688 h 10000"/>
              <a:gd name="connsiteX20" fmla="*/ 7208 w 9068"/>
              <a:gd name="connsiteY20" fmla="*/ 6310 h 10000"/>
              <a:gd name="connsiteX21" fmla="*/ 7022 w 9068"/>
              <a:gd name="connsiteY21" fmla="*/ 6839 h 10000"/>
              <a:gd name="connsiteX22" fmla="*/ 7022 w 9068"/>
              <a:gd name="connsiteY22" fmla="*/ 7368 h 10000"/>
              <a:gd name="connsiteX23" fmla="*/ 6861 w 9068"/>
              <a:gd name="connsiteY23" fmla="*/ 7791 h 10000"/>
              <a:gd name="connsiteX24" fmla="*/ 6672 w 9068"/>
              <a:gd name="connsiteY24" fmla="*/ 8214 h 10000"/>
              <a:gd name="connsiteX25" fmla="*/ 6488 w 9068"/>
              <a:gd name="connsiteY25" fmla="*/ 8532 h 10000"/>
              <a:gd name="connsiteX26" fmla="*/ 6301 w 9068"/>
              <a:gd name="connsiteY26" fmla="*/ 8836 h 10000"/>
              <a:gd name="connsiteX27" fmla="*/ 6115 w 9068"/>
              <a:gd name="connsiteY27" fmla="*/ 9048 h 10000"/>
              <a:gd name="connsiteX28" fmla="*/ 5930 w 9068"/>
              <a:gd name="connsiteY28" fmla="*/ 9259 h 10000"/>
              <a:gd name="connsiteX29" fmla="*/ 5743 w 9068"/>
              <a:gd name="connsiteY29" fmla="*/ 9577 h 10000"/>
              <a:gd name="connsiteX30" fmla="*/ 5370 w 9068"/>
              <a:gd name="connsiteY30" fmla="*/ 9788 h 10000"/>
              <a:gd name="connsiteX31" fmla="*/ 5186 w 9068"/>
              <a:gd name="connsiteY31" fmla="*/ 9894 h 10000"/>
              <a:gd name="connsiteX32" fmla="*/ 5000 w 9068"/>
              <a:gd name="connsiteY32" fmla="*/ 10000 h 10000"/>
              <a:gd name="connsiteX33" fmla="*/ 4814 w 9068"/>
              <a:gd name="connsiteY33" fmla="*/ 9894 h 10000"/>
              <a:gd name="connsiteX34" fmla="*/ 4626 w 9068"/>
              <a:gd name="connsiteY34" fmla="*/ 9788 h 10000"/>
              <a:gd name="connsiteX35" fmla="*/ 4626 w 9068"/>
              <a:gd name="connsiteY35" fmla="*/ 9683 h 10000"/>
              <a:gd name="connsiteX36" fmla="*/ 4626 w 9068"/>
              <a:gd name="connsiteY36" fmla="*/ 9365 h 10000"/>
              <a:gd name="connsiteX37" fmla="*/ 4626 w 9068"/>
              <a:gd name="connsiteY37" fmla="*/ 9259 h 10000"/>
              <a:gd name="connsiteX38" fmla="*/ 4626 w 9068"/>
              <a:gd name="connsiteY38" fmla="*/ 9048 h 10000"/>
              <a:gd name="connsiteX39" fmla="*/ 4626 w 9068"/>
              <a:gd name="connsiteY39" fmla="*/ 8836 h 10000"/>
              <a:gd name="connsiteX40" fmla="*/ 4443 w 9068"/>
              <a:gd name="connsiteY40" fmla="*/ 8638 h 10000"/>
              <a:gd name="connsiteX41" fmla="*/ 4254 w 9068"/>
              <a:gd name="connsiteY41" fmla="*/ 8426 h 10000"/>
              <a:gd name="connsiteX42" fmla="*/ 4071 w 9068"/>
              <a:gd name="connsiteY42" fmla="*/ 8108 h 10000"/>
              <a:gd name="connsiteX43" fmla="*/ 3882 w 9068"/>
              <a:gd name="connsiteY43" fmla="*/ 7791 h 10000"/>
              <a:gd name="connsiteX44" fmla="*/ 3697 w 9068"/>
              <a:gd name="connsiteY44" fmla="*/ 7474 h 10000"/>
              <a:gd name="connsiteX45" fmla="*/ 3882 w 9068"/>
              <a:gd name="connsiteY45" fmla="*/ 7579 h 10000"/>
              <a:gd name="connsiteX46" fmla="*/ 4254 w 9068"/>
              <a:gd name="connsiteY46" fmla="*/ 7579 h 10000"/>
              <a:gd name="connsiteX47" fmla="*/ 4443 w 9068"/>
              <a:gd name="connsiteY47" fmla="*/ 7685 h 10000"/>
              <a:gd name="connsiteX48" fmla="*/ 4814 w 9068"/>
              <a:gd name="connsiteY48" fmla="*/ 7685 h 10000"/>
              <a:gd name="connsiteX49" fmla="*/ 5000 w 9068"/>
              <a:gd name="connsiteY49" fmla="*/ 7685 h 10000"/>
              <a:gd name="connsiteX50" fmla="*/ 5000 w 9068"/>
              <a:gd name="connsiteY50" fmla="*/ 7685 h 10000"/>
              <a:gd name="connsiteX51" fmla="*/ 5186 w 9068"/>
              <a:gd name="connsiteY51" fmla="*/ 7579 h 10000"/>
              <a:gd name="connsiteX52" fmla="*/ 5186 w 9068"/>
              <a:gd name="connsiteY52" fmla="*/ 7474 h 10000"/>
              <a:gd name="connsiteX53" fmla="*/ 5370 w 9068"/>
              <a:gd name="connsiteY53" fmla="*/ 7368 h 10000"/>
              <a:gd name="connsiteX54" fmla="*/ 5370 w 9068"/>
              <a:gd name="connsiteY54" fmla="*/ 7156 h 10000"/>
              <a:gd name="connsiteX55" fmla="*/ 5557 w 9068"/>
              <a:gd name="connsiteY55" fmla="*/ 6944 h 10000"/>
              <a:gd name="connsiteX56" fmla="*/ 5557 w 9068"/>
              <a:gd name="connsiteY56" fmla="*/ 6627 h 10000"/>
              <a:gd name="connsiteX57" fmla="*/ 5743 w 9068"/>
              <a:gd name="connsiteY57" fmla="*/ 6217 h 10000"/>
              <a:gd name="connsiteX58" fmla="*/ 5743 w 9068"/>
              <a:gd name="connsiteY58" fmla="*/ 5794 h 10000"/>
              <a:gd name="connsiteX59" fmla="*/ 5930 w 9068"/>
              <a:gd name="connsiteY59" fmla="*/ 5370 h 10000"/>
              <a:gd name="connsiteX60" fmla="*/ 5930 w 9068"/>
              <a:gd name="connsiteY60" fmla="*/ 4841 h 10000"/>
              <a:gd name="connsiteX61" fmla="*/ 6115 w 9068"/>
              <a:gd name="connsiteY61" fmla="*/ 4206 h 10000"/>
              <a:gd name="connsiteX62" fmla="*/ 6301 w 9068"/>
              <a:gd name="connsiteY62" fmla="*/ 3783 h 10000"/>
              <a:gd name="connsiteX63" fmla="*/ 6301 w 9068"/>
              <a:gd name="connsiteY63" fmla="*/ 3373 h 10000"/>
              <a:gd name="connsiteX64" fmla="*/ 6488 w 9068"/>
              <a:gd name="connsiteY64" fmla="*/ 2950 h 10000"/>
              <a:gd name="connsiteX65" fmla="*/ 6488 w 9068"/>
              <a:gd name="connsiteY65" fmla="*/ 2632 h 10000"/>
              <a:gd name="connsiteX66" fmla="*/ 6488 w 9068"/>
              <a:gd name="connsiteY66" fmla="*/ 2315 h 10000"/>
              <a:gd name="connsiteX67" fmla="*/ 6488 w 9068"/>
              <a:gd name="connsiteY67" fmla="*/ 2103 h 10000"/>
              <a:gd name="connsiteX68" fmla="*/ 6672 w 9068"/>
              <a:gd name="connsiteY68" fmla="*/ 1892 h 10000"/>
              <a:gd name="connsiteX69" fmla="*/ 6672 w 9068"/>
              <a:gd name="connsiteY69" fmla="*/ 1680 h 10000"/>
              <a:gd name="connsiteX70" fmla="*/ 6488 w 9068"/>
              <a:gd name="connsiteY70" fmla="*/ 1468 h 10000"/>
              <a:gd name="connsiteX71" fmla="*/ 6488 w 9068"/>
              <a:gd name="connsiteY71" fmla="*/ 1257 h 10000"/>
              <a:gd name="connsiteX72" fmla="*/ 6301 w 9068"/>
              <a:gd name="connsiteY72" fmla="*/ 1164 h 10000"/>
              <a:gd name="connsiteX73" fmla="*/ 5930 w 9068"/>
              <a:gd name="connsiteY73" fmla="*/ 1058 h 10000"/>
              <a:gd name="connsiteX74" fmla="*/ 5370 w 9068"/>
              <a:gd name="connsiteY74" fmla="*/ 952 h 10000"/>
              <a:gd name="connsiteX75" fmla="*/ 5370 w 9068"/>
              <a:gd name="connsiteY75" fmla="*/ 952 h 10000"/>
              <a:gd name="connsiteX76" fmla="*/ 5000 w 9068"/>
              <a:gd name="connsiteY76" fmla="*/ 952 h 10000"/>
              <a:gd name="connsiteX77" fmla="*/ 4814 w 9068"/>
              <a:gd name="connsiteY77" fmla="*/ 952 h 10000"/>
              <a:gd name="connsiteX78" fmla="*/ 4443 w 9068"/>
              <a:gd name="connsiteY78" fmla="*/ 1058 h 10000"/>
              <a:gd name="connsiteX79" fmla="*/ 3882 w 9068"/>
              <a:gd name="connsiteY79" fmla="*/ 1058 h 10000"/>
              <a:gd name="connsiteX80" fmla="*/ 3324 w 9068"/>
              <a:gd name="connsiteY80" fmla="*/ 1058 h 10000"/>
              <a:gd name="connsiteX81" fmla="*/ 2581 w 9068"/>
              <a:gd name="connsiteY81" fmla="*/ 1164 h 10000"/>
              <a:gd name="connsiteX82" fmla="*/ 1860 w 9068"/>
              <a:gd name="connsiteY82" fmla="*/ 1164 h 10000"/>
              <a:gd name="connsiteX83" fmla="*/ 931 w 9068"/>
              <a:gd name="connsiteY83" fmla="*/ 1257 h 10000"/>
              <a:gd name="connsiteX84" fmla="*/ 0 w 9068"/>
              <a:gd name="connsiteY84" fmla="*/ 1362 h 10000"/>
              <a:gd name="connsiteX85" fmla="*/ 0 w 9068"/>
              <a:gd name="connsiteY85" fmla="*/ 847 h 10000"/>
              <a:gd name="connsiteX86" fmla="*/ 931 w 9068"/>
              <a:gd name="connsiteY86" fmla="*/ 741 h 10000"/>
              <a:gd name="connsiteX87" fmla="*/ 1675 w 9068"/>
              <a:gd name="connsiteY87" fmla="*/ 635 h 10000"/>
              <a:gd name="connsiteX88" fmla="*/ 2418 w 9068"/>
              <a:gd name="connsiteY88" fmla="*/ 635 h 10000"/>
              <a:gd name="connsiteX89" fmla="*/ 2954 w 9068"/>
              <a:gd name="connsiteY89" fmla="*/ 529 h 10000"/>
              <a:gd name="connsiteX90" fmla="*/ 3510 w 9068"/>
              <a:gd name="connsiteY90" fmla="*/ 423 h 10000"/>
              <a:gd name="connsiteX91" fmla="*/ 3882 w 9068"/>
              <a:gd name="connsiteY91" fmla="*/ 423 h 10000"/>
              <a:gd name="connsiteX92" fmla="*/ 4626 w 9068"/>
              <a:gd name="connsiteY92" fmla="*/ 317 h 10000"/>
              <a:gd name="connsiteX93" fmla="*/ 5186 w 9068"/>
              <a:gd name="connsiteY93" fmla="*/ 212 h 10000"/>
              <a:gd name="connsiteX94" fmla="*/ 5557 w 9068"/>
              <a:gd name="connsiteY94" fmla="*/ 106 h 10000"/>
              <a:gd name="connsiteX95" fmla="*/ 5743 w 9068"/>
              <a:gd name="connsiteY95" fmla="*/ 106 h 10000"/>
              <a:gd name="connsiteX96" fmla="*/ 5930 w 9068"/>
              <a:gd name="connsiteY96" fmla="*/ 0 h 10000"/>
              <a:gd name="connsiteX97" fmla="*/ 6115 w 9068"/>
              <a:gd name="connsiteY97" fmla="*/ 0 h 10000"/>
              <a:gd name="connsiteX98" fmla="*/ 6301 w 9068"/>
              <a:gd name="connsiteY98" fmla="*/ 0 h 10000"/>
              <a:gd name="connsiteX99" fmla="*/ 6488 w 9068"/>
              <a:gd name="connsiteY99" fmla="*/ 106 h 10000"/>
              <a:gd name="connsiteX100" fmla="*/ 6861 w 9068"/>
              <a:gd name="connsiteY100" fmla="*/ 212 h 10000"/>
              <a:gd name="connsiteX101" fmla="*/ 7208 w 9068"/>
              <a:gd name="connsiteY101" fmla="*/ 317 h 10000"/>
              <a:gd name="connsiteX102" fmla="*/ 7764 w 9068"/>
              <a:gd name="connsiteY102" fmla="*/ 635 h 10000"/>
              <a:gd name="connsiteX103" fmla="*/ 8325 w 9068"/>
              <a:gd name="connsiteY103" fmla="*/ 847 h 10000"/>
              <a:gd name="connsiteX104" fmla="*/ 8696 w 9068"/>
              <a:gd name="connsiteY104" fmla="*/ 952 h 10000"/>
              <a:gd name="connsiteX105" fmla="*/ 8880 w 9068"/>
              <a:gd name="connsiteY105" fmla="*/ 1164 h 10000"/>
              <a:gd name="connsiteX106" fmla="*/ 8880 w 9068"/>
              <a:gd name="connsiteY106" fmla="*/ 1257 h 10000"/>
              <a:gd name="connsiteX107" fmla="*/ 8880 w 9068"/>
              <a:gd name="connsiteY107" fmla="*/ 1257 h 10000"/>
              <a:gd name="connsiteX0" fmla="*/ 9793 w 10000"/>
              <a:gd name="connsiteY0" fmla="*/ 1257 h 10000"/>
              <a:gd name="connsiteX1" fmla="*/ 10000 w 10000"/>
              <a:gd name="connsiteY1" fmla="*/ 1362 h 10000"/>
              <a:gd name="connsiteX2" fmla="*/ 9793 w 10000"/>
              <a:gd name="connsiteY2" fmla="*/ 1468 h 10000"/>
              <a:gd name="connsiteX3" fmla="*/ 9793 w 10000"/>
              <a:gd name="connsiteY3" fmla="*/ 1574 h 10000"/>
              <a:gd name="connsiteX4" fmla="*/ 9590 w 10000"/>
              <a:gd name="connsiteY4" fmla="*/ 1680 h 10000"/>
              <a:gd name="connsiteX5" fmla="*/ 9590 w 10000"/>
              <a:gd name="connsiteY5" fmla="*/ 1680 h 10000"/>
              <a:gd name="connsiteX6" fmla="*/ 9387 w 10000"/>
              <a:gd name="connsiteY6" fmla="*/ 1786 h 10000"/>
              <a:gd name="connsiteX7" fmla="*/ 9387 w 10000"/>
              <a:gd name="connsiteY7" fmla="*/ 1892 h 10000"/>
              <a:gd name="connsiteX8" fmla="*/ 9181 w 10000"/>
              <a:gd name="connsiteY8" fmla="*/ 2103 h 10000"/>
              <a:gd name="connsiteX9" fmla="*/ 9181 w 10000"/>
              <a:gd name="connsiteY9" fmla="*/ 2209 h 10000"/>
              <a:gd name="connsiteX10" fmla="*/ 9181 w 10000"/>
              <a:gd name="connsiteY10" fmla="*/ 2421 h 10000"/>
              <a:gd name="connsiteX11" fmla="*/ 8976 w 10000"/>
              <a:gd name="connsiteY11" fmla="*/ 2632 h 10000"/>
              <a:gd name="connsiteX12" fmla="*/ 8976 w 10000"/>
              <a:gd name="connsiteY12" fmla="*/ 2844 h 10000"/>
              <a:gd name="connsiteX13" fmla="*/ 8770 w 10000"/>
              <a:gd name="connsiteY13" fmla="*/ 3161 h 10000"/>
              <a:gd name="connsiteX14" fmla="*/ 8770 w 10000"/>
              <a:gd name="connsiteY14" fmla="*/ 3479 h 10000"/>
              <a:gd name="connsiteX15" fmla="*/ 8770 w 10000"/>
              <a:gd name="connsiteY15" fmla="*/ 3889 h 10000"/>
              <a:gd name="connsiteX16" fmla="*/ 8562 w 10000"/>
              <a:gd name="connsiteY16" fmla="*/ 4206 h 10000"/>
              <a:gd name="connsiteX17" fmla="*/ 8358 w 10000"/>
              <a:gd name="connsiteY17" fmla="*/ 4630 h 10000"/>
              <a:gd name="connsiteX18" fmla="*/ 8358 w 10000"/>
              <a:gd name="connsiteY18" fmla="*/ 5159 h 10000"/>
              <a:gd name="connsiteX19" fmla="*/ 8154 w 10000"/>
              <a:gd name="connsiteY19" fmla="*/ 5688 h 10000"/>
              <a:gd name="connsiteX20" fmla="*/ 7949 w 10000"/>
              <a:gd name="connsiteY20" fmla="*/ 6310 h 10000"/>
              <a:gd name="connsiteX21" fmla="*/ 7744 w 10000"/>
              <a:gd name="connsiteY21" fmla="*/ 6839 h 10000"/>
              <a:gd name="connsiteX22" fmla="*/ 7744 w 10000"/>
              <a:gd name="connsiteY22" fmla="*/ 7368 h 10000"/>
              <a:gd name="connsiteX23" fmla="*/ 7566 w 10000"/>
              <a:gd name="connsiteY23" fmla="*/ 7791 h 10000"/>
              <a:gd name="connsiteX24" fmla="*/ 7358 w 10000"/>
              <a:gd name="connsiteY24" fmla="*/ 8214 h 10000"/>
              <a:gd name="connsiteX25" fmla="*/ 7155 w 10000"/>
              <a:gd name="connsiteY25" fmla="*/ 8532 h 10000"/>
              <a:gd name="connsiteX26" fmla="*/ 6949 w 10000"/>
              <a:gd name="connsiteY26" fmla="*/ 8836 h 10000"/>
              <a:gd name="connsiteX27" fmla="*/ 6743 w 10000"/>
              <a:gd name="connsiteY27" fmla="*/ 9048 h 10000"/>
              <a:gd name="connsiteX28" fmla="*/ 6539 w 10000"/>
              <a:gd name="connsiteY28" fmla="*/ 9259 h 10000"/>
              <a:gd name="connsiteX29" fmla="*/ 6333 w 10000"/>
              <a:gd name="connsiteY29" fmla="*/ 9577 h 10000"/>
              <a:gd name="connsiteX30" fmla="*/ 5922 w 10000"/>
              <a:gd name="connsiteY30" fmla="*/ 9788 h 10000"/>
              <a:gd name="connsiteX31" fmla="*/ 5719 w 10000"/>
              <a:gd name="connsiteY31" fmla="*/ 9894 h 10000"/>
              <a:gd name="connsiteX32" fmla="*/ 5514 w 10000"/>
              <a:gd name="connsiteY32" fmla="*/ 10000 h 10000"/>
              <a:gd name="connsiteX33" fmla="*/ 5309 w 10000"/>
              <a:gd name="connsiteY33" fmla="*/ 9894 h 10000"/>
              <a:gd name="connsiteX34" fmla="*/ 5101 w 10000"/>
              <a:gd name="connsiteY34" fmla="*/ 9788 h 10000"/>
              <a:gd name="connsiteX35" fmla="*/ 5101 w 10000"/>
              <a:gd name="connsiteY35" fmla="*/ 9683 h 10000"/>
              <a:gd name="connsiteX36" fmla="*/ 5101 w 10000"/>
              <a:gd name="connsiteY36" fmla="*/ 9365 h 10000"/>
              <a:gd name="connsiteX37" fmla="*/ 5101 w 10000"/>
              <a:gd name="connsiteY37" fmla="*/ 9259 h 10000"/>
              <a:gd name="connsiteX38" fmla="*/ 5101 w 10000"/>
              <a:gd name="connsiteY38" fmla="*/ 9048 h 10000"/>
              <a:gd name="connsiteX39" fmla="*/ 5101 w 10000"/>
              <a:gd name="connsiteY39" fmla="*/ 8836 h 10000"/>
              <a:gd name="connsiteX40" fmla="*/ 4900 w 10000"/>
              <a:gd name="connsiteY40" fmla="*/ 8638 h 10000"/>
              <a:gd name="connsiteX41" fmla="*/ 4691 w 10000"/>
              <a:gd name="connsiteY41" fmla="*/ 8426 h 10000"/>
              <a:gd name="connsiteX42" fmla="*/ 4489 w 10000"/>
              <a:gd name="connsiteY42" fmla="*/ 8108 h 10000"/>
              <a:gd name="connsiteX43" fmla="*/ 4281 w 10000"/>
              <a:gd name="connsiteY43" fmla="*/ 7791 h 10000"/>
              <a:gd name="connsiteX44" fmla="*/ 4077 w 10000"/>
              <a:gd name="connsiteY44" fmla="*/ 7474 h 10000"/>
              <a:gd name="connsiteX45" fmla="*/ 4281 w 10000"/>
              <a:gd name="connsiteY45" fmla="*/ 7579 h 10000"/>
              <a:gd name="connsiteX46" fmla="*/ 4691 w 10000"/>
              <a:gd name="connsiteY46" fmla="*/ 7579 h 10000"/>
              <a:gd name="connsiteX47" fmla="*/ 4900 w 10000"/>
              <a:gd name="connsiteY47" fmla="*/ 7685 h 10000"/>
              <a:gd name="connsiteX48" fmla="*/ 5309 w 10000"/>
              <a:gd name="connsiteY48" fmla="*/ 7685 h 10000"/>
              <a:gd name="connsiteX49" fmla="*/ 5514 w 10000"/>
              <a:gd name="connsiteY49" fmla="*/ 7685 h 10000"/>
              <a:gd name="connsiteX50" fmla="*/ 5514 w 10000"/>
              <a:gd name="connsiteY50" fmla="*/ 7685 h 10000"/>
              <a:gd name="connsiteX51" fmla="*/ 5719 w 10000"/>
              <a:gd name="connsiteY51" fmla="*/ 7579 h 10000"/>
              <a:gd name="connsiteX52" fmla="*/ 5719 w 10000"/>
              <a:gd name="connsiteY52" fmla="*/ 7474 h 10000"/>
              <a:gd name="connsiteX53" fmla="*/ 5922 w 10000"/>
              <a:gd name="connsiteY53" fmla="*/ 7368 h 10000"/>
              <a:gd name="connsiteX54" fmla="*/ 5922 w 10000"/>
              <a:gd name="connsiteY54" fmla="*/ 7156 h 10000"/>
              <a:gd name="connsiteX55" fmla="*/ 6128 w 10000"/>
              <a:gd name="connsiteY55" fmla="*/ 6944 h 10000"/>
              <a:gd name="connsiteX56" fmla="*/ 6128 w 10000"/>
              <a:gd name="connsiteY56" fmla="*/ 6627 h 10000"/>
              <a:gd name="connsiteX57" fmla="*/ 6333 w 10000"/>
              <a:gd name="connsiteY57" fmla="*/ 6217 h 10000"/>
              <a:gd name="connsiteX58" fmla="*/ 6333 w 10000"/>
              <a:gd name="connsiteY58" fmla="*/ 5794 h 10000"/>
              <a:gd name="connsiteX59" fmla="*/ 6539 w 10000"/>
              <a:gd name="connsiteY59" fmla="*/ 5370 h 10000"/>
              <a:gd name="connsiteX60" fmla="*/ 6539 w 10000"/>
              <a:gd name="connsiteY60" fmla="*/ 4841 h 10000"/>
              <a:gd name="connsiteX61" fmla="*/ 6743 w 10000"/>
              <a:gd name="connsiteY61" fmla="*/ 4206 h 10000"/>
              <a:gd name="connsiteX62" fmla="*/ 6949 w 10000"/>
              <a:gd name="connsiteY62" fmla="*/ 3783 h 10000"/>
              <a:gd name="connsiteX63" fmla="*/ 6949 w 10000"/>
              <a:gd name="connsiteY63" fmla="*/ 3373 h 10000"/>
              <a:gd name="connsiteX64" fmla="*/ 7155 w 10000"/>
              <a:gd name="connsiteY64" fmla="*/ 2950 h 10000"/>
              <a:gd name="connsiteX65" fmla="*/ 7155 w 10000"/>
              <a:gd name="connsiteY65" fmla="*/ 2632 h 10000"/>
              <a:gd name="connsiteX66" fmla="*/ 7155 w 10000"/>
              <a:gd name="connsiteY66" fmla="*/ 2315 h 10000"/>
              <a:gd name="connsiteX67" fmla="*/ 7155 w 10000"/>
              <a:gd name="connsiteY67" fmla="*/ 2103 h 10000"/>
              <a:gd name="connsiteX68" fmla="*/ 7358 w 10000"/>
              <a:gd name="connsiteY68" fmla="*/ 1892 h 10000"/>
              <a:gd name="connsiteX69" fmla="*/ 7358 w 10000"/>
              <a:gd name="connsiteY69" fmla="*/ 1680 h 10000"/>
              <a:gd name="connsiteX70" fmla="*/ 7155 w 10000"/>
              <a:gd name="connsiteY70" fmla="*/ 1468 h 10000"/>
              <a:gd name="connsiteX71" fmla="*/ 7155 w 10000"/>
              <a:gd name="connsiteY71" fmla="*/ 1257 h 10000"/>
              <a:gd name="connsiteX72" fmla="*/ 6949 w 10000"/>
              <a:gd name="connsiteY72" fmla="*/ 1164 h 10000"/>
              <a:gd name="connsiteX73" fmla="*/ 6539 w 10000"/>
              <a:gd name="connsiteY73" fmla="*/ 1058 h 10000"/>
              <a:gd name="connsiteX74" fmla="*/ 5922 w 10000"/>
              <a:gd name="connsiteY74" fmla="*/ 952 h 10000"/>
              <a:gd name="connsiteX75" fmla="*/ 5922 w 10000"/>
              <a:gd name="connsiteY75" fmla="*/ 952 h 10000"/>
              <a:gd name="connsiteX76" fmla="*/ 5514 w 10000"/>
              <a:gd name="connsiteY76" fmla="*/ 952 h 10000"/>
              <a:gd name="connsiteX77" fmla="*/ 5309 w 10000"/>
              <a:gd name="connsiteY77" fmla="*/ 952 h 10000"/>
              <a:gd name="connsiteX78" fmla="*/ 4900 w 10000"/>
              <a:gd name="connsiteY78" fmla="*/ 1058 h 10000"/>
              <a:gd name="connsiteX79" fmla="*/ 4281 w 10000"/>
              <a:gd name="connsiteY79" fmla="*/ 1058 h 10000"/>
              <a:gd name="connsiteX80" fmla="*/ 3666 w 10000"/>
              <a:gd name="connsiteY80" fmla="*/ 1058 h 10000"/>
              <a:gd name="connsiteX81" fmla="*/ 2846 w 10000"/>
              <a:gd name="connsiteY81" fmla="*/ 1164 h 10000"/>
              <a:gd name="connsiteX82" fmla="*/ 2051 w 10000"/>
              <a:gd name="connsiteY82" fmla="*/ 1164 h 10000"/>
              <a:gd name="connsiteX83" fmla="*/ 1027 w 10000"/>
              <a:gd name="connsiteY83" fmla="*/ 1257 h 10000"/>
              <a:gd name="connsiteX84" fmla="*/ 0 w 10000"/>
              <a:gd name="connsiteY84" fmla="*/ 847 h 10000"/>
              <a:gd name="connsiteX85" fmla="*/ 1027 w 10000"/>
              <a:gd name="connsiteY85" fmla="*/ 741 h 10000"/>
              <a:gd name="connsiteX86" fmla="*/ 1847 w 10000"/>
              <a:gd name="connsiteY86" fmla="*/ 635 h 10000"/>
              <a:gd name="connsiteX87" fmla="*/ 2667 w 10000"/>
              <a:gd name="connsiteY87" fmla="*/ 635 h 10000"/>
              <a:gd name="connsiteX88" fmla="*/ 3258 w 10000"/>
              <a:gd name="connsiteY88" fmla="*/ 529 h 10000"/>
              <a:gd name="connsiteX89" fmla="*/ 3871 w 10000"/>
              <a:gd name="connsiteY89" fmla="*/ 423 h 10000"/>
              <a:gd name="connsiteX90" fmla="*/ 4281 w 10000"/>
              <a:gd name="connsiteY90" fmla="*/ 423 h 10000"/>
              <a:gd name="connsiteX91" fmla="*/ 5101 w 10000"/>
              <a:gd name="connsiteY91" fmla="*/ 317 h 10000"/>
              <a:gd name="connsiteX92" fmla="*/ 5719 w 10000"/>
              <a:gd name="connsiteY92" fmla="*/ 212 h 10000"/>
              <a:gd name="connsiteX93" fmla="*/ 6128 w 10000"/>
              <a:gd name="connsiteY93" fmla="*/ 106 h 10000"/>
              <a:gd name="connsiteX94" fmla="*/ 6333 w 10000"/>
              <a:gd name="connsiteY94" fmla="*/ 106 h 10000"/>
              <a:gd name="connsiteX95" fmla="*/ 6539 w 10000"/>
              <a:gd name="connsiteY95" fmla="*/ 0 h 10000"/>
              <a:gd name="connsiteX96" fmla="*/ 6743 w 10000"/>
              <a:gd name="connsiteY96" fmla="*/ 0 h 10000"/>
              <a:gd name="connsiteX97" fmla="*/ 6949 w 10000"/>
              <a:gd name="connsiteY97" fmla="*/ 0 h 10000"/>
              <a:gd name="connsiteX98" fmla="*/ 7155 w 10000"/>
              <a:gd name="connsiteY98" fmla="*/ 106 h 10000"/>
              <a:gd name="connsiteX99" fmla="*/ 7566 w 10000"/>
              <a:gd name="connsiteY99" fmla="*/ 212 h 10000"/>
              <a:gd name="connsiteX100" fmla="*/ 7949 w 10000"/>
              <a:gd name="connsiteY100" fmla="*/ 317 h 10000"/>
              <a:gd name="connsiteX101" fmla="*/ 8562 w 10000"/>
              <a:gd name="connsiteY101" fmla="*/ 635 h 10000"/>
              <a:gd name="connsiteX102" fmla="*/ 9181 w 10000"/>
              <a:gd name="connsiteY102" fmla="*/ 847 h 10000"/>
              <a:gd name="connsiteX103" fmla="*/ 9590 w 10000"/>
              <a:gd name="connsiteY103" fmla="*/ 952 h 10000"/>
              <a:gd name="connsiteX104" fmla="*/ 9793 w 10000"/>
              <a:gd name="connsiteY104" fmla="*/ 1164 h 10000"/>
              <a:gd name="connsiteX105" fmla="*/ 9793 w 10000"/>
              <a:gd name="connsiteY105" fmla="*/ 1257 h 10000"/>
              <a:gd name="connsiteX106" fmla="*/ 9793 w 10000"/>
              <a:gd name="connsiteY106" fmla="*/ 1257 h 10000"/>
              <a:gd name="connsiteX0" fmla="*/ 9793 w 10000"/>
              <a:gd name="connsiteY0" fmla="*/ 1257 h 10000"/>
              <a:gd name="connsiteX1" fmla="*/ 10000 w 10000"/>
              <a:gd name="connsiteY1" fmla="*/ 1362 h 10000"/>
              <a:gd name="connsiteX2" fmla="*/ 9793 w 10000"/>
              <a:gd name="connsiteY2" fmla="*/ 1468 h 10000"/>
              <a:gd name="connsiteX3" fmla="*/ 9793 w 10000"/>
              <a:gd name="connsiteY3" fmla="*/ 1574 h 10000"/>
              <a:gd name="connsiteX4" fmla="*/ 9590 w 10000"/>
              <a:gd name="connsiteY4" fmla="*/ 1680 h 10000"/>
              <a:gd name="connsiteX5" fmla="*/ 9590 w 10000"/>
              <a:gd name="connsiteY5" fmla="*/ 1680 h 10000"/>
              <a:gd name="connsiteX6" fmla="*/ 9387 w 10000"/>
              <a:gd name="connsiteY6" fmla="*/ 1786 h 10000"/>
              <a:gd name="connsiteX7" fmla="*/ 9387 w 10000"/>
              <a:gd name="connsiteY7" fmla="*/ 1892 h 10000"/>
              <a:gd name="connsiteX8" fmla="*/ 9181 w 10000"/>
              <a:gd name="connsiteY8" fmla="*/ 2103 h 10000"/>
              <a:gd name="connsiteX9" fmla="*/ 9181 w 10000"/>
              <a:gd name="connsiteY9" fmla="*/ 2209 h 10000"/>
              <a:gd name="connsiteX10" fmla="*/ 9181 w 10000"/>
              <a:gd name="connsiteY10" fmla="*/ 2421 h 10000"/>
              <a:gd name="connsiteX11" fmla="*/ 8976 w 10000"/>
              <a:gd name="connsiteY11" fmla="*/ 2632 h 10000"/>
              <a:gd name="connsiteX12" fmla="*/ 8976 w 10000"/>
              <a:gd name="connsiteY12" fmla="*/ 2844 h 10000"/>
              <a:gd name="connsiteX13" fmla="*/ 8770 w 10000"/>
              <a:gd name="connsiteY13" fmla="*/ 3161 h 10000"/>
              <a:gd name="connsiteX14" fmla="*/ 8770 w 10000"/>
              <a:gd name="connsiteY14" fmla="*/ 3479 h 10000"/>
              <a:gd name="connsiteX15" fmla="*/ 8770 w 10000"/>
              <a:gd name="connsiteY15" fmla="*/ 3889 h 10000"/>
              <a:gd name="connsiteX16" fmla="*/ 8562 w 10000"/>
              <a:gd name="connsiteY16" fmla="*/ 4206 h 10000"/>
              <a:gd name="connsiteX17" fmla="*/ 8358 w 10000"/>
              <a:gd name="connsiteY17" fmla="*/ 4630 h 10000"/>
              <a:gd name="connsiteX18" fmla="*/ 8358 w 10000"/>
              <a:gd name="connsiteY18" fmla="*/ 5159 h 10000"/>
              <a:gd name="connsiteX19" fmla="*/ 8154 w 10000"/>
              <a:gd name="connsiteY19" fmla="*/ 5688 h 10000"/>
              <a:gd name="connsiteX20" fmla="*/ 7949 w 10000"/>
              <a:gd name="connsiteY20" fmla="*/ 6310 h 10000"/>
              <a:gd name="connsiteX21" fmla="*/ 7744 w 10000"/>
              <a:gd name="connsiteY21" fmla="*/ 6839 h 10000"/>
              <a:gd name="connsiteX22" fmla="*/ 7744 w 10000"/>
              <a:gd name="connsiteY22" fmla="*/ 7368 h 10000"/>
              <a:gd name="connsiteX23" fmla="*/ 7566 w 10000"/>
              <a:gd name="connsiteY23" fmla="*/ 7791 h 10000"/>
              <a:gd name="connsiteX24" fmla="*/ 7358 w 10000"/>
              <a:gd name="connsiteY24" fmla="*/ 8214 h 10000"/>
              <a:gd name="connsiteX25" fmla="*/ 7155 w 10000"/>
              <a:gd name="connsiteY25" fmla="*/ 8532 h 10000"/>
              <a:gd name="connsiteX26" fmla="*/ 6949 w 10000"/>
              <a:gd name="connsiteY26" fmla="*/ 8836 h 10000"/>
              <a:gd name="connsiteX27" fmla="*/ 6743 w 10000"/>
              <a:gd name="connsiteY27" fmla="*/ 9048 h 10000"/>
              <a:gd name="connsiteX28" fmla="*/ 6539 w 10000"/>
              <a:gd name="connsiteY28" fmla="*/ 9259 h 10000"/>
              <a:gd name="connsiteX29" fmla="*/ 6333 w 10000"/>
              <a:gd name="connsiteY29" fmla="*/ 9577 h 10000"/>
              <a:gd name="connsiteX30" fmla="*/ 5922 w 10000"/>
              <a:gd name="connsiteY30" fmla="*/ 9788 h 10000"/>
              <a:gd name="connsiteX31" fmla="*/ 5719 w 10000"/>
              <a:gd name="connsiteY31" fmla="*/ 9894 h 10000"/>
              <a:gd name="connsiteX32" fmla="*/ 5514 w 10000"/>
              <a:gd name="connsiteY32" fmla="*/ 10000 h 10000"/>
              <a:gd name="connsiteX33" fmla="*/ 5309 w 10000"/>
              <a:gd name="connsiteY33" fmla="*/ 9894 h 10000"/>
              <a:gd name="connsiteX34" fmla="*/ 5101 w 10000"/>
              <a:gd name="connsiteY34" fmla="*/ 9788 h 10000"/>
              <a:gd name="connsiteX35" fmla="*/ 5101 w 10000"/>
              <a:gd name="connsiteY35" fmla="*/ 9683 h 10000"/>
              <a:gd name="connsiteX36" fmla="*/ 5101 w 10000"/>
              <a:gd name="connsiteY36" fmla="*/ 9365 h 10000"/>
              <a:gd name="connsiteX37" fmla="*/ 5101 w 10000"/>
              <a:gd name="connsiteY37" fmla="*/ 9259 h 10000"/>
              <a:gd name="connsiteX38" fmla="*/ 5101 w 10000"/>
              <a:gd name="connsiteY38" fmla="*/ 9048 h 10000"/>
              <a:gd name="connsiteX39" fmla="*/ 5101 w 10000"/>
              <a:gd name="connsiteY39" fmla="*/ 8836 h 10000"/>
              <a:gd name="connsiteX40" fmla="*/ 4900 w 10000"/>
              <a:gd name="connsiteY40" fmla="*/ 8638 h 10000"/>
              <a:gd name="connsiteX41" fmla="*/ 4691 w 10000"/>
              <a:gd name="connsiteY41" fmla="*/ 8426 h 10000"/>
              <a:gd name="connsiteX42" fmla="*/ 4489 w 10000"/>
              <a:gd name="connsiteY42" fmla="*/ 8108 h 10000"/>
              <a:gd name="connsiteX43" fmla="*/ 4281 w 10000"/>
              <a:gd name="connsiteY43" fmla="*/ 7791 h 10000"/>
              <a:gd name="connsiteX44" fmla="*/ 4077 w 10000"/>
              <a:gd name="connsiteY44" fmla="*/ 7474 h 10000"/>
              <a:gd name="connsiteX45" fmla="*/ 4281 w 10000"/>
              <a:gd name="connsiteY45" fmla="*/ 7579 h 10000"/>
              <a:gd name="connsiteX46" fmla="*/ 4691 w 10000"/>
              <a:gd name="connsiteY46" fmla="*/ 7579 h 10000"/>
              <a:gd name="connsiteX47" fmla="*/ 4900 w 10000"/>
              <a:gd name="connsiteY47" fmla="*/ 7685 h 10000"/>
              <a:gd name="connsiteX48" fmla="*/ 5309 w 10000"/>
              <a:gd name="connsiteY48" fmla="*/ 7685 h 10000"/>
              <a:gd name="connsiteX49" fmla="*/ 5514 w 10000"/>
              <a:gd name="connsiteY49" fmla="*/ 7685 h 10000"/>
              <a:gd name="connsiteX50" fmla="*/ 5514 w 10000"/>
              <a:gd name="connsiteY50" fmla="*/ 7685 h 10000"/>
              <a:gd name="connsiteX51" fmla="*/ 5719 w 10000"/>
              <a:gd name="connsiteY51" fmla="*/ 7579 h 10000"/>
              <a:gd name="connsiteX52" fmla="*/ 5719 w 10000"/>
              <a:gd name="connsiteY52" fmla="*/ 7474 h 10000"/>
              <a:gd name="connsiteX53" fmla="*/ 5922 w 10000"/>
              <a:gd name="connsiteY53" fmla="*/ 7368 h 10000"/>
              <a:gd name="connsiteX54" fmla="*/ 5922 w 10000"/>
              <a:gd name="connsiteY54" fmla="*/ 7156 h 10000"/>
              <a:gd name="connsiteX55" fmla="*/ 6128 w 10000"/>
              <a:gd name="connsiteY55" fmla="*/ 6944 h 10000"/>
              <a:gd name="connsiteX56" fmla="*/ 6128 w 10000"/>
              <a:gd name="connsiteY56" fmla="*/ 6627 h 10000"/>
              <a:gd name="connsiteX57" fmla="*/ 6333 w 10000"/>
              <a:gd name="connsiteY57" fmla="*/ 6217 h 10000"/>
              <a:gd name="connsiteX58" fmla="*/ 6333 w 10000"/>
              <a:gd name="connsiteY58" fmla="*/ 5794 h 10000"/>
              <a:gd name="connsiteX59" fmla="*/ 6539 w 10000"/>
              <a:gd name="connsiteY59" fmla="*/ 5370 h 10000"/>
              <a:gd name="connsiteX60" fmla="*/ 6539 w 10000"/>
              <a:gd name="connsiteY60" fmla="*/ 4841 h 10000"/>
              <a:gd name="connsiteX61" fmla="*/ 6743 w 10000"/>
              <a:gd name="connsiteY61" fmla="*/ 4206 h 10000"/>
              <a:gd name="connsiteX62" fmla="*/ 6949 w 10000"/>
              <a:gd name="connsiteY62" fmla="*/ 3783 h 10000"/>
              <a:gd name="connsiteX63" fmla="*/ 6949 w 10000"/>
              <a:gd name="connsiteY63" fmla="*/ 3373 h 10000"/>
              <a:gd name="connsiteX64" fmla="*/ 7155 w 10000"/>
              <a:gd name="connsiteY64" fmla="*/ 2950 h 10000"/>
              <a:gd name="connsiteX65" fmla="*/ 7155 w 10000"/>
              <a:gd name="connsiteY65" fmla="*/ 2632 h 10000"/>
              <a:gd name="connsiteX66" fmla="*/ 7155 w 10000"/>
              <a:gd name="connsiteY66" fmla="*/ 2315 h 10000"/>
              <a:gd name="connsiteX67" fmla="*/ 7155 w 10000"/>
              <a:gd name="connsiteY67" fmla="*/ 2103 h 10000"/>
              <a:gd name="connsiteX68" fmla="*/ 7358 w 10000"/>
              <a:gd name="connsiteY68" fmla="*/ 1892 h 10000"/>
              <a:gd name="connsiteX69" fmla="*/ 7358 w 10000"/>
              <a:gd name="connsiteY69" fmla="*/ 1680 h 10000"/>
              <a:gd name="connsiteX70" fmla="*/ 7155 w 10000"/>
              <a:gd name="connsiteY70" fmla="*/ 1468 h 10000"/>
              <a:gd name="connsiteX71" fmla="*/ 7155 w 10000"/>
              <a:gd name="connsiteY71" fmla="*/ 1257 h 10000"/>
              <a:gd name="connsiteX72" fmla="*/ 6949 w 10000"/>
              <a:gd name="connsiteY72" fmla="*/ 1164 h 10000"/>
              <a:gd name="connsiteX73" fmla="*/ 6539 w 10000"/>
              <a:gd name="connsiteY73" fmla="*/ 1058 h 10000"/>
              <a:gd name="connsiteX74" fmla="*/ 5922 w 10000"/>
              <a:gd name="connsiteY74" fmla="*/ 952 h 10000"/>
              <a:gd name="connsiteX75" fmla="*/ 5922 w 10000"/>
              <a:gd name="connsiteY75" fmla="*/ 952 h 10000"/>
              <a:gd name="connsiteX76" fmla="*/ 5514 w 10000"/>
              <a:gd name="connsiteY76" fmla="*/ 952 h 10000"/>
              <a:gd name="connsiteX77" fmla="*/ 5309 w 10000"/>
              <a:gd name="connsiteY77" fmla="*/ 952 h 10000"/>
              <a:gd name="connsiteX78" fmla="*/ 4900 w 10000"/>
              <a:gd name="connsiteY78" fmla="*/ 1058 h 10000"/>
              <a:gd name="connsiteX79" fmla="*/ 4281 w 10000"/>
              <a:gd name="connsiteY79" fmla="*/ 1058 h 10000"/>
              <a:gd name="connsiteX80" fmla="*/ 3666 w 10000"/>
              <a:gd name="connsiteY80" fmla="*/ 1058 h 10000"/>
              <a:gd name="connsiteX81" fmla="*/ 2846 w 10000"/>
              <a:gd name="connsiteY81" fmla="*/ 1164 h 10000"/>
              <a:gd name="connsiteX82" fmla="*/ 2051 w 10000"/>
              <a:gd name="connsiteY82" fmla="*/ 1164 h 10000"/>
              <a:gd name="connsiteX83" fmla="*/ 0 w 10000"/>
              <a:gd name="connsiteY83" fmla="*/ 847 h 10000"/>
              <a:gd name="connsiteX84" fmla="*/ 1027 w 10000"/>
              <a:gd name="connsiteY84" fmla="*/ 741 h 10000"/>
              <a:gd name="connsiteX85" fmla="*/ 1847 w 10000"/>
              <a:gd name="connsiteY85" fmla="*/ 635 h 10000"/>
              <a:gd name="connsiteX86" fmla="*/ 2667 w 10000"/>
              <a:gd name="connsiteY86" fmla="*/ 635 h 10000"/>
              <a:gd name="connsiteX87" fmla="*/ 3258 w 10000"/>
              <a:gd name="connsiteY87" fmla="*/ 529 h 10000"/>
              <a:gd name="connsiteX88" fmla="*/ 3871 w 10000"/>
              <a:gd name="connsiteY88" fmla="*/ 423 h 10000"/>
              <a:gd name="connsiteX89" fmla="*/ 4281 w 10000"/>
              <a:gd name="connsiteY89" fmla="*/ 423 h 10000"/>
              <a:gd name="connsiteX90" fmla="*/ 5101 w 10000"/>
              <a:gd name="connsiteY90" fmla="*/ 317 h 10000"/>
              <a:gd name="connsiteX91" fmla="*/ 5719 w 10000"/>
              <a:gd name="connsiteY91" fmla="*/ 212 h 10000"/>
              <a:gd name="connsiteX92" fmla="*/ 6128 w 10000"/>
              <a:gd name="connsiteY92" fmla="*/ 106 h 10000"/>
              <a:gd name="connsiteX93" fmla="*/ 6333 w 10000"/>
              <a:gd name="connsiteY93" fmla="*/ 106 h 10000"/>
              <a:gd name="connsiteX94" fmla="*/ 6539 w 10000"/>
              <a:gd name="connsiteY94" fmla="*/ 0 h 10000"/>
              <a:gd name="connsiteX95" fmla="*/ 6743 w 10000"/>
              <a:gd name="connsiteY95" fmla="*/ 0 h 10000"/>
              <a:gd name="connsiteX96" fmla="*/ 6949 w 10000"/>
              <a:gd name="connsiteY96" fmla="*/ 0 h 10000"/>
              <a:gd name="connsiteX97" fmla="*/ 7155 w 10000"/>
              <a:gd name="connsiteY97" fmla="*/ 106 h 10000"/>
              <a:gd name="connsiteX98" fmla="*/ 7566 w 10000"/>
              <a:gd name="connsiteY98" fmla="*/ 212 h 10000"/>
              <a:gd name="connsiteX99" fmla="*/ 7949 w 10000"/>
              <a:gd name="connsiteY99" fmla="*/ 317 h 10000"/>
              <a:gd name="connsiteX100" fmla="*/ 8562 w 10000"/>
              <a:gd name="connsiteY100" fmla="*/ 635 h 10000"/>
              <a:gd name="connsiteX101" fmla="*/ 9181 w 10000"/>
              <a:gd name="connsiteY101" fmla="*/ 847 h 10000"/>
              <a:gd name="connsiteX102" fmla="*/ 9590 w 10000"/>
              <a:gd name="connsiteY102" fmla="*/ 952 h 10000"/>
              <a:gd name="connsiteX103" fmla="*/ 9793 w 10000"/>
              <a:gd name="connsiteY103" fmla="*/ 1164 h 10000"/>
              <a:gd name="connsiteX104" fmla="*/ 9793 w 10000"/>
              <a:gd name="connsiteY104" fmla="*/ 1257 h 10000"/>
              <a:gd name="connsiteX105" fmla="*/ 9793 w 10000"/>
              <a:gd name="connsiteY105" fmla="*/ 1257 h 10000"/>
              <a:gd name="connsiteX0" fmla="*/ 8766 w 8973"/>
              <a:gd name="connsiteY0" fmla="*/ 1257 h 10000"/>
              <a:gd name="connsiteX1" fmla="*/ 8973 w 8973"/>
              <a:gd name="connsiteY1" fmla="*/ 1362 h 10000"/>
              <a:gd name="connsiteX2" fmla="*/ 8766 w 8973"/>
              <a:gd name="connsiteY2" fmla="*/ 1468 h 10000"/>
              <a:gd name="connsiteX3" fmla="*/ 8766 w 8973"/>
              <a:gd name="connsiteY3" fmla="*/ 1574 h 10000"/>
              <a:gd name="connsiteX4" fmla="*/ 8563 w 8973"/>
              <a:gd name="connsiteY4" fmla="*/ 1680 h 10000"/>
              <a:gd name="connsiteX5" fmla="*/ 8563 w 8973"/>
              <a:gd name="connsiteY5" fmla="*/ 1680 h 10000"/>
              <a:gd name="connsiteX6" fmla="*/ 8360 w 8973"/>
              <a:gd name="connsiteY6" fmla="*/ 1786 h 10000"/>
              <a:gd name="connsiteX7" fmla="*/ 8360 w 8973"/>
              <a:gd name="connsiteY7" fmla="*/ 1892 h 10000"/>
              <a:gd name="connsiteX8" fmla="*/ 8154 w 8973"/>
              <a:gd name="connsiteY8" fmla="*/ 2103 h 10000"/>
              <a:gd name="connsiteX9" fmla="*/ 8154 w 8973"/>
              <a:gd name="connsiteY9" fmla="*/ 2209 h 10000"/>
              <a:gd name="connsiteX10" fmla="*/ 8154 w 8973"/>
              <a:gd name="connsiteY10" fmla="*/ 2421 h 10000"/>
              <a:gd name="connsiteX11" fmla="*/ 7949 w 8973"/>
              <a:gd name="connsiteY11" fmla="*/ 2632 h 10000"/>
              <a:gd name="connsiteX12" fmla="*/ 7949 w 8973"/>
              <a:gd name="connsiteY12" fmla="*/ 2844 h 10000"/>
              <a:gd name="connsiteX13" fmla="*/ 7743 w 8973"/>
              <a:gd name="connsiteY13" fmla="*/ 3161 h 10000"/>
              <a:gd name="connsiteX14" fmla="*/ 7743 w 8973"/>
              <a:gd name="connsiteY14" fmla="*/ 3479 h 10000"/>
              <a:gd name="connsiteX15" fmla="*/ 7743 w 8973"/>
              <a:gd name="connsiteY15" fmla="*/ 3889 h 10000"/>
              <a:gd name="connsiteX16" fmla="*/ 7535 w 8973"/>
              <a:gd name="connsiteY16" fmla="*/ 4206 h 10000"/>
              <a:gd name="connsiteX17" fmla="*/ 7331 w 8973"/>
              <a:gd name="connsiteY17" fmla="*/ 4630 h 10000"/>
              <a:gd name="connsiteX18" fmla="*/ 7331 w 8973"/>
              <a:gd name="connsiteY18" fmla="*/ 5159 h 10000"/>
              <a:gd name="connsiteX19" fmla="*/ 7127 w 8973"/>
              <a:gd name="connsiteY19" fmla="*/ 5688 h 10000"/>
              <a:gd name="connsiteX20" fmla="*/ 6922 w 8973"/>
              <a:gd name="connsiteY20" fmla="*/ 6310 h 10000"/>
              <a:gd name="connsiteX21" fmla="*/ 6717 w 8973"/>
              <a:gd name="connsiteY21" fmla="*/ 6839 h 10000"/>
              <a:gd name="connsiteX22" fmla="*/ 6717 w 8973"/>
              <a:gd name="connsiteY22" fmla="*/ 7368 h 10000"/>
              <a:gd name="connsiteX23" fmla="*/ 6539 w 8973"/>
              <a:gd name="connsiteY23" fmla="*/ 7791 h 10000"/>
              <a:gd name="connsiteX24" fmla="*/ 6331 w 8973"/>
              <a:gd name="connsiteY24" fmla="*/ 8214 h 10000"/>
              <a:gd name="connsiteX25" fmla="*/ 6128 w 8973"/>
              <a:gd name="connsiteY25" fmla="*/ 8532 h 10000"/>
              <a:gd name="connsiteX26" fmla="*/ 5922 w 8973"/>
              <a:gd name="connsiteY26" fmla="*/ 8836 h 10000"/>
              <a:gd name="connsiteX27" fmla="*/ 5716 w 8973"/>
              <a:gd name="connsiteY27" fmla="*/ 9048 h 10000"/>
              <a:gd name="connsiteX28" fmla="*/ 5512 w 8973"/>
              <a:gd name="connsiteY28" fmla="*/ 9259 h 10000"/>
              <a:gd name="connsiteX29" fmla="*/ 5306 w 8973"/>
              <a:gd name="connsiteY29" fmla="*/ 9577 h 10000"/>
              <a:gd name="connsiteX30" fmla="*/ 4895 w 8973"/>
              <a:gd name="connsiteY30" fmla="*/ 9788 h 10000"/>
              <a:gd name="connsiteX31" fmla="*/ 4692 w 8973"/>
              <a:gd name="connsiteY31" fmla="*/ 9894 h 10000"/>
              <a:gd name="connsiteX32" fmla="*/ 4487 w 8973"/>
              <a:gd name="connsiteY32" fmla="*/ 10000 h 10000"/>
              <a:gd name="connsiteX33" fmla="*/ 4282 w 8973"/>
              <a:gd name="connsiteY33" fmla="*/ 9894 h 10000"/>
              <a:gd name="connsiteX34" fmla="*/ 4074 w 8973"/>
              <a:gd name="connsiteY34" fmla="*/ 9788 h 10000"/>
              <a:gd name="connsiteX35" fmla="*/ 4074 w 8973"/>
              <a:gd name="connsiteY35" fmla="*/ 9683 h 10000"/>
              <a:gd name="connsiteX36" fmla="*/ 4074 w 8973"/>
              <a:gd name="connsiteY36" fmla="*/ 9365 h 10000"/>
              <a:gd name="connsiteX37" fmla="*/ 4074 w 8973"/>
              <a:gd name="connsiteY37" fmla="*/ 9259 h 10000"/>
              <a:gd name="connsiteX38" fmla="*/ 4074 w 8973"/>
              <a:gd name="connsiteY38" fmla="*/ 9048 h 10000"/>
              <a:gd name="connsiteX39" fmla="*/ 4074 w 8973"/>
              <a:gd name="connsiteY39" fmla="*/ 8836 h 10000"/>
              <a:gd name="connsiteX40" fmla="*/ 3873 w 8973"/>
              <a:gd name="connsiteY40" fmla="*/ 8638 h 10000"/>
              <a:gd name="connsiteX41" fmla="*/ 3664 w 8973"/>
              <a:gd name="connsiteY41" fmla="*/ 8426 h 10000"/>
              <a:gd name="connsiteX42" fmla="*/ 3462 w 8973"/>
              <a:gd name="connsiteY42" fmla="*/ 8108 h 10000"/>
              <a:gd name="connsiteX43" fmla="*/ 3254 w 8973"/>
              <a:gd name="connsiteY43" fmla="*/ 7791 h 10000"/>
              <a:gd name="connsiteX44" fmla="*/ 3050 w 8973"/>
              <a:gd name="connsiteY44" fmla="*/ 7474 h 10000"/>
              <a:gd name="connsiteX45" fmla="*/ 3254 w 8973"/>
              <a:gd name="connsiteY45" fmla="*/ 7579 h 10000"/>
              <a:gd name="connsiteX46" fmla="*/ 3664 w 8973"/>
              <a:gd name="connsiteY46" fmla="*/ 7579 h 10000"/>
              <a:gd name="connsiteX47" fmla="*/ 3873 w 8973"/>
              <a:gd name="connsiteY47" fmla="*/ 7685 h 10000"/>
              <a:gd name="connsiteX48" fmla="*/ 4282 w 8973"/>
              <a:gd name="connsiteY48" fmla="*/ 7685 h 10000"/>
              <a:gd name="connsiteX49" fmla="*/ 4487 w 8973"/>
              <a:gd name="connsiteY49" fmla="*/ 7685 h 10000"/>
              <a:gd name="connsiteX50" fmla="*/ 4487 w 8973"/>
              <a:gd name="connsiteY50" fmla="*/ 7685 h 10000"/>
              <a:gd name="connsiteX51" fmla="*/ 4692 w 8973"/>
              <a:gd name="connsiteY51" fmla="*/ 7579 h 10000"/>
              <a:gd name="connsiteX52" fmla="*/ 4692 w 8973"/>
              <a:gd name="connsiteY52" fmla="*/ 7474 h 10000"/>
              <a:gd name="connsiteX53" fmla="*/ 4895 w 8973"/>
              <a:gd name="connsiteY53" fmla="*/ 7368 h 10000"/>
              <a:gd name="connsiteX54" fmla="*/ 4895 w 8973"/>
              <a:gd name="connsiteY54" fmla="*/ 7156 h 10000"/>
              <a:gd name="connsiteX55" fmla="*/ 5101 w 8973"/>
              <a:gd name="connsiteY55" fmla="*/ 6944 h 10000"/>
              <a:gd name="connsiteX56" fmla="*/ 5101 w 8973"/>
              <a:gd name="connsiteY56" fmla="*/ 6627 h 10000"/>
              <a:gd name="connsiteX57" fmla="*/ 5306 w 8973"/>
              <a:gd name="connsiteY57" fmla="*/ 6217 h 10000"/>
              <a:gd name="connsiteX58" fmla="*/ 5306 w 8973"/>
              <a:gd name="connsiteY58" fmla="*/ 5794 h 10000"/>
              <a:gd name="connsiteX59" fmla="*/ 5512 w 8973"/>
              <a:gd name="connsiteY59" fmla="*/ 5370 h 10000"/>
              <a:gd name="connsiteX60" fmla="*/ 5512 w 8973"/>
              <a:gd name="connsiteY60" fmla="*/ 4841 h 10000"/>
              <a:gd name="connsiteX61" fmla="*/ 5716 w 8973"/>
              <a:gd name="connsiteY61" fmla="*/ 4206 h 10000"/>
              <a:gd name="connsiteX62" fmla="*/ 5922 w 8973"/>
              <a:gd name="connsiteY62" fmla="*/ 3783 h 10000"/>
              <a:gd name="connsiteX63" fmla="*/ 5922 w 8973"/>
              <a:gd name="connsiteY63" fmla="*/ 3373 h 10000"/>
              <a:gd name="connsiteX64" fmla="*/ 6128 w 8973"/>
              <a:gd name="connsiteY64" fmla="*/ 2950 h 10000"/>
              <a:gd name="connsiteX65" fmla="*/ 6128 w 8973"/>
              <a:gd name="connsiteY65" fmla="*/ 2632 h 10000"/>
              <a:gd name="connsiteX66" fmla="*/ 6128 w 8973"/>
              <a:gd name="connsiteY66" fmla="*/ 2315 h 10000"/>
              <a:gd name="connsiteX67" fmla="*/ 6128 w 8973"/>
              <a:gd name="connsiteY67" fmla="*/ 2103 h 10000"/>
              <a:gd name="connsiteX68" fmla="*/ 6331 w 8973"/>
              <a:gd name="connsiteY68" fmla="*/ 1892 h 10000"/>
              <a:gd name="connsiteX69" fmla="*/ 6331 w 8973"/>
              <a:gd name="connsiteY69" fmla="*/ 1680 h 10000"/>
              <a:gd name="connsiteX70" fmla="*/ 6128 w 8973"/>
              <a:gd name="connsiteY70" fmla="*/ 1468 h 10000"/>
              <a:gd name="connsiteX71" fmla="*/ 6128 w 8973"/>
              <a:gd name="connsiteY71" fmla="*/ 1257 h 10000"/>
              <a:gd name="connsiteX72" fmla="*/ 5922 w 8973"/>
              <a:gd name="connsiteY72" fmla="*/ 1164 h 10000"/>
              <a:gd name="connsiteX73" fmla="*/ 5512 w 8973"/>
              <a:gd name="connsiteY73" fmla="*/ 1058 h 10000"/>
              <a:gd name="connsiteX74" fmla="*/ 4895 w 8973"/>
              <a:gd name="connsiteY74" fmla="*/ 952 h 10000"/>
              <a:gd name="connsiteX75" fmla="*/ 4895 w 8973"/>
              <a:gd name="connsiteY75" fmla="*/ 952 h 10000"/>
              <a:gd name="connsiteX76" fmla="*/ 4487 w 8973"/>
              <a:gd name="connsiteY76" fmla="*/ 952 h 10000"/>
              <a:gd name="connsiteX77" fmla="*/ 4282 w 8973"/>
              <a:gd name="connsiteY77" fmla="*/ 952 h 10000"/>
              <a:gd name="connsiteX78" fmla="*/ 3873 w 8973"/>
              <a:gd name="connsiteY78" fmla="*/ 1058 h 10000"/>
              <a:gd name="connsiteX79" fmla="*/ 3254 w 8973"/>
              <a:gd name="connsiteY79" fmla="*/ 1058 h 10000"/>
              <a:gd name="connsiteX80" fmla="*/ 2639 w 8973"/>
              <a:gd name="connsiteY80" fmla="*/ 1058 h 10000"/>
              <a:gd name="connsiteX81" fmla="*/ 1819 w 8973"/>
              <a:gd name="connsiteY81" fmla="*/ 1164 h 10000"/>
              <a:gd name="connsiteX82" fmla="*/ 1024 w 8973"/>
              <a:gd name="connsiteY82" fmla="*/ 1164 h 10000"/>
              <a:gd name="connsiteX83" fmla="*/ 0 w 8973"/>
              <a:gd name="connsiteY83" fmla="*/ 741 h 10000"/>
              <a:gd name="connsiteX84" fmla="*/ 820 w 8973"/>
              <a:gd name="connsiteY84" fmla="*/ 635 h 10000"/>
              <a:gd name="connsiteX85" fmla="*/ 1640 w 8973"/>
              <a:gd name="connsiteY85" fmla="*/ 635 h 10000"/>
              <a:gd name="connsiteX86" fmla="*/ 2231 w 8973"/>
              <a:gd name="connsiteY86" fmla="*/ 529 h 10000"/>
              <a:gd name="connsiteX87" fmla="*/ 2844 w 8973"/>
              <a:gd name="connsiteY87" fmla="*/ 423 h 10000"/>
              <a:gd name="connsiteX88" fmla="*/ 3254 w 8973"/>
              <a:gd name="connsiteY88" fmla="*/ 423 h 10000"/>
              <a:gd name="connsiteX89" fmla="*/ 4074 w 8973"/>
              <a:gd name="connsiteY89" fmla="*/ 317 h 10000"/>
              <a:gd name="connsiteX90" fmla="*/ 4692 w 8973"/>
              <a:gd name="connsiteY90" fmla="*/ 212 h 10000"/>
              <a:gd name="connsiteX91" fmla="*/ 5101 w 8973"/>
              <a:gd name="connsiteY91" fmla="*/ 106 h 10000"/>
              <a:gd name="connsiteX92" fmla="*/ 5306 w 8973"/>
              <a:gd name="connsiteY92" fmla="*/ 106 h 10000"/>
              <a:gd name="connsiteX93" fmla="*/ 5512 w 8973"/>
              <a:gd name="connsiteY93" fmla="*/ 0 h 10000"/>
              <a:gd name="connsiteX94" fmla="*/ 5716 w 8973"/>
              <a:gd name="connsiteY94" fmla="*/ 0 h 10000"/>
              <a:gd name="connsiteX95" fmla="*/ 5922 w 8973"/>
              <a:gd name="connsiteY95" fmla="*/ 0 h 10000"/>
              <a:gd name="connsiteX96" fmla="*/ 6128 w 8973"/>
              <a:gd name="connsiteY96" fmla="*/ 106 h 10000"/>
              <a:gd name="connsiteX97" fmla="*/ 6539 w 8973"/>
              <a:gd name="connsiteY97" fmla="*/ 212 h 10000"/>
              <a:gd name="connsiteX98" fmla="*/ 6922 w 8973"/>
              <a:gd name="connsiteY98" fmla="*/ 317 h 10000"/>
              <a:gd name="connsiteX99" fmla="*/ 7535 w 8973"/>
              <a:gd name="connsiteY99" fmla="*/ 635 h 10000"/>
              <a:gd name="connsiteX100" fmla="*/ 8154 w 8973"/>
              <a:gd name="connsiteY100" fmla="*/ 847 h 10000"/>
              <a:gd name="connsiteX101" fmla="*/ 8563 w 8973"/>
              <a:gd name="connsiteY101" fmla="*/ 952 h 10000"/>
              <a:gd name="connsiteX102" fmla="*/ 8766 w 8973"/>
              <a:gd name="connsiteY102" fmla="*/ 1164 h 10000"/>
              <a:gd name="connsiteX103" fmla="*/ 8766 w 8973"/>
              <a:gd name="connsiteY103" fmla="*/ 1257 h 10000"/>
              <a:gd name="connsiteX104" fmla="*/ 8766 w 8973"/>
              <a:gd name="connsiteY104" fmla="*/ 1257 h 10000"/>
              <a:gd name="connsiteX0" fmla="*/ 8855 w 9086"/>
              <a:gd name="connsiteY0" fmla="*/ 1257 h 10000"/>
              <a:gd name="connsiteX1" fmla="*/ 9086 w 9086"/>
              <a:gd name="connsiteY1" fmla="*/ 1362 h 10000"/>
              <a:gd name="connsiteX2" fmla="*/ 8855 w 9086"/>
              <a:gd name="connsiteY2" fmla="*/ 1468 h 10000"/>
              <a:gd name="connsiteX3" fmla="*/ 8855 w 9086"/>
              <a:gd name="connsiteY3" fmla="*/ 1574 h 10000"/>
              <a:gd name="connsiteX4" fmla="*/ 8629 w 9086"/>
              <a:gd name="connsiteY4" fmla="*/ 1680 h 10000"/>
              <a:gd name="connsiteX5" fmla="*/ 8629 w 9086"/>
              <a:gd name="connsiteY5" fmla="*/ 1680 h 10000"/>
              <a:gd name="connsiteX6" fmla="*/ 8403 w 9086"/>
              <a:gd name="connsiteY6" fmla="*/ 1786 h 10000"/>
              <a:gd name="connsiteX7" fmla="*/ 8403 w 9086"/>
              <a:gd name="connsiteY7" fmla="*/ 1892 h 10000"/>
              <a:gd name="connsiteX8" fmla="*/ 8173 w 9086"/>
              <a:gd name="connsiteY8" fmla="*/ 2103 h 10000"/>
              <a:gd name="connsiteX9" fmla="*/ 8173 w 9086"/>
              <a:gd name="connsiteY9" fmla="*/ 2209 h 10000"/>
              <a:gd name="connsiteX10" fmla="*/ 8173 w 9086"/>
              <a:gd name="connsiteY10" fmla="*/ 2421 h 10000"/>
              <a:gd name="connsiteX11" fmla="*/ 7945 w 9086"/>
              <a:gd name="connsiteY11" fmla="*/ 2632 h 10000"/>
              <a:gd name="connsiteX12" fmla="*/ 7945 w 9086"/>
              <a:gd name="connsiteY12" fmla="*/ 2844 h 10000"/>
              <a:gd name="connsiteX13" fmla="*/ 7715 w 9086"/>
              <a:gd name="connsiteY13" fmla="*/ 3161 h 10000"/>
              <a:gd name="connsiteX14" fmla="*/ 7715 w 9086"/>
              <a:gd name="connsiteY14" fmla="*/ 3479 h 10000"/>
              <a:gd name="connsiteX15" fmla="*/ 7715 w 9086"/>
              <a:gd name="connsiteY15" fmla="*/ 3889 h 10000"/>
              <a:gd name="connsiteX16" fmla="*/ 7483 w 9086"/>
              <a:gd name="connsiteY16" fmla="*/ 4206 h 10000"/>
              <a:gd name="connsiteX17" fmla="*/ 7256 w 9086"/>
              <a:gd name="connsiteY17" fmla="*/ 4630 h 10000"/>
              <a:gd name="connsiteX18" fmla="*/ 7256 w 9086"/>
              <a:gd name="connsiteY18" fmla="*/ 5159 h 10000"/>
              <a:gd name="connsiteX19" fmla="*/ 7029 w 9086"/>
              <a:gd name="connsiteY19" fmla="*/ 5688 h 10000"/>
              <a:gd name="connsiteX20" fmla="*/ 6800 w 9086"/>
              <a:gd name="connsiteY20" fmla="*/ 6310 h 10000"/>
              <a:gd name="connsiteX21" fmla="*/ 6572 w 9086"/>
              <a:gd name="connsiteY21" fmla="*/ 6839 h 10000"/>
              <a:gd name="connsiteX22" fmla="*/ 6572 w 9086"/>
              <a:gd name="connsiteY22" fmla="*/ 7368 h 10000"/>
              <a:gd name="connsiteX23" fmla="*/ 6373 w 9086"/>
              <a:gd name="connsiteY23" fmla="*/ 7791 h 10000"/>
              <a:gd name="connsiteX24" fmla="*/ 6142 w 9086"/>
              <a:gd name="connsiteY24" fmla="*/ 8214 h 10000"/>
              <a:gd name="connsiteX25" fmla="*/ 5915 w 9086"/>
              <a:gd name="connsiteY25" fmla="*/ 8532 h 10000"/>
              <a:gd name="connsiteX26" fmla="*/ 5686 w 9086"/>
              <a:gd name="connsiteY26" fmla="*/ 8836 h 10000"/>
              <a:gd name="connsiteX27" fmla="*/ 5456 w 9086"/>
              <a:gd name="connsiteY27" fmla="*/ 9048 h 10000"/>
              <a:gd name="connsiteX28" fmla="*/ 5229 w 9086"/>
              <a:gd name="connsiteY28" fmla="*/ 9259 h 10000"/>
              <a:gd name="connsiteX29" fmla="*/ 4999 w 9086"/>
              <a:gd name="connsiteY29" fmla="*/ 9577 h 10000"/>
              <a:gd name="connsiteX30" fmla="*/ 4541 w 9086"/>
              <a:gd name="connsiteY30" fmla="*/ 9788 h 10000"/>
              <a:gd name="connsiteX31" fmla="*/ 4315 w 9086"/>
              <a:gd name="connsiteY31" fmla="*/ 9894 h 10000"/>
              <a:gd name="connsiteX32" fmla="*/ 4087 w 9086"/>
              <a:gd name="connsiteY32" fmla="*/ 10000 h 10000"/>
              <a:gd name="connsiteX33" fmla="*/ 3858 w 9086"/>
              <a:gd name="connsiteY33" fmla="*/ 9894 h 10000"/>
              <a:gd name="connsiteX34" fmla="*/ 3626 w 9086"/>
              <a:gd name="connsiteY34" fmla="*/ 9788 h 10000"/>
              <a:gd name="connsiteX35" fmla="*/ 3626 w 9086"/>
              <a:gd name="connsiteY35" fmla="*/ 9683 h 10000"/>
              <a:gd name="connsiteX36" fmla="*/ 3626 w 9086"/>
              <a:gd name="connsiteY36" fmla="*/ 9365 h 10000"/>
              <a:gd name="connsiteX37" fmla="*/ 3626 w 9086"/>
              <a:gd name="connsiteY37" fmla="*/ 9259 h 10000"/>
              <a:gd name="connsiteX38" fmla="*/ 3626 w 9086"/>
              <a:gd name="connsiteY38" fmla="*/ 9048 h 10000"/>
              <a:gd name="connsiteX39" fmla="*/ 3626 w 9086"/>
              <a:gd name="connsiteY39" fmla="*/ 8836 h 10000"/>
              <a:gd name="connsiteX40" fmla="*/ 3402 w 9086"/>
              <a:gd name="connsiteY40" fmla="*/ 8638 h 10000"/>
              <a:gd name="connsiteX41" fmla="*/ 3169 w 9086"/>
              <a:gd name="connsiteY41" fmla="*/ 8426 h 10000"/>
              <a:gd name="connsiteX42" fmla="*/ 2944 w 9086"/>
              <a:gd name="connsiteY42" fmla="*/ 8108 h 10000"/>
              <a:gd name="connsiteX43" fmla="*/ 2712 w 9086"/>
              <a:gd name="connsiteY43" fmla="*/ 7791 h 10000"/>
              <a:gd name="connsiteX44" fmla="*/ 2485 w 9086"/>
              <a:gd name="connsiteY44" fmla="*/ 7474 h 10000"/>
              <a:gd name="connsiteX45" fmla="*/ 2712 w 9086"/>
              <a:gd name="connsiteY45" fmla="*/ 7579 h 10000"/>
              <a:gd name="connsiteX46" fmla="*/ 3169 w 9086"/>
              <a:gd name="connsiteY46" fmla="*/ 7579 h 10000"/>
              <a:gd name="connsiteX47" fmla="*/ 3402 w 9086"/>
              <a:gd name="connsiteY47" fmla="*/ 7685 h 10000"/>
              <a:gd name="connsiteX48" fmla="*/ 3858 w 9086"/>
              <a:gd name="connsiteY48" fmla="*/ 7685 h 10000"/>
              <a:gd name="connsiteX49" fmla="*/ 4087 w 9086"/>
              <a:gd name="connsiteY49" fmla="*/ 7685 h 10000"/>
              <a:gd name="connsiteX50" fmla="*/ 4087 w 9086"/>
              <a:gd name="connsiteY50" fmla="*/ 7685 h 10000"/>
              <a:gd name="connsiteX51" fmla="*/ 4315 w 9086"/>
              <a:gd name="connsiteY51" fmla="*/ 7579 h 10000"/>
              <a:gd name="connsiteX52" fmla="*/ 4315 w 9086"/>
              <a:gd name="connsiteY52" fmla="*/ 7474 h 10000"/>
              <a:gd name="connsiteX53" fmla="*/ 4541 w 9086"/>
              <a:gd name="connsiteY53" fmla="*/ 7368 h 10000"/>
              <a:gd name="connsiteX54" fmla="*/ 4541 w 9086"/>
              <a:gd name="connsiteY54" fmla="*/ 7156 h 10000"/>
              <a:gd name="connsiteX55" fmla="*/ 4771 w 9086"/>
              <a:gd name="connsiteY55" fmla="*/ 6944 h 10000"/>
              <a:gd name="connsiteX56" fmla="*/ 4771 w 9086"/>
              <a:gd name="connsiteY56" fmla="*/ 6627 h 10000"/>
              <a:gd name="connsiteX57" fmla="*/ 4999 w 9086"/>
              <a:gd name="connsiteY57" fmla="*/ 6217 h 10000"/>
              <a:gd name="connsiteX58" fmla="*/ 4999 w 9086"/>
              <a:gd name="connsiteY58" fmla="*/ 5794 h 10000"/>
              <a:gd name="connsiteX59" fmla="*/ 5229 w 9086"/>
              <a:gd name="connsiteY59" fmla="*/ 5370 h 10000"/>
              <a:gd name="connsiteX60" fmla="*/ 5229 w 9086"/>
              <a:gd name="connsiteY60" fmla="*/ 4841 h 10000"/>
              <a:gd name="connsiteX61" fmla="*/ 5456 w 9086"/>
              <a:gd name="connsiteY61" fmla="*/ 4206 h 10000"/>
              <a:gd name="connsiteX62" fmla="*/ 5686 w 9086"/>
              <a:gd name="connsiteY62" fmla="*/ 3783 h 10000"/>
              <a:gd name="connsiteX63" fmla="*/ 5686 w 9086"/>
              <a:gd name="connsiteY63" fmla="*/ 3373 h 10000"/>
              <a:gd name="connsiteX64" fmla="*/ 5915 w 9086"/>
              <a:gd name="connsiteY64" fmla="*/ 2950 h 10000"/>
              <a:gd name="connsiteX65" fmla="*/ 5915 w 9086"/>
              <a:gd name="connsiteY65" fmla="*/ 2632 h 10000"/>
              <a:gd name="connsiteX66" fmla="*/ 5915 w 9086"/>
              <a:gd name="connsiteY66" fmla="*/ 2315 h 10000"/>
              <a:gd name="connsiteX67" fmla="*/ 5915 w 9086"/>
              <a:gd name="connsiteY67" fmla="*/ 2103 h 10000"/>
              <a:gd name="connsiteX68" fmla="*/ 6142 w 9086"/>
              <a:gd name="connsiteY68" fmla="*/ 1892 h 10000"/>
              <a:gd name="connsiteX69" fmla="*/ 6142 w 9086"/>
              <a:gd name="connsiteY69" fmla="*/ 1680 h 10000"/>
              <a:gd name="connsiteX70" fmla="*/ 5915 w 9086"/>
              <a:gd name="connsiteY70" fmla="*/ 1468 h 10000"/>
              <a:gd name="connsiteX71" fmla="*/ 5915 w 9086"/>
              <a:gd name="connsiteY71" fmla="*/ 1257 h 10000"/>
              <a:gd name="connsiteX72" fmla="*/ 5686 w 9086"/>
              <a:gd name="connsiteY72" fmla="*/ 1164 h 10000"/>
              <a:gd name="connsiteX73" fmla="*/ 5229 w 9086"/>
              <a:gd name="connsiteY73" fmla="*/ 1058 h 10000"/>
              <a:gd name="connsiteX74" fmla="*/ 4541 w 9086"/>
              <a:gd name="connsiteY74" fmla="*/ 952 h 10000"/>
              <a:gd name="connsiteX75" fmla="*/ 4541 w 9086"/>
              <a:gd name="connsiteY75" fmla="*/ 952 h 10000"/>
              <a:gd name="connsiteX76" fmla="*/ 4087 w 9086"/>
              <a:gd name="connsiteY76" fmla="*/ 952 h 10000"/>
              <a:gd name="connsiteX77" fmla="*/ 3858 w 9086"/>
              <a:gd name="connsiteY77" fmla="*/ 952 h 10000"/>
              <a:gd name="connsiteX78" fmla="*/ 3402 w 9086"/>
              <a:gd name="connsiteY78" fmla="*/ 1058 h 10000"/>
              <a:gd name="connsiteX79" fmla="*/ 2712 w 9086"/>
              <a:gd name="connsiteY79" fmla="*/ 1058 h 10000"/>
              <a:gd name="connsiteX80" fmla="*/ 2027 w 9086"/>
              <a:gd name="connsiteY80" fmla="*/ 1058 h 10000"/>
              <a:gd name="connsiteX81" fmla="*/ 1113 w 9086"/>
              <a:gd name="connsiteY81" fmla="*/ 1164 h 10000"/>
              <a:gd name="connsiteX82" fmla="*/ 227 w 9086"/>
              <a:gd name="connsiteY82" fmla="*/ 1164 h 10000"/>
              <a:gd name="connsiteX83" fmla="*/ 0 w 9086"/>
              <a:gd name="connsiteY83" fmla="*/ 635 h 10000"/>
              <a:gd name="connsiteX84" fmla="*/ 914 w 9086"/>
              <a:gd name="connsiteY84" fmla="*/ 635 h 10000"/>
              <a:gd name="connsiteX85" fmla="*/ 1572 w 9086"/>
              <a:gd name="connsiteY85" fmla="*/ 529 h 10000"/>
              <a:gd name="connsiteX86" fmla="*/ 2256 w 9086"/>
              <a:gd name="connsiteY86" fmla="*/ 423 h 10000"/>
              <a:gd name="connsiteX87" fmla="*/ 2712 w 9086"/>
              <a:gd name="connsiteY87" fmla="*/ 423 h 10000"/>
              <a:gd name="connsiteX88" fmla="*/ 3626 w 9086"/>
              <a:gd name="connsiteY88" fmla="*/ 317 h 10000"/>
              <a:gd name="connsiteX89" fmla="*/ 4315 w 9086"/>
              <a:gd name="connsiteY89" fmla="*/ 212 h 10000"/>
              <a:gd name="connsiteX90" fmla="*/ 4771 w 9086"/>
              <a:gd name="connsiteY90" fmla="*/ 106 h 10000"/>
              <a:gd name="connsiteX91" fmla="*/ 4999 w 9086"/>
              <a:gd name="connsiteY91" fmla="*/ 106 h 10000"/>
              <a:gd name="connsiteX92" fmla="*/ 5229 w 9086"/>
              <a:gd name="connsiteY92" fmla="*/ 0 h 10000"/>
              <a:gd name="connsiteX93" fmla="*/ 5456 w 9086"/>
              <a:gd name="connsiteY93" fmla="*/ 0 h 10000"/>
              <a:gd name="connsiteX94" fmla="*/ 5686 w 9086"/>
              <a:gd name="connsiteY94" fmla="*/ 0 h 10000"/>
              <a:gd name="connsiteX95" fmla="*/ 5915 w 9086"/>
              <a:gd name="connsiteY95" fmla="*/ 106 h 10000"/>
              <a:gd name="connsiteX96" fmla="*/ 6373 w 9086"/>
              <a:gd name="connsiteY96" fmla="*/ 212 h 10000"/>
              <a:gd name="connsiteX97" fmla="*/ 6800 w 9086"/>
              <a:gd name="connsiteY97" fmla="*/ 317 h 10000"/>
              <a:gd name="connsiteX98" fmla="*/ 7483 w 9086"/>
              <a:gd name="connsiteY98" fmla="*/ 635 h 10000"/>
              <a:gd name="connsiteX99" fmla="*/ 8173 w 9086"/>
              <a:gd name="connsiteY99" fmla="*/ 847 h 10000"/>
              <a:gd name="connsiteX100" fmla="*/ 8629 w 9086"/>
              <a:gd name="connsiteY100" fmla="*/ 952 h 10000"/>
              <a:gd name="connsiteX101" fmla="*/ 8855 w 9086"/>
              <a:gd name="connsiteY101" fmla="*/ 1164 h 10000"/>
              <a:gd name="connsiteX102" fmla="*/ 8855 w 9086"/>
              <a:gd name="connsiteY102" fmla="*/ 1257 h 10000"/>
              <a:gd name="connsiteX103" fmla="*/ 8855 w 9086"/>
              <a:gd name="connsiteY103" fmla="*/ 1257 h 10000"/>
              <a:gd name="connsiteX0" fmla="*/ 9532 w 9786"/>
              <a:gd name="connsiteY0" fmla="*/ 1257 h 10000"/>
              <a:gd name="connsiteX1" fmla="*/ 9786 w 9786"/>
              <a:gd name="connsiteY1" fmla="*/ 1362 h 10000"/>
              <a:gd name="connsiteX2" fmla="*/ 9532 w 9786"/>
              <a:gd name="connsiteY2" fmla="*/ 1468 h 10000"/>
              <a:gd name="connsiteX3" fmla="*/ 9532 w 9786"/>
              <a:gd name="connsiteY3" fmla="*/ 1574 h 10000"/>
              <a:gd name="connsiteX4" fmla="*/ 9283 w 9786"/>
              <a:gd name="connsiteY4" fmla="*/ 1680 h 10000"/>
              <a:gd name="connsiteX5" fmla="*/ 9283 w 9786"/>
              <a:gd name="connsiteY5" fmla="*/ 1680 h 10000"/>
              <a:gd name="connsiteX6" fmla="*/ 9034 w 9786"/>
              <a:gd name="connsiteY6" fmla="*/ 1786 h 10000"/>
              <a:gd name="connsiteX7" fmla="*/ 9034 w 9786"/>
              <a:gd name="connsiteY7" fmla="*/ 1892 h 10000"/>
              <a:gd name="connsiteX8" fmla="*/ 8781 w 9786"/>
              <a:gd name="connsiteY8" fmla="*/ 2103 h 10000"/>
              <a:gd name="connsiteX9" fmla="*/ 8781 w 9786"/>
              <a:gd name="connsiteY9" fmla="*/ 2209 h 10000"/>
              <a:gd name="connsiteX10" fmla="*/ 8781 w 9786"/>
              <a:gd name="connsiteY10" fmla="*/ 2421 h 10000"/>
              <a:gd name="connsiteX11" fmla="*/ 8530 w 9786"/>
              <a:gd name="connsiteY11" fmla="*/ 2632 h 10000"/>
              <a:gd name="connsiteX12" fmla="*/ 8530 w 9786"/>
              <a:gd name="connsiteY12" fmla="*/ 2844 h 10000"/>
              <a:gd name="connsiteX13" fmla="*/ 8277 w 9786"/>
              <a:gd name="connsiteY13" fmla="*/ 3161 h 10000"/>
              <a:gd name="connsiteX14" fmla="*/ 8277 w 9786"/>
              <a:gd name="connsiteY14" fmla="*/ 3479 h 10000"/>
              <a:gd name="connsiteX15" fmla="*/ 8277 w 9786"/>
              <a:gd name="connsiteY15" fmla="*/ 3889 h 10000"/>
              <a:gd name="connsiteX16" fmla="*/ 8022 w 9786"/>
              <a:gd name="connsiteY16" fmla="*/ 4206 h 10000"/>
              <a:gd name="connsiteX17" fmla="*/ 7772 w 9786"/>
              <a:gd name="connsiteY17" fmla="*/ 4630 h 10000"/>
              <a:gd name="connsiteX18" fmla="*/ 7772 w 9786"/>
              <a:gd name="connsiteY18" fmla="*/ 5159 h 10000"/>
              <a:gd name="connsiteX19" fmla="*/ 7522 w 9786"/>
              <a:gd name="connsiteY19" fmla="*/ 5688 h 10000"/>
              <a:gd name="connsiteX20" fmla="*/ 7270 w 9786"/>
              <a:gd name="connsiteY20" fmla="*/ 6310 h 10000"/>
              <a:gd name="connsiteX21" fmla="*/ 7019 w 9786"/>
              <a:gd name="connsiteY21" fmla="*/ 6839 h 10000"/>
              <a:gd name="connsiteX22" fmla="*/ 7019 w 9786"/>
              <a:gd name="connsiteY22" fmla="*/ 7368 h 10000"/>
              <a:gd name="connsiteX23" fmla="*/ 6800 w 9786"/>
              <a:gd name="connsiteY23" fmla="*/ 7791 h 10000"/>
              <a:gd name="connsiteX24" fmla="*/ 6546 w 9786"/>
              <a:gd name="connsiteY24" fmla="*/ 8214 h 10000"/>
              <a:gd name="connsiteX25" fmla="*/ 6296 w 9786"/>
              <a:gd name="connsiteY25" fmla="*/ 8532 h 10000"/>
              <a:gd name="connsiteX26" fmla="*/ 6044 w 9786"/>
              <a:gd name="connsiteY26" fmla="*/ 8836 h 10000"/>
              <a:gd name="connsiteX27" fmla="*/ 5791 w 9786"/>
              <a:gd name="connsiteY27" fmla="*/ 9048 h 10000"/>
              <a:gd name="connsiteX28" fmla="*/ 5541 w 9786"/>
              <a:gd name="connsiteY28" fmla="*/ 9259 h 10000"/>
              <a:gd name="connsiteX29" fmla="*/ 5288 w 9786"/>
              <a:gd name="connsiteY29" fmla="*/ 9577 h 10000"/>
              <a:gd name="connsiteX30" fmla="*/ 4784 w 9786"/>
              <a:gd name="connsiteY30" fmla="*/ 9788 h 10000"/>
              <a:gd name="connsiteX31" fmla="*/ 4535 w 9786"/>
              <a:gd name="connsiteY31" fmla="*/ 9894 h 10000"/>
              <a:gd name="connsiteX32" fmla="*/ 4284 w 9786"/>
              <a:gd name="connsiteY32" fmla="*/ 10000 h 10000"/>
              <a:gd name="connsiteX33" fmla="*/ 4032 w 9786"/>
              <a:gd name="connsiteY33" fmla="*/ 9894 h 10000"/>
              <a:gd name="connsiteX34" fmla="*/ 3777 w 9786"/>
              <a:gd name="connsiteY34" fmla="*/ 9788 h 10000"/>
              <a:gd name="connsiteX35" fmla="*/ 3777 w 9786"/>
              <a:gd name="connsiteY35" fmla="*/ 9683 h 10000"/>
              <a:gd name="connsiteX36" fmla="*/ 3777 w 9786"/>
              <a:gd name="connsiteY36" fmla="*/ 9365 h 10000"/>
              <a:gd name="connsiteX37" fmla="*/ 3777 w 9786"/>
              <a:gd name="connsiteY37" fmla="*/ 9259 h 10000"/>
              <a:gd name="connsiteX38" fmla="*/ 3777 w 9786"/>
              <a:gd name="connsiteY38" fmla="*/ 9048 h 10000"/>
              <a:gd name="connsiteX39" fmla="*/ 3777 w 9786"/>
              <a:gd name="connsiteY39" fmla="*/ 8836 h 10000"/>
              <a:gd name="connsiteX40" fmla="*/ 3530 w 9786"/>
              <a:gd name="connsiteY40" fmla="*/ 8638 h 10000"/>
              <a:gd name="connsiteX41" fmla="*/ 3274 w 9786"/>
              <a:gd name="connsiteY41" fmla="*/ 8426 h 10000"/>
              <a:gd name="connsiteX42" fmla="*/ 3026 w 9786"/>
              <a:gd name="connsiteY42" fmla="*/ 8108 h 10000"/>
              <a:gd name="connsiteX43" fmla="*/ 2771 w 9786"/>
              <a:gd name="connsiteY43" fmla="*/ 7791 h 10000"/>
              <a:gd name="connsiteX44" fmla="*/ 2521 w 9786"/>
              <a:gd name="connsiteY44" fmla="*/ 7474 h 10000"/>
              <a:gd name="connsiteX45" fmla="*/ 2771 w 9786"/>
              <a:gd name="connsiteY45" fmla="*/ 7579 h 10000"/>
              <a:gd name="connsiteX46" fmla="*/ 3274 w 9786"/>
              <a:gd name="connsiteY46" fmla="*/ 7579 h 10000"/>
              <a:gd name="connsiteX47" fmla="*/ 3530 w 9786"/>
              <a:gd name="connsiteY47" fmla="*/ 7685 h 10000"/>
              <a:gd name="connsiteX48" fmla="*/ 4032 w 9786"/>
              <a:gd name="connsiteY48" fmla="*/ 7685 h 10000"/>
              <a:gd name="connsiteX49" fmla="*/ 4284 w 9786"/>
              <a:gd name="connsiteY49" fmla="*/ 7685 h 10000"/>
              <a:gd name="connsiteX50" fmla="*/ 4284 w 9786"/>
              <a:gd name="connsiteY50" fmla="*/ 7685 h 10000"/>
              <a:gd name="connsiteX51" fmla="*/ 4535 w 9786"/>
              <a:gd name="connsiteY51" fmla="*/ 7579 h 10000"/>
              <a:gd name="connsiteX52" fmla="*/ 4535 w 9786"/>
              <a:gd name="connsiteY52" fmla="*/ 7474 h 10000"/>
              <a:gd name="connsiteX53" fmla="*/ 4784 w 9786"/>
              <a:gd name="connsiteY53" fmla="*/ 7368 h 10000"/>
              <a:gd name="connsiteX54" fmla="*/ 4784 w 9786"/>
              <a:gd name="connsiteY54" fmla="*/ 7156 h 10000"/>
              <a:gd name="connsiteX55" fmla="*/ 5037 w 9786"/>
              <a:gd name="connsiteY55" fmla="*/ 6944 h 10000"/>
              <a:gd name="connsiteX56" fmla="*/ 5037 w 9786"/>
              <a:gd name="connsiteY56" fmla="*/ 6627 h 10000"/>
              <a:gd name="connsiteX57" fmla="*/ 5288 w 9786"/>
              <a:gd name="connsiteY57" fmla="*/ 6217 h 10000"/>
              <a:gd name="connsiteX58" fmla="*/ 5288 w 9786"/>
              <a:gd name="connsiteY58" fmla="*/ 5794 h 10000"/>
              <a:gd name="connsiteX59" fmla="*/ 5541 w 9786"/>
              <a:gd name="connsiteY59" fmla="*/ 5370 h 10000"/>
              <a:gd name="connsiteX60" fmla="*/ 5541 w 9786"/>
              <a:gd name="connsiteY60" fmla="*/ 4841 h 10000"/>
              <a:gd name="connsiteX61" fmla="*/ 5791 w 9786"/>
              <a:gd name="connsiteY61" fmla="*/ 4206 h 10000"/>
              <a:gd name="connsiteX62" fmla="*/ 6044 w 9786"/>
              <a:gd name="connsiteY62" fmla="*/ 3783 h 10000"/>
              <a:gd name="connsiteX63" fmla="*/ 6044 w 9786"/>
              <a:gd name="connsiteY63" fmla="*/ 3373 h 10000"/>
              <a:gd name="connsiteX64" fmla="*/ 6296 w 9786"/>
              <a:gd name="connsiteY64" fmla="*/ 2950 h 10000"/>
              <a:gd name="connsiteX65" fmla="*/ 6296 w 9786"/>
              <a:gd name="connsiteY65" fmla="*/ 2632 h 10000"/>
              <a:gd name="connsiteX66" fmla="*/ 6296 w 9786"/>
              <a:gd name="connsiteY66" fmla="*/ 2315 h 10000"/>
              <a:gd name="connsiteX67" fmla="*/ 6296 w 9786"/>
              <a:gd name="connsiteY67" fmla="*/ 2103 h 10000"/>
              <a:gd name="connsiteX68" fmla="*/ 6546 w 9786"/>
              <a:gd name="connsiteY68" fmla="*/ 1892 h 10000"/>
              <a:gd name="connsiteX69" fmla="*/ 6546 w 9786"/>
              <a:gd name="connsiteY69" fmla="*/ 1680 h 10000"/>
              <a:gd name="connsiteX70" fmla="*/ 6296 w 9786"/>
              <a:gd name="connsiteY70" fmla="*/ 1468 h 10000"/>
              <a:gd name="connsiteX71" fmla="*/ 6296 w 9786"/>
              <a:gd name="connsiteY71" fmla="*/ 1257 h 10000"/>
              <a:gd name="connsiteX72" fmla="*/ 6044 w 9786"/>
              <a:gd name="connsiteY72" fmla="*/ 1164 h 10000"/>
              <a:gd name="connsiteX73" fmla="*/ 5541 w 9786"/>
              <a:gd name="connsiteY73" fmla="*/ 1058 h 10000"/>
              <a:gd name="connsiteX74" fmla="*/ 4784 w 9786"/>
              <a:gd name="connsiteY74" fmla="*/ 952 h 10000"/>
              <a:gd name="connsiteX75" fmla="*/ 4784 w 9786"/>
              <a:gd name="connsiteY75" fmla="*/ 952 h 10000"/>
              <a:gd name="connsiteX76" fmla="*/ 4284 w 9786"/>
              <a:gd name="connsiteY76" fmla="*/ 952 h 10000"/>
              <a:gd name="connsiteX77" fmla="*/ 4032 w 9786"/>
              <a:gd name="connsiteY77" fmla="*/ 952 h 10000"/>
              <a:gd name="connsiteX78" fmla="*/ 3530 w 9786"/>
              <a:gd name="connsiteY78" fmla="*/ 1058 h 10000"/>
              <a:gd name="connsiteX79" fmla="*/ 2771 w 9786"/>
              <a:gd name="connsiteY79" fmla="*/ 1058 h 10000"/>
              <a:gd name="connsiteX80" fmla="*/ 2017 w 9786"/>
              <a:gd name="connsiteY80" fmla="*/ 1058 h 10000"/>
              <a:gd name="connsiteX81" fmla="*/ 1011 w 9786"/>
              <a:gd name="connsiteY81" fmla="*/ 1164 h 10000"/>
              <a:gd name="connsiteX82" fmla="*/ 36 w 9786"/>
              <a:gd name="connsiteY82" fmla="*/ 1164 h 10000"/>
              <a:gd name="connsiteX83" fmla="*/ 792 w 9786"/>
              <a:gd name="connsiteY83" fmla="*/ 635 h 10000"/>
              <a:gd name="connsiteX84" fmla="*/ 1516 w 9786"/>
              <a:gd name="connsiteY84" fmla="*/ 529 h 10000"/>
              <a:gd name="connsiteX85" fmla="*/ 2269 w 9786"/>
              <a:gd name="connsiteY85" fmla="*/ 423 h 10000"/>
              <a:gd name="connsiteX86" fmla="*/ 2771 w 9786"/>
              <a:gd name="connsiteY86" fmla="*/ 423 h 10000"/>
              <a:gd name="connsiteX87" fmla="*/ 3777 w 9786"/>
              <a:gd name="connsiteY87" fmla="*/ 317 h 10000"/>
              <a:gd name="connsiteX88" fmla="*/ 4535 w 9786"/>
              <a:gd name="connsiteY88" fmla="*/ 212 h 10000"/>
              <a:gd name="connsiteX89" fmla="*/ 5037 w 9786"/>
              <a:gd name="connsiteY89" fmla="*/ 106 h 10000"/>
              <a:gd name="connsiteX90" fmla="*/ 5288 w 9786"/>
              <a:gd name="connsiteY90" fmla="*/ 106 h 10000"/>
              <a:gd name="connsiteX91" fmla="*/ 5541 w 9786"/>
              <a:gd name="connsiteY91" fmla="*/ 0 h 10000"/>
              <a:gd name="connsiteX92" fmla="*/ 5791 w 9786"/>
              <a:gd name="connsiteY92" fmla="*/ 0 h 10000"/>
              <a:gd name="connsiteX93" fmla="*/ 6044 w 9786"/>
              <a:gd name="connsiteY93" fmla="*/ 0 h 10000"/>
              <a:gd name="connsiteX94" fmla="*/ 6296 w 9786"/>
              <a:gd name="connsiteY94" fmla="*/ 106 h 10000"/>
              <a:gd name="connsiteX95" fmla="*/ 6800 w 9786"/>
              <a:gd name="connsiteY95" fmla="*/ 212 h 10000"/>
              <a:gd name="connsiteX96" fmla="*/ 7270 w 9786"/>
              <a:gd name="connsiteY96" fmla="*/ 317 h 10000"/>
              <a:gd name="connsiteX97" fmla="*/ 8022 w 9786"/>
              <a:gd name="connsiteY97" fmla="*/ 635 h 10000"/>
              <a:gd name="connsiteX98" fmla="*/ 8781 w 9786"/>
              <a:gd name="connsiteY98" fmla="*/ 847 h 10000"/>
              <a:gd name="connsiteX99" fmla="*/ 9283 w 9786"/>
              <a:gd name="connsiteY99" fmla="*/ 952 h 10000"/>
              <a:gd name="connsiteX100" fmla="*/ 9532 w 9786"/>
              <a:gd name="connsiteY100" fmla="*/ 1164 h 10000"/>
              <a:gd name="connsiteX101" fmla="*/ 9532 w 9786"/>
              <a:gd name="connsiteY101" fmla="*/ 1257 h 10000"/>
              <a:gd name="connsiteX102" fmla="*/ 9532 w 9786"/>
              <a:gd name="connsiteY102" fmla="*/ 1257 h 10000"/>
              <a:gd name="connsiteX0" fmla="*/ 8931 w 9191"/>
              <a:gd name="connsiteY0" fmla="*/ 1257 h 10000"/>
              <a:gd name="connsiteX1" fmla="*/ 9191 w 9191"/>
              <a:gd name="connsiteY1" fmla="*/ 1362 h 10000"/>
              <a:gd name="connsiteX2" fmla="*/ 8931 w 9191"/>
              <a:gd name="connsiteY2" fmla="*/ 1468 h 10000"/>
              <a:gd name="connsiteX3" fmla="*/ 8931 w 9191"/>
              <a:gd name="connsiteY3" fmla="*/ 1574 h 10000"/>
              <a:gd name="connsiteX4" fmla="*/ 8677 w 9191"/>
              <a:gd name="connsiteY4" fmla="*/ 1680 h 10000"/>
              <a:gd name="connsiteX5" fmla="*/ 8677 w 9191"/>
              <a:gd name="connsiteY5" fmla="*/ 1680 h 10000"/>
              <a:gd name="connsiteX6" fmla="*/ 8423 w 9191"/>
              <a:gd name="connsiteY6" fmla="*/ 1786 h 10000"/>
              <a:gd name="connsiteX7" fmla="*/ 8423 w 9191"/>
              <a:gd name="connsiteY7" fmla="*/ 1892 h 10000"/>
              <a:gd name="connsiteX8" fmla="*/ 8164 w 9191"/>
              <a:gd name="connsiteY8" fmla="*/ 2103 h 10000"/>
              <a:gd name="connsiteX9" fmla="*/ 8164 w 9191"/>
              <a:gd name="connsiteY9" fmla="*/ 2209 h 10000"/>
              <a:gd name="connsiteX10" fmla="*/ 8164 w 9191"/>
              <a:gd name="connsiteY10" fmla="*/ 2421 h 10000"/>
              <a:gd name="connsiteX11" fmla="*/ 7908 w 9191"/>
              <a:gd name="connsiteY11" fmla="*/ 2632 h 10000"/>
              <a:gd name="connsiteX12" fmla="*/ 7908 w 9191"/>
              <a:gd name="connsiteY12" fmla="*/ 2844 h 10000"/>
              <a:gd name="connsiteX13" fmla="*/ 7649 w 9191"/>
              <a:gd name="connsiteY13" fmla="*/ 3161 h 10000"/>
              <a:gd name="connsiteX14" fmla="*/ 7649 w 9191"/>
              <a:gd name="connsiteY14" fmla="*/ 3479 h 10000"/>
              <a:gd name="connsiteX15" fmla="*/ 7649 w 9191"/>
              <a:gd name="connsiteY15" fmla="*/ 3889 h 10000"/>
              <a:gd name="connsiteX16" fmla="*/ 7388 w 9191"/>
              <a:gd name="connsiteY16" fmla="*/ 4206 h 10000"/>
              <a:gd name="connsiteX17" fmla="*/ 7133 w 9191"/>
              <a:gd name="connsiteY17" fmla="*/ 4630 h 10000"/>
              <a:gd name="connsiteX18" fmla="*/ 7133 w 9191"/>
              <a:gd name="connsiteY18" fmla="*/ 5159 h 10000"/>
              <a:gd name="connsiteX19" fmla="*/ 6877 w 9191"/>
              <a:gd name="connsiteY19" fmla="*/ 5688 h 10000"/>
              <a:gd name="connsiteX20" fmla="*/ 6620 w 9191"/>
              <a:gd name="connsiteY20" fmla="*/ 6310 h 10000"/>
              <a:gd name="connsiteX21" fmla="*/ 6363 w 9191"/>
              <a:gd name="connsiteY21" fmla="*/ 6839 h 10000"/>
              <a:gd name="connsiteX22" fmla="*/ 6363 w 9191"/>
              <a:gd name="connsiteY22" fmla="*/ 7368 h 10000"/>
              <a:gd name="connsiteX23" fmla="*/ 6140 w 9191"/>
              <a:gd name="connsiteY23" fmla="*/ 7791 h 10000"/>
              <a:gd name="connsiteX24" fmla="*/ 5880 w 9191"/>
              <a:gd name="connsiteY24" fmla="*/ 8214 h 10000"/>
              <a:gd name="connsiteX25" fmla="*/ 5625 w 9191"/>
              <a:gd name="connsiteY25" fmla="*/ 8532 h 10000"/>
              <a:gd name="connsiteX26" fmla="*/ 5367 w 9191"/>
              <a:gd name="connsiteY26" fmla="*/ 8836 h 10000"/>
              <a:gd name="connsiteX27" fmla="*/ 5109 w 9191"/>
              <a:gd name="connsiteY27" fmla="*/ 9048 h 10000"/>
              <a:gd name="connsiteX28" fmla="*/ 4853 w 9191"/>
              <a:gd name="connsiteY28" fmla="*/ 9259 h 10000"/>
              <a:gd name="connsiteX29" fmla="*/ 4595 w 9191"/>
              <a:gd name="connsiteY29" fmla="*/ 9577 h 10000"/>
              <a:gd name="connsiteX30" fmla="*/ 4080 w 9191"/>
              <a:gd name="connsiteY30" fmla="*/ 9788 h 10000"/>
              <a:gd name="connsiteX31" fmla="*/ 3825 w 9191"/>
              <a:gd name="connsiteY31" fmla="*/ 9894 h 10000"/>
              <a:gd name="connsiteX32" fmla="*/ 3569 w 9191"/>
              <a:gd name="connsiteY32" fmla="*/ 10000 h 10000"/>
              <a:gd name="connsiteX33" fmla="*/ 3311 w 9191"/>
              <a:gd name="connsiteY33" fmla="*/ 9894 h 10000"/>
              <a:gd name="connsiteX34" fmla="*/ 3051 w 9191"/>
              <a:gd name="connsiteY34" fmla="*/ 9788 h 10000"/>
              <a:gd name="connsiteX35" fmla="*/ 3051 w 9191"/>
              <a:gd name="connsiteY35" fmla="*/ 9683 h 10000"/>
              <a:gd name="connsiteX36" fmla="*/ 3051 w 9191"/>
              <a:gd name="connsiteY36" fmla="*/ 9365 h 10000"/>
              <a:gd name="connsiteX37" fmla="*/ 3051 w 9191"/>
              <a:gd name="connsiteY37" fmla="*/ 9259 h 10000"/>
              <a:gd name="connsiteX38" fmla="*/ 3051 w 9191"/>
              <a:gd name="connsiteY38" fmla="*/ 9048 h 10000"/>
              <a:gd name="connsiteX39" fmla="*/ 3051 w 9191"/>
              <a:gd name="connsiteY39" fmla="*/ 8836 h 10000"/>
              <a:gd name="connsiteX40" fmla="*/ 2798 w 9191"/>
              <a:gd name="connsiteY40" fmla="*/ 8638 h 10000"/>
              <a:gd name="connsiteX41" fmla="*/ 2537 w 9191"/>
              <a:gd name="connsiteY41" fmla="*/ 8426 h 10000"/>
              <a:gd name="connsiteX42" fmla="*/ 2283 w 9191"/>
              <a:gd name="connsiteY42" fmla="*/ 8108 h 10000"/>
              <a:gd name="connsiteX43" fmla="*/ 2023 w 9191"/>
              <a:gd name="connsiteY43" fmla="*/ 7791 h 10000"/>
              <a:gd name="connsiteX44" fmla="*/ 1767 w 9191"/>
              <a:gd name="connsiteY44" fmla="*/ 7474 h 10000"/>
              <a:gd name="connsiteX45" fmla="*/ 2023 w 9191"/>
              <a:gd name="connsiteY45" fmla="*/ 7579 h 10000"/>
              <a:gd name="connsiteX46" fmla="*/ 2537 w 9191"/>
              <a:gd name="connsiteY46" fmla="*/ 7579 h 10000"/>
              <a:gd name="connsiteX47" fmla="*/ 2798 w 9191"/>
              <a:gd name="connsiteY47" fmla="*/ 7685 h 10000"/>
              <a:gd name="connsiteX48" fmla="*/ 3311 w 9191"/>
              <a:gd name="connsiteY48" fmla="*/ 7685 h 10000"/>
              <a:gd name="connsiteX49" fmla="*/ 3569 w 9191"/>
              <a:gd name="connsiteY49" fmla="*/ 7685 h 10000"/>
              <a:gd name="connsiteX50" fmla="*/ 3569 w 9191"/>
              <a:gd name="connsiteY50" fmla="*/ 7685 h 10000"/>
              <a:gd name="connsiteX51" fmla="*/ 3825 w 9191"/>
              <a:gd name="connsiteY51" fmla="*/ 7579 h 10000"/>
              <a:gd name="connsiteX52" fmla="*/ 3825 w 9191"/>
              <a:gd name="connsiteY52" fmla="*/ 7474 h 10000"/>
              <a:gd name="connsiteX53" fmla="*/ 4080 w 9191"/>
              <a:gd name="connsiteY53" fmla="*/ 7368 h 10000"/>
              <a:gd name="connsiteX54" fmla="*/ 4080 w 9191"/>
              <a:gd name="connsiteY54" fmla="*/ 7156 h 10000"/>
              <a:gd name="connsiteX55" fmla="*/ 4338 w 9191"/>
              <a:gd name="connsiteY55" fmla="*/ 6944 h 10000"/>
              <a:gd name="connsiteX56" fmla="*/ 4338 w 9191"/>
              <a:gd name="connsiteY56" fmla="*/ 6627 h 10000"/>
              <a:gd name="connsiteX57" fmla="*/ 4595 w 9191"/>
              <a:gd name="connsiteY57" fmla="*/ 6217 h 10000"/>
              <a:gd name="connsiteX58" fmla="*/ 4595 w 9191"/>
              <a:gd name="connsiteY58" fmla="*/ 5794 h 10000"/>
              <a:gd name="connsiteX59" fmla="*/ 4853 w 9191"/>
              <a:gd name="connsiteY59" fmla="*/ 5370 h 10000"/>
              <a:gd name="connsiteX60" fmla="*/ 4853 w 9191"/>
              <a:gd name="connsiteY60" fmla="*/ 4841 h 10000"/>
              <a:gd name="connsiteX61" fmla="*/ 5109 w 9191"/>
              <a:gd name="connsiteY61" fmla="*/ 4206 h 10000"/>
              <a:gd name="connsiteX62" fmla="*/ 5367 w 9191"/>
              <a:gd name="connsiteY62" fmla="*/ 3783 h 10000"/>
              <a:gd name="connsiteX63" fmla="*/ 5367 w 9191"/>
              <a:gd name="connsiteY63" fmla="*/ 3373 h 10000"/>
              <a:gd name="connsiteX64" fmla="*/ 5625 w 9191"/>
              <a:gd name="connsiteY64" fmla="*/ 2950 h 10000"/>
              <a:gd name="connsiteX65" fmla="*/ 5625 w 9191"/>
              <a:gd name="connsiteY65" fmla="*/ 2632 h 10000"/>
              <a:gd name="connsiteX66" fmla="*/ 5625 w 9191"/>
              <a:gd name="connsiteY66" fmla="*/ 2315 h 10000"/>
              <a:gd name="connsiteX67" fmla="*/ 5625 w 9191"/>
              <a:gd name="connsiteY67" fmla="*/ 2103 h 10000"/>
              <a:gd name="connsiteX68" fmla="*/ 5880 w 9191"/>
              <a:gd name="connsiteY68" fmla="*/ 1892 h 10000"/>
              <a:gd name="connsiteX69" fmla="*/ 5880 w 9191"/>
              <a:gd name="connsiteY69" fmla="*/ 1680 h 10000"/>
              <a:gd name="connsiteX70" fmla="*/ 5625 w 9191"/>
              <a:gd name="connsiteY70" fmla="*/ 1468 h 10000"/>
              <a:gd name="connsiteX71" fmla="*/ 5625 w 9191"/>
              <a:gd name="connsiteY71" fmla="*/ 1257 h 10000"/>
              <a:gd name="connsiteX72" fmla="*/ 5367 w 9191"/>
              <a:gd name="connsiteY72" fmla="*/ 1164 h 10000"/>
              <a:gd name="connsiteX73" fmla="*/ 4853 w 9191"/>
              <a:gd name="connsiteY73" fmla="*/ 1058 h 10000"/>
              <a:gd name="connsiteX74" fmla="*/ 4080 w 9191"/>
              <a:gd name="connsiteY74" fmla="*/ 952 h 10000"/>
              <a:gd name="connsiteX75" fmla="*/ 4080 w 9191"/>
              <a:gd name="connsiteY75" fmla="*/ 952 h 10000"/>
              <a:gd name="connsiteX76" fmla="*/ 3569 w 9191"/>
              <a:gd name="connsiteY76" fmla="*/ 952 h 10000"/>
              <a:gd name="connsiteX77" fmla="*/ 3311 w 9191"/>
              <a:gd name="connsiteY77" fmla="*/ 952 h 10000"/>
              <a:gd name="connsiteX78" fmla="*/ 2798 w 9191"/>
              <a:gd name="connsiteY78" fmla="*/ 1058 h 10000"/>
              <a:gd name="connsiteX79" fmla="*/ 2023 w 9191"/>
              <a:gd name="connsiteY79" fmla="*/ 1058 h 10000"/>
              <a:gd name="connsiteX80" fmla="*/ 1252 w 9191"/>
              <a:gd name="connsiteY80" fmla="*/ 1058 h 10000"/>
              <a:gd name="connsiteX81" fmla="*/ 224 w 9191"/>
              <a:gd name="connsiteY81" fmla="*/ 1164 h 10000"/>
              <a:gd name="connsiteX82" fmla="*/ 0 w 9191"/>
              <a:gd name="connsiteY82" fmla="*/ 635 h 10000"/>
              <a:gd name="connsiteX83" fmla="*/ 740 w 9191"/>
              <a:gd name="connsiteY83" fmla="*/ 529 h 10000"/>
              <a:gd name="connsiteX84" fmla="*/ 1510 w 9191"/>
              <a:gd name="connsiteY84" fmla="*/ 423 h 10000"/>
              <a:gd name="connsiteX85" fmla="*/ 2023 w 9191"/>
              <a:gd name="connsiteY85" fmla="*/ 423 h 10000"/>
              <a:gd name="connsiteX86" fmla="*/ 3051 w 9191"/>
              <a:gd name="connsiteY86" fmla="*/ 317 h 10000"/>
              <a:gd name="connsiteX87" fmla="*/ 3825 w 9191"/>
              <a:gd name="connsiteY87" fmla="*/ 212 h 10000"/>
              <a:gd name="connsiteX88" fmla="*/ 4338 w 9191"/>
              <a:gd name="connsiteY88" fmla="*/ 106 h 10000"/>
              <a:gd name="connsiteX89" fmla="*/ 4595 w 9191"/>
              <a:gd name="connsiteY89" fmla="*/ 106 h 10000"/>
              <a:gd name="connsiteX90" fmla="*/ 4853 w 9191"/>
              <a:gd name="connsiteY90" fmla="*/ 0 h 10000"/>
              <a:gd name="connsiteX91" fmla="*/ 5109 w 9191"/>
              <a:gd name="connsiteY91" fmla="*/ 0 h 10000"/>
              <a:gd name="connsiteX92" fmla="*/ 5367 w 9191"/>
              <a:gd name="connsiteY92" fmla="*/ 0 h 10000"/>
              <a:gd name="connsiteX93" fmla="*/ 5625 w 9191"/>
              <a:gd name="connsiteY93" fmla="*/ 106 h 10000"/>
              <a:gd name="connsiteX94" fmla="*/ 6140 w 9191"/>
              <a:gd name="connsiteY94" fmla="*/ 212 h 10000"/>
              <a:gd name="connsiteX95" fmla="*/ 6620 w 9191"/>
              <a:gd name="connsiteY95" fmla="*/ 317 h 10000"/>
              <a:gd name="connsiteX96" fmla="*/ 7388 w 9191"/>
              <a:gd name="connsiteY96" fmla="*/ 635 h 10000"/>
              <a:gd name="connsiteX97" fmla="*/ 8164 w 9191"/>
              <a:gd name="connsiteY97" fmla="*/ 847 h 10000"/>
              <a:gd name="connsiteX98" fmla="*/ 8677 w 9191"/>
              <a:gd name="connsiteY98" fmla="*/ 952 h 10000"/>
              <a:gd name="connsiteX99" fmla="*/ 8931 w 9191"/>
              <a:gd name="connsiteY99" fmla="*/ 1164 h 10000"/>
              <a:gd name="connsiteX100" fmla="*/ 8931 w 9191"/>
              <a:gd name="connsiteY100" fmla="*/ 1257 h 10000"/>
              <a:gd name="connsiteX101" fmla="*/ 8931 w 9191"/>
              <a:gd name="connsiteY101" fmla="*/ 1257 h 10000"/>
              <a:gd name="connsiteX0" fmla="*/ 9717 w 10000"/>
              <a:gd name="connsiteY0" fmla="*/ 1257 h 10000"/>
              <a:gd name="connsiteX1" fmla="*/ 10000 w 10000"/>
              <a:gd name="connsiteY1" fmla="*/ 1362 h 10000"/>
              <a:gd name="connsiteX2" fmla="*/ 9717 w 10000"/>
              <a:gd name="connsiteY2" fmla="*/ 1468 h 10000"/>
              <a:gd name="connsiteX3" fmla="*/ 9717 w 10000"/>
              <a:gd name="connsiteY3" fmla="*/ 1574 h 10000"/>
              <a:gd name="connsiteX4" fmla="*/ 9441 w 10000"/>
              <a:gd name="connsiteY4" fmla="*/ 1680 h 10000"/>
              <a:gd name="connsiteX5" fmla="*/ 9441 w 10000"/>
              <a:gd name="connsiteY5" fmla="*/ 1680 h 10000"/>
              <a:gd name="connsiteX6" fmla="*/ 9164 w 10000"/>
              <a:gd name="connsiteY6" fmla="*/ 1786 h 10000"/>
              <a:gd name="connsiteX7" fmla="*/ 9164 w 10000"/>
              <a:gd name="connsiteY7" fmla="*/ 1892 h 10000"/>
              <a:gd name="connsiteX8" fmla="*/ 8883 w 10000"/>
              <a:gd name="connsiteY8" fmla="*/ 2103 h 10000"/>
              <a:gd name="connsiteX9" fmla="*/ 8883 w 10000"/>
              <a:gd name="connsiteY9" fmla="*/ 2209 h 10000"/>
              <a:gd name="connsiteX10" fmla="*/ 8883 w 10000"/>
              <a:gd name="connsiteY10" fmla="*/ 2421 h 10000"/>
              <a:gd name="connsiteX11" fmla="*/ 8604 w 10000"/>
              <a:gd name="connsiteY11" fmla="*/ 2632 h 10000"/>
              <a:gd name="connsiteX12" fmla="*/ 8604 w 10000"/>
              <a:gd name="connsiteY12" fmla="*/ 2844 h 10000"/>
              <a:gd name="connsiteX13" fmla="*/ 8322 w 10000"/>
              <a:gd name="connsiteY13" fmla="*/ 3161 h 10000"/>
              <a:gd name="connsiteX14" fmla="*/ 8322 w 10000"/>
              <a:gd name="connsiteY14" fmla="*/ 3479 h 10000"/>
              <a:gd name="connsiteX15" fmla="*/ 8322 w 10000"/>
              <a:gd name="connsiteY15" fmla="*/ 3889 h 10000"/>
              <a:gd name="connsiteX16" fmla="*/ 8038 w 10000"/>
              <a:gd name="connsiteY16" fmla="*/ 4206 h 10000"/>
              <a:gd name="connsiteX17" fmla="*/ 7761 w 10000"/>
              <a:gd name="connsiteY17" fmla="*/ 4630 h 10000"/>
              <a:gd name="connsiteX18" fmla="*/ 7761 w 10000"/>
              <a:gd name="connsiteY18" fmla="*/ 5159 h 10000"/>
              <a:gd name="connsiteX19" fmla="*/ 7482 w 10000"/>
              <a:gd name="connsiteY19" fmla="*/ 5688 h 10000"/>
              <a:gd name="connsiteX20" fmla="*/ 7203 w 10000"/>
              <a:gd name="connsiteY20" fmla="*/ 6310 h 10000"/>
              <a:gd name="connsiteX21" fmla="*/ 6923 w 10000"/>
              <a:gd name="connsiteY21" fmla="*/ 6839 h 10000"/>
              <a:gd name="connsiteX22" fmla="*/ 6923 w 10000"/>
              <a:gd name="connsiteY22" fmla="*/ 7368 h 10000"/>
              <a:gd name="connsiteX23" fmla="*/ 6680 w 10000"/>
              <a:gd name="connsiteY23" fmla="*/ 7791 h 10000"/>
              <a:gd name="connsiteX24" fmla="*/ 6398 w 10000"/>
              <a:gd name="connsiteY24" fmla="*/ 8214 h 10000"/>
              <a:gd name="connsiteX25" fmla="*/ 6120 w 10000"/>
              <a:gd name="connsiteY25" fmla="*/ 8532 h 10000"/>
              <a:gd name="connsiteX26" fmla="*/ 5839 w 10000"/>
              <a:gd name="connsiteY26" fmla="*/ 8836 h 10000"/>
              <a:gd name="connsiteX27" fmla="*/ 5559 w 10000"/>
              <a:gd name="connsiteY27" fmla="*/ 9048 h 10000"/>
              <a:gd name="connsiteX28" fmla="*/ 5280 w 10000"/>
              <a:gd name="connsiteY28" fmla="*/ 9259 h 10000"/>
              <a:gd name="connsiteX29" fmla="*/ 4999 w 10000"/>
              <a:gd name="connsiteY29" fmla="*/ 9577 h 10000"/>
              <a:gd name="connsiteX30" fmla="*/ 4439 w 10000"/>
              <a:gd name="connsiteY30" fmla="*/ 9788 h 10000"/>
              <a:gd name="connsiteX31" fmla="*/ 4162 w 10000"/>
              <a:gd name="connsiteY31" fmla="*/ 9894 h 10000"/>
              <a:gd name="connsiteX32" fmla="*/ 3883 w 10000"/>
              <a:gd name="connsiteY32" fmla="*/ 10000 h 10000"/>
              <a:gd name="connsiteX33" fmla="*/ 3602 w 10000"/>
              <a:gd name="connsiteY33" fmla="*/ 9894 h 10000"/>
              <a:gd name="connsiteX34" fmla="*/ 3320 w 10000"/>
              <a:gd name="connsiteY34" fmla="*/ 9788 h 10000"/>
              <a:gd name="connsiteX35" fmla="*/ 3320 w 10000"/>
              <a:gd name="connsiteY35" fmla="*/ 9683 h 10000"/>
              <a:gd name="connsiteX36" fmla="*/ 3320 w 10000"/>
              <a:gd name="connsiteY36" fmla="*/ 9365 h 10000"/>
              <a:gd name="connsiteX37" fmla="*/ 3320 w 10000"/>
              <a:gd name="connsiteY37" fmla="*/ 9259 h 10000"/>
              <a:gd name="connsiteX38" fmla="*/ 3320 w 10000"/>
              <a:gd name="connsiteY38" fmla="*/ 9048 h 10000"/>
              <a:gd name="connsiteX39" fmla="*/ 3320 w 10000"/>
              <a:gd name="connsiteY39" fmla="*/ 8836 h 10000"/>
              <a:gd name="connsiteX40" fmla="*/ 3044 w 10000"/>
              <a:gd name="connsiteY40" fmla="*/ 8638 h 10000"/>
              <a:gd name="connsiteX41" fmla="*/ 2760 w 10000"/>
              <a:gd name="connsiteY41" fmla="*/ 8426 h 10000"/>
              <a:gd name="connsiteX42" fmla="*/ 2484 w 10000"/>
              <a:gd name="connsiteY42" fmla="*/ 8108 h 10000"/>
              <a:gd name="connsiteX43" fmla="*/ 2201 w 10000"/>
              <a:gd name="connsiteY43" fmla="*/ 7791 h 10000"/>
              <a:gd name="connsiteX44" fmla="*/ 1923 w 10000"/>
              <a:gd name="connsiteY44" fmla="*/ 7474 h 10000"/>
              <a:gd name="connsiteX45" fmla="*/ 2201 w 10000"/>
              <a:gd name="connsiteY45" fmla="*/ 7579 h 10000"/>
              <a:gd name="connsiteX46" fmla="*/ 2760 w 10000"/>
              <a:gd name="connsiteY46" fmla="*/ 7579 h 10000"/>
              <a:gd name="connsiteX47" fmla="*/ 3044 w 10000"/>
              <a:gd name="connsiteY47" fmla="*/ 7685 h 10000"/>
              <a:gd name="connsiteX48" fmla="*/ 3602 w 10000"/>
              <a:gd name="connsiteY48" fmla="*/ 7685 h 10000"/>
              <a:gd name="connsiteX49" fmla="*/ 3883 w 10000"/>
              <a:gd name="connsiteY49" fmla="*/ 7685 h 10000"/>
              <a:gd name="connsiteX50" fmla="*/ 3883 w 10000"/>
              <a:gd name="connsiteY50" fmla="*/ 7685 h 10000"/>
              <a:gd name="connsiteX51" fmla="*/ 4162 w 10000"/>
              <a:gd name="connsiteY51" fmla="*/ 7579 h 10000"/>
              <a:gd name="connsiteX52" fmla="*/ 4162 w 10000"/>
              <a:gd name="connsiteY52" fmla="*/ 7474 h 10000"/>
              <a:gd name="connsiteX53" fmla="*/ 4439 w 10000"/>
              <a:gd name="connsiteY53" fmla="*/ 7368 h 10000"/>
              <a:gd name="connsiteX54" fmla="*/ 4439 w 10000"/>
              <a:gd name="connsiteY54" fmla="*/ 7156 h 10000"/>
              <a:gd name="connsiteX55" fmla="*/ 4720 w 10000"/>
              <a:gd name="connsiteY55" fmla="*/ 6944 h 10000"/>
              <a:gd name="connsiteX56" fmla="*/ 4720 w 10000"/>
              <a:gd name="connsiteY56" fmla="*/ 6627 h 10000"/>
              <a:gd name="connsiteX57" fmla="*/ 4999 w 10000"/>
              <a:gd name="connsiteY57" fmla="*/ 6217 h 10000"/>
              <a:gd name="connsiteX58" fmla="*/ 4999 w 10000"/>
              <a:gd name="connsiteY58" fmla="*/ 5794 h 10000"/>
              <a:gd name="connsiteX59" fmla="*/ 5280 w 10000"/>
              <a:gd name="connsiteY59" fmla="*/ 5370 h 10000"/>
              <a:gd name="connsiteX60" fmla="*/ 5280 w 10000"/>
              <a:gd name="connsiteY60" fmla="*/ 4841 h 10000"/>
              <a:gd name="connsiteX61" fmla="*/ 5559 w 10000"/>
              <a:gd name="connsiteY61" fmla="*/ 4206 h 10000"/>
              <a:gd name="connsiteX62" fmla="*/ 5839 w 10000"/>
              <a:gd name="connsiteY62" fmla="*/ 3783 h 10000"/>
              <a:gd name="connsiteX63" fmla="*/ 5839 w 10000"/>
              <a:gd name="connsiteY63" fmla="*/ 3373 h 10000"/>
              <a:gd name="connsiteX64" fmla="*/ 6120 w 10000"/>
              <a:gd name="connsiteY64" fmla="*/ 2950 h 10000"/>
              <a:gd name="connsiteX65" fmla="*/ 6120 w 10000"/>
              <a:gd name="connsiteY65" fmla="*/ 2632 h 10000"/>
              <a:gd name="connsiteX66" fmla="*/ 6120 w 10000"/>
              <a:gd name="connsiteY66" fmla="*/ 2315 h 10000"/>
              <a:gd name="connsiteX67" fmla="*/ 6120 w 10000"/>
              <a:gd name="connsiteY67" fmla="*/ 2103 h 10000"/>
              <a:gd name="connsiteX68" fmla="*/ 6398 w 10000"/>
              <a:gd name="connsiteY68" fmla="*/ 1892 h 10000"/>
              <a:gd name="connsiteX69" fmla="*/ 6398 w 10000"/>
              <a:gd name="connsiteY69" fmla="*/ 1680 h 10000"/>
              <a:gd name="connsiteX70" fmla="*/ 6120 w 10000"/>
              <a:gd name="connsiteY70" fmla="*/ 1468 h 10000"/>
              <a:gd name="connsiteX71" fmla="*/ 6120 w 10000"/>
              <a:gd name="connsiteY71" fmla="*/ 1257 h 10000"/>
              <a:gd name="connsiteX72" fmla="*/ 5839 w 10000"/>
              <a:gd name="connsiteY72" fmla="*/ 1164 h 10000"/>
              <a:gd name="connsiteX73" fmla="*/ 5280 w 10000"/>
              <a:gd name="connsiteY73" fmla="*/ 1058 h 10000"/>
              <a:gd name="connsiteX74" fmla="*/ 4439 w 10000"/>
              <a:gd name="connsiteY74" fmla="*/ 952 h 10000"/>
              <a:gd name="connsiteX75" fmla="*/ 4439 w 10000"/>
              <a:gd name="connsiteY75" fmla="*/ 952 h 10000"/>
              <a:gd name="connsiteX76" fmla="*/ 3883 w 10000"/>
              <a:gd name="connsiteY76" fmla="*/ 952 h 10000"/>
              <a:gd name="connsiteX77" fmla="*/ 3602 w 10000"/>
              <a:gd name="connsiteY77" fmla="*/ 952 h 10000"/>
              <a:gd name="connsiteX78" fmla="*/ 3044 w 10000"/>
              <a:gd name="connsiteY78" fmla="*/ 1058 h 10000"/>
              <a:gd name="connsiteX79" fmla="*/ 2201 w 10000"/>
              <a:gd name="connsiteY79" fmla="*/ 1058 h 10000"/>
              <a:gd name="connsiteX80" fmla="*/ 1362 w 10000"/>
              <a:gd name="connsiteY80" fmla="*/ 1058 h 10000"/>
              <a:gd name="connsiteX81" fmla="*/ 0 w 10000"/>
              <a:gd name="connsiteY81" fmla="*/ 635 h 10000"/>
              <a:gd name="connsiteX82" fmla="*/ 805 w 10000"/>
              <a:gd name="connsiteY82" fmla="*/ 529 h 10000"/>
              <a:gd name="connsiteX83" fmla="*/ 1643 w 10000"/>
              <a:gd name="connsiteY83" fmla="*/ 423 h 10000"/>
              <a:gd name="connsiteX84" fmla="*/ 2201 w 10000"/>
              <a:gd name="connsiteY84" fmla="*/ 423 h 10000"/>
              <a:gd name="connsiteX85" fmla="*/ 3320 w 10000"/>
              <a:gd name="connsiteY85" fmla="*/ 317 h 10000"/>
              <a:gd name="connsiteX86" fmla="*/ 4162 w 10000"/>
              <a:gd name="connsiteY86" fmla="*/ 212 h 10000"/>
              <a:gd name="connsiteX87" fmla="*/ 4720 w 10000"/>
              <a:gd name="connsiteY87" fmla="*/ 106 h 10000"/>
              <a:gd name="connsiteX88" fmla="*/ 4999 w 10000"/>
              <a:gd name="connsiteY88" fmla="*/ 106 h 10000"/>
              <a:gd name="connsiteX89" fmla="*/ 5280 w 10000"/>
              <a:gd name="connsiteY89" fmla="*/ 0 h 10000"/>
              <a:gd name="connsiteX90" fmla="*/ 5559 w 10000"/>
              <a:gd name="connsiteY90" fmla="*/ 0 h 10000"/>
              <a:gd name="connsiteX91" fmla="*/ 5839 w 10000"/>
              <a:gd name="connsiteY91" fmla="*/ 0 h 10000"/>
              <a:gd name="connsiteX92" fmla="*/ 6120 w 10000"/>
              <a:gd name="connsiteY92" fmla="*/ 106 h 10000"/>
              <a:gd name="connsiteX93" fmla="*/ 6680 w 10000"/>
              <a:gd name="connsiteY93" fmla="*/ 212 h 10000"/>
              <a:gd name="connsiteX94" fmla="*/ 7203 w 10000"/>
              <a:gd name="connsiteY94" fmla="*/ 317 h 10000"/>
              <a:gd name="connsiteX95" fmla="*/ 8038 w 10000"/>
              <a:gd name="connsiteY95" fmla="*/ 635 h 10000"/>
              <a:gd name="connsiteX96" fmla="*/ 8883 w 10000"/>
              <a:gd name="connsiteY96" fmla="*/ 847 h 10000"/>
              <a:gd name="connsiteX97" fmla="*/ 9441 w 10000"/>
              <a:gd name="connsiteY97" fmla="*/ 952 h 10000"/>
              <a:gd name="connsiteX98" fmla="*/ 9717 w 10000"/>
              <a:gd name="connsiteY98" fmla="*/ 1164 h 10000"/>
              <a:gd name="connsiteX99" fmla="*/ 9717 w 10000"/>
              <a:gd name="connsiteY99" fmla="*/ 1257 h 10000"/>
              <a:gd name="connsiteX100" fmla="*/ 9717 w 10000"/>
              <a:gd name="connsiteY100" fmla="*/ 1257 h 10000"/>
              <a:gd name="connsiteX0" fmla="*/ 8912 w 9195"/>
              <a:gd name="connsiteY0" fmla="*/ 1257 h 10000"/>
              <a:gd name="connsiteX1" fmla="*/ 9195 w 9195"/>
              <a:gd name="connsiteY1" fmla="*/ 1362 h 10000"/>
              <a:gd name="connsiteX2" fmla="*/ 8912 w 9195"/>
              <a:gd name="connsiteY2" fmla="*/ 1468 h 10000"/>
              <a:gd name="connsiteX3" fmla="*/ 8912 w 9195"/>
              <a:gd name="connsiteY3" fmla="*/ 1574 h 10000"/>
              <a:gd name="connsiteX4" fmla="*/ 8636 w 9195"/>
              <a:gd name="connsiteY4" fmla="*/ 1680 h 10000"/>
              <a:gd name="connsiteX5" fmla="*/ 8636 w 9195"/>
              <a:gd name="connsiteY5" fmla="*/ 1680 h 10000"/>
              <a:gd name="connsiteX6" fmla="*/ 8359 w 9195"/>
              <a:gd name="connsiteY6" fmla="*/ 1786 h 10000"/>
              <a:gd name="connsiteX7" fmla="*/ 8359 w 9195"/>
              <a:gd name="connsiteY7" fmla="*/ 1892 h 10000"/>
              <a:gd name="connsiteX8" fmla="*/ 8078 w 9195"/>
              <a:gd name="connsiteY8" fmla="*/ 2103 h 10000"/>
              <a:gd name="connsiteX9" fmla="*/ 8078 w 9195"/>
              <a:gd name="connsiteY9" fmla="*/ 2209 h 10000"/>
              <a:gd name="connsiteX10" fmla="*/ 8078 w 9195"/>
              <a:gd name="connsiteY10" fmla="*/ 2421 h 10000"/>
              <a:gd name="connsiteX11" fmla="*/ 7799 w 9195"/>
              <a:gd name="connsiteY11" fmla="*/ 2632 h 10000"/>
              <a:gd name="connsiteX12" fmla="*/ 7799 w 9195"/>
              <a:gd name="connsiteY12" fmla="*/ 2844 h 10000"/>
              <a:gd name="connsiteX13" fmla="*/ 7517 w 9195"/>
              <a:gd name="connsiteY13" fmla="*/ 3161 h 10000"/>
              <a:gd name="connsiteX14" fmla="*/ 7517 w 9195"/>
              <a:gd name="connsiteY14" fmla="*/ 3479 h 10000"/>
              <a:gd name="connsiteX15" fmla="*/ 7517 w 9195"/>
              <a:gd name="connsiteY15" fmla="*/ 3889 h 10000"/>
              <a:gd name="connsiteX16" fmla="*/ 7233 w 9195"/>
              <a:gd name="connsiteY16" fmla="*/ 4206 h 10000"/>
              <a:gd name="connsiteX17" fmla="*/ 6956 w 9195"/>
              <a:gd name="connsiteY17" fmla="*/ 4630 h 10000"/>
              <a:gd name="connsiteX18" fmla="*/ 6956 w 9195"/>
              <a:gd name="connsiteY18" fmla="*/ 5159 h 10000"/>
              <a:gd name="connsiteX19" fmla="*/ 6677 w 9195"/>
              <a:gd name="connsiteY19" fmla="*/ 5688 h 10000"/>
              <a:gd name="connsiteX20" fmla="*/ 6398 w 9195"/>
              <a:gd name="connsiteY20" fmla="*/ 6310 h 10000"/>
              <a:gd name="connsiteX21" fmla="*/ 6118 w 9195"/>
              <a:gd name="connsiteY21" fmla="*/ 6839 h 10000"/>
              <a:gd name="connsiteX22" fmla="*/ 6118 w 9195"/>
              <a:gd name="connsiteY22" fmla="*/ 7368 h 10000"/>
              <a:gd name="connsiteX23" fmla="*/ 5875 w 9195"/>
              <a:gd name="connsiteY23" fmla="*/ 7791 h 10000"/>
              <a:gd name="connsiteX24" fmla="*/ 5593 w 9195"/>
              <a:gd name="connsiteY24" fmla="*/ 8214 h 10000"/>
              <a:gd name="connsiteX25" fmla="*/ 5315 w 9195"/>
              <a:gd name="connsiteY25" fmla="*/ 8532 h 10000"/>
              <a:gd name="connsiteX26" fmla="*/ 5034 w 9195"/>
              <a:gd name="connsiteY26" fmla="*/ 8836 h 10000"/>
              <a:gd name="connsiteX27" fmla="*/ 4754 w 9195"/>
              <a:gd name="connsiteY27" fmla="*/ 9048 h 10000"/>
              <a:gd name="connsiteX28" fmla="*/ 4475 w 9195"/>
              <a:gd name="connsiteY28" fmla="*/ 9259 h 10000"/>
              <a:gd name="connsiteX29" fmla="*/ 4194 w 9195"/>
              <a:gd name="connsiteY29" fmla="*/ 9577 h 10000"/>
              <a:gd name="connsiteX30" fmla="*/ 3634 w 9195"/>
              <a:gd name="connsiteY30" fmla="*/ 9788 h 10000"/>
              <a:gd name="connsiteX31" fmla="*/ 3357 w 9195"/>
              <a:gd name="connsiteY31" fmla="*/ 9894 h 10000"/>
              <a:gd name="connsiteX32" fmla="*/ 3078 w 9195"/>
              <a:gd name="connsiteY32" fmla="*/ 10000 h 10000"/>
              <a:gd name="connsiteX33" fmla="*/ 2797 w 9195"/>
              <a:gd name="connsiteY33" fmla="*/ 9894 h 10000"/>
              <a:gd name="connsiteX34" fmla="*/ 2515 w 9195"/>
              <a:gd name="connsiteY34" fmla="*/ 9788 h 10000"/>
              <a:gd name="connsiteX35" fmla="*/ 2515 w 9195"/>
              <a:gd name="connsiteY35" fmla="*/ 9683 h 10000"/>
              <a:gd name="connsiteX36" fmla="*/ 2515 w 9195"/>
              <a:gd name="connsiteY36" fmla="*/ 9365 h 10000"/>
              <a:gd name="connsiteX37" fmla="*/ 2515 w 9195"/>
              <a:gd name="connsiteY37" fmla="*/ 9259 h 10000"/>
              <a:gd name="connsiteX38" fmla="*/ 2515 w 9195"/>
              <a:gd name="connsiteY38" fmla="*/ 9048 h 10000"/>
              <a:gd name="connsiteX39" fmla="*/ 2515 w 9195"/>
              <a:gd name="connsiteY39" fmla="*/ 8836 h 10000"/>
              <a:gd name="connsiteX40" fmla="*/ 2239 w 9195"/>
              <a:gd name="connsiteY40" fmla="*/ 8638 h 10000"/>
              <a:gd name="connsiteX41" fmla="*/ 1955 w 9195"/>
              <a:gd name="connsiteY41" fmla="*/ 8426 h 10000"/>
              <a:gd name="connsiteX42" fmla="*/ 1679 w 9195"/>
              <a:gd name="connsiteY42" fmla="*/ 8108 h 10000"/>
              <a:gd name="connsiteX43" fmla="*/ 1396 w 9195"/>
              <a:gd name="connsiteY43" fmla="*/ 7791 h 10000"/>
              <a:gd name="connsiteX44" fmla="*/ 1118 w 9195"/>
              <a:gd name="connsiteY44" fmla="*/ 7474 h 10000"/>
              <a:gd name="connsiteX45" fmla="*/ 1396 w 9195"/>
              <a:gd name="connsiteY45" fmla="*/ 7579 h 10000"/>
              <a:gd name="connsiteX46" fmla="*/ 1955 w 9195"/>
              <a:gd name="connsiteY46" fmla="*/ 7579 h 10000"/>
              <a:gd name="connsiteX47" fmla="*/ 2239 w 9195"/>
              <a:gd name="connsiteY47" fmla="*/ 7685 h 10000"/>
              <a:gd name="connsiteX48" fmla="*/ 2797 w 9195"/>
              <a:gd name="connsiteY48" fmla="*/ 7685 h 10000"/>
              <a:gd name="connsiteX49" fmla="*/ 3078 w 9195"/>
              <a:gd name="connsiteY49" fmla="*/ 7685 h 10000"/>
              <a:gd name="connsiteX50" fmla="*/ 3078 w 9195"/>
              <a:gd name="connsiteY50" fmla="*/ 7685 h 10000"/>
              <a:gd name="connsiteX51" fmla="*/ 3357 w 9195"/>
              <a:gd name="connsiteY51" fmla="*/ 7579 h 10000"/>
              <a:gd name="connsiteX52" fmla="*/ 3357 w 9195"/>
              <a:gd name="connsiteY52" fmla="*/ 7474 h 10000"/>
              <a:gd name="connsiteX53" fmla="*/ 3634 w 9195"/>
              <a:gd name="connsiteY53" fmla="*/ 7368 h 10000"/>
              <a:gd name="connsiteX54" fmla="*/ 3634 w 9195"/>
              <a:gd name="connsiteY54" fmla="*/ 7156 h 10000"/>
              <a:gd name="connsiteX55" fmla="*/ 3915 w 9195"/>
              <a:gd name="connsiteY55" fmla="*/ 6944 h 10000"/>
              <a:gd name="connsiteX56" fmla="*/ 3915 w 9195"/>
              <a:gd name="connsiteY56" fmla="*/ 6627 h 10000"/>
              <a:gd name="connsiteX57" fmla="*/ 4194 w 9195"/>
              <a:gd name="connsiteY57" fmla="*/ 6217 h 10000"/>
              <a:gd name="connsiteX58" fmla="*/ 4194 w 9195"/>
              <a:gd name="connsiteY58" fmla="*/ 5794 h 10000"/>
              <a:gd name="connsiteX59" fmla="*/ 4475 w 9195"/>
              <a:gd name="connsiteY59" fmla="*/ 5370 h 10000"/>
              <a:gd name="connsiteX60" fmla="*/ 4475 w 9195"/>
              <a:gd name="connsiteY60" fmla="*/ 4841 h 10000"/>
              <a:gd name="connsiteX61" fmla="*/ 4754 w 9195"/>
              <a:gd name="connsiteY61" fmla="*/ 4206 h 10000"/>
              <a:gd name="connsiteX62" fmla="*/ 5034 w 9195"/>
              <a:gd name="connsiteY62" fmla="*/ 3783 h 10000"/>
              <a:gd name="connsiteX63" fmla="*/ 5034 w 9195"/>
              <a:gd name="connsiteY63" fmla="*/ 3373 h 10000"/>
              <a:gd name="connsiteX64" fmla="*/ 5315 w 9195"/>
              <a:gd name="connsiteY64" fmla="*/ 2950 h 10000"/>
              <a:gd name="connsiteX65" fmla="*/ 5315 w 9195"/>
              <a:gd name="connsiteY65" fmla="*/ 2632 h 10000"/>
              <a:gd name="connsiteX66" fmla="*/ 5315 w 9195"/>
              <a:gd name="connsiteY66" fmla="*/ 2315 h 10000"/>
              <a:gd name="connsiteX67" fmla="*/ 5315 w 9195"/>
              <a:gd name="connsiteY67" fmla="*/ 2103 h 10000"/>
              <a:gd name="connsiteX68" fmla="*/ 5593 w 9195"/>
              <a:gd name="connsiteY68" fmla="*/ 1892 h 10000"/>
              <a:gd name="connsiteX69" fmla="*/ 5593 w 9195"/>
              <a:gd name="connsiteY69" fmla="*/ 1680 h 10000"/>
              <a:gd name="connsiteX70" fmla="*/ 5315 w 9195"/>
              <a:gd name="connsiteY70" fmla="*/ 1468 h 10000"/>
              <a:gd name="connsiteX71" fmla="*/ 5315 w 9195"/>
              <a:gd name="connsiteY71" fmla="*/ 1257 h 10000"/>
              <a:gd name="connsiteX72" fmla="*/ 5034 w 9195"/>
              <a:gd name="connsiteY72" fmla="*/ 1164 h 10000"/>
              <a:gd name="connsiteX73" fmla="*/ 4475 w 9195"/>
              <a:gd name="connsiteY73" fmla="*/ 1058 h 10000"/>
              <a:gd name="connsiteX74" fmla="*/ 3634 w 9195"/>
              <a:gd name="connsiteY74" fmla="*/ 952 h 10000"/>
              <a:gd name="connsiteX75" fmla="*/ 3634 w 9195"/>
              <a:gd name="connsiteY75" fmla="*/ 952 h 10000"/>
              <a:gd name="connsiteX76" fmla="*/ 3078 w 9195"/>
              <a:gd name="connsiteY76" fmla="*/ 952 h 10000"/>
              <a:gd name="connsiteX77" fmla="*/ 2797 w 9195"/>
              <a:gd name="connsiteY77" fmla="*/ 952 h 10000"/>
              <a:gd name="connsiteX78" fmla="*/ 2239 w 9195"/>
              <a:gd name="connsiteY78" fmla="*/ 1058 h 10000"/>
              <a:gd name="connsiteX79" fmla="*/ 1396 w 9195"/>
              <a:gd name="connsiteY79" fmla="*/ 1058 h 10000"/>
              <a:gd name="connsiteX80" fmla="*/ 557 w 9195"/>
              <a:gd name="connsiteY80" fmla="*/ 1058 h 10000"/>
              <a:gd name="connsiteX81" fmla="*/ 0 w 9195"/>
              <a:gd name="connsiteY81" fmla="*/ 529 h 10000"/>
              <a:gd name="connsiteX82" fmla="*/ 838 w 9195"/>
              <a:gd name="connsiteY82" fmla="*/ 423 h 10000"/>
              <a:gd name="connsiteX83" fmla="*/ 1396 w 9195"/>
              <a:gd name="connsiteY83" fmla="*/ 423 h 10000"/>
              <a:gd name="connsiteX84" fmla="*/ 2515 w 9195"/>
              <a:gd name="connsiteY84" fmla="*/ 317 h 10000"/>
              <a:gd name="connsiteX85" fmla="*/ 3357 w 9195"/>
              <a:gd name="connsiteY85" fmla="*/ 212 h 10000"/>
              <a:gd name="connsiteX86" fmla="*/ 3915 w 9195"/>
              <a:gd name="connsiteY86" fmla="*/ 106 h 10000"/>
              <a:gd name="connsiteX87" fmla="*/ 4194 w 9195"/>
              <a:gd name="connsiteY87" fmla="*/ 106 h 10000"/>
              <a:gd name="connsiteX88" fmla="*/ 4475 w 9195"/>
              <a:gd name="connsiteY88" fmla="*/ 0 h 10000"/>
              <a:gd name="connsiteX89" fmla="*/ 4754 w 9195"/>
              <a:gd name="connsiteY89" fmla="*/ 0 h 10000"/>
              <a:gd name="connsiteX90" fmla="*/ 5034 w 9195"/>
              <a:gd name="connsiteY90" fmla="*/ 0 h 10000"/>
              <a:gd name="connsiteX91" fmla="*/ 5315 w 9195"/>
              <a:gd name="connsiteY91" fmla="*/ 106 h 10000"/>
              <a:gd name="connsiteX92" fmla="*/ 5875 w 9195"/>
              <a:gd name="connsiteY92" fmla="*/ 212 h 10000"/>
              <a:gd name="connsiteX93" fmla="*/ 6398 w 9195"/>
              <a:gd name="connsiteY93" fmla="*/ 317 h 10000"/>
              <a:gd name="connsiteX94" fmla="*/ 7233 w 9195"/>
              <a:gd name="connsiteY94" fmla="*/ 635 h 10000"/>
              <a:gd name="connsiteX95" fmla="*/ 8078 w 9195"/>
              <a:gd name="connsiteY95" fmla="*/ 847 h 10000"/>
              <a:gd name="connsiteX96" fmla="*/ 8636 w 9195"/>
              <a:gd name="connsiteY96" fmla="*/ 952 h 10000"/>
              <a:gd name="connsiteX97" fmla="*/ 8912 w 9195"/>
              <a:gd name="connsiteY97" fmla="*/ 1164 h 10000"/>
              <a:gd name="connsiteX98" fmla="*/ 8912 w 9195"/>
              <a:gd name="connsiteY98" fmla="*/ 1257 h 10000"/>
              <a:gd name="connsiteX99" fmla="*/ 8912 w 9195"/>
              <a:gd name="connsiteY99" fmla="*/ 1257 h 10000"/>
              <a:gd name="connsiteX0" fmla="*/ 9692 w 10000"/>
              <a:gd name="connsiteY0" fmla="*/ 1257 h 10000"/>
              <a:gd name="connsiteX1" fmla="*/ 10000 w 10000"/>
              <a:gd name="connsiteY1" fmla="*/ 1362 h 10000"/>
              <a:gd name="connsiteX2" fmla="*/ 9692 w 10000"/>
              <a:gd name="connsiteY2" fmla="*/ 1468 h 10000"/>
              <a:gd name="connsiteX3" fmla="*/ 9692 w 10000"/>
              <a:gd name="connsiteY3" fmla="*/ 1574 h 10000"/>
              <a:gd name="connsiteX4" fmla="*/ 9392 w 10000"/>
              <a:gd name="connsiteY4" fmla="*/ 1680 h 10000"/>
              <a:gd name="connsiteX5" fmla="*/ 9392 w 10000"/>
              <a:gd name="connsiteY5" fmla="*/ 1680 h 10000"/>
              <a:gd name="connsiteX6" fmla="*/ 9091 w 10000"/>
              <a:gd name="connsiteY6" fmla="*/ 1786 h 10000"/>
              <a:gd name="connsiteX7" fmla="*/ 9091 w 10000"/>
              <a:gd name="connsiteY7" fmla="*/ 1892 h 10000"/>
              <a:gd name="connsiteX8" fmla="*/ 8785 w 10000"/>
              <a:gd name="connsiteY8" fmla="*/ 2103 h 10000"/>
              <a:gd name="connsiteX9" fmla="*/ 8785 w 10000"/>
              <a:gd name="connsiteY9" fmla="*/ 2209 h 10000"/>
              <a:gd name="connsiteX10" fmla="*/ 8785 w 10000"/>
              <a:gd name="connsiteY10" fmla="*/ 2421 h 10000"/>
              <a:gd name="connsiteX11" fmla="*/ 8482 w 10000"/>
              <a:gd name="connsiteY11" fmla="*/ 2632 h 10000"/>
              <a:gd name="connsiteX12" fmla="*/ 8482 w 10000"/>
              <a:gd name="connsiteY12" fmla="*/ 2844 h 10000"/>
              <a:gd name="connsiteX13" fmla="*/ 8175 w 10000"/>
              <a:gd name="connsiteY13" fmla="*/ 3161 h 10000"/>
              <a:gd name="connsiteX14" fmla="*/ 8175 w 10000"/>
              <a:gd name="connsiteY14" fmla="*/ 3479 h 10000"/>
              <a:gd name="connsiteX15" fmla="*/ 8175 w 10000"/>
              <a:gd name="connsiteY15" fmla="*/ 3889 h 10000"/>
              <a:gd name="connsiteX16" fmla="*/ 7866 w 10000"/>
              <a:gd name="connsiteY16" fmla="*/ 4206 h 10000"/>
              <a:gd name="connsiteX17" fmla="*/ 7565 w 10000"/>
              <a:gd name="connsiteY17" fmla="*/ 4630 h 10000"/>
              <a:gd name="connsiteX18" fmla="*/ 7565 w 10000"/>
              <a:gd name="connsiteY18" fmla="*/ 5159 h 10000"/>
              <a:gd name="connsiteX19" fmla="*/ 7262 w 10000"/>
              <a:gd name="connsiteY19" fmla="*/ 5688 h 10000"/>
              <a:gd name="connsiteX20" fmla="*/ 6958 w 10000"/>
              <a:gd name="connsiteY20" fmla="*/ 6310 h 10000"/>
              <a:gd name="connsiteX21" fmla="*/ 6654 w 10000"/>
              <a:gd name="connsiteY21" fmla="*/ 6839 h 10000"/>
              <a:gd name="connsiteX22" fmla="*/ 6654 w 10000"/>
              <a:gd name="connsiteY22" fmla="*/ 7368 h 10000"/>
              <a:gd name="connsiteX23" fmla="*/ 6389 w 10000"/>
              <a:gd name="connsiteY23" fmla="*/ 7791 h 10000"/>
              <a:gd name="connsiteX24" fmla="*/ 6083 w 10000"/>
              <a:gd name="connsiteY24" fmla="*/ 8214 h 10000"/>
              <a:gd name="connsiteX25" fmla="*/ 5780 w 10000"/>
              <a:gd name="connsiteY25" fmla="*/ 8532 h 10000"/>
              <a:gd name="connsiteX26" fmla="*/ 5475 w 10000"/>
              <a:gd name="connsiteY26" fmla="*/ 8836 h 10000"/>
              <a:gd name="connsiteX27" fmla="*/ 5170 w 10000"/>
              <a:gd name="connsiteY27" fmla="*/ 9048 h 10000"/>
              <a:gd name="connsiteX28" fmla="*/ 4867 w 10000"/>
              <a:gd name="connsiteY28" fmla="*/ 9259 h 10000"/>
              <a:gd name="connsiteX29" fmla="*/ 4561 w 10000"/>
              <a:gd name="connsiteY29" fmla="*/ 9577 h 10000"/>
              <a:gd name="connsiteX30" fmla="*/ 3952 w 10000"/>
              <a:gd name="connsiteY30" fmla="*/ 9788 h 10000"/>
              <a:gd name="connsiteX31" fmla="*/ 3651 w 10000"/>
              <a:gd name="connsiteY31" fmla="*/ 9894 h 10000"/>
              <a:gd name="connsiteX32" fmla="*/ 3347 w 10000"/>
              <a:gd name="connsiteY32" fmla="*/ 10000 h 10000"/>
              <a:gd name="connsiteX33" fmla="*/ 3042 w 10000"/>
              <a:gd name="connsiteY33" fmla="*/ 9894 h 10000"/>
              <a:gd name="connsiteX34" fmla="*/ 2735 w 10000"/>
              <a:gd name="connsiteY34" fmla="*/ 9788 h 10000"/>
              <a:gd name="connsiteX35" fmla="*/ 2735 w 10000"/>
              <a:gd name="connsiteY35" fmla="*/ 9683 h 10000"/>
              <a:gd name="connsiteX36" fmla="*/ 2735 w 10000"/>
              <a:gd name="connsiteY36" fmla="*/ 9365 h 10000"/>
              <a:gd name="connsiteX37" fmla="*/ 2735 w 10000"/>
              <a:gd name="connsiteY37" fmla="*/ 9259 h 10000"/>
              <a:gd name="connsiteX38" fmla="*/ 2735 w 10000"/>
              <a:gd name="connsiteY38" fmla="*/ 9048 h 10000"/>
              <a:gd name="connsiteX39" fmla="*/ 2735 w 10000"/>
              <a:gd name="connsiteY39" fmla="*/ 8836 h 10000"/>
              <a:gd name="connsiteX40" fmla="*/ 2435 w 10000"/>
              <a:gd name="connsiteY40" fmla="*/ 8638 h 10000"/>
              <a:gd name="connsiteX41" fmla="*/ 2126 w 10000"/>
              <a:gd name="connsiteY41" fmla="*/ 8426 h 10000"/>
              <a:gd name="connsiteX42" fmla="*/ 1826 w 10000"/>
              <a:gd name="connsiteY42" fmla="*/ 8108 h 10000"/>
              <a:gd name="connsiteX43" fmla="*/ 1518 w 10000"/>
              <a:gd name="connsiteY43" fmla="*/ 7791 h 10000"/>
              <a:gd name="connsiteX44" fmla="*/ 1216 w 10000"/>
              <a:gd name="connsiteY44" fmla="*/ 7474 h 10000"/>
              <a:gd name="connsiteX45" fmla="*/ 1518 w 10000"/>
              <a:gd name="connsiteY45" fmla="*/ 7579 h 10000"/>
              <a:gd name="connsiteX46" fmla="*/ 2126 w 10000"/>
              <a:gd name="connsiteY46" fmla="*/ 7579 h 10000"/>
              <a:gd name="connsiteX47" fmla="*/ 2435 w 10000"/>
              <a:gd name="connsiteY47" fmla="*/ 7685 h 10000"/>
              <a:gd name="connsiteX48" fmla="*/ 3042 w 10000"/>
              <a:gd name="connsiteY48" fmla="*/ 7685 h 10000"/>
              <a:gd name="connsiteX49" fmla="*/ 3347 w 10000"/>
              <a:gd name="connsiteY49" fmla="*/ 7685 h 10000"/>
              <a:gd name="connsiteX50" fmla="*/ 3347 w 10000"/>
              <a:gd name="connsiteY50" fmla="*/ 7685 h 10000"/>
              <a:gd name="connsiteX51" fmla="*/ 3651 w 10000"/>
              <a:gd name="connsiteY51" fmla="*/ 7579 h 10000"/>
              <a:gd name="connsiteX52" fmla="*/ 3651 w 10000"/>
              <a:gd name="connsiteY52" fmla="*/ 7474 h 10000"/>
              <a:gd name="connsiteX53" fmla="*/ 3952 w 10000"/>
              <a:gd name="connsiteY53" fmla="*/ 7368 h 10000"/>
              <a:gd name="connsiteX54" fmla="*/ 3952 w 10000"/>
              <a:gd name="connsiteY54" fmla="*/ 7156 h 10000"/>
              <a:gd name="connsiteX55" fmla="*/ 4258 w 10000"/>
              <a:gd name="connsiteY55" fmla="*/ 6944 h 10000"/>
              <a:gd name="connsiteX56" fmla="*/ 4258 w 10000"/>
              <a:gd name="connsiteY56" fmla="*/ 6627 h 10000"/>
              <a:gd name="connsiteX57" fmla="*/ 4561 w 10000"/>
              <a:gd name="connsiteY57" fmla="*/ 6217 h 10000"/>
              <a:gd name="connsiteX58" fmla="*/ 4561 w 10000"/>
              <a:gd name="connsiteY58" fmla="*/ 5794 h 10000"/>
              <a:gd name="connsiteX59" fmla="*/ 4867 w 10000"/>
              <a:gd name="connsiteY59" fmla="*/ 5370 h 10000"/>
              <a:gd name="connsiteX60" fmla="*/ 4867 w 10000"/>
              <a:gd name="connsiteY60" fmla="*/ 4841 h 10000"/>
              <a:gd name="connsiteX61" fmla="*/ 5170 w 10000"/>
              <a:gd name="connsiteY61" fmla="*/ 4206 h 10000"/>
              <a:gd name="connsiteX62" fmla="*/ 5475 w 10000"/>
              <a:gd name="connsiteY62" fmla="*/ 3783 h 10000"/>
              <a:gd name="connsiteX63" fmla="*/ 5475 w 10000"/>
              <a:gd name="connsiteY63" fmla="*/ 3373 h 10000"/>
              <a:gd name="connsiteX64" fmla="*/ 5780 w 10000"/>
              <a:gd name="connsiteY64" fmla="*/ 2950 h 10000"/>
              <a:gd name="connsiteX65" fmla="*/ 5780 w 10000"/>
              <a:gd name="connsiteY65" fmla="*/ 2632 h 10000"/>
              <a:gd name="connsiteX66" fmla="*/ 5780 w 10000"/>
              <a:gd name="connsiteY66" fmla="*/ 2315 h 10000"/>
              <a:gd name="connsiteX67" fmla="*/ 5780 w 10000"/>
              <a:gd name="connsiteY67" fmla="*/ 2103 h 10000"/>
              <a:gd name="connsiteX68" fmla="*/ 6083 w 10000"/>
              <a:gd name="connsiteY68" fmla="*/ 1892 h 10000"/>
              <a:gd name="connsiteX69" fmla="*/ 6083 w 10000"/>
              <a:gd name="connsiteY69" fmla="*/ 1680 h 10000"/>
              <a:gd name="connsiteX70" fmla="*/ 5780 w 10000"/>
              <a:gd name="connsiteY70" fmla="*/ 1468 h 10000"/>
              <a:gd name="connsiteX71" fmla="*/ 5780 w 10000"/>
              <a:gd name="connsiteY71" fmla="*/ 1257 h 10000"/>
              <a:gd name="connsiteX72" fmla="*/ 5475 w 10000"/>
              <a:gd name="connsiteY72" fmla="*/ 1164 h 10000"/>
              <a:gd name="connsiteX73" fmla="*/ 4867 w 10000"/>
              <a:gd name="connsiteY73" fmla="*/ 1058 h 10000"/>
              <a:gd name="connsiteX74" fmla="*/ 3952 w 10000"/>
              <a:gd name="connsiteY74" fmla="*/ 952 h 10000"/>
              <a:gd name="connsiteX75" fmla="*/ 3952 w 10000"/>
              <a:gd name="connsiteY75" fmla="*/ 952 h 10000"/>
              <a:gd name="connsiteX76" fmla="*/ 3347 w 10000"/>
              <a:gd name="connsiteY76" fmla="*/ 952 h 10000"/>
              <a:gd name="connsiteX77" fmla="*/ 3042 w 10000"/>
              <a:gd name="connsiteY77" fmla="*/ 952 h 10000"/>
              <a:gd name="connsiteX78" fmla="*/ 2435 w 10000"/>
              <a:gd name="connsiteY78" fmla="*/ 1058 h 10000"/>
              <a:gd name="connsiteX79" fmla="*/ 1518 w 10000"/>
              <a:gd name="connsiteY79" fmla="*/ 1058 h 10000"/>
              <a:gd name="connsiteX80" fmla="*/ 606 w 10000"/>
              <a:gd name="connsiteY80" fmla="*/ 1058 h 10000"/>
              <a:gd name="connsiteX81" fmla="*/ 0 w 10000"/>
              <a:gd name="connsiteY81" fmla="*/ 529 h 10000"/>
              <a:gd name="connsiteX82" fmla="*/ 1518 w 10000"/>
              <a:gd name="connsiteY82" fmla="*/ 423 h 10000"/>
              <a:gd name="connsiteX83" fmla="*/ 2735 w 10000"/>
              <a:gd name="connsiteY83" fmla="*/ 317 h 10000"/>
              <a:gd name="connsiteX84" fmla="*/ 3651 w 10000"/>
              <a:gd name="connsiteY84" fmla="*/ 212 h 10000"/>
              <a:gd name="connsiteX85" fmla="*/ 4258 w 10000"/>
              <a:gd name="connsiteY85" fmla="*/ 106 h 10000"/>
              <a:gd name="connsiteX86" fmla="*/ 4561 w 10000"/>
              <a:gd name="connsiteY86" fmla="*/ 106 h 10000"/>
              <a:gd name="connsiteX87" fmla="*/ 4867 w 10000"/>
              <a:gd name="connsiteY87" fmla="*/ 0 h 10000"/>
              <a:gd name="connsiteX88" fmla="*/ 5170 w 10000"/>
              <a:gd name="connsiteY88" fmla="*/ 0 h 10000"/>
              <a:gd name="connsiteX89" fmla="*/ 5475 w 10000"/>
              <a:gd name="connsiteY89" fmla="*/ 0 h 10000"/>
              <a:gd name="connsiteX90" fmla="*/ 5780 w 10000"/>
              <a:gd name="connsiteY90" fmla="*/ 106 h 10000"/>
              <a:gd name="connsiteX91" fmla="*/ 6389 w 10000"/>
              <a:gd name="connsiteY91" fmla="*/ 212 h 10000"/>
              <a:gd name="connsiteX92" fmla="*/ 6958 w 10000"/>
              <a:gd name="connsiteY92" fmla="*/ 317 h 10000"/>
              <a:gd name="connsiteX93" fmla="*/ 7866 w 10000"/>
              <a:gd name="connsiteY93" fmla="*/ 635 h 10000"/>
              <a:gd name="connsiteX94" fmla="*/ 8785 w 10000"/>
              <a:gd name="connsiteY94" fmla="*/ 847 h 10000"/>
              <a:gd name="connsiteX95" fmla="*/ 9392 w 10000"/>
              <a:gd name="connsiteY95" fmla="*/ 952 h 10000"/>
              <a:gd name="connsiteX96" fmla="*/ 9692 w 10000"/>
              <a:gd name="connsiteY96" fmla="*/ 1164 h 10000"/>
              <a:gd name="connsiteX97" fmla="*/ 9692 w 10000"/>
              <a:gd name="connsiteY97" fmla="*/ 1257 h 10000"/>
              <a:gd name="connsiteX98" fmla="*/ 9692 w 10000"/>
              <a:gd name="connsiteY98" fmla="*/ 1257 h 10000"/>
              <a:gd name="connsiteX0" fmla="*/ 9086 w 9394"/>
              <a:gd name="connsiteY0" fmla="*/ 1257 h 10000"/>
              <a:gd name="connsiteX1" fmla="*/ 9394 w 9394"/>
              <a:gd name="connsiteY1" fmla="*/ 1362 h 10000"/>
              <a:gd name="connsiteX2" fmla="*/ 9086 w 9394"/>
              <a:gd name="connsiteY2" fmla="*/ 1468 h 10000"/>
              <a:gd name="connsiteX3" fmla="*/ 9086 w 9394"/>
              <a:gd name="connsiteY3" fmla="*/ 1574 h 10000"/>
              <a:gd name="connsiteX4" fmla="*/ 8786 w 9394"/>
              <a:gd name="connsiteY4" fmla="*/ 1680 h 10000"/>
              <a:gd name="connsiteX5" fmla="*/ 8786 w 9394"/>
              <a:gd name="connsiteY5" fmla="*/ 1680 h 10000"/>
              <a:gd name="connsiteX6" fmla="*/ 8485 w 9394"/>
              <a:gd name="connsiteY6" fmla="*/ 1786 h 10000"/>
              <a:gd name="connsiteX7" fmla="*/ 8485 w 9394"/>
              <a:gd name="connsiteY7" fmla="*/ 1892 h 10000"/>
              <a:gd name="connsiteX8" fmla="*/ 8179 w 9394"/>
              <a:gd name="connsiteY8" fmla="*/ 2103 h 10000"/>
              <a:gd name="connsiteX9" fmla="*/ 8179 w 9394"/>
              <a:gd name="connsiteY9" fmla="*/ 2209 h 10000"/>
              <a:gd name="connsiteX10" fmla="*/ 8179 w 9394"/>
              <a:gd name="connsiteY10" fmla="*/ 2421 h 10000"/>
              <a:gd name="connsiteX11" fmla="*/ 7876 w 9394"/>
              <a:gd name="connsiteY11" fmla="*/ 2632 h 10000"/>
              <a:gd name="connsiteX12" fmla="*/ 7876 w 9394"/>
              <a:gd name="connsiteY12" fmla="*/ 2844 h 10000"/>
              <a:gd name="connsiteX13" fmla="*/ 7569 w 9394"/>
              <a:gd name="connsiteY13" fmla="*/ 3161 h 10000"/>
              <a:gd name="connsiteX14" fmla="*/ 7569 w 9394"/>
              <a:gd name="connsiteY14" fmla="*/ 3479 h 10000"/>
              <a:gd name="connsiteX15" fmla="*/ 7569 w 9394"/>
              <a:gd name="connsiteY15" fmla="*/ 3889 h 10000"/>
              <a:gd name="connsiteX16" fmla="*/ 7260 w 9394"/>
              <a:gd name="connsiteY16" fmla="*/ 4206 h 10000"/>
              <a:gd name="connsiteX17" fmla="*/ 6959 w 9394"/>
              <a:gd name="connsiteY17" fmla="*/ 4630 h 10000"/>
              <a:gd name="connsiteX18" fmla="*/ 6959 w 9394"/>
              <a:gd name="connsiteY18" fmla="*/ 5159 h 10000"/>
              <a:gd name="connsiteX19" fmla="*/ 6656 w 9394"/>
              <a:gd name="connsiteY19" fmla="*/ 5688 h 10000"/>
              <a:gd name="connsiteX20" fmla="*/ 6352 w 9394"/>
              <a:gd name="connsiteY20" fmla="*/ 6310 h 10000"/>
              <a:gd name="connsiteX21" fmla="*/ 6048 w 9394"/>
              <a:gd name="connsiteY21" fmla="*/ 6839 h 10000"/>
              <a:gd name="connsiteX22" fmla="*/ 6048 w 9394"/>
              <a:gd name="connsiteY22" fmla="*/ 7368 h 10000"/>
              <a:gd name="connsiteX23" fmla="*/ 5783 w 9394"/>
              <a:gd name="connsiteY23" fmla="*/ 7791 h 10000"/>
              <a:gd name="connsiteX24" fmla="*/ 5477 w 9394"/>
              <a:gd name="connsiteY24" fmla="*/ 8214 h 10000"/>
              <a:gd name="connsiteX25" fmla="*/ 5174 w 9394"/>
              <a:gd name="connsiteY25" fmla="*/ 8532 h 10000"/>
              <a:gd name="connsiteX26" fmla="*/ 4869 w 9394"/>
              <a:gd name="connsiteY26" fmla="*/ 8836 h 10000"/>
              <a:gd name="connsiteX27" fmla="*/ 4564 w 9394"/>
              <a:gd name="connsiteY27" fmla="*/ 9048 h 10000"/>
              <a:gd name="connsiteX28" fmla="*/ 4261 w 9394"/>
              <a:gd name="connsiteY28" fmla="*/ 9259 h 10000"/>
              <a:gd name="connsiteX29" fmla="*/ 3955 w 9394"/>
              <a:gd name="connsiteY29" fmla="*/ 9577 h 10000"/>
              <a:gd name="connsiteX30" fmla="*/ 3346 w 9394"/>
              <a:gd name="connsiteY30" fmla="*/ 9788 h 10000"/>
              <a:gd name="connsiteX31" fmla="*/ 3045 w 9394"/>
              <a:gd name="connsiteY31" fmla="*/ 9894 h 10000"/>
              <a:gd name="connsiteX32" fmla="*/ 2741 w 9394"/>
              <a:gd name="connsiteY32" fmla="*/ 10000 h 10000"/>
              <a:gd name="connsiteX33" fmla="*/ 2436 w 9394"/>
              <a:gd name="connsiteY33" fmla="*/ 9894 h 10000"/>
              <a:gd name="connsiteX34" fmla="*/ 2129 w 9394"/>
              <a:gd name="connsiteY34" fmla="*/ 9788 h 10000"/>
              <a:gd name="connsiteX35" fmla="*/ 2129 w 9394"/>
              <a:gd name="connsiteY35" fmla="*/ 9683 h 10000"/>
              <a:gd name="connsiteX36" fmla="*/ 2129 w 9394"/>
              <a:gd name="connsiteY36" fmla="*/ 9365 h 10000"/>
              <a:gd name="connsiteX37" fmla="*/ 2129 w 9394"/>
              <a:gd name="connsiteY37" fmla="*/ 9259 h 10000"/>
              <a:gd name="connsiteX38" fmla="*/ 2129 w 9394"/>
              <a:gd name="connsiteY38" fmla="*/ 9048 h 10000"/>
              <a:gd name="connsiteX39" fmla="*/ 2129 w 9394"/>
              <a:gd name="connsiteY39" fmla="*/ 8836 h 10000"/>
              <a:gd name="connsiteX40" fmla="*/ 1829 w 9394"/>
              <a:gd name="connsiteY40" fmla="*/ 8638 h 10000"/>
              <a:gd name="connsiteX41" fmla="*/ 1520 w 9394"/>
              <a:gd name="connsiteY41" fmla="*/ 8426 h 10000"/>
              <a:gd name="connsiteX42" fmla="*/ 1220 w 9394"/>
              <a:gd name="connsiteY42" fmla="*/ 8108 h 10000"/>
              <a:gd name="connsiteX43" fmla="*/ 912 w 9394"/>
              <a:gd name="connsiteY43" fmla="*/ 7791 h 10000"/>
              <a:gd name="connsiteX44" fmla="*/ 610 w 9394"/>
              <a:gd name="connsiteY44" fmla="*/ 7474 h 10000"/>
              <a:gd name="connsiteX45" fmla="*/ 912 w 9394"/>
              <a:gd name="connsiteY45" fmla="*/ 7579 h 10000"/>
              <a:gd name="connsiteX46" fmla="*/ 1520 w 9394"/>
              <a:gd name="connsiteY46" fmla="*/ 7579 h 10000"/>
              <a:gd name="connsiteX47" fmla="*/ 1829 w 9394"/>
              <a:gd name="connsiteY47" fmla="*/ 7685 h 10000"/>
              <a:gd name="connsiteX48" fmla="*/ 2436 w 9394"/>
              <a:gd name="connsiteY48" fmla="*/ 7685 h 10000"/>
              <a:gd name="connsiteX49" fmla="*/ 2741 w 9394"/>
              <a:gd name="connsiteY49" fmla="*/ 7685 h 10000"/>
              <a:gd name="connsiteX50" fmla="*/ 2741 w 9394"/>
              <a:gd name="connsiteY50" fmla="*/ 7685 h 10000"/>
              <a:gd name="connsiteX51" fmla="*/ 3045 w 9394"/>
              <a:gd name="connsiteY51" fmla="*/ 7579 h 10000"/>
              <a:gd name="connsiteX52" fmla="*/ 3045 w 9394"/>
              <a:gd name="connsiteY52" fmla="*/ 7474 h 10000"/>
              <a:gd name="connsiteX53" fmla="*/ 3346 w 9394"/>
              <a:gd name="connsiteY53" fmla="*/ 7368 h 10000"/>
              <a:gd name="connsiteX54" fmla="*/ 3346 w 9394"/>
              <a:gd name="connsiteY54" fmla="*/ 7156 h 10000"/>
              <a:gd name="connsiteX55" fmla="*/ 3652 w 9394"/>
              <a:gd name="connsiteY55" fmla="*/ 6944 h 10000"/>
              <a:gd name="connsiteX56" fmla="*/ 3652 w 9394"/>
              <a:gd name="connsiteY56" fmla="*/ 6627 h 10000"/>
              <a:gd name="connsiteX57" fmla="*/ 3955 w 9394"/>
              <a:gd name="connsiteY57" fmla="*/ 6217 h 10000"/>
              <a:gd name="connsiteX58" fmla="*/ 3955 w 9394"/>
              <a:gd name="connsiteY58" fmla="*/ 5794 h 10000"/>
              <a:gd name="connsiteX59" fmla="*/ 4261 w 9394"/>
              <a:gd name="connsiteY59" fmla="*/ 5370 h 10000"/>
              <a:gd name="connsiteX60" fmla="*/ 4261 w 9394"/>
              <a:gd name="connsiteY60" fmla="*/ 4841 h 10000"/>
              <a:gd name="connsiteX61" fmla="*/ 4564 w 9394"/>
              <a:gd name="connsiteY61" fmla="*/ 4206 h 10000"/>
              <a:gd name="connsiteX62" fmla="*/ 4869 w 9394"/>
              <a:gd name="connsiteY62" fmla="*/ 3783 h 10000"/>
              <a:gd name="connsiteX63" fmla="*/ 4869 w 9394"/>
              <a:gd name="connsiteY63" fmla="*/ 3373 h 10000"/>
              <a:gd name="connsiteX64" fmla="*/ 5174 w 9394"/>
              <a:gd name="connsiteY64" fmla="*/ 2950 h 10000"/>
              <a:gd name="connsiteX65" fmla="*/ 5174 w 9394"/>
              <a:gd name="connsiteY65" fmla="*/ 2632 h 10000"/>
              <a:gd name="connsiteX66" fmla="*/ 5174 w 9394"/>
              <a:gd name="connsiteY66" fmla="*/ 2315 h 10000"/>
              <a:gd name="connsiteX67" fmla="*/ 5174 w 9394"/>
              <a:gd name="connsiteY67" fmla="*/ 2103 h 10000"/>
              <a:gd name="connsiteX68" fmla="*/ 5477 w 9394"/>
              <a:gd name="connsiteY68" fmla="*/ 1892 h 10000"/>
              <a:gd name="connsiteX69" fmla="*/ 5477 w 9394"/>
              <a:gd name="connsiteY69" fmla="*/ 1680 h 10000"/>
              <a:gd name="connsiteX70" fmla="*/ 5174 w 9394"/>
              <a:gd name="connsiteY70" fmla="*/ 1468 h 10000"/>
              <a:gd name="connsiteX71" fmla="*/ 5174 w 9394"/>
              <a:gd name="connsiteY71" fmla="*/ 1257 h 10000"/>
              <a:gd name="connsiteX72" fmla="*/ 4869 w 9394"/>
              <a:gd name="connsiteY72" fmla="*/ 1164 h 10000"/>
              <a:gd name="connsiteX73" fmla="*/ 4261 w 9394"/>
              <a:gd name="connsiteY73" fmla="*/ 1058 h 10000"/>
              <a:gd name="connsiteX74" fmla="*/ 3346 w 9394"/>
              <a:gd name="connsiteY74" fmla="*/ 952 h 10000"/>
              <a:gd name="connsiteX75" fmla="*/ 3346 w 9394"/>
              <a:gd name="connsiteY75" fmla="*/ 952 h 10000"/>
              <a:gd name="connsiteX76" fmla="*/ 2741 w 9394"/>
              <a:gd name="connsiteY76" fmla="*/ 952 h 10000"/>
              <a:gd name="connsiteX77" fmla="*/ 2436 w 9394"/>
              <a:gd name="connsiteY77" fmla="*/ 952 h 10000"/>
              <a:gd name="connsiteX78" fmla="*/ 1829 w 9394"/>
              <a:gd name="connsiteY78" fmla="*/ 1058 h 10000"/>
              <a:gd name="connsiteX79" fmla="*/ 912 w 9394"/>
              <a:gd name="connsiteY79" fmla="*/ 1058 h 10000"/>
              <a:gd name="connsiteX80" fmla="*/ 0 w 9394"/>
              <a:gd name="connsiteY80" fmla="*/ 1058 h 10000"/>
              <a:gd name="connsiteX81" fmla="*/ 912 w 9394"/>
              <a:gd name="connsiteY81" fmla="*/ 423 h 10000"/>
              <a:gd name="connsiteX82" fmla="*/ 2129 w 9394"/>
              <a:gd name="connsiteY82" fmla="*/ 317 h 10000"/>
              <a:gd name="connsiteX83" fmla="*/ 3045 w 9394"/>
              <a:gd name="connsiteY83" fmla="*/ 212 h 10000"/>
              <a:gd name="connsiteX84" fmla="*/ 3652 w 9394"/>
              <a:gd name="connsiteY84" fmla="*/ 106 h 10000"/>
              <a:gd name="connsiteX85" fmla="*/ 3955 w 9394"/>
              <a:gd name="connsiteY85" fmla="*/ 106 h 10000"/>
              <a:gd name="connsiteX86" fmla="*/ 4261 w 9394"/>
              <a:gd name="connsiteY86" fmla="*/ 0 h 10000"/>
              <a:gd name="connsiteX87" fmla="*/ 4564 w 9394"/>
              <a:gd name="connsiteY87" fmla="*/ 0 h 10000"/>
              <a:gd name="connsiteX88" fmla="*/ 4869 w 9394"/>
              <a:gd name="connsiteY88" fmla="*/ 0 h 10000"/>
              <a:gd name="connsiteX89" fmla="*/ 5174 w 9394"/>
              <a:gd name="connsiteY89" fmla="*/ 106 h 10000"/>
              <a:gd name="connsiteX90" fmla="*/ 5783 w 9394"/>
              <a:gd name="connsiteY90" fmla="*/ 212 h 10000"/>
              <a:gd name="connsiteX91" fmla="*/ 6352 w 9394"/>
              <a:gd name="connsiteY91" fmla="*/ 317 h 10000"/>
              <a:gd name="connsiteX92" fmla="*/ 7260 w 9394"/>
              <a:gd name="connsiteY92" fmla="*/ 635 h 10000"/>
              <a:gd name="connsiteX93" fmla="*/ 8179 w 9394"/>
              <a:gd name="connsiteY93" fmla="*/ 847 h 10000"/>
              <a:gd name="connsiteX94" fmla="*/ 8786 w 9394"/>
              <a:gd name="connsiteY94" fmla="*/ 952 h 10000"/>
              <a:gd name="connsiteX95" fmla="*/ 9086 w 9394"/>
              <a:gd name="connsiteY95" fmla="*/ 1164 h 10000"/>
              <a:gd name="connsiteX96" fmla="*/ 9086 w 9394"/>
              <a:gd name="connsiteY96" fmla="*/ 1257 h 10000"/>
              <a:gd name="connsiteX97" fmla="*/ 9086 w 9394"/>
              <a:gd name="connsiteY97" fmla="*/ 1257 h 10000"/>
              <a:gd name="connsiteX0" fmla="*/ 9672 w 10000"/>
              <a:gd name="connsiteY0" fmla="*/ 1257 h 10000"/>
              <a:gd name="connsiteX1" fmla="*/ 10000 w 10000"/>
              <a:gd name="connsiteY1" fmla="*/ 1362 h 10000"/>
              <a:gd name="connsiteX2" fmla="*/ 9672 w 10000"/>
              <a:gd name="connsiteY2" fmla="*/ 1468 h 10000"/>
              <a:gd name="connsiteX3" fmla="*/ 9672 w 10000"/>
              <a:gd name="connsiteY3" fmla="*/ 1574 h 10000"/>
              <a:gd name="connsiteX4" fmla="*/ 9353 w 10000"/>
              <a:gd name="connsiteY4" fmla="*/ 1680 h 10000"/>
              <a:gd name="connsiteX5" fmla="*/ 9353 w 10000"/>
              <a:gd name="connsiteY5" fmla="*/ 1680 h 10000"/>
              <a:gd name="connsiteX6" fmla="*/ 9032 w 10000"/>
              <a:gd name="connsiteY6" fmla="*/ 1786 h 10000"/>
              <a:gd name="connsiteX7" fmla="*/ 9032 w 10000"/>
              <a:gd name="connsiteY7" fmla="*/ 1892 h 10000"/>
              <a:gd name="connsiteX8" fmla="*/ 8707 w 10000"/>
              <a:gd name="connsiteY8" fmla="*/ 2103 h 10000"/>
              <a:gd name="connsiteX9" fmla="*/ 8707 w 10000"/>
              <a:gd name="connsiteY9" fmla="*/ 2209 h 10000"/>
              <a:gd name="connsiteX10" fmla="*/ 8707 w 10000"/>
              <a:gd name="connsiteY10" fmla="*/ 2421 h 10000"/>
              <a:gd name="connsiteX11" fmla="*/ 8384 w 10000"/>
              <a:gd name="connsiteY11" fmla="*/ 2632 h 10000"/>
              <a:gd name="connsiteX12" fmla="*/ 8384 w 10000"/>
              <a:gd name="connsiteY12" fmla="*/ 2844 h 10000"/>
              <a:gd name="connsiteX13" fmla="*/ 8057 w 10000"/>
              <a:gd name="connsiteY13" fmla="*/ 3161 h 10000"/>
              <a:gd name="connsiteX14" fmla="*/ 8057 w 10000"/>
              <a:gd name="connsiteY14" fmla="*/ 3479 h 10000"/>
              <a:gd name="connsiteX15" fmla="*/ 8057 w 10000"/>
              <a:gd name="connsiteY15" fmla="*/ 3889 h 10000"/>
              <a:gd name="connsiteX16" fmla="*/ 7728 w 10000"/>
              <a:gd name="connsiteY16" fmla="*/ 4206 h 10000"/>
              <a:gd name="connsiteX17" fmla="*/ 7408 w 10000"/>
              <a:gd name="connsiteY17" fmla="*/ 4630 h 10000"/>
              <a:gd name="connsiteX18" fmla="*/ 7408 w 10000"/>
              <a:gd name="connsiteY18" fmla="*/ 5159 h 10000"/>
              <a:gd name="connsiteX19" fmla="*/ 7085 w 10000"/>
              <a:gd name="connsiteY19" fmla="*/ 5688 h 10000"/>
              <a:gd name="connsiteX20" fmla="*/ 6762 w 10000"/>
              <a:gd name="connsiteY20" fmla="*/ 6310 h 10000"/>
              <a:gd name="connsiteX21" fmla="*/ 6438 w 10000"/>
              <a:gd name="connsiteY21" fmla="*/ 6839 h 10000"/>
              <a:gd name="connsiteX22" fmla="*/ 6438 w 10000"/>
              <a:gd name="connsiteY22" fmla="*/ 7368 h 10000"/>
              <a:gd name="connsiteX23" fmla="*/ 6156 w 10000"/>
              <a:gd name="connsiteY23" fmla="*/ 7791 h 10000"/>
              <a:gd name="connsiteX24" fmla="*/ 5830 w 10000"/>
              <a:gd name="connsiteY24" fmla="*/ 8214 h 10000"/>
              <a:gd name="connsiteX25" fmla="*/ 5508 w 10000"/>
              <a:gd name="connsiteY25" fmla="*/ 8532 h 10000"/>
              <a:gd name="connsiteX26" fmla="*/ 5183 w 10000"/>
              <a:gd name="connsiteY26" fmla="*/ 8836 h 10000"/>
              <a:gd name="connsiteX27" fmla="*/ 4858 w 10000"/>
              <a:gd name="connsiteY27" fmla="*/ 9048 h 10000"/>
              <a:gd name="connsiteX28" fmla="*/ 4536 w 10000"/>
              <a:gd name="connsiteY28" fmla="*/ 9259 h 10000"/>
              <a:gd name="connsiteX29" fmla="*/ 4210 w 10000"/>
              <a:gd name="connsiteY29" fmla="*/ 9577 h 10000"/>
              <a:gd name="connsiteX30" fmla="*/ 3562 w 10000"/>
              <a:gd name="connsiteY30" fmla="*/ 9788 h 10000"/>
              <a:gd name="connsiteX31" fmla="*/ 3241 w 10000"/>
              <a:gd name="connsiteY31" fmla="*/ 9894 h 10000"/>
              <a:gd name="connsiteX32" fmla="*/ 2918 w 10000"/>
              <a:gd name="connsiteY32" fmla="*/ 10000 h 10000"/>
              <a:gd name="connsiteX33" fmla="*/ 2593 w 10000"/>
              <a:gd name="connsiteY33" fmla="*/ 9894 h 10000"/>
              <a:gd name="connsiteX34" fmla="*/ 2266 w 10000"/>
              <a:gd name="connsiteY34" fmla="*/ 9788 h 10000"/>
              <a:gd name="connsiteX35" fmla="*/ 2266 w 10000"/>
              <a:gd name="connsiteY35" fmla="*/ 9683 h 10000"/>
              <a:gd name="connsiteX36" fmla="*/ 2266 w 10000"/>
              <a:gd name="connsiteY36" fmla="*/ 9365 h 10000"/>
              <a:gd name="connsiteX37" fmla="*/ 2266 w 10000"/>
              <a:gd name="connsiteY37" fmla="*/ 9259 h 10000"/>
              <a:gd name="connsiteX38" fmla="*/ 2266 w 10000"/>
              <a:gd name="connsiteY38" fmla="*/ 9048 h 10000"/>
              <a:gd name="connsiteX39" fmla="*/ 2266 w 10000"/>
              <a:gd name="connsiteY39" fmla="*/ 8836 h 10000"/>
              <a:gd name="connsiteX40" fmla="*/ 1947 w 10000"/>
              <a:gd name="connsiteY40" fmla="*/ 8638 h 10000"/>
              <a:gd name="connsiteX41" fmla="*/ 1618 w 10000"/>
              <a:gd name="connsiteY41" fmla="*/ 8426 h 10000"/>
              <a:gd name="connsiteX42" fmla="*/ 1299 w 10000"/>
              <a:gd name="connsiteY42" fmla="*/ 8108 h 10000"/>
              <a:gd name="connsiteX43" fmla="*/ 971 w 10000"/>
              <a:gd name="connsiteY43" fmla="*/ 7791 h 10000"/>
              <a:gd name="connsiteX44" fmla="*/ 649 w 10000"/>
              <a:gd name="connsiteY44" fmla="*/ 7474 h 10000"/>
              <a:gd name="connsiteX45" fmla="*/ 971 w 10000"/>
              <a:gd name="connsiteY45" fmla="*/ 7579 h 10000"/>
              <a:gd name="connsiteX46" fmla="*/ 1618 w 10000"/>
              <a:gd name="connsiteY46" fmla="*/ 7579 h 10000"/>
              <a:gd name="connsiteX47" fmla="*/ 1947 w 10000"/>
              <a:gd name="connsiteY47" fmla="*/ 7685 h 10000"/>
              <a:gd name="connsiteX48" fmla="*/ 2593 w 10000"/>
              <a:gd name="connsiteY48" fmla="*/ 7685 h 10000"/>
              <a:gd name="connsiteX49" fmla="*/ 2918 w 10000"/>
              <a:gd name="connsiteY49" fmla="*/ 7685 h 10000"/>
              <a:gd name="connsiteX50" fmla="*/ 2918 w 10000"/>
              <a:gd name="connsiteY50" fmla="*/ 7685 h 10000"/>
              <a:gd name="connsiteX51" fmla="*/ 3241 w 10000"/>
              <a:gd name="connsiteY51" fmla="*/ 7579 h 10000"/>
              <a:gd name="connsiteX52" fmla="*/ 3241 w 10000"/>
              <a:gd name="connsiteY52" fmla="*/ 7474 h 10000"/>
              <a:gd name="connsiteX53" fmla="*/ 3562 w 10000"/>
              <a:gd name="connsiteY53" fmla="*/ 7368 h 10000"/>
              <a:gd name="connsiteX54" fmla="*/ 3562 w 10000"/>
              <a:gd name="connsiteY54" fmla="*/ 7156 h 10000"/>
              <a:gd name="connsiteX55" fmla="*/ 3888 w 10000"/>
              <a:gd name="connsiteY55" fmla="*/ 6944 h 10000"/>
              <a:gd name="connsiteX56" fmla="*/ 3888 w 10000"/>
              <a:gd name="connsiteY56" fmla="*/ 6627 h 10000"/>
              <a:gd name="connsiteX57" fmla="*/ 4210 w 10000"/>
              <a:gd name="connsiteY57" fmla="*/ 6217 h 10000"/>
              <a:gd name="connsiteX58" fmla="*/ 4210 w 10000"/>
              <a:gd name="connsiteY58" fmla="*/ 5794 h 10000"/>
              <a:gd name="connsiteX59" fmla="*/ 4536 w 10000"/>
              <a:gd name="connsiteY59" fmla="*/ 5370 h 10000"/>
              <a:gd name="connsiteX60" fmla="*/ 4536 w 10000"/>
              <a:gd name="connsiteY60" fmla="*/ 4841 h 10000"/>
              <a:gd name="connsiteX61" fmla="*/ 4858 w 10000"/>
              <a:gd name="connsiteY61" fmla="*/ 4206 h 10000"/>
              <a:gd name="connsiteX62" fmla="*/ 5183 w 10000"/>
              <a:gd name="connsiteY62" fmla="*/ 3783 h 10000"/>
              <a:gd name="connsiteX63" fmla="*/ 5183 w 10000"/>
              <a:gd name="connsiteY63" fmla="*/ 3373 h 10000"/>
              <a:gd name="connsiteX64" fmla="*/ 5508 w 10000"/>
              <a:gd name="connsiteY64" fmla="*/ 2950 h 10000"/>
              <a:gd name="connsiteX65" fmla="*/ 5508 w 10000"/>
              <a:gd name="connsiteY65" fmla="*/ 2632 h 10000"/>
              <a:gd name="connsiteX66" fmla="*/ 5508 w 10000"/>
              <a:gd name="connsiteY66" fmla="*/ 2315 h 10000"/>
              <a:gd name="connsiteX67" fmla="*/ 5508 w 10000"/>
              <a:gd name="connsiteY67" fmla="*/ 2103 h 10000"/>
              <a:gd name="connsiteX68" fmla="*/ 5830 w 10000"/>
              <a:gd name="connsiteY68" fmla="*/ 1892 h 10000"/>
              <a:gd name="connsiteX69" fmla="*/ 5830 w 10000"/>
              <a:gd name="connsiteY69" fmla="*/ 1680 h 10000"/>
              <a:gd name="connsiteX70" fmla="*/ 5508 w 10000"/>
              <a:gd name="connsiteY70" fmla="*/ 1468 h 10000"/>
              <a:gd name="connsiteX71" fmla="*/ 5508 w 10000"/>
              <a:gd name="connsiteY71" fmla="*/ 1257 h 10000"/>
              <a:gd name="connsiteX72" fmla="*/ 5183 w 10000"/>
              <a:gd name="connsiteY72" fmla="*/ 1164 h 10000"/>
              <a:gd name="connsiteX73" fmla="*/ 4536 w 10000"/>
              <a:gd name="connsiteY73" fmla="*/ 1058 h 10000"/>
              <a:gd name="connsiteX74" fmla="*/ 3562 w 10000"/>
              <a:gd name="connsiteY74" fmla="*/ 952 h 10000"/>
              <a:gd name="connsiteX75" fmla="*/ 3562 w 10000"/>
              <a:gd name="connsiteY75" fmla="*/ 952 h 10000"/>
              <a:gd name="connsiteX76" fmla="*/ 2918 w 10000"/>
              <a:gd name="connsiteY76" fmla="*/ 952 h 10000"/>
              <a:gd name="connsiteX77" fmla="*/ 2593 w 10000"/>
              <a:gd name="connsiteY77" fmla="*/ 952 h 10000"/>
              <a:gd name="connsiteX78" fmla="*/ 1947 w 10000"/>
              <a:gd name="connsiteY78" fmla="*/ 1058 h 10000"/>
              <a:gd name="connsiteX79" fmla="*/ 971 w 10000"/>
              <a:gd name="connsiteY79" fmla="*/ 1058 h 10000"/>
              <a:gd name="connsiteX80" fmla="*/ 0 w 10000"/>
              <a:gd name="connsiteY80" fmla="*/ 1058 h 10000"/>
              <a:gd name="connsiteX81" fmla="*/ 2266 w 10000"/>
              <a:gd name="connsiteY81" fmla="*/ 317 h 10000"/>
              <a:gd name="connsiteX82" fmla="*/ 3241 w 10000"/>
              <a:gd name="connsiteY82" fmla="*/ 212 h 10000"/>
              <a:gd name="connsiteX83" fmla="*/ 3888 w 10000"/>
              <a:gd name="connsiteY83" fmla="*/ 106 h 10000"/>
              <a:gd name="connsiteX84" fmla="*/ 4210 w 10000"/>
              <a:gd name="connsiteY84" fmla="*/ 106 h 10000"/>
              <a:gd name="connsiteX85" fmla="*/ 4536 w 10000"/>
              <a:gd name="connsiteY85" fmla="*/ 0 h 10000"/>
              <a:gd name="connsiteX86" fmla="*/ 4858 w 10000"/>
              <a:gd name="connsiteY86" fmla="*/ 0 h 10000"/>
              <a:gd name="connsiteX87" fmla="*/ 5183 w 10000"/>
              <a:gd name="connsiteY87" fmla="*/ 0 h 10000"/>
              <a:gd name="connsiteX88" fmla="*/ 5508 w 10000"/>
              <a:gd name="connsiteY88" fmla="*/ 106 h 10000"/>
              <a:gd name="connsiteX89" fmla="*/ 6156 w 10000"/>
              <a:gd name="connsiteY89" fmla="*/ 212 h 10000"/>
              <a:gd name="connsiteX90" fmla="*/ 6762 w 10000"/>
              <a:gd name="connsiteY90" fmla="*/ 317 h 10000"/>
              <a:gd name="connsiteX91" fmla="*/ 7728 w 10000"/>
              <a:gd name="connsiteY91" fmla="*/ 635 h 10000"/>
              <a:gd name="connsiteX92" fmla="*/ 8707 w 10000"/>
              <a:gd name="connsiteY92" fmla="*/ 847 h 10000"/>
              <a:gd name="connsiteX93" fmla="*/ 9353 w 10000"/>
              <a:gd name="connsiteY93" fmla="*/ 952 h 10000"/>
              <a:gd name="connsiteX94" fmla="*/ 9672 w 10000"/>
              <a:gd name="connsiteY94" fmla="*/ 1164 h 10000"/>
              <a:gd name="connsiteX95" fmla="*/ 9672 w 10000"/>
              <a:gd name="connsiteY95" fmla="*/ 1257 h 10000"/>
              <a:gd name="connsiteX96" fmla="*/ 9672 w 10000"/>
              <a:gd name="connsiteY96" fmla="*/ 1257 h 10000"/>
              <a:gd name="connsiteX0" fmla="*/ 9023 w 9351"/>
              <a:gd name="connsiteY0" fmla="*/ 1257 h 10000"/>
              <a:gd name="connsiteX1" fmla="*/ 9351 w 9351"/>
              <a:gd name="connsiteY1" fmla="*/ 1362 h 10000"/>
              <a:gd name="connsiteX2" fmla="*/ 9023 w 9351"/>
              <a:gd name="connsiteY2" fmla="*/ 1468 h 10000"/>
              <a:gd name="connsiteX3" fmla="*/ 9023 w 9351"/>
              <a:gd name="connsiteY3" fmla="*/ 1574 h 10000"/>
              <a:gd name="connsiteX4" fmla="*/ 8704 w 9351"/>
              <a:gd name="connsiteY4" fmla="*/ 1680 h 10000"/>
              <a:gd name="connsiteX5" fmla="*/ 8704 w 9351"/>
              <a:gd name="connsiteY5" fmla="*/ 1680 h 10000"/>
              <a:gd name="connsiteX6" fmla="*/ 8383 w 9351"/>
              <a:gd name="connsiteY6" fmla="*/ 1786 h 10000"/>
              <a:gd name="connsiteX7" fmla="*/ 8383 w 9351"/>
              <a:gd name="connsiteY7" fmla="*/ 1892 h 10000"/>
              <a:gd name="connsiteX8" fmla="*/ 8058 w 9351"/>
              <a:gd name="connsiteY8" fmla="*/ 2103 h 10000"/>
              <a:gd name="connsiteX9" fmla="*/ 8058 w 9351"/>
              <a:gd name="connsiteY9" fmla="*/ 2209 h 10000"/>
              <a:gd name="connsiteX10" fmla="*/ 8058 w 9351"/>
              <a:gd name="connsiteY10" fmla="*/ 2421 h 10000"/>
              <a:gd name="connsiteX11" fmla="*/ 7735 w 9351"/>
              <a:gd name="connsiteY11" fmla="*/ 2632 h 10000"/>
              <a:gd name="connsiteX12" fmla="*/ 7735 w 9351"/>
              <a:gd name="connsiteY12" fmla="*/ 2844 h 10000"/>
              <a:gd name="connsiteX13" fmla="*/ 7408 w 9351"/>
              <a:gd name="connsiteY13" fmla="*/ 3161 h 10000"/>
              <a:gd name="connsiteX14" fmla="*/ 7408 w 9351"/>
              <a:gd name="connsiteY14" fmla="*/ 3479 h 10000"/>
              <a:gd name="connsiteX15" fmla="*/ 7408 w 9351"/>
              <a:gd name="connsiteY15" fmla="*/ 3889 h 10000"/>
              <a:gd name="connsiteX16" fmla="*/ 7079 w 9351"/>
              <a:gd name="connsiteY16" fmla="*/ 4206 h 10000"/>
              <a:gd name="connsiteX17" fmla="*/ 6759 w 9351"/>
              <a:gd name="connsiteY17" fmla="*/ 4630 h 10000"/>
              <a:gd name="connsiteX18" fmla="*/ 6759 w 9351"/>
              <a:gd name="connsiteY18" fmla="*/ 5159 h 10000"/>
              <a:gd name="connsiteX19" fmla="*/ 6436 w 9351"/>
              <a:gd name="connsiteY19" fmla="*/ 5688 h 10000"/>
              <a:gd name="connsiteX20" fmla="*/ 6113 w 9351"/>
              <a:gd name="connsiteY20" fmla="*/ 6310 h 10000"/>
              <a:gd name="connsiteX21" fmla="*/ 5789 w 9351"/>
              <a:gd name="connsiteY21" fmla="*/ 6839 h 10000"/>
              <a:gd name="connsiteX22" fmla="*/ 5789 w 9351"/>
              <a:gd name="connsiteY22" fmla="*/ 7368 h 10000"/>
              <a:gd name="connsiteX23" fmla="*/ 5507 w 9351"/>
              <a:gd name="connsiteY23" fmla="*/ 7791 h 10000"/>
              <a:gd name="connsiteX24" fmla="*/ 5181 w 9351"/>
              <a:gd name="connsiteY24" fmla="*/ 8214 h 10000"/>
              <a:gd name="connsiteX25" fmla="*/ 4859 w 9351"/>
              <a:gd name="connsiteY25" fmla="*/ 8532 h 10000"/>
              <a:gd name="connsiteX26" fmla="*/ 4534 w 9351"/>
              <a:gd name="connsiteY26" fmla="*/ 8836 h 10000"/>
              <a:gd name="connsiteX27" fmla="*/ 4209 w 9351"/>
              <a:gd name="connsiteY27" fmla="*/ 9048 h 10000"/>
              <a:gd name="connsiteX28" fmla="*/ 3887 w 9351"/>
              <a:gd name="connsiteY28" fmla="*/ 9259 h 10000"/>
              <a:gd name="connsiteX29" fmla="*/ 3561 w 9351"/>
              <a:gd name="connsiteY29" fmla="*/ 9577 h 10000"/>
              <a:gd name="connsiteX30" fmla="*/ 2913 w 9351"/>
              <a:gd name="connsiteY30" fmla="*/ 9788 h 10000"/>
              <a:gd name="connsiteX31" fmla="*/ 2592 w 9351"/>
              <a:gd name="connsiteY31" fmla="*/ 9894 h 10000"/>
              <a:gd name="connsiteX32" fmla="*/ 2269 w 9351"/>
              <a:gd name="connsiteY32" fmla="*/ 10000 h 10000"/>
              <a:gd name="connsiteX33" fmla="*/ 1944 w 9351"/>
              <a:gd name="connsiteY33" fmla="*/ 9894 h 10000"/>
              <a:gd name="connsiteX34" fmla="*/ 1617 w 9351"/>
              <a:gd name="connsiteY34" fmla="*/ 9788 h 10000"/>
              <a:gd name="connsiteX35" fmla="*/ 1617 w 9351"/>
              <a:gd name="connsiteY35" fmla="*/ 9683 h 10000"/>
              <a:gd name="connsiteX36" fmla="*/ 1617 w 9351"/>
              <a:gd name="connsiteY36" fmla="*/ 9365 h 10000"/>
              <a:gd name="connsiteX37" fmla="*/ 1617 w 9351"/>
              <a:gd name="connsiteY37" fmla="*/ 9259 h 10000"/>
              <a:gd name="connsiteX38" fmla="*/ 1617 w 9351"/>
              <a:gd name="connsiteY38" fmla="*/ 9048 h 10000"/>
              <a:gd name="connsiteX39" fmla="*/ 1617 w 9351"/>
              <a:gd name="connsiteY39" fmla="*/ 8836 h 10000"/>
              <a:gd name="connsiteX40" fmla="*/ 1298 w 9351"/>
              <a:gd name="connsiteY40" fmla="*/ 8638 h 10000"/>
              <a:gd name="connsiteX41" fmla="*/ 969 w 9351"/>
              <a:gd name="connsiteY41" fmla="*/ 8426 h 10000"/>
              <a:gd name="connsiteX42" fmla="*/ 650 w 9351"/>
              <a:gd name="connsiteY42" fmla="*/ 8108 h 10000"/>
              <a:gd name="connsiteX43" fmla="*/ 322 w 9351"/>
              <a:gd name="connsiteY43" fmla="*/ 7791 h 10000"/>
              <a:gd name="connsiteX44" fmla="*/ 0 w 9351"/>
              <a:gd name="connsiteY44" fmla="*/ 7474 h 10000"/>
              <a:gd name="connsiteX45" fmla="*/ 322 w 9351"/>
              <a:gd name="connsiteY45" fmla="*/ 7579 h 10000"/>
              <a:gd name="connsiteX46" fmla="*/ 969 w 9351"/>
              <a:gd name="connsiteY46" fmla="*/ 7579 h 10000"/>
              <a:gd name="connsiteX47" fmla="*/ 1298 w 9351"/>
              <a:gd name="connsiteY47" fmla="*/ 7685 h 10000"/>
              <a:gd name="connsiteX48" fmla="*/ 1944 w 9351"/>
              <a:gd name="connsiteY48" fmla="*/ 7685 h 10000"/>
              <a:gd name="connsiteX49" fmla="*/ 2269 w 9351"/>
              <a:gd name="connsiteY49" fmla="*/ 7685 h 10000"/>
              <a:gd name="connsiteX50" fmla="*/ 2269 w 9351"/>
              <a:gd name="connsiteY50" fmla="*/ 7685 h 10000"/>
              <a:gd name="connsiteX51" fmla="*/ 2592 w 9351"/>
              <a:gd name="connsiteY51" fmla="*/ 7579 h 10000"/>
              <a:gd name="connsiteX52" fmla="*/ 2592 w 9351"/>
              <a:gd name="connsiteY52" fmla="*/ 7474 h 10000"/>
              <a:gd name="connsiteX53" fmla="*/ 2913 w 9351"/>
              <a:gd name="connsiteY53" fmla="*/ 7368 h 10000"/>
              <a:gd name="connsiteX54" fmla="*/ 2913 w 9351"/>
              <a:gd name="connsiteY54" fmla="*/ 7156 h 10000"/>
              <a:gd name="connsiteX55" fmla="*/ 3239 w 9351"/>
              <a:gd name="connsiteY55" fmla="*/ 6944 h 10000"/>
              <a:gd name="connsiteX56" fmla="*/ 3239 w 9351"/>
              <a:gd name="connsiteY56" fmla="*/ 6627 h 10000"/>
              <a:gd name="connsiteX57" fmla="*/ 3561 w 9351"/>
              <a:gd name="connsiteY57" fmla="*/ 6217 h 10000"/>
              <a:gd name="connsiteX58" fmla="*/ 3561 w 9351"/>
              <a:gd name="connsiteY58" fmla="*/ 5794 h 10000"/>
              <a:gd name="connsiteX59" fmla="*/ 3887 w 9351"/>
              <a:gd name="connsiteY59" fmla="*/ 5370 h 10000"/>
              <a:gd name="connsiteX60" fmla="*/ 3887 w 9351"/>
              <a:gd name="connsiteY60" fmla="*/ 4841 h 10000"/>
              <a:gd name="connsiteX61" fmla="*/ 4209 w 9351"/>
              <a:gd name="connsiteY61" fmla="*/ 4206 h 10000"/>
              <a:gd name="connsiteX62" fmla="*/ 4534 w 9351"/>
              <a:gd name="connsiteY62" fmla="*/ 3783 h 10000"/>
              <a:gd name="connsiteX63" fmla="*/ 4534 w 9351"/>
              <a:gd name="connsiteY63" fmla="*/ 3373 h 10000"/>
              <a:gd name="connsiteX64" fmla="*/ 4859 w 9351"/>
              <a:gd name="connsiteY64" fmla="*/ 2950 h 10000"/>
              <a:gd name="connsiteX65" fmla="*/ 4859 w 9351"/>
              <a:gd name="connsiteY65" fmla="*/ 2632 h 10000"/>
              <a:gd name="connsiteX66" fmla="*/ 4859 w 9351"/>
              <a:gd name="connsiteY66" fmla="*/ 2315 h 10000"/>
              <a:gd name="connsiteX67" fmla="*/ 4859 w 9351"/>
              <a:gd name="connsiteY67" fmla="*/ 2103 h 10000"/>
              <a:gd name="connsiteX68" fmla="*/ 5181 w 9351"/>
              <a:gd name="connsiteY68" fmla="*/ 1892 h 10000"/>
              <a:gd name="connsiteX69" fmla="*/ 5181 w 9351"/>
              <a:gd name="connsiteY69" fmla="*/ 1680 h 10000"/>
              <a:gd name="connsiteX70" fmla="*/ 4859 w 9351"/>
              <a:gd name="connsiteY70" fmla="*/ 1468 h 10000"/>
              <a:gd name="connsiteX71" fmla="*/ 4859 w 9351"/>
              <a:gd name="connsiteY71" fmla="*/ 1257 h 10000"/>
              <a:gd name="connsiteX72" fmla="*/ 4534 w 9351"/>
              <a:gd name="connsiteY72" fmla="*/ 1164 h 10000"/>
              <a:gd name="connsiteX73" fmla="*/ 3887 w 9351"/>
              <a:gd name="connsiteY73" fmla="*/ 1058 h 10000"/>
              <a:gd name="connsiteX74" fmla="*/ 2913 w 9351"/>
              <a:gd name="connsiteY74" fmla="*/ 952 h 10000"/>
              <a:gd name="connsiteX75" fmla="*/ 2913 w 9351"/>
              <a:gd name="connsiteY75" fmla="*/ 952 h 10000"/>
              <a:gd name="connsiteX76" fmla="*/ 2269 w 9351"/>
              <a:gd name="connsiteY76" fmla="*/ 952 h 10000"/>
              <a:gd name="connsiteX77" fmla="*/ 1944 w 9351"/>
              <a:gd name="connsiteY77" fmla="*/ 952 h 10000"/>
              <a:gd name="connsiteX78" fmla="*/ 1298 w 9351"/>
              <a:gd name="connsiteY78" fmla="*/ 1058 h 10000"/>
              <a:gd name="connsiteX79" fmla="*/ 322 w 9351"/>
              <a:gd name="connsiteY79" fmla="*/ 1058 h 10000"/>
              <a:gd name="connsiteX80" fmla="*/ 1617 w 9351"/>
              <a:gd name="connsiteY80" fmla="*/ 317 h 10000"/>
              <a:gd name="connsiteX81" fmla="*/ 2592 w 9351"/>
              <a:gd name="connsiteY81" fmla="*/ 212 h 10000"/>
              <a:gd name="connsiteX82" fmla="*/ 3239 w 9351"/>
              <a:gd name="connsiteY82" fmla="*/ 106 h 10000"/>
              <a:gd name="connsiteX83" fmla="*/ 3561 w 9351"/>
              <a:gd name="connsiteY83" fmla="*/ 106 h 10000"/>
              <a:gd name="connsiteX84" fmla="*/ 3887 w 9351"/>
              <a:gd name="connsiteY84" fmla="*/ 0 h 10000"/>
              <a:gd name="connsiteX85" fmla="*/ 4209 w 9351"/>
              <a:gd name="connsiteY85" fmla="*/ 0 h 10000"/>
              <a:gd name="connsiteX86" fmla="*/ 4534 w 9351"/>
              <a:gd name="connsiteY86" fmla="*/ 0 h 10000"/>
              <a:gd name="connsiteX87" fmla="*/ 4859 w 9351"/>
              <a:gd name="connsiteY87" fmla="*/ 106 h 10000"/>
              <a:gd name="connsiteX88" fmla="*/ 5507 w 9351"/>
              <a:gd name="connsiteY88" fmla="*/ 212 h 10000"/>
              <a:gd name="connsiteX89" fmla="*/ 6113 w 9351"/>
              <a:gd name="connsiteY89" fmla="*/ 317 h 10000"/>
              <a:gd name="connsiteX90" fmla="*/ 7079 w 9351"/>
              <a:gd name="connsiteY90" fmla="*/ 635 h 10000"/>
              <a:gd name="connsiteX91" fmla="*/ 8058 w 9351"/>
              <a:gd name="connsiteY91" fmla="*/ 847 h 10000"/>
              <a:gd name="connsiteX92" fmla="*/ 8704 w 9351"/>
              <a:gd name="connsiteY92" fmla="*/ 952 h 10000"/>
              <a:gd name="connsiteX93" fmla="*/ 9023 w 9351"/>
              <a:gd name="connsiteY93" fmla="*/ 1164 h 10000"/>
              <a:gd name="connsiteX94" fmla="*/ 9023 w 9351"/>
              <a:gd name="connsiteY94" fmla="*/ 1257 h 10000"/>
              <a:gd name="connsiteX95" fmla="*/ 9023 w 9351"/>
              <a:gd name="connsiteY95" fmla="*/ 1257 h 10000"/>
              <a:gd name="connsiteX0" fmla="*/ 9649 w 10000"/>
              <a:gd name="connsiteY0" fmla="*/ 1257 h 10000"/>
              <a:gd name="connsiteX1" fmla="*/ 10000 w 10000"/>
              <a:gd name="connsiteY1" fmla="*/ 1362 h 10000"/>
              <a:gd name="connsiteX2" fmla="*/ 9649 w 10000"/>
              <a:gd name="connsiteY2" fmla="*/ 1468 h 10000"/>
              <a:gd name="connsiteX3" fmla="*/ 9649 w 10000"/>
              <a:gd name="connsiteY3" fmla="*/ 1574 h 10000"/>
              <a:gd name="connsiteX4" fmla="*/ 9308 w 10000"/>
              <a:gd name="connsiteY4" fmla="*/ 1680 h 10000"/>
              <a:gd name="connsiteX5" fmla="*/ 9308 w 10000"/>
              <a:gd name="connsiteY5" fmla="*/ 1680 h 10000"/>
              <a:gd name="connsiteX6" fmla="*/ 8965 w 10000"/>
              <a:gd name="connsiteY6" fmla="*/ 1786 h 10000"/>
              <a:gd name="connsiteX7" fmla="*/ 8965 w 10000"/>
              <a:gd name="connsiteY7" fmla="*/ 1892 h 10000"/>
              <a:gd name="connsiteX8" fmla="*/ 8617 w 10000"/>
              <a:gd name="connsiteY8" fmla="*/ 2103 h 10000"/>
              <a:gd name="connsiteX9" fmla="*/ 8617 w 10000"/>
              <a:gd name="connsiteY9" fmla="*/ 2209 h 10000"/>
              <a:gd name="connsiteX10" fmla="*/ 8617 w 10000"/>
              <a:gd name="connsiteY10" fmla="*/ 2421 h 10000"/>
              <a:gd name="connsiteX11" fmla="*/ 8272 w 10000"/>
              <a:gd name="connsiteY11" fmla="*/ 2632 h 10000"/>
              <a:gd name="connsiteX12" fmla="*/ 8272 w 10000"/>
              <a:gd name="connsiteY12" fmla="*/ 2844 h 10000"/>
              <a:gd name="connsiteX13" fmla="*/ 7922 w 10000"/>
              <a:gd name="connsiteY13" fmla="*/ 3161 h 10000"/>
              <a:gd name="connsiteX14" fmla="*/ 7922 w 10000"/>
              <a:gd name="connsiteY14" fmla="*/ 3479 h 10000"/>
              <a:gd name="connsiteX15" fmla="*/ 7922 w 10000"/>
              <a:gd name="connsiteY15" fmla="*/ 3889 h 10000"/>
              <a:gd name="connsiteX16" fmla="*/ 7570 w 10000"/>
              <a:gd name="connsiteY16" fmla="*/ 4206 h 10000"/>
              <a:gd name="connsiteX17" fmla="*/ 7228 w 10000"/>
              <a:gd name="connsiteY17" fmla="*/ 4630 h 10000"/>
              <a:gd name="connsiteX18" fmla="*/ 7228 w 10000"/>
              <a:gd name="connsiteY18" fmla="*/ 5159 h 10000"/>
              <a:gd name="connsiteX19" fmla="*/ 6883 w 10000"/>
              <a:gd name="connsiteY19" fmla="*/ 5688 h 10000"/>
              <a:gd name="connsiteX20" fmla="*/ 6537 w 10000"/>
              <a:gd name="connsiteY20" fmla="*/ 6310 h 10000"/>
              <a:gd name="connsiteX21" fmla="*/ 6191 w 10000"/>
              <a:gd name="connsiteY21" fmla="*/ 6839 h 10000"/>
              <a:gd name="connsiteX22" fmla="*/ 6191 w 10000"/>
              <a:gd name="connsiteY22" fmla="*/ 7368 h 10000"/>
              <a:gd name="connsiteX23" fmla="*/ 5889 w 10000"/>
              <a:gd name="connsiteY23" fmla="*/ 7791 h 10000"/>
              <a:gd name="connsiteX24" fmla="*/ 5541 w 10000"/>
              <a:gd name="connsiteY24" fmla="*/ 8214 h 10000"/>
              <a:gd name="connsiteX25" fmla="*/ 5196 w 10000"/>
              <a:gd name="connsiteY25" fmla="*/ 8532 h 10000"/>
              <a:gd name="connsiteX26" fmla="*/ 4849 w 10000"/>
              <a:gd name="connsiteY26" fmla="*/ 8836 h 10000"/>
              <a:gd name="connsiteX27" fmla="*/ 4501 w 10000"/>
              <a:gd name="connsiteY27" fmla="*/ 9048 h 10000"/>
              <a:gd name="connsiteX28" fmla="*/ 4157 w 10000"/>
              <a:gd name="connsiteY28" fmla="*/ 9259 h 10000"/>
              <a:gd name="connsiteX29" fmla="*/ 3808 w 10000"/>
              <a:gd name="connsiteY29" fmla="*/ 9577 h 10000"/>
              <a:gd name="connsiteX30" fmla="*/ 3115 w 10000"/>
              <a:gd name="connsiteY30" fmla="*/ 9788 h 10000"/>
              <a:gd name="connsiteX31" fmla="*/ 2772 w 10000"/>
              <a:gd name="connsiteY31" fmla="*/ 9894 h 10000"/>
              <a:gd name="connsiteX32" fmla="*/ 2426 w 10000"/>
              <a:gd name="connsiteY32" fmla="*/ 10000 h 10000"/>
              <a:gd name="connsiteX33" fmla="*/ 2079 w 10000"/>
              <a:gd name="connsiteY33" fmla="*/ 9894 h 10000"/>
              <a:gd name="connsiteX34" fmla="*/ 1729 w 10000"/>
              <a:gd name="connsiteY34" fmla="*/ 9788 h 10000"/>
              <a:gd name="connsiteX35" fmla="*/ 1729 w 10000"/>
              <a:gd name="connsiteY35" fmla="*/ 9683 h 10000"/>
              <a:gd name="connsiteX36" fmla="*/ 1729 w 10000"/>
              <a:gd name="connsiteY36" fmla="*/ 9365 h 10000"/>
              <a:gd name="connsiteX37" fmla="*/ 1729 w 10000"/>
              <a:gd name="connsiteY37" fmla="*/ 9259 h 10000"/>
              <a:gd name="connsiteX38" fmla="*/ 1729 w 10000"/>
              <a:gd name="connsiteY38" fmla="*/ 9048 h 10000"/>
              <a:gd name="connsiteX39" fmla="*/ 1729 w 10000"/>
              <a:gd name="connsiteY39" fmla="*/ 8836 h 10000"/>
              <a:gd name="connsiteX40" fmla="*/ 1388 w 10000"/>
              <a:gd name="connsiteY40" fmla="*/ 8638 h 10000"/>
              <a:gd name="connsiteX41" fmla="*/ 1036 w 10000"/>
              <a:gd name="connsiteY41" fmla="*/ 8426 h 10000"/>
              <a:gd name="connsiteX42" fmla="*/ 695 w 10000"/>
              <a:gd name="connsiteY42" fmla="*/ 8108 h 10000"/>
              <a:gd name="connsiteX43" fmla="*/ 344 w 10000"/>
              <a:gd name="connsiteY43" fmla="*/ 7791 h 10000"/>
              <a:gd name="connsiteX44" fmla="*/ 0 w 10000"/>
              <a:gd name="connsiteY44" fmla="*/ 7474 h 10000"/>
              <a:gd name="connsiteX45" fmla="*/ 344 w 10000"/>
              <a:gd name="connsiteY45" fmla="*/ 7579 h 10000"/>
              <a:gd name="connsiteX46" fmla="*/ 1036 w 10000"/>
              <a:gd name="connsiteY46" fmla="*/ 7579 h 10000"/>
              <a:gd name="connsiteX47" fmla="*/ 1388 w 10000"/>
              <a:gd name="connsiteY47" fmla="*/ 7685 h 10000"/>
              <a:gd name="connsiteX48" fmla="*/ 2079 w 10000"/>
              <a:gd name="connsiteY48" fmla="*/ 7685 h 10000"/>
              <a:gd name="connsiteX49" fmla="*/ 2426 w 10000"/>
              <a:gd name="connsiteY49" fmla="*/ 7685 h 10000"/>
              <a:gd name="connsiteX50" fmla="*/ 2426 w 10000"/>
              <a:gd name="connsiteY50" fmla="*/ 7685 h 10000"/>
              <a:gd name="connsiteX51" fmla="*/ 2772 w 10000"/>
              <a:gd name="connsiteY51" fmla="*/ 7579 h 10000"/>
              <a:gd name="connsiteX52" fmla="*/ 2772 w 10000"/>
              <a:gd name="connsiteY52" fmla="*/ 7474 h 10000"/>
              <a:gd name="connsiteX53" fmla="*/ 3115 w 10000"/>
              <a:gd name="connsiteY53" fmla="*/ 7368 h 10000"/>
              <a:gd name="connsiteX54" fmla="*/ 3115 w 10000"/>
              <a:gd name="connsiteY54" fmla="*/ 7156 h 10000"/>
              <a:gd name="connsiteX55" fmla="*/ 3464 w 10000"/>
              <a:gd name="connsiteY55" fmla="*/ 6944 h 10000"/>
              <a:gd name="connsiteX56" fmla="*/ 3464 w 10000"/>
              <a:gd name="connsiteY56" fmla="*/ 6627 h 10000"/>
              <a:gd name="connsiteX57" fmla="*/ 3808 w 10000"/>
              <a:gd name="connsiteY57" fmla="*/ 6217 h 10000"/>
              <a:gd name="connsiteX58" fmla="*/ 3808 w 10000"/>
              <a:gd name="connsiteY58" fmla="*/ 5794 h 10000"/>
              <a:gd name="connsiteX59" fmla="*/ 4157 w 10000"/>
              <a:gd name="connsiteY59" fmla="*/ 5370 h 10000"/>
              <a:gd name="connsiteX60" fmla="*/ 4157 w 10000"/>
              <a:gd name="connsiteY60" fmla="*/ 4841 h 10000"/>
              <a:gd name="connsiteX61" fmla="*/ 4501 w 10000"/>
              <a:gd name="connsiteY61" fmla="*/ 4206 h 10000"/>
              <a:gd name="connsiteX62" fmla="*/ 4849 w 10000"/>
              <a:gd name="connsiteY62" fmla="*/ 3783 h 10000"/>
              <a:gd name="connsiteX63" fmla="*/ 4849 w 10000"/>
              <a:gd name="connsiteY63" fmla="*/ 3373 h 10000"/>
              <a:gd name="connsiteX64" fmla="*/ 5196 w 10000"/>
              <a:gd name="connsiteY64" fmla="*/ 2950 h 10000"/>
              <a:gd name="connsiteX65" fmla="*/ 5196 w 10000"/>
              <a:gd name="connsiteY65" fmla="*/ 2632 h 10000"/>
              <a:gd name="connsiteX66" fmla="*/ 5196 w 10000"/>
              <a:gd name="connsiteY66" fmla="*/ 2315 h 10000"/>
              <a:gd name="connsiteX67" fmla="*/ 5196 w 10000"/>
              <a:gd name="connsiteY67" fmla="*/ 2103 h 10000"/>
              <a:gd name="connsiteX68" fmla="*/ 5541 w 10000"/>
              <a:gd name="connsiteY68" fmla="*/ 1892 h 10000"/>
              <a:gd name="connsiteX69" fmla="*/ 5541 w 10000"/>
              <a:gd name="connsiteY69" fmla="*/ 1680 h 10000"/>
              <a:gd name="connsiteX70" fmla="*/ 5196 w 10000"/>
              <a:gd name="connsiteY70" fmla="*/ 1468 h 10000"/>
              <a:gd name="connsiteX71" fmla="*/ 5196 w 10000"/>
              <a:gd name="connsiteY71" fmla="*/ 1257 h 10000"/>
              <a:gd name="connsiteX72" fmla="*/ 4849 w 10000"/>
              <a:gd name="connsiteY72" fmla="*/ 1164 h 10000"/>
              <a:gd name="connsiteX73" fmla="*/ 4157 w 10000"/>
              <a:gd name="connsiteY73" fmla="*/ 1058 h 10000"/>
              <a:gd name="connsiteX74" fmla="*/ 3115 w 10000"/>
              <a:gd name="connsiteY74" fmla="*/ 952 h 10000"/>
              <a:gd name="connsiteX75" fmla="*/ 3115 w 10000"/>
              <a:gd name="connsiteY75" fmla="*/ 952 h 10000"/>
              <a:gd name="connsiteX76" fmla="*/ 2426 w 10000"/>
              <a:gd name="connsiteY76" fmla="*/ 952 h 10000"/>
              <a:gd name="connsiteX77" fmla="*/ 2079 w 10000"/>
              <a:gd name="connsiteY77" fmla="*/ 952 h 10000"/>
              <a:gd name="connsiteX78" fmla="*/ 344 w 10000"/>
              <a:gd name="connsiteY78" fmla="*/ 1058 h 10000"/>
              <a:gd name="connsiteX79" fmla="*/ 1729 w 10000"/>
              <a:gd name="connsiteY79" fmla="*/ 317 h 10000"/>
              <a:gd name="connsiteX80" fmla="*/ 2772 w 10000"/>
              <a:gd name="connsiteY80" fmla="*/ 212 h 10000"/>
              <a:gd name="connsiteX81" fmla="*/ 3464 w 10000"/>
              <a:gd name="connsiteY81" fmla="*/ 106 h 10000"/>
              <a:gd name="connsiteX82" fmla="*/ 3808 w 10000"/>
              <a:gd name="connsiteY82" fmla="*/ 106 h 10000"/>
              <a:gd name="connsiteX83" fmla="*/ 4157 w 10000"/>
              <a:gd name="connsiteY83" fmla="*/ 0 h 10000"/>
              <a:gd name="connsiteX84" fmla="*/ 4501 w 10000"/>
              <a:gd name="connsiteY84" fmla="*/ 0 h 10000"/>
              <a:gd name="connsiteX85" fmla="*/ 4849 w 10000"/>
              <a:gd name="connsiteY85" fmla="*/ 0 h 10000"/>
              <a:gd name="connsiteX86" fmla="*/ 5196 w 10000"/>
              <a:gd name="connsiteY86" fmla="*/ 106 h 10000"/>
              <a:gd name="connsiteX87" fmla="*/ 5889 w 10000"/>
              <a:gd name="connsiteY87" fmla="*/ 212 h 10000"/>
              <a:gd name="connsiteX88" fmla="*/ 6537 w 10000"/>
              <a:gd name="connsiteY88" fmla="*/ 317 h 10000"/>
              <a:gd name="connsiteX89" fmla="*/ 7570 w 10000"/>
              <a:gd name="connsiteY89" fmla="*/ 635 h 10000"/>
              <a:gd name="connsiteX90" fmla="*/ 8617 w 10000"/>
              <a:gd name="connsiteY90" fmla="*/ 847 h 10000"/>
              <a:gd name="connsiteX91" fmla="*/ 9308 w 10000"/>
              <a:gd name="connsiteY91" fmla="*/ 952 h 10000"/>
              <a:gd name="connsiteX92" fmla="*/ 9649 w 10000"/>
              <a:gd name="connsiteY92" fmla="*/ 1164 h 10000"/>
              <a:gd name="connsiteX93" fmla="*/ 9649 w 10000"/>
              <a:gd name="connsiteY93" fmla="*/ 1257 h 10000"/>
              <a:gd name="connsiteX94" fmla="*/ 9649 w 10000"/>
              <a:gd name="connsiteY94" fmla="*/ 1257 h 10000"/>
              <a:gd name="connsiteX0" fmla="*/ 9649 w 10000"/>
              <a:gd name="connsiteY0" fmla="*/ 1257 h 10000"/>
              <a:gd name="connsiteX1" fmla="*/ 10000 w 10000"/>
              <a:gd name="connsiteY1" fmla="*/ 1362 h 10000"/>
              <a:gd name="connsiteX2" fmla="*/ 9649 w 10000"/>
              <a:gd name="connsiteY2" fmla="*/ 1468 h 10000"/>
              <a:gd name="connsiteX3" fmla="*/ 9649 w 10000"/>
              <a:gd name="connsiteY3" fmla="*/ 1574 h 10000"/>
              <a:gd name="connsiteX4" fmla="*/ 9308 w 10000"/>
              <a:gd name="connsiteY4" fmla="*/ 1680 h 10000"/>
              <a:gd name="connsiteX5" fmla="*/ 9308 w 10000"/>
              <a:gd name="connsiteY5" fmla="*/ 1680 h 10000"/>
              <a:gd name="connsiteX6" fmla="*/ 8965 w 10000"/>
              <a:gd name="connsiteY6" fmla="*/ 1786 h 10000"/>
              <a:gd name="connsiteX7" fmla="*/ 8965 w 10000"/>
              <a:gd name="connsiteY7" fmla="*/ 1892 h 10000"/>
              <a:gd name="connsiteX8" fmla="*/ 8617 w 10000"/>
              <a:gd name="connsiteY8" fmla="*/ 2103 h 10000"/>
              <a:gd name="connsiteX9" fmla="*/ 8617 w 10000"/>
              <a:gd name="connsiteY9" fmla="*/ 2209 h 10000"/>
              <a:gd name="connsiteX10" fmla="*/ 8617 w 10000"/>
              <a:gd name="connsiteY10" fmla="*/ 2421 h 10000"/>
              <a:gd name="connsiteX11" fmla="*/ 8272 w 10000"/>
              <a:gd name="connsiteY11" fmla="*/ 2632 h 10000"/>
              <a:gd name="connsiteX12" fmla="*/ 8272 w 10000"/>
              <a:gd name="connsiteY12" fmla="*/ 2844 h 10000"/>
              <a:gd name="connsiteX13" fmla="*/ 7922 w 10000"/>
              <a:gd name="connsiteY13" fmla="*/ 3161 h 10000"/>
              <a:gd name="connsiteX14" fmla="*/ 7922 w 10000"/>
              <a:gd name="connsiteY14" fmla="*/ 3479 h 10000"/>
              <a:gd name="connsiteX15" fmla="*/ 7922 w 10000"/>
              <a:gd name="connsiteY15" fmla="*/ 3889 h 10000"/>
              <a:gd name="connsiteX16" fmla="*/ 7570 w 10000"/>
              <a:gd name="connsiteY16" fmla="*/ 4206 h 10000"/>
              <a:gd name="connsiteX17" fmla="*/ 7228 w 10000"/>
              <a:gd name="connsiteY17" fmla="*/ 4630 h 10000"/>
              <a:gd name="connsiteX18" fmla="*/ 7228 w 10000"/>
              <a:gd name="connsiteY18" fmla="*/ 5159 h 10000"/>
              <a:gd name="connsiteX19" fmla="*/ 6883 w 10000"/>
              <a:gd name="connsiteY19" fmla="*/ 5688 h 10000"/>
              <a:gd name="connsiteX20" fmla="*/ 6537 w 10000"/>
              <a:gd name="connsiteY20" fmla="*/ 6310 h 10000"/>
              <a:gd name="connsiteX21" fmla="*/ 6191 w 10000"/>
              <a:gd name="connsiteY21" fmla="*/ 6839 h 10000"/>
              <a:gd name="connsiteX22" fmla="*/ 6191 w 10000"/>
              <a:gd name="connsiteY22" fmla="*/ 7368 h 10000"/>
              <a:gd name="connsiteX23" fmla="*/ 5889 w 10000"/>
              <a:gd name="connsiteY23" fmla="*/ 7791 h 10000"/>
              <a:gd name="connsiteX24" fmla="*/ 5541 w 10000"/>
              <a:gd name="connsiteY24" fmla="*/ 8214 h 10000"/>
              <a:gd name="connsiteX25" fmla="*/ 5196 w 10000"/>
              <a:gd name="connsiteY25" fmla="*/ 8532 h 10000"/>
              <a:gd name="connsiteX26" fmla="*/ 4849 w 10000"/>
              <a:gd name="connsiteY26" fmla="*/ 8836 h 10000"/>
              <a:gd name="connsiteX27" fmla="*/ 4501 w 10000"/>
              <a:gd name="connsiteY27" fmla="*/ 9048 h 10000"/>
              <a:gd name="connsiteX28" fmla="*/ 4157 w 10000"/>
              <a:gd name="connsiteY28" fmla="*/ 9259 h 10000"/>
              <a:gd name="connsiteX29" fmla="*/ 3808 w 10000"/>
              <a:gd name="connsiteY29" fmla="*/ 9577 h 10000"/>
              <a:gd name="connsiteX30" fmla="*/ 3115 w 10000"/>
              <a:gd name="connsiteY30" fmla="*/ 9788 h 10000"/>
              <a:gd name="connsiteX31" fmla="*/ 2772 w 10000"/>
              <a:gd name="connsiteY31" fmla="*/ 9894 h 10000"/>
              <a:gd name="connsiteX32" fmla="*/ 2426 w 10000"/>
              <a:gd name="connsiteY32" fmla="*/ 10000 h 10000"/>
              <a:gd name="connsiteX33" fmla="*/ 2079 w 10000"/>
              <a:gd name="connsiteY33" fmla="*/ 9894 h 10000"/>
              <a:gd name="connsiteX34" fmla="*/ 1729 w 10000"/>
              <a:gd name="connsiteY34" fmla="*/ 9788 h 10000"/>
              <a:gd name="connsiteX35" fmla="*/ 1729 w 10000"/>
              <a:gd name="connsiteY35" fmla="*/ 9683 h 10000"/>
              <a:gd name="connsiteX36" fmla="*/ 1729 w 10000"/>
              <a:gd name="connsiteY36" fmla="*/ 9365 h 10000"/>
              <a:gd name="connsiteX37" fmla="*/ 1729 w 10000"/>
              <a:gd name="connsiteY37" fmla="*/ 9259 h 10000"/>
              <a:gd name="connsiteX38" fmla="*/ 1729 w 10000"/>
              <a:gd name="connsiteY38" fmla="*/ 9048 h 10000"/>
              <a:gd name="connsiteX39" fmla="*/ 1729 w 10000"/>
              <a:gd name="connsiteY39" fmla="*/ 8836 h 10000"/>
              <a:gd name="connsiteX40" fmla="*/ 1388 w 10000"/>
              <a:gd name="connsiteY40" fmla="*/ 8638 h 10000"/>
              <a:gd name="connsiteX41" fmla="*/ 1036 w 10000"/>
              <a:gd name="connsiteY41" fmla="*/ 8426 h 10000"/>
              <a:gd name="connsiteX42" fmla="*/ 695 w 10000"/>
              <a:gd name="connsiteY42" fmla="*/ 8108 h 10000"/>
              <a:gd name="connsiteX43" fmla="*/ 344 w 10000"/>
              <a:gd name="connsiteY43" fmla="*/ 7791 h 10000"/>
              <a:gd name="connsiteX44" fmla="*/ 0 w 10000"/>
              <a:gd name="connsiteY44" fmla="*/ 7474 h 10000"/>
              <a:gd name="connsiteX45" fmla="*/ 344 w 10000"/>
              <a:gd name="connsiteY45" fmla="*/ 7579 h 10000"/>
              <a:gd name="connsiteX46" fmla="*/ 1036 w 10000"/>
              <a:gd name="connsiteY46" fmla="*/ 7579 h 10000"/>
              <a:gd name="connsiteX47" fmla="*/ 1388 w 10000"/>
              <a:gd name="connsiteY47" fmla="*/ 7685 h 10000"/>
              <a:gd name="connsiteX48" fmla="*/ 2079 w 10000"/>
              <a:gd name="connsiteY48" fmla="*/ 7685 h 10000"/>
              <a:gd name="connsiteX49" fmla="*/ 2426 w 10000"/>
              <a:gd name="connsiteY49" fmla="*/ 7685 h 10000"/>
              <a:gd name="connsiteX50" fmla="*/ 2426 w 10000"/>
              <a:gd name="connsiteY50" fmla="*/ 7685 h 10000"/>
              <a:gd name="connsiteX51" fmla="*/ 2772 w 10000"/>
              <a:gd name="connsiteY51" fmla="*/ 7579 h 10000"/>
              <a:gd name="connsiteX52" fmla="*/ 2772 w 10000"/>
              <a:gd name="connsiteY52" fmla="*/ 7474 h 10000"/>
              <a:gd name="connsiteX53" fmla="*/ 3115 w 10000"/>
              <a:gd name="connsiteY53" fmla="*/ 7368 h 10000"/>
              <a:gd name="connsiteX54" fmla="*/ 3115 w 10000"/>
              <a:gd name="connsiteY54" fmla="*/ 7156 h 10000"/>
              <a:gd name="connsiteX55" fmla="*/ 3464 w 10000"/>
              <a:gd name="connsiteY55" fmla="*/ 6944 h 10000"/>
              <a:gd name="connsiteX56" fmla="*/ 3464 w 10000"/>
              <a:gd name="connsiteY56" fmla="*/ 6627 h 10000"/>
              <a:gd name="connsiteX57" fmla="*/ 3808 w 10000"/>
              <a:gd name="connsiteY57" fmla="*/ 6217 h 10000"/>
              <a:gd name="connsiteX58" fmla="*/ 3808 w 10000"/>
              <a:gd name="connsiteY58" fmla="*/ 5794 h 10000"/>
              <a:gd name="connsiteX59" fmla="*/ 4157 w 10000"/>
              <a:gd name="connsiteY59" fmla="*/ 5370 h 10000"/>
              <a:gd name="connsiteX60" fmla="*/ 4157 w 10000"/>
              <a:gd name="connsiteY60" fmla="*/ 4841 h 10000"/>
              <a:gd name="connsiteX61" fmla="*/ 4501 w 10000"/>
              <a:gd name="connsiteY61" fmla="*/ 4206 h 10000"/>
              <a:gd name="connsiteX62" fmla="*/ 4849 w 10000"/>
              <a:gd name="connsiteY62" fmla="*/ 3783 h 10000"/>
              <a:gd name="connsiteX63" fmla="*/ 4849 w 10000"/>
              <a:gd name="connsiteY63" fmla="*/ 3373 h 10000"/>
              <a:gd name="connsiteX64" fmla="*/ 5196 w 10000"/>
              <a:gd name="connsiteY64" fmla="*/ 2950 h 10000"/>
              <a:gd name="connsiteX65" fmla="*/ 5196 w 10000"/>
              <a:gd name="connsiteY65" fmla="*/ 2632 h 10000"/>
              <a:gd name="connsiteX66" fmla="*/ 5196 w 10000"/>
              <a:gd name="connsiteY66" fmla="*/ 2315 h 10000"/>
              <a:gd name="connsiteX67" fmla="*/ 5196 w 10000"/>
              <a:gd name="connsiteY67" fmla="*/ 2103 h 10000"/>
              <a:gd name="connsiteX68" fmla="*/ 5541 w 10000"/>
              <a:gd name="connsiteY68" fmla="*/ 1892 h 10000"/>
              <a:gd name="connsiteX69" fmla="*/ 5541 w 10000"/>
              <a:gd name="connsiteY69" fmla="*/ 1680 h 10000"/>
              <a:gd name="connsiteX70" fmla="*/ 5196 w 10000"/>
              <a:gd name="connsiteY70" fmla="*/ 1468 h 10000"/>
              <a:gd name="connsiteX71" fmla="*/ 5196 w 10000"/>
              <a:gd name="connsiteY71" fmla="*/ 1257 h 10000"/>
              <a:gd name="connsiteX72" fmla="*/ 4849 w 10000"/>
              <a:gd name="connsiteY72" fmla="*/ 1164 h 10000"/>
              <a:gd name="connsiteX73" fmla="*/ 4157 w 10000"/>
              <a:gd name="connsiteY73" fmla="*/ 1058 h 10000"/>
              <a:gd name="connsiteX74" fmla="*/ 3115 w 10000"/>
              <a:gd name="connsiteY74" fmla="*/ 952 h 10000"/>
              <a:gd name="connsiteX75" fmla="*/ 3115 w 10000"/>
              <a:gd name="connsiteY75" fmla="*/ 952 h 10000"/>
              <a:gd name="connsiteX76" fmla="*/ 2426 w 10000"/>
              <a:gd name="connsiteY76" fmla="*/ 952 h 10000"/>
              <a:gd name="connsiteX77" fmla="*/ 344 w 10000"/>
              <a:gd name="connsiteY77" fmla="*/ 1058 h 10000"/>
              <a:gd name="connsiteX78" fmla="*/ 1729 w 10000"/>
              <a:gd name="connsiteY78" fmla="*/ 317 h 10000"/>
              <a:gd name="connsiteX79" fmla="*/ 2772 w 10000"/>
              <a:gd name="connsiteY79" fmla="*/ 212 h 10000"/>
              <a:gd name="connsiteX80" fmla="*/ 3464 w 10000"/>
              <a:gd name="connsiteY80" fmla="*/ 106 h 10000"/>
              <a:gd name="connsiteX81" fmla="*/ 3808 w 10000"/>
              <a:gd name="connsiteY81" fmla="*/ 106 h 10000"/>
              <a:gd name="connsiteX82" fmla="*/ 4157 w 10000"/>
              <a:gd name="connsiteY82" fmla="*/ 0 h 10000"/>
              <a:gd name="connsiteX83" fmla="*/ 4501 w 10000"/>
              <a:gd name="connsiteY83" fmla="*/ 0 h 10000"/>
              <a:gd name="connsiteX84" fmla="*/ 4849 w 10000"/>
              <a:gd name="connsiteY84" fmla="*/ 0 h 10000"/>
              <a:gd name="connsiteX85" fmla="*/ 5196 w 10000"/>
              <a:gd name="connsiteY85" fmla="*/ 106 h 10000"/>
              <a:gd name="connsiteX86" fmla="*/ 5889 w 10000"/>
              <a:gd name="connsiteY86" fmla="*/ 212 h 10000"/>
              <a:gd name="connsiteX87" fmla="*/ 6537 w 10000"/>
              <a:gd name="connsiteY87" fmla="*/ 317 h 10000"/>
              <a:gd name="connsiteX88" fmla="*/ 7570 w 10000"/>
              <a:gd name="connsiteY88" fmla="*/ 635 h 10000"/>
              <a:gd name="connsiteX89" fmla="*/ 8617 w 10000"/>
              <a:gd name="connsiteY89" fmla="*/ 847 h 10000"/>
              <a:gd name="connsiteX90" fmla="*/ 9308 w 10000"/>
              <a:gd name="connsiteY90" fmla="*/ 952 h 10000"/>
              <a:gd name="connsiteX91" fmla="*/ 9649 w 10000"/>
              <a:gd name="connsiteY91" fmla="*/ 1164 h 10000"/>
              <a:gd name="connsiteX92" fmla="*/ 9649 w 10000"/>
              <a:gd name="connsiteY92" fmla="*/ 1257 h 10000"/>
              <a:gd name="connsiteX93" fmla="*/ 9649 w 10000"/>
              <a:gd name="connsiteY93" fmla="*/ 1257 h 10000"/>
              <a:gd name="connsiteX0" fmla="*/ 9649 w 10000"/>
              <a:gd name="connsiteY0" fmla="*/ 1257 h 10000"/>
              <a:gd name="connsiteX1" fmla="*/ 10000 w 10000"/>
              <a:gd name="connsiteY1" fmla="*/ 1362 h 10000"/>
              <a:gd name="connsiteX2" fmla="*/ 9649 w 10000"/>
              <a:gd name="connsiteY2" fmla="*/ 1468 h 10000"/>
              <a:gd name="connsiteX3" fmla="*/ 9649 w 10000"/>
              <a:gd name="connsiteY3" fmla="*/ 1574 h 10000"/>
              <a:gd name="connsiteX4" fmla="*/ 9308 w 10000"/>
              <a:gd name="connsiteY4" fmla="*/ 1680 h 10000"/>
              <a:gd name="connsiteX5" fmla="*/ 9308 w 10000"/>
              <a:gd name="connsiteY5" fmla="*/ 1680 h 10000"/>
              <a:gd name="connsiteX6" fmla="*/ 8965 w 10000"/>
              <a:gd name="connsiteY6" fmla="*/ 1786 h 10000"/>
              <a:gd name="connsiteX7" fmla="*/ 8965 w 10000"/>
              <a:gd name="connsiteY7" fmla="*/ 1892 h 10000"/>
              <a:gd name="connsiteX8" fmla="*/ 8617 w 10000"/>
              <a:gd name="connsiteY8" fmla="*/ 2103 h 10000"/>
              <a:gd name="connsiteX9" fmla="*/ 8617 w 10000"/>
              <a:gd name="connsiteY9" fmla="*/ 2209 h 10000"/>
              <a:gd name="connsiteX10" fmla="*/ 8617 w 10000"/>
              <a:gd name="connsiteY10" fmla="*/ 2421 h 10000"/>
              <a:gd name="connsiteX11" fmla="*/ 8272 w 10000"/>
              <a:gd name="connsiteY11" fmla="*/ 2632 h 10000"/>
              <a:gd name="connsiteX12" fmla="*/ 8272 w 10000"/>
              <a:gd name="connsiteY12" fmla="*/ 2844 h 10000"/>
              <a:gd name="connsiteX13" fmla="*/ 7922 w 10000"/>
              <a:gd name="connsiteY13" fmla="*/ 3161 h 10000"/>
              <a:gd name="connsiteX14" fmla="*/ 7922 w 10000"/>
              <a:gd name="connsiteY14" fmla="*/ 3479 h 10000"/>
              <a:gd name="connsiteX15" fmla="*/ 7922 w 10000"/>
              <a:gd name="connsiteY15" fmla="*/ 3889 h 10000"/>
              <a:gd name="connsiteX16" fmla="*/ 7570 w 10000"/>
              <a:gd name="connsiteY16" fmla="*/ 4206 h 10000"/>
              <a:gd name="connsiteX17" fmla="*/ 7228 w 10000"/>
              <a:gd name="connsiteY17" fmla="*/ 4630 h 10000"/>
              <a:gd name="connsiteX18" fmla="*/ 7228 w 10000"/>
              <a:gd name="connsiteY18" fmla="*/ 5159 h 10000"/>
              <a:gd name="connsiteX19" fmla="*/ 6883 w 10000"/>
              <a:gd name="connsiteY19" fmla="*/ 5688 h 10000"/>
              <a:gd name="connsiteX20" fmla="*/ 6537 w 10000"/>
              <a:gd name="connsiteY20" fmla="*/ 6310 h 10000"/>
              <a:gd name="connsiteX21" fmla="*/ 6191 w 10000"/>
              <a:gd name="connsiteY21" fmla="*/ 6839 h 10000"/>
              <a:gd name="connsiteX22" fmla="*/ 6191 w 10000"/>
              <a:gd name="connsiteY22" fmla="*/ 7368 h 10000"/>
              <a:gd name="connsiteX23" fmla="*/ 5889 w 10000"/>
              <a:gd name="connsiteY23" fmla="*/ 7791 h 10000"/>
              <a:gd name="connsiteX24" fmla="*/ 5541 w 10000"/>
              <a:gd name="connsiteY24" fmla="*/ 8214 h 10000"/>
              <a:gd name="connsiteX25" fmla="*/ 5196 w 10000"/>
              <a:gd name="connsiteY25" fmla="*/ 8532 h 10000"/>
              <a:gd name="connsiteX26" fmla="*/ 4849 w 10000"/>
              <a:gd name="connsiteY26" fmla="*/ 8836 h 10000"/>
              <a:gd name="connsiteX27" fmla="*/ 4501 w 10000"/>
              <a:gd name="connsiteY27" fmla="*/ 9048 h 10000"/>
              <a:gd name="connsiteX28" fmla="*/ 4157 w 10000"/>
              <a:gd name="connsiteY28" fmla="*/ 9259 h 10000"/>
              <a:gd name="connsiteX29" fmla="*/ 3808 w 10000"/>
              <a:gd name="connsiteY29" fmla="*/ 9577 h 10000"/>
              <a:gd name="connsiteX30" fmla="*/ 3115 w 10000"/>
              <a:gd name="connsiteY30" fmla="*/ 9788 h 10000"/>
              <a:gd name="connsiteX31" fmla="*/ 2772 w 10000"/>
              <a:gd name="connsiteY31" fmla="*/ 9894 h 10000"/>
              <a:gd name="connsiteX32" fmla="*/ 2426 w 10000"/>
              <a:gd name="connsiteY32" fmla="*/ 10000 h 10000"/>
              <a:gd name="connsiteX33" fmla="*/ 2079 w 10000"/>
              <a:gd name="connsiteY33" fmla="*/ 9894 h 10000"/>
              <a:gd name="connsiteX34" fmla="*/ 1729 w 10000"/>
              <a:gd name="connsiteY34" fmla="*/ 9788 h 10000"/>
              <a:gd name="connsiteX35" fmla="*/ 1729 w 10000"/>
              <a:gd name="connsiteY35" fmla="*/ 9683 h 10000"/>
              <a:gd name="connsiteX36" fmla="*/ 1729 w 10000"/>
              <a:gd name="connsiteY36" fmla="*/ 9365 h 10000"/>
              <a:gd name="connsiteX37" fmla="*/ 1729 w 10000"/>
              <a:gd name="connsiteY37" fmla="*/ 9259 h 10000"/>
              <a:gd name="connsiteX38" fmla="*/ 1729 w 10000"/>
              <a:gd name="connsiteY38" fmla="*/ 9048 h 10000"/>
              <a:gd name="connsiteX39" fmla="*/ 1729 w 10000"/>
              <a:gd name="connsiteY39" fmla="*/ 8836 h 10000"/>
              <a:gd name="connsiteX40" fmla="*/ 1388 w 10000"/>
              <a:gd name="connsiteY40" fmla="*/ 8638 h 10000"/>
              <a:gd name="connsiteX41" fmla="*/ 1036 w 10000"/>
              <a:gd name="connsiteY41" fmla="*/ 8426 h 10000"/>
              <a:gd name="connsiteX42" fmla="*/ 695 w 10000"/>
              <a:gd name="connsiteY42" fmla="*/ 8108 h 10000"/>
              <a:gd name="connsiteX43" fmla="*/ 344 w 10000"/>
              <a:gd name="connsiteY43" fmla="*/ 7791 h 10000"/>
              <a:gd name="connsiteX44" fmla="*/ 0 w 10000"/>
              <a:gd name="connsiteY44" fmla="*/ 7474 h 10000"/>
              <a:gd name="connsiteX45" fmla="*/ 344 w 10000"/>
              <a:gd name="connsiteY45" fmla="*/ 7579 h 10000"/>
              <a:gd name="connsiteX46" fmla="*/ 1036 w 10000"/>
              <a:gd name="connsiteY46" fmla="*/ 7579 h 10000"/>
              <a:gd name="connsiteX47" fmla="*/ 1388 w 10000"/>
              <a:gd name="connsiteY47" fmla="*/ 7685 h 10000"/>
              <a:gd name="connsiteX48" fmla="*/ 2079 w 10000"/>
              <a:gd name="connsiteY48" fmla="*/ 7685 h 10000"/>
              <a:gd name="connsiteX49" fmla="*/ 2426 w 10000"/>
              <a:gd name="connsiteY49" fmla="*/ 7685 h 10000"/>
              <a:gd name="connsiteX50" fmla="*/ 2426 w 10000"/>
              <a:gd name="connsiteY50" fmla="*/ 7685 h 10000"/>
              <a:gd name="connsiteX51" fmla="*/ 2772 w 10000"/>
              <a:gd name="connsiteY51" fmla="*/ 7579 h 10000"/>
              <a:gd name="connsiteX52" fmla="*/ 2772 w 10000"/>
              <a:gd name="connsiteY52" fmla="*/ 7474 h 10000"/>
              <a:gd name="connsiteX53" fmla="*/ 3115 w 10000"/>
              <a:gd name="connsiteY53" fmla="*/ 7368 h 10000"/>
              <a:gd name="connsiteX54" fmla="*/ 3115 w 10000"/>
              <a:gd name="connsiteY54" fmla="*/ 7156 h 10000"/>
              <a:gd name="connsiteX55" fmla="*/ 3464 w 10000"/>
              <a:gd name="connsiteY55" fmla="*/ 6944 h 10000"/>
              <a:gd name="connsiteX56" fmla="*/ 3464 w 10000"/>
              <a:gd name="connsiteY56" fmla="*/ 6627 h 10000"/>
              <a:gd name="connsiteX57" fmla="*/ 3808 w 10000"/>
              <a:gd name="connsiteY57" fmla="*/ 6217 h 10000"/>
              <a:gd name="connsiteX58" fmla="*/ 3808 w 10000"/>
              <a:gd name="connsiteY58" fmla="*/ 5794 h 10000"/>
              <a:gd name="connsiteX59" fmla="*/ 4157 w 10000"/>
              <a:gd name="connsiteY59" fmla="*/ 5370 h 10000"/>
              <a:gd name="connsiteX60" fmla="*/ 4157 w 10000"/>
              <a:gd name="connsiteY60" fmla="*/ 4841 h 10000"/>
              <a:gd name="connsiteX61" fmla="*/ 4501 w 10000"/>
              <a:gd name="connsiteY61" fmla="*/ 4206 h 10000"/>
              <a:gd name="connsiteX62" fmla="*/ 4849 w 10000"/>
              <a:gd name="connsiteY62" fmla="*/ 3783 h 10000"/>
              <a:gd name="connsiteX63" fmla="*/ 4849 w 10000"/>
              <a:gd name="connsiteY63" fmla="*/ 3373 h 10000"/>
              <a:gd name="connsiteX64" fmla="*/ 5196 w 10000"/>
              <a:gd name="connsiteY64" fmla="*/ 2950 h 10000"/>
              <a:gd name="connsiteX65" fmla="*/ 5196 w 10000"/>
              <a:gd name="connsiteY65" fmla="*/ 2632 h 10000"/>
              <a:gd name="connsiteX66" fmla="*/ 5196 w 10000"/>
              <a:gd name="connsiteY66" fmla="*/ 2315 h 10000"/>
              <a:gd name="connsiteX67" fmla="*/ 5196 w 10000"/>
              <a:gd name="connsiteY67" fmla="*/ 2103 h 10000"/>
              <a:gd name="connsiteX68" fmla="*/ 5541 w 10000"/>
              <a:gd name="connsiteY68" fmla="*/ 1892 h 10000"/>
              <a:gd name="connsiteX69" fmla="*/ 5541 w 10000"/>
              <a:gd name="connsiteY69" fmla="*/ 1680 h 10000"/>
              <a:gd name="connsiteX70" fmla="*/ 5196 w 10000"/>
              <a:gd name="connsiteY70" fmla="*/ 1468 h 10000"/>
              <a:gd name="connsiteX71" fmla="*/ 5196 w 10000"/>
              <a:gd name="connsiteY71" fmla="*/ 1257 h 10000"/>
              <a:gd name="connsiteX72" fmla="*/ 4849 w 10000"/>
              <a:gd name="connsiteY72" fmla="*/ 1164 h 10000"/>
              <a:gd name="connsiteX73" fmla="*/ 4157 w 10000"/>
              <a:gd name="connsiteY73" fmla="*/ 1058 h 10000"/>
              <a:gd name="connsiteX74" fmla="*/ 3115 w 10000"/>
              <a:gd name="connsiteY74" fmla="*/ 952 h 10000"/>
              <a:gd name="connsiteX75" fmla="*/ 3115 w 10000"/>
              <a:gd name="connsiteY75" fmla="*/ 952 h 10000"/>
              <a:gd name="connsiteX76" fmla="*/ 344 w 10000"/>
              <a:gd name="connsiteY76" fmla="*/ 1058 h 10000"/>
              <a:gd name="connsiteX77" fmla="*/ 1729 w 10000"/>
              <a:gd name="connsiteY77" fmla="*/ 317 h 10000"/>
              <a:gd name="connsiteX78" fmla="*/ 2772 w 10000"/>
              <a:gd name="connsiteY78" fmla="*/ 212 h 10000"/>
              <a:gd name="connsiteX79" fmla="*/ 3464 w 10000"/>
              <a:gd name="connsiteY79" fmla="*/ 106 h 10000"/>
              <a:gd name="connsiteX80" fmla="*/ 3808 w 10000"/>
              <a:gd name="connsiteY80" fmla="*/ 106 h 10000"/>
              <a:gd name="connsiteX81" fmla="*/ 4157 w 10000"/>
              <a:gd name="connsiteY81" fmla="*/ 0 h 10000"/>
              <a:gd name="connsiteX82" fmla="*/ 4501 w 10000"/>
              <a:gd name="connsiteY82" fmla="*/ 0 h 10000"/>
              <a:gd name="connsiteX83" fmla="*/ 4849 w 10000"/>
              <a:gd name="connsiteY83" fmla="*/ 0 h 10000"/>
              <a:gd name="connsiteX84" fmla="*/ 5196 w 10000"/>
              <a:gd name="connsiteY84" fmla="*/ 106 h 10000"/>
              <a:gd name="connsiteX85" fmla="*/ 5889 w 10000"/>
              <a:gd name="connsiteY85" fmla="*/ 212 h 10000"/>
              <a:gd name="connsiteX86" fmla="*/ 6537 w 10000"/>
              <a:gd name="connsiteY86" fmla="*/ 317 h 10000"/>
              <a:gd name="connsiteX87" fmla="*/ 7570 w 10000"/>
              <a:gd name="connsiteY87" fmla="*/ 635 h 10000"/>
              <a:gd name="connsiteX88" fmla="*/ 8617 w 10000"/>
              <a:gd name="connsiteY88" fmla="*/ 847 h 10000"/>
              <a:gd name="connsiteX89" fmla="*/ 9308 w 10000"/>
              <a:gd name="connsiteY89" fmla="*/ 952 h 10000"/>
              <a:gd name="connsiteX90" fmla="*/ 9649 w 10000"/>
              <a:gd name="connsiteY90" fmla="*/ 1164 h 10000"/>
              <a:gd name="connsiteX91" fmla="*/ 9649 w 10000"/>
              <a:gd name="connsiteY91" fmla="*/ 1257 h 10000"/>
              <a:gd name="connsiteX92" fmla="*/ 9649 w 10000"/>
              <a:gd name="connsiteY92" fmla="*/ 1257 h 10000"/>
              <a:gd name="connsiteX0" fmla="*/ 9649 w 10000"/>
              <a:gd name="connsiteY0" fmla="*/ 1257 h 10000"/>
              <a:gd name="connsiteX1" fmla="*/ 10000 w 10000"/>
              <a:gd name="connsiteY1" fmla="*/ 1362 h 10000"/>
              <a:gd name="connsiteX2" fmla="*/ 9649 w 10000"/>
              <a:gd name="connsiteY2" fmla="*/ 1468 h 10000"/>
              <a:gd name="connsiteX3" fmla="*/ 9649 w 10000"/>
              <a:gd name="connsiteY3" fmla="*/ 1574 h 10000"/>
              <a:gd name="connsiteX4" fmla="*/ 9308 w 10000"/>
              <a:gd name="connsiteY4" fmla="*/ 1680 h 10000"/>
              <a:gd name="connsiteX5" fmla="*/ 9308 w 10000"/>
              <a:gd name="connsiteY5" fmla="*/ 1680 h 10000"/>
              <a:gd name="connsiteX6" fmla="*/ 8965 w 10000"/>
              <a:gd name="connsiteY6" fmla="*/ 1786 h 10000"/>
              <a:gd name="connsiteX7" fmla="*/ 8965 w 10000"/>
              <a:gd name="connsiteY7" fmla="*/ 1892 h 10000"/>
              <a:gd name="connsiteX8" fmla="*/ 8617 w 10000"/>
              <a:gd name="connsiteY8" fmla="*/ 2103 h 10000"/>
              <a:gd name="connsiteX9" fmla="*/ 8617 w 10000"/>
              <a:gd name="connsiteY9" fmla="*/ 2209 h 10000"/>
              <a:gd name="connsiteX10" fmla="*/ 8617 w 10000"/>
              <a:gd name="connsiteY10" fmla="*/ 2421 h 10000"/>
              <a:gd name="connsiteX11" fmla="*/ 8272 w 10000"/>
              <a:gd name="connsiteY11" fmla="*/ 2632 h 10000"/>
              <a:gd name="connsiteX12" fmla="*/ 8272 w 10000"/>
              <a:gd name="connsiteY12" fmla="*/ 2844 h 10000"/>
              <a:gd name="connsiteX13" fmla="*/ 7922 w 10000"/>
              <a:gd name="connsiteY13" fmla="*/ 3161 h 10000"/>
              <a:gd name="connsiteX14" fmla="*/ 7922 w 10000"/>
              <a:gd name="connsiteY14" fmla="*/ 3479 h 10000"/>
              <a:gd name="connsiteX15" fmla="*/ 7922 w 10000"/>
              <a:gd name="connsiteY15" fmla="*/ 3889 h 10000"/>
              <a:gd name="connsiteX16" fmla="*/ 7570 w 10000"/>
              <a:gd name="connsiteY16" fmla="*/ 4206 h 10000"/>
              <a:gd name="connsiteX17" fmla="*/ 7228 w 10000"/>
              <a:gd name="connsiteY17" fmla="*/ 4630 h 10000"/>
              <a:gd name="connsiteX18" fmla="*/ 7228 w 10000"/>
              <a:gd name="connsiteY18" fmla="*/ 5159 h 10000"/>
              <a:gd name="connsiteX19" fmla="*/ 6883 w 10000"/>
              <a:gd name="connsiteY19" fmla="*/ 5688 h 10000"/>
              <a:gd name="connsiteX20" fmla="*/ 6537 w 10000"/>
              <a:gd name="connsiteY20" fmla="*/ 6310 h 10000"/>
              <a:gd name="connsiteX21" fmla="*/ 6191 w 10000"/>
              <a:gd name="connsiteY21" fmla="*/ 6839 h 10000"/>
              <a:gd name="connsiteX22" fmla="*/ 6191 w 10000"/>
              <a:gd name="connsiteY22" fmla="*/ 7368 h 10000"/>
              <a:gd name="connsiteX23" fmla="*/ 5889 w 10000"/>
              <a:gd name="connsiteY23" fmla="*/ 7791 h 10000"/>
              <a:gd name="connsiteX24" fmla="*/ 5541 w 10000"/>
              <a:gd name="connsiteY24" fmla="*/ 8214 h 10000"/>
              <a:gd name="connsiteX25" fmla="*/ 5196 w 10000"/>
              <a:gd name="connsiteY25" fmla="*/ 8532 h 10000"/>
              <a:gd name="connsiteX26" fmla="*/ 4849 w 10000"/>
              <a:gd name="connsiteY26" fmla="*/ 8836 h 10000"/>
              <a:gd name="connsiteX27" fmla="*/ 4501 w 10000"/>
              <a:gd name="connsiteY27" fmla="*/ 9048 h 10000"/>
              <a:gd name="connsiteX28" fmla="*/ 4157 w 10000"/>
              <a:gd name="connsiteY28" fmla="*/ 9259 h 10000"/>
              <a:gd name="connsiteX29" fmla="*/ 3808 w 10000"/>
              <a:gd name="connsiteY29" fmla="*/ 9577 h 10000"/>
              <a:gd name="connsiteX30" fmla="*/ 3115 w 10000"/>
              <a:gd name="connsiteY30" fmla="*/ 9788 h 10000"/>
              <a:gd name="connsiteX31" fmla="*/ 2772 w 10000"/>
              <a:gd name="connsiteY31" fmla="*/ 9894 h 10000"/>
              <a:gd name="connsiteX32" fmla="*/ 2426 w 10000"/>
              <a:gd name="connsiteY32" fmla="*/ 10000 h 10000"/>
              <a:gd name="connsiteX33" fmla="*/ 2079 w 10000"/>
              <a:gd name="connsiteY33" fmla="*/ 9894 h 10000"/>
              <a:gd name="connsiteX34" fmla="*/ 1729 w 10000"/>
              <a:gd name="connsiteY34" fmla="*/ 9788 h 10000"/>
              <a:gd name="connsiteX35" fmla="*/ 1729 w 10000"/>
              <a:gd name="connsiteY35" fmla="*/ 9683 h 10000"/>
              <a:gd name="connsiteX36" fmla="*/ 1729 w 10000"/>
              <a:gd name="connsiteY36" fmla="*/ 9365 h 10000"/>
              <a:gd name="connsiteX37" fmla="*/ 1729 w 10000"/>
              <a:gd name="connsiteY37" fmla="*/ 9259 h 10000"/>
              <a:gd name="connsiteX38" fmla="*/ 1729 w 10000"/>
              <a:gd name="connsiteY38" fmla="*/ 9048 h 10000"/>
              <a:gd name="connsiteX39" fmla="*/ 1729 w 10000"/>
              <a:gd name="connsiteY39" fmla="*/ 8836 h 10000"/>
              <a:gd name="connsiteX40" fmla="*/ 1388 w 10000"/>
              <a:gd name="connsiteY40" fmla="*/ 8638 h 10000"/>
              <a:gd name="connsiteX41" fmla="*/ 1036 w 10000"/>
              <a:gd name="connsiteY41" fmla="*/ 8426 h 10000"/>
              <a:gd name="connsiteX42" fmla="*/ 695 w 10000"/>
              <a:gd name="connsiteY42" fmla="*/ 8108 h 10000"/>
              <a:gd name="connsiteX43" fmla="*/ 344 w 10000"/>
              <a:gd name="connsiteY43" fmla="*/ 7791 h 10000"/>
              <a:gd name="connsiteX44" fmla="*/ 0 w 10000"/>
              <a:gd name="connsiteY44" fmla="*/ 7474 h 10000"/>
              <a:gd name="connsiteX45" fmla="*/ 344 w 10000"/>
              <a:gd name="connsiteY45" fmla="*/ 7579 h 10000"/>
              <a:gd name="connsiteX46" fmla="*/ 1036 w 10000"/>
              <a:gd name="connsiteY46" fmla="*/ 7579 h 10000"/>
              <a:gd name="connsiteX47" fmla="*/ 1388 w 10000"/>
              <a:gd name="connsiteY47" fmla="*/ 7685 h 10000"/>
              <a:gd name="connsiteX48" fmla="*/ 2079 w 10000"/>
              <a:gd name="connsiteY48" fmla="*/ 7685 h 10000"/>
              <a:gd name="connsiteX49" fmla="*/ 2426 w 10000"/>
              <a:gd name="connsiteY49" fmla="*/ 7685 h 10000"/>
              <a:gd name="connsiteX50" fmla="*/ 2426 w 10000"/>
              <a:gd name="connsiteY50" fmla="*/ 7685 h 10000"/>
              <a:gd name="connsiteX51" fmla="*/ 2772 w 10000"/>
              <a:gd name="connsiteY51" fmla="*/ 7579 h 10000"/>
              <a:gd name="connsiteX52" fmla="*/ 2772 w 10000"/>
              <a:gd name="connsiteY52" fmla="*/ 7474 h 10000"/>
              <a:gd name="connsiteX53" fmla="*/ 3115 w 10000"/>
              <a:gd name="connsiteY53" fmla="*/ 7368 h 10000"/>
              <a:gd name="connsiteX54" fmla="*/ 3115 w 10000"/>
              <a:gd name="connsiteY54" fmla="*/ 7156 h 10000"/>
              <a:gd name="connsiteX55" fmla="*/ 3464 w 10000"/>
              <a:gd name="connsiteY55" fmla="*/ 6944 h 10000"/>
              <a:gd name="connsiteX56" fmla="*/ 3464 w 10000"/>
              <a:gd name="connsiteY56" fmla="*/ 6627 h 10000"/>
              <a:gd name="connsiteX57" fmla="*/ 3808 w 10000"/>
              <a:gd name="connsiteY57" fmla="*/ 6217 h 10000"/>
              <a:gd name="connsiteX58" fmla="*/ 3808 w 10000"/>
              <a:gd name="connsiteY58" fmla="*/ 5794 h 10000"/>
              <a:gd name="connsiteX59" fmla="*/ 4157 w 10000"/>
              <a:gd name="connsiteY59" fmla="*/ 5370 h 10000"/>
              <a:gd name="connsiteX60" fmla="*/ 4157 w 10000"/>
              <a:gd name="connsiteY60" fmla="*/ 4841 h 10000"/>
              <a:gd name="connsiteX61" fmla="*/ 4501 w 10000"/>
              <a:gd name="connsiteY61" fmla="*/ 4206 h 10000"/>
              <a:gd name="connsiteX62" fmla="*/ 4849 w 10000"/>
              <a:gd name="connsiteY62" fmla="*/ 3783 h 10000"/>
              <a:gd name="connsiteX63" fmla="*/ 4849 w 10000"/>
              <a:gd name="connsiteY63" fmla="*/ 3373 h 10000"/>
              <a:gd name="connsiteX64" fmla="*/ 5196 w 10000"/>
              <a:gd name="connsiteY64" fmla="*/ 2950 h 10000"/>
              <a:gd name="connsiteX65" fmla="*/ 5196 w 10000"/>
              <a:gd name="connsiteY65" fmla="*/ 2632 h 10000"/>
              <a:gd name="connsiteX66" fmla="*/ 5196 w 10000"/>
              <a:gd name="connsiteY66" fmla="*/ 2315 h 10000"/>
              <a:gd name="connsiteX67" fmla="*/ 5196 w 10000"/>
              <a:gd name="connsiteY67" fmla="*/ 2103 h 10000"/>
              <a:gd name="connsiteX68" fmla="*/ 5541 w 10000"/>
              <a:gd name="connsiteY68" fmla="*/ 1892 h 10000"/>
              <a:gd name="connsiteX69" fmla="*/ 5541 w 10000"/>
              <a:gd name="connsiteY69" fmla="*/ 1680 h 10000"/>
              <a:gd name="connsiteX70" fmla="*/ 5196 w 10000"/>
              <a:gd name="connsiteY70" fmla="*/ 1468 h 10000"/>
              <a:gd name="connsiteX71" fmla="*/ 5196 w 10000"/>
              <a:gd name="connsiteY71" fmla="*/ 1257 h 10000"/>
              <a:gd name="connsiteX72" fmla="*/ 4849 w 10000"/>
              <a:gd name="connsiteY72" fmla="*/ 1164 h 10000"/>
              <a:gd name="connsiteX73" fmla="*/ 4157 w 10000"/>
              <a:gd name="connsiteY73" fmla="*/ 1058 h 10000"/>
              <a:gd name="connsiteX74" fmla="*/ 3115 w 10000"/>
              <a:gd name="connsiteY74" fmla="*/ 952 h 10000"/>
              <a:gd name="connsiteX75" fmla="*/ 344 w 10000"/>
              <a:gd name="connsiteY75" fmla="*/ 1058 h 10000"/>
              <a:gd name="connsiteX76" fmla="*/ 1729 w 10000"/>
              <a:gd name="connsiteY76" fmla="*/ 317 h 10000"/>
              <a:gd name="connsiteX77" fmla="*/ 2772 w 10000"/>
              <a:gd name="connsiteY77" fmla="*/ 212 h 10000"/>
              <a:gd name="connsiteX78" fmla="*/ 3464 w 10000"/>
              <a:gd name="connsiteY78" fmla="*/ 106 h 10000"/>
              <a:gd name="connsiteX79" fmla="*/ 3808 w 10000"/>
              <a:gd name="connsiteY79" fmla="*/ 106 h 10000"/>
              <a:gd name="connsiteX80" fmla="*/ 4157 w 10000"/>
              <a:gd name="connsiteY80" fmla="*/ 0 h 10000"/>
              <a:gd name="connsiteX81" fmla="*/ 4501 w 10000"/>
              <a:gd name="connsiteY81" fmla="*/ 0 h 10000"/>
              <a:gd name="connsiteX82" fmla="*/ 4849 w 10000"/>
              <a:gd name="connsiteY82" fmla="*/ 0 h 10000"/>
              <a:gd name="connsiteX83" fmla="*/ 5196 w 10000"/>
              <a:gd name="connsiteY83" fmla="*/ 106 h 10000"/>
              <a:gd name="connsiteX84" fmla="*/ 5889 w 10000"/>
              <a:gd name="connsiteY84" fmla="*/ 212 h 10000"/>
              <a:gd name="connsiteX85" fmla="*/ 6537 w 10000"/>
              <a:gd name="connsiteY85" fmla="*/ 317 h 10000"/>
              <a:gd name="connsiteX86" fmla="*/ 7570 w 10000"/>
              <a:gd name="connsiteY86" fmla="*/ 635 h 10000"/>
              <a:gd name="connsiteX87" fmla="*/ 8617 w 10000"/>
              <a:gd name="connsiteY87" fmla="*/ 847 h 10000"/>
              <a:gd name="connsiteX88" fmla="*/ 9308 w 10000"/>
              <a:gd name="connsiteY88" fmla="*/ 952 h 10000"/>
              <a:gd name="connsiteX89" fmla="*/ 9649 w 10000"/>
              <a:gd name="connsiteY89" fmla="*/ 1164 h 10000"/>
              <a:gd name="connsiteX90" fmla="*/ 9649 w 10000"/>
              <a:gd name="connsiteY90" fmla="*/ 1257 h 10000"/>
              <a:gd name="connsiteX91" fmla="*/ 9649 w 10000"/>
              <a:gd name="connsiteY91" fmla="*/ 1257 h 10000"/>
              <a:gd name="connsiteX0" fmla="*/ 9649 w 10000"/>
              <a:gd name="connsiteY0" fmla="*/ 1257 h 10000"/>
              <a:gd name="connsiteX1" fmla="*/ 10000 w 10000"/>
              <a:gd name="connsiteY1" fmla="*/ 1362 h 10000"/>
              <a:gd name="connsiteX2" fmla="*/ 9649 w 10000"/>
              <a:gd name="connsiteY2" fmla="*/ 1468 h 10000"/>
              <a:gd name="connsiteX3" fmla="*/ 9649 w 10000"/>
              <a:gd name="connsiteY3" fmla="*/ 1574 h 10000"/>
              <a:gd name="connsiteX4" fmla="*/ 9308 w 10000"/>
              <a:gd name="connsiteY4" fmla="*/ 1680 h 10000"/>
              <a:gd name="connsiteX5" fmla="*/ 9308 w 10000"/>
              <a:gd name="connsiteY5" fmla="*/ 1680 h 10000"/>
              <a:gd name="connsiteX6" fmla="*/ 8965 w 10000"/>
              <a:gd name="connsiteY6" fmla="*/ 1786 h 10000"/>
              <a:gd name="connsiteX7" fmla="*/ 8965 w 10000"/>
              <a:gd name="connsiteY7" fmla="*/ 1892 h 10000"/>
              <a:gd name="connsiteX8" fmla="*/ 8617 w 10000"/>
              <a:gd name="connsiteY8" fmla="*/ 2103 h 10000"/>
              <a:gd name="connsiteX9" fmla="*/ 8617 w 10000"/>
              <a:gd name="connsiteY9" fmla="*/ 2209 h 10000"/>
              <a:gd name="connsiteX10" fmla="*/ 8617 w 10000"/>
              <a:gd name="connsiteY10" fmla="*/ 2421 h 10000"/>
              <a:gd name="connsiteX11" fmla="*/ 8272 w 10000"/>
              <a:gd name="connsiteY11" fmla="*/ 2632 h 10000"/>
              <a:gd name="connsiteX12" fmla="*/ 8272 w 10000"/>
              <a:gd name="connsiteY12" fmla="*/ 2844 h 10000"/>
              <a:gd name="connsiteX13" fmla="*/ 7922 w 10000"/>
              <a:gd name="connsiteY13" fmla="*/ 3161 h 10000"/>
              <a:gd name="connsiteX14" fmla="*/ 7922 w 10000"/>
              <a:gd name="connsiteY14" fmla="*/ 3479 h 10000"/>
              <a:gd name="connsiteX15" fmla="*/ 7922 w 10000"/>
              <a:gd name="connsiteY15" fmla="*/ 3889 h 10000"/>
              <a:gd name="connsiteX16" fmla="*/ 7570 w 10000"/>
              <a:gd name="connsiteY16" fmla="*/ 4206 h 10000"/>
              <a:gd name="connsiteX17" fmla="*/ 7228 w 10000"/>
              <a:gd name="connsiteY17" fmla="*/ 4630 h 10000"/>
              <a:gd name="connsiteX18" fmla="*/ 7228 w 10000"/>
              <a:gd name="connsiteY18" fmla="*/ 5159 h 10000"/>
              <a:gd name="connsiteX19" fmla="*/ 6883 w 10000"/>
              <a:gd name="connsiteY19" fmla="*/ 5688 h 10000"/>
              <a:gd name="connsiteX20" fmla="*/ 6537 w 10000"/>
              <a:gd name="connsiteY20" fmla="*/ 6310 h 10000"/>
              <a:gd name="connsiteX21" fmla="*/ 6191 w 10000"/>
              <a:gd name="connsiteY21" fmla="*/ 6839 h 10000"/>
              <a:gd name="connsiteX22" fmla="*/ 6191 w 10000"/>
              <a:gd name="connsiteY22" fmla="*/ 7368 h 10000"/>
              <a:gd name="connsiteX23" fmla="*/ 5889 w 10000"/>
              <a:gd name="connsiteY23" fmla="*/ 7791 h 10000"/>
              <a:gd name="connsiteX24" fmla="*/ 5541 w 10000"/>
              <a:gd name="connsiteY24" fmla="*/ 8214 h 10000"/>
              <a:gd name="connsiteX25" fmla="*/ 5196 w 10000"/>
              <a:gd name="connsiteY25" fmla="*/ 8532 h 10000"/>
              <a:gd name="connsiteX26" fmla="*/ 4849 w 10000"/>
              <a:gd name="connsiteY26" fmla="*/ 8836 h 10000"/>
              <a:gd name="connsiteX27" fmla="*/ 4501 w 10000"/>
              <a:gd name="connsiteY27" fmla="*/ 9048 h 10000"/>
              <a:gd name="connsiteX28" fmla="*/ 4157 w 10000"/>
              <a:gd name="connsiteY28" fmla="*/ 9259 h 10000"/>
              <a:gd name="connsiteX29" fmla="*/ 3808 w 10000"/>
              <a:gd name="connsiteY29" fmla="*/ 9577 h 10000"/>
              <a:gd name="connsiteX30" fmla="*/ 3115 w 10000"/>
              <a:gd name="connsiteY30" fmla="*/ 9788 h 10000"/>
              <a:gd name="connsiteX31" fmla="*/ 2772 w 10000"/>
              <a:gd name="connsiteY31" fmla="*/ 9894 h 10000"/>
              <a:gd name="connsiteX32" fmla="*/ 2426 w 10000"/>
              <a:gd name="connsiteY32" fmla="*/ 10000 h 10000"/>
              <a:gd name="connsiteX33" fmla="*/ 2079 w 10000"/>
              <a:gd name="connsiteY33" fmla="*/ 9894 h 10000"/>
              <a:gd name="connsiteX34" fmla="*/ 1729 w 10000"/>
              <a:gd name="connsiteY34" fmla="*/ 9788 h 10000"/>
              <a:gd name="connsiteX35" fmla="*/ 1729 w 10000"/>
              <a:gd name="connsiteY35" fmla="*/ 9683 h 10000"/>
              <a:gd name="connsiteX36" fmla="*/ 1729 w 10000"/>
              <a:gd name="connsiteY36" fmla="*/ 9365 h 10000"/>
              <a:gd name="connsiteX37" fmla="*/ 1729 w 10000"/>
              <a:gd name="connsiteY37" fmla="*/ 9259 h 10000"/>
              <a:gd name="connsiteX38" fmla="*/ 1729 w 10000"/>
              <a:gd name="connsiteY38" fmla="*/ 9048 h 10000"/>
              <a:gd name="connsiteX39" fmla="*/ 1729 w 10000"/>
              <a:gd name="connsiteY39" fmla="*/ 8836 h 10000"/>
              <a:gd name="connsiteX40" fmla="*/ 1388 w 10000"/>
              <a:gd name="connsiteY40" fmla="*/ 8638 h 10000"/>
              <a:gd name="connsiteX41" fmla="*/ 1036 w 10000"/>
              <a:gd name="connsiteY41" fmla="*/ 8426 h 10000"/>
              <a:gd name="connsiteX42" fmla="*/ 695 w 10000"/>
              <a:gd name="connsiteY42" fmla="*/ 8108 h 10000"/>
              <a:gd name="connsiteX43" fmla="*/ 344 w 10000"/>
              <a:gd name="connsiteY43" fmla="*/ 7791 h 10000"/>
              <a:gd name="connsiteX44" fmla="*/ 0 w 10000"/>
              <a:gd name="connsiteY44" fmla="*/ 7474 h 10000"/>
              <a:gd name="connsiteX45" fmla="*/ 344 w 10000"/>
              <a:gd name="connsiteY45" fmla="*/ 7579 h 10000"/>
              <a:gd name="connsiteX46" fmla="*/ 1036 w 10000"/>
              <a:gd name="connsiteY46" fmla="*/ 7579 h 10000"/>
              <a:gd name="connsiteX47" fmla="*/ 1388 w 10000"/>
              <a:gd name="connsiteY47" fmla="*/ 7685 h 10000"/>
              <a:gd name="connsiteX48" fmla="*/ 2079 w 10000"/>
              <a:gd name="connsiteY48" fmla="*/ 7685 h 10000"/>
              <a:gd name="connsiteX49" fmla="*/ 2426 w 10000"/>
              <a:gd name="connsiteY49" fmla="*/ 7685 h 10000"/>
              <a:gd name="connsiteX50" fmla="*/ 2426 w 10000"/>
              <a:gd name="connsiteY50" fmla="*/ 7685 h 10000"/>
              <a:gd name="connsiteX51" fmla="*/ 2772 w 10000"/>
              <a:gd name="connsiteY51" fmla="*/ 7579 h 10000"/>
              <a:gd name="connsiteX52" fmla="*/ 2772 w 10000"/>
              <a:gd name="connsiteY52" fmla="*/ 7474 h 10000"/>
              <a:gd name="connsiteX53" fmla="*/ 3115 w 10000"/>
              <a:gd name="connsiteY53" fmla="*/ 7368 h 10000"/>
              <a:gd name="connsiteX54" fmla="*/ 3115 w 10000"/>
              <a:gd name="connsiteY54" fmla="*/ 7156 h 10000"/>
              <a:gd name="connsiteX55" fmla="*/ 3464 w 10000"/>
              <a:gd name="connsiteY55" fmla="*/ 6944 h 10000"/>
              <a:gd name="connsiteX56" fmla="*/ 3464 w 10000"/>
              <a:gd name="connsiteY56" fmla="*/ 6627 h 10000"/>
              <a:gd name="connsiteX57" fmla="*/ 3808 w 10000"/>
              <a:gd name="connsiteY57" fmla="*/ 6217 h 10000"/>
              <a:gd name="connsiteX58" fmla="*/ 3808 w 10000"/>
              <a:gd name="connsiteY58" fmla="*/ 5794 h 10000"/>
              <a:gd name="connsiteX59" fmla="*/ 4157 w 10000"/>
              <a:gd name="connsiteY59" fmla="*/ 5370 h 10000"/>
              <a:gd name="connsiteX60" fmla="*/ 4157 w 10000"/>
              <a:gd name="connsiteY60" fmla="*/ 4841 h 10000"/>
              <a:gd name="connsiteX61" fmla="*/ 4501 w 10000"/>
              <a:gd name="connsiteY61" fmla="*/ 4206 h 10000"/>
              <a:gd name="connsiteX62" fmla="*/ 4849 w 10000"/>
              <a:gd name="connsiteY62" fmla="*/ 3783 h 10000"/>
              <a:gd name="connsiteX63" fmla="*/ 4849 w 10000"/>
              <a:gd name="connsiteY63" fmla="*/ 3373 h 10000"/>
              <a:gd name="connsiteX64" fmla="*/ 5196 w 10000"/>
              <a:gd name="connsiteY64" fmla="*/ 2950 h 10000"/>
              <a:gd name="connsiteX65" fmla="*/ 5196 w 10000"/>
              <a:gd name="connsiteY65" fmla="*/ 2632 h 10000"/>
              <a:gd name="connsiteX66" fmla="*/ 5196 w 10000"/>
              <a:gd name="connsiteY66" fmla="*/ 2315 h 10000"/>
              <a:gd name="connsiteX67" fmla="*/ 5196 w 10000"/>
              <a:gd name="connsiteY67" fmla="*/ 2103 h 10000"/>
              <a:gd name="connsiteX68" fmla="*/ 5541 w 10000"/>
              <a:gd name="connsiteY68" fmla="*/ 1892 h 10000"/>
              <a:gd name="connsiteX69" fmla="*/ 5541 w 10000"/>
              <a:gd name="connsiteY69" fmla="*/ 1680 h 10000"/>
              <a:gd name="connsiteX70" fmla="*/ 5196 w 10000"/>
              <a:gd name="connsiteY70" fmla="*/ 1468 h 10000"/>
              <a:gd name="connsiteX71" fmla="*/ 5196 w 10000"/>
              <a:gd name="connsiteY71" fmla="*/ 1257 h 10000"/>
              <a:gd name="connsiteX72" fmla="*/ 4849 w 10000"/>
              <a:gd name="connsiteY72" fmla="*/ 1164 h 10000"/>
              <a:gd name="connsiteX73" fmla="*/ 4157 w 10000"/>
              <a:gd name="connsiteY73" fmla="*/ 1058 h 10000"/>
              <a:gd name="connsiteX74" fmla="*/ 3115 w 10000"/>
              <a:gd name="connsiteY74" fmla="*/ 952 h 10000"/>
              <a:gd name="connsiteX75" fmla="*/ 1729 w 10000"/>
              <a:gd name="connsiteY75" fmla="*/ 317 h 10000"/>
              <a:gd name="connsiteX76" fmla="*/ 2772 w 10000"/>
              <a:gd name="connsiteY76" fmla="*/ 212 h 10000"/>
              <a:gd name="connsiteX77" fmla="*/ 3464 w 10000"/>
              <a:gd name="connsiteY77" fmla="*/ 106 h 10000"/>
              <a:gd name="connsiteX78" fmla="*/ 3808 w 10000"/>
              <a:gd name="connsiteY78" fmla="*/ 106 h 10000"/>
              <a:gd name="connsiteX79" fmla="*/ 4157 w 10000"/>
              <a:gd name="connsiteY79" fmla="*/ 0 h 10000"/>
              <a:gd name="connsiteX80" fmla="*/ 4501 w 10000"/>
              <a:gd name="connsiteY80" fmla="*/ 0 h 10000"/>
              <a:gd name="connsiteX81" fmla="*/ 4849 w 10000"/>
              <a:gd name="connsiteY81" fmla="*/ 0 h 10000"/>
              <a:gd name="connsiteX82" fmla="*/ 5196 w 10000"/>
              <a:gd name="connsiteY82" fmla="*/ 106 h 10000"/>
              <a:gd name="connsiteX83" fmla="*/ 5889 w 10000"/>
              <a:gd name="connsiteY83" fmla="*/ 212 h 10000"/>
              <a:gd name="connsiteX84" fmla="*/ 6537 w 10000"/>
              <a:gd name="connsiteY84" fmla="*/ 317 h 10000"/>
              <a:gd name="connsiteX85" fmla="*/ 7570 w 10000"/>
              <a:gd name="connsiteY85" fmla="*/ 635 h 10000"/>
              <a:gd name="connsiteX86" fmla="*/ 8617 w 10000"/>
              <a:gd name="connsiteY86" fmla="*/ 847 h 10000"/>
              <a:gd name="connsiteX87" fmla="*/ 9308 w 10000"/>
              <a:gd name="connsiteY87" fmla="*/ 952 h 10000"/>
              <a:gd name="connsiteX88" fmla="*/ 9649 w 10000"/>
              <a:gd name="connsiteY88" fmla="*/ 1164 h 10000"/>
              <a:gd name="connsiteX89" fmla="*/ 9649 w 10000"/>
              <a:gd name="connsiteY89" fmla="*/ 1257 h 10000"/>
              <a:gd name="connsiteX90" fmla="*/ 9649 w 10000"/>
              <a:gd name="connsiteY90" fmla="*/ 1257 h 10000"/>
              <a:gd name="connsiteX0" fmla="*/ 9649 w 10000"/>
              <a:gd name="connsiteY0" fmla="*/ 1257 h 10000"/>
              <a:gd name="connsiteX1" fmla="*/ 10000 w 10000"/>
              <a:gd name="connsiteY1" fmla="*/ 1362 h 10000"/>
              <a:gd name="connsiteX2" fmla="*/ 9649 w 10000"/>
              <a:gd name="connsiteY2" fmla="*/ 1468 h 10000"/>
              <a:gd name="connsiteX3" fmla="*/ 9649 w 10000"/>
              <a:gd name="connsiteY3" fmla="*/ 1574 h 10000"/>
              <a:gd name="connsiteX4" fmla="*/ 9308 w 10000"/>
              <a:gd name="connsiteY4" fmla="*/ 1680 h 10000"/>
              <a:gd name="connsiteX5" fmla="*/ 9308 w 10000"/>
              <a:gd name="connsiteY5" fmla="*/ 1680 h 10000"/>
              <a:gd name="connsiteX6" fmla="*/ 8965 w 10000"/>
              <a:gd name="connsiteY6" fmla="*/ 1786 h 10000"/>
              <a:gd name="connsiteX7" fmla="*/ 8965 w 10000"/>
              <a:gd name="connsiteY7" fmla="*/ 1892 h 10000"/>
              <a:gd name="connsiteX8" fmla="*/ 8617 w 10000"/>
              <a:gd name="connsiteY8" fmla="*/ 2103 h 10000"/>
              <a:gd name="connsiteX9" fmla="*/ 8617 w 10000"/>
              <a:gd name="connsiteY9" fmla="*/ 2209 h 10000"/>
              <a:gd name="connsiteX10" fmla="*/ 8617 w 10000"/>
              <a:gd name="connsiteY10" fmla="*/ 2421 h 10000"/>
              <a:gd name="connsiteX11" fmla="*/ 8272 w 10000"/>
              <a:gd name="connsiteY11" fmla="*/ 2632 h 10000"/>
              <a:gd name="connsiteX12" fmla="*/ 8272 w 10000"/>
              <a:gd name="connsiteY12" fmla="*/ 2844 h 10000"/>
              <a:gd name="connsiteX13" fmla="*/ 7922 w 10000"/>
              <a:gd name="connsiteY13" fmla="*/ 3161 h 10000"/>
              <a:gd name="connsiteX14" fmla="*/ 7922 w 10000"/>
              <a:gd name="connsiteY14" fmla="*/ 3479 h 10000"/>
              <a:gd name="connsiteX15" fmla="*/ 7922 w 10000"/>
              <a:gd name="connsiteY15" fmla="*/ 3889 h 10000"/>
              <a:gd name="connsiteX16" fmla="*/ 7570 w 10000"/>
              <a:gd name="connsiteY16" fmla="*/ 4206 h 10000"/>
              <a:gd name="connsiteX17" fmla="*/ 7228 w 10000"/>
              <a:gd name="connsiteY17" fmla="*/ 4630 h 10000"/>
              <a:gd name="connsiteX18" fmla="*/ 7228 w 10000"/>
              <a:gd name="connsiteY18" fmla="*/ 5159 h 10000"/>
              <a:gd name="connsiteX19" fmla="*/ 6883 w 10000"/>
              <a:gd name="connsiteY19" fmla="*/ 5688 h 10000"/>
              <a:gd name="connsiteX20" fmla="*/ 6537 w 10000"/>
              <a:gd name="connsiteY20" fmla="*/ 6310 h 10000"/>
              <a:gd name="connsiteX21" fmla="*/ 6191 w 10000"/>
              <a:gd name="connsiteY21" fmla="*/ 6839 h 10000"/>
              <a:gd name="connsiteX22" fmla="*/ 6191 w 10000"/>
              <a:gd name="connsiteY22" fmla="*/ 7368 h 10000"/>
              <a:gd name="connsiteX23" fmla="*/ 5889 w 10000"/>
              <a:gd name="connsiteY23" fmla="*/ 7791 h 10000"/>
              <a:gd name="connsiteX24" fmla="*/ 5541 w 10000"/>
              <a:gd name="connsiteY24" fmla="*/ 8214 h 10000"/>
              <a:gd name="connsiteX25" fmla="*/ 5196 w 10000"/>
              <a:gd name="connsiteY25" fmla="*/ 8532 h 10000"/>
              <a:gd name="connsiteX26" fmla="*/ 4849 w 10000"/>
              <a:gd name="connsiteY26" fmla="*/ 8836 h 10000"/>
              <a:gd name="connsiteX27" fmla="*/ 4501 w 10000"/>
              <a:gd name="connsiteY27" fmla="*/ 9048 h 10000"/>
              <a:gd name="connsiteX28" fmla="*/ 4157 w 10000"/>
              <a:gd name="connsiteY28" fmla="*/ 9259 h 10000"/>
              <a:gd name="connsiteX29" fmla="*/ 3808 w 10000"/>
              <a:gd name="connsiteY29" fmla="*/ 9577 h 10000"/>
              <a:gd name="connsiteX30" fmla="*/ 3115 w 10000"/>
              <a:gd name="connsiteY30" fmla="*/ 9788 h 10000"/>
              <a:gd name="connsiteX31" fmla="*/ 2772 w 10000"/>
              <a:gd name="connsiteY31" fmla="*/ 9894 h 10000"/>
              <a:gd name="connsiteX32" fmla="*/ 2426 w 10000"/>
              <a:gd name="connsiteY32" fmla="*/ 10000 h 10000"/>
              <a:gd name="connsiteX33" fmla="*/ 2079 w 10000"/>
              <a:gd name="connsiteY33" fmla="*/ 9894 h 10000"/>
              <a:gd name="connsiteX34" fmla="*/ 1729 w 10000"/>
              <a:gd name="connsiteY34" fmla="*/ 9788 h 10000"/>
              <a:gd name="connsiteX35" fmla="*/ 1729 w 10000"/>
              <a:gd name="connsiteY35" fmla="*/ 9683 h 10000"/>
              <a:gd name="connsiteX36" fmla="*/ 1729 w 10000"/>
              <a:gd name="connsiteY36" fmla="*/ 9365 h 10000"/>
              <a:gd name="connsiteX37" fmla="*/ 1729 w 10000"/>
              <a:gd name="connsiteY37" fmla="*/ 9259 h 10000"/>
              <a:gd name="connsiteX38" fmla="*/ 1729 w 10000"/>
              <a:gd name="connsiteY38" fmla="*/ 9048 h 10000"/>
              <a:gd name="connsiteX39" fmla="*/ 1729 w 10000"/>
              <a:gd name="connsiteY39" fmla="*/ 8836 h 10000"/>
              <a:gd name="connsiteX40" fmla="*/ 1388 w 10000"/>
              <a:gd name="connsiteY40" fmla="*/ 8638 h 10000"/>
              <a:gd name="connsiteX41" fmla="*/ 1036 w 10000"/>
              <a:gd name="connsiteY41" fmla="*/ 8426 h 10000"/>
              <a:gd name="connsiteX42" fmla="*/ 695 w 10000"/>
              <a:gd name="connsiteY42" fmla="*/ 8108 h 10000"/>
              <a:gd name="connsiteX43" fmla="*/ 344 w 10000"/>
              <a:gd name="connsiteY43" fmla="*/ 7791 h 10000"/>
              <a:gd name="connsiteX44" fmla="*/ 0 w 10000"/>
              <a:gd name="connsiteY44" fmla="*/ 7474 h 10000"/>
              <a:gd name="connsiteX45" fmla="*/ 344 w 10000"/>
              <a:gd name="connsiteY45" fmla="*/ 7579 h 10000"/>
              <a:gd name="connsiteX46" fmla="*/ 1036 w 10000"/>
              <a:gd name="connsiteY46" fmla="*/ 7579 h 10000"/>
              <a:gd name="connsiteX47" fmla="*/ 1388 w 10000"/>
              <a:gd name="connsiteY47" fmla="*/ 7685 h 10000"/>
              <a:gd name="connsiteX48" fmla="*/ 2079 w 10000"/>
              <a:gd name="connsiteY48" fmla="*/ 7685 h 10000"/>
              <a:gd name="connsiteX49" fmla="*/ 2426 w 10000"/>
              <a:gd name="connsiteY49" fmla="*/ 7685 h 10000"/>
              <a:gd name="connsiteX50" fmla="*/ 2426 w 10000"/>
              <a:gd name="connsiteY50" fmla="*/ 7685 h 10000"/>
              <a:gd name="connsiteX51" fmla="*/ 2772 w 10000"/>
              <a:gd name="connsiteY51" fmla="*/ 7579 h 10000"/>
              <a:gd name="connsiteX52" fmla="*/ 2772 w 10000"/>
              <a:gd name="connsiteY52" fmla="*/ 7474 h 10000"/>
              <a:gd name="connsiteX53" fmla="*/ 3115 w 10000"/>
              <a:gd name="connsiteY53" fmla="*/ 7368 h 10000"/>
              <a:gd name="connsiteX54" fmla="*/ 3115 w 10000"/>
              <a:gd name="connsiteY54" fmla="*/ 7156 h 10000"/>
              <a:gd name="connsiteX55" fmla="*/ 3464 w 10000"/>
              <a:gd name="connsiteY55" fmla="*/ 6944 h 10000"/>
              <a:gd name="connsiteX56" fmla="*/ 3464 w 10000"/>
              <a:gd name="connsiteY56" fmla="*/ 6627 h 10000"/>
              <a:gd name="connsiteX57" fmla="*/ 3808 w 10000"/>
              <a:gd name="connsiteY57" fmla="*/ 6217 h 10000"/>
              <a:gd name="connsiteX58" fmla="*/ 3808 w 10000"/>
              <a:gd name="connsiteY58" fmla="*/ 5794 h 10000"/>
              <a:gd name="connsiteX59" fmla="*/ 4157 w 10000"/>
              <a:gd name="connsiteY59" fmla="*/ 5370 h 10000"/>
              <a:gd name="connsiteX60" fmla="*/ 4157 w 10000"/>
              <a:gd name="connsiteY60" fmla="*/ 4841 h 10000"/>
              <a:gd name="connsiteX61" fmla="*/ 4501 w 10000"/>
              <a:gd name="connsiteY61" fmla="*/ 4206 h 10000"/>
              <a:gd name="connsiteX62" fmla="*/ 4849 w 10000"/>
              <a:gd name="connsiteY62" fmla="*/ 3783 h 10000"/>
              <a:gd name="connsiteX63" fmla="*/ 4849 w 10000"/>
              <a:gd name="connsiteY63" fmla="*/ 3373 h 10000"/>
              <a:gd name="connsiteX64" fmla="*/ 5196 w 10000"/>
              <a:gd name="connsiteY64" fmla="*/ 2950 h 10000"/>
              <a:gd name="connsiteX65" fmla="*/ 5196 w 10000"/>
              <a:gd name="connsiteY65" fmla="*/ 2632 h 10000"/>
              <a:gd name="connsiteX66" fmla="*/ 5196 w 10000"/>
              <a:gd name="connsiteY66" fmla="*/ 2315 h 10000"/>
              <a:gd name="connsiteX67" fmla="*/ 5196 w 10000"/>
              <a:gd name="connsiteY67" fmla="*/ 2103 h 10000"/>
              <a:gd name="connsiteX68" fmla="*/ 5541 w 10000"/>
              <a:gd name="connsiteY68" fmla="*/ 1892 h 10000"/>
              <a:gd name="connsiteX69" fmla="*/ 5541 w 10000"/>
              <a:gd name="connsiteY69" fmla="*/ 1680 h 10000"/>
              <a:gd name="connsiteX70" fmla="*/ 5196 w 10000"/>
              <a:gd name="connsiteY70" fmla="*/ 1468 h 10000"/>
              <a:gd name="connsiteX71" fmla="*/ 5196 w 10000"/>
              <a:gd name="connsiteY71" fmla="*/ 1257 h 10000"/>
              <a:gd name="connsiteX72" fmla="*/ 4849 w 10000"/>
              <a:gd name="connsiteY72" fmla="*/ 1164 h 10000"/>
              <a:gd name="connsiteX73" fmla="*/ 4157 w 10000"/>
              <a:gd name="connsiteY73" fmla="*/ 1058 h 10000"/>
              <a:gd name="connsiteX74" fmla="*/ 1729 w 10000"/>
              <a:gd name="connsiteY74" fmla="*/ 317 h 10000"/>
              <a:gd name="connsiteX75" fmla="*/ 2772 w 10000"/>
              <a:gd name="connsiteY75" fmla="*/ 212 h 10000"/>
              <a:gd name="connsiteX76" fmla="*/ 3464 w 10000"/>
              <a:gd name="connsiteY76" fmla="*/ 106 h 10000"/>
              <a:gd name="connsiteX77" fmla="*/ 3808 w 10000"/>
              <a:gd name="connsiteY77" fmla="*/ 106 h 10000"/>
              <a:gd name="connsiteX78" fmla="*/ 4157 w 10000"/>
              <a:gd name="connsiteY78" fmla="*/ 0 h 10000"/>
              <a:gd name="connsiteX79" fmla="*/ 4501 w 10000"/>
              <a:gd name="connsiteY79" fmla="*/ 0 h 10000"/>
              <a:gd name="connsiteX80" fmla="*/ 4849 w 10000"/>
              <a:gd name="connsiteY80" fmla="*/ 0 h 10000"/>
              <a:gd name="connsiteX81" fmla="*/ 5196 w 10000"/>
              <a:gd name="connsiteY81" fmla="*/ 106 h 10000"/>
              <a:gd name="connsiteX82" fmla="*/ 5889 w 10000"/>
              <a:gd name="connsiteY82" fmla="*/ 212 h 10000"/>
              <a:gd name="connsiteX83" fmla="*/ 6537 w 10000"/>
              <a:gd name="connsiteY83" fmla="*/ 317 h 10000"/>
              <a:gd name="connsiteX84" fmla="*/ 7570 w 10000"/>
              <a:gd name="connsiteY84" fmla="*/ 635 h 10000"/>
              <a:gd name="connsiteX85" fmla="*/ 8617 w 10000"/>
              <a:gd name="connsiteY85" fmla="*/ 847 h 10000"/>
              <a:gd name="connsiteX86" fmla="*/ 9308 w 10000"/>
              <a:gd name="connsiteY86" fmla="*/ 952 h 10000"/>
              <a:gd name="connsiteX87" fmla="*/ 9649 w 10000"/>
              <a:gd name="connsiteY87" fmla="*/ 1164 h 10000"/>
              <a:gd name="connsiteX88" fmla="*/ 9649 w 10000"/>
              <a:gd name="connsiteY88" fmla="*/ 1257 h 10000"/>
              <a:gd name="connsiteX89" fmla="*/ 9649 w 10000"/>
              <a:gd name="connsiteY89" fmla="*/ 1257 h 10000"/>
              <a:gd name="connsiteX0" fmla="*/ 9649 w 10000"/>
              <a:gd name="connsiteY0" fmla="*/ 1257 h 10000"/>
              <a:gd name="connsiteX1" fmla="*/ 10000 w 10000"/>
              <a:gd name="connsiteY1" fmla="*/ 1362 h 10000"/>
              <a:gd name="connsiteX2" fmla="*/ 9649 w 10000"/>
              <a:gd name="connsiteY2" fmla="*/ 1468 h 10000"/>
              <a:gd name="connsiteX3" fmla="*/ 9649 w 10000"/>
              <a:gd name="connsiteY3" fmla="*/ 1574 h 10000"/>
              <a:gd name="connsiteX4" fmla="*/ 9308 w 10000"/>
              <a:gd name="connsiteY4" fmla="*/ 1680 h 10000"/>
              <a:gd name="connsiteX5" fmla="*/ 9308 w 10000"/>
              <a:gd name="connsiteY5" fmla="*/ 1680 h 10000"/>
              <a:gd name="connsiteX6" fmla="*/ 8965 w 10000"/>
              <a:gd name="connsiteY6" fmla="*/ 1786 h 10000"/>
              <a:gd name="connsiteX7" fmla="*/ 8965 w 10000"/>
              <a:gd name="connsiteY7" fmla="*/ 1892 h 10000"/>
              <a:gd name="connsiteX8" fmla="*/ 8617 w 10000"/>
              <a:gd name="connsiteY8" fmla="*/ 2103 h 10000"/>
              <a:gd name="connsiteX9" fmla="*/ 8617 w 10000"/>
              <a:gd name="connsiteY9" fmla="*/ 2209 h 10000"/>
              <a:gd name="connsiteX10" fmla="*/ 8617 w 10000"/>
              <a:gd name="connsiteY10" fmla="*/ 2421 h 10000"/>
              <a:gd name="connsiteX11" fmla="*/ 8272 w 10000"/>
              <a:gd name="connsiteY11" fmla="*/ 2632 h 10000"/>
              <a:gd name="connsiteX12" fmla="*/ 8272 w 10000"/>
              <a:gd name="connsiteY12" fmla="*/ 2844 h 10000"/>
              <a:gd name="connsiteX13" fmla="*/ 7922 w 10000"/>
              <a:gd name="connsiteY13" fmla="*/ 3161 h 10000"/>
              <a:gd name="connsiteX14" fmla="*/ 7922 w 10000"/>
              <a:gd name="connsiteY14" fmla="*/ 3479 h 10000"/>
              <a:gd name="connsiteX15" fmla="*/ 7922 w 10000"/>
              <a:gd name="connsiteY15" fmla="*/ 3889 h 10000"/>
              <a:gd name="connsiteX16" fmla="*/ 7570 w 10000"/>
              <a:gd name="connsiteY16" fmla="*/ 4206 h 10000"/>
              <a:gd name="connsiteX17" fmla="*/ 7228 w 10000"/>
              <a:gd name="connsiteY17" fmla="*/ 4630 h 10000"/>
              <a:gd name="connsiteX18" fmla="*/ 7228 w 10000"/>
              <a:gd name="connsiteY18" fmla="*/ 5159 h 10000"/>
              <a:gd name="connsiteX19" fmla="*/ 6883 w 10000"/>
              <a:gd name="connsiteY19" fmla="*/ 5688 h 10000"/>
              <a:gd name="connsiteX20" fmla="*/ 6537 w 10000"/>
              <a:gd name="connsiteY20" fmla="*/ 6310 h 10000"/>
              <a:gd name="connsiteX21" fmla="*/ 6191 w 10000"/>
              <a:gd name="connsiteY21" fmla="*/ 6839 h 10000"/>
              <a:gd name="connsiteX22" fmla="*/ 6191 w 10000"/>
              <a:gd name="connsiteY22" fmla="*/ 7368 h 10000"/>
              <a:gd name="connsiteX23" fmla="*/ 5889 w 10000"/>
              <a:gd name="connsiteY23" fmla="*/ 7791 h 10000"/>
              <a:gd name="connsiteX24" fmla="*/ 5541 w 10000"/>
              <a:gd name="connsiteY24" fmla="*/ 8214 h 10000"/>
              <a:gd name="connsiteX25" fmla="*/ 5196 w 10000"/>
              <a:gd name="connsiteY25" fmla="*/ 8532 h 10000"/>
              <a:gd name="connsiteX26" fmla="*/ 4849 w 10000"/>
              <a:gd name="connsiteY26" fmla="*/ 8836 h 10000"/>
              <a:gd name="connsiteX27" fmla="*/ 4501 w 10000"/>
              <a:gd name="connsiteY27" fmla="*/ 9048 h 10000"/>
              <a:gd name="connsiteX28" fmla="*/ 4157 w 10000"/>
              <a:gd name="connsiteY28" fmla="*/ 9259 h 10000"/>
              <a:gd name="connsiteX29" fmla="*/ 3808 w 10000"/>
              <a:gd name="connsiteY29" fmla="*/ 9577 h 10000"/>
              <a:gd name="connsiteX30" fmla="*/ 3115 w 10000"/>
              <a:gd name="connsiteY30" fmla="*/ 9788 h 10000"/>
              <a:gd name="connsiteX31" fmla="*/ 2772 w 10000"/>
              <a:gd name="connsiteY31" fmla="*/ 9894 h 10000"/>
              <a:gd name="connsiteX32" fmla="*/ 2426 w 10000"/>
              <a:gd name="connsiteY32" fmla="*/ 10000 h 10000"/>
              <a:gd name="connsiteX33" fmla="*/ 2079 w 10000"/>
              <a:gd name="connsiteY33" fmla="*/ 9894 h 10000"/>
              <a:gd name="connsiteX34" fmla="*/ 1729 w 10000"/>
              <a:gd name="connsiteY34" fmla="*/ 9788 h 10000"/>
              <a:gd name="connsiteX35" fmla="*/ 1729 w 10000"/>
              <a:gd name="connsiteY35" fmla="*/ 9683 h 10000"/>
              <a:gd name="connsiteX36" fmla="*/ 1729 w 10000"/>
              <a:gd name="connsiteY36" fmla="*/ 9365 h 10000"/>
              <a:gd name="connsiteX37" fmla="*/ 1729 w 10000"/>
              <a:gd name="connsiteY37" fmla="*/ 9259 h 10000"/>
              <a:gd name="connsiteX38" fmla="*/ 1729 w 10000"/>
              <a:gd name="connsiteY38" fmla="*/ 9048 h 10000"/>
              <a:gd name="connsiteX39" fmla="*/ 1729 w 10000"/>
              <a:gd name="connsiteY39" fmla="*/ 8836 h 10000"/>
              <a:gd name="connsiteX40" fmla="*/ 1388 w 10000"/>
              <a:gd name="connsiteY40" fmla="*/ 8638 h 10000"/>
              <a:gd name="connsiteX41" fmla="*/ 1036 w 10000"/>
              <a:gd name="connsiteY41" fmla="*/ 8426 h 10000"/>
              <a:gd name="connsiteX42" fmla="*/ 695 w 10000"/>
              <a:gd name="connsiteY42" fmla="*/ 8108 h 10000"/>
              <a:gd name="connsiteX43" fmla="*/ 344 w 10000"/>
              <a:gd name="connsiteY43" fmla="*/ 7791 h 10000"/>
              <a:gd name="connsiteX44" fmla="*/ 0 w 10000"/>
              <a:gd name="connsiteY44" fmla="*/ 7474 h 10000"/>
              <a:gd name="connsiteX45" fmla="*/ 344 w 10000"/>
              <a:gd name="connsiteY45" fmla="*/ 7579 h 10000"/>
              <a:gd name="connsiteX46" fmla="*/ 1036 w 10000"/>
              <a:gd name="connsiteY46" fmla="*/ 7579 h 10000"/>
              <a:gd name="connsiteX47" fmla="*/ 1388 w 10000"/>
              <a:gd name="connsiteY47" fmla="*/ 7685 h 10000"/>
              <a:gd name="connsiteX48" fmla="*/ 2079 w 10000"/>
              <a:gd name="connsiteY48" fmla="*/ 7685 h 10000"/>
              <a:gd name="connsiteX49" fmla="*/ 2426 w 10000"/>
              <a:gd name="connsiteY49" fmla="*/ 7685 h 10000"/>
              <a:gd name="connsiteX50" fmla="*/ 2426 w 10000"/>
              <a:gd name="connsiteY50" fmla="*/ 7685 h 10000"/>
              <a:gd name="connsiteX51" fmla="*/ 2772 w 10000"/>
              <a:gd name="connsiteY51" fmla="*/ 7579 h 10000"/>
              <a:gd name="connsiteX52" fmla="*/ 2772 w 10000"/>
              <a:gd name="connsiteY52" fmla="*/ 7474 h 10000"/>
              <a:gd name="connsiteX53" fmla="*/ 3115 w 10000"/>
              <a:gd name="connsiteY53" fmla="*/ 7368 h 10000"/>
              <a:gd name="connsiteX54" fmla="*/ 3115 w 10000"/>
              <a:gd name="connsiteY54" fmla="*/ 7156 h 10000"/>
              <a:gd name="connsiteX55" fmla="*/ 3464 w 10000"/>
              <a:gd name="connsiteY55" fmla="*/ 6944 h 10000"/>
              <a:gd name="connsiteX56" fmla="*/ 3464 w 10000"/>
              <a:gd name="connsiteY56" fmla="*/ 6627 h 10000"/>
              <a:gd name="connsiteX57" fmla="*/ 3808 w 10000"/>
              <a:gd name="connsiteY57" fmla="*/ 6217 h 10000"/>
              <a:gd name="connsiteX58" fmla="*/ 3808 w 10000"/>
              <a:gd name="connsiteY58" fmla="*/ 5794 h 10000"/>
              <a:gd name="connsiteX59" fmla="*/ 4157 w 10000"/>
              <a:gd name="connsiteY59" fmla="*/ 5370 h 10000"/>
              <a:gd name="connsiteX60" fmla="*/ 4157 w 10000"/>
              <a:gd name="connsiteY60" fmla="*/ 4841 h 10000"/>
              <a:gd name="connsiteX61" fmla="*/ 4501 w 10000"/>
              <a:gd name="connsiteY61" fmla="*/ 4206 h 10000"/>
              <a:gd name="connsiteX62" fmla="*/ 4849 w 10000"/>
              <a:gd name="connsiteY62" fmla="*/ 3783 h 10000"/>
              <a:gd name="connsiteX63" fmla="*/ 4849 w 10000"/>
              <a:gd name="connsiteY63" fmla="*/ 3373 h 10000"/>
              <a:gd name="connsiteX64" fmla="*/ 5196 w 10000"/>
              <a:gd name="connsiteY64" fmla="*/ 2950 h 10000"/>
              <a:gd name="connsiteX65" fmla="*/ 5196 w 10000"/>
              <a:gd name="connsiteY65" fmla="*/ 2632 h 10000"/>
              <a:gd name="connsiteX66" fmla="*/ 5196 w 10000"/>
              <a:gd name="connsiteY66" fmla="*/ 2315 h 10000"/>
              <a:gd name="connsiteX67" fmla="*/ 5196 w 10000"/>
              <a:gd name="connsiteY67" fmla="*/ 2103 h 10000"/>
              <a:gd name="connsiteX68" fmla="*/ 5541 w 10000"/>
              <a:gd name="connsiteY68" fmla="*/ 1892 h 10000"/>
              <a:gd name="connsiteX69" fmla="*/ 5541 w 10000"/>
              <a:gd name="connsiteY69" fmla="*/ 1680 h 10000"/>
              <a:gd name="connsiteX70" fmla="*/ 5196 w 10000"/>
              <a:gd name="connsiteY70" fmla="*/ 1468 h 10000"/>
              <a:gd name="connsiteX71" fmla="*/ 5196 w 10000"/>
              <a:gd name="connsiteY71" fmla="*/ 1257 h 10000"/>
              <a:gd name="connsiteX72" fmla="*/ 4849 w 10000"/>
              <a:gd name="connsiteY72" fmla="*/ 1164 h 10000"/>
              <a:gd name="connsiteX73" fmla="*/ 4157 w 10000"/>
              <a:gd name="connsiteY73" fmla="*/ 1058 h 10000"/>
              <a:gd name="connsiteX74" fmla="*/ 1729 w 10000"/>
              <a:gd name="connsiteY74" fmla="*/ 317 h 10000"/>
              <a:gd name="connsiteX75" fmla="*/ 3464 w 10000"/>
              <a:gd name="connsiteY75" fmla="*/ 106 h 10000"/>
              <a:gd name="connsiteX76" fmla="*/ 3808 w 10000"/>
              <a:gd name="connsiteY76" fmla="*/ 106 h 10000"/>
              <a:gd name="connsiteX77" fmla="*/ 4157 w 10000"/>
              <a:gd name="connsiteY77" fmla="*/ 0 h 10000"/>
              <a:gd name="connsiteX78" fmla="*/ 4501 w 10000"/>
              <a:gd name="connsiteY78" fmla="*/ 0 h 10000"/>
              <a:gd name="connsiteX79" fmla="*/ 4849 w 10000"/>
              <a:gd name="connsiteY79" fmla="*/ 0 h 10000"/>
              <a:gd name="connsiteX80" fmla="*/ 5196 w 10000"/>
              <a:gd name="connsiteY80" fmla="*/ 106 h 10000"/>
              <a:gd name="connsiteX81" fmla="*/ 5889 w 10000"/>
              <a:gd name="connsiteY81" fmla="*/ 212 h 10000"/>
              <a:gd name="connsiteX82" fmla="*/ 6537 w 10000"/>
              <a:gd name="connsiteY82" fmla="*/ 317 h 10000"/>
              <a:gd name="connsiteX83" fmla="*/ 7570 w 10000"/>
              <a:gd name="connsiteY83" fmla="*/ 635 h 10000"/>
              <a:gd name="connsiteX84" fmla="*/ 8617 w 10000"/>
              <a:gd name="connsiteY84" fmla="*/ 847 h 10000"/>
              <a:gd name="connsiteX85" fmla="*/ 9308 w 10000"/>
              <a:gd name="connsiteY85" fmla="*/ 952 h 10000"/>
              <a:gd name="connsiteX86" fmla="*/ 9649 w 10000"/>
              <a:gd name="connsiteY86" fmla="*/ 1164 h 10000"/>
              <a:gd name="connsiteX87" fmla="*/ 9649 w 10000"/>
              <a:gd name="connsiteY87" fmla="*/ 1257 h 10000"/>
              <a:gd name="connsiteX88" fmla="*/ 9649 w 10000"/>
              <a:gd name="connsiteY88" fmla="*/ 1257 h 10000"/>
              <a:gd name="connsiteX0" fmla="*/ 9649 w 10000"/>
              <a:gd name="connsiteY0" fmla="*/ 1257 h 10000"/>
              <a:gd name="connsiteX1" fmla="*/ 10000 w 10000"/>
              <a:gd name="connsiteY1" fmla="*/ 1362 h 10000"/>
              <a:gd name="connsiteX2" fmla="*/ 9649 w 10000"/>
              <a:gd name="connsiteY2" fmla="*/ 1468 h 10000"/>
              <a:gd name="connsiteX3" fmla="*/ 9649 w 10000"/>
              <a:gd name="connsiteY3" fmla="*/ 1574 h 10000"/>
              <a:gd name="connsiteX4" fmla="*/ 9308 w 10000"/>
              <a:gd name="connsiteY4" fmla="*/ 1680 h 10000"/>
              <a:gd name="connsiteX5" fmla="*/ 9308 w 10000"/>
              <a:gd name="connsiteY5" fmla="*/ 1680 h 10000"/>
              <a:gd name="connsiteX6" fmla="*/ 8965 w 10000"/>
              <a:gd name="connsiteY6" fmla="*/ 1786 h 10000"/>
              <a:gd name="connsiteX7" fmla="*/ 8965 w 10000"/>
              <a:gd name="connsiteY7" fmla="*/ 1892 h 10000"/>
              <a:gd name="connsiteX8" fmla="*/ 8617 w 10000"/>
              <a:gd name="connsiteY8" fmla="*/ 2103 h 10000"/>
              <a:gd name="connsiteX9" fmla="*/ 8617 w 10000"/>
              <a:gd name="connsiteY9" fmla="*/ 2209 h 10000"/>
              <a:gd name="connsiteX10" fmla="*/ 8617 w 10000"/>
              <a:gd name="connsiteY10" fmla="*/ 2421 h 10000"/>
              <a:gd name="connsiteX11" fmla="*/ 8272 w 10000"/>
              <a:gd name="connsiteY11" fmla="*/ 2632 h 10000"/>
              <a:gd name="connsiteX12" fmla="*/ 8272 w 10000"/>
              <a:gd name="connsiteY12" fmla="*/ 2844 h 10000"/>
              <a:gd name="connsiteX13" fmla="*/ 7922 w 10000"/>
              <a:gd name="connsiteY13" fmla="*/ 3161 h 10000"/>
              <a:gd name="connsiteX14" fmla="*/ 7922 w 10000"/>
              <a:gd name="connsiteY14" fmla="*/ 3479 h 10000"/>
              <a:gd name="connsiteX15" fmla="*/ 7922 w 10000"/>
              <a:gd name="connsiteY15" fmla="*/ 3889 h 10000"/>
              <a:gd name="connsiteX16" fmla="*/ 7570 w 10000"/>
              <a:gd name="connsiteY16" fmla="*/ 4206 h 10000"/>
              <a:gd name="connsiteX17" fmla="*/ 7228 w 10000"/>
              <a:gd name="connsiteY17" fmla="*/ 4630 h 10000"/>
              <a:gd name="connsiteX18" fmla="*/ 7228 w 10000"/>
              <a:gd name="connsiteY18" fmla="*/ 5159 h 10000"/>
              <a:gd name="connsiteX19" fmla="*/ 6883 w 10000"/>
              <a:gd name="connsiteY19" fmla="*/ 5688 h 10000"/>
              <a:gd name="connsiteX20" fmla="*/ 6537 w 10000"/>
              <a:gd name="connsiteY20" fmla="*/ 6310 h 10000"/>
              <a:gd name="connsiteX21" fmla="*/ 6191 w 10000"/>
              <a:gd name="connsiteY21" fmla="*/ 6839 h 10000"/>
              <a:gd name="connsiteX22" fmla="*/ 6191 w 10000"/>
              <a:gd name="connsiteY22" fmla="*/ 7368 h 10000"/>
              <a:gd name="connsiteX23" fmla="*/ 5889 w 10000"/>
              <a:gd name="connsiteY23" fmla="*/ 7791 h 10000"/>
              <a:gd name="connsiteX24" fmla="*/ 5541 w 10000"/>
              <a:gd name="connsiteY24" fmla="*/ 8214 h 10000"/>
              <a:gd name="connsiteX25" fmla="*/ 5196 w 10000"/>
              <a:gd name="connsiteY25" fmla="*/ 8532 h 10000"/>
              <a:gd name="connsiteX26" fmla="*/ 4849 w 10000"/>
              <a:gd name="connsiteY26" fmla="*/ 8836 h 10000"/>
              <a:gd name="connsiteX27" fmla="*/ 4501 w 10000"/>
              <a:gd name="connsiteY27" fmla="*/ 9048 h 10000"/>
              <a:gd name="connsiteX28" fmla="*/ 4157 w 10000"/>
              <a:gd name="connsiteY28" fmla="*/ 9259 h 10000"/>
              <a:gd name="connsiteX29" fmla="*/ 3808 w 10000"/>
              <a:gd name="connsiteY29" fmla="*/ 9577 h 10000"/>
              <a:gd name="connsiteX30" fmla="*/ 3115 w 10000"/>
              <a:gd name="connsiteY30" fmla="*/ 9788 h 10000"/>
              <a:gd name="connsiteX31" fmla="*/ 2772 w 10000"/>
              <a:gd name="connsiteY31" fmla="*/ 9894 h 10000"/>
              <a:gd name="connsiteX32" fmla="*/ 2426 w 10000"/>
              <a:gd name="connsiteY32" fmla="*/ 10000 h 10000"/>
              <a:gd name="connsiteX33" fmla="*/ 2079 w 10000"/>
              <a:gd name="connsiteY33" fmla="*/ 9894 h 10000"/>
              <a:gd name="connsiteX34" fmla="*/ 1729 w 10000"/>
              <a:gd name="connsiteY34" fmla="*/ 9788 h 10000"/>
              <a:gd name="connsiteX35" fmla="*/ 1729 w 10000"/>
              <a:gd name="connsiteY35" fmla="*/ 9683 h 10000"/>
              <a:gd name="connsiteX36" fmla="*/ 1729 w 10000"/>
              <a:gd name="connsiteY36" fmla="*/ 9365 h 10000"/>
              <a:gd name="connsiteX37" fmla="*/ 1729 w 10000"/>
              <a:gd name="connsiteY37" fmla="*/ 9259 h 10000"/>
              <a:gd name="connsiteX38" fmla="*/ 1729 w 10000"/>
              <a:gd name="connsiteY38" fmla="*/ 9048 h 10000"/>
              <a:gd name="connsiteX39" fmla="*/ 1729 w 10000"/>
              <a:gd name="connsiteY39" fmla="*/ 8836 h 10000"/>
              <a:gd name="connsiteX40" fmla="*/ 1388 w 10000"/>
              <a:gd name="connsiteY40" fmla="*/ 8638 h 10000"/>
              <a:gd name="connsiteX41" fmla="*/ 1036 w 10000"/>
              <a:gd name="connsiteY41" fmla="*/ 8426 h 10000"/>
              <a:gd name="connsiteX42" fmla="*/ 695 w 10000"/>
              <a:gd name="connsiteY42" fmla="*/ 8108 h 10000"/>
              <a:gd name="connsiteX43" fmla="*/ 344 w 10000"/>
              <a:gd name="connsiteY43" fmla="*/ 7791 h 10000"/>
              <a:gd name="connsiteX44" fmla="*/ 0 w 10000"/>
              <a:gd name="connsiteY44" fmla="*/ 7474 h 10000"/>
              <a:gd name="connsiteX45" fmla="*/ 344 w 10000"/>
              <a:gd name="connsiteY45" fmla="*/ 7579 h 10000"/>
              <a:gd name="connsiteX46" fmla="*/ 1036 w 10000"/>
              <a:gd name="connsiteY46" fmla="*/ 7579 h 10000"/>
              <a:gd name="connsiteX47" fmla="*/ 1388 w 10000"/>
              <a:gd name="connsiteY47" fmla="*/ 7685 h 10000"/>
              <a:gd name="connsiteX48" fmla="*/ 2079 w 10000"/>
              <a:gd name="connsiteY48" fmla="*/ 7685 h 10000"/>
              <a:gd name="connsiteX49" fmla="*/ 2426 w 10000"/>
              <a:gd name="connsiteY49" fmla="*/ 7685 h 10000"/>
              <a:gd name="connsiteX50" fmla="*/ 2426 w 10000"/>
              <a:gd name="connsiteY50" fmla="*/ 7685 h 10000"/>
              <a:gd name="connsiteX51" fmla="*/ 2772 w 10000"/>
              <a:gd name="connsiteY51" fmla="*/ 7579 h 10000"/>
              <a:gd name="connsiteX52" fmla="*/ 2772 w 10000"/>
              <a:gd name="connsiteY52" fmla="*/ 7474 h 10000"/>
              <a:gd name="connsiteX53" fmla="*/ 3115 w 10000"/>
              <a:gd name="connsiteY53" fmla="*/ 7368 h 10000"/>
              <a:gd name="connsiteX54" fmla="*/ 3115 w 10000"/>
              <a:gd name="connsiteY54" fmla="*/ 7156 h 10000"/>
              <a:gd name="connsiteX55" fmla="*/ 3464 w 10000"/>
              <a:gd name="connsiteY55" fmla="*/ 6944 h 10000"/>
              <a:gd name="connsiteX56" fmla="*/ 3464 w 10000"/>
              <a:gd name="connsiteY56" fmla="*/ 6627 h 10000"/>
              <a:gd name="connsiteX57" fmla="*/ 3808 w 10000"/>
              <a:gd name="connsiteY57" fmla="*/ 6217 h 10000"/>
              <a:gd name="connsiteX58" fmla="*/ 3808 w 10000"/>
              <a:gd name="connsiteY58" fmla="*/ 5794 h 10000"/>
              <a:gd name="connsiteX59" fmla="*/ 4157 w 10000"/>
              <a:gd name="connsiteY59" fmla="*/ 5370 h 10000"/>
              <a:gd name="connsiteX60" fmla="*/ 4157 w 10000"/>
              <a:gd name="connsiteY60" fmla="*/ 4841 h 10000"/>
              <a:gd name="connsiteX61" fmla="*/ 4501 w 10000"/>
              <a:gd name="connsiteY61" fmla="*/ 4206 h 10000"/>
              <a:gd name="connsiteX62" fmla="*/ 4849 w 10000"/>
              <a:gd name="connsiteY62" fmla="*/ 3783 h 10000"/>
              <a:gd name="connsiteX63" fmla="*/ 4849 w 10000"/>
              <a:gd name="connsiteY63" fmla="*/ 3373 h 10000"/>
              <a:gd name="connsiteX64" fmla="*/ 5196 w 10000"/>
              <a:gd name="connsiteY64" fmla="*/ 2950 h 10000"/>
              <a:gd name="connsiteX65" fmla="*/ 5196 w 10000"/>
              <a:gd name="connsiteY65" fmla="*/ 2632 h 10000"/>
              <a:gd name="connsiteX66" fmla="*/ 5196 w 10000"/>
              <a:gd name="connsiteY66" fmla="*/ 2315 h 10000"/>
              <a:gd name="connsiteX67" fmla="*/ 5196 w 10000"/>
              <a:gd name="connsiteY67" fmla="*/ 2103 h 10000"/>
              <a:gd name="connsiteX68" fmla="*/ 5541 w 10000"/>
              <a:gd name="connsiteY68" fmla="*/ 1892 h 10000"/>
              <a:gd name="connsiteX69" fmla="*/ 5541 w 10000"/>
              <a:gd name="connsiteY69" fmla="*/ 1680 h 10000"/>
              <a:gd name="connsiteX70" fmla="*/ 5196 w 10000"/>
              <a:gd name="connsiteY70" fmla="*/ 1468 h 10000"/>
              <a:gd name="connsiteX71" fmla="*/ 5196 w 10000"/>
              <a:gd name="connsiteY71" fmla="*/ 1257 h 10000"/>
              <a:gd name="connsiteX72" fmla="*/ 4849 w 10000"/>
              <a:gd name="connsiteY72" fmla="*/ 1164 h 10000"/>
              <a:gd name="connsiteX73" fmla="*/ 4157 w 10000"/>
              <a:gd name="connsiteY73" fmla="*/ 1058 h 10000"/>
              <a:gd name="connsiteX74" fmla="*/ 3464 w 10000"/>
              <a:gd name="connsiteY74" fmla="*/ 106 h 10000"/>
              <a:gd name="connsiteX75" fmla="*/ 3808 w 10000"/>
              <a:gd name="connsiteY75" fmla="*/ 106 h 10000"/>
              <a:gd name="connsiteX76" fmla="*/ 4157 w 10000"/>
              <a:gd name="connsiteY76" fmla="*/ 0 h 10000"/>
              <a:gd name="connsiteX77" fmla="*/ 4501 w 10000"/>
              <a:gd name="connsiteY77" fmla="*/ 0 h 10000"/>
              <a:gd name="connsiteX78" fmla="*/ 4849 w 10000"/>
              <a:gd name="connsiteY78" fmla="*/ 0 h 10000"/>
              <a:gd name="connsiteX79" fmla="*/ 5196 w 10000"/>
              <a:gd name="connsiteY79" fmla="*/ 106 h 10000"/>
              <a:gd name="connsiteX80" fmla="*/ 5889 w 10000"/>
              <a:gd name="connsiteY80" fmla="*/ 212 h 10000"/>
              <a:gd name="connsiteX81" fmla="*/ 6537 w 10000"/>
              <a:gd name="connsiteY81" fmla="*/ 317 h 10000"/>
              <a:gd name="connsiteX82" fmla="*/ 7570 w 10000"/>
              <a:gd name="connsiteY82" fmla="*/ 635 h 10000"/>
              <a:gd name="connsiteX83" fmla="*/ 8617 w 10000"/>
              <a:gd name="connsiteY83" fmla="*/ 847 h 10000"/>
              <a:gd name="connsiteX84" fmla="*/ 9308 w 10000"/>
              <a:gd name="connsiteY84" fmla="*/ 952 h 10000"/>
              <a:gd name="connsiteX85" fmla="*/ 9649 w 10000"/>
              <a:gd name="connsiteY85" fmla="*/ 1164 h 10000"/>
              <a:gd name="connsiteX86" fmla="*/ 9649 w 10000"/>
              <a:gd name="connsiteY86" fmla="*/ 1257 h 10000"/>
              <a:gd name="connsiteX87" fmla="*/ 9649 w 10000"/>
              <a:gd name="connsiteY87" fmla="*/ 1257 h 10000"/>
              <a:gd name="connsiteX0" fmla="*/ 9649 w 10000"/>
              <a:gd name="connsiteY0" fmla="*/ 1257 h 10000"/>
              <a:gd name="connsiteX1" fmla="*/ 10000 w 10000"/>
              <a:gd name="connsiteY1" fmla="*/ 1362 h 10000"/>
              <a:gd name="connsiteX2" fmla="*/ 9649 w 10000"/>
              <a:gd name="connsiteY2" fmla="*/ 1468 h 10000"/>
              <a:gd name="connsiteX3" fmla="*/ 9649 w 10000"/>
              <a:gd name="connsiteY3" fmla="*/ 1574 h 10000"/>
              <a:gd name="connsiteX4" fmla="*/ 9308 w 10000"/>
              <a:gd name="connsiteY4" fmla="*/ 1680 h 10000"/>
              <a:gd name="connsiteX5" fmla="*/ 9308 w 10000"/>
              <a:gd name="connsiteY5" fmla="*/ 1680 h 10000"/>
              <a:gd name="connsiteX6" fmla="*/ 8965 w 10000"/>
              <a:gd name="connsiteY6" fmla="*/ 1786 h 10000"/>
              <a:gd name="connsiteX7" fmla="*/ 8965 w 10000"/>
              <a:gd name="connsiteY7" fmla="*/ 1892 h 10000"/>
              <a:gd name="connsiteX8" fmla="*/ 8617 w 10000"/>
              <a:gd name="connsiteY8" fmla="*/ 2103 h 10000"/>
              <a:gd name="connsiteX9" fmla="*/ 8617 w 10000"/>
              <a:gd name="connsiteY9" fmla="*/ 2209 h 10000"/>
              <a:gd name="connsiteX10" fmla="*/ 8617 w 10000"/>
              <a:gd name="connsiteY10" fmla="*/ 2421 h 10000"/>
              <a:gd name="connsiteX11" fmla="*/ 8272 w 10000"/>
              <a:gd name="connsiteY11" fmla="*/ 2632 h 10000"/>
              <a:gd name="connsiteX12" fmla="*/ 8272 w 10000"/>
              <a:gd name="connsiteY12" fmla="*/ 2844 h 10000"/>
              <a:gd name="connsiteX13" fmla="*/ 7922 w 10000"/>
              <a:gd name="connsiteY13" fmla="*/ 3161 h 10000"/>
              <a:gd name="connsiteX14" fmla="*/ 7922 w 10000"/>
              <a:gd name="connsiteY14" fmla="*/ 3479 h 10000"/>
              <a:gd name="connsiteX15" fmla="*/ 7922 w 10000"/>
              <a:gd name="connsiteY15" fmla="*/ 3889 h 10000"/>
              <a:gd name="connsiteX16" fmla="*/ 7570 w 10000"/>
              <a:gd name="connsiteY16" fmla="*/ 4206 h 10000"/>
              <a:gd name="connsiteX17" fmla="*/ 7228 w 10000"/>
              <a:gd name="connsiteY17" fmla="*/ 4630 h 10000"/>
              <a:gd name="connsiteX18" fmla="*/ 7228 w 10000"/>
              <a:gd name="connsiteY18" fmla="*/ 5159 h 10000"/>
              <a:gd name="connsiteX19" fmla="*/ 6883 w 10000"/>
              <a:gd name="connsiteY19" fmla="*/ 5688 h 10000"/>
              <a:gd name="connsiteX20" fmla="*/ 6537 w 10000"/>
              <a:gd name="connsiteY20" fmla="*/ 6310 h 10000"/>
              <a:gd name="connsiteX21" fmla="*/ 6191 w 10000"/>
              <a:gd name="connsiteY21" fmla="*/ 6839 h 10000"/>
              <a:gd name="connsiteX22" fmla="*/ 6191 w 10000"/>
              <a:gd name="connsiteY22" fmla="*/ 7368 h 10000"/>
              <a:gd name="connsiteX23" fmla="*/ 5889 w 10000"/>
              <a:gd name="connsiteY23" fmla="*/ 7791 h 10000"/>
              <a:gd name="connsiteX24" fmla="*/ 5541 w 10000"/>
              <a:gd name="connsiteY24" fmla="*/ 8214 h 10000"/>
              <a:gd name="connsiteX25" fmla="*/ 5196 w 10000"/>
              <a:gd name="connsiteY25" fmla="*/ 8532 h 10000"/>
              <a:gd name="connsiteX26" fmla="*/ 4849 w 10000"/>
              <a:gd name="connsiteY26" fmla="*/ 8836 h 10000"/>
              <a:gd name="connsiteX27" fmla="*/ 4501 w 10000"/>
              <a:gd name="connsiteY27" fmla="*/ 9048 h 10000"/>
              <a:gd name="connsiteX28" fmla="*/ 4157 w 10000"/>
              <a:gd name="connsiteY28" fmla="*/ 9259 h 10000"/>
              <a:gd name="connsiteX29" fmla="*/ 3808 w 10000"/>
              <a:gd name="connsiteY29" fmla="*/ 9577 h 10000"/>
              <a:gd name="connsiteX30" fmla="*/ 3115 w 10000"/>
              <a:gd name="connsiteY30" fmla="*/ 9788 h 10000"/>
              <a:gd name="connsiteX31" fmla="*/ 2772 w 10000"/>
              <a:gd name="connsiteY31" fmla="*/ 9894 h 10000"/>
              <a:gd name="connsiteX32" fmla="*/ 2426 w 10000"/>
              <a:gd name="connsiteY32" fmla="*/ 10000 h 10000"/>
              <a:gd name="connsiteX33" fmla="*/ 2079 w 10000"/>
              <a:gd name="connsiteY33" fmla="*/ 9894 h 10000"/>
              <a:gd name="connsiteX34" fmla="*/ 1729 w 10000"/>
              <a:gd name="connsiteY34" fmla="*/ 9788 h 10000"/>
              <a:gd name="connsiteX35" fmla="*/ 1729 w 10000"/>
              <a:gd name="connsiteY35" fmla="*/ 9683 h 10000"/>
              <a:gd name="connsiteX36" fmla="*/ 1729 w 10000"/>
              <a:gd name="connsiteY36" fmla="*/ 9365 h 10000"/>
              <a:gd name="connsiteX37" fmla="*/ 1729 w 10000"/>
              <a:gd name="connsiteY37" fmla="*/ 9259 h 10000"/>
              <a:gd name="connsiteX38" fmla="*/ 1729 w 10000"/>
              <a:gd name="connsiteY38" fmla="*/ 9048 h 10000"/>
              <a:gd name="connsiteX39" fmla="*/ 1729 w 10000"/>
              <a:gd name="connsiteY39" fmla="*/ 8836 h 10000"/>
              <a:gd name="connsiteX40" fmla="*/ 1388 w 10000"/>
              <a:gd name="connsiteY40" fmla="*/ 8638 h 10000"/>
              <a:gd name="connsiteX41" fmla="*/ 1036 w 10000"/>
              <a:gd name="connsiteY41" fmla="*/ 8426 h 10000"/>
              <a:gd name="connsiteX42" fmla="*/ 695 w 10000"/>
              <a:gd name="connsiteY42" fmla="*/ 8108 h 10000"/>
              <a:gd name="connsiteX43" fmla="*/ 344 w 10000"/>
              <a:gd name="connsiteY43" fmla="*/ 7791 h 10000"/>
              <a:gd name="connsiteX44" fmla="*/ 0 w 10000"/>
              <a:gd name="connsiteY44" fmla="*/ 7474 h 10000"/>
              <a:gd name="connsiteX45" fmla="*/ 344 w 10000"/>
              <a:gd name="connsiteY45" fmla="*/ 7579 h 10000"/>
              <a:gd name="connsiteX46" fmla="*/ 1036 w 10000"/>
              <a:gd name="connsiteY46" fmla="*/ 7579 h 10000"/>
              <a:gd name="connsiteX47" fmla="*/ 1388 w 10000"/>
              <a:gd name="connsiteY47" fmla="*/ 7685 h 10000"/>
              <a:gd name="connsiteX48" fmla="*/ 2079 w 10000"/>
              <a:gd name="connsiteY48" fmla="*/ 7685 h 10000"/>
              <a:gd name="connsiteX49" fmla="*/ 2426 w 10000"/>
              <a:gd name="connsiteY49" fmla="*/ 7685 h 10000"/>
              <a:gd name="connsiteX50" fmla="*/ 2426 w 10000"/>
              <a:gd name="connsiteY50" fmla="*/ 7685 h 10000"/>
              <a:gd name="connsiteX51" fmla="*/ 2772 w 10000"/>
              <a:gd name="connsiteY51" fmla="*/ 7579 h 10000"/>
              <a:gd name="connsiteX52" fmla="*/ 2772 w 10000"/>
              <a:gd name="connsiteY52" fmla="*/ 7474 h 10000"/>
              <a:gd name="connsiteX53" fmla="*/ 3115 w 10000"/>
              <a:gd name="connsiteY53" fmla="*/ 7368 h 10000"/>
              <a:gd name="connsiteX54" fmla="*/ 3115 w 10000"/>
              <a:gd name="connsiteY54" fmla="*/ 7156 h 10000"/>
              <a:gd name="connsiteX55" fmla="*/ 3464 w 10000"/>
              <a:gd name="connsiteY55" fmla="*/ 6944 h 10000"/>
              <a:gd name="connsiteX56" fmla="*/ 3464 w 10000"/>
              <a:gd name="connsiteY56" fmla="*/ 6627 h 10000"/>
              <a:gd name="connsiteX57" fmla="*/ 3808 w 10000"/>
              <a:gd name="connsiteY57" fmla="*/ 6217 h 10000"/>
              <a:gd name="connsiteX58" fmla="*/ 3808 w 10000"/>
              <a:gd name="connsiteY58" fmla="*/ 5794 h 10000"/>
              <a:gd name="connsiteX59" fmla="*/ 4157 w 10000"/>
              <a:gd name="connsiteY59" fmla="*/ 5370 h 10000"/>
              <a:gd name="connsiteX60" fmla="*/ 4157 w 10000"/>
              <a:gd name="connsiteY60" fmla="*/ 4841 h 10000"/>
              <a:gd name="connsiteX61" fmla="*/ 4501 w 10000"/>
              <a:gd name="connsiteY61" fmla="*/ 4206 h 10000"/>
              <a:gd name="connsiteX62" fmla="*/ 4849 w 10000"/>
              <a:gd name="connsiteY62" fmla="*/ 3783 h 10000"/>
              <a:gd name="connsiteX63" fmla="*/ 4849 w 10000"/>
              <a:gd name="connsiteY63" fmla="*/ 3373 h 10000"/>
              <a:gd name="connsiteX64" fmla="*/ 5196 w 10000"/>
              <a:gd name="connsiteY64" fmla="*/ 2950 h 10000"/>
              <a:gd name="connsiteX65" fmla="*/ 5196 w 10000"/>
              <a:gd name="connsiteY65" fmla="*/ 2632 h 10000"/>
              <a:gd name="connsiteX66" fmla="*/ 5196 w 10000"/>
              <a:gd name="connsiteY66" fmla="*/ 2315 h 10000"/>
              <a:gd name="connsiteX67" fmla="*/ 5196 w 10000"/>
              <a:gd name="connsiteY67" fmla="*/ 2103 h 10000"/>
              <a:gd name="connsiteX68" fmla="*/ 5541 w 10000"/>
              <a:gd name="connsiteY68" fmla="*/ 1892 h 10000"/>
              <a:gd name="connsiteX69" fmla="*/ 5541 w 10000"/>
              <a:gd name="connsiteY69" fmla="*/ 1680 h 10000"/>
              <a:gd name="connsiteX70" fmla="*/ 5196 w 10000"/>
              <a:gd name="connsiteY70" fmla="*/ 1468 h 10000"/>
              <a:gd name="connsiteX71" fmla="*/ 5196 w 10000"/>
              <a:gd name="connsiteY71" fmla="*/ 1257 h 10000"/>
              <a:gd name="connsiteX72" fmla="*/ 4849 w 10000"/>
              <a:gd name="connsiteY72" fmla="*/ 1164 h 10000"/>
              <a:gd name="connsiteX73" fmla="*/ 4157 w 10000"/>
              <a:gd name="connsiteY73" fmla="*/ 1058 h 10000"/>
              <a:gd name="connsiteX74" fmla="*/ 3464 w 10000"/>
              <a:gd name="connsiteY74" fmla="*/ 106 h 10000"/>
              <a:gd name="connsiteX75" fmla="*/ 3808 w 10000"/>
              <a:gd name="connsiteY75" fmla="*/ 106 h 10000"/>
              <a:gd name="connsiteX76" fmla="*/ 4501 w 10000"/>
              <a:gd name="connsiteY76" fmla="*/ 0 h 10000"/>
              <a:gd name="connsiteX77" fmla="*/ 4849 w 10000"/>
              <a:gd name="connsiteY77" fmla="*/ 0 h 10000"/>
              <a:gd name="connsiteX78" fmla="*/ 5196 w 10000"/>
              <a:gd name="connsiteY78" fmla="*/ 106 h 10000"/>
              <a:gd name="connsiteX79" fmla="*/ 5889 w 10000"/>
              <a:gd name="connsiteY79" fmla="*/ 212 h 10000"/>
              <a:gd name="connsiteX80" fmla="*/ 6537 w 10000"/>
              <a:gd name="connsiteY80" fmla="*/ 317 h 10000"/>
              <a:gd name="connsiteX81" fmla="*/ 7570 w 10000"/>
              <a:gd name="connsiteY81" fmla="*/ 635 h 10000"/>
              <a:gd name="connsiteX82" fmla="*/ 8617 w 10000"/>
              <a:gd name="connsiteY82" fmla="*/ 847 h 10000"/>
              <a:gd name="connsiteX83" fmla="*/ 9308 w 10000"/>
              <a:gd name="connsiteY83" fmla="*/ 952 h 10000"/>
              <a:gd name="connsiteX84" fmla="*/ 9649 w 10000"/>
              <a:gd name="connsiteY84" fmla="*/ 1164 h 10000"/>
              <a:gd name="connsiteX85" fmla="*/ 9649 w 10000"/>
              <a:gd name="connsiteY85" fmla="*/ 1257 h 10000"/>
              <a:gd name="connsiteX86" fmla="*/ 9649 w 10000"/>
              <a:gd name="connsiteY86" fmla="*/ 1257 h 10000"/>
              <a:gd name="connsiteX0" fmla="*/ 9649 w 10000"/>
              <a:gd name="connsiteY0" fmla="*/ 1257 h 10000"/>
              <a:gd name="connsiteX1" fmla="*/ 10000 w 10000"/>
              <a:gd name="connsiteY1" fmla="*/ 1362 h 10000"/>
              <a:gd name="connsiteX2" fmla="*/ 9649 w 10000"/>
              <a:gd name="connsiteY2" fmla="*/ 1468 h 10000"/>
              <a:gd name="connsiteX3" fmla="*/ 9649 w 10000"/>
              <a:gd name="connsiteY3" fmla="*/ 1574 h 10000"/>
              <a:gd name="connsiteX4" fmla="*/ 9308 w 10000"/>
              <a:gd name="connsiteY4" fmla="*/ 1680 h 10000"/>
              <a:gd name="connsiteX5" fmla="*/ 9308 w 10000"/>
              <a:gd name="connsiteY5" fmla="*/ 1680 h 10000"/>
              <a:gd name="connsiteX6" fmla="*/ 8965 w 10000"/>
              <a:gd name="connsiteY6" fmla="*/ 1786 h 10000"/>
              <a:gd name="connsiteX7" fmla="*/ 8965 w 10000"/>
              <a:gd name="connsiteY7" fmla="*/ 1892 h 10000"/>
              <a:gd name="connsiteX8" fmla="*/ 8617 w 10000"/>
              <a:gd name="connsiteY8" fmla="*/ 2103 h 10000"/>
              <a:gd name="connsiteX9" fmla="*/ 8617 w 10000"/>
              <a:gd name="connsiteY9" fmla="*/ 2209 h 10000"/>
              <a:gd name="connsiteX10" fmla="*/ 8617 w 10000"/>
              <a:gd name="connsiteY10" fmla="*/ 2421 h 10000"/>
              <a:gd name="connsiteX11" fmla="*/ 8272 w 10000"/>
              <a:gd name="connsiteY11" fmla="*/ 2632 h 10000"/>
              <a:gd name="connsiteX12" fmla="*/ 8272 w 10000"/>
              <a:gd name="connsiteY12" fmla="*/ 2844 h 10000"/>
              <a:gd name="connsiteX13" fmla="*/ 7922 w 10000"/>
              <a:gd name="connsiteY13" fmla="*/ 3161 h 10000"/>
              <a:gd name="connsiteX14" fmla="*/ 7922 w 10000"/>
              <a:gd name="connsiteY14" fmla="*/ 3479 h 10000"/>
              <a:gd name="connsiteX15" fmla="*/ 7922 w 10000"/>
              <a:gd name="connsiteY15" fmla="*/ 3889 h 10000"/>
              <a:gd name="connsiteX16" fmla="*/ 7570 w 10000"/>
              <a:gd name="connsiteY16" fmla="*/ 4206 h 10000"/>
              <a:gd name="connsiteX17" fmla="*/ 7228 w 10000"/>
              <a:gd name="connsiteY17" fmla="*/ 4630 h 10000"/>
              <a:gd name="connsiteX18" fmla="*/ 7228 w 10000"/>
              <a:gd name="connsiteY18" fmla="*/ 5159 h 10000"/>
              <a:gd name="connsiteX19" fmla="*/ 6883 w 10000"/>
              <a:gd name="connsiteY19" fmla="*/ 5688 h 10000"/>
              <a:gd name="connsiteX20" fmla="*/ 6537 w 10000"/>
              <a:gd name="connsiteY20" fmla="*/ 6310 h 10000"/>
              <a:gd name="connsiteX21" fmla="*/ 6191 w 10000"/>
              <a:gd name="connsiteY21" fmla="*/ 6839 h 10000"/>
              <a:gd name="connsiteX22" fmla="*/ 6191 w 10000"/>
              <a:gd name="connsiteY22" fmla="*/ 7368 h 10000"/>
              <a:gd name="connsiteX23" fmla="*/ 5889 w 10000"/>
              <a:gd name="connsiteY23" fmla="*/ 7791 h 10000"/>
              <a:gd name="connsiteX24" fmla="*/ 5541 w 10000"/>
              <a:gd name="connsiteY24" fmla="*/ 8214 h 10000"/>
              <a:gd name="connsiteX25" fmla="*/ 5196 w 10000"/>
              <a:gd name="connsiteY25" fmla="*/ 8532 h 10000"/>
              <a:gd name="connsiteX26" fmla="*/ 4849 w 10000"/>
              <a:gd name="connsiteY26" fmla="*/ 8836 h 10000"/>
              <a:gd name="connsiteX27" fmla="*/ 4501 w 10000"/>
              <a:gd name="connsiteY27" fmla="*/ 9048 h 10000"/>
              <a:gd name="connsiteX28" fmla="*/ 4157 w 10000"/>
              <a:gd name="connsiteY28" fmla="*/ 9259 h 10000"/>
              <a:gd name="connsiteX29" fmla="*/ 3808 w 10000"/>
              <a:gd name="connsiteY29" fmla="*/ 9577 h 10000"/>
              <a:gd name="connsiteX30" fmla="*/ 3115 w 10000"/>
              <a:gd name="connsiteY30" fmla="*/ 9788 h 10000"/>
              <a:gd name="connsiteX31" fmla="*/ 2772 w 10000"/>
              <a:gd name="connsiteY31" fmla="*/ 9894 h 10000"/>
              <a:gd name="connsiteX32" fmla="*/ 2426 w 10000"/>
              <a:gd name="connsiteY32" fmla="*/ 10000 h 10000"/>
              <a:gd name="connsiteX33" fmla="*/ 2079 w 10000"/>
              <a:gd name="connsiteY33" fmla="*/ 9894 h 10000"/>
              <a:gd name="connsiteX34" fmla="*/ 1729 w 10000"/>
              <a:gd name="connsiteY34" fmla="*/ 9788 h 10000"/>
              <a:gd name="connsiteX35" fmla="*/ 1729 w 10000"/>
              <a:gd name="connsiteY35" fmla="*/ 9683 h 10000"/>
              <a:gd name="connsiteX36" fmla="*/ 1729 w 10000"/>
              <a:gd name="connsiteY36" fmla="*/ 9365 h 10000"/>
              <a:gd name="connsiteX37" fmla="*/ 1729 w 10000"/>
              <a:gd name="connsiteY37" fmla="*/ 9259 h 10000"/>
              <a:gd name="connsiteX38" fmla="*/ 1729 w 10000"/>
              <a:gd name="connsiteY38" fmla="*/ 9048 h 10000"/>
              <a:gd name="connsiteX39" fmla="*/ 1729 w 10000"/>
              <a:gd name="connsiteY39" fmla="*/ 8836 h 10000"/>
              <a:gd name="connsiteX40" fmla="*/ 1388 w 10000"/>
              <a:gd name="connsiteY40" fmla="*/ 8638 h 10000"/>
              <a:gd name="connsiteX41" fmla="*/ 1036 w 10000"/>
              <a:gd name="connsiteY41" fmla="*/ 8426 h 10000"/>
              <a:gd name="connsiteX42" fmla="*/ 695 w 10000"/>
              <a:gd name="connsiteY42" fmla="*/ 8108 h 10000"/>
              <a:gd name="connsiteX43" fmla="*/ 344 w 10000"/>
              <a:gd name="connsiteY43" fmla="*/ 7791 h 10000"/>
              <a:gd name="connsiteX44" fmla="*/ 0 w 10000"/>
              <a:gd name="connsiteY44" fmla="*/ 7474 h 10000"/>
              <a:gd name="connsiteX45" fmla="*/ 344 w 10000"/>
              <a:gd name="connsiteY45" fmla="*/ 7579 h 10000"/>
              <a:gd name="connsiteX46" fmla="*/ 1036 w 10000"/>
              <a:gd name="connsiteY46" fmla="*/ 7579 h 10000"/>
              <a:gd name="connsiteX47" fmla="*/ 1388 w 10000"/>
              <a:gd name="connsiteY47" fmla="*/ 7685 h 10000"/>
              <a:gd name="connsiteX48" fmla="*/ 2079 w 10000"/>
              <a:gd name="connsiteY48" fmla="*/ 7685 h 10000"/>
              <a:gd name="connsiteX49" fmla="*/ 2426 w 10000"/>
              <a:gd name="connsiteY49" fmla="*/ 7685 h 10000"/>
              <a:gd name="connsiteX50" fmla="*/ 2426 w 10000"/>
              <a:gd name="connsiteY50" fmla="*/ 7685 h 10000"/>
              <a:gd name="connsiteX51" fmla="*/ 2772 w 10000"/>
              <a:gd name="connsiteY51" fmla="*/ 7579 h 10000"/>
              <a:gd name="connsiteX52" fmla="*/ 2772 w 10000"/>
              <a:gd name="connsiteY52" fmla="*/ 7474 h 10000"/>
              <a:gd name="connsiteX53" fmla="*/ 3115 w 10000"/>
              <a:gd name="connsiteY53" fmla="*/ 7368 h 10000"/>
              <a:gd name="connsiteX54" fmla="*/ 3115 w 10000"/>
              <a:gd name="connsiteY54" fmla="*/ 7156 h 10000"/>
              <a:gd name="connsiteX55" fmla="*/ 3464 w 10000"/>
              <a:gd name="connsiteY55" fmla="*/ 6944 h 10000"/>
              <a:gd name="connsiteX56" fmla="*/ 3464 w 10000"/>
              <a:gd name="connsiteY56" fmla="*/ 6627 h 10000"/>
              <a:gd name="connsiteX57" fmla="*/ 3808 w 10000"/>
              <a:gd name="connsiteY57" fmla="*/ 6217 h 10000"/>
              <a:gd name="connsiteX58" fmla="*/ 3808 w 10000"/>
              <a:gd name="connsiteY58" fmla="*/ 5794 h 10000"/>
              <a:gd name="connsiteX59" fmla="*/ 4157 w 10000"/>
              <a:gd name="connsiteY59" fmla="*/ 5370 h 10000"/>
              <a:gd name="connsiteX60" fmla="*/ 4157 w 10000"/>
              <a:gd name="connsiteY60" fmla="*/ 4841 h 10000"/>
              <a:gd name="connsiteX61" fmla="*/ 4501 w 10000"/>
              <a:gd name="connsiteY61" fmla="*/ 4206 h 10000"/>
              <a:gd name="connsiteX62" fmla="*/ 4849 w 10000"/>
              <a:gd name="connsiteY62" fmla="*/ 3783 h 10000"/>
              <a:gd name="connsiteX63" fmla="*/ 4849 w 10000"/>
              <a:gd name="connsiteY63" fmla="*/ 3373 h 10000"/>
              <a:gd name="connsiteX64" fmla="*/ 5196 w 10000"/>
              <a:gd name="connsiteY64" fmla="*/ 2950 h 10000"/>
              <a:gd name="connsiteX65" fmla="*/ 5196 w 10000"/>
              <a:gd name="connsiteY65" fmla="*/ 2632 h 10000"/>
              <a:gd name="connsiteX66" fmla="*/ 5196 w 10000"/>
              <a:gd name="connsiteY66" fmla="*/ 2315 h 10000"/>
              <a:gd name="connsiteX67" fmla="*/ 5196 w 10000"/>
              <a:gd name="connsiteY67" fmla="*/ 2103 h 10000"/>
              <a:gd name="connsiteX68" fmla="*/ 5541 w 10000"/>
              <a:gd name="connsiteY68" fmla="*/ 1892 h 10000"/>
              <a:gd name="connsiteX69" fmla="*/ 5541 w 10000"/>
              <a:gd name="connsiteY69" fmla="*/ 1680 h 10000"/>
              <a:gd name="connsiteX70" fmla="*/ 5196 w 10000"/>
              <a:gd name="connsiteY70" fmla="*/ 1468 h 10000"/>
              <a:gd name="connsiteX71" fmla="*/ 5196 w 10000"/>
              <a:gd name="connsiteY71" fmla="*/ 1257 h 10000"/>
              <a:gd name="connsiteX72" fmla="*/ 4849 w 10000"/>
              <a:gd name="connsiteY72" fmla="*/ 1164 h 10000"/>
              <a:gd name="connsiteX73" fmla="*/ 4157 w 10000"/>
              <a:gd name="connsiteY73" fmla="*/ 1058 h 10000"/>
              <a:gd name="connsiteX74" fmla="*/ 3464 w 10000"/>
              <a:gd name="connsiteY74" fmla="*/ 106 h 10000"/>
              <a:gd name="connsiteX75" fmla="*/ 4501 w 10000"/>
              <a:gd name="connsiteY75" fmla="*/ 0 h 10000"/>
              <a:gd name="connsiteX76" fmla="*/ 4849 w 10000"/>
              <a:gd name="connsiteY76" fmla="*/ 0 h 10000"/>
              <a:gd name="connsiteX77" fmla="*/ 5196 w 10000"/>
              <a:gd name="connsiteY77" fmla="*/ 106 h 10000"/>
              <a:gd name="connsiteX78" fmla="*/ 5889 w 10000"/>
              <a:gd name="connsiteY78" fmla="*/ 212 h 10000"/>
              <a:gd name="connsiteX79" fmla="*/ 6537 w 10000"/>
              <a:gd name="connsiteY79" fmla="*/ 317 h 10000"/>
              <a:gd name="connsiteX80" fmla="*/ 7570 w 10000"/>
              <a:gd name="connsiteY80" fmla="*/ 635 h 10000"/>
              <a:gd name="connsiteX81" fmla="*/ 8617 w 10000"/>
              <a:gd name="connsiteY81" fmla="*/ 847 h 10000"/>
              <a:gd name="connsiteX82" fmla="*/ 9308 w 10000"/>
              <a:gd name="connsiteY82" fmla="*/ 952 h 10000"/>
              <a:gd name="connsiteX83" fmla="*/ 9649 w 10000"/>
              <a:gd name="connsiteY83" fmla="*/ 1164 h 10000"/>
              <a:gd name="connsiteX84" fmla="*/ 9649 w 10000"/>
              <a:gd name="connsiteY84" fmla="*/ 1257 h 10000"/>
              <a:gd name="connsiteX85" fmla="*/ 9649 w 10000"/>
              <a:gd name="connsiteY85" fmla="*/ 1257 h 10000"/>
              <a:gd name="connsiteX0" fmla="*/ 9649 w 10000"/>
              <a:gd name="connsiteY0" fmla="*/ 1257 h 10000"/>
              <a:gd name="connsiteX1" fmla="*/ 10000 w 10000"/>
              <a:gd name="connsiteY1" fmla="*/ 1362 h 10000"/>
              <a:gd name="connsiteX2" fmla="*/ 9649 w 10000"/>
              <a:gd name="connsiteY2" fmla="*/ 1468 h 10000"/>
              <a:gd name="connsiteX3" fmla="*/ 9649 w 10000"/>
              <a:gd name="connsiteY3" fmla="*/ 1574 h 10000"/>
              <a:gd name="connsiteX4" fmla="*/ 9308 w 10000"/>
              <a:gd name="connsiteY4" fmla="*/ 1680 h 10000"/>
              <a:gd name="connsiteX5" fmla="*/ 9308 w 10000"/>
              <a:gd name="connsiteY5" fmla="*/ 1680 h 10000"/>
              <a:gd name="connsiteX6" fmla="*/ 8965 w 10000"/>
              <a:gd name="connsiteY6" fmla="*/ 1786 h 10000"/>
              <a:gd name="connsiteX7" fmla="*/ 8965 w 10000"/>
              <a:gd name="connsiteY7" fmla="*/ 1892 h 10000"/>
              <a:gd name="connsiteX8" fmla="*/ 8617 w 10000"/>
              <a:gd name="connsiteY8" fmla="*/ 2103 h 10000"/>
              <a:gd name="connsiteX9" fmla="*/ 8617 w 10000"/>
              <a:gd name="connsiteY9" fmla="*/ 2209 h 10000"/>
              <a:gd name="connsiteX10" fmla="*/ 8617 w 10000"/>
              <a:gd name="connsiteY10" fmla="*/ 2421 h 10000"/>
              <a:gd name="connsiteX11" fmla="*/ 8272 w 10000"/>
              <a:gd name="connsiteY11" fmla="*/ 2632 h 10000"/>
              <a:gd name="connsiteX12" fmla="*/ 8272 w 10000"/>
              <a:gd name="connsiteY12" fmla="*/ 2844 h 10000"/>
              <a:gd name="connsiteX13" fmla="*/ 7922 w 10000"/>
              <a:gd name="connsiteY13" fmla="*/ 3161 h 10000"/>
              <a:gd name="connsiteX14" fmla="*/ 7922 w 10000"/>
              <a:gd name="connsiteY14" fmla="*/ 3479 h 10000"/>
              <a:gd name="connsiteX15" fmla="*/ 7922 w 10000"/>
              <a:gd name="connsiteY15" fmla="*/ 3889 h 10000"/>
              <a:gd name="connsiteX16" fmla="*/ 7570 w 10000"/>
              <a:gd name="connsiteY16" fmla="*/ 4206 h 10000"/>
              <a:gd name="connsiteX17" fmla="*/ 7228 w 10000"/>
              <a:gd name="connsiteY17" fmla="*/ 4630 h 10000"/>
              <a:gd name="connsiteX18" fmla="*/ 7228 w 10000"/>
              <a:gd name="connsiteY18" fmla="*/ 5159 h 10000"/>
              <a:gd name="connsiteX19" fmla="*/ 6883 w 10000"/>
              <a:gd name="connsiteY19" fmla="*/ 5688 h 10000"/>
              <a:gd name="connsiteX20" fmla="*/ 6537 w 10000"/>
              <a:gd name="connsiteY20" fmla="*/ 6310 h 10000"/>
              <a:gd name="connsiteX21" fmla="*/ 6191 w 10000"/>
              <a:gd name="connsiteY21" fmla="*/ 6839 h 10000"/>
              <a:gd name="connsiteX22" fmla="*/ 6191 w 10000"/>
              <a:gd name="connsiteY22" fmla="*/ 7368 h 10000"/>
              <a:gd name="connsiteX23" fmla="*/ 5889 w 10000"/>
              <a:gd name="connsiteY23" fmla="*/ 7791 h 10000"/>
              <a:gd name="connsiteX24" fmla="*/ 5541 w 10000"/>
              <a:gd name="connsiteY24" fmla="*/ 8214 h 10000"/>
              <a:gd name="connsiteX25" fmla="*/ 5196 w 10000"/>
              <a:gd name="connsiteY25" fmla="*/ 8532 h 10000"/>
              <a:gd name="connsiteX26" fmla="*/ 4849 w 10000"/>
              <a:gd name="connsiteY26" fmla="*/ 8836 h 10000"/>
              <a:gd name="connsiteX27" fmla="*/ 4501 w 10000"/>
              <a:gd name="connsiteY27" fmla="*/ 9048 h 10000"/>
              <a:gd name="connsiteX28" fmla="*/ 4157 w 10000"/>
              <a:gd name="connsiteY28" fmla="*/ 9259 h 10000"/>
              <a:gd name="connsiteX29" fmla="*/ 3808 w 10000"/>
              <a:gd name="connsiteY29" fmla="*/ 9577 h 10000"/>
              <a:gd name="connsiteX30" fmla="*/ 3115 w 10000"/>
              <a:gd name="connsiteY30" fmla="*/ 9788 h 10000"/>
              <a:gd name="connsiteX31" fmla="*/ 2772 w 10000"/>
              <a:gd name="connsiteY31" fmla="*/ 9894 h 10000"/>
              <a:gd name="connsiteX32" fmla="*/ 2426 w 10000"/>
              <a:gd name="connsiteY32" fmla="*/ 10000 h 10000"/>
              <a:gd name="connsiteX33" fmla="*/ 2079 w 10000"/>
              <a:gd name="connsiteY33" fmla="*/ 9894 h 10000"/>
              <a:gd name="connsiteX34" fmla="*/ 1729 w 10000"/>
              <a:gd name="connsiteY34" fmla="*/ 9788 h 10000"/>
              <a:gd name="connsiteX35" fmla="*/ 1729 w 10000"/>
              <a:gd name="connsiteY35" fmla="*/ 9683 h 10000"/>
              <a:gd name="connsiteX36" fmla="*/ 1729 w 10000"/>
              <a:gd name="connsiteY36" fmla="*/ 9365 h 10000"/>
              <a:gd name="connsiteX37" fmla="*/ 1729 w 10000"/>
              <a:gd name="connsiteY37" fmla="*/ 9259 h 10000"/>
              <a:gd name="connsiteX38" fmla="*/ 1729 w 10000"/>
              <a:gd name="connsiteY38" fmla="*/ 9048 h 10000"/>
              <a:gd name="connsiteX39" fmla="*/ 1729 w 10000"/>
              <a:gd name="connsiteY39" fmla="*/ 8836 h 10000"/>
              <a:gd name="connsiteX40" fmla="*/ 1388 w 10000"/>
              <a:gd name="connsiteY40" fmla="*/ 8638 h 10000"/>
              <a:gd name="connsiteX41" fmla="*/ 1036 w 10000"/>
              <a:gd name="connsiteY41" fmla="*/ 8426 h 10000"/>
              <a:gd name="connsiteX42" fmla="*/ 695 w 10000"/>
              <a:gd name="connsiteY42" fmla="*/ 8108 h 10000"/>
              <a:gd name="connsiteX43" fmla="*/ 344 w 10000"/>
              <a:gd name="connsiteY43" fmla="*/ 7791 h 10000"/>
              <a:gd name="connsiteX44" fmla="*/ 0 w 10000"/>
              <a:gd name="connsiteY44" fmla="*/ 7474 h 10000"/>
              <a:gd name="connsiteX45" fmla="*/ 344 w 10000"/>
              <a:gd name="connsiteY45" fmla="*/ 7579 h 10000"/>
              <a:gd name="connsiteX46" fmla="*/ 1036 w 10000"/>
              <a:gd name="connsiteY46" fmla="*/ 7579 h 10000"/>
              <a:gd name="connsiteX47" fmla="*/ 1388 w 10000"/>
              <a:gd name="connsiteY47" fmla="*/ 7685 h 10000"/>
              <a:gd name="connsiteX48" fmla="*/ 2079 w 10000"/>
              <a:gd name="connsiteY48" fmla="*/ 7685 h 10000"/>
              <a:gd name="connsiteX49" fmla="*/ 2426 w 10000"/>
              <a:gd name="connsiteY49" fmla="*/ 7685 h 10000"/>
              <a:gd name="connsiteX50" fmla="*/ 2426 w 10000"/>
              <a:gd name="connsiteY50" fmla="*/ 7685 h 10000"/>
              <a:gd name="connsiteX51" fmla="*/ 2772 w 10000"/>
              <a:gd name="connsiteY51" fmla="*/ 7579 h 10000"/>
              <a:gd name="connsiteX52" fmla="*/ 2772 w 10000"/>
              <a:gd name="connsiteY52" fmla="*/ 7474 h 10000"/>
              <a:gd name="connsiteX53" fmla="*/ 3115 w 10000"/>
              <a:gd name="connsiteY53" fmla="*/ 7368 h 10000"/>
              <a:gd name="connsiteX54" fmla="*/ 3115 w 10000"/>
              <a:gd name="connsiteY54" fmla="*/ 7156 h 10000"/>
              <a:gd name="connsiteX55" fmla="*/ 3464 w 10000"/>
              <a:gd name="connsiteY55" fmla="*/ 6944 h 10000"/>
              <a:gd name="connsiteX56" fmla="*/ 3464 w 10000"/>
              <a:gd name="connsiteY56" fmla="*/ 6627 h 10000"/>
              <a:gd name="connsiteX57" fmla="*/ 3808 w 10000"/>
              <a:gd name="connsiteY57" fmla="*/ 6217 h 10000"/>
              <a:gd name="connsiteX58" fmla="*/ 3808 w 10000"/>
              <a:gd name="connsiteY58" fmla="*/ 5794 h 10000"/>
              <a:gd name="connsiteX59" fmla="*/ 4157 w 10000"/>
              <a:gd name="connsiteY59" fmla="*/ 5370 h 10000"/>
              <a:gd name="connsiteX60" fmla="*/ 4157 w 10000"/>
              <a:gd name="connsiteY60" fmla="*/ 4841 h 10000"/>
              <a:gd name="connsiteX61" fmla="*/ 4501 w 10000"/>
              <a:gd name="connsiteY61" fmla="*/ 4206 h 10000"/>
              <a:gd name="connsiteX62" fmla="*/ 4849 w 10000"/>
              <a:gd name="connsiteY62" fmla="*/ 3783 h 10000"/>
              <a:gd name="connsiteX63" fmla="*/ 4849 w 10000"/>
              <a:gd name="connsiteY63" fmla="*/ 3373 h 10000"/>
              <a:gd name="connsiteX64" fmla="*/ 5196 w 10000"/>
              <a:gd name="connsiteY64" fmla="*/ 2950 h 10000"/>
              <a:gd name="connsiteX65" fmla="*/ 5196 w 10000"/>
              <a:gd name="connsiteY65" fmla="*/ 2632 h 10000"/>
              <a:gd name="connsiteX66" fmla="*/ 5196 w 10000"/>
              <a:gd name="connsiteY66" fmla="*/ 2315 h 10000"/>
              <a:gd name="connsiteX67" fmla="*/ 5196 w 10000"/>
              <a:gd name="connsiteY67" fmla="*/ 2103 h 10000"/>
              <a:gd name="connsiteX68" fmla="*/ 5541 w 10000"/>
              <a:gd name="connsiteY68" fmla="*/ 1892 h 10000"/>
              <a:gd name="connsiteX69" fmla="*/ 5541 w 10000"/>
              <a:gd name="connsiteY69" fmla="*/ 1680 h 10000"/>
              <a:gd name="connsiteX70" fmla="*/ 5196 w 10000"/>
              <a:gd name="connsiteY70" fmla="*/ 1468 h 10000"/>
              <a:gd name="connsiteX71" fmla="*/ 5196 w 10000"/>
              <a:gd name="connsiteY71" fmla="*/ 1257 h 10000"/>
              <a:gd name="connsiteX72" fmla="*/ 4849 w 10000"/>
              <a:gd name="connsiteY72" fmla="*/ 1164 h 10000"/>
              <a:gd name="connsiteX73" fmla="*/ 4157 w 10000"/>
              <a:gd name="connsiteY73" fmla="*/ 1058 h 10000"/>
              <a:gd name="connsiteX74" fmla="*/ 4501 w 10000"/>
              <a:gd name="connsiteY74" fmla="*/ 0 h 10000"/>
              <a:gd name="connsiteX75" fmla="*/ 4849 w 10000"/>
              <a:gd name="connsiteY75" fmla="*/ 0 h 10000"/>
              <a:gd name="connsiteX76" fmla="*/ 5196 w 10000"/>
              <a:gd name="connsiteY76" fmla="*/ 106 h 10000"/>
              <a:gd name="connsiteX77" fmla="*/ 5889 w 10000"/>
              <a:gd name="connsiteY77" fmla="*/ 212 h 10000"/>
              <a:gd name="connsiteX78" fmla="*/ 6537 w 10000"/>
              <a:gd name="connsiteY78" fmla="*/ 317 h 10000"/>
              <a:gd name="connsiteX79" fmla="*/ 7570 w 10000"/>
              <a:gd name="connsiteY79" fmla="*/ 635 h 10000"/>
              <a:gd name="connsiteX80" fmla="*/ 8617 w 10000"/>
              <a:gd name="connsiteY80" fmla="*/ 847 h 10000"/>
              <a:gd name="connsiteX81" fmla="*/ 9308 w 10000"/>
              <a:gd name="connsiteY81" fmla="*/ 952 h 10000"/>
              <a:gd name="connsiteX82" fmla="*/ 9649 w 10000"/>
              <a:gd name="connsiteY82" fmla="*/ 1164 h 10000"/>
              <a:gd name="connsiteX83" fmla="*/ 9649 w 10000"/>
              <a:gd name="connsiteY83" fmla="*/ 1257 h 10000"/>
              <a:gd name="connsiteX84" fmla="*/ 9649 w 10000"/>
              <a:gd name="connsiteY84" fmla="*/ 1257 h 10000"/>
              <a:gd name="connsiteX0" fmla="*/ 9649 w 10000"/>
              <a:gd name="connsiteY0" fmla="*/ 1257 h 10000"/>
              <a:gd name="connsiteX1" fmla="*/ 10000 w 10000"/>
              <a:gd name="connsiteY1" fmla="*/ 1362 h 10000"/>
              <a:gd name="connsiteX2" fmla="*/ 9649 w 10000"/>
              <a:gd name="connsiteY2" fmla="*/ 1468 h 10000"/>
              <a:gd name="connsiteX3" fmla="*/ 9649 w 10000"/>
              <a:gd name="connsiteY3" fmla="*/ 1574 h 10000"/>
              <a:gd name="connsiteX4" fmla="*/ 9308 w 10000"/>
              <a:gd name="connsiteY4" fmla="*/ 1680 h 10000"/>
              <a:gd name="connsiteX5" fmla="*/ 9308 w 10000"/>
              <a:gd name="connsiteY5" fmla="*/ 1680 h 10000"/>
              <a:gd name="connsiteX6" fmla="*/ 8965 w 10000"/>
              <a:gd name="connsiteY6" fmla="*/ 1786 h 10000"/>
              <a:gd name="connsiteX7" fmla="*/ 8965 w 10000"/>
              <a:gd name="connsiteY7" fmla="*/ 1892 h 10000"/>
              <a:gd name="connsiteX8" fmla="*/ 8617 w 10000"/>
              <a:gd name="connsiteY8" fmla="*/ 2103 h 10000"/>
              <a:gd name="connsiteX9" fmla="*/ 8617 w 10000"/>
              <a:gd name="connsiteY9" fmla="*/ 2209 h 10000"/>
              <a:gd name="connsiteX10" fmla="*/ 8617 w 10000"/>
              <a:gd name="connsiteY10" fmla="*/ 2421 h 10000"/>
              <a:gd name="connsiteX11" fmla="*/ 8272 w 10000"/>
              <a:gd name="connsiteY11" fmla="*/ 2632 h 10000"/>
              <a:gd name="connsiteX12" fmla="*/ 8272 w 10000"/>
              <a:gd name="connsiteY12" fmla="*/ 2844 h 10000"/>
              <a:gd name="connsiteX13" fmla="*/ 7922 w 10000"/>
              <a:gd name="connsiteY13" fmla="*/ 3161 h 10000"/>
              <a:gd name="connsiteX14" fmla="*/ 7922 w 10000"/>
              <a:gd name="connsiteY14" fmla="*/ 3479 h 10000"/>
              <a:gd name="connsiteX15" fmla="*/ 7922 w 10000"/>
              <a:gd name="connsiteY15" fmla="*/ 3889 h 10000"/>
              <a:gd name="connsiteX16" fmla="*/ 7570 w 10000"/>
              <a:gd name="connsiteY16" fmla="*/ 4206 h 10000"/>
              <a:gd name="connsiteX17" fmla="*/ 7228 w 10000"/>
              <a:gd name="connsiteY17" fmla="*/ 4630 h 10000"/>
              <a:gd name="connsiteX18" fmla="*/ 7228 w 10000"/>
              <a:gd name="connsiteY18" fmla="*/ 5159 h 10000"/>
              <a:gd name="connsiteX19" fmla="*/ 6883 w 10000"/>
              <a:gd name="connsiteY19" fmla="*/ 5688 h 10000"/>
              <a:gd name="connsiteX20" fmla="*/ 6537 w 10000"/>
              <a:gd name="connsiteY20" fmla="*/ 6310 h 10000"/>
              <a:gd name="connsiteX21" fmla="*/ 6191 w 10000"/>
              <a:gd name="connsiteY21" fmla="*/ 6839 h 10000"/>
              <a:gd name="connsiteX22" fmla="*/ 6191 w 10000"/>
              <a:gd name="connsiteY22" fmla="*/ 7368 h 10000"/>
              <a:gd name="connsiteX23" fmla="*/ 5889 w 10000"/>
              <a:gd name="connsiteY23" fmla="*/ 7791 h 10000"/>
              <a:gd name="connsiteX24" fmla="*/ 5541 w 10000"/>
              <a:gd name="connsiteY24" fmla="*/ 8214 h 10000"/>
              <a:gd name="connsiteX25" fmla="*/ 5196 w 10000"/>
              <a:gd name="connsiteY25" fmla="*/ 8532 h 10000"/>
              <a:gd name="connsiteX26" fmla="*/ 4849 w 10000"/>
              <a:gd name="connsiteY26" fmla="*/ 8836 h 10000"/>
              <a:gd name="connsiteX27" fmla="*/ 4501 w 10000"/>
              <a:gd name="connsiteY27" fmla="*/ 9048 h 10000"/>
              <a:gd name="connsiteX28" fmla="*/ 4157 w 10000"/>
              <a:gd name="connsiteY28" fmla="*/ 9259 h 10000"/>
              <a:gd name="connsiteX29" fmla="*/ 3808 w 10000"/>
              <a:gd name="connsiteY29" fmla="*/ 9577 h 10000"/>
              <a:gd name="connsiteX30" fmla="*/ 3115 w 10000"/>
              <a:gd name="connsiteY30" fmla="*/ 9788 h 10000"/>
              <a:gd name="connsiteX31" fmla="*/ 2772 w 10000"/>
              <a:gd name="connsiteY31" fmla="*/ 9894 h 10000"/>
              <a:gd name="connsiteX32" fmla="*/ 2426 w 10000"/>
              <a:gd name="connsiteY32" fmla="*/ 10000 h 10000"/>
              <a:gd name="connsiteX33" fmla="*/ 2079 w 10000"/>
              <a:gd name="connsiteY33" fmla="*/ 9894 h 10000"/>
              <a:gd name="connsiteX34" fmla="*/ 1729 w 10000"/>
              <a:gd name="connsiteY34" fmla="*/ 9788 h 10000"/>
              <a:gd name="connsiteX35" fmla="*/ 1729 w 10000"/>
              <a:gd name="connsiteY35" fmla="*/ 9683 h 10000"/>
              <a:gd name="connsiteX36" fmla="*/ 1729 w 10000"/>
              <a:gd name="connsiteY36" fmla="*/ 9365 h 10000"/>
              <a:gd name="connsiteX37" fmla="*/ 1729 w 10000"/>
              <a:gd name="connsiteY37" fmla="*/ 9259 h 10000"/>
              <a:gd name="connsiteX38" fmla="*/ 1729 w 10000"/>
              <a:gd name="connsiteY38" fmla="*/ 9048 h 10000"/>
              <a:gd name="connsiteX39" fmla="*/ 1729 w 10000"/>
              <a:gd name="connsiteY39" fmla="*/ 8836 h 10000"/>
              <a:gd name="connsiteX40" fmla="*/ 1388 w 10000"/>
              <a:gd name="connsiteY40" fmla="*/ 8638 h 10000"/>
              <a:gd name="connsiteX41" fmla="*/ 1036 w 10000"/>
              <a:gd name="connsiteY41" fmla="*/ 8426 h 10000"/>
              <a:gd name="connsiteX42" fmla="*/ 695 w 10000"/>
              <a:gd name="connsiteY42" fmla="*/ 8108 h 10000"/>
              <a:gd name="connsiteX43" fmla="*/ 344 w 10000"/>
              <a:gd name="connsiteY43" fmla="*/ 7791 h 10000"/>
              <a:gd name="connsiteX44" fmla="*/ 0 w 10000"/>
              <a:gd name="connsiteY44" fmla="*/ 7474 h 10000"/>
              <a:gd name="connsiteX45" fmla="*/ 344 w 10000"/>
              <a:gd name="connsiteY45" fmla="*/ 7579 h 10000"/>
              <a:gd name="connsiteX46" fmla="*/ 1036 w 10000"/>
              <a:gd name="connsiteY46" fmla="*/ 7579 h 10000"/>
              <a:gd name="connsiteX47" fmla="*/ 1388 w 10000"/>
              <a:gd name="connsiteY47" fmla="*/ 7685 h 10000"/>
              <a:gd name="connsiteX48" fmla="*/ 2079 w 10000"/>
              <a:gd name="connsiteY48" fmla="*/ 7685 h 10000"/>
              <a:gd name="connsiteX49" fmla="*/ 2426 w 10000"/>
              <a:gd name="connsiteY49" fmla="*/ 7685 h 10000"/>
              <a:gd name="connsiteX50" fmla="*/ 2426 w 10000"/>
              <a:gd name="connsiteY50" fmla="*/ 7685 h 10000"/>
              <a:gd name="connsiteX51" fmla="*/ 2772 w 10000"/>
              <a:gd name="connsiteY51" fmla="*/ 7579 h 10000"/>
              <a:gd name="connsiteX52" fmla="*/ 2772 w 10000"/>
              <a:gd name="connsiteY52" fmla="*/ 7474 h 10000"/>
              <a:gd name="connsiteX53" fmla="*/ 3115 w 10000"/>
              <a:gd name="connsiteY53" fmla="*/ 7368 h 10000"/>
              <a:gd name="connsiteX54" fmla="*/ 3115 w 10000"/>
              <a:gd name="connsiteY54" fmla="*/ 7156 h 10000"/>
              <a:gd name="connsiteX55" fmla="*/ 3464 w 10000"/>
              <a:gd name="connsiteY55" fmla="*/ 6944 h 10000"/>
              <a:gd name="connsiteX56" fmla="*/ 3464 w 10000"/>
              <a:gd name="connsiteY56" fmla="*/ 6627 h 10000"/>
              <a:gd name="connsiteX57" fmla="*/ 3808 w 10000"/>
              <a:gd name="connsiteY57" fmla="*/ 6217 h 10000"/>
              <a:gd name="connsiteX58" fmla="*/ 3808 w 10000"/>
              <a:gd name="connsiteY58" fmla="*/ 5794 h 10000"/>
              <a:gd name="connsiteX59" fmla="*/ 4157 w 10000"/>
              <a:gd name="connsiteY59" fmla="*/ 5370 h 10000"/>
              <a:gd name="connsiteX60" fmla="*/ 4157 w 10000"/>
              <a:gd name="connsiteY60" fmla="*/ 4841 h 10000"/>
              <a:gd name="connsiteX61" fmla="*/ 4501 w 10000"/>
              <a:gd name="connsiteY61" fmla="*/ 4206 h 10000"/>
              <a:gd name="connsiteX62" fmla="*/ 4849 w 10000"/>
              <a:gd name="connsiteY62" fmla="*/ 3783 h 10000"/>
              <a:gd name="connsiteX63" fmla="*/ 4849 w 10000"/>
              <a:gd name="connsiteY63" fmla="*/ 3373 h 10000"/>
              <a:gd name="connsiteX64" fmla="*/ 5196 w 10000"/>
              <a:gd name="connsiteY64" fmla="*/ 2950 h 10000"/>
              <a:gd name="connsiteX65" fmla="*/ 5196 w 10000"/>
              <a:gd name="connsiteY65" fmla="*/ 2632 h 10000"/>
              <a:gd name="connsiteX66" fmla="*/ 5196 w 10000"/>
              <a:gd name="connsiteY66" fmla="*/ 2315 h 10000"/>
              <a:gd name="connsiteX67" fmla="*/ 5196 w 10000"/>
              <a:gd name="connsiteY67" fmla="*/ 2103 h 10000"/>
              <a:gd name="connsiteX68" fmla="*/ 5541 w 10000"/>
              <a:gd name="connsiteY68" fmla="*/ 1892 h 10000"/>
              <a:gd name="connsiteX69" fmla="*/ 5541 w 10000"/>
              <a:gd name="connsiteY69" fmla="*/ 1680 h 10000"/>
              <a:gd name="connsiteX70" fmla="*/ 5196 w 10000"/>
              <a:gd name="connsiteY70" fmla="*/ 1257 h 10000"/>
              <a:gd name="connsiteX71" fmla="*/ 4849 w 10000"/>
              <a:gd name="connsiteY71" fmla="*/ 1164 h 10000"/>
              <a:gd name="connsiteX72" fmla="*/ 4157 w 10000"/>
              <a:gd name="connsiteY72" fmla="*/ 1058 h 10000"/>
              <a:gd name="connsiteX73" fmla="*/ 4501 w 10000"/>
              <a:gd name="connsiteY73" fmla="*/ 0 h 10000"/>
              <a:gd name="connsiteX74" fmla="*/ 4849 w 10000"/>
              <a:gd name="connsiteY74" fmla="*/ 0 h 10000"/>
              <a:gd name="connsiteX75" fmla="*/ 5196 w 10000"/>
              <a:gd name="connsiteY75" fmla="*/ 106 h 10000"/>
              <a:gd name="connsiteX76" fmla="*/ 5889 w 10000"/>
              <a:gd name="connsiteY76" fmla="*/ 212 h 10000"/>
              <a:gd name="connsiteX77" fmla="*/ 6537 w 10000"/>
              <a:gd name="connsiteY77" fmla="*/ 317 h 10000"/>
              <a:gd name="connsiteX78" fmla="*/ 7570 w 10000"/>
              <a:gd name="connsiteY78" fmla="*/ 635 h 10000"/>
              <a:gd name="connsiteX79" fmla="*/ 8617 w 10000"/>
              <a:gd name="connsiteY79" fmla="*/ 847 h 10000"/>
              <a:gd name="connsiteX80" fmla="*/ 9308 w 10000"/>
              <a:gd name="connsiteY80" fmla="*/ 952 h 10000"/>
              <a:gd name="connsiteX81" fmla="*/ 9649 w 10000"/>
              <a:gd name="connsiteY81" fmla="*/ 1164 h 10000"/>
              <a:gd name="connsiteX82" fmla="*/ 9649 w 10000"/>
              <a:gd name="connsiteY82" fmla="*/ 1257 h 10000"/>
              <a:gd name="connsiteX83" fmla="*/ 9649 w 10000"/>
              <a:gd name="connsiteY83" fmla="*/ 1257 h 10000"/>
              <a:gd name="connsiteX0" fmla="*/ 9649 w 10000"/>
              <a:gd name="connsiteY0" fmla="*/ 1257 h 10000"/>
              <a:gd name="connsiteX1" fmla="*/ 10000 w 10000"/>
              <a:gd name="connsiteY1" fmla="*/ 1362 h 10000"/>
              <a:gd name="connsiteX2" fmla="*/ 9649 w 10000"/>
              <a:gd name="connsiteY2" fmla="*/ 1468 h 10000"/>
              <a:gd name="connsiteX3" fmla="*/ 9649 w 10000"/>
              <a:gd name="connsiteY3" fmla="*/ 1574 h 10000"/>
              <a:gd name="connsiteX4" fmla="*/ 9308 w 10000"/>
              <a:gd name="connsiteY4" fmla="*/ 1680 h 10000"/>
              <a:gd name="connsiteX5" fmla="*/ 9308 w 10000"/>
              <a:gd name="connsiteY5" fmla="*/ 1680 h 10000"/>
              <a:gd name="connsiteX6" fmla="*/ 8965 w 10000"/>
              <a:gd name="connsiteY6" fmla="*/ 1786 h 10000"/>
              <a:gd name="connsiteX7" fmla="*/ 8965 w 10000"/>
              <a:gd name="connsiteY7" fmla="*/ 1892 h 10000"/>
              <a:gd name="connsiteX8" fmla="*/ 8617 w 10000"/>
              <a:gd name="connsiteY8" fmla="*/ 2103 h 10000"/>
              <a:gd name="connsiteX9" fmla="*/ 8617 w 10000"/>
              <a:gd name="connsiteY9" fmla="*/ 2209 h 10000"/>
              <a:gd name="connsiteX10" fmla="*/ 8617 w 10000"/>
              <a:gd name="connsiteY10" fmla="*/ 2421 h 10000"/>
              <a:gd name="connsiteX11" fmla="*/ 8272 w 10000"/>
              <a:gd name="connsiteY11" fmla="*/ 2632 h 10000"/>
              <a:gd name="connsiteX12" fmla="*/ 8272 w 10000"/>
              <a:gd name="connsiteY12" fmla="*/ 2844 h 10000"/>
              <a:gd name="connsiteX13" fmla="*/ 7922 w 10000"/>
              <a:gd name="connsiteY13" fmla="*/ 3161 h 10000"/>
              <a:gd name="connsiteX14" fmla="*/ 7922 w 10000"/>
              <a:gd name="connsiteY14" fmla="*/ 3479 h 10000"/>
              <a:gd name="connsiteX15" fmla="*/ 7922 w 10000"/>
              <a:gd name="connsiteY15" fmla="*/ 3889 h 10000"/>
              <a:gd name="connsiteX16" fmla="*/ 7570 w 10000"/>
              <a:gd name="connsiteY16" fmla="*/ 4206 h 10000"/>
              <a:gd name="connsiteX17" fmla="*/ 7228 w 10000"/>
              <a:gd name="connsiteY17" fmla="*/ 4630 h 10000"/>
              <a:gd name="connsiteX18" fmla="*/ 7228 w 10000"/>
              <a:gd name="connsiteY18" fmla="*/ 5159 h 10000"/>
              <a:gd name="connsiteX19" fmla="*/ 6883 w 10000"/>
              <a:gd name="connsiteY19" fmla="*/ 5688 h 10000"/>
              <a:gd name="connsiteX20" fmla="*/ 6537 w 10000"/>
              <a:gd name="connsiteY20" fmla="*/ 6310 h 10000"/>
              <a:gd name="connsiteX21" fmla="*/ 6191 w 10000"/>
              <a:gd name="connsiteY21" fmla="*/ 6839 h 10000"/>
              <a:gd name="connsiteX22" fmla="*/ 6191 w 10000"/>
              <a:gd name="connsiteY22" fmla="*/ 7368 h 10000"/>
              <a:gd name="connsiteX23" fmla="*/ 5889 w 10000"/>
              <a:gd name="connsiteY23" fmla="*/ 7791 h 10000"/>
              <a:gd name="connsiteX24" fmla="*/ 5541 w 10000"/>
              <a:gd name="connsiteY24" fmla="*/ 8214 h 10000"/>
              <a:gd name="connsiteX25" fmla="*/ 5196 w 10000"/>
              <a:gd name="connsiteY25" fmla="*/ 8532 h 10000"/>
              <a:gd name="connsiteX26" fmla="*/ 4849 w 10000"/>
              <a:gd name="connsiteY26" fmla="*/ 8836 h 10000"/>
              <a:gd name="connsiteX27" fmla="*/ 4501 w 10000"/>
              <a:gd name="connsiteY27" fmla="*/ 9048 h 10000"/>
              <a:gd name="connsiteX28" fmla="*/ 4157 w 10000"/>
              <a:gd name="connsiteY28" fmla="*/ 9259 h 10000"/>
              <a:gd name="connsiteX29" fmla="*/ 3808 w 10000"/>
              <a:gd name="connsiteY29" fmla="*/ 9577 h 10000"/>
              <a:gd name="connsiteX30" fmla="*/ 3115 w 10000"/>
              <a:gd name="connsiteY30" fmla="*/ 9788 h 10000"/>
              <a:gd name="connsiteX31" fmla="*/ 2772 w 10000"/>
              <a:gd name="connsiteY31" fmla="*/ 9894 h 10000"/>
              <a:gd name="connsiteX32" fmla="*/ 2426 w 10000"/>
              <a:gd name="connsiteY32" fmla="*/ 10000 h 10000"/>
              <a:gd name="connsiteX33" fmla="*/ 2079 w 10000"/>
              <a:gd name="connsiteY33" fmla="*/ 9894 h 10000"/>
              <a:gd name="connsiteX34" fmla="*/ 1729 w 10000"/>
              <a:gd name="connsiteY34" fmla="*/ 9788 h 10000"/>
              <a:gd name="connsiteX35" fmla="*/ 1729 w 10000"/>
              <a:gd name="connsiteY35" fmla="*/ 9683 h 10000"/>
              <a:gd name="connsiteX36" fmla="*/ 1729 w 10000"/>
              <a:gd name="connsiteY36" fmla="*/ 9365 h 10000"/>
              <a:gd name="connsiteX37" fmla="*/ 1729 w 10000"/>
              <a:gd name="connsiteY37" fmla="*/ 9259 h 10000"/>
              <a:gd name="connsiteX38" fmla="*/ 1729 w 10000"/>
              <a:gd name="connsiteY38" fmla="*/ 9048 h 10000"/>
              <a:gd name="connsiteX39" fmla="*/ 1729 w 10000"/>
              <a:gd name="connsiteY39" fmla="*/ 8836 h 10000"/>
              <a:gd name="connsiteX40" fmla="*/ 1388 w 10000"/>
              <a:gd name="connsiteY40" fmla="*/ 8638 h 10000"/>
              <a:gd name="connsiteX41" fmla="*/ 1036 w 10000"/>
              <a:gd name="connsiteY41" fmla="*/ 8426 h 10000"/>
              <a:gd name="connsiteX42" fmla="*/ 695 w 10000"/>
              <a:gd name="connsiteY42" fmla="*/ 8108 h 10000"/>
              <a:gd name="connsiteX43" fmla="*/ 344 w 10000"/>
              <a:gd name="connsiteY43" fmla="*/ 7791 h 10000"/>
              <a:gd name="connsiteX44" fmla="*/ 0 w 10000"/>
              <a:gd name="connsiteY44" fmla="*/ 7474 h 10000"/>
              <a:gd name="connsiteX45" fmla="*/ 344 w 10000"/>
              <a:gd name="connsiteY45" fmla="*/ 7579 h 10000"/>
              <a:gd name="connsiteX46" fmla="*/ 1036 w 10000"/>
              <a:gd name="connsiteY46" fmla="*/ 7579 h 10000"/>
              <a:gd name="connsiteX47" fmla="*/ 1388 w 10000"/>
              <a:gd name="connsiteY47" fmla="*/ 7685 h 10000"/>
              <a:gd name="connsiteX48" fmla="*/ 2079 w 10000"/>
              <a:gd name="connsiteY48" fmla="*/ 7685 h 10000"/>
              <a:gd name="connsiteX49" fmla="*/ 2426 w 10000"/>
              <a:gd name="connsiteY49" fmla="*/ 7685 h 10000"/>
              <a:gd name="connsiteX50" fmla="*/ 2426 w 10000"/>
              <a:gd name="connsiteY50" fmla="*/ 7685 h 10000"/>
              <a:gd name="connsiteX51" fmla="*/ 2772 w 10000"/>
              <a:gd name="connsiteY51" fmla="*/ 7579 h 10000"/>
              <a:gd name="connsiteX52" fmla="*/ 2772 w 10000"/>
              <a:gd name="connsiteY52" fmla="*/ 7474 h 10000"/>
              <a:gd name="connsiteX53" fmla="*/ 3115 w 10000"/>
              <a:gd name="connsiteY53" fmla="*/ 7368 h 10000"/>
              <a:gd name="connsiteX54" fmla="*/ 3115 w 10000"/>
              <a:gd name="connsiteY54" fmla="*/ 7156 h 10000"/>
              <a:gd name="connsiteX55" fmla="*/ 3464 w 10000"/>
              <a:gd name="connsiteY55" fmla="*/ 6944 h 10000"/>
              <a:gd name="connsiteX56" fmla="*/ 3464 w 10000"/>
              <a:gd name="connsiteY56" fmla="*/ 6627 h 10000"/>
              <a:gd name="connsiteX57" fmla="*/ 3808 w 10000"/>
              <a:gd name="connsiteY57" fmla="*/ 6217 h 10000"/>
              <a:gd name="connsiteX58" fmla="*/ 3808 w 10000"/>
              <a:gd name="connsiteY58" fmla="*/ 5794 h 10000"/>
              <a:gd name="connsiteX59" fmla="*/ 4157 w 10000"/>
              <a:gd name="connsiteY59" fmla="*/ 5370 h 10000"/>
              <a:gd name="connsiteX60" fmla="*/ 4157 w 10000"/>
              <a:gd name="connsiteY60" fmla="*/ 4841 h 10000"/>
              <a:gd name="connsiteX61" fmla="*/ 4501 w 10000"/>
              <a:gd name="connsiteY61" fmla="*/ 4206 h 10000"/>
              <a:gd name="connsiteX62" fmla="*/ 4849 w 10000"/>
              <a:gd name="connsiteY62" fmla="*/ 3783 h 10000"/>
              <a:gd name="connsiteX63" fmla="*/ 4849 w 10000"/>
              <a:gd name="connsiteY63" fmla="*/ 3373 h 10000"/>
              <a:gd name="connsiteX64" fmla="*/ 5196 w 10000"/>
              <a:gd name="connsiteY64" fmla="*/ 2950 h 10000"/>
              <a:gd name="connsiteX65" fmla="*/ 5196 w 10000"/>
              <a:gd name="connsiteY65" fmla="*/ 2632 h 10000"/>
              <a:gd name="connsiteX66" fmla="*/ 5196 w 10000"/>
              <a:gd name="connsiteY66" fmla="*/ 2315 h 10000"/>
              <a:gd name="connsiteX67" fmla="*/ 5196 w 10000"/>
              <a:gd name="connsiteY67" fmla="*/ 2103 h 10000"/>
              <a:gd name="connsiteX68" fmla="*/ 5541 w 10000"/>
              <a:gd name="connsiteY68" fmla="*/ 1892 h 10000"/>
              <a:gd name="connsiteX69" fmla="*/ 5541 w 10000"/>
              <a:gd name="connsiteY69" fmla="*/ 1680 h 10000"/>
              <a:gd name="connsiteX70" fmla="*/ 5196 w 10000"/>
              <a:gd name="connsiteY70" fmla="*/ 1257 h 10000"/>
              <a:gd name="connsiteX71" fmla="*/ 4849 w 10000"/>
              <a:gd name="connsiteY71" fmla="*/ 1164 h 10000"/>
              <a:gd name="connsiteX72" fmla="*/ 4501 w 10000"/>
              <a:gd name="connsiteY72" fmla="*/ 0 h 10000"/>
              <a:gd name="connsiteX73" fmla="*/ 4849 w 10000"/>
              <a:gd name="connsiteY73" fmla="*/ 0 h 10000"/>
              <a:gd name="connsiteX74" fmla="*/ 5196 w 10000"/>
              <a:gd name="connsiteY74" fmla="*/ 106 h 10000"/>
              <a:gd name="connsiteX75" fmla="*/ 5889 w 10000"/>
              <a:gd name="connsiteY75" fmla="*/ 212 h 10000"/>
              <a:gd name="connsiteX76" fmla="*/ 6537 w 10000"/>
              <a:gd name="connsiteY76" fmla="*/ 317 h 10000"/>
              <a:gd name="connsiteX77" fmla="*/ 7570 w 10000"/>
              <a:gd name="connsiteY77" fmla="*/ 635 h 10000"/>
              <a:gd name="connsiteX78" fmla="*/ 8617 w 10000"/>
              <a:gd name="connsiteY78" fmla="*/ 847 h 10000"/>
              <a:gd name="connsiteX79" fmla="*/ 9308 w 10000"/>
              <a:gd name="connsiteY79" fmla="*/ 952 h 10000"/>
              <a:gd name="connsiteX80" fmla="*/ 9649 w 10000"/>
              <a:gd name="connsiteY80" fmla="*/ 1164 h 10000"/>
              <a:gd name="connsiteX81" fmla="*/ 9649 w 10000"/>
              <a:gd name="connsiteY81" fmla="*/ 1257 h 10000"/>
              <a:gd name="connsiteX82" fmla="*/ 9649 w 10000"/>
              <a:gd name="connsiteY82" fmla="*/ 1257 h 10000"/>
              <a:gd name="connsiteX0" fmla="*/ 9649 w 10000"/>
              <a:gd name="connsiteY0" fmla="*/ 1257 h 10000"/>
              <a:gd name="connsiteX1" fmla="*/ 10000 w 10000"/>
              <a:gd name="connsiteY1" fmla="*/ 1362 h 10000"/>
              <a:gd name="connsiteX2" fmla="*/ 9649 w 10000"/>
              <a:gd name="connsiteY2" fmla="*/ 1468 h 10000"/>
              <a:gd name="connsiteX3" fmla="*/ 9649 w 10000"/>
              <a:gd name="connsiteY3" fmla="*/ 1574 h 10000"/>
              <a:gd name="connsiteX4" fmla="*/ 9308 w 10000"/>
              <a:gd name="connsiteY4" fmla="*/ 1680 h 10000"/>
              <a:gd name="connsiteX5" fmla="*/ 9308 w 10000"/>
              <a:gd name="connsiteY5" fmla="*/ 1680 h 10000"/>
              <a:gd name="connsiteX6" fmla="*/ 8965 w 10000"/>
              <a:gd name="connsiteY6" fmla="*/ 1786 h 10000"/>
              <a:gd name="connsiteX7" fmla="*/ 8965 w 10000"/>
              <a:gd name="connsiteY7" fmla="*/ 1892 h 10000"/>
              <a:gd name="connsiteX8" fmla="*/ 8617 w 10000"/>
              <a:gd name="connsiteY8" fmla="*/ 2103 h 10000"/>
              <a:gd name="connsiteX9" fmla="*/ 8617 w 10000"/>
              <a:gd name="connsiteY9" fmla="*/ 2209 h 10000"/>
              <a:gd name="connsiteX10" fmla="*/ 8617 w 10000"/>
              <a:gd name="connsiteY10" fmla="*/ 2421 h 10000"/>
              <a:gd name="connsiteX11" fmla="*/ 8272 w 10000"/>
              <a:gd name="connsiteY11" fmla="*/ 2632 h 10000"/>
              <a:gd name="connsiteX12" fmla="*/ 8272 w 10000"/>
              <a:gd name="connsiteY12" fmla="*/ 2844 h 10000"/>
              <a:gd name="connsiteX13" fmla="*/ 7922 w 10000"/>
              <a:gd name="connsiteY13" fmla="*/ 3161 h 10000"/>
              <a:gd name="connsiteX14" fmla="*/ 7922 w 10000"/>
              <a:gd name="connsiteY14" fmla="*/ 3479 h 10000"/>
              <a:gd name="connsiteX15" fmla="*/ 7922 w 10000"/>
              <a:gd name="connsiteY15" fmla="*/ 3889 h 10000"/>
              <a:gd name="connsiteX16" fmla="*/ 7570 w 10000"/>
              <a:gd name="connsiteY16" fmla="*/ 4206 h 10000"/>
              <a:gd name="connsiteX17" fmla="*/ 7228 w 10000"/>
              <a:gd name="connsiteY17" fmla="*/ 4630 h 10000"/>
              <a:gd name="connsiteX18" fmla="*/ 7228 w 10000"/>
              <a:gd name="connsiteY18" fmla="*/ 5159 h 10000"/>
              <a:gd name="connsiteX19" fmla="*/ 6883 w 10000"/>
              <a:gd name="connsiteY19" fmla="*/ 5688 h 10000"/>
              <a:gd name="connsiteX20" fmla="*/ 6537 w 10000"/>
              <a:gd name="connsiteY20" fmla="*/ 6310 h 10000"/>
              <a:gd name="connsiteX21" fmla="*/ 6191 w 10000"/>
              <a:gd name="connsiteY21" fmla="*/ 6839 h 10000"/>
              <a:gd name="connsiteX22" fmla="*/ 6191 w 10000"/>
              <a:gd name="connsiteY22" fmla="*/ 7368 h 10000"/>
              <a:gd name="connsiteX23" fmla="*/ 5889 w 10000"/>
              <a:gd name="connsiteY23" fmla="*/ 7791 h 10000"/>
              <a:gd name="connsiteX24" fmla="*/ 5541 w 10000"/>
              <a:gd name="connsiteY24" fmla="*/ 8214 h 10000"/>
              <a:gd name="connsiteX25" fmla="*/ 5196 w 10000"/>
              <a:gd name="connsiteY25" fmla="*/ 8532 h 10000"/>
              <a:gd name="connsiteX26" fmla="*/ 4849 w 10000"/>
              <a:gd name="connsiteY26" fmla="*/ 8836 h 10000"/>
              <a:gd name="connsiteX27" fmla="*/ 4501 w 10000"/>
              <a:gd name="connsiteY27" fmla="*/ 9048 h 10000"/>
              <a:gd name="connsiteX28" fmla="*/ 4157 w 10000"/>
              <a:gd name="connsiteY28" fmla="*/ 9259 h 10000"/>
              <a:gd name="connsiteX29" fmla="*/ 3808 w 10000"/>
              <a:gd name="connsiteY29" fmla="*/ 9577 h 10000"/>
              <a:gd name="connsiteX30" fmla="*/ 3115 w 10000"/>
              <a:gd name="connsiteY30" fmla="*/ 9788 h 10000"/>
              <a:gd name="connsiteX31" fmla="*/ 2772 w 10000"/>
              <a:gd name="connsiteY31" fmla="*/ 9894 h 10000"/>
              <a:gd name="connsiteX32" fmla="*/ 2426 w 10000"/>
              <a:gd name="connsiteY32" fmla="*/ 10000 h 10000"/>
              <a:gd name="connsiteX33" fmla="*/ 2079 w 10000"/>
              <a:gd name="connsiteY33" fmla="*/ 9894 h 10000"/>
              <a:gd name="connsiteX34" fmla="*/ 1729 w 10000"/>
              <a:gd name="connsiteY34" fmla="*/ 9788 h 10000"/>
              <a:gd name="connsiteX35" fmla="*/ 1729 w 10000"/>
              <a:gd name="connsiteY35" fmla="*/ 9683 h 10000"/>
              <a:gd name="connsiteX36" fmla="*/ 1729 w 10000"/>
              <a:gd name="connsiteY36" fmla="*/ 9365 h 10000"/>
              <a:gd name="connsiteX37" fmla="*/ 1729 w 10000"/>
              <a:gd name="connsiteY37" fmla="*/ 9259 h 10000"/>
              <a:gd name="connsiteX38" fmla="*/ 1729 w 10000"/>
              <a:gd name="connsiteY38" fmla="*/ 9048 h 10000"/>
              <a:gd name="connsiteX39" fmla="*/ 1729 w 10000"/>
              <a:gd name="connsiteY39" fmla="*/ 8836 h 10000"/>
              <a:gd name="connsiteX40" fmla="*/ 1388 w 10000"/>
              <a:gd name="connsiteY40" fmla="*/ 8638 h 10000"/>
              <a:gd name="connsiteX41" fmla="*/ 1036 w 10000"/>
              <a:gd name="connsiteY41" fmla="*/ 8426 h 10000"/>
              <a:gd name="connsiteX42" fmla="*/ 695 w 10000"/>
              <a:gd name="connsiteY42" fmla="*/ 8108 h 10000"/>
              <a:gd name="connsiteX43" fmla="*/ 344 w 10000"/>
              <a:gd name="connsiteY43" fmla="*/ 7791 h 10000"/>
              <a:gd name="connsiteX44" fmla="*/ 0 w 10000"/>
              <a:gd name="connsiteY44" fmla="*/ 7474 h 10000"/>
              <a:gd name="connsiteX45" fmla="*/ 344 w 10000"/>
              <a:gd name="connsiteY45" fmla="*/ 7579 h 10000"/>
              <a:gd name="connsiteX46" fmla="*/ 1036 w 10000"/>
              <a:gd name="connsiteY46" fmla="*/ 7579 h 10000"/>
              <a:gd name="connsiteX47" fmla="*/ 1388 w 10000"/>
              <a:gd name="connsiteY47" fmla="*/ 7685 h 10000"/>
              <a:gd name="connsiteX48" fmla="*/ 2079 w 10000"/>
              <a:gd name="connsiteY48" fmla="*/ 7685 h 10000"/>
              <a:gd name="connsiteX49" fmla="*/ 2426 w 10000"/>
              <a:gd name="connsiteY49" fmla="*/ 7685 h 10000"/>
              <a:gd name="connsiteX50" fmla="*/ 2426 w 10000"/>
              <a:gd name="connsiteY50" fmla="*/ 7685 h 10000"/>
              <a:gd name="connsiteX51" fmla="*/ 2772 w 10000"/>
              <a:gd name="connsiteY51" fmla="*/ 7579 h 10000"/>
              <a:gd name="connsiteX52" fmla="*/ 2772 w 10000"/>
              <a:gd name="connsiteY52" fmla="*/ 7474 h 10000"/>
              <a:gd name="connsiteX53" fmla="*/ 3115 w 10000"/>
              <a:gd name="connsiteY53" fmla="*/ 7368 h 10000"/>
              <a:gd name="connsiteX54" fmla="*/ 3115 w 10000"/>
              <a:gd name="connsiteY54" fmla="*/ 7156 h 10000"/>
              <a:gd name="connsiteX55" fmla="*/ 3464 w 10000"/>
              <a:gd name="connsiteY55" fmla="*/ 6944 h 10000"/>
              <a:gd name="connsiteX56" fmla="*/ 3464 w 10000"/>
              <a:gd name="connsiteY56" fmla="*/ 6627 h 10000"/>
              <a:gd name="connsiteX57" fmla="*/ 3808 w 10000"/>
              <a:gd name="connsiteY57" fmla="*/ 6217 h 10000"/>
              <a:gd name="connsiteX58" fmla="*/ 3808 w 10000"/>
              <a:gd name="connsiteY58" fmla="*/ 5794 h 10000"/>
              <a:gd name="connsiteX59" fmla="*/ 4157 w 10000"/>
              <a:gd name="connsiteY59" fmla="*/ 5370 h 10000"/>
              <a:gd name="connsiteX60" fmla="*/ 4157 w 10000"/>
              <a:gd name="connsiteY60" fmla="*/ 4841 h 10000"/>
              <a:gd name="connsiteX61" fmla="*/ 4501 w 10000"/>
              <a:gd name="connsiteY61" fmla="*/ 4206 h 10000"/>
              <a:gd name="connsiteX62" fmla="*/ 4849 w 10000"/>
              <a:gd name="connsiteY62" fmla="*/ 3783 h 10000"/>
              <a:gd name="connsiteX63" fmla="*/ 4849 w 10000"/>
              <a:gd name="connsiteY63" fmla="*/ 3373 h 10000"/>
              <a:gd name="connsiteX64" fmla="*/ 5196 w 10000"/>
              <a:gd name="connsiteY64" fmla="*/ 2950 h 10000"/>
              <a:gd name="connsiteX65" fmla="*/ 5196 w 10000"/>
              <a:gd name="connsiteY65" fmla="*/ 2632 h 10000"/>
              <a:gd name="connsiteX66" fmla="*/ 5196 w 10000"/>
              <a:gd name="connsiteY66" fmla="*/ 2315 h 10000"/>
              <a:gd name="connsiteX67" fmla="*/ 5196 w 10000"/>
              <a:gd name="connsiteY67" fmla="*/ 2103 h 10000"/>
              <a:gd name="connsiteX68" fmla="*/ 5541 w 10000"/>
              <a:gd name="connsiteY68" fmla="*/ 1892 h 10000"/>
              <a:gd name="connsiteX69" fmla="*/ 5541 w 10000"/>
              <a:gd name="connsiteY69" fmla="*/ 1680 h 10000"/>
              <a:gd name="connsiteX70" fmla="*/ 5196 w 10000"/>
              <a:gd name="connsiteY70" fmla="*/ 1257 h 10000"/>
              <a:gd name="connsiteX71" fmla="*/ 4501 w 10000"/>
              <a:gd name="connsiteY71" fmla="*/ 0 h 10000"/>
              <a:gd name="connsiteX72" fmla="*/ 4849 w 10000"/>
              <a:gd name="connsiteY72" fmla="*/ 0 h 10000"/>
              <a:gd name="connsiteX73" fmla="*/ 5196 w 10000"/>
              <a:gd name="connsiteY73" fmla="*/ 106 h 10000"/>
              <a:gd name="connsiteX74" fmla="*/ 5889 w 10000"/>
              <a:gd name="connsiteY74" fmla="*/ 212 h 10000"/>
              <a:gd name="connsiteX75" fmla="*/ 6537 w 10000"/>
              <a:gd name="connsiteY75" fmla="*/ 317 h 10000"/>
              <a:gd name="connsiteX76" fmla="*/ 7570 w 10000"/>
              <a:gd name="connsiteY76" fmla="*/ 635 h 10000"/>
              <a:gd name="connsiteX77" fmla="*/ 8617 w 10000"/>
              <a:gd name="connsiteY77" fmla="*/ 847 h 10000"/>
              <a:gd name="connsiteX78" fmla="*/ 9308 w 10000"/>
              <a:gd name="connsiteY78" fmla="*/ 952 h 10000"/>
              <a:gd name="connsiteX79" fmla="*/ 9649 w 10000"/>
              <a:gd name="connsiteY79" fmla="*/ 1164 h 10000"/>
              <a:gd name="connsiteX80" fmla="*/ 9649 w 10000"/>
              <a:gd name="connsiteY80" fmla="*/ 1257 h 10000"/>
              <a:gd name="connsiteX81" fmla="*/ 9649 w 10000"/>
              <a:gd name="connsiteY81" fmla="*/ 1257 h 10000"/>
              <a:gd name="connsiteX0" fmla="*/ 9649 w 10000"/>
              <a:gd name="connsiteY0" fmla="*/ 1257 h 10000"/>
              <a:gd name="connsiteX1" fmla="*/ 10000 w 10000"/>
              <a:gd name="connsiteY1" fmla="*/ 1362 h 10000"/>
              <a:gd name="connsiteX2" fmla="*/ 9649 w 10000"/>
              <a:gd name="connsiteY2" fmla="*/ 1468 h 10000"/>
              <a:gd name="connsiteX3" fmla="*/ 9649 w 10000"/>
              <a:gd name="connsiteY3" fmla="*/ 1574 h 10000"/>
              <a:gd name="connsiteX4" fmla="*/ 9308 w 10000"/>
              <a:gd name="connsiteY4" fmla="*/ 1680 h 10000"/>
              <a:gd name="connsiteX5" fmla="*/ 9308 w 10000"/>
              <a:gd name="connsiteY5" fmla="*/ 1680 h 10000"/>
              <a:gd name="connsiteX6" fmla="*/ 8965 w 10000"/>
              <a:gd name="connsiteY6" fmla="*/ 1786 h 10000"/>
              <a:gd name="connsiteX7" fmla="*/ 8965 w 10000"/>
              <a:gd name="connsiteY7" fmla="*/ 1892 h 10000"/>
              <a:gd name="connsiteX8" fmla="*/ 8617 w 10000"/>
              <a:gd name="connsiteY8" fmla="*/ 2103 h 10000"/>
              <a:gd name="connsiteX9" fmla="*/ 8617 w 10000"/>
              <a:gd name="connsiteY9" fmla="*/ 2209 h 10000"/>
              <a:gd name="connsiteX10" fmla="*/ 8617 w 10000"/>
              <a:gd name="connsiteY10" fmla="*/ 2421 h 10000"/>
              <a:gd name="connsiteX11" fmla="*/ 8272 w 10000"/>
              <a:gd name="connsiteY11" fmla="*/ 2632 h 10000"/>
              <a:gd name="connsiteX12" fmla="*/ 8272 w 10000"/>
              <a:gd name="connsiteY12" fmla="*/ 2844 h 10000"/>
              <a:gd name="connsiteX13" fmla="*/ 7922 w 10000"/>
              <a:gd name="connsiteY13" fmla="*/ 3161 h 10000"/>
              <a:gd name="connsiteX14" fmla="*/ 7922 w 10000"/>
              <a:gd name="connsiteY14" fmla="*/ 3479 h 10000"/>
              <a:gd name="connsiteX15" fmla="*/ 7922 w 10000"/>
              <a:gd name="connsiteY15" fmla="*/ 3889 h 10000"/>
              <a:gd name="connsiteX16" fmla="*/ 7570 w 10000"/>
              <a:gd name="connsiteY16" fmla="*/ 4206 h 10000"/>
              <a:gd name="connsiteX17" fmla="*/ 7228 w 10000"/>
              <a:gd name="connsiteY17" fmla="*/ 4630 h 10000"/>
              <a:gd name="connsiteX18" fmla="*/ 7228 w 10000"/>
              <a:gd name="connsiteY18" fmla="*/ 5159 h 10000"/>
              <a:gd name="connsiteX19" fmla="*/ 6883 w 10000"/>
              <a:gd name="connsiteY19" fmla="*/ 5688 h 10000"/>
              <a:gd name="connsiteX20" fmla="*/ 6537 w 10000"/>
              <a:gd name="connsiteY20" fmla="*/ 6310 h 10000"/>
              <a:gd name="connsiteX21" fmla="*/ 6191 w 10000"/>
              <a:gd name="connsiteY21" fmla="*/ 6839 h 10000"/>
              <a:gd name="connsiteX22" fmla="*/ 6191 w 10000"/>
              <a:gd name="connsiteY22" fmla="*/ 7368 h 10000"/>
              <a:gd name="connsiteX23" fmla="*/ 5889 w 10000"/>
              <a:gd name="connsiteY23" fmla="*/ 7791 h 10000"/>
              <a:gd name="connsiteX24" fmla="*/ 5541 w 10000"/>
              <a:gd name="connsiteY24" fmla="*/ 8214 h 10000"/>
              <a:gd name="connsiteX25" fmla="*/ 5196 w 10000"/>
              <a:gd name="connsiteY25" fmla="*/ 8532 h 10000"/>
              <a:gd name="connsiteX26" fmla="*/ 4849 w 10000"/>
              <a:gd name="connsiteY26" fmla="*/ 8836 h 10000"/>
              <a:gd name="connsiteX27" fmla="*/ 4501 w 10000"/>
              <a:gd name="connsiteY27" fmla="*/ 9048 h 10000"/>
              <a:gd name="connsiteX28" fmla="*/ 4157 w 10000"/>
              <a:gd name="connsiteY28" fmla="*/ 9259 h 10000"/>
              <a:gd name="connsiteX29" fmla="*/ 3808 w 10000"/>
              <a:gd name="connsiteY29" fmla="*/ 9577 h 10000"/>
              <a:gd name="connsiteX30" fmla="*/ 3115 w 10000"/>
              <a:gd name="connsiteY30" fmla="*/ 9788 h 10000"/>
              <a:gd name="connsiteX31" fmla="*/ 2772 w 10000"/>
              <a:gd name="connsiteY31" fmla="*/ 9894 h 10000"/>
              <a:gd name="connsiteX32" fmla="*/ 2426 w 10000"/>
              <a:gd name="connsiteY32" fmla="*/ 10000 h 10000"/>
              <a:gd name="connsiteX33" fmla="*/ 2079 w 10000"/>
              <a:gd name="connsiteY33" fmla="*/ 9894 h 10000"/>
              <a:gd name="connsiteX34" fmla="*/ 1729 w 10000"/>
              <a:gd name="connsiteY34" fmla="*/ 9788 h 10000"/>
              <a:gd name="connsiteX35" fmla="*/ 1729 w 10000"/>
              <a:gd name="connsiteY35" fmla="*/ 9683 h 10000"/>
              <a:gd name="connsiteX36" fmla="*/ 1729 w 10000"/>
              <a:gd name="connsiteY36" fmla="*/ 9365 h 10000"/>
              <a:gd name="connsiteX37" fmla="*/ 1729 w 10000"/>
              <a:gd name="connsiteY37" fmla="*/ 9259 h 10000"/>
              <a:gd name="connsiteX38" fmla="*/ 1729 w 10000"/>
              <a:gd name="connsiteY38" fmla="*/ 9048 h 10000"/>
              <a:gd name="connsiteX39" fmla="*/ 1729 w 10000"/>
              <a:gd name="connsiteY39" fmla="*/ 8836 h 10000"/>
              <a:gd name="connsiteX40" fmla="*/ 1388 w 10000"/>
              <a:gd name="connsiteY40" fmla="*/ 8638 h 10000"/>
              <a:gd name="connsiteX41" fmla="*/ 1036 w 10000"/>
              <a:gd name="connsiteY41" fmla="*/ 8426 h 10000"/>
              <a:gd name="connsiteX42" fmla="*/ 695 w 10000"/>
              <a:gd name="connsiteY42" fmla="*/ 8108 h 10000"/>
              <a:gd name="connsiteX43" fmla="*/ 344 w 10000"/>
              <a:gd name="connsiteY43" fmla="*/ 7791 h 10000"/>
              <a:gd name="connsiteX44" fmla="*/ 0 w 10000"/>
              <a:gd name="connsiteY44" fmla="*/ 7474 h 10000"/>
              <a:gd name="connsiteX45" fmla="*/ 344 w 10000"/>
              <a:gd name="connsiteY45" fmla="*/ 7579 h 10000"/>
              <a:gd name="connsiteX46" fmla="*/ 1036 w 10000"/>
              <a:gd name="connsiteY46" fmla="*/ 7579 h 10000"/>
              <a:gd name="connsiteX47" fmla="*/ 1388 w 10000"/>
              <a:gd name="connsiteY47" fmla="*/ 7685 h 10000"/>
              <a:gd name="connsiteX48" fmla="*/ 2079 w 10000"/>
              <a:gd name="connsiteY48" fmla="*/ 7685 h 10000"/>
              <a:gd name="connsiteX49" fmla="*/ 2426 w 10000"/>
              <a:gd name="connsiteY49" fmla="*/ 7685 h 10000"/>
              <a:gd name="connsiteX50" fmla="*/ 2426 w 10000"/>
              <a:gd name="connsiteY50" fmla="*/ 7685 h 10000"/>
              <a:gd name="connsiteX51" fmla="*/ 2772 w 10000"/>
              <a:gd name="connsiteY51" fmla="*/ 7579 h 10000"/>
              <a:gd name="connsiteX52" fmla="*/ 2772 w 10000"/>
              <a:gd name="connsiteY52" fmla="*/ 7474 h 10000"/>
              <a:gd name="connsiteX53" fmla="*/ 3115 w 10000"/>
              <a:gd name="connsiteY53" fmla="*/ 7368 h 10000"/>
              <a:gd name="connsiteX54" fmla="*/ 3115 w 10000"/>
              <a:gd name="connsiteY54" fmla="*/ 7156 h 10000"/>
              <a:gd name="connsiteX55" fmla="*/ 3464 w 10000"/>
              <a:gd name="connsiteY55" fmla="*/ 6944 h 10000"/>
              <a:gd name="connsiteX56" fmla="*/ 3464 w 10000"/>
              <a:gd name="connsiteY56" fmla="*/ 6627 h 10000"/>
              <a:gd name="connsiteX57" fmla="*/ 3808 w 10000"/>
              <a:gd name="connsiteY57" fmla="*/ 6217 h 10000"/>
              <a:gd name="connsiteX58" fmla="*/ 3808 w 10000"/>
              <a:gd name="connsiteY58" fmla="*/ 5794 h 10000"/>
              <a:gd name="connsiteX59" fmla="*/ 4157 w 10000"/>
              <a:gd name="connsiteY59" fmla="*/ 5370 h 10000"/>
              <a:gd name="connsiteX60" fmla="*/ 4157 w 10000"/>
              <a:gd name="connsiteY60" fmla="*/ 4841 h 10000"/>
              <a:gd name="connsiteX61" fmla="*/ 4501 w 10000"/>
              <a:gd name="connsiteY61" fmla="*/ 4206 h 10000"/>
              <a:gd name="connsiteX62" fmla="*/ 4849 w 10000"/>
              <a:gd name="connsiteY62" fmla="*/ 3783 h 10000"/>
              <a:gd name="connsiteX63" fmla="*/ 4849 w 10000"/>
              <a:gd name="connsiteY63" fmla="*/ 3373 h 10000"/>
              <a:gd name="connsiteX64" fmla="*/ 5196 w 10000"/>
              <a:gd name="connsiteY64" fmla="*/ 2950 h 10000"/>
              <a:gd name="connsiteX65" fmla="*/ 5196 w 10000"/>
              <a:gd name="connsiteY65" fmla="*/ 2632 h 10000"/>
              <a:gd name="connsiteX66" fmla="*/ 5196 w 10000"/>
              <a:gd name="connsiteY66" fmla="*/ 2315 h 10000"/>
              <a:gd name="connsiteX67" fmla="*/ 5196 w 10000"/>
              <a:gd name="connsiteY67" fmla="*/ 2103 h 10000"/>
              <a:gd name="connsiteX68" fmla="*/ 5541 w 10000"/>
              <a:gd name="connsiteY68" fmla="*/ 1892 h 10000"/>
              <a:gd name="connsiteX69" fmla="*/ 5541 w 10000"/>
              <a:gd name="connsiteY69" fmla="*/ 1680 h 10000"/>
              <a:gd name="connsiteX70" fmla="*/ 4501 w 10000"/>
              <a:gd name="connsiteY70" fmla="*/ 0 h 10000"/>
              <a:gd name="connsiteX71" fmla="*/ 4849 w 10000"/>
              <a:gd name="connsiteY71" fmla="*/ 0 h 10000"/>
              <a:gd name="connsiteX72" fmla="*/ 5196 w 10000"/>
              <a:gd name="connsiteY72" fmla="*/ 106 h 10000"/>
              <a:gd name="connsiteX73" fmla="*/ 5889 w 10000"/>
              <a:gd name="connsiteY73" fmla="*/ 212 h 10000"/>
              <a:gd name="connsiteX74" fmla="*/ 6537 w 10000"/>
              <a:gd name="connsiteY74" fmla="*/ 317 h 10000"/>
              <a:gd name="connsiteX75" fmla="*/ 7570 w 10000"/>
              <a:gd name="connsiteY75" fmla="*/ 635 h 10000"/>
              <a:gd name="connsiteX76" fmla="*/ 8617 w 10000"/>
              <a:gd name="connsiteY76" fmla="*/ 847 h 10000"/>
              <a:gd name="connsiteX77" fmla="*/ 9308 w 10000"/>
              <a:gd name="connsiteY77" fmla="*/ 952 h 10000"/>
              <a:gd name="connsiteX78" fmla="*/ 9649 w 10000"/>
              <a:gd name="connsiteY78" fmla="*/ 1164 h 10000"/>
              <a:gd name="connsiteX79" fmla="*/ 9649 w 10000"/>
              <a:gd name="connsiteY79" fmla="*/ 1257 h 10000"/>
              <a:gd name="connsiteX80" fmla="*/ 9649 w 10000"/>
              <a:gd name="connsiteY80" fmla="*/ 1257 h 10000"/>
              <a:gd name="connsiteX0" fmla="*/ 9649 w 10000"/>
              <a:gd name="connsiteY0" fmla="*/ 1257 h 10000"/>
              <a:gd name="connsiteX1" fmla="*/ 10000 w 10000"/>
              <a:gd name="connsiteY1" fmla="*/ 1362 h 10000"/>
              <a:gd name="connsiteX2" fmla="*/ 9649 w 10000"/>
              <a:gd name="connsiteY2" fmla="*/ 1468 h 10000"/>
              <a:gd name="connsiteX3" fmla="*/ 9649 w 10000"/>
              <a:gd name="connsiteY3" fmla="*/ 1574 h 10000"/>
              <a:gd name="connsiteX4" fmla="*/ 9308 w 10000"/>
              <a:gd name="connsiteY4" fmla="*/ 1680 h 10000"/>
              <a:gd name="connsiteX5" fmla="*/ 9308 w 10000"/>
              <a:gd name="connsiteY5" fmla="*/ 1680 h 10000"/>
              <a:gd name="connsiteX6" fmla="*/ 8965 w 10000"/>
              <a:gd name="connsiteY6" fmla="*/ 1786 h 10000"/>
              <a:gd name="connsiteX7" fmla="*/ 8965 w 10000"/>
              <a:gd name="connsiteY7" fmla="*/ 1892 h 10000"/>
              <a:gd name="connsiteX8" fmla="*/ 8617 w 10000"/>
              <a:gd name="connsiteY8" fmla="*/ 2103 h 10000"/>
              <a:gd name="connsiteX9" fmla="*/ 8617 w 10000"/>
              <a:gd name="connsiteY9" fmla="*/ 2209 h 10000"/>
              <a:gd name="connsiteX10" fmla="*/ 8617 w 10000"/>
              <a:gd name="connsiteY10" fmla="*/ 2421 h 10000"/>
              <a:gd name="connsiteX11" fmla="*/ 8272 w 10000"/>
              <a:gd name="connsiteY11" fmla="*/ 2632 h 10000"/>
              <a:gd name="connsiteX12" fmla="*/ 8272 w 10000"/>
              <a:gd name="connsiteY12" fmla="*/ 2844 h 10000"/>
              <a:gd name="connsiteX13" fmla="*/ 7922 w 10000"/>
              <a:gd name="connsiteY13" fmla="*/ 3161 h 10000"/>
              <a:gd name="connsiteX14" fmla="*/ 7922 w 10000"/>
              <a:gd name="connsiteY14" fmla="*/ 3479 h 10000"/>
              <a:gd name="connsiteX15" fmla="*/ 7922 w 10000"/>
              <a:gd name="connsiteY15" fmla="*/ 3889 h 10000"/>
              <a:gd name="connsiteX16" fmla="*/ 7570 w 10000"/>
              <a:gd name="connsiteY16" fmla="*/ 4206 h 10000"/>
              <a:gd name="connsiteX17" fmla="*/ 7228 w 10000"/>
              <a:gd name="connsiteY17" fmla="*/ 4630 h 10000"/>
              <a:gd name="connsiteX18" fmla="*/ 7228 w 10000"/>
              <a:gd name="connsiteY18" fmla="*/ 5159 h 10000"/>
              <a:gd name="connsiteX19" fmla="*/ 6883 w 10000"/>
              <a:gd name="connsiteY19" fmla="*/ 5688 h 10000"/>
              <a:gd name="connsiteX20" fmla="*/ 6537 w 10000"/>
              <a:gd name="connsiteY20" fmla="*/ 6310 h 10000"/>
              <a:gd name="connsiteX21" fmla="*/ 6191 w 10000"/>
              <a:gd name="connsiteY21" fmla="*/ 6839 h 10000"/>
              <a:gd name="connsiteX22" fmla="*/ 6191 w 10000"/>
              <a:gd name="connsiteY22" fmla="*/ 7368 h 10000"/>
              <a:gd name="connsiteX23" fmla="*/ 5889 w 10000"/>
              <a:gd name="connsiteY23" fmla="*/ 7791 h 10000"/>
              <a:gd name="connsiteX24" fmla="*/ 5541 w 10000"/>
              <a:gd name="connsiteY24" fmla="*/ 8214 h 10000"/>
              <a:gd name="connsiteX25" fmla="*/ 5196 w 10000"/>
              <a:gd name="connsiteY25" fmla="*/ 8532 h 10000"/>
              <a:gd name="connsiteX26" fmla="*/ 4849 w 10000"/>
              <a:gd name="connsiteY26" fmla="*/ 8836 h 10000"/>
              <a:gd name="connsiteX27" fmla="*/ 4501 w 10000"/>
              <a:gd name="connsiteY27" fmla="*/ 9048 h 10000"/>
              <a:gd name="connsiteX28" fmla="*/ 4157 w 10000"/>
              <a:gd name="connsiteY28" fmla="*/ 9259 h 10000"/>
              <a:gd name="connsiteX29" fmla="*/ 3808 w 10000"/>
              <a:gd name="connsiteY29" fmla="*/ 9577 h 10000"/>
              <a:gd name="connsiteX30" fmla="*/ 3115 w 10000"/>
              <a:gd name="connsiteY30" fmla="*/ 9788 h 10000"/>
              <a:gd name="connsiteX31" fmla="*/ 2772 w 10000"/>
              <a:gd name="connsiteY31" fmla="*/ 9894 h 10000"/>
              <a:gd name="connsiteX32" fmla="*/ 2426 w 10000"/>
              <a:gd name="connsiteY32" fmla="*/ 10000 h 10000"/>
              <a:gd name="connsiteX33" fmla="*/ 2079 w 10000"/>
              <a:gd name="connsiteY33" fmla="*/ 9894 h 10000"/>
              <a:gd name="connsiteX34" fmla="*/ 1729 w 10000"/>
              <a:gd name="connsiteY34" fmla="*/ 9788 h 10000"/>
              <a:gd name="connsiteX35" fmla="*/ 1729 w 10000"/>
              <a:gd name="connsiteY35" fmla="*/ 9683 h 10000"/>
              <a:gd name="connsiteX36" fmla="*/ 1729 w 10000"/>
              <a:gd name="connsiteY36" fmla="*/ 9365 h 10000"/>
              <a:gd name="connsiteX37" fmla="*/ 1729 w 10000"/>
              <a:gd name="connsiteY37" fmla="*/ 9259 h 10000"/>
              <a:gd name="connsiteX38" fmla="*/ 1729 w 10000"/>
              <a:gd name="connsiteY38" fmla="*/ 9048 h 10000"/>
              <a:gd name="connsiteX39" fmla="*/ 1729 w 10000"/>
              <a:gd name="connsiteY39" fmla="*/ 8836 h 10000"/>
              <a:gd name="connsiteX40" fmla="*/ 1388 w 10000"/>
              <a:gd name="connsiteY40" fmla="*/ 8638 h 10000"/>
              <a:gd name="connsiteX41" fmla="*/ 1036 w 10000"/>
              <a:gd name="connsiteY41" fmla="*/ 8426 h 10000"/>
              <a:gd name="connsiteX42" fmla="*/ 695 w 10000"/>
              <a:gd name="connsiteY42" fmla="*/ 8108 h 10000"/>
              <a:gd name="connsiteX43" fmla="*/ 344 w 10000"/>
              <a:gd name="connsiteY43" fmla="*/ 7791 h 10000"/>
              <a:gd name="connsiteX44" fmla="*/ 0 w 10000"/>
              <a:gd name="connsiteY44" fmla="*/ 7474 h 10000"/>
              <a:gd name="connsiteX45" fmla="*/ 344 w 10000"/>
              <a:gd name="connsiteY45" fmla="*/ 7579 h 10000"/>
              <a:gd name="connsiteX46" fmla="*/ 1036 w 10000"/>
              <a:gd name="connsiteY46" fmla="*/ 7579 h 10000"/>
              <a:gd name="connsiteX47" fmla="*/ 1388 w 10000"/>
              <a:gd name="connsiteY47" fmla="*/ 7685 h 10000"/>
              <a:gd name="connsiteX48" fmla="*/ 2079 w 10000"/>
              <a:gd name="connsiteY48" fmla="*/ 7685 h 10000"/>
              <a:gd name="connsiteX49" fmla="*/ 2426 w 10000"/>
              <a:gd name="connsiteY49" fmla="*/ 7685 h 10000"/>
              <a:gd name="connsiteX50" fmla="*/ 2426 w 10000"/>
              <a:gd name="connsiteY50" fmla="*/ 7685 h 10000"/>
              <a:gd name="connsiteX51" fmla="*/ 2772 w 10000"/>
              <a:gd name="connsiteY51" fmla="*/ 7579 h 10000"/>
              <a:gd name="connsiteX52" fmla="*/ 2772 w 10000"/>
              <a:gd name="connsiteY52" fmla="*/ 7474 h 10000"/>
              <a:gd name="connsiteX53" fmla="*/ 3115 w 10000"/>
              <a:gd name="connsiteY53" fmla="*/ 7368 h 10000"/>
              <a:gd name="connsiteX54" fmla="*/ 3115 w 10000"/>
              <a:gd name="connsiteY54" fmla="*/ 7156 h 10000"/>
              <a:gd name="connsiteX55" fmla="*/ 3464 w 10000"/>
              <a:gd name="connsiteY55" fmla="*/ 6944 h 10000"/>
              <a:gd name="connsiteX56" fmla="*/ 3464 w 10000"/>
              <a:gd name="connsiteY56" fmla="*/ 6627 h 10000"/>
              <a:gd name="connsiteX57" fmla="*/ 3808 w 10000"/>
              <a:gd name="connsiteY57" fmla="*/ 6217 h 10000"/>
              <a:gd name="connsiteX58" fmla="*/ 3808 w 10000"/>
              <a:gd name="connsiteY58" fmla="*/ 5794 h 10000"/>
              <a:gd name="connsiteX59" fmla="*/ 4157 w 10000"/>
              <a:gd name="connsiteY59" fmla="*/ 5370 h 10000"/>
              <a:gd name="connsiteX60" fmla="*/ 4157 w 10000"/>
              <a:gd name="connsiteY60" fmla="*/ 4841 h 10000"/>
              <a:gd name="connsiteX61" fmla="*/ 4501 w 10000"/>
              <a:gd name="connsiteY61" fmla="*/ 4206 h 10000"/>
              <a:gd name="connsiteX62" fmla="*/ 4849 w 10000"/>
              <a:gd name="connsiteY62" fmla="*/ 3783 h 10000"/>
              <a:gd name="connsiteX63" fmla="*/ 4849 w 10000"/>
              <a:gd name="connsiteY63" fmla="*/ 3373 h 10000"/>
              <a:gd name="connsiteX64" fmla="*/ 5196 w 10000"/>
              <a:gd name="connsiteY64" fmla="*/ 2950 h 10000"/>
              <a:gd name="connsiteX65" fmla="*/ 5196 w 10000"/>
              <a:gd name="connsiteY65" fmla="*/ 2632 h 10000"/>
              <a:gd name="connsiteX66" fmla="*/ 5196 w 10000"/>
              <a:gd name="connsiteY66" fmla="*/ 2315 h 10000"/>
              <a:gd name="connsiteX67" fmla="*/ 5196 w 10000"/>
              <a:gd name="connsiteY67" fmla="*/ 2103 h 10000"/>
              <a:gd name="connsiteX68" fmla="*/ 5541 w 10000"/>
              <a:gd name="connsiteY68" fmla="*/ 1680 h 10000"/>
              <a:gd name="connsiteX69" fmla="*/ 4501 w 10000"/>
              <a:gd name="connsiteY69" fmla="*/ 0 h 10000"/>
              <a:gd name="connsiteX70" fmla="*/ 4849 w 10000"/>
              <a:gd name="connsiteY70" fmla="*/ 0 h 10000"/>
              <a:gd name="connsiteX71" fmla="*/ 5196 w 10000"/>
              <a:gd name="connsiteY71" fmla="*/ 106 h 10000"/>
              <a:gd name="connsiteX72" fmla="*/ 5889 w 10000"/>
              <a:gd name="connsiteY72" fmla="*/ 212 h 10000"/>
              <a:gd name="connsiteX73" fmla="*/ 6537 w 10000"/>
              <a:gd name="connsiteY73" fmla="*/ 317 h 10000"/>
              <a:gd name="connsiteX74" fmla="*/ 7570 w 10000"/>
              <a:gd name="connsiteY74" fmla="*/ 635 h 10000"/>
              <a:gd name="connsiteX75" fmla="*/ 8617 w 10000"/>
              <a:gd name="connsiteY75" fmla="*/ 847 h 10000"/>
              <a:gd name="connsiteX76" fmla="*/ 9308 w 10000"/>
              <a:gd name="connsiteY76" fmla="*/ 952 h 10000"/>
              <a:gd name="connsiteX77" fmla="*/ 9649 w 10000"/>
              <a:gd name="connsiteY77" fmla="*/ 1164 h 10000"/>
              <a:gd name="connsiteX78" fmla="*/ 9649 w 10000"/>
              <a:gd name="connsiteY78" fmla="*/ 1257 h 10000"/>
              <a:gd name="connsiteX79" fmla="*/ 9649 w 10000"/>
              <a:gd name="connsiteY79" fmla="*/ 1257 h 10000"/>
              <a:gd name="connsiteX0" fmla="*/ 9649 w 10000"/>
              <a:gd name="connsiteY0" fmla="*/ 1257 h 10000"/>
              <a:gd name="connsiteX1" fmla="*/ 10000 w 10000"/>
              <a:gd name="connsiteY1" fmla="*/ 1362 h 10000"/>
              <a:gd name="connsiteX2" fmla="*/ 9649 w 10000"/>
              <a:gd name="connsiteY2" fmla="*/ 1468 h 10000"/>
              <a:gd name="connsiteX3" fmla="*/ 9649 w 10000"/>
              <a:gd name="connsiteY3" fmla="*/ 1574 h 10000"/>
              <a:gd name="connsiteX4" fmla="*/ 9308 w 10000"/>
              <a:gd name="connsiteY4" fmla="*/ 1680 h 10000"/>
              <a:gd name="connsiteX5" fmla="*/ 9308 w 10000"/>
              <a:gd name="connsiteY5" fmla="*/ 1680 h 10000"/>
              <a:gd name="connsiteX6" fmla="*/ 8965 w 10000"/>
              <a:gd name="connsiteY6" fmla="*/ 1786 h 10000"/>
              <a:gd name="connsiteX7" fmla="*/ 8965 w 10000"/>
              <a:gd name="connsiteY7" fmla="*/ 1892 h 10000"/>
              <a:gd name="connsiteX8" fmla="*/ 8617 w 10000"/>
              <a:gd name="connsiteY8" fmla="*/ 2103 h 10000"/>
              <a:gd name="connsiteX9" fmla="*/ 8617 w 10000"/>
              <a:gd name="connsiteY9" fmla="*/ 2209 h 10000"/>
              <a:gd name="connsiteX10" fmla="*/ 8617 w 10000"/>
              <a:gd name="connsiteY10" fmla="*/ 2421 h 10000"/>
              <a:gd name="connsiteX11" fmla="*/ 8272 w 10000"/>
              <a:gd name="connsiteY11" fmla="*/ 2632 h 10000"/>
              <a:gd name="connsiteX12" fmla="*/ 8272 w 10000"/>
              <a:gd name="connsiteY12" fmla="*/ 2844 h 10000"/>
              <a:gd name="connsiteX13" fmla="*/ 7922 w 10000"/>
              <a:gd name="connsiteY13" fmla="*/ 3161 h 10000"/>
              <a:gd name="connsiteX14" fmla="*/ 7922 w 10000"/>
              <a:gd name="connsiteY14" fmla="*/ 3479 h 10000"/>
              <a:gd name="connsiteX15" fmla="*/ 7922 w 10000"/>
              <a:gd name="connsiteY15" fmla="*/ 3889 h 10000"/>
              <a:gd name="connsiteX16" fmla="*/ 7570 w 10000"/>
              <a:gd name="connsiteY16" fmla="*/ 4206 h 10000"/>
              <a:gd name="connsiteX17" fmla="*/ 7228 w 10000"/>
              <a:gd name="connsiteY17" fmla="*/ 4630 h 10000"/>
              <a:gd name="connsiteX18" fmla="*/ 7228 w 10000"/>
              <a:gd name="connsiteY18" fmla="*/ 5159 h 10000"/>
              <a:gd name="connsiteX19" fmla="*/ 6883 w 10000"/>
              <a:gd name="connsiteY19" fmla="*/ 5688 h 10000"/>
              <a:gd name="connsiteX20" fmla="*/ 6537 w 10000"/>
              <a:gd name="connsiteY20" fmla="*/ 6310 h 10000"/>
              <a:gd name="connsiteX21" fmla="*/ 6191 w 10000"/>
              <a:gd name="connsiteY21" fmla="*/ 6839 h 10000"/>
              <a:gd name="connsiteX22" fmla="*/ 6191 w 10000"/>
              <a:gd name="connsiteY22" fmla="*/ 7368 h 10000"/>
              <a:gd name="connsiteX23" fmla="*/ 5889 w 10000"/>
              <a:gd name="connsiteY23" fmla="*/ 7791 h 10000"/>
              <a:gd name="connsiteX24" fmla="*/ 5541 w 10000"/>
              <a:gd name="connsiteY24" fmla="*/ 8214 h 10000"/>
              <a:gd name="connsiteX25" fmla="*/ 5196 w 10000"/>
              <a:gd name="connsiteY25" fmla="*/ 8532 h 10000"/>
              <a:gd name="connsiteX26" fmla="*/ 4849 w 10000"/>
              <a:gd name="connsiteY26" fmla="*/ 8836 h 10000"/>
              <a:gd name="connsiteX27" fmla="*/ 4501 w 10000"/>
              <a:gd name="connsiteY27" fmla="*/ 9048 h 10000"/>
              <a:gd name="connsiteX28" fmla="*/ 4157 w 10000"/>
              <a:gd name="connsiteY28" fmla="*/ 9259 h 10000"/>
              <a:gd name="connsiteX29" fmla="*/ 3808 w 10000"/>
              <a:gd name="connsiteY29" fmla="*/ 9577 h 10000"/>
              <a:gd name="connsiteX30" fmla="*/ 3115 w 10000"/>
              <a:gd name="connsiteY30" fmla="*/ 9788 h 10000"/>
              <a:gd name="connsiteX31" fmla="*/ 2772 w 10000"/>
              <a:gd name="connsiteY31" fmla="*/ 9894 h 10000"/>
              <a:gd name="connsiteX32" fmla="*/ 2426 w 10000"/>
              <a:gd name="connsiteY32" fmla="*/ 10000 h 10000"/>
              <a:gd name="connsiteX33" fmla="*/ 2079 w 10000"/>
              <a:gd name="connsiteY33" fmla="*/ 9894 h 10000"/>
              <a:gd name="connsiteX34" fmla="*/ 1729 w 10000"/>
              <a:gd name="connsiteY34" fmla="*/ 9788 h 10000"/>
              <a:gd name="connsiteX35" fmla="*/ 1729 w 10000"/>
              <a:gd name="connsiteY35" fmla="*/ 9683 h 10000"/>
              <a:gd name="connsiteX36" fmla="*/ 1729 w 10000"/>
              <a:gd name="connsiteY36" fmla="*/ 9365 h 10000"/>
              <a:gd name="connsiteX37" fmla="*/ 1729 w 10000"/>
              <a:gd name="connsiteY37" fmla="*/ 9259 h 10000"/>
              <a:gd name="connsiteX38" fmla="*/ 1729 w 10000"/>
              <a:gd name="connsiteY38" fmla="*/ 9048 h 10000"/>
              <a:gd name="connsiteX39" fmla="*/ 1729 w 10000"/>
              <a:gd name="connsiteY39" fmla="*/ 8836 h 10000"/>
              <a:gd name="connsiteX40" fmla="*/ 1388 w 10000"/>
              <a:gd name="connsiteY40" fmla="*/ 8638 h 10000"/>
              <a:gd name="connsiteX41" fmla="*/ 1036 w 10000"/>
              <a:gd name="connsiteY41" fmla="*/ 8426 h 10000"/>
              <a:gd name="connsiteX42" fmla="*/ 695 w 10000"/>
              <a:gd name="connsiteY42" fmla="*/ 8108 h 10000"/>
              <a:gd name="connsiteX43" fmla="*/ 344 w 10000"/>
              <a:gd name="connsiteY43" fmla="*/ 7791 h 10000"/>
              <a:gd name="connsiteX44" fmla="*/ 0 w 10000"/>
              <a:gd name="connsiteY44" fmla="*/ 7474 h 10000"/>
              <a:gd name="connsiteX45" fmla="*/ 344 w 10000"/>
              <a:gd name="connsiteY45" fmla="*/ 7579 h 10000"/>
              <a:gd name="connsiteX46" fmla="*/ 1036 w 10000"/>
              <a:gd name="connsiteY46" fmla="*/ 7579 h 10000"/>
              <a:gd name="connsiteX47" fmla="*/ 1388 w 10000"/>
              <a:gd name="connsiteY47" fmla="*/ 7685 h 10000"/>
              <a:gd name="connsiteX48" fmla="*/ 2079 w 10000"/>
              <a:gd name="connsiteY48" fmla="*/ 7685 h 10000"/>
              <a:gd name="connsiteX49" fmla="*/ 2426 w 10000"/>
              <a:gd name="connsiteY49" fmla="*/ 7685 h 10000"/>
              <a:gd name="connsiteX50" fmla="*/ 2426 w 10000"/>
              <a:gd name="connsiteY50" fmla="*/ 7685 h 10000"/>
              <a:gd name="connsiteX51" fmla="*/ 2772 w 10000"/>
              <a:gd name="connsiteY51" fmla="*/ 7579 h 10000"/>
              <a:gd name="connsiteX52" fmla="*/ 2772 w 10000"/>
              <a:gd name="connsiteY52" fmla="*/ 7474 h 10000"/>
              <a:gd name="connsiteX53" fmla="*/ 3115 w 10000"/>
              <a:gd name="connsiteY53" fmla="*/ 7368 h 10000"/>
              <a:gd name="connsiteX54" fmla="*/ 3115 w 10000"/>
              <a:gd name="connsiteY54" fmla="*/ 7156 h 10000"/>
              <a:gd name="connsiteX55" fmla="*/ 3464 w 10000"/>
              <a:gd name="connsiteY55" fmla="*/ 6944 h 10000"/>
              <a:gd name="connsiteX56" fmla="*/ 3464 w 10000"/>
              <a:gd name="connsiteY56" fmla="*/ 6627 h 10000"/>
              <a:gd name="connsiteX57" fmla="*/ 3808 w 10000"/>
              <a:gd name="connsiteY57" fmla="*/ 6217 h 10000"/>
              <a:gd name="connsiteX58" fmla="*/ 3808 w 10000"/>
              <a:gd name="connsiteY58" fmla="*/ 5794 h 10000"/>
              <a:gd name="connsiteX59" fmla="*/ 4157 w 10000"/>
              <a:gd name="connsiteY59" fmla="*/ 5370 h 10000"/>
              <a:gd name="connsiteX60" fmla="*/ 4157 w 10000"/>
              <a:gd name="connsiteY60" fmla="*/ 4841 h 10000"/>
              <a:gd name="connsiteX61" fmla="*/ 4501 w 10000"/>
              <a:gd name="connsiteY61" fmla="*/ 4206 h 10000"/>
              <a:gd name="connsiteX62" fmla="*/ 4849 w 10000"/>
              <a:gd name="connsiteY62" fmla="*/ 3783 h 10000"/>
              <a:gd name="connsiteX63" fmla="*/ 4849 w 10000"/>
              <a:gd name="connsiteY63" fmla="*/ 3373 h 10000"/>
              <a:gd name="connsiteX64" fmla="*/ 5196 w 10000"/>
              <a:gd name="connsiteY64" fmla="*/ 2950 h 10000"/>
              <a:gd name="connsiteX65" fmla="*/ 5196 w 10000"/>
              <a:gd name="connsiteY65" fmla="*/ 2632 h 10000"/>
              <a:gd name="connsiteX66" fmla="*/ 5196 w 10000"/>
              <a:gd name="connsiteY66" fmla="*/ 2315 h 10000"/>
              <a:gd name="connsiteX67" fmla="*/ 5196 w 10000"/>
              <a:gd name="connsiteY67" fmla="*/ 2103 h 10000"/>
              <a:gd name="connsiteX68" fmla="*/ 4501 w 10000"/>
              <a:gd name="connsiteY68" fmla="*/ 0 h 10000"/>
              <a:gd name="connsiteX69" fmla="*/ 4849 w 10000"/>
              <a:gd name="connsiteY69" fmla="*/ 0 h 10000"/>
              <a:gd name="connsiteX70" fmla="*/ 5196 w 10000"/>
              <a:gd name="connsiteY70" fmla="*/ 106 h 10000"/>
              <a:gd name="connsiteX71" fmla="*/ 5889 w 10000"/>
              <a:gd name="connsiteY71" fmla="*/ 212 h 10000"/>
              <a:gd name="connsiteX72" fmla="*/ 6537 w 10000"/>
              <a:gd name="connsiteY72" fmla="*/ 317 h 10000"/>
              <a:gd name="connsiteX73" fmla="*/ 7570 w 10000"/>
              <a:gd name="connsiteY73" fmla="*/ 635 h 10000"/>
              <a:gd name="connsiteX74" fmla="*/ 8617 w 10000"/>
              <a:gd name="connsiteY74" fmla="*/ 847 h 10000"/>
              <a:gd name="connsiteX75" fmla="*/ 9308 w 10000"/>
              <a:gd name="connsiteY75" fmla="*/ 952 h 10000"/>
              <a:gd name="connsiteX76" fmla="*/ 9649 w 10000"/>
              <a:gd name="connsiteY76" fmla="*/ 1164 h 10000"/>
              <a:gd name="connsiteX77" fmla="*/ 9649 w 10000"/>
              <a:gd name="connsiteY77" fmla="*/ 1257 h 10000"/>
              <a:gd name="connsiteX78" fmla="*/ 9649 w 10000"/>
              <a:gd name="connsiteY78" fmla="*/ 1257 h 10000"/>
              <a:gd name="connsiteX0" fmla="*/ 9649 w 10000"/>
              <a:gd name="connsiteY0" fmla="*/ 1257 h 10000"/>
              <a:gd name="connsiteX1" fmla="*/ 10000 w 10000"/>
              <a:gd name="connsiteY1" fmla="*/ 1362 h 10000"/>
              <a:gd name="connsiteX2" fmla="*/ 9649 w 10000"/>
              <a:gd name="connsiteY2" fmla="*/ 1468 h 10000"/>
              <a:gd name="connsiteX3" fmla="*/ 9649 w 10000"/>
              <a:gd name="connsiteY3" fmla="*/ 1574 h 10000"/>
              <a:gd name="connsiteX4" fmla="*/ 9308 w 10000"/>
              <a:gd name="connsiteY4" fmla="*/ 1680 h 10000"/>
              <a:gd name="connsiteX5" fmla="*/ 9308 w 10000"/>
              <a:gd name="connsiteY5" fmla="*/ 1680 h 10000"/>
              <a:gd name="connsiteX6" fmla="*/ 8965 w 10000"/>
              <a:gd name="connsiteY6" fmla="*/ 1786 h 10000"/>
              <a:gd name="connsiteX7" fmla="*/ 8965 w 10000"/>
              <a:gd name="connsiteY7" fmla="*/ 1892 h 10000"/>
              <a:gd name="connsiteX8" fmla="*/ 8617 w 10000"/>
              <a:gd name="connsiteY8" fmla="*/ 2103 h 10000"/>
              <a:gd name="connsiteX9" fmla="*/ 8617 w 10000"/>
              <a:gd name="connsiteY9" fmla="*/ 2209 h 10000"/>
              <a:gd name="connsiteX10" fmla="*/ 8617 w 10000"/>
              <a:gd name="connsiteY10" fmla="*/ 2421 h 10000"/>
              <a:gd name="connsiteX11" fmla="*/ 8272 w 10000"/>
              <a:gd name="connsiteY11" fmla="*/ 2632 h 10000"/>
              <a:gd name="connsiteX12" fmla="*/ 8272 w 10000"/>
              <a:gd name="connsiteY12" fmla="*/ 2844 h 10000"/>
              <a:gd name="connsiteX13" fmla="*/ 7922 w 10000"/>
              <a:gd name="connsiteY13" fmla="*/ 3161 h 10000"/>
              <a:gd name="connsiteX14" fmla="*/ 7922 w 10000"/>
              <a:gd name="connsiteY14" fmla="*/ 3479 h 10000"/>
              <a:gd name="connsiteX15" fmla="*/ 7922 w 10000"/>
              <a:gd name="connsiteY15" fmla="*/ 3889 h 10000"/>
              <a:gd name="connsiteX16" fmla="*/ 7570 w 10000"/>
              <a:gd name="connsiteY16" fmla="*/ 4206 h 10000"/>
              <a:gd name="connsiteX17" fmla="*/ 7228 w 10000"/>
              <a:gd name="connsiteY17" fmla="*/ 4630 h 10000"/>
              <a:gd name="connsiteX18" fmla="*/ 7228 w 10000"/>
              <a:gd name="connsiteY18" fmla="*/ 5159 h 10000"/>
              <a:gd name="connsiteX19" fmla="*/ 6883 w 10000"/>
              <a:gd name="connsiteY19" fmla="*/ 5688 h 10000"/>
              <a:gd name="connsiteX20" fmla="*/ 6537 w 10000"/>
              <a:gd name="connsiteY20" fmla="*/ 6310 h 10000"/>
              <a:gd name="connsiteX21" fmla="*/ 6191 w 10000"/>
              <a:gd name="connsiteY21" fmla="*/ 6839 h 10000"/>
              <a:gd name="connsiteX22" fmla="*/ 6191 w 10000"/>
              <a:gd name="connsiteY22" fmla="*/ 7368 h 10000"/>
              <a:gd name="connsiteX23" fmla="*/ 5889 w 10000"/>
              <a:gd name="connsiteY23" fmla="*/ 7791 h 10000"/>
              <a:gd name="connsiteX24" fmla="*/ 5541 w 10000"/>
              <a:gd name="connsiteY24" fmla="*/ 8214 h 10000"/>
              <a:gd name="connsiteX25" fmla="*/ 5196 w 10000"/>
              <a:gd name="connsiteY25" fmla="*/ 8532 h 10000"/>
              <a:gd name="connsiteX26" fmla="*/ 4849 w 10000"/>
              <a:gd name="connsiteY26" fmla="*/ 8836 h 10000"/>
              <a:gd name="connsiteX27" fmla="*/ 4501 w 10000"/>
              <a:gd name="connsiteY27" fmla="*/ 9048 h 10000"/>
              <a:gd name="connsiteX28" fmla="*/ 4157 w 10000"/>
              <a:gd name="connsiteY28" fmla="*/ 9259 h 10000"/>
              <a:gd name="connsiteX29" fmla="*/ 3808 w 10000"/>
              <a:gd name="connsiteY29" fmla="*/ 9577 h 10000"/>
              <a:gd name="connsiteX30" fmla="*/ 3115 w 10000"/>
              <a:gd name="connsiteY30" fmla="*/ 9788 h 10000"/>
              <a:gd name="connsiteX31" fmla="*/ 2772 w 10000"/>
              <a:gd name="connsiteY31" fmla="*/ 9894 h 10000"/>
              <a:gd name="connsiteX32" fmla="*/ 2426 w 10000"/>
              <a:gd name="connsiteY32" fmla="*/ 10000 h 10000"/>
              <a:gd name="connsiteX33" fmla="*/ 2079 w 10000"/>
              <a:gd name="connsiteY33" fmla="*/ 9894 h 10000"/>
              <a:gd name="connsiteX34" fmla="*/ 1729 w 10000"/>
              <a:gd name="connsiteY34" fmla="*/ 9788 h 10000"/>
              <a:gd name="connsiteX35" fmla="*/ 1729 w 10000"/>
              <a:gd name="connsiteY35" fmla="*/ 9683 h 10000"/>
              <a:gd name="connsiteX36" fmla="*/ 1729 w 10000"/>
              <a:gd name="connsiteY36" fmla="*/ 9365 h 10000"/>
              <a:gd name="connsiteX37" fmla="*/ 1729 w 10000"/>
              <a:gd name="connsiteY37" fmla="*/ 9259 h 10000"/>
              <a:gd name="connsiteX38" fmla="*/ 1729 w 10000"/>
              <a:gd name="connsiteY38" fmla="*/ 9048 h 10000"/>
              <a:gd name="connsiteX39" fmla="*/ 1729 w 10000"/>
              <a:gd name="connsiteY39" fmla="*/ 8836 h 10000"/>
              <a:gd name="connsiteX40" fmla="*/ 1388 w 10000"/>
              <a:gd name="connsiteY40" fmla="*/ 8638 h 10000"/>
              <a:gd name="connsiteX41" fmla="*/ 1036 w 10000"/>
              <a:gd name="connsiteY41" fmla="*/ 8426 h 10000"/>
              <a:gd name="connsiteX42" fmla="*/ 695 w 10000"/>
              <a:gd name="connsiteY42" fmla="*/ 8108 h 10000"/>
              <a:gd name="connsiteX43" fmla="*/ 344 w 10000"/>
              <a:gd name="connsiteY43" fmla="*/ 7791 h 10000"/>
              <a:gd name="connsiteX44" fmla="*/ 0 w 10000"/>
              <a:gd name="connsiteY44" fmla="*/ 7474 h 10000"/>
              <a:gd name="connsiteX45" fmla="*/ 344 w 10000"/>
              <a:gd name="connsiteY45" fmla="*/ 7579 h 10000"/>
              <a:gd name="connsiteX46" fmla="*/ 1036 w 10000"/>
              <a:gd name="connsiteY46" fmla="*/ 7579 h 10000"/>
              <a:gd name="connsiteX47" fmla="*/ 1388 w 10000"/>
              <a:gd name="connsiteY47" fmla="*/ 7685 h 10000"/>
              <a:gd name="connsiteX48" fmla="*/ 2079 w 10000"/>
              <a:gd name="connsiteY48" fmla="*/ 7685 h 10000"/>
              <a:gd name="connsiteX49" fmla="*/ 2426 w 10000"/>
              <a:gd name="connsiteY49" fmla="*/ 7685 h 10000"/>
              <a:gd name="connsiteX50" fmla="*/ 2426 w 10000"/>
              <a:gd name="connsiteY50" fmla="*/ 7685 h 10000"/>
              <a:gd name="connsiteX51" fmla="*/ 2772 w 10000"/>
              <a:gd name="connsiteY51" fmla="*/ 7579 h 10000"/>
              <a:gd name="connsiteX52" fmla="*/ 2772 w 10000"/>
              <a:gd name="connsiteY52" fmla="*/ 7474 h 10000"/>
              <a:gd name="connsiteX53" fmla="*/ 3115 w 10000"/>
              <a:gd name="connsiteY53" fmla="*/ 7368 h 10000"/>
              <a:gd name="connsiteX54" fmla="*/ 3115 w 10000"/>
              <a:gd name="connsiteY54" fmla="*/ 7156 h 10000"/>
              <a:gd name="connsiteX55" fmla="*/ 3464 w 10000"/>
              <a:gd name="connsiteY55" fmla="*/ 6944 h 10000"/>
              <a:gd name="connsiteX56" fmla="*/ 3464 w 10000"/>
              <a:gd name="connsiteY56" fmla="*/ 6627 h 10000"/>
              <a:gd name="connsiteX57" fmla="*/ 3808 w 10000"/>
              <a:gd name="connsiteY57" fmla="*/ 6217 h 10000"/>
              <a:gd name="connsiteX58" fmla="*/ 3808 w 10000"/>
              <a:gd name="connsiteY58" fmla="*/ 5794 h 10000"/>
              <a:gd name="connsiteX59" fmla="*/ 4157 w 10000"/>
              <a:gd name="connsiteY59" fmla="*/ 5370 h 10000"/>
              <a:gd name="connsiteX60" fmla="*/ 4157 w 10000"/>
              <a:gd name="connsiteY60" fmla="*/ 4841 h 10000"/>
              <a:gd name="connsiteX61" fmla="*/ 4501 w 10000"/>
              <a:gd name="connsiteY61" fmla="*/ 4206 h 10000"/>
              <a:gd name="connsiteX62" fmla="*/ 4849 w 10000"/>
              <a:gd name="connsiteY62" fmla="*/ 3783 h 10000"/>
              <a:gd name="connsiteX63" fmla="*/ 4849 w 10000"/>
              <a:gd name="connsiteY63" fmla="*/ 3373 h 10000"/>
              <a:gd name="connsiteX64" fmla="*/ 5196 w 10000"/>
              <a:gd name="connsiteY64" fmla="*/ 2950 h 10000"/>
              <a:gd name="connsiteX65" fmla="*/ 5196 w 10000"/>
              <a:gd name="connsiteY65" fmla="*/ 2632 h 10000"/>
              <a:gd name="connsiteX66" fmla="*/ 5196 w 10000"/>
              <a:gd name="connsiteY66" fmla="*/ 2315 h 10000"/>
              <a:gd name="connsiteX67" fmla="*/ 4501 w 10000"/>
              <a:gd name="connsiteY67" fmla="*/ 0 h 10000"/>
              <a:gd name="connsiteX68" fmla="*/ 4849 w 10000"/>
              <a:gd name="connsiteY68" fmla="*/ 0 h 10000"/>
              <a:gd name="connsiteX69" fmla="*/ 5196 w 10000"/>
              <a:gd name="connsiteY69" fmla="*/ 106 h 10000"/>
              <a:gd name="connsiteX70" fmla="*/ 5889 w 10000"/>
              <a:gd name="connsiteY70" fmla="*/ 212 h 10000"/>
              <a:gd name="connsiteX71" fmla="*/ 6537 w 10000"/>
              <a:gd name="connsiteY71" fmla="*/ 317 h 10000"/>
              <a:gd name="connsiteX72" fmla="*/ 7570 w 10000"/>
              <a:gd name="connsiteY72" fmla="*/ 635 h 10000"/>
              <a:gd name="connsiteX73" fmla="*/ 8617 w 10000"/>
              <a:gd name="connsiteY73" fmla="*/ 847 h 10000"/>
              <a:gd name="connsiteX74" fmla="*/ 9308 w 10000"/>
              <a:gd name="connsiteY74" fmla="*/ 952 h 10000"/>
              <a:gd name="connsiteX75" fmla="*/ 9649 w 10000"/>
              <a:gd name="connsiteY75" fmla="*/ 1164 h 10000"/>
              <a:gd name="connsiteX76" fmla="*/ 9649 w 10000"/>
              <a:gd name="connsiteY76" fmla="*/ 1257 h 10000"/>
              <a:gd name="connsiteX77" fmla="*/ 9649 w 10000"/>
              <a:gd name="connsiteY77" fmla="*/ 1257 h 10000"/>
              <a:gd name="connsiteX0" fmla="*/ 9649 w 10000"/>
              <a:gd name="connsiteY0" fmla="*/ 1257 h 10000"/>
              <a:gd name="connsiteX1" fmla="*/ 10000 w 10000"/>
              <a:gd name="connsiteY1" fmla="*/ 1362 h 10000"/>
              <a:gd name="connsiteX2" fmla="*/ 9649 w 10000"/>
              <a:gd name="connsiteY2" fmla="*/ 1468 h 10000"/>
              <a:gd name="connsiteX3" fmla="*/ 9649 w 10000"/>
              <a:gd name="connsiteY3" fmla="*/ 1574 h 10000"/>
              <a:gd name="connsiteX4" fmla="*/ 9308 w 10000"/>
              <a:gd name="connsiteY4" fmla="*/ 1680 h 10000"/>
              <a:gd name="connsiteX5" fmla="*/ 9308 w 10000"/>
              <a:gd name="connsiteY5" fmla="*/ 1680 h 10000"/>
              <a:gd name="connsiteX6" fmla="*/ 8965 w 10000"/>
              <a:gd name="connsiteY6" fmla="*/ 1786 h 10000"/>
              <a:gd name="connsiteX7" fmla="*/ 8965 w 10000"/>
              <a:gd name="connsiteY7" fmla="*/ 1892 h 10000"/>
              <a:gd name="connsiteX8" fmla="*/ 8617 w 10000"/>
              <a:gd name="connsiteY8" fmla="*/ 2103 h 10000"/>
              <a:gd name="connsiteX9" fmla="*/ 8617 w 10000"/>
              <a:gd name="connsiteY9" fmla="*/ 2209 h 10000"/>
              <a:gd name="connsiteX10" fmla="*/ 8617 w 10000"/>
              <a:gd name="connsiteY10" fmla="*/ 2421 h 10000"/>
              <a:gd name="connsiteX11" fmla="*/ 8272 w 10000"/>
              <a:gd name="connsiteY11" fmla="*/ 2632 h 10000"/>
              <a:gd name="connsiteX12" fmla="*/ 8272 w 10000"/>
              <a:gd name="connsiteY12" fmla="*/ 2844 h 10000"/>
              <a:gd name="connsiteX13" fmla="*/ 7922 w 10000"/>
              <a:gd name="connsiteY13" fmla="*/ 3161 h 10000"/>
              <a:gd name="connsiteX14" fmla="*/ 7922 w 10000"/>
              <a:gd name="connsiteY14" fmla="*/ 3479 h 10000"/>
              <a:gd name="connsiteX15" fmla="*/ 7922 w 10000"/>
              <a:gd name="connsiteY15" fmla="*/ 3889 h 10000"/>
              <a:gd name="connsiteX16" fmla="*/ 7570 w 10000"/>
              <a:gd name="connsiteY16" fmla="*/ 4206 h 10000"/>
              <a:gd name="connsiteX17" fmla="*/ 7228 w 10000"/>
              <a:gd name="connsiteY17" fmla="*/ 4630 h 10000"/>
              <a:gd name="connsiteX18" fmla="*/ 7228 w 10000"/>
              <a:gd name="connsiteY18" fmla="*/ 5159 h 10000"/>
              <a:gd name="connsiteX19" fmla="*/ 6883 w 10000"/>
              <a:gd name="connsiteY19" fmla="*/ 5688 h 10000"/>
              <a:gd name="connsiteX20" fmla="*/ 6537 w 10000"/>
              <a:gd name="connsiteY20" fmla="*/ 6310 h 10000"/>
              <a:gd name="connsiteX21" fmla="*/ 6191 w 10000"/>
              <a:gd name="connsiteY21" fmla="*/ 6839 h 10000"/>
              <a:gd name="connsiteX22" fmla="*/ 6191 w 10000"/>
              <a:gd name="connsiteY22" fmla="*/ 7368 h 10000"/>
              <a:gd name="connsiteX23" fmla="*/ 5889 w 10000"/>
              <a:gd name="connsiteY23" fmla="*/ 7791 h 10000"/>
              <a:gd name="connsiteX24" fmla="*/ 5541 w 10000"/>
              <a:gd name="connsiteY24" fmla="*/ 8214 h 10000"/>
              <a:gd name="connsiteX25" fmla="*/ 5196 w 10000"/>
              <a:gd name="connsiteY25" fmla="*/ 8532 h 10000"/>
              <a:gd name="connsiteX26" fmla="*/ 4849 w 10000"/>
              <a:gd name="connsiteY26" fmla="*/ 8836 h 10000"/>
              <a:gd name="connsiteX27" fmla="*/ 4501 w 10000"/>
              <a:gd name="connsiteY27" fmla="*/ 9048 h 10000"/>
              <a:gd name="connsiteX28" fmla="*/ 4157 w 10000"/>
              <a:gd name="connsiteY28" fmla="*/ 9259 h 10000"/>
              <a:gd name="connsiteX29" fmla="*/ 3808 w 10000"/>
              <a:gd name="connsiteY29" fmla="*/ 9577 h 10000"/>
              <a:gd name="connsiteX30" fmla="*/ 3115 w 10000"/>
              <a:gd name="connsiteY30" fmla="*/ 9788 h 10000"/>
              <a:gd name="connsiteX31" fmla="*/ 2772 w 10000"/>
              <a:gd name="connsiteY31" fmla="*/ 9894 h 10000"/>
              <a:gd name="connsiteX32" fmla="*/ 2426 w 10000"/>
              <a:gd name="connsiteY32" fmla="*/ 10000 h 10000"/>
              <a:gd name="connsiteX33" fmla="*/ 2079 w 10000"/>
              <a:gd name="connsiteY33" fmla="*/ 9894 h 10000"/>
              <a:gd name="connsiteX34" fmla="*/ 1729 w 10000"/>
              <a:gd name="connsiteY34" fmla="*/ 9788 h 10000"/>
              <a:gd name="connsiteX35" fmla="*/ 1729 w 10000"/>
              <a:gd name="connsiteY35" fmla="*/ 9683 h 10000"/>
              <a:gd name="connsiteX36" fmla="*/ 1729 w 10000"/>
              <a:gd name="connsiteY36" fmla="*/ 9365 h 10000"/>
              <a:gd name="connsiteX37" fmla="*/ 1729 w 10000"/>
              <a:gd name="connsiteY37" fmla="*/ 9259 h 10000"/>
              <a:gd name="connsiteX38" fmla="*/ 1729 w 10000"/>
              <a:gd name="connsiteY38" fmla="*/ 9048 h 10000"/>
              <a:gd name="connsiteX39" fmla="*/ 1729 w 10000"/>
              <a:gd name="connsiteY39" fmla="*/ 8836 h 10000"/>
              <a:gd name="connsiteX40" fmla="*/ 1388 w 10000"/>
              <a:gd name="connsiteY40" fmla="*/ 8638 h 10000"/>
              <a:gd name="connsiteX41" fmla="*/ 1036 w 10000"/>
              <a:gd name="connsiteY41" fmla="*/ 8426 h 10000"/>
              <a:gd name="connsiteX42" fmla="*/ 695 w 10000"/>
              <a:gd name="connsiteY42" fmla="*/ 8108 h 10000"/>
              <a:gd name="connsiteX43" fmla="*/ 344 w 10000"/>
              <a:gd name="connsiteY43" fmla="*/ 7791 h 10000"/>
              <a:gd name="connsiteX44" fmla="*/ 0 w 10000"/>
              <a:gd name="connsiteY44" fmla="*/ 7474 h 10000"/>
              <a:gd name="connsiteX45" fmla="*/ 344 w 10000"/>
              <a:gd name="connsiteY45" fmla="*/ 7579 h 10000"/>
              <a:gd name="connsiteX46" fmla="*/ 1036 w 10000"/>
              <a:gd name="connsiteY46" fmla="*/ 7579 h 10000"/>
              <a:gd name="connsiteX47" fmla="*/ 1388 w 10000"/>
              <a:gd name="connsiteY47" fmla="*/ 7685 h 10000"/>
              <a:gd name="connsiteX48" fmla="*/ 2079 w 10000"/>
              <a:gd name="connsiteY48" fmla="*/ 7685 h 10000"/>
              <a:gd name="connsiteX49" fmla="*/ 2426 w 10000"/>
              <a:gd name="connsiteY49" fmla="*/ 7685 h 10000"/>
              <a:gd name="connsiteX50" fmla="*/ 2426 w 10000"/>
              <a:gd name="connsiteY50" fmla="*/ 7685 h 10000"/>
              <a:gd name="connsiteX51" fmla="*/ 2772 w 10000"/>
              <a:gd name="connsiteY51" fmla="*/ 7579 h 10000"/>
              <a:gd name="connsiteX52" fmla="*/ 2772 w 10000"/>
              <a:gd name="connsiteY52" fmla="*/ 7474 h 10000"/>
              <a:gd name="connsiteX53" fmla="*/ 3115 w 10000"/>
              <a:gd name="connsiteY53" fmla="*/ 7368 h 10000"/>
              <a:gd name="connsiteX54" fmla="*/ 3115 w 10000"/>
              <a:gd name="connsiteY54" fmla="*/ 7156 h 10000"/>
              <a:gd name="connsiteX55" fmla="*/ 3464 w 10000"/>
              <a:gd name="connsiteY55" fmla="*/ 6944 h 10000"/>
              <a:gd name="connsiteX56" fmla="*/ 3464 w 10000"/>
              <a:gd name="connsiteY56" fmla="*/ 6627 h 10000"/>
              <a:gd name="connsiteX57" fmla="*/ 3808 w 10000"/>
              <a:gd name="connsiteY57" fmla="*/ 6217 h 10000"/>
              <a:gd name="connsiteX58" fmla="*/ 3808 w 10000"/>
              <a:gd name="connsiteY58" fmla="*/ 5794 h 10000"/>
              <a:gd name="connsiteX59" fmla="*/ 4157 w 10000"/>
              <a:gd name="connsiteY59" fmla="*/ 5370 h 10000"/>
              <a:gd name="connsiteX60" fmla="*/ 4157 w 10000"/>
              <a:gd name="connsiteY60" fmla="*/ 4841 h 10000"/>
              <a:gd name="connsiteX61" fmla="*/ 4501 w 10000"/>
              <a:gd name="connsiteY61" fmla="*/ 4206 h 10000"/>
              <a:gd name="connsiteX62" fmla="*/ 4849 w 10000"/>
              <a:gd name="connsiteY62" fmla="*/ 3783 h 10000"/>
              <a:gd name="connsiteX63" fmla="*/ 4849 w 10000"/>
              <a:gd name="connsiteY63" fmla="*/ 3373 h 10000"/>
              <a:gd name="connsiteX64" fmla="*/ 5196 w 10000"/>
              <a:gd name="connsiteY64" fmla="*/ 2950 h 10000"/>
              <a:gd name="connsiteX65" fmla="*/ 5196 w 10000"/>
              <a:gd name="connsiteY65" fmla="*/ 2632 h 10000"/>
              <a:gd name="connsiteX66" fmla="*/ 5196 w 10000"/>
              <a:gd name="connsiteY66" fmla="*/ 2315 h 10000"/>
              <a:gd name="connsiteX67" fmla="*/ 4501 w 10000"/>
              <a:gd name="connsiteY67" fmla="*/ 0 h 10000"/>
              <a:gd name="connsiteX68" fmla="*/ 4849 w 10000"/>
              <a:gd name="connsiteY68" fmla="*/ 0 h 10000"/>
              <a:gd name="connsiteX69" fmla="*/ 5889 w 10000"/>
              <a:gd name="connsiteY69" fmla="*/ 212 h 10000"/>
              <a:gd name="connsiteX70" fmla="*/ 6537 w 10000"/>
              <a:gd name="connsiteY70" fmla="*/ 317 h 10000"/>
              <a:gd name="connsiteX71" fmla="*/ 7570 w 10000"/>
              <a:gd name="connsiteY71" fmla="*/ 635 h 10000"/>
              <a:gd name="connsiteX72" fmla="*/ 8617 w 10000"/>
              <a:gd name="connsiteY72" fmla="*/ 847 h 10000"/>
              <a:gd name="connsiteX73" fmla="*/ 9308 w 10000"/>
              <a:gd name="connsiteY73" fmla="*/ 952 h 10000"/>
              <a:gd name="connsiteX74" fmla="*/ 9649 w 10000"/>
              <a:gd name="connsiteY74" fmla="*/ 1164 h 10000"/>
              <a:gd name="connsiteX75" fmla="*/ 9649 w 10000"/>
              <a:gd name="connsiteY75" fmla="*/ 1257 h 10000"/>
              <a:gd name="connsiteX76" fmla="*/ 9649 w 10000"/>
              <a:gd name="connsiteY76" fmla="*/ 1257 h 10000"/>
              <a:gd name="connsiteX0" fmla="*/ 9649 w 10000"/>
              <a:gd name="connsiteY0" fmla="*/ 1257 h 10000"/>
              <a:gd name="connsiteX1" fmla="*/ 10000 w 10000"/>
              <a:gd name="connsiteY1" fmla="*/ 1362 h 10000"/>
              <a:gd name="connsiteX2" fmla="*/ 9649 w 10000"/>
              <a:gd name="connsiteY2" fmla="*/ 1468 h 10000"/>
              <a:gd name="connsiteX3" fmla="*/ 9649 w 10000"/>
              <a:gd name="connsiteY3" fmla="*/ 1574 h 10000"/>
              <a:gd name="connsiteX4" fmla="*/ 9308 w 10000"/>
              <a:gd name="connsiteY4" fmla="*/ 1680 h 10000"/>
              <a:gd name="connsiteX5" fmla="*/ 9308 w 10000"/>
              <a:gd name="connsiteY5" fmla="*/ 1680 h 10000"/>
              <a:gd name="connsiteX6" fmla="*/ 8965 w 10000"/>
              <a:gd name="connsiteY6" fmla="*/ 1786 h 10000"/>
              <a:gd name="connsiteX7" fmla="*/ 8965 w 10000"/>
              <a:gd name="connsiteY7" fmla="*/ 1892 h 10000"/>
              <a:gd name="connsiteX8" fmla="*/ 8617 w 10000"/>
              <a:gd name="connsiteY8" fmla="*/ 2103 h 10000"/>
              <a:gd name="connsiteX9" fmla="*/ 8617 w 10000"/>
              <a:gd name="connsiteY9" fmla="*/ 2209 h 10000"/>
              <a:gd name="connsiteX10" fmla="*/ 8617 w 10000"/>
              <a:gd name="connsiteY10" fmla="*/ 2421 h 10000"/>
              <a:gd name="connsiteX11" fmla="*/ 8272 w 10000"/>
              <a:gd name="connsiteY11" fmla="*/ 2632 h 10000"/>
              <a:gd name="connsiteX12" fmla="*/ 8272 w 10000"/>
              <a:gd name="connsiteY12" fmla="*/ 2844 h 10000"/>
              <a:gd name="connsiteX13" fmla="*/ 7922 w 10000"/>
              <a:gd name="connsiteY13" fmla="*/ 3161 h 10000"/>
              <a:gd name="connsiteX14" fmla="*/ 7922 w 10000"/>
              <a:gd name="connsiteY14" fmla="*/ 3479 h 10000"/>
              <a:gd name="connsiteX15" fmla="*/ 7922 w 10000"/>
              <a:gd name="connsiteY15" fmla="*/ 3889 h 10000"/>
              <a:gd name="connsiteX16" fmla="*/ 7570 w 10000"/>
              <a:gd name="connsiteY16" fmla="*/ 4206 h 10000"/>
              <a:gd name="connsiteX17" fmla="*/ 7228 w 10000"/>
              <a:gd name="connsiteY17" fmla="*/ 4630 h 10000"/>
              <a:gd name="connsiteX18" fmla="*/ 7228 w 10000"/>
              <a:gd name="connsiteY18" fmla="*/ 5159 h 10000"/>
              <a:gd name="connsiteX19" fmla="*/ 6883 w 10000"/>
              <a:gd name="connsiteY19" fmla="*/ 5688 h 10000"/>
              <a:gd name="connsiteX20" fmla="*/ 6537 w 10000"/>
              <a:gd name="connsiteY20" fmla="*/ 6310 h 10000"/>
              <a:gd name="connsiteX21" fmla="*/ 6191 w 10000"/>
              <a:gd name="connsiteY21" fmla="*/ 6839 h 10000"/>
              <a:gd name="connsiteX22" fmla="*/ 6191 w 10000"/>
              <a:gd name="connsiteY22" fmla="*/ 7368 h 10000"/>
              <a:gd name="connsiteX23" fmla="*/ 5889 w 10000"/>
              <a:gd name="connsiteY23" fmla="*/ 7791 h 10000"/>
              <a:gd name="connsiteX24" fmla="*/ 5541 w 10000"/>
              <a:gd name="connsiteY24" fmla="*/ 8214 h 10000"/>
              <a:gd name="connsiteX25" fmla="*/ 5196 w 10000"/>
              <a:gd name="connsiteY25" fmla="*/ 8532 h 10000"/>
              <a:gd name="connsiteX26" fmla="*/ 4849 w 10000"/>
              <a:gd name="connsiteY26" fmla="*/ 8836 h 10000"/>
              <a:gd name="connsiteX27" fmla="*/ 4501 w 10000"/>
              <a:gd name="connsiteY27" fmla="*/ 9048 h 10000"/>
              <a:gd name="connsiteX28" fmla="*/ 4157 w 10000"/>
              <a:gd name="connsiteY28" fmla="*/ 9259 h 10000"/>
              <a:gd name="connsiteX29" fmla="*/ 3808 w 10000"/>
              <a:gd name="connsiteY29" fmla="*/ 9577 h 10000"/>
              <a:gd name="connsiteX30" fmla="*/ 3115 w 10000"/>
              <a:gd name="connsiteY30" fmla="*/ 9788 h 10000"/>
              <a:gd name="connsiteX31" fmla="*/ 2772 w 10000"/>
              <a:gd name="connsiteY31" fmla="*/ 9894 h 10000"/>
              <a:gd name="connsiteX32" fmla="*/ 2426 w 10000"/>
              <a:gd name="connsiteY32" fmla="*/ 10000 h 10000"/>
              <a:gd name="connsiteX33" fmla="*/ 2079 w 10000"/>
              <a:gd name="connsiteY33" fmla="*/ 9894 h 10000"/>
              <a:gd name="connsiteX34" fmla="*/ 1729 w 10000"/>
              <a:gd name="connsiteY34" fmla="*/ 9788 h 10000"/>
              <a:gd name="connsiteX35" fmla="*/ 1729 w 10000"/>
              <a:gd name="connsiteY35" fmla="*/ 9683 h 10000"/>
              <a:gd name="connsiteX36" fmla="*/ 1729 w 10000"/>
              <a:gd name="connsiteY36" fmla="*/ 9365 h 10000"/>
              <a:gd name="connsiteX37" fmla="*/ 1729 w 10000"/>
              <a:gd name="connsiteY37" fmla="*/ 9259 h 10000"/>
              <a:gd name="connsiteX38" fmla="*/ 1729 w 10000"/>
              <a:gd name="connsiteY38" fmla="*/ 9048 h 10000"/>
              <a:gd name="connsiteX39" fmla="*/ 1729 w 10000"/>
              <a:gd name="connsiteY39" fmla="*/ 8836 h 10000"/>
              <a:gd name="connsiteX40" fmla="*/ 1388 w 10000"/>
              <a:gd name="connsiteY40" fmla="*/ 8638 h 10000"/>
              <a:gd name="connsiteX41" fmla="*/ 1036 w 10000"/>
              <a:gd name="connsiteY41" fmla="*/ 8426 h 10000"/>
              <a:gd name="connsiteX42" fmla="*/ 695 w 10000"/>
              <a:gd name="connsiteY42" fmla="*/ 8108 h 10000"/>
              <a:gd name="connsiteX43" fmla="*/ 344 w 10000"/>
              <a:gd name="connsiteY43" fmla="*/ 7791 h 10000"/>
              <a:gd name="connsiteX44" fmla="*/ 0 w 10000"/>
              <a:gd name="connsiteY44" fmla="*/ 7474 h 10000"/>
              <a:gd name="connsiteX45" fmla="*/ 344 w 10000"/>
              <a:gd name="connsiteY45" fmla="*/ 7579 h 10000"/>
              <a:gd name="connsiteX46" fmla="*/ 1036 w 10000"/>
              <a:gd name="connsiteY46" fmla="*/ 7579 h 10000"/>
              <a:gd name="connsiteX47" fmla="*/ 1388 w 10000"/>
              <a:gd name="connsiteY47" fmla="*/ 7685 h 10000"/>
              <a:gd name="connsiteX48" fmla="*/ 2079 w 10000"/>
              <a:gd name="connsiteY48" fmla="*/ 7685 h 10000"/>
              <a:gd name="connsiteX49" fmla="*/ 2426 w 10000"/>
              <a:gd name="connsiteY49" fmla="*/ 7685 h 10000"/>
              <a:gd name="connsiteX50" fmla="*/ 2426 w 10000"/>
              <a:gd name="connsiteY50" fmla="*/ 7685 h 10000"/>
              <a:gd name="connsiteX51" fmla="*/ 2772 w 10000"/>
              <a:gd name="connsiteY51" fmla="*/ 7579 h 10000"/>
              <a:gd name="connsiteX52" fmla="*/ 2772 w 10000"/>
              <a:gd name="connsiteY52" fmla="*/ 7474 h 10000"/>
              <a:gd name="connsiteX53" fmla="*/ 3115 w 10000"/>
              <a:gd name="connsiteY53" fmla="*/ 7368 h 10000"/>
              <a:gd name="connsiteX54" fmla="*/ 3115 w 10000"/>
              <a:gd name="connsiteY54" fmla="*/ 7156 h 10000"/>
              <a:gd name="connsiteX55" fmla="*/ 3464 w 10000"/>
              <a:gd name="connsiteY55" fmla="*/ 6944 h 10000"/>
              <a:gd name="connsiteX56" fmla="*/ 3464 w 10000"/>
              <a:gd name="connsiteY56" fmla="*/ 6627 h 10000"/>
              <a:gd name="connsiteX57" fmla="*/ 3808 w 10000"/>
              <a:gd name="connsiteY57" fmla="*/ 6217 h 10000"/>
              <a:gd name="connsiteX58" fmla="*/ 3808 w 10000"/>
              <a:gd name="connsiteY58" fmla="*/ 5794 h 10000"/>
              <a:gd name="connsiteX59" fmla="*/ 4157 w 10000"/>
              <a:gd name="connsiteY59" fmla="*/ 5370 h 10000"/>
              <a:gd name="connsiteX60" fmla="*/ 4157 w 10000"/>
              <a:gd name="connsiteY60" fmla="*/ 4841 h 10000"/>
              <a:gd name="connsiteX61" fmla="*/ 4501 w 10000"/>
              <a:gd name="connsiteY61" fmla="*/ 4206 h 10000"/>
              <a:gd name="connsiteX62" fmla="*/ 4849 w 10000"/>
              <a:gd name="connsiteY62" fmla="*/ 3783 h 10000"/>
              <a:gd name="connsiteX63" fmla="*/ 4849 w 10000"/>
              <a:gd name="connsiteY63" fmla="*/ 3373 h 10000"/>
              <a:gd name="connsiteX64" fmla="*/ 5196 w 10000"/>
              <a:gd name="connsiteY64" fmla="*/ 2950 h 10000"/>
              <a:gd name="connsiteX65" fmla="*/ 5196 w 10000"/>
              <a:gd name="connsiteY65" fmla="*/ 2632 h 10000"/>
              <a:gd name="connsiteX66" fmla="*/ 5196 w 10000"/>
              <a:gd name="connsiteY66" fmla="*/ 2315 h 10000"/>
              <a:gd name="connsiteX67" fmla="*/ 4501 w 10000"/>
              <a:gd name="connsiteY67" fmla="*/ 0 h 10000"/>
              <a:gd name="connsiteX68" fmla="*/ 5889 w 10000"/>
              <a:gd name="connsiteY68" fmla="*/ 212 h 10000"/>
              <a:gd name="connsiteX69" fmla="*/ 6537 w 10000"/>
              <a:gd name="connsiteY69" fmla="*/ 317 h 10000"/>
              <a:gd name="connsiteX70" fmla="*/ 7570 w 10000"/>
              <a:gd name="connsiteY70" fmla="*/ 635 h 10000"/>
              <a:gd name="connsiteX71" fmla="*/ 8617 w 10000"/>
              <a:gd name="connsiteY71" fmla="*/ 847 h 10000"/>
              <a:gd name="connsiteX72" fmla="*/ 9308 w 10000"/>
              <a:gd name="connsiteY72" fmla="*/ 952 h 10000"/>
              <a:gd name="connsiteX73" fmla="*/ 9649 w 10000"/>
              <a:gd name="connsiteY73" fmla="*/ 1164 h 10000"/>
              <a:gd name="connsiteX74" fmla="*/ 9649 w 10000"/>
              <a:gd name="connsiteY74" fmla="*/ 1257 h 10000"/>
              <a:gd name="connsiteX75" fmla="*/ 9649 w 10000"/>
              <a:gd name="connsiteY75" fmla="*/ 1257 h 10000"/>
              <a:gd name="connsiteX0" fmla="*/ 9649 w 10000"/>
              <a:gd name="connsiteY0" fmla="*/ 1045 h 9788"/>
              <a:gd name="connsiteX1" fmla="*/ 10000 w 10000"/>
              <a:gd name="connsiteY1" fmla="*/ 1150 h 9788"/>
              <a:gd name="connsiteX2" fmla="*/ 9649 w 10000"/>
              <a:gd name="connsiteY2" fmla="*/ 1256 h 9788"/>
              <a:gd name="connsiteX3" fmla="*/ 9649 w 10000"/>
              <a:gd name="connsiteY3" fmla="*/ 1362 h 9788"/>
              <a:gd name="connsiteX4" fmla="*/ 9308 w 10000"/>
              <a:gd name="connsiteY4" fmla="*/ 1468 h 9788"/>
              <a:gd name="connsiteX5" fmla="*/ 9308 w 10000"/>
              <a:gd name="connsiteY5" fmla="*/ 1468 h 9788"/>
              <a:gd name="connsiteX6" fmla="*/ 8965 w 10000"/>
              <a:gd name="connsiteY6" fmla="*/ 1574 h 9788"/>
              <a:gd name="connsiteX7" fmla="*/ 8965 w 10000"/>
              <a:gd name="connsiteY7" fmla="*/ 1680 h 9788"/>
              <a:gd name="connsiteX8" fmla="*/ 8617 w 10000"/>
              <a:gd name="connsiteY8" fmla="*/ 1891 h 9788"/>
              <a:gd name="connsiteX9" fmla="*/ 8617 w 10000"/>
              <a:gd name="connsiteY9" fmla="*/ 1997 h 9788"/>
              <a:gd name="connsiteX10" fmla="*/ 8617 w 10000"/>
              <a:gd name="connsiteY10" fmla="*/ 2209 h 9788"/>
              <a:gd name="connsiteX11" fmla="*/ 8272 w 10000"/>
              <a:gd name="connsiteY11" fmla="*/ 2420 h 9788"/>
              <a:gd name="connsiteX12" fmla="*/ 8272 w 10000"/>
              <a:gd name="connsiteY12" fmla="*/ 2632 h 9788"/>
              <a:gd name="connsiteX13" fmla="*/ 7922 w 10000"/>
              <a:gd name="connsiteY13" fmla="*/ 2949 h 9788"/>
              <a:gd name="connsiteX14" fmla="*/ 7922 w 10000"/>
              <a:gd name="connsiteY14" fmla="*/ 3267 h 9788"/>
              <a:gd name="connsiteX15" fmla="*/ 7922 w 10000"/>
              <a:gd name="connsiteY15" fmla="*/ 3677 h 9788"/>
              <a:gd name="connsiteX16" fmla="*/ 7570 w 10000"/>
              <a:gd name="connsiteY16" fmla="*/ 3994 h 9788"/>
              <a:gd name="connsiteX17" fmla="*/ 7228 w 10000"/>
              <a:gd name="connsiteY17" fmla="*/ 4418 h 9788"/>
              <a:gd name="connsiteX18" fmla="*/ 7228 w 10000"/>
              <a:gd name="connsiteY18" fmla="*/ 4947 h 9788"/>
              <a:gd name="connsiteX19" fmla="*/ 6883 w 10000"/>
              <a:gd name="connsiteY19" fmla="*/ 5476 h 9788"/>
              <a:gd name="connsiteX20" fmla="*/ 6537 w 10000"/>
              <a:gd name="connsiteY20" fmla="*/ 6098 h 9788"/>
              <a:gd name="connsiteX21" fmla="*/ 6191 w 10000"/>
              <a:gd name="connsiteY21" fmla="*/ 6627 h 9788"/>
              <a:gd name="connsiteX22" fmla="*/ 6191 w 10000"/>
              <a:gd name="connsiteY22" fmla="*/ 7156 h 9788"/>
              <a:gd name="connsiteX23" fmla="*/ 5889 w 10000"/>
              <a:gd name="connsiteY23" fmla="*/ 7579 h 9788"/>
              <a:gd name="connsiteX24" fmla="*/ 5541 w 10000"/>
              <a:gd name="connsiteY24" fmla="*/ 8002 h 9788"/>
              <a:gd name="connsiteX25" fmla="*/ 5196 w 10000"/>
              <a:gd name="connsiteY25" fmla="*/ 8320 h 9788"/>
              <a:gd name="connsiteX26" fmla="*/ 4849 w 10000"/>
              <a:gd name="connsiteY26" fmla="*/ 8624 h 9788"/>
              <a:gd name="connsiteX27" fmla="*/ 4501 w 10000"/>
              <a:gd name="connsiteY27" fmla="*/ 8836 h 9788"/>
              <a:gd name="connsiteX28" fmla="*/ 4157 w 10000"/>
              <a:gd name="connsiteY28" fmla="*/ 9047 h 9788"/>
              <a:gd name="connsiteX29" fmla="*/ 3808 w 10000"/>
              <a:gd name="connsiteY29" fmla="*/ 9365 h 9788"/>
              <a:gd name="connsiteX30" fmla="*/ 3115 w 10000"/>
              <a:gd name="connsiteY30" fmla="*/ 9576 h 9788"/>
              <a:gd name="connsiteX31" fmla="*/ 2772 w 10000"/>
              <a:gd name="connsiteY31" fmla="*/ 9682 h 9788"/>
              <a:gd name="connsiteX32" fmla="*/ 2426 w 10000"/>
              <a:gd name="connsiteY32" fmla="*/ 9788 h 9788"/>
              <a:gd name="connsiteX33" fmla="*/ 2079 w 10000"/>
              <a:gd name="connsiteY33" fmla="*/ 9682 h 9788"/>
              <a:gd name="connsiteX34" fmla="*/ 1729 w 10000"/>
              <a:gd name="connsiteY34" fmla="*/ 9576 h 9788"/>
              <a:gd name="connsiteX35" fmla="*/ 1729 w 10000"/>
              <a:gd name="connsiteY35" fmla="*/ 9471 h 9788"/>
              <a:gd name="connsiteX36" fmla="*/ 1729 w 10000"/>
              <a:gd name="connsiteY36" fmla="*/ 9153 h 9788"/>
              <a:gd name="connsiteX37" fmla="*/ 1729 w 10000"/>
              <a:gd name="connsiteY37" fmla="*/ 9047 h 9788"/>
              <a:gd name="connsiteX38" fmla="*/ 1729 w 10000"/>
              <a:gd name="connsiteY38" fmla="*/ 8836 h 9788"/>
              <a:gd name="connsiteX39" fmla="*/ 1729 w 10000"/>
              <a:gd name="connsiteY39" fmla="*/ 8624 h 9788"/>
              <a:gd name="connsiteX40" fmla="*/ 1388 w 10000"/>
              <a:gd name="connsiteY40" fmla="*/ 8426 h 9788"/>
              <a:gd name="connsiteX41" fmla="*/ 1036 w 10000"/>
              <a:gd name="connsiteY41" fmla="*/ 8214 h 9788"/>
              <a:gd name="connsiteX42" fmla="*/ 695 w 10000"/>
              <a:gd name="connsiteY42" fmla="*/ 7896 h 9788"/>
              <a:gd name="connsiteX43" fmla="*/ 344 w 10000"/>
              <a:gd name="connsiteY43" fmla="*/ 7579 h 9788"/>
              <a:gd name="connsiteX44" fmla="*/ 0 w 10000"/>
              <a:gd name="connsiteY44" fmla="*/ 7262 h 9788"/>
              <a:gd name="connsiteX45" fmla="*/ 344 w 10000"/>
              <a:gd name="connsiteY45" fmla="*/ 7367 h 9788"/>
              <a:gd name="connsiteX46" fmla="*/ 1036 w 10000"/>
              <a:gd name="connsiteY46" fmla="*/ 7367 h 9788"/>
              <a:gd name="connsiteX47" fmla="*/ 1388 w 10000"/>
              <a:gd name="connsiteY47" fmla="*/ 7473 h 9788"/>
              <a:gd name="connsiteX48" fmla="*/ 2079 w 10000"/>
              <a:gd name="connsiteY48" fmla="*/ 7473 h 9788"/>
              <a:gd name="connsiteX49" fmla="*/ 2426 w 10000"/>
              <a:gd name="connsiteY49" fmla="*/ 7473 h 9788"/>
              <a:gd name="connsiteX50" fmla="*/ 2426 w 10000"/>
              <a:gd name="connsiteY50" fmla="*/ 7473 h 9788"/>
              <a:gd name="connsiteX51" fmla="*/ 2772 w 10000"/>
              <a:gd name="connsiteY51" fmla="*/ 7367 h 9788"/>
              <a:gd name="connsiteX52" fmla="*/ 2772 w 10000"/>
              <a:gd name="connsiteY52" fmla="*/ 7262 h 9788"/>
              <a:gd name="connsiteX53" fmla="*/ 3115 w 10000"/>
              <a:gd name="connsiteY53" fmla="*/ 7156 h 9788"/>
              <a:gd name="connsiteX54" fmla="*/ 3115 w 10000"/>
              <a:gd name="connsiteY54" fmla="*/ 6944 h 9788"/>
              <a:gd name="connsiteX55" fmla="*/ 3464 w 10000"/>
              <a:gd name="connsiteY55" fmla="*/ 6732 h 9788"/>
              <a:gd name="connsiteX56" fmla="*/ 3464 w 10000"/>
              <a:gd name="connsiteY56" fmla="*/ 6415 h 9788"/>
              <a:gd name="connsiteX57" fmla="*/ 3808 w 10000"/>
              <a:gd name="connsiteY57" fmla="*/ 6005 h 9788"/>
              <a:gd name="connsiteX58" fmla="*/ 3808 w 10000"/>
              <a:gd name="connsiteY58" fmla="*/ 5582 h 9788"/>
              <a:gd name="connsiteX59" fmla="*/ 4157 w 10000"/>
              <a:gd name="connsiteY59" fmla="*/ 5158 h 9788"/>
              <a:gd name="connsiteX60" fmla="*/ 4157 w 10000"/>
              <a:gd name="connsiteY60" fmla="*/ 4629 h 9788"/>
              <a:gd name="connsiteX61" fmla="*/ 4501 w 10000"/>
              <a:gd name="connsiteY61" fmla="*/ 3994 h 9788"/>
              <a:gd name="connsiteX62" fmla="*/ 4849 w 10000"/>
              <a:gd name="connsiteY62" fmla="*/ 3571 h 9788"/>
              <a:gd name="connsiteX63" fmla="*/ 4849 w 10000"/>
              <a:gd name="connsiteY63" fmla="*/ 3161 h 9788"/>
              <a:gd name="connsiteX64" fmla="*/ 5196 w 10000"/>
              <a:gd name="connsiteY64" fmla="*/ 2738 h 9788"/>
              <a:gd name="connsiteX65" fmla="*/ 5196 w 10000"/>
              <a:gd name="connsiteY65" fmla="*/ 2420 h 9788"/>
              <a:gd name="connsiteX66" fmla="*/ 5196 w 10000"/>
              <a:gd name="connsiteY66" fmla="*/ 2103 h 9788"/>
              <a:gd name="connsiteX67" fmla="*/ 5889 w 10000"/>
              <a:gd name="connsiteY67" fmla="*/ 0 h 9788"/>
              <a:gd name="connsiteX68" fmla="*/ 6537 w 10000"/>
              <a:gd name="connsiteY68" fmla="*/ 105 h 9788"/>
              <a:gd name="connsiteX69" fmla="*/ 7570 w 10000"/>
              <a:gd name="connsiteY69" fmla="*/ 423 h 9788"/>
              <a:gd name="connsiteX70" fmla="*/ 8617 w 10000"/>
              <a:gd name="connsiteY70" fmla="*/ 635 h 9788"/>
              <a:gd name="connsiteX71" fmla="*/ 9308 w 10000"/>
              <a:gd name="connsiteY71" fmla="*/ 740 h 9788"/>
              <a:gd name="connsiteX72" fmla="*/ 9649 w 10000"/>
              <a:gd name="connsiteY72" fmla="*/ 952 h 9788"/>
              <a:gd name="connsiteX73" fmla="*/ 9649 w 10000"/>
              <a:gd name="connsiteY73" fmla="*/ 1045 h 9788"/>
              <a:gd name="connsiteX74" fmla="*/ 9649 w 10000"/>
              <a:gd name="connsiteY74" fmla="*/ 1045 h 9788"/>
              <a:gd name="connsiteX0" fmla="*/ 9649 w 10000"/>
              <a:gd name="connsiteY0" fmla="*/ 1068 h 10000"/>
              <a:gd name="connsiteX1" fmla="*/ 10000 w 10000"/>
              <a:gd name="connsiteY1" fmla="*/ 1175 h 10000"/>
              <a:gd name="connsiteX2" fmla="*/ 9649 w 10000"/>
              <a:gd name="connsiteY2" fmla="*/ 1283 h 10000"/>
              <a:gd name="connsiteX3" fmla="*/ 9649 w 10000"/>
              <a:gd name="connsiteY3" fmla="*/ 1391 h 10000"/>
              <a:gd name="connsiteX4" fmla="*/ 9308 w 10000"/>
              <a:gd name="connsiteY4" fmla="*/ 1500 h 10000"/>
              <a:gd name="connsiteX5" fmla="*/ 9308 w 10000"/>
              <a:gd name="connsiteY5" fmla="*/ 1500 h 10000"/>
              <a:gd name="connsiteX6" fmla="*/ 8965 w 10000"/>
              <a:gd name="connsiteY6" fmla="*/ 1608 h 10000"/>
              <a:gd name="connsiteX7" fmla="*/ 8965 w 10000"/>
              <a:gd name="connsiteY7" fmla="*/ 1716 h 10000"/>
              <a:gd name="connsiteX8" fmla="*/ 8617 w 10000"/>
              <a:gd name="connsiteY8" fmla="*/ 1932 h 10000"/>
              <a:gd name="connsiteX9" fmla="*/ 8617 w 10000"/>
              <a:gd name="connsiteY9" fmla="*/ 2040 h 10000"/>
              <a:gd name="connsiteX10" fmla="*/ 8617 w 10000"/>
              <a:gd name="connsiteY10" fmla="*/ 2257 h 10000"/>
              <a:gd name="connsiteX11" fmla="*/ 8272 w 10000"/>
              <a:gd name="connsiteY11" fmla="*/ 2472 h 10000"/>
              <a:gd name="connsiteX12" fmla="*/ 8272 w 10000"/>
              <a:gd name="connsiteY12" fmla="*/ 2689 h 10000"/>
              <a:gd name="connsiteX13" fmla="*/ 7922 w 10000"/>
              <a:gd name="connsiteY13" fmla="*/ 3013 h 10000"/>
              <a:gd name="connsiteX14" fmla="*/ 7922 w 10000"/>
              <a:gd name="connsiteY14" fmla="*/ 3338 h 10000"/>
              <a:gd name="connsiteX15" fmla="*/ 7922 w 10000"/>
              <a:gd name="connsiteY15" fmla="*/ 3757 h 10000"/>
              <a:gd name="connsiteX16" fmla="*/ 7570 w 10000"/>
              <a:gd name="connsiteY16" fmla="*/ 4081 h 10000"/>
              <a:gd name="connsiteX17" fmla="*/ 7228 w 10000"/>
              <a:gd name="connsiteY17" fmla="*/ 4514 h 10000"/>
              <a:gd name="connsiteX18" fmla="*/ 7228 w 10000"/>
              <a:gd name="connsiteY18" fmla="*/ 5054 h 10000"/>
              <a:gd name="connsiteX19" fmla="*/ 6883 w 10000"/>
              <a:gd name="connsiteY19" fmla="*/ 5595 h 10000"/>
              <a:gd name="connsiteX20" fmla="*/ 6537 w 10000"/>
              <a:gd name="connsiteY20" fmla="*/ 6230 h 10000"/>
              <a:gd name="connsiteX21" fmla="*/ 6191 w 10000"/>
              <a:gd name="connsiteY21" fmla="*/ 6771 h 10000"/>
              <a:gd name="connsiteX22" fmla="*/ 6191 w 10000"/>
              <a:gd name="connsiteY22" fmla="*/ 7311 h 10000"/>
              <a:gd name="connsiteX23" fmla="*/ 5889 w 10000"/>
              <a:gd name="connsiteY23" fmla="*/ 7743 h 10000"/>
              <a:gd name="connsiteX24" fmla="*/ 5541 w 10000"/>
              <a:gd name="connsiteY24" fmla="*/ 8175 h 10000"/>
              <a:gd name="connsiteX25" fmla="*/ 5196 w 10000"/>
              <a:gd name="connsiteY25" fmla="*/ 8500 h 10000"/>
              <a:gd name="connsiteX26" fmla="*/ 4849 w 10000"/>
              <a:gd name="connsiteY26" fmla="*/ 8811 h 10000"/>
              <a:gd name="connsiteX27" fmla="*/ 4501 w 10000"/>
              <a:gd name="connsiteY27" fmla="*/ 9027 h 10000"/>
              <a:gd name="connsiteX28" fmla="*/ 4157 w 10000"/>
              <a:gd name="connsiteY28" fmla="*/ 9243 h 10000"/>
              <a:gd name="connsiteX29" fmla="*/ 3808 w 10000"/>
              <a:gd name="connsiteY29" fmla="*/ 9568 h 10000"/>
              <a:gd name="connsiteX30" fmla="*/ 3115 w 10000"/>
              <a:gd name="connsiteY30" fmla="*/ 9783 h 10000"/>
              <a:gd name="connsiteX31" fmla="*/ 2772 w 10000"/>
              <a:gd name="connsiteY31" fmla="*/ 9892 h 10000"/>
              <a:gd name="connsiteX32" fmla="*/ 2426 w 10000"/>
              <a:gd name="connsiteY32" fmla="*/ 10000 h 10000"/>
              <a:gd name="connsiteX33" fmla="*/ 2079 w 10000"/>
              <a:gd name="connsiteY33" fmla="*/ 9892 h 10000"/>
              <a:gd name="connsiteX34" fmla="*/ 1729 w 10000"/>
              <a:gd name="connsiteY34" fmla="*/ 9783 h 10000"/>
              <a:gd name="connsiteX35" fmla="*/ 1729 w 10000"/>
              <a:gd name="connsiteY35" fmla="*/ 9676 h 10000"/>
              <a:gd name="connsiteX36" fmla="*/ 1729 w 10000"/>
              <a:gd name="connsiteY36" fmla="*/ 9351 h 10000"/>
              <a:gd name="connsiteX37" fmla="*/ 1729 w 10000"/>
              <a:gd name="connsiteY37" fmla="*/ 9243 h 10000"/>
              <a:gd name="connsiteX38" fmla="*/ 1729 w 10000"/>
              <a:gd name="connsiteY38" fmla="*/ 9027 h 10000"/>
              <a:gd name="connsiteX39" fmla="*/ 1729 w 10000"/>
              <a:gd name="connsiteY39" fmla="*/ 8811 h 10000"/>
              <a:gd name="connsiteX40" fmla="*/ 1388 w 10000"/>
              <a:gd name="connsiteY40" fmla="*/ 8609 h 10000"/>
              <a:gd name="connsiteX41" fmla="*/ 1036 w 10000"/>
              <a:gd name="connsiteY41" fmla="*/ 8392 h 10000"/>
              <a:gd name="connsiteX42" fmla="*/ 695 w 10000"/>
              <a:gd name="connsiteY42" fmla="*/ 8067 h 10000"/>
              <a:gd name="connsiteX43" fmla="*/ 344 w 10000"/>
              <a:gd name="connsiteY43" fmla="*/ 7743 h 10000"/>
              <a:gd name="connsiteX44" fmla="*/ 0 w 10000"/>
              <a:gd name="connsiteY44" fmla="*/ 7419 h 10000"/>
              <a:gd name="connsiteX45" fmla="*/ 344 w 10000"/>
              <a:gd name="connsiteY45" fmla="*/ 7527 h 10000"/>
              <a:gd name="connsiteX46" fmla="*/ 1036 w 10000"/>
              <a:gd name="connsiteY46" fmla="*/ 7527 h 10000"/>
              <a:gd name="connsiteX47" fmla="*/ 1388 w 10000"/>
              <a:gd name="connsiteY47" fmla="*/ 7635 h 10000"/>
              <a:gd name="connsiteX48" fmla="*/ 2079 w 10000"/>
              <a:gd name="connsiteY48" fmla="*/ 7635 h 10000"/>
              <a:gd name="connsiteX49" fmla="*/ 2426 w 10000"/>
              <a:gd name="connsiteY49" fmla="*/ 7635 h 10000"/>
              <a:gd name="connsiteX50" fmla="*/ 2426 w 10000"/>
              <a:gd name="connsiteY50" fmla="*/ 7635 h 10000"/>
              <a:gd name="connsiteX51" fmla="*/ 2772 w 10000"/>
              <a:gd name="connsiteY51" fmla="*/ 7527 h 10000"/>
              <a:gd name="connsiteX52" fmla="*/ 2772 w 10000"/>
              <a:gd name="connsiteY52" fmla="*/ 7419 h 10000"/>
              <a:gd name="connsiteX53" fmla="*/ 3115 w 10000"/>
              <a:gd name="connsiteY53" fmla="*/ 7311 h 10000"/>
              <a:gd name="connsiteX54" fmla="*/ 3115 w 10000"/>
              <a:gd name="connsiteY54" fmla="*/ 7094 h 10000"/>
              <a:gd name="connsiteX55" fmla="*/ 3464 w 10000"/>
              <a:gd name="connsiteY55" fmla="*/ 6878 h 10000"/>
              <a:gd name="connsiteX56" fmla="*/ 3464 w 10000"/>
              <a:gd name="connsiteY56" fmla="*/ 6554 h 10000"/>
              <a:gd name="connsiteX57" fmla="*/ 3808 w 10000"/>
              <a:gd name="connsiteY57" fmla="*/ 6135 h 10000"/>
              <a:gd name="connsiteX58" fmla="*/ 3808 w 10000"/>
              <a:gd name="connsiteY58" fmla="*/ 5703 h 10000"/>
              <a:gd name="connsiteX59" fmla="*/ 4157 w 10000"/>
              <a:gd name="connsiteY59" fmla="*/ 5270 h 10000"/>
              <a:gd name="connsiteX60" fmla="*/ 4157 w 10000"/>
              <a:gd name="connsiteY60" fmla="*/ 4729 h 10000"/>
              <a:gd name="connsiteX61" fmla="*/ 4501 w 10000"/>
              <a:gd name="connsiteY61" fmla="*/ 4081 h 10000"/>
              <a:gd name="connsiteX62" fmla="*/ 4849 w 10000"/>
              <a:gd name="connsiteY62" fmla="*/ 3648 h 10000"/>
              <a:gd name="connsiteX63" fmla="*/ 4849 w 10000"/>
              <a:gd name="connsiteY63" fmla="*/ 3229 h 10000"/>
              <a:gd name="connsiteX64" fmla="*/ 5196 w 10000"/>
              <a:gd name="connsiteY64" fmla="*/ 2797 h 10000"/>
              <a:gd name="connsiteX65" fmla="*/ 5196 w 10000"/>
              <a:gd name="connsiteY65" fmla="*/ 2472 h 10000"/>
              <a:gd name="connsiteX66" fmla="*/ 5196 w 10000"/>
              <a:gd name="connsiteY66" fmla="*/ 2149 h 10000"/>
              <a:gd name="connsiteX67" fmla="*/ 5889 w 10000"/>
              <a:gd name="connsiteY67" fmla="*/ 0 h 10000"/>
              <a:gd name="connsiteX68" fmla="*/ 7570 w 10000"/>
              <a:gd name="connsiteY68" fmla="*/ 432 h 10000"/>
              <a:gd name="connsiteX69" fmla="*/ 8617 w 10000"/>
              <a:gd name="connsiteY69" fmla="*/ 649 h 10000"/>
              <a:gd name="connsiteX70" fmla="*/ 9308 w 10000"/>
              <a:gd name="connsiteY70" fmla="*/ 756 h 10000"/>
              <a:gd name="connsiteX71" fmla="*/ 9649 w 10000"/>
              <a:gd name="connsiteY71" fmla="*/ 973 h 10000"/>
              <a:gd name="connsiteX72" fmla="*/ 9649 w 10000"/>
              <a:gd name="connsiteY72" fmla="*/ 1068 h 10000"/>
              <a:gd name="connsiteX73" fmla="*/ 9649 w 10000"/>
              <a:gd name="connsiteY73" fmla="*/ 1068 h 10000"/>
              <a:gd name="connsiteX0" fmla="*/ 9649 w 10000"/>
              <a:gd name="connsiteY0" fmla="*/ 636 h 9568"/>
              <a:gd name="connsiteX1" fmla="*/ 10000 w 10000"/>
              <a:gd name="connsiteY1" fmla="*/ 743 h 9568"/>
              <a:gd name="connsiteX2" fmla="*/ 9649 w 10000"/>
              <a:gd name="connsiteY2" fmla="*/ 851 h 9568"/>
              <a:gd name="connsiteX3" fmla="*/ 9649 w 10000"/>
              <a:gd name="connsiteY3" fmla="*/ 959 h 9568"/>
              <a:gd name="connsiteX4" fmla="*/ 9308 w 10000"/>
              <a:gd name="connsiteY4" fmla="*/ 1068 h 9568"/>
              <a:gd name="connsiteX5" fmla="*/ 9308 w 10000"/>
              <a:gd name="connsiteY5" fmla="*/ 1068 h 9568"/>
              <a:gd name="connsiteX6" fmla="*/ 8965 w 10000"/>
              <a:gd name="connsiteY6" fmla="*/ 1176 h 9568"/>
              <a:gd name="connsiteX7" fmla="*/ 8965 w 10000"/>
              <a:gd name="connsiteY7" fmla="*/ 1284 h 9568"/>
              <a:gd name="connsiteX8" fmla="*/ 8617 w 10000"/>
              <a:gd name="connsiteY8" fmla="*/ 1500 h 9568"/>
              <a:gd name="connsiteX9" fmla="*/ 8617 w 10000"/>
              <a:gd name="connsiteY9" fmla="*/ 1608 h 9568"/>
              <a:gd name="connsiteX10" fmla="*/ 8617 w 10000"/>
              <a:gd name="connsiteY10" fmla="*/ 1825 h 9568"/>
              <a:gd name="connsiteX11" fmla="*/ 8272 w 10000"/>
              <a:gd name="connsiteY11" fmla="*/ 2040 h 9568"/>
              <a:gd name="connsiteX12" fmla="*/ 8272 w 10000"/>
              <a:gd name="connsiteY12" fmla="*/ 2257 h 9568"/>
              <a:gd name="connsiteX13" fmla="*/ 7922 w 10000"/>
              <a:gd name="connsiteY13" fmla="*/ 2581 h 9568"/>
              <a:gd name="connsiteX14" fmla="*/ 7922 w 10000"/>
              <a:gd name="connsiteY14" fmla="*/ 2906 h 9568"/>
              <a:gd name="connsiteX15" fmla="*/ 7922 w 10000"/>
              <a:gd name="connsiteY15" fmla="*/ 3325 h 9568"/>
              <a:gd name="connsiteX16" fmla="*/ 7570 w 10000"/>
              <a:gd name="connsiteY16" fmla="*/ 3649 h 9568"/>
              <a:gd name="connsiteX17" fmla="*/ 7228 w 10000"/>
              <a:gd name="connsiteY17" fmla="*/ 4082 h 9568"/>
              <a:gd name="connsiteX18" fmla="*/ 7228 w 10000"/>
              <a:gd name="connsiteY18" fmla="*/ 4622 h 9568"/>
              <a:gd name="connsiteX19" fmla="*/ 6883 w 10000"/>
              <a:gd name="connsiteY19" fmla="*/ 5163 h 9568"/>
              <a:gd name="connsiteX20" fmla="*/ 6537 w 10000"/>
              <a:gd name="connsiteY20" fmla="*/ 5798 h 9568"/>
              <a:gd name="connsiteX21" fmla="*/ 6191 w 10000"/>
              <a:gd name="connsiteY21" fmla="*/ 6339 h 9568"/>
              <a:gd name="connsiteX22" fmla="*/ 6191 w 10000"/>
              <a:gd name="connsiteY22" fmla="*/ 6879 h 9568"/>
              <a:gd name="connsiteX23" fmla="*/ 5889 w 10000"/>
              <a:gd name="connsiteY23" fmla="*/ 7311 h 9568"/>
              <a:gd name="connsiteX24" fmla="*/ 5541 w 10000"/>
              <a:gd name="connsiteY24" fmla="*/ 7743 h 9568"/>
              <a:gd name="connsiteX25" fmla="*/ 5196 w 10000"/>
              <a:gd name="connsiteY25" fmla="*/ 8068 h 9568"/>
              <a:gd name="connsiteX26" fmla="*/ 4849 w 10000"/>
              <a:gd name="connsiteY26" fmla="*/ 8379 h 9568"/>
              <a:gd name="connsiteX27" fmla="*/ 4501 w 10000"/>
              <a:gd name="connsiteY27" fmla="*/ 8595 h 9568"/>
              <a:gd name="connsiteX28" fmla="*/ 4157 w 10000"/>
              <a:gd name="connsiteY28" fmla="*/ 8811 h 9568"/>
              <a:gd name="connsiteX29" fmla="*/ 3808 w 10000"/>
              <a:gd name="connsiteY29" fmla="*/ 9136 h 9568"/>
              <a:gd name="connsiteX30" fmla="*/ 3115 w 10000"/>
              <a:gd name="connsiteY30" fmla="*/ 9351 h 9568"/>
              <a:gd name="connsiteX31" fmla="*/ 2772 w 10000"/>
              <a:gd name="connsiteY31" fmla="*/ 9460 h 9568"/>
              <a:gd name="connsiteX32" fmla="*/ 2426 w 10000"/>
              <a:gd name="connsiteY32" fmla="*/ 9568 h 9568"/>
              <a:gd name="connsiteX33" fmla="*/ 2079 w 10000"/>
              <a:gd name="connsiteY33" fmla="*/ 9460 h 9568"/>
              <a:gd name="connsiteX34" fmla="*/ 1729 w 10000"/>
              <a:gd name="connsiteY34" fmla="*/ 9351 h 9568"/>
              <a:gd name="connsiteX35" fmla="*/ 1729 w 10000"/>
              <a:gd name="connsiteY35" fmla="*/ 9244 h 9568"/>
              <a:gd name="connsiteX36" fmla="*/ 1729 w 10000"/>
              <a:gd name="connsiteY36" fmla="*/ 8919 h 9568"/>
              <a:gd name="connsiteX37" fmla="*/ 1729 w 10000"/>
              <a:gd name="connsiteY37" fmla="*/ 8811 h 9568"/>
              <a:gd name="connsiteX38" fmla="*/ 1729 w 10000"/>
              <a:gd name="connsiteY38" fmla="*/ 8595 h 9568"/>
              <a:gd name="connsiteX39" fmla="*/ 1729 w 10000"/>
              <a:gd name="connsiteY39" fmla="*/ 8379 h 9568"/>
              <a:gd name="connsiteX40" fmla="*/ 1388 w 10000"/>
              <a:gd name="connsiteY40" fmla="*/ 8177 h 9568"/>
              <a:gd name="connsiteX41" fmla="*/ 1036 w 10000"/>
              <a:gd name="connsiteY41" fmla="*/ 7960 h 9568"/>
              <a:gd name="connsiteX42" fmla="*/ 695 w 10000"/>
              <a:gd name="connsiteY42" fmla="*/ 7635 h 9568"/>
              <a:gd name="connsiteX43" fmla="*/ 344 w 10000"/>
              <a:gd name="connsiteY43" fmla="*/ 7311 h 9568"/>
              <a:gd name="connsiteX44" fmla="*/ 0 w 10000"/>
              <a:gd name="connsiteY44" fmla="*/ 6987 h 9568"/>
              <a:gd name="connsiteX45" fmla="*/ 344 w 10000"/>
              <a:gd name="connsiteY45" fmla="*/ 7095 h 9568"/>
              <a:gd name="connsiteX46" fmla="*/ 1036 w 10000"/>
              <a:gd name="connsiteY46" fmla="*/ 7095 h 9568"/>
              <a:gd name="connsiteX47" fmla="*/ 1388 w 10000"/>
              <a:gd name="connsiteY47" fmla="*/ 7203 h 9568"/>
              <a:gd name="connsiteX48" fmla="*/ 2079 w 10000"/>
              <a:gd name="connsiteY48" fmla="*/ 7203 h 9568"/>
              <a:gd name="connsiteX49" fmla="*/ 2426 w 10000"/>
              <a:gd name="connsiteY49" fmla="*/ 7203 h 9568"/>
              <a:gd name="connsiteX50" fmla="*/ 2426 w 10000"/>
              <a:gd name="connsiteY50" fmla="*/ 7203 h 9568"/>
              <a:gd name="connsiteX51" fmla="*/ 2772 w 10000"/>
              <a:gd name="connsiteY51" fmla="*/ 7095 h 9568"/>
              <a:gd name="connsiteX52" fmla="*/ 2772 w 10000"/>
              <a:gd name="connsiteY52" fmla="*/ 6987 h 9568"/>
              <a:gd name="connsiteX53" fmla="*/ 3115 w 10000"/>
              <a:gd name="connsiteY53" fmla="*/ 6879 h 9568"/>
              <a:gd name="connsiteX54" fmla="*/ 3115 w 10000"/>
              <a:gd name="connsiteY54" fmla="*/ 6662 h 9568"/>
              <a:gd name="connsiteX55" fmla="*/ 3464 w 10000"/>
              <a:gd name="connsiteY55" fmla="*/ 6446 h 9568"/>
              <a:gd name="connsiteX56" fmla="*/ 3464 w 10000"/>
              <a:gd name="connsiteY56" fmla="*/ 6122 h 9568"/>
              <a:gd name="connsiteX57" fmla="*/ 3808 w 10000"/>
              <a:gd name="connsiteY57" fmla="*/ 5703 h 9568"/>
              <a:gd name="connsiteX58" fmla="*/ 3808 w 10000"/>
              <a:gd name="connsiteY58" fmla="*/ 5271 h 9568"/>
              <a:gd name="connsiteX59" fmla="*/ 4157 w 10000"/>
              <a:gd name="connsiteY59" fmla="*/ 4838 h 9568"/>
              <a:gd name="connsiteX60" fmla="*/ 4157 w 10000"/>
              <a:gd name="connsiteY60" fmla="*/ 4297 h 9568"/>
              <a:gd name="connsiteX61" fmla="*/ 4501 w 10000"/>
              <a:gd name="connsiteY61" fmla="*/ 3649 h 9568"/>
              <a:gd name="connsiteX62" fmla="*/ 4849 w 10000"/>
              <a:gd name="connsiteY62" fmla="*/ 3216 h 9568"/>
              <a:gd name="connsiteX63" fmla="*/ 4849 w 10000"/>
              <a:gd name="connsiteY63" fmla="*/ 2797 h 9568"/>
              <a:gd name="connsiteX64" fmla="*/ 5196 w 10000"/>
              <a:gd name="connsiteY64" fmla="*/ 2365 h 9568"/>
              <a:gd name="connsiteX65" fmla="*/ 5196 w 10000"/>
              <a:gd name="connsiteY65" fmla="*/ 2040 h 9568"/>
              <a:gd name="connsiteX66" fmla="*/ 5196 w 10000"/>
              <a:gd name="connsiteY66" fmla="*/ 1717 h 9568"/>
              <a:gd name="connsiteX67" fmla="*/ 7570 w 10000"/>
              <a:gd name="connsiteY67" fmla="*/ 0 h 9568"/>
              <a:gd name="connsiteX68" fmla="*/ 8617 w 10000"/>
              <a:gd name="connsiteY68" fmla="*/ 217 h 9568"/>
              <a:gd name="connsiteX69" fmla="*/ 9308 w 10000"/>
              <a:gd name="connsiteY69" fmla="*/ 324 h 9568"/>
              <a:gd name="connsiteX70" fmla="*/ 9649 w 10000"/>
              <a:gd name="connsiteY70" fmla="*/ 541 h 9568"/>
              <a:gd name="connsiteX71" fmla="*/ 9649 w 10000"/>
              <a:gd name="connsiteY71" fmla="*/ 636 h 9568"/>
              <a:gd name="connsiteX72" fmla="*/ 9649 w 10000"/>
              <a:gd name="connsiteY72" fmla="*/ 636 h 9568"/>
              <a:gd name="connsiteX0" fmla="*/ 9649 w 10000"/>
              <a:gd name="connsiteY0" fmla="*/ 665 h 10000"/>
              <a:gd name="connsiteX1" fmla="*/ 10000 w 10000"/>
              <a:gd name="connsiteY1" fmla="*/ 777 h 10000"/>
              <a:gd name="connsiteX2" fmla="*/ 9649 w 10000"/>
              <a:gd name="connsiteY2" fmla="*/ 889 h 10000"/>
              <a:gd name="connsiteX3" fmla="*/ 9649 w 10000"/>
              <a:gd name="connsiteY3" fmla="*/ 1002 h 10000"/>
              <a:gd name="connsiteX4" fmla="*/ 9308 w 10000"/>
              <a:gd name="connsiteY4" fmla="*/ 1116 h 10000"/>
              <a:gd name="connsiteX5" fmla="*/ 9308 w 10000"/>
              <a:gd name="connsiteY5" fmla="*/ 1116 h 10000"/>
              <a:gd name="connsiteX6" fmla="*/ 8965 w 10000"/>
              <a:gd name="connsiteY6" fmla="*/ 1229 h 10000"/>
              <a:gd name="connsiteX7" fmla="*/ 8965 w 10000"/>
              <a:gd name="connsiteY7" fmla="*/ 1342 h 10000"/>
              <a:gd name="connsiteX8" fmla="*/ 8617 w 10000"/>
              <a:gd name="connsiteY8" fmla="*/ 1568 h 10000"/>
              <a:gd name="connsiteX9" fmla="*/ 8617 w 10000"/>
              <a:gd name="connsiteY9" fmla="*/ 1681 h 10000"/>
              <a:gd name="connsiteX10" fmla="*/ 8617 w 10000"/>
              <a:gd name="connsiteY10" fmla="*/ 1907 h 10000"/>
              <a:gd name="connsiteX11" fmla="*/ 8272 w 10000"/>
              <a:gd name="connsiteY11" fmla="*/ 2132 h 10000"/>
              <a:gd name="connsiteX12" fmla="*/ 8272 w 10000"/>
              <a:gd name="connsiteY12" fmla="*/ 2359 h 10000"/>
              <a:gd name="connsiteX13" fmla="*/ 7922 w 10000"/>
              <a:gd name="connsiteY13" fmla="*/ 2698 h 10000"/>
              <a:gd name="connsiteX14" fmla="*/ 7922 w 10000"/>
              <a:gd name="connsiteY14" fmla="*/ 3037 h 10000"/>
              <a:gd name="connsiteX15" fmla="*/ 7922 w 10000"/>
              <a:gd name="connsiteY15" fmla="*/ 3475 h 10000"/>
              <a:gd name="connsiteX16" fmla="*/ 7570 w 10000"/>
              <a:gd name="connsiteY16" fmla="*/ 3814 h 10000"/>
              <a:gd name="connsiteX17" fmla="*/ 7228 w 10000"/>
              <a:gd name="connsiteY17" fmla="*/ 4266 h 10000"/>
              <a:gd name="connsiteX18" fmla="*/ 7228 w 10000"/>
              <a:gd name="connsiteY18" fmla="*/ 4831 h 10000"/>
              <a:gd name="connsiteX19" fmla="*/ 6883 w 10000"/>
              <a:gd name="connsiteY19" fmla="*/ 5396 h 10000"/>
              <a:gd name="connsiteX20" fmla="*/ 6537 w 10000"/>
              <a:gd name="connsiteY20" fmla="*/ 6060 h 10000"/>
              <a:gd name="connsiteX21" fmla="*/ 6191 w 10000"/>
              <a:gd name="connsiteY21" fmla="*/ 6625 h 10000"/>
              <a:gd name="connsiteX22" fmla="*/ 6191 w 10000"/>
              <a:gd name="connsiteY22" fmla="*/ 7190 h 10000"/>
              <a:gd name="connsiteX23" fmla="*/ 5889 w 10000"/>
              <a:gd name="connsiteY23" fmla="*/ 7641 h 10000"/>
              <a:gd name="connsiteX24" fmla="*/ 5541 w 10000"/>
              <a:gd name="connsiteY24" fmla="*/ 8093 h 10000"/>
              <a:gd name="connsiteX25" fmla="*/ 5196 w 10000"/>
              <a:gd name="connsiteY25" fmla="*/ 8432 h 10000"/>
              <a:gd name="connsiteX26" fmla="*/ 4849 w 10000"/>
              <a:gd name="connsiteY26" fmla="*/ 8757 h 10000"/>
              <a:gd name="connsiteX27" fmla="*/ 4501 w 10000"/>
              <a:gd name="connsiteY27" fmla="*/ 8983 h 10000"/>
              <a:gd name="connsiteX28" fmla="*/ 4157 w 10000"/>
              <a:gd name="connsiteY28" fmla="*/ 9209 h 10000"/>
              <a:gd name="connsiteX29" fmla="*/ 3808 w 10000"/>
              <a:gd name="connsiteY29" fmla="*/ 9548 h 10000"/>
              <a:gd name="connsiteX30" fmla="*/ 3115 w 10000"/>
              <a:gd name="connsiteY30" fmla="*/ 9773 h 10000"/>
              <a:gd name="connsiteX31" fmla="*/ 2772 w 10000"/>
              <a:gd name="connsiteY31" fmla="*/ 9887 h 10000"/>
              <a:gd name="connsiteX32" fmla="*/ 2426 w 10000"/>
              <a:gd name="connsiteY32" fmla="*/ 10000 h 10000"/>
              <a:gd name="connsiteX33" fmla="*/ 2079 w 10000"/>
              <a:gd name="connsiteY33" fmla="*/ 9887 h 10000"/>
              <a:gd name="connsiteX34" fmla="*/ 1729 w 10000"/>
              <a:gd name="connsiteY34" fmla="*/ 9773 h 10000"/>
              <a:gd name="connsiteX35" fmla="*/ 1729 w 10000"/>
              <a:gd name="connsiteY35" fmla="*/ 9661 h 10000"/>
              <a:gd name="connsiteX36" fmla="*/ 1729 w 10000"/>
              <a:gd name="connsiteY36" fmla="*/ 9322 h 10000"/>
              <a:gd name="connsiteX37" fmla="*/ 1729 w 10000"/>
              <a:gd name="connsiteY37" fmla="*/ 9209 h 10000"/>
              <a:gd name="connsiteX38" fmla="*/ 1729 w 10000"/>
              <a:gd name="connsiteY38" fmla="*/ 8983 h 10000"/>
              <a:gd name="connsiteX39" fmla="*/ 1729 w 10000"/>
              <a:gd name="connsiteY39" fmla="*/ 8757 h 10000"/>
              <a:gd name="connsiteX40" fmla="*/ 1388 w 10000"/>
              <a:gd name="connsiteY40" fmla="*/ 8546 h 10000"/>
              <a:gd name="connsiteX41" fmla="*/ 1036 w 10000"/>
              <a:gd name="connsiteY41" fmla="*/ 8319 h 10000"/>
              <a:gd name="connsiteX42" fmla="*/ 695 w 10000"/>
              <a:gd name="connsiteY42" fmla="*/ 7980 h 10000"/>
              <a:gd name="connsiteX43" fmla="*/ 344 w 10000"/>
              <a:gd name="connsiteY43" fmla="*/ 7641 h 10000"/>
              <a:gd name="connsiteX44" fmla="*/ 0 w 10000"/>
              <a:gd name="connsiteY44" fmla="*/ 7302 h 10000"/>
              <a:gd name="connsiteX45" fmla="*/ 344 w 10000"/>
              <a:gd name="connsiteY45" fmla="*/ 7415 h 10000"/>
              <a:gd name="connsiteX46" fmla="*/ 1036 w 10000"/>
              <a:gd name="connsiteY46" fmla="*/ 7415 h 10000"/>
              <a:gd name="connsiteX47" fmla="*/ 1388 w 10000"/>
              <a:gd name="connsiteY47" fmla="*/ 7528 h 10000"/>
              <a:gd name="connsiteX48" fmla="*/ 2079 w 10000"/>
              <a:gd name="connsiteY48" fmla="*/ 7528 h 10000"/>
              <a:gd name="connsiteX49" fmla="*/ 2426 w 10000"/>
              <a:gd name="connsiteY49" fmla="*/ 7528 h 10000"/>
              <a:gd name="connsiteX50" fmla="*/ 2426 w 10000"/>
              <a:gd name="connsiteY50" fmla="*/ 7528 h 10000"/>
              <a:gd name="connsiteX51" fmla="*/ 2772 w 10000"/>
              <a:gd name="connsiteY51" fmla="*/ 7415 h 10000"/>
              <a:gd name="connsiteX52" fmla="*/ 2772 w 10000"/>
              <a:gd name="connsiteY52" fmla="*/ 7302 h 10000"/>
              <a:gd name="connsiteX53" fmla="*/ 3115 w 10000"/>
              <a:gd name="connsiteY53" fmla="*/ 7190 h 10000"/>
              <a:gd name="connsiteX54" fmla="*/ 3115 w 10000"/>
              <a:gd name="connsiteY54" fmla="*/ 6963 h 10000"/>
              <a:gd name="connsiteX55" fmla="*/ 3464 w 10000"/>
              <a:gd name="connsiteY55" fmla="*/ 6737 h 10000"/>
              <a:gd name="connsiteX56" fmla="*/ 3464 w 10000"/>
              <a:gd name="connsiteY56" fmla="*/ 6398 h 10000"/>
              <a:gd name="connsiteX57" fmla="*/ 3808 w 10000"/>
              <a:gd name="connsiteY57" fmla="*/ 5960 h 10000"/>
              <a:gd name="connsiteX58" fmla="*/ 3808 w 10000"/>
              <a:gd name="connsiteY58" fmla="*/ 5509 h 10000"/>
              <a:gd name="connsiteX59" fmla="*/ 4157 w 10000"/>
              <a:gd name="connsiteY59" fmla="*/ 5056 h 10000"/>
              <a:gd name="connsiteX60" fmla="*/ 4157 w 10000"/>
              <a:gd name="connsiteY60" fmla="*/ 4491 h 10000"/>
              <a:gd name="connsiteX61" fmla="*/ 4501 w 10000"/>
              <a:gd name="connsiteY61" fmla="*/ 3814 h 10000"/>
              <a:gd name="connsiteX62" fmla="*/ 4849 w 10000"/>
              <a:gd name="connsiteY62" fmla="*/ 3361 h 10000"/>
              <a:gd name="connsiteX63" fmla="*/ 4849 w 10000"/>
              <a:gd name="connsiteY63" fmla="*/ 2923 h 10000"/>
              <a:gd name="connsiteX64" fmla="*/ 5196 w 10000"/>
              <a:gd name="connsiteY64" fmla="*/ 2472 h 10000"/>
              <a:gd name="connsiteX65" fmla="*/ 5196 w 10000"/>
              <a:gd name="connsiteY65" fmla="*/ 2132 h 10000"/>
              <a:gd name="connsiteX66" fmla="*/ 5196 w 10000"/>
              <a:gd name="connsiteY66" fmla="*/ 1795 h 10000"/>
              <a:gd name="connsiteX67" fmla="*/ 7570 w 10000"/>
              <a:gd name="connsiteY67" fmla="*/ 0 h 10000"/>
              <a:gd name="connsiteX68" fmla="*/ 9308 w 10000"/>
              <a:gd name="connsiteY68" fmla="*/ 339 h 10000"/>
              <a:gd name="connsiteX69" fmla="*/ 9649 w 10000"/>
              <a:gd name="connsiteY69" fmla="*/ 565 h 10000"/>
              <a:gd name="connsiteX70" fmla="*/ 9649 w 10000"/>
              <a:gd name="connsiteY70" fmla="*/ 665 h 10000"/>
              <a:gd name="connsiteX71" fmla="*/ 9649 w 10000"/>
              <a:gd name="connsiteY71" fmla="*/ 665 h 10000"/>
              <a:gd name="connsiteX0" fmla="*/ 9649 w 10000"/>
              <a:gd name="connsiteY0" fmla="*/ 326 h 9661"/>
              <a:gd name="connsiteX1" fmla="*/ 10000 w 10000"/>
              <a:gd name="connsiteY1" fmla="*/ 438 h 9661"/>
              <a:gd name="connsiteX2" fmla="*/ 9649 w 10000"/>
              <a:gd name="connsiteY2" fmla="*/ 550 h 9661"/>
              <a:gd name="connsiteX3" fmla="*/ 9649 w 10000"/>
              <a:gd name="connsiteY3" fmla="*/ 663 h 9661"/>
              <a:gd name="connsiteX4" fmla="*/ 9308 w 10000"/>
              <a:gd name="connsiteY4" fmla="*/ 777 h 9661"/>
              <a:gd name="connsiteX5" fmla="*/ 9308 w 10000"/>
              <a:gd name="connsiteY5" fmla="*/ 777 h 9661"/>
              <a:gd name="connsiteX6" fmla="*/ 8965 w 10000"/>
              <a:gd name="connsiteY6" fmla="*/ 890 h 9661"/>
              <a:gd name="connsiteX7" fmla="*/ 8965 w 10000"/>
              <a:gd name="connsiteY7" fmla="*/ 1003 h 9661"/>
              <a:gd name="connsiteX8" fmla="*/ 8617 w 10000"/>
              <a:gd name="connsiteY8" fmla="*/ 1229 h 9661"/>
              <a:gd name="connsiteX9" fmla="*/ 8617 w 10000"/>
              <a:gd name="connsiteY9" fmla="*/ 1342 h 9661"/>
              <a:gd name="connsiteX10" fmla="*/ 8617 w 10000"/>
              <a:gd name="connsiteY10" fmla="*/ 1568 h 9661"/>
              <a:gd name="connsiteX11" fmla="*/ 8272 w 10000"/>
              <a:gd name="connsiteY11" fmla="*/ 1793 h 9661"/>
              <a:gd name="connsiteX12" fmla="*/ 8272 w 10000"/>
              <a:gd name="connsiteY12" fmla="*/ 2020 h 9661"/>
              <a:gd name="connsiteX13" fmla="*/ 7922 w 10000"/>
              <a:gd name="connsiteY13" fmla="*/ 2359 h 9661"/>
              <a:gd name="connsiteX14" fmla="*/ 7922 w 10000"/>
              <a:gd name="connsiteY14" fmla="*/ 2698 h 9661"/>
              <a:gd name="connsiteX15" fmla="*/ 7922 w 10000"/>
              <a:gd name="connsiteY15" fmla="*/ 3136 h 9661"/>
              <a:gd name="connsiteX16" fmla="*/ 7570 w 10000"/>
              <a:gd name="connsiteY16" fmla="*/ 3475 h 9661"/>
              <a:gd name="connsiteX17" fmla="*/ 7228 w 10000"/>
              <a:gd name="connsiteY17" fmla="*/ 3927 h 9661"/>
              <a:gd name="connsiteX18" fmla="*/ 7228 w 10000"/>
              <a:gd name="connsiteY18" fmla="*/ 4492 h 9661"/>
              <a:gd name="connsiteX19" fmla="*/ 6883 w 10000"/>
              <a:gd name="connsiteY19" fmla="*/ 5057 h 9661"/>
              <a:gd name="connsiteX20" fmla="*/ 6537 w 10000"/>
              <a:gd name="connsiteY20" fmla="*/ 5721 h 9661"/>
              <a:gd name="connsiteX21" fmla="*/ 6191 w 10000"/>
              <a:gd name="connsiteY21" fmla="*/ 6286 h 9661"/>
              <a:gd name="connsiteX22" fmla="*/ 6191 w 10000"/>
              <a:gd name="connsiteY22" fmla="*/ 6851 h 9661"/>
              <a:gd name="connsiteX23" fmla="*/ 5889 w 10000"/>
              <a:gd name="connsiteY23" fmla="*/ 7302 h 9661"/>
              <a:gd name="connsiteX24" fmla="*/ 5541 w 10000"/>
              <a:gd name="connsiteY24" fmla="*/ 7754 h 9661"/>
              <a:gd name="connsiteX25" fmla="*/ 5196 w 10000"/>
              <a:gd name="connsiteY25" fmla="*/ 8093 h 9661"/>
              <a:gd name="connsiteX26" fmla="*/ 4849 w 10000"/>
              <a:gd name="connsiteY26" fmla="*/ 8418 h 9661"/>
              <a:gd name="connsiteX27" fmla="*/ 4501 w 10000"/>
              <a:gd name="connsiteY27" fmla="*/ 8644 h 9661"/>
              <a:gd name="connsiteX28" fmla="*/ 4157 w 10000"/>
              <a:gd name="connsiteY28" fmla="*/ 8870 h 9661"/>
              <a:gd name="connsiteX29" fmla="*/ 3808 w 10000"/>
              <a:gd name="connsiteY29" fmla="*/ 9209 h 9661"/>
              <a:gd name="connsiteX30" fmla="*/ 3115 w 10000"/>
              <a:gd name="connsiteY30" fmla="*/ 9434 h 9661"/>
              <a:gd name="connsiteX31" fmla="*/ 2772 w 10000"/>
              <a:gd name="connsiteY31" fmla="*/ 9548 h 9661"/>
              <a:gd name="connsiteX32" fmla="*/ 2426 w 10000"/>
              <a:gd name="connsiteY32" fmla="*/ 9661 h 9661"/>
              <a:gd name="connsiteX33" fmla="*/ 2079 w 10000"/>
              <a:gd name="connsiteY33" fmla="*/ 9548 h 9661"/>
              <a:gd name="connsiteX34" fmla="*/ 1729 w 10000"/>
              <a:gd name="connsiteY34" fmla="*/ 9434 h 9661"/>
              <a:gd name="connsiteX35" fmla="*/ 1729 w 10000"/>
              <a:gd name="connsiteY35" fmla="*/ 9322 h 9661"/>
              <a:gd name="connsiteX36" fmla="*/ 1729 w 10000"/>
              <a:gd name="connsiteY36" fmla="*/ 8983 h 9661"/>
              <a:gd name="connsiteX37" fmla="*/ 1729 w 10000"/>
              <a:gd name="connsiteY37" fmla="*/ 8870 h 9661"/>
              <a:gd name="connsiteX38" fmla="*/ 1729 w 10000"/>
              <a:gd name="connsiteY38" fmla="*/ 8644 h 9661"/>
              <a:gd name="connsiteX39" fmla="*/ 1729 w 10000"/>
              <a:gd name="connsiteY39" fmla="*/ 8418 h 9661"/>
              <a:gd name="connsiteX40" fmla="*/ 1388 w 10000"/>
              <a:gd name="connsiteY40" fmla="*/ 8207 h 9661"/>
              <a:gd name="connsiteX41" fmla="*/ 1036 w 10000"/>
              <a:gd name="connsiteY41" fmla="*/ 7980 h 9661"/>
              <a:gd name="connsiteX42" fmla="*/ 695 w 10000"/>
              <a:gd name="connsiteY42" fmla="*/ 7641 h 9661"/>
              <a:gd name="connsiteX43" fmla="*/ 344 w 10000"/>
              <a:gd name="connsiteY43" fmla="*/ 7302 h 9661"/>
              <a:gd name="connsiteX44" fmla="*/ 0 w 10000"/>
              <a:gd name="connsiteY44" fmla="*/ 6963 h 9661"/>
              <a:gd name="connsiteX45" fmla="*/ 344 w 10000"/>
              <a:gd name="connsiteY45" fmla="*/ 7076 h 9661"/>
              <a:gd name="connsiteX46" fmla="*/ 1036 w 10000"/>
              <a:gd name="connsiteY46" fmla="*/ 7076 h 9661"/>
              <a:gd name="connsiteX47" fmla="*/ 1388 w 10000"/>
              <a:gd name="connsiteY47" fmla="*/ 7189 h 9661"/>
              <a:gd name="connsiteX48" fmla="*/ 2079 w 10000"/>
              <a:gd name="connsiteY48" fmla="*/ 7189 h 9661"/>
              <a:gd name="connsiteX49" fmla="*/ 2426 w 10000"/>
              <a:gd name="connsiteY49" fmla="*/ 7189 h 9661"/>
              <a:gd name="connsiteX50" fmla="*/ 2426 w 10000"/>
              <a:gd name="connsiteY50" fmla="*/ 7189 h 9661"/>
              <a:gd name="connsiteX51" fmla="*/ 2772 w 10000"/>
              <a:gd name="connsiteY51" fmla="*/ 7076 h 9661"/>
              <a:gd name="connsiteX52" fmla="*/ 2772 w 10000"/>
              <a:gd name="connsiteY52" fmla="*/ 6963 h 9661"/>
              <a:gd name="connsiteX53" fmla="*/ 3115 w 10000"/>
              <a:gd name="connsiteY53" fmla="*/ 6851 h 9661"/>
              <a:gd name="connsiteX54" fmla="*/ 3115 w 10000"/>
              <a:gd name="connsiteY54" fmla="*/ 6624 h 9661"/>
              <a:gd name="connsiteX55" fmla="*/ 3464 w 10000"/>
              <a:gd name="connsiteY55" fmla="*/ 6398 h 9661"/>
              <a:gd name="connsiteX56" fmla="*/ 3464 w 10000"/>
              <a:gd name="connsiteY56" fmla="*/ 6059 h 9661"/>
              <a:gd name="connsiteX57" fmla="*/ 3808 w 10000"/>
              <a:gd name="connsiteY57" fmla="*/ 5621 h 9661"/>
              <a:gd name="connsiteX58" fmla="*/ 3808 w 10000"/>
              <a:gd name="connsiteY58" fmla="*/ 5170 h 9661"/>
              <a:gd name="connsiteX59" fmla="*/ 4157 w 10000"/>
              <a:gd name="connsiteY59" fmla="*/ 4717 h 9661"/>
              <a:gd name="connsiteX60" fmla="*/ 4157 w 10000"/>
              <a:gd name="connsiteY60" fmla="*/ 4152 h 9661"/>
              <a:gd name="connsiteX61" fmla="*/ 4501 w 10000"/>
              <a:gd name="connsiteY61" fmla="*/ 3475 h 9661"/>
              <a:gd name="connsiteX62" fmla="*/ 4849 w 10000"/>
              <a:gd name="connsiteY62" fmla="*/ 3022 h 9661"/>
              <a:gd name="connsiteX63" fmla="*/ 4849 w 10000"/>
              <a:gd name="connsiteY63" fmla="*/ 2584 h 9661"/>
              <a:gd name="connsiteX64" fmla="*/ 5196 w 10000"/>
              <a:gd name="connsiteY64" fmla="*/ 2133 h 9661"/>
              <a:gd name="connsiteX65" fmla="*/ 5196 w 10000"/>
              <a:gd name="connsiteY65" fmla="*/ 1793 h 9661"/>
              <a:gd name="connsiteX66" fmla="*/ 5196 w 10000"/>
              <a:gd name="connsiteY66" fmla="*/ 1456 h 9661"/>
              <a:gd name="connsiteX67" fmla="*/ 9308 w 10000"/>
              <a:gd name="connsiteY67" fmla="*/ 0 h 9661"/>
              <a:gd name="connsiteX68" fmla="*/ 9649 w 10000"/>
              <a:gd name="connsiteY68" fmla="*/ 226 h 9661"/>
              <a:gd name="connsiteX69" fmla="*/ 9649 w 10000"/>
              <a:gd name="connsiteY69" fmla="*/ 326 h 9661"/>
              <a:gd name="connsiteX70" fmla="*/ 9649 w 10000"/>
              <a:gd name="connsiteY70" fmla="*/ 326 h 9661"/>
              <a:gd name="connsiteX0" fmla="*/ 9649 w 10000"/>
              <a:gd name="connsiteY0" fmla="*/ 103 h 9766"/>
              <a:gd name="connsiteX1" fmla="*/ 10000 w 10000"/>
              <a:gd name="connsiteY1" fmla="*/ 219 h 9766"/>
              <a:gd name="connsiteX2" fmla="*/ 9649 w 10000"/>
              <a:gd name="connsiteY2" fmla="*/ 335 h 9766"/>
              <a:gd name="connsiteX3" fmla="*/ 9649 w 10000"/>
              <a:gd name="connsiteY3" fmla="*/ 452 h 9766"/>
              <a:gd name="connsiteX4" fmla="*/ 9308 w 10000"/>
              <a:gd name="connsiteY4" fmla="*/ 570 h 9766"/>
              <a:gd name="connsiteX5" fmla="*/ 9308 w 10000"/>
              <a:gd name="connsiteY5" fmla="*/ 570 h 9766"/>
              <a:gd name="connsiteX6" fmla="*/ 8965 w 10000"/>
              <a:gd name="connsiteY6" fmla="*/ 687 h 9766"/>
              <a:gd name="connsiteX7" fmla="*/ 8965 w 10000"/>
              <a:gd name="connsiteY7" fmla="*/ 804 h 9766"/>
              <a:gd name="connsiteX8" fmla="*/ 8617 w 10000"/>
              <a:gd name="connsiteY8" fmla="*/ 1038 h 9766"/>
              <a:gd name="connsiteX9" fmla="*/ 8617 w 10000"/>
              <a:gd name="connsiteY9" fmla="*/ 1155 h 9766"/>
              <a:gd name="connsiteX10" fmla="*/ 8617 w 10000"/>
              <a:gd name="connsiteY10" fmla="*/ 1389 h 9766"/>
              <a:gd name="connsiteX11" fmla="*/ 8272 w 10000"/>
              <a:gd name="connsiteY11" fmla="*/ 1622 h 9766"/>
              <a:gd name="connsiteX12" fmla="*/ 8272 w 10000"/>
              <a:gd name="connsiteY12" fmla="*/ 1857 h 9766"/>
              <a:gd name="connsiteX13" fmla="*/ 7922 w 10000"/>
              <a:gd name="connsiteY13" fmla="*/ 2208 h 9766"/>
              <a:gd name="connsiteX14" fmla="*/ 7922 w 10000"/>
              <a:gd name="connsiteY14" fmla="*/ 2559 h 9766"/>
              <a:gd name="connsiteX15" fmla="*/ 7922 w 10000"/>
              <a:gd name="connsiteY15" fmla="*/ 3012 h 9766"/>
              <a:gd name="connsiteX16" fmla="*/ 7570 w 10000"/>
              <a:gd name="connsiteY16" fmla="*/ 3363 h 9766"/>
              <a:gd name="connsiteX17" fmla="*/ 7228 w 10000"/>
              <a:gd name="connsiteY17" fmla="*/ 3831 h 9766"/>
              <a:gd name="connsiteX18" fmla="*/ 7228 w 10000"/>
              <a:gd name="connsiteY18" fmla="*/ 4416 h 9766"/>
              <a:gd name="connsiteX19" fmla="*/ 6883 w 10000"/>
              <a:gd name="connsiteY19" fmla="*/ 5000 h 9766"/>
              <a:gd name="connsiteX20" fmla="*/ 6537 w 10000"/>
              <a:gd name="connsiteY20" fmla="*/ 5688 h 9766"/>
              <a:gd name="connsiteX21" fmla="*/ 6191 w 10000"/>
              <a:gd name="connsiteY21" fmla="*/ 6273 h 9766"/>
              <a:gd name="connsiteX22" fmla="*/ 6191 w 10000"/>
              <a:gd name="connsiteY22" fmla="*/ 6857 h 9766"/>
              <a:gd name="connsiteX23" fmla="*/ 5889 w 10000"/>
              <a:gd name="connsiteY23" fmla="*/ 7324 h 9766"/>
              <a:gd name="connsiteX24" fmla="*/ 5541 w 10000"/>
              <a:gd name="connsiteY24" fmla="*/ 7792 h 9766"/>
              <a:gd name="connsiteX25" fmla="*/ 5196 w 10000"/>
              <a:gd name="connsiteY25" fmla="*/ 8143 h 9766"/>
              <a:gd name="connsiteX26" fmla="*/ 4849 w 10000"/>
              <a:gd name="connsiteY26" fmla="*/ 8479 h 9766"/>
              <a:gd name="connsiteX27" fmla="*/ 4501 w 10000"/>
              <a:gd name="connsiteY27" fmla="*/ 8713 h 9766"/>
              <a:gd name="connsiteX28" fmla="*/ 4157 w 10000"/>
              <a:gd name="connsiteY28" fmla="*/ 8947 h 9766"/>
              <a:gd name="connsiteX29" fmla="*/ 3808 w 10000"/>
              <a:gd name="connsiteY29" fmla="*/ 9298 h 9766"/>
              <a:gd name="connsiteX30" fmla="*/ 3115 w 10000"/>
              <a:gd name="connsiteY30" fmla="*/ 9531 h 9766"/>
              <a:gd name="connsiteX31" fmla="*/ 2772 w 10000"/>
              <a:gd name="connsiteY31" fmla="*/ 9649 h 9766"/>
              <a:gd name="connsiteX32" fmla="*/ 2426 w 10000"/>
              <a:gd name="connsiteY32" fmla="*/ 9766 h 9766"/>
              <a:gd name="connsiteX33" fmla="*/ 2079 w 10000"/>
              <a:gd name="connsiteY33" fmla="*/ 9649 h 9766"/>
              <a:gd name="connsiteX34" fmla="*/ 1729 w 10000"/>
              <a:gd name="connsiteY34" fmla="*/ 9531 h 9766"/>
              <a:gd name="connsiteX35" fmla="*/ 1729 w 10000"/>
              <a:gd name="connsiteY35" fmla="*/ 9415 h 9766"/>
              <a:gd name="connsiteX36" fmla="*/ 1729 w 10000"/>
              <a:gd name="connsiteY36" fmla="*/ 9064 h 9766"/>
              <a:gd name="connsiteX37" fmla="*/ 1729 w 10000"/>
              <a:gd name="connsiteY37" fmla="*/ 8947 h 9766"/>
              <a:gd name="connsiteX38" fmla="*/ 1729 w 10000"/>
              <a:gd name="connsiteY38" fmla="*/ 8713 h 9766"/>
              <a:gd name="connsiteX39" fmla="*/ 1729 w 10000"/>
              <a:gd name="connsiteY39" fmla="*/ 8479 h 9766"/>
              <a:gd name="connsiteX40" fmla="*/ 1388 w 10000"/>
              <a:gd name="connsiteY40" fmla="*/ 8261 h 9766"/>
              <a:gd name="connsiteX41" fmla="*/ 1036 w 10000"/>
              <a:gd name="connsiteY41" fmla="*/ 8026 h 9766"/>
              <a:gd name="connsiteX42" fmla="*/ 695 w 10000"/>
              <a:gd name="connsiteY42" fmla="*/ 7675 h 9766"/>
              <a:gd name="connsiteX43" fmla="*/ 344 w 10000"/>
              <a:gd name="connsiteY43" fmla="*/ 7324 h 9766"/>
              <a:gd name="connsiteX44" fmla="*/ 0 w 10000"/>
              <a:gd name="connsiteY44" fmla="*/ 6973 h 9766"/>
              <a:gd name="connsiteX45" fmla="*/ 344 w 10000"/>
              <a:gd name="connsiteY45" fmla="*/ 7090 h 9766"/>
              <a:gd name="connsiteX46" fmla="*/ 1036 w 10000"/>
              <a:gd name="connsiteY46" fmla="*/ 7090 h 9766"/>
              <a:gd name="connsiteX47" fmla="*/ 1388 w 10000"/>
              <a:gd name="connsiteY47" fmla="*/ 7207 h 9766"/>
              <a:gd name="connsiteX48" fmla="*/ 2079 w 10000"/>
              <a:gd name="connsiteY48" fmla="*/ 7207 h 9766"/>
              <a:gd name="connsiteX49" fmla="*/ 2426 w 10000"/>
              <a:gd name="connsiteY49" fmla="*/ 7207 h 9766"/>
              <a:gd name="connsiteX50" fmla="*/ 2426 w 10000"/>
              <a:gd name="connsiteY50" fmla="*/ 7207 h 9766"/>
              <a:gd name="connsiteX51" fmla="*/ 2772 w 10000"/>
              <a:gd name="connsiteY51" fmla="*/ 7090 h 9766"/>
              <a:gd name="connsiteX52" fmla="*/ 2772 w 10000"/>
              <a:gd name="connsiteY52" fmla="*/ 6973 h 9766"/>
              <a:gd name="connsiteX53" fmla="*/ 3115 w 10000"/>
              <a:gd name="connsiteY53" fmla="*/ 6857 h 9766"/>
              <a:gd name="connsiteX54" fmla="*/ 3115 w 10000"/>
              <a:gd name="connsiteY54" fmla="*/ 6622 h 9766"/>
              <a:gd name="connsiteX55" fmla="*/ 3464 w 10000"/>
              <a:gd name="connsiteY55" fmla="*/ 6389 h 9766"/>
              <a:gd name="connsiteX56" fmla="*/ 3464 w 10000"/>
              <a:gd name="connsiteY56" fmla="*/ 6038 h 9766"/>
              <a:gd name="connsiteX57" fmla="*/ 3808 w 10000"/>
              <a:gd name="connsiteY57" fmla="*/ 5584 h 9766"/>
              <a:gd name="connsiteX58" fmla="*/ 3808 w 10000"/>
              <a:gd name="connsiteY58" fmla="*/ 5117 h 9766"/>
              <a:gd name="connsiteX59" fmla="*/ 4157 w 10000"/>
              <a:gd name="connsiteY59" fmla="*/ 4649 h 9766"/>
              <a:gd name="connsiteX60" fmla="*/ 4157 w 10000"/>
              <a:gd name="connsiteY60" fmla="*/ 4064 h 9766"/>
              <a:gd name="connsiteX61" fmla="*/ 4501 w 10000"/>
              <a:gd name="connsiteY61" fmla="*/ 3363 h 9766"/>
              <a:gd name="connsiteX62" fmla="*/ 4849 w 10000"/>
              <a:gd name="connsiteY62" fmla="*/ 2894 h 9766"/>
              <a:gd name="connsiteX63" fmla="*/ 4849 w 10000"/>
              <a:gd name="connsiteY63" fmla="*/ 2441 h 9766"/>
              <a:gd name="connsiteX64" fmla="*/ 5196 w 10000"/>
              <a:gd name="connsiteY64" fmla="*/ 1974 h 9766"/>
              <a:gd name="connsiteX65" fmla="*/ 5196 w 10000"/>
              <a:gd name="connsiteY65" fmla="*/ 1622 h 9766"/>
              <a:gd name="connsiteX66" fmla="*/ 5196 w 10000"/>
              <a:gd name="connsiteY66" fmla="*/ 1273 h 9766"/>
              <a:gd name="connsiteX67" fmla="*/ 9649 w 10000"/>
              <a:gd name="connsiteY67" fmla="*/ 0 h 9766"/>
              <a:gd name="connsiteX68" fmla="*/ 9649 w 10000"/>
              <a:gd name="connsiteY68" fmla="*/ 103 h 9766"/>
              <a:gd name="connsiteX69" fmla="*/ 9649 w 10000"/>
              <a:gd name="connsiteY69" fmla="*/ 103 h 9766"/>
              <a:gd name="connsiteX0" fmla="*/ 9649 w 10000"/>
              <a:gd name="connsiteY0" fmla="*/ 105 h 10000"/>
              <a:gd name="connsiteX1" fmla="*/ 10000 w 10000"/>
              <a:gd name="connsiteY1" fmla="*/ 224 h 10000"/>
              <a:gd name="connsiteX2" fmla="*/ 9649 w 10000"/>
              <a:gd name="connsiteY2" fmla="*/ 343 h 10000"/>
              <a:gd name="connsiteX3" fmla="*/ 9649 w 10000"/>
              <a:gd name="connsiteY3" fmla="*/ 463 h 10000"/>
              <a:gd name="connsiteX4" fmla="*/ 9308 w 10000"/>
              <a:gd name="connsiteY4" fmla="*/ 584 h 10000"/>
              <a:gd name="connsiteX5" fmla="*/ 9308 w 10000"/>
              <a:gd name="connsiteY5" fmla="*/ 584 h 10000"/>
              <a:gd name="connsiteX6" fmla="*/ 8965 w 10000"/>
              <a:gd name="connsiteY6" fmla="*/ 703 h 10000"/>
              <a:gd name="connsiteX7" fmla="*/ 8965 w 10000"/>
              <a:gd name="connsiteY7" fmla="*/ 823 h 10000"/>
              <a:gd name="connsiteX8" fmla="*/ 8617 w 10000"/>
              <a:gd name="connsiteY8" fmla="*/ 1063 h 10000"/>
              <a:gd name="connsiteX9" fmla="*/ 8617 w 10000"/>
              <a:gd name="connsiteY9" fmla="*/ 1183 h 10000"/>
              <a:gd name="connsiteX10" fmla="*/ 8617 w 10000"/>
              <a:gd name="connsiteY10" fmla="*/ 1422 h 10000"/>
              <a:gd name="connsiteX11" fmla="*/ 8272 w 10000"/>
              <a:gd name="connsiteY11" fmla="*/ 1661 h 10000"/>
              <a:gd name="connsiteX12" fmla="*/ 8272 w 10000"/>
              <a:gd name="connsiteY12" fmla="*/ 1901 h 10000"/>
              <a:gd name="connsiteX13" fmla="*/ 7922 w 10000"/>
              <a:gd name="connsiteY13" fmla="*/ 2261 h 10000"/>
              <a:gd name="connsiteX14" fmla="*/ 7922 w 10000"/>
              <a:gd name="connsiteY14" fmla="*/ 2620 h 10000"/>
              <a:gd name="connsiteX15" fmla="*/ 7922 w 10000"/>
              <a:gd name="connsiteY15" fmla="*/ 3084 h 10000"/>
              <a:gd name="connsiteX16" fmla="*/ 7570 w 10000"/>
              <a:gd name="connsiteY16" fmla="*/ 3444 h 10000"/>
              <a:gd name="connsiteX17" fmla="*/ 7228 w 10000"/>
              <a:gd name="connsiteY17" fmla="*/ 3923 h 10000"/>
              <a:gd name="connsiteX18" fmla="*/ 7228 w 10000"/>
              <a:gd name="connsiteY18" fmla="*/ 4522 h 10000"/>
              <a:gd name="connsiteX19" fmla="*/ 6883 w 10000"/>
              <a:gd name="connsiteY19" fmla="*/ 5120 h 10000"/>
              <a:gd name="connsiteX20" fmla="*/ 6537 w 10000"/>
              <a:gd name="connsiteY20" fmla="*/ 5824 h 10000"/>
              <a:gd name="connsiteX21" fmla="*/ 6191 w 10000"/>
              <a:gd name="connsiteY21" fmla="*/ 6423 h 10000"/>
              <a:gd name="connsiteX22" fmla="*/ 6191 w 10000"/>
              <a:gd name="connsiteY22" fmla="*/ 7021 h 10000"/>
              <a:gd name="connsiteX23" fmla="*/ 5889 w 10000"/>
              <a:gd name="connsiteY23" fmla="*/ 7499 h 10000"/>
              <a:gd name="connsiteX24" fmla="*/ 5541 w 10000"/>
              <a:gd name="connsiteY24" fmla="*/ 7979 h 10000"/>
              <a:gd name="connsiteX25" fmla="*/ 5196 w 10000"/>
              <a:gd name="connsiteY25" fmla="*/ 8338 h 10000"/>
              <a:gd name="connsiteX26" fmla="*/ 4849 w 10000"/>
              <a:gd name="connsiteY26" fmla="*/ 8682 h 10000"/>
              <a:gd name="connsiteX27" fmla="*/ 4501 w 10000"/>
              <a:gd name="connsiteY27" fmla="*/ 8922 h 10000"/>
              <a:gd name="connsiteX28" fmla="*/ 4157 w 10000"/>
              <a:gd name="connsiteY28" fmla="*/ 9161 h 10000"/>
              <a:gd name="connsiteX29" fmla="*/ 3808 w 10000"/>
              <a:gd name="connsiteY29" fmla="*/ 9521 h 10000"/>
              <a:gd name="connsiteX30" fmla="*/ 3115 w 10000"/>
              <a:gd name="connsiteY30" fmla="*/ 9759 h 10000"/>
              <a:gd name="connsiteX31" fmla="*/ 2772 w 10000"/>
              <a:gd name="connsiteY31" fmla="*/ 9880 h 10000"/>
              <a:gd name="connsiteX32" fmla="*/ 2426 w 10000"/>
              <a:gd name="connsiteY32" fmla="*/ 10000 h 10000"/>
              <a:gd name="connsiteX33" fmla="*/ 2079 w 10000"/>
              <a:gd name="connsiteY33" fmla="*/ 9880 h 10000"/>
              <a:gd name="connsiteX34" fmla="*/ 1729 w 10000"/>
              <a:gd name="connsiteY34" fmla="*/ 9759 h 10000"/>
              <a:gd name="connsiteX35" fmla="*/ 1729 w 10000"/>
              <a:gd name="connsiteY35" fmla="*/ 9641 h 10000"/>
              <a:gd name="connsiteX36" fmla="*/ 1729 w 10000"/>
              <a:gd name="connsiteY36" fmla="*/ 9281 h 10000"/>
              <a:gd name="connsiteX37" fmla="*/ 1729 w 10000"/>
              <a:gd name="connsiteY37" fmla="*/ 9161 h 10000"/>
              <a:gd name="connsiteX38" fmla="*/ 1729 w 10000"/>
              <a:gd name="connsiteY38" fmla="*/ 8922 h 10000"/>
              <a:gd name="connsiteX39" fmla="*/ 1729 w 10000"/>
              <a:gd name="connsiteY39" fmla="*/ 8682 h 10000"/>
              <a:gd name="connsiteX40" fmla="*/ 1388 w 10000"/>
              <a:gd name="connsiteY40" fmla="*/ 8459 h 10000"/>
              <a:gd name="connsiteX41" fmla="*/ 1036 w 10000"/>
              <a:gd name="connsiteY41" fmla="*/ 8218 h 10000"/>
              <a:gd name="connsiteX42" fmla="*/ 695 w 10000"/>
              <a:gd name="connsiteY42" fmla="*/ 7859 h 10000"/>
              <a:gd name="connsiteX43" fmla="*/ 344 w 10000"/>
              <a:gd name="connsiteY43" fmla="*/ 7499 h 10000"/>
              <a:gd name="connsiteX44" fmla="*/ 0 w 10000"/>
              <a:gd name="connsiteY44" fmla="*/ 7140 h 10000"/>
              <a:gd name="connsiteX45" fmla="*/ 344 w 10000"/>
              <a:gd name="connsiteY45" fmla="*/ 7260 h 10000"/>
              <a:gd name="connsiteX46" fmla="*/ 1036 w 10000"/>
              <a:gd name="connsiteY46" fmla="*/ 7260 h 10000"/>
              <a:gd name="connsiteX47" fmla="*/ 1388 w 10000"/>
              <a:gd name="connsiteY47" fmla="*/ 7380 h 10000"/>
              <a:gd name="connsiteX48" fmla="*/ 2079 w 10000"/>
              <a:gd name="connsiteY48" fmla="*/ 7380 h 10000"/>
              <a:gd name="connsiteX49" fmla="*/ 2426 w 10000"/>
              <a:gd name="connsiteY49" fmla="*/ 7380 h 10000"/>
              <a:gd name="connsiteX50" fmla="*/ 2426 w 10000"/>
              <a:gd name="connsiteY50" fmla="*/ 7380 h 10000"/>
              <a:gd name="connsiteX51" fmla="*/ 2772 w 10000"/>
              <a:gd name="connsiteY51" fmla="*/ 7260 h 10000"/>
              <a:gd name="connsiteX52" fmla="*/ 2772 w 10000"/>
              <a:gd name="connsiteY52" fmla="*/ 7140 h 10000"/>
              <a:gd name="connsiteX53" fmla="*/ 3115 w 10000"/>
              <a:gd name="connsiteY53" fmla="*/ 7021 h 10000"/>
              <a:gd name="connsiteX54" fmla="*/ 3115 w 10000"/>
              <a:gd name="connsiteY54" fmla="*/ 6781 h 10000"/>
              <a:gd name="connsiteX55" fmla="*/ 3464 w 10000"/>
              <a:gd name="connsiteY55" fmla="*/ 6542 h 10000"/>
              <a:gd name="connsiteX56" fmla="*/ 3464 w 10000"/>
              <a:gd name="connsiteY56" fmla="*/ 6183 h 10000"/>
              <a:gd name="connsiteX57" fmla="*/ 3808 w 10000"/>
              <a:gd name="connsiteY57" fmla="*/ 5718 h 10000"/>
              <a:gd name="connsiteX58" fmla="*/ 3808 w 10000"/>
              <a:gd name="connsiteY58" fmla="*/ 5240 h 10000"/>
              <a:gd name="connsiteX59" fmla="*/ 4157 w 10000"/>
              <a:gd name="connsiteY59" fmla="*/ 4760 h 10000"/>
              <a:gd name="connsiteX60" fmla="*/ 4157 w 10000"/>
              <a:gd name="connsiteY60" fmla="*/ 4161 h 10000"/>
              <a:gd name="connsiteX61" fmla="*/ 4501 w 10000"/>
              <a:gd name="connsiteY61" fmla="*/ 3444 h 10000"/>
              <a:gd name="connsiteX62" fmla="*/ 4849 w 10000"/>
              <a:gd name="connsiteY62" fmla="*/ 2963 h 10000"/>
              <a:gd name="connsiteX63" fmla="*/ 4849 w 10000"/>
              <a:gd name="connsiteY63" fmla="*/ 2499 h 10000"/>
              <a:gd name="connsiteX64" fmla="*/ 5196 w 10000"/>
              <a:gd name="connsiteY64" fmla="*/ 2021 h 10000"/>
              <a:gd name="connsiteX65" fmla="*/ 5196 w 10000"/>
              <a:gd name="connsiteY65" fmla="*/ 1661 h 10000"/>
              <a:gd name="connsiteX66" fmla="*/ 5196 w 10000"/>
              <a:gd name="connsiteY66" fmla="*/ 1304 h 10000"/>
              <a:gd name="connsiteX67" fmla="*/ 9649 w 10000"/>
              <a:gd name="connsiteY67" fmla="*/ 0 h 10000"/>
              <a:gd name="connsiteX68" fmla="*/ 9649 w 10000"/>
              <a:gd name="connsiteY68" fmla="*/ 105 h 10000"/>
              <a:gd name="connsiteX0" fmla="*/ 9649 w 10000"/>
              <a:gd name="connsiteY0" fmla="*/ 105 h 10000"/>
              <a:gd name="connsiteX1" fmla="*/ 10000 w 10000"/>
              <a:gd name="connsiteY1" fmla="*/ 224 h 10000"/>
              <a:gd name="connsiteX2" fmla="*/ 9649 w 10000"/>
              <a:gd name="connsiteY2" fmla="*/ 343 h 10000"/>
              <a:gd name="connsiteX3" fmla="*/ 9649 w 10000"/>
              <a:gd name="connsiteY3" fmla="*/ 463 h 10000"/>
              <a:gd name="connsiteX4" fmla="*/ 9308 w 10000"/>
              <a:gd name="connsiteY4" fmla="*/ 584 h 10000"/>
              <a:gd name="connsiteX5" fmla="*/ 9308 w 10000"/>
              <a:gd name="connsiteY5" fmla="*/ 584 h 10000"/>
              <a:gd name="connsiteX6" fmla="*/ 8965 w 10000"/>
              <a:gd name="connsiteY6" fmla="*/ 703 h 10000"/>
              <a:gd name="connsiteX7" fmla="*/ 8965 w 10000"/>
              <a:gd name="connsiteY7" fmla="*/ 823 h 10000"/>
              <a:gd name="connsiteX8" fmla="*/ 8617 w 10000"/>
              <a:gd name="connsiteY8" fmla="*/ 1063 h 10000"/>
              <a:gd name="connsiteX9" fmla="*/ 8617 w 10000"/>
              <a:gd name="connsiteY9" fmla="*/ 1183 h 10000"/>
              <a:gd name="connsiteX10" fmla="*/ 8617 w 10000"/>
              <a:gd name="connsiteY10" fmla="*/ 1422 h 10000"/>
              <a:gd name="connsiteX11" fmla="*/ 8272 w 10000"/>
              <a:gd name="connsiteY11" fmla="*/ 1661 h 10000"/>
              <a:gd name="connsiteX12" fmla="*/ 8272 w 10000"/>
              <a:gd name="connsiteY12" fmla="*/ 1901 h 10000"/>
              <a:gd name="connsiteX13" fmla="*/ 7922 w 10000"/>
              <a:gd name="connsiteY13" fmla="*/ 2261 h 10000"/>
              <a:gd name="connsiteX14" fmla="*/ 7922 w 10000"/>
              <a:gd name="connsiteY14" fmla="*/ 2620 h 10000"/>
              <a:gd name="connsiteX15" fmla="*/ 7922 w 10000"/>
              <a:gd name="connsiteY15" fmla="*/ 3084 h 10000"/>
              <a:gd name="connsiteX16" fmla="*/ 7570 w 10000"/>
              <a:gd name="connsiteY16" fmla="*/ 3444 h 10000"/>
              <a:gd name="connsiteX17" fmla="*/ 7228 w 10000"/>
              <a:gd name="connsiteY17" fmla="*/ 3923 h 10000"/>
              <a:gd name="connsiteX18" fmla="*/ 7228 w 10000"/>
              <a:gd name="connsiteY18" fmla="*/ 4522 h 10000"/>
              <a:gd name="connsiteX19" fmla="*/ 6883 w 10000"/>
              <a:gd name="connsiteY19" fmla="*/ 5120 h 10000"/>
              <a:gd name="connsiteX20" fmla="*/ 6537 w 10000"/>
              <a:gd name="connsiteY20" fmla="*/ 5824 h 10000"/>
              <a:gd name="connsiteX21" fmla="*/ 6191 w 10000"/>
              <a:gd name="connsiteY21" fmla="*/ 6423 h 10000"/>
              <a:gd name="connsiteX22" fmla="*/ 6191 w 10000"/>
              <a:gd name="connsiteY22" fmla="*/ 7021 h 10000"/>
              <a:gd name="connsiteX23" fmla="*/ 5889 w 10000"/>
              <a:gd name="connsiteY23" fmla="*/ 7499 h 10000"/>
              <a:gd name="connsiteX24" fmla="*/ 5541 w 10000"/>
              <a:gd name="connsiteY24" fmla="*/ 7979 h 10000"/>
              <a:gd name="connsiteX25" fmla="*/ 5196 w 10000"/>
              <a:gd name="connsiteY25" fmla="*/ 8338 h 10000"/>
              <a:gd name="connsiteX26" fmla="*/ 4849 w 10000"/>
              <a:gd name="connsiteY26" fmla="*/ 8682 h 10000"/>
              <a:gd name="connsiteX27" fmla="*/ 4501 w 10000"/>
              <a:gd name="connsiteY27" fmla="*/ 8922 h 10000"/>
              <a:gd name="connsiteX28" fmla="*/ 4157 w 10000"/>
              <a:gd name="connsiteY28" fmla="*/ 9161 h 10000"/>
              <a:gd name="connsiteX29" fmla="*/ 3808 w 10000"/>
              <a:gd name="connsiteY29" fmla="*/ 9521 h 10000"/>
              <a:gd name="connsiteX30" fmla="*/ 3115 w 10000"/>
              <a:gd name="connsiteY30" fmla="*/ 9759 h 10000"/>
              <a:gd name="connsiteX31" fmla="*/ 2772 w 10000"/>
              <a:gd name="connsiteY31" fmla="*/ 9880 h 10000"/>
              <a:gd name="connsiteX32" fmla="*/ 2426 w 10000"/>
              <a:gd name="connsiteY32" fmla="*/ 10000 h 10000"/>
              <a:gd name="connsiteX33" fmla="*/ 2079 w 10000"/>
              <a:gd name="connsiteY33" fmla="*/ 9880 h 10000"/>
              <a:gd name="connsiteX34" fmla="*/ 1729 w 10000"/>
              <a:gd name="connsiteY34" fmla="*/ 9759 h 10000"/>
              <a:gd name="connsiteX35" fmla="*/ 1729 w 10000"/>
              <a:gd name="connsiteY35" fmla="*/ 9641 h 10000"/>
              <a:gd name="connsiteX36" fmla="*/ 1729 w 10000"/>
              <a:gd name="connsiteY36" fmla="*/ 9281 h 10000"/>
              <a:gd name="connsiteX37" fmla="*/ 1729 w 10000"/>
              <a:gd name="connsiteY37" fmla="*/ 9161 h 10000"/>
              <a:gd name="connsiteX38" fmla="*/ 1729 w 10000"/>
              <a:gd name="connsiteY38" fmla="*/ 8922 h 10000"/>
              <a:gd name="connsiteX39" fmla="*/ 1729 w 10000"/>
              <a:gd name="connsiteY39" fmla="*/ 8682 h 10000"/>
              <a:gd name="connsiteX40" fmla="*/ 1388 w 10000"/>
              <a:gd name="connsiteY40" fmla="*/ 8459 h 10000"/>
              <a:gd name="connsiteX41" fmla="*/ 1036 w 10000"/>
              <a:gd name="connsiteY41" fmla="*/ 8218 h 10000"/>
              <a:gd name="connsiteX42" fmla="*/ 695 w 10000"/>
              <a:gd name="connsiteY42" fmla="*/ 7859 h 10000"/>
              <a:gd name="connsiteX43" fmla="*/ 344 w 10000"/>
              <a:gd name="connsiteY43" fmla="*/ 7499 h 10000"/>
              <a:gd name="connsiteX44" fmla="*/ 0 w 10000"/>
              <a:gd name="connsiteY44" fmla="*/ 7140 h 10000"/>
              <a:gd name="connsiteX45" fmla="*/ 344 w 10000"/>
              <a:gd name="connsiteY45" fmla="*/ 7260 h 10000"/>
              <a:gd name="connsiteX46" fmla="*/ 1036 w 10000"/>
              <a:gd name="connsiteY46" fmla="*/ 7260 h 10000"/>
              <a:gd name="connsiteX47" fmla="*/ 1388 w 10000"/>
              <a:gd name="connsiteY47" fmla="*/ 7380 h 10000"/>
              <a:gd name="connsiteX48" fmla="*/ 2079 w 10000"/>
              <a:gd name="connsiteY48" fmla="*/ 7380 h 10000"/>
              <a:gd name="connsiteX49" fmla="*/ 2426 w 10000"/>
              <a:gd name="connsiteY49" fmla="*/ 7380 h 10000"/>
              <a:gd name="connsiteX50" fmla="*/ 2426 w 10000"/>
              <a:gd name="connsiteY50" fmla="*/ 7380 h 10000"/>
              <a:gd name="connsiteX51" fmla="*/ 2772 w 10000"/>
              <a:gd name="connsiteY51" fmla="*/ 7260 h 10000"/>
              <a:gd name="connsiteX52" fmla="*/ 2772 w 10000"/>
              <a:gd name="connsiteY52" fmla="*/ 7140 h 10000"/>
              <a:gd name="connsiteX53" fmla="*/ 3115 w 10000"/>
              <a:gd name="connsiteY53" fmla="*/ 7021 h 10000"/>
              <a:gd name="connsiteX54" fmla="*/ 3115 w 10000"/>
              <a:gd name="connsiteY54" fmla="*/ 6781 h 10000"/>
              <a:gd name="connsiteX55" fmla="*/ 3464 w 10000"/>
              <a:gd name="connsiteY55" fmla="*/ 6542 h 10000"/>
              <a:gd name="connsiteX56" fmla="*/ 3464 w 10000"/>
              <a:gd name="connsiteY56" fmla="*/ 6183 h 10000"/>
              <a:gd name="connsiteX57" fmla="*/ 3808 w 10000"/>
              <a:gd name="connsiteY57" fmla="*/ 5718 h 10000"/>
              <a:gd name="connsiteX58" fmla="*/ 3808 w 10000"/>
              <a:gd name="connsiteY58" fmla="*/ 5240 h 10000"/>
              <a:gd name="connsiteX59" fmla="*/ 4157 w 10000"/>
              <a:gd name="connsiteY59" fmla="*/ 4760 h 10000"/>
              <a:gd name="connsiteX60" fmla="*/ 4157 w 10000"/>
              <a:gd name="connsiteY60" fmla="*/ 4161 h 10000"/>
              <a:gd name="connsiteX61" fmla="*/ 4501 w 10000"/>
              <a:gd name="connsiteY61" fmla="*/ 3444 h 10000"/>
              <a:gd name="connsiteX62" fmla="*/ 4849 w 10000"/>
              <a:gd name="connsiteY62" fmla="*/ 2963 h 10000"/>
              <a:gd name="connsiteX63" fmla="*/ 4849 w 10000"/>
              <a:gd name="connsiteY63" fmla="*/ 2499 h 10000"/>
              <a:gd name="connsiteX64" fmla="*/ 5196 w 10000"/>
              <a:gd name="connsiteY64" fmla="*/ 2021 h 10000"/>
              <a:gd name="connsiteX65" fmla="*/ 5196 w 10000"/>
              <a:gd name="connsiteY65" fmla="*/ 1661 h 10000"/>
              <a:gd name="connsiteX66" fmla="*/ 5196 w 10000"/>
              <a:gd name="connsiteY66" fmla="*/ 1304 h 10000"/>
              <a:gd name="connsiteX67" fmla="*/ 9649 w 10000"/>
              <a:gd name="connsiteY67" fmla="*/ 0 h 10000"/>
              <a:gd name="connsiteX0" fmla="*/ 9649 w 10000"/>
              <a:gd name="connsiteY0" fmla="*/ 0 h 9895"/>
              <a:gd name="connsiteX1" fmla="*/ 10000 w 10000"/>
              <a:gd name="connsiteY1" fmla="*/ 119 h 9895"/>
              <a:gd name="connsiteX2" fmla="*/ 9649 w 10000"/>
              <a:gd name="connsiteY2" fmla="*/ 238 h 9895"/>
              <a:gd name="connsiteX3" fmla="*/ 9649 w 10000"/>
              <a:gd name="connsiteY3" fmla="*/ 358 h 9895"/>
              <a:gd name="connsiteX4" fmla="*/ 9308 w 10000"/>
              <a:gd name="connsiteY4" fmla="*/ 479 h 9895"/>
              <a:gd name="connsiteX5" fmla="*/ 9308 w 10000"/>
              <a:gd name="connsiteY5" fmla="*/ 479 h 9895"/>
              <a:gd name="connsiteX6" fmla="*/ 8965 w 10000"/>
              <a:gd name="connsiteY6" fmla="*/ 598 h 9895"/>
              <a:gd name="connsiteX7" fmla="*/ 8965 w 10000"/>
              <a:gd name="connsiteY7" fmla="*/ 718 h 9895"/>
              <a:gd name="connsiteX8" fmla="*/ 8617 w 10000"/>
              <a:gd name="connsiteY8" fmla="*/ 958 h 9895"/>
              <a:gd name="connsiteX9" fmla="*/ 8617 w 10000"/>
              <a:gd name="connsiteY9" fmla="*/ 1078 h 9895"/>
              <a:gd name="connsiteX10" fmla="*/ 8617 w 10000"/>
              <a:gd name="connsiteY10" fmla="*/ 1317 h 9895"/>
              <a:gd name="connsiteX11" fmla="*/ 8272 w 10000"/>
              <a:gd name="connsiteY11" fmla="*/ 1556 h 9895"/>
              <a:gd name="connsiteX12" fmla="*/ 8272 w 10000"/>
              <a:gd name="connsiteY12" fmla="*/ 1796 h 9895"/>
              <a:gd name="connsiteX13" fmla="*/ 7922 w 10000"/>
              <a:gd name="connsiteY13" fmla="*/ 2156 h 9895"/>
              <a:gd name="connsiteX14" fmla="*/ 7922 w 10000"/>
              <a:gd name="connsiteY14" fmla="*/ 2515 h 9895"/>
              <a:gd name="connsiteX15" fmla="*/ 7922 w 10000"/>
              <a:gd name="connsiteY15" fmla="*/ 2979 h 9895"/>
              <a:gd name="connsiteX16" fmla="*/ 7570 w 10000"/>
              <a:gd name="connsiteY16" fmla="*/ 3339 h 9895"/>
              <a:gd name="connsiteX17" fmla="*/ 7228 w 10000"/>
              <a:gd name="connsiteY17" fmla="*/ 3818 h 9895"/>
              <a:gd name="connsiteX18" fmla="*/ 7228 w 10000"/>
              <a:gd name="connsiteY18" fmla="*/ 4417 h 9895"/>
              <a:gd name="connsiteX19" fmla="*/ 6883 w 10000"/>
              <a:gd name="connsiteY19" fmla="*/ 5015 h 9895"/>
              <a:gd name="connsiteX20" fmla="*/ 6537 w 10000"/>
              <a:gd name="connsiteY20" fmla="*/ 5719 h 9895"/>
              <a:gd name="connsiteX21" fmla="*/ 6191 w 10000"/>
              <a:gd name="connsiteY21" fmla="*/ 6318 h 9895"/>
              <a:gd name="connsiteX22" fmla="*/ 6191 w 10000"/>
              <a:gd name="connsiteY22" fmla="*/ 6916 h 9895"/>
              <a:gd name="connsiteX23" fmla="*/ 5889 w 10000"/>
              <a:gd name="connsiteY23" fmla="*/ 7394 h 9895"/>
              <a:gd name="connsiteX24" fmla="*/ 5541 w 10000"/>
              <a:gd name="connsiteY24" fmla="*/ 7874 h 9895"/>
              <a:gd name="connsiteX25" fmla="*/ 5196 w 10000"/>
              <a:gd name="connsiteY25" fmla="*/ 8233 h 9895"/>
              <a:gd name="connsiteX26" fmla="*/ 4849 w 10000"/>
              <a:gd name="connsiteY26" fmla="*/ 8577 h 9895"/>
              <a:gd name="connsiteX27" fmla="*/ 4501 w 10000"/>
              <a:gd name="connsiteY27" fmla="*/ 8817 h 9895"/>
              <a:gd name="connsiteX28" fmla="*/ 4157 w 10000"/>
              <a:gd name="connsiteY28" fmla="*/ 9056 h 9895"/>
              <a:gd name="connsiteX29" fmla="*/ 3808 w 10000"/>
              <a:gd name="connsiteY29" fmla="*/ 9416 h 9895"/>
              <a:gd name="connsiteX30" fmla="*/ 3115 w 10000"/>
              <a:gd name="connsiteY30" fmla="*/ 9654 h 9895"/>
              <a:gd name="connsiteX31" fmla="*/ 2772 w 10000"/>
              <a:gd name="connsiteY31" fmla="*/ 9775 h 9895"/>
              <a:gd name="connsiteX32" fmla="*/ 2426 w 10000"/>
              <a:gd name="connsiteY32" fmla="*/ 9895 h 9895"/>
              <a:gd name="connsiteX33" fmla="*/ 2079 w 10000"/>
              <a:gd name="connsiteY33" fmla="*/ 9775 h 9895"/>
              <a:gd name="connsiteX34" fmla="*/ 1729 w 10000"/>
              <a:gd name="connsiteY34" fmla="*/ 9654 h 9895"/>
              <a:gd name="connsiteX35" fmla="*/ 1729 w 10000"/>
              <a:gd name="connsiteY35" fmla="*/ 9536 h 9895"/>
              <a:gd name="connsiteX36" fmla="*/ 1729 w 10000"/>
              <a:gd name="connsiteY36" fmla="*/ 9176 h 9895"/>
              <a:gd name="connsiteX37" fmla="*/ 1729 w 10000"/>
              <a:gd name="connsiteY37" fmla="*/ 9056 h 9895"/>
              <a:gd name="connsiteX38" fmla="*/ 1729 w 10000"/>
              <a:gd name="connsiteY38" fmla="*/ 8817 h 9895"/>
              <a:gd name="connsiteX39" fmla="*/ 1729 w 10000"/>
              <a:gd name="connsiteY39" fmla="*/ 8577 h 9895"/>
              <a:gd name="connsiteX40" fmla="*/ 1388 w 10000"/>
              <a:gd name="connsiteY40" fmla="*/ 8354 h 9895"/>
              <a:gd name="connsiteX41" fmla="*/ 1036 w 10000"/>
              <a:gd name="connsiteY41" fmla="*/ 8113 h 9895"/>
              <a:gd name="connsiteX42" fmla="*/ 695 w 10000"/>
              <a:gd name="connsiteY42" fmla="*/ 7754 h 9895"/>
              <a:gd name="connsiteX43" fmla="*/ 344 w 10000"/>
              <a:gd name="connsiteY43" fmla="*/ 7394 h 9895"/>
              <a:gd name="connsiteX44" fmla="*/ 0 w 10000"/>
              <a:gd name="connsiteY44" fmla="*/ 7035 h 9895"/>
              <a:gd name="connsiteX45" fmla="*/ 344 w 10000"/>
              <a:gd name="connsiteY45" fmla="*/ 7155 h 9895"/>
              <a:gd name="connsiteX46" fmla="*/ 1036 w 10000"/>
              <a:gd name="connsiteY46" fmla="*/ 7155 h 9895"/>
              <a:gd name="connsiteX47" fmla="*/ 1388 w 10000"/>
              <a:gd name="connsiteY47" fmla="*/ 7275 h 9895"/>
              <a:gd name="connsiteX48" fmla="*/ 2079 w 10000"/>
              <a:gd name="connsiteY48" fmla="*/ 7275 h 9895"/>
              <a:gd name="connsiteX49" fmla="*/ 2426 w 10000"/>
              <a:gd name="connsiteY49" fmla="*/ 7275 h 9895"/>
              <a:gd name="connsiteX50" fmla="*/ 2426 w 10000"/>
              <a:gd name="connsiteY50" fmla="*/ 7275 h 9895"/>
              <a:gd name="connsiteX51" fmla="*/ 2772 w 10000"/>
              <a:gd name="connsiteY51" fmla="*/ 7155 h 9895"/>
              <a:gd name="connsiteX52" fmla="*/ 2772 w 10000"/>
              <a:gd name="connsiteY52" fmla="*/ 7035 h 9895"/>
              <a:gd name="connsiteX53" fmla="*/ 3115 w 10000"/>
              <a:gd name="connsiteY53" fmla="*/ 6916 h 9895"/>
              <a:gd name="connsiteX54" fmla="*/ 3115 w 10000"/>
              <a:gd name="connsiteY54" fmla="*/ 6676 h 9895"/>
              <a:gd name="connsiteX55" fmla="*/ 3464 w 10000"/>
              <a:gd name="connsiteY55" fmla="*/ 6437 h 9895"/>
              <a:gd name="connsiteX56" fmla="*/ 3464 w 10000"/>
              <a:gd name="connsiteY56" fmla="*/ 6078 h 9895"/>
              <a:gd name="connsiteX57" fmla="*/ 3808 w 10000"/>
              <a:gd name="connsiteY57" fmla="*/ 5613 h 9895"/>
              <a:gd name="connsiteX58" fmla="*/ 3808 w 10000"/>
              <a:gd name="connsiteY58" fmla="*/ 5135 h 9895"/>
              <a:gd name="connsiteX59" fmla="*/ 4157 w 10000"/>
              <a:gd name="connsiteY59" fmla="*/ 4655 h 9895"/>
              <a:gd name="connsiteX60" fmla="*/ 4157 w 10000"/>
              <a:gd name="connsiteY60" fmla="*/ 4056 h 9895"/>
              <a:gd name="connsiteX61" fmla="*/ 4501 w 10000"/>
              <a:gd name="connsiteY61" fmla="*/ 3339 h 9895"/>
              <a:gd name="connsiteX62" fmla="*/ 4849 w 10000"/>
              <a:gd name="connsiteY62" fmla="*/ 2858 h 9895"/>
              <a:gd name="connsiteX63" fmla="*/ 4849 w 10000"/>
              <a:gd name="connsiteY63" fmla="*/ 2394 h 9895"/>
              <a:gd name="connsiteX64" fmla="*/ 5196 w 10000"/>
              <a:gd name="connsiteY64" fmla="*/ 1916 h 9895"/>
              <a:gd name="connsiteX65" fmla="*/ 5196 w 10000"/>
              <a:gd name="connsiteY65" fmla="*/ 1556 h 9895"/>
              <a:gd name="connsiteX66" fmla="*/ 5196 w 10000"/>
              <a:gd name="connsiteY66" fmla="*/ 1199 h 9895"/>
              <a:gd name="connsiteX0" fmla="*/ 9649 w 9649"/>
              <a:gd name="connsiteY0" fmla="*/ 0 h 10000"/>
              <a:gd name="connsiteX1" fmla="*/ 9649 w 9649"/>
              <a:gd name="connsiteY1" fmla="*/ 241 h 10000"/>
              <a:gd name="connsiteX2" fmla="*/ 9649 w 9649"/>
              <a:gd name="connsiteY2" fmla="*/ 362 h 10000"/>
              <a:gd name="connsiteX3" fmla="*/ 9308 w 9649"/>
              <a:gd name="connsiteY3" fmla="*/ 484 h 10000"/>
              <a:gd name="connsiteX4" fmla="*/ 9308 w 9649"/>
              <a:gd name="connsiteY4" fmla="*/ 484 h 10000"/>
              <a:gd name="connsiteX5" fmla="*/ 8965 w 9649"/>
              <a:gd name="connsiteY5" fmla="*/ 604 h 10000"/>
              <a:gd name="connsiteX6" fmla="*/ 8965 w 9649"/>
              <a:gd name="connsiteY6" fmla="*/ 726 h 10000"/>
              <a:gd name="connsiteX7" fmla="*/ 8617 w 9649"/>
              <a:gd name="connsiteY7" fmla="*/ 968 h 10000"/>
              <a:gd name="connsiteX8" fmla="*/ 8617 w 9649"/>
              <a:gd name="connsiteY8" fmla="*/ 1089 h 10000"/>
              <a:gd name="connsiteX9" fmla="*/ 8617 w 9649"/>
              <a:gd name="connsiteY9" fmla="*/ 1331 h 10000"/>
              <a:gd name="connsiteX10" fmla="*/ 8272 w 9649"/>
              <a:gd name="connsiteY10" fmla="*/ 1573 h 10000"/>
              <a:gd name="connsiteX11" fmla="*/ 8272 w 9649"/>
              <a:gd name="connsiteY11" fmla="*/ 1815 h 10000"/>
              <a:gd name="connsiteX12" fmla="*/ 7922 w 9649"/>
              <a:gd name="connsiteY12" fmla="*/ 2179 h 10000"/>
              <a:gd name="connsiteX13" fmla="*/ 7922 w 9649"/>
              <a:gd name="connsiteY13" fmla="*/ 2542 h 10000"/>
              <a:gd name="connsiteX14" fmla="*/ 7922 w 9649"/>
              <a:gd name="connsiteY14" fmla="*/ 3011 h 10000"/>
              <a:gd name="connsiteX15" fmla="*/ 7570 w 9649"/>
              <a:gd name="connsiteY15" fmla="*/ 3374 h 10000"/>
              <a:gd name="connsiteX16" fmla="*/ 7228 w 9649"/>
              <a:gd name="connsiteY16" fmla="*/ 3859 h 10000"/>
              <a:gd name="connsiteX17" fmla="*/ 7228 w 9649"/>
              <a:gd name="connsiteY17" fmla="*/ 4464 h 10000"/>
              <a:gd name="connsiteX18" fmla="*/ 6883 w 9649"/>
              <a:gd name="connsiteY18" fmla="*/ 5068 h 10000"/>
              <a:gd name="connsiteX19" fmla="*/ 6537 w 9649"/>
              <a:gd name="connsiteY19" fmla="*/ 5780 h 10000"/>
              <a:gd name="connsiteX20" fmla="*/ 6191 w 9649"/>
              <a:gd name="connsiteY20" fmla="*/ 6385 h 10000"/>
              <a:gd name="connsiteX21" fmla="*/ 6191 w 9649"/>
              <a:gd name="connsiteY21" fmla="*/ 6989 h 10000"/>
              <a:gd name="connsiteX22" fmla="*/ 5889 w 9649"/>
              <a:gd name="connsiteY22" fmla="*/ 7472 h 10000"/>
              <a:gd name="connsiteX23" fmla="*/ 5541 w 9649"/>
              <a:gd name="connsiteY23" fmla="*/ 7958 h 10000"/>
              <a:gd name="connsiteX24" fmla="*/ 5196 w 9649"/>
              <a:gd name="connsiteY24" fmla="*/ 8320 h 10000"/>
              <a:gd name="connsiteX25" fmla="*/ 4849 w 9649"/>
              <a:gd name="connsiteY25" fmla="*/ 8668 h 10000"/>
              <a:gd name="connsiteX26" fmla="*/ 4501 w 9649"/>
              <a:gd name="connsiteY26" fmla="*/ 8911 h 10000"/>
              <a:gd name="connsiteX27" fmla="*/ 4157 w 9649"/>
              <a:gd name="connsiteY27" fmla="*/ 9152 h 10000"/>
              <a:gd name="connsiteX28" fmla="*/ 3808 w 9649"/>
              <a:gd name="connsiteY28" fmla="*/ 9516 h 10000"/>
              <a:gd name="connsiteX29" fmla="*/ 3115 w 9649"/>
              <a:gd name="connsiteY29" fmla="*/ 9756 h 10000"/>
              <a:gd name="connsiteX30" fmla="*/ 2772 w 9649"/>
              <a:gd name="connsiteY30" fmla="*/ 9879 h 10000"/>
              <a:gd name="connsiteX31" fmla="*/ 2426 w 9649"/>
              <a:gd name="connsiteY31" fmla="*/ 10000 h 10000"/>
              <a:gd name="connsiteX32" fmla="*/ 2079 w 9649"/>
              <a:gd name="connsiteY32" fmla="*/ 9879 h 10000"/>
              <a:gd name="connsiteX33" fmla="*/ 1729 w 9649"/>
              <a:gd name="connsiteY33" fmla="*/ 9756 h 10000"/>
              <a:gd name="connsiteX34" fmla="*/ 1729 w 9649"/>
              <a:gd name="connsiteY34" fmla="*/ 9637 h 10000"/>
              <a:gd name="connsiteX35" fmla="*/ 1729 w 9649"/>
              <a:gd name="connsiteY35" fmla="*/ 9273 h 10000"/>
              <a:gd name="connsiteX36" fmla="*/ 1729 w 9649"/>
              <a:gd name="connsiteY36" fmla="*/ 9152 h 10000"/>
              <a:gd name="connsiteX37" fmla="*/ 1729 w 9649"/>
              <a:gd name="connsiteY37" fmla="*/ 8911 h 10000"/>
              <a:gd name="connsiteX38" fmla="*/ 1729 w 9649"/>
              <a:gd name="connsiteY38" fmla="*/ 8668 h 10000"/>
              <a:gd name="connsiteX39" fmla="*/ 1388 w 9649"/>
              <a:gd name="connsiteY39" fmla="*/ 8443 h 10000"/>
              <a:gd name="connsiteX40" fmla="*/ 1036 w 9649"/>
              <a:gd name="connsiteY40" fmla="*/ 8199 h 10000"/>
              <a:gd name="connsiteX41" fmla="*/ 695 w 9649"/>
              <a:gd name="connsiteY41" fmla="*/ 7836 h 10000"/>
              <a:gd name="connsiteX42" fmla="*/ 344 w 9649"/>
              <a:gd name="connsiteY42" fmla="*/ 7472 h 10000"/>
              <a:gd name="connsiteX43" fmla="*/ 0 w 9649"/>
              <a:gd name="connsiteY43" fmla="*/ 7110 h 10000"/>
              <a:gd name="connsiteX44" fmla="*/ 344 w 9649"/>
              <a:gd name="connsiteY44" fmla="*/ 7231 h 10000"/>
              <a:gd name="connsiteX45" fmla="*/ 1036 w 9649"/>
              <a:gd name="connsiteY45" fmla="*/ 7231 h 10000"/>
              <a:gd name="connsiteX46" fmla="*/ 1388 w 9649"/>
              <a:gd name="connsiteY46" fmla="*/ 7352 h 10000"/>
              <a:gd name="connsiteX47" fmla="*/ 2079 w 9649"/>
              <a:gd name="connsiteY47" fmla="*/ 7352 h 10000"/>
              <a:gd name="connsiteX48" fmla="*/ 2426 w 9649"/>
              <a:gd name="connsiteY48" fmla="*/ 7352 h 10000"/>
              <a:gd name="connsiteX49" fmla="*/ 2426 w 9649"/>
              <a:gd name="connsiteY49" fmla="*/ 7352 h 10000"/>
              <a:gd name="connsiteX50" fmla="*/ 2772 w 9649"/>
              <a:gd name="connsiteY50" fmla="*/ 7231 h 10000"/>
              <a:gd name="connsiteX51" fmla="*/ 2772 w 9649"/>
              <a:gd name="connsiteY51" fmla="*/ 7110 h 10000"/>
              <a:gd name="connsiteX52" fmla="*/ 3115 w 9649"/>
              <a:gd name="connsiteY52" fmla="*/ 6989 h 10000"/>
              <a:gd name="connsiteX53" fmla="*/ 3115 w 9649"/>
              <a:gd name="connsiteY53" fmla="*/ 6747 h 10000"/>
              <a:gd name="connsiteX54" fmla="*/ 3464 w 9649"/>
              <a:gd name="connsiteY54" fmla="*/ 6505 h 10000"/>
              <a:gd name="connsiteX55" fmla="*/ 3464 w 9649"/>
              <a:gd name="connsiteY55" fmla="*/ 6142 h 10000"/>
              <a:gd name="connsiteX56" fmla="*/ 3808 w 9649"/>
              <a:gd name="connsiteY56" fmla="*/ 5673 h 10000"/>
              <a:gd name="connsiteX57" fmla="*/ 3808 w 9649"/>
              <a:gd name="connsiteY57" fmla="*/ 5189 h 10000"/>
              <a:gd name="connsiteX58" fmla="*/ 4157 w 9649"/>
              <a:gd name="connsiteY58" fmla="*/ 4704 h 10000"/>
              <a:gd name="connsiteX59" fmla="*/ 4157 w 9649"/>
              <a:gd name="connsiteY59" fmla="*/ 4099 h 10000"/>
              <a:gd name="connsiteX60" fmla="*/ 4501 w 9649"/>
              <a:gd name="connsiteY60" fmla="*/ 3374 h 10000"/>
              <a:gd name="connsiteX61" fmla="*/ 4849 w 9649"/>
              <a:gd name="connsiteY61" fmla="*/ 2888 h 10000"/>
              <a:gd name="connsiteX62" fmla="*/ 4849 w 9649"/>
              <a:gd name="connsiteY62" fmla="*/ 2419 h 10000"/>
              <a:gd name="connsiteX63" fmla="*/ 5196 w 9649"/>
              <a:gd name="connsiteY63" fmla="*/ 1936 h 10000"/>
              <a:gd name="connsiteX64" fmla="*/ 5196 w 9649"/>
              <a:gd name="connsiteY64" fmla="*/ 1573 h 10000"/>
              <a:gd name="connsiteX65" fmla="*/ 5196 w 9649"/>
              <a:gd name="connsiteY65" fmla="*/ 1212 h 10000"/>
              <a:gd name="connsiteX0" fmla="*/ 10000 w 10000"/>
              <a:gd name="connsiteY0" fmla="*/ 0 h 10000"/>
              <a:gd name="connsiteX1" fmla="*/ 10000 w 10000"/>
              <a:gd name="connsiteY1" fmla="*/ 241 h 10000"/>
              <a:gd name="connsiteX2" fmla="*/ 9647 w 10000"/>
              <a:gd name="connsiteY2" fmla="*/ 484 h 10000"/>
              <a:gd name="connsiteX3" fmla="*/ 9647 w 10000"/>
              <a:gd name="connsiteY3" fmla="*/ 484 h 10000"/>
              <a:gd name="connsiteX4" fmla="*/ 9291 w 10000"/>
              <a:gd name="connsiteY4" fmla="*/ 604 h 10000"/>
              <a:gd name="connsiteX5" fmla="*/ 9291 w 10000"/>
              <a:gd name="connsiteY5" fmla="*/ 726 h 10000"/>
              <a:gd name="connsiteX6" fmla="*/ 8930 w 10000"/>
              <a:gd name="connsiteY6" fmla="*/ 968 h 10000"/>
              <a:gd name="connsiteX7" fmla="*/ 8930 w 10000"/>
              <a:gd name="connsiteY7" fmla="*/ 1089 h 10000"/>
              <a:gd name="connsiteX8" fmla="*/ 8930 w 10000"/>
              <a:gd name="connsiteY8" fmla="*/ 1331 h 10000"/>
              <a:gd name="connsiteX9" fmla="*/ 8573 w 10000"/>
              <a:gd name="connsiteY9" fmla="*/ 1573 h 10000"/>
              <a:gd name="connsiteX10" fmla="*/ 8573 w 10000"/>
              <a:gd name="connsiteY10" fmla="*/ 1815 h 10000"/>
              <a:gd name="connsiteX11" fmla="*/ 8210 w 10000"/>
              <a:gd name="connsiteY11" fmla="*/ 2179 h 10000"/>
              <a:gd name="connsiteX12" fmla="*/ 8210 w 10000"/>
              <a:gd name="connsiteY12" fmla="*/ 2542 h 10000"/>
              <a:gd name="connsiteX13" fmla="*/ 8210 w 10000"/>
              <a:gd name="connsiteY13" fmla="*/ 3011 h 10000"/>
              <a:gd name="connsiteX14" fmla="*/ 7845 w 10000"/>
              <a:gd name="connsiteY14" fmla="*/ 3374 h 10000"/>
              <a:gd name="connsiteX15" fmla="*/ 7491 w 10000"/>
              <a:gd name="connsiteY15" fmla="*/ 3859 h 10000"/>
              <a:gd name="connsiteX16" fmla="*/ 7491 w 10000"/>
              <a:gd name="connsiteY16" fmla="*/ 4464 h 10000"/>
              <a:gd name="connsiteX17" fmla="*/ 7133 w 10000"/>
              <a:gd name="connsiteY17" fmla="*/ 5068 h 10000"/>
              <a:gd name="connsiteX18" fmla="*/ 6775 w 10000"/>
              <a:gd name="connsiteY18" fmla="*/ 5780 h 10000"/>
              <a:gd name="connsiteX19" fmla="*/ 6416 w 10000"/>
              <a:gd name="connsiteY19" fmla="*/ 6385 h 10000"/>
              <a:gd name="connsiteX20" fmla="*/ 6416 w 10000"/>
              <a:gd name="connsiteY20" fmla="*/ 6989 h 10000"/>
              <a:gd name="connsiteX21" fmla="*/ 6103 w 10000"/>
              <a:gd name="connsiteY21" fmla="*/ 7472 h 10000"/>
              <a:gd name="connsiteX22" fmla="*/ 5743 w 10000"/>
              <a:gd name="connsiteY22" fmla="*/ 7958 h 10000"/>
              <a:gd name="connsiteX23" fmla="*/ 5385 w 10000"/>
              <a:gd name="connsiteY23" fmla="*/ 8320 h 10000"/>
              <a:gd name="connsiteX24" fmla="*/ 5025 w 10000"/>
              <a:gd name="connsiteY24" fmla="*/ 8668 h 10000"/>
              <a:gd name="connsiteX25" fmla="*/ 4665 w 10000"/>
              <a:gd name="connsiteY25" fmla="*/ 8911 h 10000"/>
              <a:gd name="connsiteX26" fmla="*/ 4308 w 10000"/>
              <a:gd name="connsiteY26" fmla="*/ 9152 h 10000"/>
              <a:gd name="connsiteX27" fmla="*/ 3947 w 10000"/>
              <a:gd name="connsiteY27" fmla="*/ 9516 h 10000"/>
              <a:gd name="connsiteX28" fmla="*/ 3228 w 10000"/>
              <a:gd name="connsiteY28" fmla="*/ 9756 h 10000"/>
              <a:gd name="connsiteX29" fmla="*/ 2873 w 10000"/>
              <a:gd name="connsiteY29" fmla="*/ 9879 h 10000"/>
              <a:gd name="connsiteX30" fmla="*/ 2514 w 10000"/>
              <a:gd name="connsiteY30" fmla="*/ 10000 h 10000"/>
              <a:gd name="connsiteX31" fmla="*/ 2155 w 10000"/>
              <a:gd name="connsiteY31" fmla="*/ 9879 h 10000"/>
              <a:gd name="connsiteX32" fmla="*/ 1792 w 10000"/>
              <a:gd name="connsiteY32" fmla="*/ 9756 h 10000"/>
              <a:gd name="connsiteX33" fmla="*/ 1792 w 10000"/>
              <a:gd name="connsiteY33" fmla="*/ 9637 h 10000"/>
              <a:gd name="connsiteX34" fmla="*/ 1792 w 10000"/>
              <a:gd name="connsiteY34" fmla="*/ 9273 h 10000"/>
              <a:gd name="connsiteX35" fmla="*/ 1792 w 10000"/>
              <a:gd name="connsiteY35" fmla="*/ 9152 h 10000"/>
              <a:gd name="connsiteX36" fmla="*/ 1792 w 10000"/>
              <a:gd name="connsiteY36" fmla="*/ 8911 h 10000"/>
              <a:gd name="connsiteX37" fmla="*/ 1792 w 10000"/>
              <a:gd name="connsiteY37" fmla="*/ 8668 h 10000"/>
              <a:gd name="connsiteX38" fmla="*/ 1438 w 10000"/>
              <a:gd name="connsiteY38" fmla="*/ 8443 h 10000"/>
              <a:gd name="connsiteX39" fmla="*/ 1074 w 10000"/>
              <a:gd name="connsiteY39" fmla="*/ 8199 h 10000"/>
              <a:gd name="connsiteX40" fmla="*/ 720 w 10000"/>
              <a:gd name="connsiteY40" fmla="*/ 7836 h 10000"/>
              <a:gd name="connsiteX41" fmla="*/ 357 w 10000"/>
              <a:gd name="connsiteY41" fmla="*/ 7472 h 10000"/>
              <a:gd name="connsiteX42" fmla="*/ 0 w 10000"/>
              <a:gd name="connsiteY42" fmla="*/ 7110 h 10000"/>
              <a:gd name="connsiteX43" fmla="*/ 357 w 10000"/>
              <a:gd name="connsiteY43" fmla="*/ 7231 h 10000"/>
              <a:gd name="connsiteX44" fmla="*/ 1074 w 10000"/>
              <a:gd name="connsiteY44" fmla="*/ 7231 h 10000"/>
              <a:gd name="connsiteX45" fmla="*/ 1438 w 10000"/>
              <a:gd name="connsiteY45" fmla="*/ 7352 h 10000"/>
              <a:gd name="connsiteX46" fmla="*/ 2155 w 10000"/>
              <a:gd name="connsiteY46" fmla="*/ 7352 h 10000"/>
              <a:gd name="connsiteX47" fmla="*/ 2514 w 10000"/>
              <a:gd name="connsiteY47" fmla="*/ 7352 h 10000"/>
              <a:gd name="connsiteX48" fmla="*/ 2514 w 10000"/>
              <a:gd name="connsiteY48" fmla="*/ 7352 h 10000"/>
              <a:gd name="connsiteX49" fmla="*/ 2873 w 10000"/>
              <a:gd name="connsiteY49" fmla="*/ 7231 h 10000"/>
              <a:gd name="connsiteX50" fmla="*/ 2873 w 10000"/>
              <a:gd name="connsiteY50" fmla="*/ 7110 h 10000"/>
              <a:gd name="connsiteX51" fmla="*/ 3228 w 10000"/>
              <a:gd name="connsiteY51" fmla="*/ 6989 h 10000"/>
              <a:gd name="connsiteX52" fmla="*/ 3228 w 10000"/>
              <a:gd name="connsiteY52" fmla="*/ 6747 h 10000"/>
              <a:gd name="connsiteX53" fmla="*/ 3590 w 10000"/>
              <a:gd name="connsiteY53" fmla="*/ 6505 h 10000"/>
              <a:gd name="connsiteX54" fmla="*/ 3590 w 10000"/>
              <a:gd name="connsiteY54" fmla="*/ 6142 h 10000"/>
              <a:gd name="connsiteX55" fmla="*/ 3947 w 10000"/>
              <a:gd name="connsiteY55" fmla="*/ 5673 h 10000"/>
              <a:gd name="connsiteX56" fmla="*/ 3947 w 10000"/>
              <a:gd name="connsiteY56" fmla="*/ 5189 h 10000"/>
              <a:gd name="connsiteX57" fmla="*/ 4308 w 10000"/>
              <a:gd name="connsiteY57" fmla="*/ 4704 h 10000"/>
              <a:gd name="connsiteX58" fmla="*/ 4308 w 10000"/>
              <a:gd name="connsiteY58" fmla="*/ 4099 h 10000"/>
              <a:gd name="connsiteX59" fmla="*/ 4665 w 10000"/>
              <a:gd name="connsiteY59" fmla="*/ 3374 h 10000"/>
              <a:gd name="connsiteX60" fmla="*/ 5025 w 10000"/>
              <a:gd name="connsiteY60" fmla="*/ 2888 h 10000"/>
              <a:gd name="connsiteX61" fmla="*/ 5025 w 10000"/>
              <a:gd name="connsiteY61" fmla="*/ 2419 h 10000"/>
              <a:gd name="connsiteX62" fmla="*/ 5385 w 10000"/>
              <a:gd name="connsiteY62" fmla="*/ 1936 h 10000"/>
              <a:gd name="connsiteX63" fmla="*/ 5385 w 10000"/>
              <a:gd name="connsiteY63" fmla="*/ 1573 h 10000"/>
              <a:gd name="connsiteX64" fmla="*/ 5385 w 10000"/>
              <a:gd name="connsiteY64" fmla="*/ 1212 h 10000"/>
              <a:gd name="connsiteX0" fmla="*/ 10000 w 10000"/>
              <a:gd name="connsiteY0" fmla="*/ 0 h 9759"/>
              <a:gd name="connsiteX1" fmla="*/ 9647 w 10000"/>
              <a:gd name="connsiteY1" fmla="*/ 243 h 9759"/>
              <a:gd name="connsiteX2" fmla="*/ 9647 w 10000"/>
              <a:gd name="connsiteY2" fmla="*/ 243 h 9759"/>
              <a:gd name="connsiteX3" fmla="*/ 9291 w 10000"/>
              <a:gd name="connsiteY3" fmla="*/ 363 h 9759"/>
              <a:gd name="connsiteX4" fmla="*/ 9291 w 10000"/>
              <a:gd name="connsiteY4" fmla="*/ 485 h 9759"/>
              <a:gd name="connsiteX5" fmla="*/ 8930 w 10000"/>
              <a:gd name="connsiteY5" fmla="*/ 727 h 9759"/>
              <a:gd name="connsiteX6" fmla="*/ 8930 w 10000"/>
              <a:gd name="connsiteY6" fmla="*/ 848 h 9759"/>
              <a:gd name="connsiteX7" fmla="*/ 8930 w 10000"/>
              <a:gd name="connsiteY7" fmla="*/ 1090 h 9759"/>
              <a:gd name="connsiteX8" fmla="*/ 8573 w 10000"/>
              <a:gd name="connsiteY8" fmla="*/ 1332 h 9759"/>
              <a:gd name="connsiteX9" fmla="*/ 8573 w 10000"/>
              <a:gd name="connsiteY9" fmla="*/ 1574 h 9759"/>
              <a:gd name="connsiteX10" fmla="*/ 8210 w 10000"/>
              <a:gd name="connsiteY10" fmla="*/ 1938 h 9759"/>
              <a:gd name="connsiteX11" fmla="*/ 8210 w 10000"/>
              <a:gd name="connsiteY11" fmla="*/ 2301 h 9759"/>
              <a:gd name="connsiteX12" fmla="*/ 8210 w 10000"/>
              <a:gd name="connsiteY12" fmla="*/ 2770 h 9759"/>
              <a:gd name="connsiteX13" fmla="*/ 7845 w 10000"/>
              <a:gd name="connsiteY13" fmla="*/ 3133 h 9759"/>
              <a:gd name="connsiteX14" fmla="*/ 7491 w 10000"/>
              <a:gd name="connsiteY14" fmla="*/ 3618 h 9759"/>
              <a:gd name="connsiteX15" fmla="*/ 7491 w 10000"/>
              <a:gd name="connsiteY15" fmla="*/ 4223 h 9759"/>
              <a:gd name="connsiteX16" fmla="*/ 7133 w 10000"/>
              <a:gd name="connsiteY16" fmla="*/ 4827 h 9759"/>
              <a:gd name="connsiteX17" fmla="*/ 6775 w 10000"/>
              <a:gd name="connsiteY17" fmla="*/ 5539 h 9759"/>
              <a:gd name="connsiteX18" fmla="*/ 6416 w 10000"/>
              <a:gd name="connsiteY18" fmla="*/ 6144 h 9759"/>
              <a:gd name="connsiteX19" fmla="*/ 6416 w 10000"/>
              <a:gd name="connsiteY19" fmla="*/ 6748 h 9759"/>
              <a:gd name="connsiteX20" fmla="*/ 6103 w 10000"/>
              <a:gd name="connsiteY20" fmla="*/ 7231 h 9759"/>
              <a:gd name="connsiteX21" fmla="*/ 5743 w 10000"/>
              <a:gd name="connsiteY21" fmla="*/ 7717 h 9759"/>
              <a:gd name="connsiteX22" fmla="*/ 5385 w 10000"/>
              <a:gd name="connsiteY22" fmla="*/ 8079 h 9759"/>
              <a:gd name="connsiteX23" fmla="*/ 5025 w 10000"/>
              <a:gd name="connsiteY23" fmla="*/ 8427 h 9759"/>
              <a:gd name="connsiteX24" fmla="*/ 4665 w 10000"/>
              <a:gd name="connsiteY24" fmla="*/ 8670 h 9759"/>
              <a:gd name="connsiteX25" fmla="*/ 4308 w 10000"/>
              <a:gd name="connsiteY25" fmla="*/ 8911 h 9759"/>
              <a:gd name="connsiteX26" fmla="*/ 3947 w 10000"/>
              <a:gd name="connsiteY26" fmla="*/ 9275 h 9759"/>
              <a:gd name="connsiteX27" fmla="*/ 3228 w 10000"/>
              <a:gd name="connsiteY27" fmla="*/ 9515 h 9759"/>
              <a:gd name="connsiteX28" fmla="*/ 2873 w 10000"/>
              <a:gd name="connsiteY28" fmla="*/ 9638 h 9759"/>
              <a:gd name="connsiteX29" fmla="*/ 2514 w 10000"/>
              <a:gd name="connsiteY29" fmla="*/ 9759 h 9759"/>
              <a:gd name="connsiteX30" fmla="*/ 2155 w 10000"/>
              <a:gd name="connsiteY30" fmla="*/ 9638 h 9759"/>
              <a:gd name="connsiteX31" fmla="*/ 1792 w 10000"/>
              <a:gd name="connsiteY31" fmla="*/ 9515 h 9759"/>
              <a:gd name="connsiteX32" fmla="*/ 1792 w 10000"/>
              <a:gd name="connsiteY32" fmla="*/ 9396 h 9759"/>
              <a:gd name="connsiteX33" fmla="*/ 1792 w 10000"/>
              <a:gd name="connsiteY33" fmla="*/ 9032 h 9759"/>
              <a:gd name="connsiteX34" fmla="*/ 1792 w 10000"/>
              <a:gd name="connsiteY34" fmla="*/ 8911 h 9759"/>
              <a:gd name="connsiteX35" fmla="*/ 1792 w 10000"/>
              <a:gd name="connsiteY35" fmla="*/ 8670 h 9759"/>
              <a:gd name="connsiteX36" fmla="*/ 1792 w 10000"/>
              <a:gd name="connsiteY36" fmla="*/ 8427 h 9759"/>
              <a:gd name="connsiteX37" fmla="*/ 1438 w 10000"/>
              <a:gd name="connsiteY37" fmla="*/ 8202 h 9759"/>
              <a:gd name="connsiteX38" fmla="*/ 1074 w 10000"/>
              <a:gd name="connsiteY38" fmla="*/ 7958 h 9759"/>
              <a:gd name="connsiteX39" fmla="*/ 720 w 10000"/>
              <a:gd name="connsiteY39" fmla="*/ 7595 h 9759"/>
              <a:gd name="connsiteX40" fmla="*/ 357 w 10000"/>
              <a:gd name="connsiteY40" fmla="*/ 7231 h 9759"/>
              <a:gd name="connsiteX41" fmla="*/ 0 w 10000"/>
              <a:gd name="connsiteY41" fmla="*/ 6869 h 9759"/>
              <a:gd name="connsiteX42" fmla="*/ 357 w 10000"/>
              <a:gd name="connsiteY42" fmla="*/ 6990 h 9759"/>
              <a:gd name="connsiteX43" fmla="*/ 1074 w 10000"/>
              <a:gd name="connsiteY43" fmla="*/ 6990 h 9759"/>
              <a:gd name="connsiteX44" fmla="*/ 1438 w 10000"/>
              <a:gd name="connsiteY44" fmla="*/ 7111 h 9759"/>
              <a:gd name="connsiteX45" fmla="*/ 2155 w 10000"/>
              <a:gd name="connsiteY45" fmla="*/ 7111 h 9759"/>
              <a:gd name="connsiteX46" fmla="*/ 2514 w 10000"/>
              <a:gd name="connsiteY46" fmla="*/ 7111 h 9759"/>
              <a:gd name="connsiteX47" fmla="*/ 2514 w 10000"/>
              <a:gd name="connsiteY47" fmla="*/ 7111 h 9759"/>
              <a:gd name="connsiteX48" fmla="*/ 2873 w 10000"/>
              <a:gd name="connsiteY48" fmla="*/ 6990 h 9759"/>
              <a:gd name="connsiteX49" fmla="*/ 2873 w 10000"/>
              <a:gd name="connsiteY49" fmla="*/ 6869 h 9759"/>
              <a:gd name="connsiteX50" fmla="*/ 3228 w 10000"/>
              <a:gd name="connsiteY50" fmla="*/ 6748 h 9759"/>
              <a:gd name="connsiteX51" fmla="*/ 3228 w 10000"/>
              <a:gd name="connsiteY51" fmla="*/ 6506 h 9759"/>
              <a:gd name="connsiteX52" fmla="*/ 3590 w 10000"/>
              <a:gd name="connsiteY52" fmla="*/ 6264 h 9759"/>
              <a:gd name="connsiteX53" fmla="*/ 3590 w 10000"/>
              <a:gd name="connsiteY53" fmla="*/ 5901 h 9759"/>
              <a:gd name="connsiteX54" fmla="*/ 3947 w 10000"/>
              <a:gd name="connsiteY54" fmla="*/ 5432 h 9759"/>
              <a:gd name="connsiteX55" fmla="*/ 3947 w 10000"/>
              <a:gd name="connsiteY55" fmla="*/ 4948 h 9759"/>
              <a:gd name="connsiteX56" fmla="*/ 4308 w 10000"/>
              <a:gd name="connsiteY56" fmla="*/ 4463 h 9759"/>
              <a:gd name="connsiteX57" fmla="*/ 4308 w 10000"/>
              <a:gd name="connsiteY57" fmla="*/ 3858 h 9759"/>
              <a:gd name="connsiteX58" fmla="*/ 4665 w 10000"/>
              <a:gd name="connsiteY58" fmla="*/ 3133 h 9759"/>
              <a:gd name="connsiteX59" fmla="*/ 5025 w 10000"/>
              <a:gd name="connsiteY59" fmla="*/ 2647 h 9759"/>
              <a:gd name="connsiteX60" fmla="*/ 5025 w 10000"/>
              <a:gd name="connsiteY60" fmla="*/ 2178 h 9759"/>
              <a:gd name="connsiteX61" fmla="*/ 5385 w 10000"/>
              <a:gd name="connsiteY61" fmla="*/ 1695 h 9759"/>
              <a:gd name="connsiteX62" fmla="*/ 5385 w 10000"/>
              <a:gd name="connsiteY62" fmla="*/ 1332 h 9759"/>
              <a:gd name="connsiteX63" fmla="*/ 5385 w 10000"/>
              <a:gd name="connsiteY63" fmla="*/ 971 h 9759"/>
              <a:gd name="connsiteX0" fmla="*/ 10000 w 10000"/>
              <a:gd name="connsiteY0" fmla="*/ 0 h 10000"/>
              <a:gd name="connsiteX1" fmla="*/ 9647 w 10000"/>
              <a:gd name="connsiteY1" fmla="*/ 249 h 10000"/>
              <a:gd name="connsiteX2" fmla="*/ 9647 w 10000"/>
              <a:gd name="connsiteY2" fmla="*/ 249 h 10000"/>
              <a:gd name="connsiteX3" fmla="*/ 9291 w 10000"/>
              <a:gd name="connsiteY3" fmla="*/ 372 h 10000"/>
              <a:gd name="connsiteX4" fmla="*/ 8930 w 10000"/>
              <a:gd name="connsiteY4" fmla="*/ 745 h 10000"/>
              <a:gd name="connsiteX5" fmla="*/ 8930 w 10000"/>
              <a:gd name="connsiteY5" fmla="*/ 869 h 10000"/>
              <a:gd name="connsiteX6" fmla="*/ 8930 w 10000"/>
              <a:gd name="connsiteY6" fmla="*/ 1117 h 10000"/>
              <a:gd name="connsiteX7" fmla="*/ 8573 w 10000"/>
              <a:gd name="connsiteY7" fmla="*/ 1365 h 10000"/>
              <a:gd name="connsiteX8" fmla="*/ 8573 w 10000"/>
              <a:gd name="connsiteY8" fmla="*/ 1613 h 10000"/>
              <a:gd name="connsiteX9" fmla="*/ 8210 w 10000"/>
              <a:gd name="connsiteY9" fmla="*/ 1986 h 10000"/>
              <a:gd name="connsiteX10" fmla="*/ 8210 w 10000"/>
              <a:gd name="connsiteY10" fmla="*/ 2358 h 10000"/>
              <a:gd name="connsiteX11" fmla="*/ 8210 w 10000"/>
              <a:gd name="connsiteY11" fmla="*/ 2838 h 10000"/>
              <a:gd name="connsiteX12" fmla="*/ 7845 w 10000"/>
              <a:gd name="connsiteY12" fmla="*/ 3210 h 10000"/>
              <a:gd name="connsiteX13" fmla="*/ 7491 w 10000"/>
              <a:gd name="connsiteY13" fmla="*/ 3707 h 10000"/>
              <a:gd name="connsiteX14" fmla="*/ 7491 w 10000"/>
              <a:gd name="connsiteY14" fmla="*/ 4327 h 10000"/>
              <a:gd name="connsiteX15" fmla="*/ 7133 w 10000"/>
              <a:gd name="connsiteY15" fmla="*/ 4946 h 10000"/>
              <a:gd name="connsiteX16" fmla="*/ 6775 w 10000"/>
              <a:gd name="connsiteY16" fmla="*/ 5676 h 10000"/>
              <a:gd name="connsiteX17" fmla="*/ 6416 w 10000"/>
              <a:gd name="connsiteY17" fmla="*/ 6296 h 10000"/>
              <a:gd name="connsiteX18" fmla="*/ 6416 w 10000"/>
              <a:gd name="connsiteY18" fmla="*/ 6915 h 10000"/>
              <a:gd name="connsiteX19" fmla="*/ 6103 w 10000"/>
              <a:gd name="connsiteY19" fmla="*/ 7410 h 10000"/>
              <a:gd name="connsiteX20" fmla="*/ 5743 w 10000"/>
              <a:gd name="connsiteY20" fmla="*/ 7908 h 10000"/>
              <a:gd name="connsiteX21" fmla="*/ 5385 w 10000"/>
              <a:gd name="connsiteY21" fmla="*/ 8279 h 10000"/>
              <a:gd name="connsiteX22" fmla="*/ 5025 w 10000"/>
              <a:gd name="connsiteY22" fmla="*/ 8635 h 10000"/>
              <a:gd name="connsiteX23" fmla="*/ 4665 w 10000"/>
              <a:gd name="connsiteY23" fmla="*/ 8884 h 10000"/>
              <a:gd name="connsiteX24" fmla="*/ 4308 w 10000"/>
              <a:gd name="connsiteY24" fmla="*/ 9131 h 10000"/>
              <a:gd name="connsiteX25" fmla="*/ 3947 w 10000"/>
              <a:gd name="connsiteY25" fmla="*/ 9504 h 10000"/>
              <a:gd name="connsiteX26" fmla="*/ 3228 w 10000"/>
              <a:gd name="connsiteY26" fmla="*/ 9750 h 10000"/>
              <a:gd name="connsiteX27" fmla="*/ 2873 w 10000"/>
              <a:gd name="connsiteY27" fmla="*/ 9876 h 10000"/>
              <a:gd name="connsiteX28" fmla="*/ 2514 w 10000"/>
              <a:gd name="connsiteY28" fmla="*/ 10000 h 10000"/>
              <a:gd name="connsiteX29" fmla="*/ 2155 w 10000"/>
              <a:gd name="connsiteY29" fmla="*/ 9876 h 10000"/>
              <a:gd name="connsiteX30" fmla="*/ 1792 w 10000"/>
              <a:gd name="connsiteY30" fmla="*/ 9750 h 10000"/>
              <a:gd name="connsiteX31" fmla="*/ 1792 w 10000"/>
              <a:gd name="connsiteY31" fmla="*/ 9628 h 10000"/>
              <a:gd name="connsiteX32" fmla="*/ 1792 w 10000"/>
              <a:gd name="connsiteY32" fmla="*/ 9255 h 10000"/>
              <a:gd name="connsiteX33" fmla="*/ 1792 w 10000"/>
              <a:gd name="connsiteY33" fmla="*/ 9131 h 10000"/>
              <a:gd name="connsiteX34" fmla="*/ 1792 w 10000"/>
              <a:gd name="connsiteY34" fmla="*/ 8884 h 10000"/>
              <a:gd name="connsiteX35" fmla="*/ 1792 w 10000"/>
              <a:gd name="connsiteY35" fmla="*/ 8635 h 10000"/>
              <a:gd name="connsiteX36" fmla="*/ 1438 w 10000"/>
              <a:gd name="connsiteY36" fmla="*/ 8405 h 10000"/>
              <a:gd name="connsiteX37" fmla="*/ 1074 w 10000"/>
              <a:gd name="connsiteY37" fmla="*/ 8155 h 10000"/>
              <a:gd name="connsiteX38" fmla="*/ 720 w 10000"/>
              <a:gd name="connsiteY38" fmla="*/ 7783 h 10000"/>
              <a:gd name="connsiteX39" fmla="*/ 357 w 10000"/>
              <a:gd name="connsiteY39" fmla="*/ 7410 h 10000"/>
              <a:gd name="connsiteX40" fmla="*/ 0 w 10000"/>
              <a:gd name="connsiteY40" fmla="*/ 7039 h 10000"/>
              <a:gd name="connsiteX41" fmla="*/ 357 w 10000"/>
              <a:gd name="connsiteY41" fmla="*/ 7163 h 10000"/>
              <a:gd name="connsiteX42" fmla="*/ 1074 w 10000"/>
              <a:gd name="connsiteY42" fmla="*/ 7163 h 10000"/>
              <a:gd name="connsiteX43" fmla="*/ 1438 w 10000"/>
              <a:gd name="connsiteY43" fmla="*/ 7287 h 10000"/>
              <a:gd name="connsiteX44" fmla="*/ 2155 w 10000"/>
              <a:gd name="connsiteY44" fmla="*/ 7287 h 10000"/>
              <a:gd name="connsiteX45" fmla="*/ 2514 w 10000"/>
              <a:gd name="connsiteY45" fmla="*/ 7287 h 10000"/>
              <a:gd name="connsiteX46" fmla="*/ 2514 w 10000"/>
              <a:gd name="connsiteY46" fmla="*/ 7287 h 10000"/>
              <a:gd name="connsiteX47" fmla="*/ 2873 w 10000"/>
              <a:gd name="connsiteY47" fmla="*/ 7163 h 10000"/>
              <a:gd name="connsiteX48" fmla="*/ 2873 w 10000"/>
              <a:gd name="connsiteY48" fmla="*/ 7039 h 10000"/>
              <a:gd name="connsiteX49" fmla="*/ 3228 w 10000"/>
              <a:gd name="connsiteY49" fmla="*/ 6915 h 10000"/>
              <a:gd name="connsiteX50" fmla="*/ 3228 w 10000"/>
              <a:gd name="connsiteY50" fmla="*/ 6667 h 10000"/>
              <a:gd name="connsiteX51" fmla="*/ 3590 w 10000"/>
              <a:gd name="connsiteY51" fmla="*/ 6419 h 10000"/>
              <a:gd name="connsiteX52" fmla="*/ 3590 w 10000"/>
              <a:gd name="connsiteY52" fmla="*/ 6047 h 10000"/>
              <a:gd name="connsiteX53" fmla="*/ 3947 w 10000"/>
              <a:gd name="connsiteY53" fmla="*/ 5566 h 10000"/>
              <a:gd name="connsiteX54" fmla="*/ 3947 w 10000"/>
              <a:gd name="connsiteY54" fmla="*/ 5070 h 10000"/>
              <a:gd name="connsiteX55" fmla="*/ 4308 w 10000"/>
              <a:gd name="connsiteY55" fmla="*/ 4573 h 10000"/>
              <a:gd name="connsiteX56" fmla="*/ 4308 w 10000"/>
              <a:gd name="connsiteY56" fmla="*/ 3953 h 10000"/>
              <a:gd name="connsiteX57" fmla="*/ 4665 w 10000"/>
              <a:gd name="connsiteY57" fmla="*/ 3210 h 10000"/>
              <a:gd name="connsiteX58" fmla="*/ 5025 w 10000"/>
              <a:gd name="connsiteY58" fmla="*/ 2712 h 10000"/>
              <a:gd name="connsiteX59" fmla="*/ 5025 w 10000"/>
              <a:gd name="connsiteY59" fmla="*/ 2232 h 10000"/>
              <a:gd name="connsiteX60" fmla="*/ 5385 w 10000"/>
              <a:gd name="connsiteY60" fmla="*/ 1737 h 10000"/>
              <a:gd name="connsiteX61" fmla="*/ 5385 w 10000"/>
              <a:gd name="connsiteY61" fmla="*/ 1365 h 10000"/>
              <a:gd name="connsiteX62" fmla="*/ 5385 w 10000"/>
              <a:gd name="connsiteY62" fmla="*/ 995 h 10000"/>
              <a:gd name="connsiteX0" fmla="*/ 9647 w 9647"/>
              <a:gd name="connsiteY0" fmla="*/ 0 h 9751"/>
              <a:gd name="connsiteX1" fmla="*/ 9647 w 9647"/>
              <a:gd name="connsiteY1" fmla="*/ 0 h 9751"/>
              <a:gd name="connsiteX2" fmla="*/ 9291 w 9647"/>
              <a:gd name="connsiteY2" fmla="*/ 123 h 9751"/>
              <a:gd name="connsiteX3" fmla="*/ 8930 w 9647"/>
              <a:gd name="connsiteY3" fmla="*/ 496 h 9751"/>
              <a:gd name="connsiteX4" fmla="*/ 8930 w 9647"/>
              <a:gd name="connsiteY4" fmla="*/ 620 h 9751"/>
              <a:gd name="connsiteX5" fmla="*/ 8930 w 9647"/>
              <a:gd name="connsiteY5" fmla="*/ 868 h 9751"/>
              <a:gd name="connsiteX6" fmla="*/ 8573 w 9647"/>
              <a:gd name="connsiteY6" fmla="*/ 1116 h 9751"/>
              <a:gd name="connsiteX7" fmla="*/ 8573 w 9647"/>
              <a:gd name="connsiteY7" fmla="*/ 1364 h 9751"/>
              <a:gd name="connsiteX8" fmla="*/ 8210 w 9647"/>
              <a:gd name="connsiteY8" fmla="*/ 1737 h 9751"/>
              <a:gd name="connsiteX9" fmla="*/ 8210 w 9647"/>
              <a:gd name="connsiteY9" fmla="*/ 2109 h 9751"/>
              <a:gd name="connsiteX10" fmla="*/ 8210 w 9647"/>
              <a:gd name="connsiteY10" fmla="*/ 2589 h 9751"/>
              <a:gd name="connsiteX11" fmla="*/ 7845 w 9647"/>
              <a:gd name="connsiteY11" fmla="*/ 2961 h 9751"/>
              <a:gd name="connsiteX12" fmla="*/ 7491 w 9647"/>
              <a:gd name="connsiteY12" fmla="*/ 3458 h 9751"/>
              <a:gd name="connsiteX13" fmla="*/ 7491 w 9647"/>
              <a:gd name="connsiteY13" fmla="*/ 4078 h 9751"/>
              <a:gd name="connsiteX14" fmla="*/ 7133 w 9647"/>
              <a:gd name="connsiteY14" fmla="*/ 4697 h 9751"/>
              <a:gd name="connsiteX15" fmla="*/ 6775 w 9647"/>
              <a:gd name="connsiteY15" fmla="*/ 5427 h 9751"/>
              <a:gd name="connsiteX16" fmla="*/ 6416 w 9647"/>
              <a:gd name="connsiteY16" fmla="*/ 6047 h 9751"/>
              <a:gd name="connsiteX17" fmla="*/ 6416 w 9647"/>
              <a:gd name="connsiteY17" fmla="*/ 6666 h 9751"/>
              <a:gd name="connsiteX18" fmla="*/ 6103 w 9647"/>
              <a:gd name="connsiteY18" fmla="*/ 7161 h 9751"/>
              <a:gd name="connsiteX19" fmla="*/ 5743 w 9647"/>
              <a:gd name="connsiteY19" fmla="*/ 7659 h 9751"/>
              <a:gd name="connsiteX20" fmla="*/ 5385 w 9647"/>
              <a:gd name="connsiteY20" fmla="*/ 8030 h 9751"/>
              <a:gd name="connsiteX21" fmla="*/ 5025 w 9647"/>
              <a:gd name="connsiteY21" fmla="*/ 8386 h 9751"/>
              <a:gd name="connsiteX22" fmla="*/ 4665 w 9647"/>
              <a:gd name="connsiteY22" fmla="*/ 8635 h 9751"/>
              <a:gd name="connsiteX23" fmla="*/ 4308 w 9647"/>
              <a:gd name="connsiteY23" fmla="*/ 8882 h 9751"/>
              <a:gd name="connsiteX24" fmla="*/ 3947 w 9647"/>
              <a:gd name="connsiteY24" fmla="*/ 9255 h 9751"/>
              <a:gd name="connsiteX25" fmla="*/ 3228 w 9647"/>
              <a:gd name="connsiteY25" fmla="*/ 9501 h 9751"/>
              <a:gd name="connsiteX26" fmla="*/ 2873 w 9647"/>
              <a:gd name="connsiteY26" fmla="*/ 9627 h 9751"/>
              <a:gd name="connsiteX27" fmla="*/ 2514 w 9647"/>
              <a:gd name="connsiteY27" fmla="*/ 9751 h 9751"/>
              <a:gd name="connsiteX28" fmla="*/ 2155 w 9647"/>
              <a:gd name="connsiteY28" fmla="*/ 9627 h 9751"/>
              <a:gd name="connsiteX29" fmla="*/ 1792 w 9647"/>
              <a:gd name="connsiteY29" fmla="*/ 9501 h 9751"/>
              <a:gd name="connsiteX30" fmla="*/ 1792 w 9647"/>
              <a:gd name="connsiteY30" fmla="*/ 9379 h 9751"/>
              <a:gd name="connsiteX31" fmla="*/ 1792 w 9647"/>
              <a:gd name="connsiteY31" fmla="*/ 9006 h 9751"/>
              <a:gd name="connsiteX32" fmla="*/ 1792 w 9647"/>
              <a:gd name="connsiteY32" fmla="*/ 8882 h 9751"/>
              <a:gd name="connsiteX33" fmla="*/ 1792 w 9647"/>
              <a:gd name="connsiteY33" fmla="*/ 8635 h 9751"/>
              <a:gd name="connsiteX34" fmla="*/ 1792 w 9647"/>
              <a:gd name="connsiteY34" fmla="*/ 8386 h 9751"/>
              <a:gd name="connsiteX35" fmla="*/ 1438 w 9647"/>
              <a:gd name="connsiteY35" fmla="*/ 8156 h 9751"/>
              <a:gd name="connsiteX36" fmla="*/ 1074 w 9647"/>
              <a:gd name="connsiteY36" fmla="*/ 7906 h 9751"/>
              <a:gd name="connsiteX37" fmla="*/ 720 w 9647"/>
              <a:gd name="connsiteY37" fmla="*/ 7534 h 9751"/>
              <a:gd name="connsiteX38" fmla="*/ 357 w 9647"/>
              <a:gd name="connsiteY38" fmla="*/ 7161 h 9751"/>
              <a:gd name="connsiteX39" fmla="*/ 0 w 9647"/>
              <a:gd name="connsiteY39" fmla="*/ 6790 h 9751"/>
              <a:gd name="connsiteX40" fmla="*/ 357 w 9647"/>
              <a:gd name="connsiteY40" fmla="*/ 6914 h 9751"/>
              <a:gd name="connsiteX41" fmla="*/ 1074 w 9647"/>
              <a:gd name="connsiteY41" fmla="*/ 6914 h 9751"/>
              <a:gd name="connsiteX42" fmla="*/ 1438 w 9647"/>
              <a:gd name="connsiteY42" fmla="*/ 7038 h 9751"/>
              <a:gd name="connsiteX43" fmla="*/ 2155 w 9647"/>
              <a:gd name="connsiteY43" fmla="*/ 7038 h 9751"/>
              <a:gd name="connsiteX44" fmla="*/ 2514 w 9647"/>
              <a:gd name="connsiteY44" fmla="*/ 7038 h 9751"/>
              <a:gd name="connsiteX45" fmla="*/ 2514 w 9647"/>
              <a:gd name="connsiteY45" fmla="*/ 7038 h 9751"/>
              <a:gd name="connsiteX46" fmla="*/ 2873 w 9647"/>
              <a:gd name="connsiteY46" fmla="*/ 6914 h 9751"/>
              <a:gd name="connsiteX47" fmla="*/ 2873 w 9647"/>
              <a:gd name="connsiteY47" fmla="*/ 6790 h 9751"/>
              <a:gd name="connsiteX48" fmla="*/ 3228 w 9647"/>
              <a:gd name="connsiteY48" fmla="*/ 6666 h 9751"/>
              <a:gd name="connsiteX49" fmla="*/ 3228 w 9647"/>
              <a:gd name="connsiteY49" fmla="*/ 6418 h 9751"/>
              <a:gd name="connsiteX50" fmla="*/ 3590 w 9647"/>
              <a:gd name="connsiteY50" fmla="*/ 6170 h 9751"/>
              <a:gd name="connsiteX51" fmla="*/ 3590 w 9647"/>
              <a:gd name="connsiteY51" fmla="*/ 5798 h 9751"/>
              <a:gd name="connsiteX52" fmla="*/ 3947 w 9647"/>
              <a:gd name="connsiteY52" fmla="*/ 5317 h 9751"/>
              <a:gd name="connsiteX53" fmla="*/ 3947 w 9647"/>
              <a:gd name="connsiteY53" fmla="*/ 4821 h 9751"/>
              <a:gd name="connsiteX54" fmla="*/ 4308 w 9647"/>
              <a:gd name="connsiteY54" fmla="*/ 4324 h 9751"/>
              <a:gd name="connsiteX55" fmla="*/ 4308 w 9647"/>
              <a:gd name="connsiteY55" fmla="*/ 3704 h 9751"/>
              <a:gd name="connsiteX56" fmla="*/ 4665 w 9647"/>
              <a:gd name="connsiteY56" fmla="*/ 2961 h 9751"/>
              <a:gd name="connsiteX57" fmla="*/ 5025 w 9647"/>
              <a:gd name="connsiteY57" fmla="*/ 2463 h 9751"/>
              <a:gd name="connsiteX58" fmla="*/ 5025 w 9647"/>
              <a:gd name="connsiteY58" fmla="*/ 1983 h 9751"/>
              <a:gd name="connsiteX59" fmla="*/ 5385 w 9647"/>
              <a:gd name="connsiteY59" fmla="*/ 1488 h 9751"/>
              <a:gd name="connsiteX60" fmla="*/ 5385 w 9647"/>
              <a:gd name="connsiteY60" fmla="*/ 1116 h 9751"/>
              <a:gd name="connsiteX61" fmla="*/ 5385 w 9647"/>
              <a:gd name="connsiteY61" fmla="*/ 746 h 9751"/>
              <a:gd name="connsiteX0" fmla="*/ 10000 w 10000"/>
              <a:gd name="connsiteY0" fmla="*/ 0 h 10000"/>
              <a:gd name="connsiteX1" fmla="*/ 10000 w 10000"/>
              <a:gd name="connsiteY1" fmla="*/ 0 h 10000"/>
              <a:gd name="connsiteX2" fmla="*/ 9631 w 10000"/>
              <a:gd name="connsiteY2" fmla="*/ 126 h 10000"/>
              <a:gd name="connsiteX3" fmla="*/ 9257 w 10000"/>
              <a:gd name="connsiteY3" fmla="*/ 509 h 10000"/>
              <a:gd name="connsiteX4" fmla="*/ 9257 w 10000"/>
              <a:gd name="connsiteY4" fmla="*/ 636 h 10000"/>
              <a:gd name="connsiteX5" fmla="*/ 9257 w 10000"/>
              <a:gd name="connsiteY5" fmla="*/ 890 h 10000"/>
              <a:gd name="connsiteX6" fmla="*/ 8887 w 10000"/>
              <a:gd name="connsiteY6" fmla="*/ 1144 h 10000"/>
              <a:gd name="connsiteX7" fmla="*/ 8887 w 10000"/>
              <a:gd name="connsiteY7" fmla="*/ 1399 h 10000"/>
              <a:gd name="connsiteX8" fmla="*/ 8510 w 10000"/>
              <a:gd name="connsiteY8" fmla="*/ 1781 h 10000"/>
              <a:gd name="connsiteX9" fmla="*/ 8510 w 10000"/>
              <a:gd name="connsiteY9" fmla="*/ 2163 h 10000"/>
              <a:gd name="connsiteX10" fmla="*/ 8510 w 10000"/>
              <a:gd name="connsiteY10" fmla="*/ 2655 h 10000"/>
              <a:gd name="connsiteX11" fmla="*/ 8132 w 10000"/>
              <a:gd name="connsiteY11" fmla="*/ 3037 h 10000"/>
              <a:gd name="connsiteX12" fmla="*/ 7765 w 10000"/>
              <a:gd name="connsiteY12" fmla="*/ 3546 h 10000"/>
              <a:gd name="connsiteX13" fmla="*/ 7765 w 10000"/>
              <a:gd name="connsiteY13" fmla="*/ 4182 h 10000"/>
              <a:gd name="connsiteX14" fmla="*/ 7394 w 10000"/>
              <a:gd name="connsiteY14" fmla="*/ 4817 h 10000"/>
              <a:gd name="connsiteX15" fmla="*/ 7023 w 10000"/>
              <a:gd name="connsiteY15" fmla="*/ 5566 h 10000"/>
              <a:gd name="connsiteX16" fmla="*/ 6651 w 10000"/>
              <a:gd name="connsiteY16" fmla="*/ 6201 h 10000"/>
              <a:gd name="connsiteX17" fmla="*/ 6651 w 10000"/>
              <a:gd name="connsiteY17" fmla="*/ 6836 h 10000"/>
              <a:gd name="connsiteX18" fmla="*/ 6326 w 10000"/>
              <a:gd name="connsiteY18" fmla="*/ 7344 h 10000"/>
              <a:gd name="connsiteX19" fmla="*/ 5953 w 10000"/>
              <a:gd name="connsiteY19" fmla="*/ 7855 h 10000"/>
              <a:gd name="connsiteX20" fmla="*/ 5582 w 10000"/>
              <a:gd name="connsiteY20" fmla="*/ 8235 h 10000"/>
              <a:gd name="connsiteX21" fmla="*/ 5209 w 10000"/>
              <a:gd name="connsiteY21" fmla="*/ 8600 h 10000"/>
              <a:gd name="connsiteX22" fmla="*/ 4836 w 10000"/>
              <a:gd name="connsiteY22" fmla="*/ 8856 h 10000"/>
              <a:gd name="connsiteX23" fmla="*/ 4466 w 10000"/>
              <a:gd name="connsiteY23" fmla="*/ 9109 h 10000"/>
              <a:gd name="connsiteX24" fmla="*/ 4091 w 10000"/>
              <a:gd name="connsiteY24" fmla="*/ 9491 h 10000"/>
              <a:gd name="connsiteX25" fmla="*/ 3346 w 10000"/>
              <a:gd name="connsiteY25" fmla="*/ 9744 h 10000"/>
              <a:gd name="connsiteX26" fmla="*/ 2978 w 10000"/>
              <a:gd name="connsiteY26" fmla="*/ 9873 h 10000"/>
              <a:gd name="connsiteX27" fmla="*/ 2606 w 10000"/>
              <a:gd name="connsiteY27" fmla="*/ 10000 h 10000"/>
              <a:gd name="connsiteX28" fmla="*/ 2234 w 10000"/>
              <a:gd name="connsiteY28" fmla="*/ 9873 h 10000"/>
              <a:gd name="connsiteX29" fmla="*/ 1858 w 10000"/>
              <a:gd name="connsiteY29" fmla="*/ 9744 h 10000"/>
              <a:gd name="connsiteX30" fmla="*/ 1858 w 10000"/>
              <a:gd name="connsiteY30" fmla="*/ 9619 h 10000"/>
              <a:gd name="connsiteX31" fmla="*/ 1858 w 10000"/>
              <a:gd name="connsiteY31" fmla="*/ 9236 h 10000"/>
              <a:gd name="connsiteX32" fmla="*/ 1858 w 10000"/>
              <a:gd name="connsiteY32" fmla="*/ 9109 h 10000"/>
              <a:gd name="connsiteX33" fmla="*/ 1858 w 10000"/>
              <a:gd name="connsiteY33" fmla="*/ 8856 h 10000"/>
              <a:gd name="connsiteX34" fmla="*/ 1858 w 10000"/>
              <a:gd name="connsiteY34" fmla="*/ 8600 h 10000"/>
              <a:gd name="connsiteX35" fmla="*/ 1491 w 10000"/>
              <a:gd name="connsiteY35" fmla="*/ 8364 h 10000"/>
              <a:gd name="connsiteX36" fmla="*/ 1113 w 10000"/>
              <a:gd name="connsiteY36" fmla="*/ 8108 h 10000"/>
              <a:gd name="connsiteX37" fmla="*/ 746 w 10000"/>
              <a:gd name="connsiteY37" fmla="*/ 7726 h 10000"/>
              <a:gd name="connsiteX38" fmla="*/ 370 w 10000"/>
              <a:gd name="connsiteY38" fmla="*/ 7344 h 10000"/>
              <a:gd name="connsiteX39" fmla="*/ 0 w 10000"/>
              <a:gd name="connsiteY39" fmla="*/ 6963 h 10000"/>
              <a:gd name="connsiteX40" fmla="*/ 370 w 10000"/>
              <a:gd name="connsiteY40" fmla="*/ 7091 h 10000"/>
              <a:gd name="connsiteX41" fmla="*/ 1113 w 10000"/>
              <a:gd name="connsiteY41" fmla="*/ 7091 h 10000"/>
              <a:gd name="connsiteX42" fmla="*/ 1491 w 10000"/>
              <a:gd name="connsiteY42" fmla="*/ 7218 h 10000"/>
              <a:gd name="connsiteX43" fmla="*/ 2234 w 10000"/>
              <a:gd name="connsiteY43" fmla="*/ 7218 h 10000"/>
              <a:gd name="connsiteX44" fmla="*/ 2606 w 10000"/>
              <a:gd name="connsiteY44" fmla="*/ 7218 h 10000"/>
              <a:gd name="connsiteX45" fmla="*/ 2606 w 10000"/>
              <a:gd name="connsiteY45" fmla="*/ 7218 h 10000"/>
              <a:gd name="connsiteX46" fmla="*/ 2978 w 10000"/>
              <a:gd name="connsiteY46" fmla="*/ 7091 h 10000"/>
              <a:gd name="connsiteX47" fmla="*/ 2978 w 10000"/>
              <a:gd name="connsiteY47" fmla="*/ 6963 h 10000"/>
              <a:gd name="connsiteX48" fmla="*/ 3346 w 10000"/>
              <a:gd name="connsiteY48" fmla="*/ 6836 h 10000"/>
              <a:gd name="connsiteX49" fmla="*/ 3346 w 10000"/>
              <a:gd name="connsiteY49" fmla="*/ 6582 h 10000"/>
              <a:gd name="connsiteX50" fmla="*/ 3721 w 10000"/>
              <a:gd name="connsiteY50" fmla="*/ 6328 h 10000"/>
              <a:gd name="connsiteX51" fmla="*/ 3721 w 10000"/>
              <a:gd name="connsiteY51" fmla="*/ 5946 h 10000"/>
              <a:gd name="connsiteX52" fmla="*/ 4091 w 10000"/>
              <a:gd name="connsiteY52" fmla="*/ 5453 h 10000"/>
              <a:gd name="connsiteX53" fmla="*/ 4091 w 10000"/>
              <a:gd name="connsiteY53" fmla="*/ 4944 h 10000"/>
              <a:gd name="connsiteX54" fmla="*/ 4466 w 10000"/>
              <a:gd name="connsiteY54" fmla="*/ 4434 h 10000"/>
              <a:gd name="connsiteX55" fmla="*/ 4466 w 10000"/>
              <a:gd name="connsiteY55" fmla="*/ 3799 h 10000"/>
              <a:gd name="connsiteX56" fmla="*/ 4836 w 10000"/>
              <a:gd name="connsiteY56" fmla="*/ 3037 h 10000"/>
              <a:gd name="connsiteX57" fmla="*/ 5209 w 10000"/>
              <a:gd name="connsiteY57" fmla="*/ 2526 h 10000"/>
              <a:gd name="connsiteX58" fmla="*/ 5209 w 10000"/>
              <a:gd name="connsiteY58" fmla="*/ 2034 h 10000"/>
              <a:gd name="connsiteX59" fmla="*/ 5582 w 10000"/>
              <a:gd name="connsiteY59" fmla="*/ 1526 h 10000"/>
              <a:gd name="connsiteX60" fmla="*/ 5582 w 10000"/>
              <a:gd name="connsiteY60" fmla="*/ 765 h 10000"/>
              <a:gd name="connsiteX0" fmla="*/ 10000 w 10000"/>
              <a:gd name="connsiteY0" fmla="*/ 0 h 10000"/>
              <a:gd name="connsiteX1" fmla="*/ 10000 w 10000"/>
              <a:gd name="connsiteY1" fmla="*/ 0 h 10000"/>
              <a:gd name="connsiteX2" fmla="*/ 9631 w 10000"/>
              <a:gd name="connsiteY2" fmla="*/ 126 h 10000"/>
              <a:gd name="connsiteX3" fmla="*/ 9257 w 10000"/>
              <a:gd name="connsiteY3" fmla="*/ 509 h 10000"/>
              <a:gd name="connsiteX4" fmla="*/ 9257 w 10000"/>
              <a:gd name="connsiteY4" fmla="*/ 636 h 10000"/>
              <a:gd name="connsiteX5" fmla="*/ 9257 w 10000"/>
              <a:gd name="connsiteY5" fmla="*/ 890 h 10000"/>
              <a:gd name="connsiteX6" fmla="*/ 8887 w 10000"/>
              <a:gd name="connsiteY6" fmla="*/ 1144 h 10000"/>
              <a:gd name="connsiteX7" fmla="*/ 8887 w 10000"/>
              <a:gd name="connsiteY7" fmla="*/ 1399 h 10000"/>
              <a:gd name="connsiteX8" fmla="*/ 8510 w 10000"/>
              <a:gd name="connsiteY8" fmla="*/ 1781 h 10000"/>
              <a:gd name="connsiteX9" fmla="*/ 8510 w 10000"/>
              <a:gd name="connsiteY9" fmla="*/ 2163 h 10000"/>
              <a:gd name="connsiteX10" fmla="*/ 8510 w 10000"/>
              <a:gd name="connsiteY10" fmla="*/ 2655 h 10000"/>
              <a:gd name="connsiteX11" fmla="*/ 8132 w 10000"/>
              <a:gd name="connsiteY11" fmla="*/ 3037 h 10000"/>
              <a:gd name="connsiteX12" fmla="*/ 7765 w 10000"/>
              <a:gd name="connsiteY12" fmla="*/ 3546 h 10000"/>
              <a:gd name="connsiteX13" fmla="*/ 7765 w 10000"/>
              <a:gd name="connsiteY13" fmla="*/ 4182 h 10000"/>
              <a:gd name="connsiteX14" fmla="*/ 7394 w 10000"/>
              <a:gd name="connsiteY14" fmla="*/ 4817 h 10000"/>
              <a:gd name="connsiteX15" fmla="*/ 7023 w 10000"/>
              <a:gd name="connsiteY15" fmla="*/ 5566 h 10000"/>
              <a:gd name="connsiteX16" fmla="*/ 6651 w 10000"/>
              <a:gd name="connsiteY16" fmla="*/ 6201 h 10000"/>
              <a:gd name="connsiteX17" fmla="*/ 6651 w 10000"/>
              <a:gd name="connsiteY17" fmla="*/ 6836 h 10000"/>
              <a:gd name="connsiteX18" fmla="*/ 6326 w 10000"/>
              <a:gd name="connsiteY18" fmla="*/ 7344 h 10000"/>
              <a:gd name="connsiteX19" fmla="*/ 5953 w 10000"/>
              <a:gd name="connsiteY19" fmla="*/ 7855 h 10000"/>
              <a:gd name="connsiteX20" fmla="*/ 5582 w 10000"/>
              <a:gd name="connsiteY20" fmla="*/ 8235 h 10000"/>
              <a:gd name="connsiteX21" fmla="*/ 5209 w 10000"/>
              <a:gd name="connsiteY21" fmla="*/ 8600 h 10000"/>
              <a:gd name="connsiteX22" fmla="*/ 4836 w 10000"/>
              <a:gd name="connsiteY22" fmla="*/ 8856 h 10000"/>
              <a:gd name="connsiteX23" fmla="*/ 4466 w 10000"/>
              <a:gd name="connsiteY23" fmla="*/ 9109 h 10000"/>
              <a:gd name="connsiteX24" fmla="*/ 4091 w 10000"/>
              <a:gd name="connsiteY24" fmla="*/ 9491 h 10000"/>
              <a:gd name="connsiteX25" fmla="*/ 3346 w 10000"/>
              <a:gd name="connsiteY25" fmla="*/ 9744 h 10000"/>
              <a:gd name="connsiteX26" fmla="*/ 2978 w 10000"/>
              <a:gd name="connsiteY26" fmla="*/ 9873 h 10000"/>
              <a:gd name="connsiteX27" fmla="*/ 2606 w 10000"/>
              <a:gd name="connsiteY27" fmla="*/ 10000 h 10000"/>
              <a:gd name="connsiteX28" fmla="*/ 2234 w 10000"/>
              <a:gd name="connsiteY28" fmla="*/ 9873 h 10000"/>
              <a:gd name="connsiteX29" fmla="*/ 1858 w 10000"/>
              <a:gd name="connsiteY29" fmla="*/ 9744 h 10000"/>
              <a:gd name="connsiteX30" fmla="*/ 1858 w 10000"/>
              <a:gd name="connsiteY30" fmla="*/ 9619 h 10000"/>
              <a:gd name="connsiteX31" fmla="*/ 1858 w 10000"/>
              <a:gd name="connsiteY31" fmla="*/ 9236 h 10000"/>
              <a:gd name="connsiteX32" fmla="*/ 1858 w 10000"/>
              <a:gd name="connsiteY32" fmla="*/ 9109 h 10000"/>
              <a:gd name="connsiteX33" fmla="*/ 1858 w 10000"/>
              <a:gd name="connsiteY33" fmla="*/ 8856 h 10000"/>
              <a:gd name="connsiteX34" fmla="*/ 1858 w 10000"/>
              <a:gd name="connsiteY34" fmla="*/ 8600 h 10000"/>
              <a:gd name="connsiteX35" fmla="*/ 1491 w 10000"/>
              <a:gd name="connsiteY35" fmla="*/ 8364 h 10000"/>
              <a:gd name="connsiteX36" fmla="*/ 1113 w 10000"/>
              <a:gd name="connsiteY36" fmla="*/ 8108 h 10000"/>
              <a:gd name="connsiteX37" fmla="*/ 746 w 10000"/>
              <a:gd name="connsiteY37" fmla="*/ 7726 h 10000"/>
              <a:gd name="connsiteX38" fmla="*/ 370 w 10000"/>
              <a:gd name="connsiteY38" fmla="*/ 7344 h 10000"/>
              <a:gd name="connsiteX39" fmla="*/ 0 w 10000"/>
              <a:gd name="connsiteY39" fmla="*/ 6963 h 10000"/>
              <a:gd name="connsiteX40" fmla="*/ 370 w 10000"/>
              <a:gd name="connsiteY40" fmla="*/ 7091 h 10000"/>
              <a:gd name="connsiteX41" fmla="*/ 1113 w 10000"/>
              <a:gd name="connsiteY41" fmla="*/ 7091 h 10000"/>
              <a:gd name="connsiteX42" fmla="*/ 1491 w 10000"/>
              <a:gd name="connsiteY42" fmla="*/ 7218 h 10000"/>
              <a:gd name="connsiteX43" fmla="*/ 2234 w 10000"/>
              <a:gd name="connsiteY43" fmla="*/ 7218 h 10000"/>
              <a:gd name="connsiteX44" fmla="*/ 2606 w 10000"/>
              <a:gd name="connsiteY44" fmla="*/ 7218 h 10000"/>
              <a:gd name="connsiteX45" fmla="*/ 2606 w 10000"/>
              <a:gd name="connsiteY45" fmla="*/ 7218 h 10000"/>
              <a:gd name="connsiteX46" fmla="*/ 2978 w 10000"/>
              <a:gd name="connsiteY46" fmla="*/ 7091 h 10000"/>
              <a:gd name="connsiteX47" fmla="*/ 2978 w 10000"/>
              <a:gd name="connsiteY47" fmla="*/ 6963 h 10000"/>
              <a:gd name="connsiteX48" fmla="*/ 3346 w 10000"/>
              <a:gd name="connsiteY48" fmla="*/ 6836 h 10000"/>
              <a:gd name="connsiteX49" fmla="*/ 3346 w 10000"/>
              <a:gd name="connsiteY49" fmla="*/ 6582 h 10000"/>
              <a:gd name="connsiteX50" fmla="*/ 3721 w 10000"/>
              <a:gd name="connsiteY50" fmla="*/ 6328 h 10000"/>
              <a:gd name="connsiteX51" fmla="*/ 3721 w 10000"/>
              <a:gd name="connsiteY51" fmla="*/ 5946 h 10000"/>
              <a:gd name="connsiteX52" fmla="*/ 4091 w 10000"/>
              <a:gd name="connsiteY52" fmla="*/ 5453 h 10000"/>
              <a:gd name="connsiteX53" fmla="*/ 4091 w 10000"/>
              <a:gd name="connsiteY53" fmla="*/ 4944 h 10000"/>
              <a:gd name="connsiteX54" fmla="*/ 4466 w 10000"/>
              <a:gd name="connsiteY54" fmla="*/ 4434 h 10000"/>
              <a:gd name="connsiteX55" fmla="*/ 4466 w 10000"/>
              <a:gd name="connsiteY55" fmla="*/ 3799 h 10000"/>
              <a:gd name="connsiteX56" fmla="*/ 4836 w 10000"/>
              <a:gd name="connsiteY56" fmla="*/ 3037 h 10000"/>
              <a:gd name="connsiteX57" fmla="*/ 5209 w 10000"/>
              <a:gd name="connsiteY57" fmla="*/ 2526 h 10000"/>
              <a:gd name="connsiteX58" fmla="*/ 5209 w 10000"/>
              <a:gd name="connsiteY58" fmla="*/ 2034 h 10000"/>
              <a:gd name="connsiteX59" fmla="*/ 5582 w 10000"/>
              <a:gd name="connsiteY59" fmla="*/ 1526 h 10000"/>
              <a:gd name="connsiteX0" fmla="*/ 10000 w 10000"/>
              <a:gd name="connsiteY0" fmla="*/ 0 h 10000"/>
              <a:gd name="connsiteX1" fmla="*/ 10000 w 10000"/>
              <a:gd name="connsiteY1" fmla="*/ 0 h 10000"/>
              <a:gd name="connsiteX2" fmla="*/ 9631 w 10000"/>
              <a:gd name="connsiteY2" fmla="*/ 126 h 10000"/>
              <a:gd name="connsiteX3" fmla="*/ 9257 w 10000"/>
              <a:gd name="connsiteY3" fmla="*/ 509 h 10000"/>
              <a:gd name="connsiteX4" fmla="*/ 9257 w 10000"/>
              <a:gd name="connsiteY4" fmla="*/ 636 h 10000"/>
              <a:gd name="connsiteX5" fmla="*/ 9257 w 10000"/>
              <a:gd name="connsiteY5" fmla="*/ 890 h 10000"/>
              <a:gd name="connsiteX6" fmla="*/ 8887 w 10000"/>
              <a:gd name="connsiteY6" fmla="*/ 1144 h 10000"/>
              <a:gd name="connsiteX7" fmla="*/ 8887 w 10000"/>
              <a:gd name="connsiteY7" fmla="*/ 1399 h 10000"/>
              <a:gd name="connsiteX8" fmla="*/ 8510 w 10000"/>
              <a:gd name="connsiteY8" fmla="*/ 1781 h 10000"/>
              <a:gd name="connsiteX9" fmla="*/ 8510 w 10000"/>
              <a:gd name="connsiteY9" fmla="*/ 2163 h 10000"/>
              <a:gd name="connsiteX10" fmla="*/ 8510 w 10000"/>
              <a:gd name="connsiteY10" fmla="*/ 2655 h 10000"/>
              <a:gd name="connsiteX11" fmla="*/ 8132 w 10000"/>
              <a:gd name="connsiteY11" fmla="*/ 3037 h 10000"/>
              <a:gd name="connsiteX12" fmla="*/ 7765 w 10000"/>
              <a:gd name="connsiteY12" fmla="*/ 3546 h 10000"/>
              <a:gd name="connsiteX13" fmla="*/ 7765 w 10000"/>
              <a:gd name="connsiteY13" fmla="*/ 4182 h 10000"/>
              <a:gd name="connsiteX14" fmla="*/ 7394 w 10000"/>
              <a:gd name="connsiteY14" fmla="*/ 4817 h 10000"/>
              <a:gd name="connsiteX15" fmla="*/ 7023 w 10000"/>
              <a:gd name="connsiteY15" fmla="*/ 5566 h 10000"/>
              <a:gd name="connsiteX16" fmla="*/ 6651 w 10000"/>
              <a:gd name="connsiteY16" fmla="*/ 6201 h 10000"/>
              <a:gd name="connsiteX17" fmla="*/ 6651 w 10000"/>
              <a:gd name="connsiteY17" fmla="*/ 6836 h 10000"/>
              <a:gd name="connsiteX18" fmla="*/ 6326 w 10000"/>
              <a:gd name="connsiteY18" fmla="*/ 7344 h 10000"/>
              <a:gd name="connsiteX19" fmla="*/ 5953 w 10000"/>
              <a:gd name="connsiteY19" fmla="*/ 7855 h 10000"/>
              <a:gd name="connsiteX20" fmla="*/ 5582 w 10000"/>
              <a:gd name="connsiteY20" fmla="*/ 8235 h 10000"/>
              <a:gd name="connsiteX21" fmla="*/ 5209 w 10000"/>
              <a:gd name="connsiteY21" fmla="*/ 8600 h 10000"/>
              <a:gd name="connsiteX22" fmla="*/ 4836 w 10000"/>
              <a:gd name="connsiteY22" fmla="*/ 8856 h 10000"/>
              <a:gd name="connsiteX23" fmla="*/ 4466 w 10000"/>
              <a:gd name="connsiteY23" fmla="*/ 9109 h 10000"/>
              <a:gd name="connsiteX24" fmla="*/ 4091 w 10000"/>
              <a:gd name="connsiteY24" fmla="*/ 9491 h 10000"/>
              <a:gd name="connsiteX25" fmla="*/ 3346 w 10000"/>
              <a:gd name="connsiteY25" fmla="*/ 9744 h 10000"/>
              <a:gd name="connsiteX26" fmla="*/ 2978 w 10000"/>
              <a:gd name="connsiteY26" fmla="*/ 9873 h 10000"/>
              <a:gd name="connsiteX27" fmla="*/ 2606 w 10000"/>
              <a:gd name="connsiteY27" fmla="*/ 10000 h 10000"/>
              <a:gd name="connsiteX28" fmla="*/ 2234 w 10000"/>
              <a:gd name="connsiteY28" fmla="*/ 9873 h 10000"/>
              <a:gd name="connsiteX29" fmla="*/ 1858 w 10000"/>
              <a:gd name="connsiteY29" fmla="*/ 9744 h 10000"/>
              <a:gd name="connsiteX30" fmla="*/ 1858 w 10000"/>
              <a:gd name="connsiteY30" fmla="*/ 9619 h 10000"/>
              <a:gd name="connsiteX31" fmla="*/ 1858 w 10000"/>
              <a:gd name="connsiteY31" fmla="*/ 9236 h 10000"/>
              <a:gd name="connsiteX32" fmla="*/ 1858 w 10000"/>
              <a:gd name="connsiteY32" fmla="*/ 9109 h 10000"/>
              <a:gd name="connsiteX33" fmla="*/ 1858 w 10000"/>
              <a:gd name="connsiteY33" fmla="*/ 8856 h 10000"/>
              <a:gd name="connsiteX34" fmla="*/ 1858 w 10000"/>
              <a:gd name="connsiteY34" fmla="*/ 8600 h 10000"/>
              <a:gd name="connsiteX35" fmla="*/ 1491 w 10000"/>
              <a:gd name="connsiteY35" fmla="*/ 8364 h 10000"/>
              <a:gd name="connsiteX36" fmla="*/ 1113 w 10000"/>
              <a:gd name="connsiteY36" fmla="*/ 8108 h 10000"/>
              <a:gd name="connsiteX37" fmla="*/ 746 w 10000"/>
              <a:gd name="connsiteY37" fmla="*/ 7726 h 10000"/>
              <a:gd name="connsiteX38" fmla="*/ 370 w 10000"/>
              <a:gd name="connsiteY38" fmla="*/ 7344 h 10000"/>
              <a:gd name="connsiteX39" fmla="*/ 0 w 10000"/>
              <a:gd name="connsiteY39" fmla="*/ 6963 h 10000"/>
              <a:gd name="connsiteX40" fmla="*/ 370 w 10000"/>
              <a:gd name="connsiteY40" fmla="*/ 7091 h 10000"/>
              <a:gd name="connsiteX41" fmla="*/ 1113 w 10000"/>
              <a:gd name="connsiteY41" fmla="*/ 7091 h 10000"/>
              <a:gd name="connsiteX42" fmla="*/ 1491 w 10000"/>
              <a:gd name="connsiteY42" fmla="*/ 7218 h 10000"/>
              <a:gd name="connsiteX43" fmla="*/ 2234 w 10000"/>
              <a:gd name="connsiteY43" fmla="*/ 7218 h 10000"/>
              <a:gd name="connsiteX44" fmla="*/ 2606 w 10000"/>
              <a:gd name="connsiteY44" fmla="*/ 7218 h 10000"/>
              <a:gd name="connsiteX45" fmla="*/ 2606 w 10000"/>
              <a:gd name="connsiteY45" fmla="*/ 7218 h 10000"/>
              <a:gd name="connsiteX46" fmla="*/ 2978 w 10000"/>
              <a:gd name="connsiteY46" fmla="*/ 7091 h 10000"/>
              <a:gd name="connsiteX47" fmla="*/ 2978 w 10000"/>
              <a:gd name="connsiteY47" fmla="*/ 6963 h 10000"/>
              <a:gd name="connsiteX48" fmla="*/ 3346 w 10000"/>
              <a:gd name="connsiteY48" fmla="*/ 6836 h 10000"/>
              <a:gd name="connsiteX49" fmla="*/ 3346 w 10000"/>
              <a:gd name="connsiteY49" fmla="*/ 6582 h 10000"/>
              <a:gd name="connsiteX50" fmla="*/ 3721 w 10000"/>
              <a:gd name="connsiteY50" fmla="*/ 6328 h 10000"/>
              <a:gd name="connsiteX51" fmla="*/ 3721 w 10000"/>
              <a:gd name="connsiteY51" fmla="*/ 5946 h 10000"/>
              <a:gd name="connsiteX52" fmla="*/ 4091 w 10000"/>
              <a:gd name="connsiteY52" fmla="*/ 5453 h 10000"/>
              <a:gd name="connsiteX53" fmla="*/ 4091 w 10000"/>
              <a:gd name="connsiteY53" fmla="*/ 4944 h 10000"/>
              <a:gd name="connsiteX54" fmla="*/ 4466 w 10000"/>
              <a:gd name="connsiteY54" fmla="*/ 4434 h 10000"/>
              <a:gd name="connsiteX55" fmla="*/ 4466 w 10000"/>
              <a:gd name="connsiteY55" fmla="*/ 3799 h 10000"/>
              <a:gd name="connsiteX56" fmla="*/ 4836 w 10000"/>
              <a:gd name="connsiteY56" fmla="*/ 3037 h 10000"/>
              <a:gd name="connsiteX57" fmla="*/ 5209 w 10000"/>
              <a:gd name="connsiteY57" fmla="*/ 2526 h 10000"/>
              <a:gd name="connsiteX58" fmla="*/ 5209 w 10000"/>
              <a:gd name="connsiteY58" fmla="*/ 2034 h 10000"/>
              <a:gd name="connsiteX0" fmla="*/ 10000 w 10000"/>
              <a:gd name="connsiteY0" fmla="*/ 0 h 10000"/>
              <a:gd name="connsiteX1" fmla="*/ 10000 w 10000"/>
              <a:gd name="connsiteY1" fmla="*/ 0 h 10000"/>
              <a:gd name="connsiteX2" fmla="*/ 9631 w 10000"/>
              <a:gd name="connsiteY2" fmla="*/ 126 h 10000"/>
              <a:gd name="connsiteX3" fmla="*/ 9257 w 10000"/>
              <a:gd name="connsiteY3" fmla="*/ 509 h 10000"/>
              <a:gd name="connsiteX4" fmla="*/ 9257 w 10000"/>
              <a:gd name="connsiteY4" fmla="*/ 636 h 10000"/>
              <a:gd name="connsiteX5" fmla="*/ 9257 w 10000"/>
              <a:gd name="connsiteY5" fmla="*/ 890 h 10000"/>
              <a:gd name="connsiteX6" fmla="*/ 8887 w 10000"/>
              <a:gd name="connsiteY6" fmla="*/ 1144 h 10000"/>
              <a:gd name="connsiteX7" fmla="*/ 8887 w 10000"/>
              <a:gd name="connsiteY7" fmla="*/ 1399 h 10000"/>
              <a:gd name="connsiteX8" fmla="*/ 8510 w 10000"/>
              <a:gd name="connsiteY8" fmla="*/ 1781 h 10000"/>
              <a:gd name="connsiteX9" fmla="*/ 8510 w 10000"/>
              <a:gd name="connsiteY9" fmla="*/ 2163 h 10000"/>
              <a:gd name="connsiteX10" fmla="*/ 8510 w 10000"/>
              <a:gd name="connsiteY10" fmla="*/ 2655 h 10000"/>
              <a:gd name="connsiteX11" fmla="*/ 8132 w 10000"/>
              <a:gd name="connsiteY11" fmla="*/ 3037 h 10000"/>
              <a:gd name="connsiteX12" fmla="*/ 7765 w 10000"/>
              <a:gd name="connsiteY12" fmla="*/ 3546 h 10000"/>
              <a:gd name="connsiteX13" fmla="*/ 7765 w 10000"/>
              <a:gd name="connsiteY13" fmla="*/ 4182 h 10000"/>
              <a:gd name="connsiteX14" fmla="*/ 7394 w 10000"/>
              <a:gd name="connsiteY14" fmla="*/ 4817 h 10000"/>
              <a:gd name="connsiteX15" fmla="*/ 7023 w 10000"/>
              <a:gd name="connsiteY15" fmla="*/ 5566 h 10000"/>
              <a:gd name="connsiteX16" fmla="*/ 6651 w 10000"/>
              <a:gd name="connsiteY16" fmla="*/ 6201 h 10000"/>
              <a:gd name="connsiteX17" fmla="*/ 6651 w 10000"/>
              <a:gd name="connsiteY17" fmla="*/ 6836 h 10000"/>
              <a:gd name="connsiteX18" fmla="*/ 6326 w 10000"/>
              <a:gd name="connsiteY18" fmla="*/ 7344 h 10000"/>
              <a:gd name="connsiteX19" fmla="*/ 5953 w 10000"/>
              <a:gd name="connsiteY19" fmla="*/ 7855 h 10000"/>
              <a:gd name="connsiteX20" fmla="*/ 5582 w 10000"/>
              <a:gd name="connsiteY20" fmla="*/ 8235 h 10000"/>
              <a:gd name="connsiteX21" fmla="*/ 5209 w 10000"/>
              <a:gd name="connsiteY21" fmla="*/ 8600 h 10000"/>
              <a:gd name="connsiteX22" fmla="*/ 4836 w 10000"/>
              <a:gd name="connsiteY22" fmla="*/ 8856 h 10000"/>
              <a:gd name="connsiteX23" fmla="*/ 4466 w 10000"/>
              <a:gd name="connsiteY23" fmla="*/ 9109 h 10000"/>
              <a:gd name="connsiteX24" fmla="*/ 4091 w 10000"/>
              <a:gd name="connsiteY24" fmla="*/ 9491 h 10000"/>
              <a:gd name="connsiteX25" fmla="*/ 3346 w 10000"/>
              <a:gd name="connsiteY25" fmla="*/ 9744 h 10000"/>
              <a:gd name="connsiteX26" fmla="*/ 2978 w 10000"/>
              <a:gd name="connsiteY26" fmla="*/ 9873 h 10000"/>
              <a:gd name="connsiteX27" fmla="*/ 2606 w 10000"/>
              <a:gd name="connsiteY27" fmla="*/ 10000 h 10000"/>
              <a:gd name="connsiteX28" fmla="*/ 2234 w 10000"/>
              <a:gd name="connsiteY28" fmla="*/ 9873 h 10000"/>
              <a:gd name="connsiteX29" fmla="*/ 1858 w 10000"/>
              <a:gd name="connsiteY29" fmla="*/ 9744 h 10000"/>
              <a:gd name="connsiteX30" fmla="*/ 1858 w 10000"/>
              <a:gd name="connsiteY30" fmla="*/ 9619 h 10000"/>
              <a:gd name="connsiteX31" fmla="*/ 1858 w 10000"/>
              <a:gd name="connsiteY31" fmla="*/ 9236 h 10000"/>
              <a:gd name="connsiteX32" fmla="*/ 1858 w 10000"/>
              <a:gd name="connsiteY32" fmla="*/ 9109 h 10000"/>
              <a:gd name="connsiteX33" fmla="*/ 1858 w 10000"/>
              <a:gd name="connsiteY33" fmla="*/ 8856 h 10000"/>
              <a:gd name="connsiteX34" fmla="*/ 1858 w 10000"/>
              <a:gd name="connsiteY34" fmla="*/ 8600 h 10000"/>
              <a:gd name="connsiteX35" fmla="*/ 1491 w 10000"/>
              <a:gd name="connsiteY35" fmla="*/ 8364 h 10000"/>
              <a:gd name="connsiteX36" fmla="*/ 1113 w 10000"/>
              <a:gd name="connsiteY36" fmla="*/ 8108 h 10000"/>
              <a:gd name="connsiteX37" fmla="*/ 746 w 10000"/>
              <a:gd name="connsiteY37" fmla="*/ 7726 h 10000"/>
              <a:gd name="connsiteX38" fmla="*/ 370 w 10000"/>
              <a:gd name="connsiteY38" fmla="*/ 7344 h 10000"/>
              <a:gd name="connsiteX39" fmla="*/ 0 w 10000"/>
              <a:gd name="connsiteY39" fmla="*/ 6963 h 10000"/>
              <a:gd name="connsiteX40" fmla="*/ 370 w 10000"/>
              <a:gd name="connsiteY40" fmla="*/ 7091 h 10000"/>
              <a:gd name="connsiteX41" fmla="*/ 1113 w 10000"/>
              <a:gd name="connsiteY41" fmla="*/ 7091 h 10000"/>
              <a:gd name="connsiteX42" fmla="*/ 1491 w 10000"/>
              <a:gd name="connsiteY42" fmla="*/ 7218 h 10000"/>
              <a:gd name="connsiteX43" fmla="*/ 2234 w 10000"/>
              <a:gd name="connsiteY43" fmla="*/ 7218 h 10000"/>
              <a:gd name="connsiteX44" fmla="*/ 2606 w 10000"/>
              <a:gd name="connsiteY44" fmla="*/ 7218 h 10000"/>
              <a:gd name="connsiteX45" fmla="*/ 2606 w 10000"/>
              <a:gd name="connsiteY45" fmla="*/ 7218 h 10000"/>
              <a:gd name="connsiteX46" fmla="*/ 2978 w 10000"/>
              <a:gd name="connsiteY46" fmla="*/ 7091 h 10000"/>
              <a:gd name="connsiteX47" fmla="*/ 2978 w 10000"/>
              <a:gd name="connsiteY47" fmla="*/ 6963 h 10000"/>
              <a:gd name="connsiteX48" fmla="*/ 3346 w 10000"/>
              <a:gd name="connsiteY48" fmla="*/ 6836 h 10000"/>
              <a:gd name="connsiteX49" fmla="*/ 3346 w 10000"/>
              <a:gd name="connsiteY49" fmla="*/ 6582 h 10000"/>
              <a:gd name="connsiteX50" fmla="*/ 3721 w 10000"/>
              <a:gd name="connsiteY50" fmla="*/ 6328 h 10000"/>
              <a:gd name="connsiteX51" fmla="*/ 3721 w 10000"/>
              <a:gd name="connsiteY51" fmla="*/ 5946 h 10000"/>
              <a:gd name="connsiteX52" fmla="*/ 4091 w 10000"/>
              <a:gd name="connsiteY52" fmla="*/ 5453 h 10000"/>
              <a:gd name="connsiteX53" fmla="*/ 4091 w 10000"/>
              <a:gd name="connsiteY53" fmla="*/ 4944 h 10000"/>
              <a:gd name="connsiteX54" fmla="*/ 4466 w 10000"/>
              <a:gd name="connsiteY54" fmla="*/ 4434 h 10000"/>
              <a:gd name="connsiteX55" fmla="*/ 4466 w 10000"/>
              <a:gd name="connsiteY55" fmla="*/ 3799 h 10000"/>
              <a:gd name="connsiteX56" fmla="*/ 4836 w 10000"/>
              <a:gd name="connsiteY56" fmla="*/ 3037 h 10000"/>
              <a:gd name="connsiteX57" fmla="*/ 5209 w 10000"/>
              <a:gd name="connsiteY57" fmla="*/ 2526 h 10000"/>
              <a:gd name="connsiteX0" fmla="*/ 10000 w 10000"/>
              <a:gd name="connsiteY0" fmla="*/ 0 h 10000"/>
              <a:gd name="connsiteX1" fmla="*/ 10000 w 10000"/>
              <a:gd name="connsiteY1" fmla="*/ 0 h 10000"/>
              <a:gd name="connsiteX2" fmla="*/ 9631 w 10000"/>
              <a:gd name="connsiteY2" fmla="*/ 126 h 10000"/>
              <a:gd name="connsiteX3" fmla="*/ 9257 w 10000"/>
              <a:gd name="connsiteY3" fmla="*/ 509 h 10000"/>
              <a:gd name="connsiteX4" fmla="*/ 9257 w 10000"/>
              <a:gd name="connsiteY4" fmla="*/ 636 h 10000"/>
              <a:gd name="connsiteX5" fmla="*/ 9257 w 10000"/>
              <a:gd name="connsiteY5" fmla="*/ 890 h 10000"/>
              <a:gd name="connsiteX6" fmla="*/ 8887 w 10000"/>
              <a:gd name="connsiteY6" fmla="*/ 1399 h 10000"/>
              <a:gd name="connsiteX7" fmla="*/ 8510 w 10000"/>
              <a:gd name="connsiteY7" fmla="*/ 1781 h 10000"/>
              <a:gd name="connsiteX8" fmla="*/ 8510 w 10000"/>
              <a:gd name="connsiteY8" fmla="*/ 2163 h 10000"/>
              <a:gd name="connsiteX9" fmla="*/ 8510 w 10000"/>
              <a:gd name="connsiteY9" fmla="*/ 2655 h 10000"/>
              <a:gd name="connsiteX10" fmla="*/ 8132 w 10000"/>
              <a:gd name="connsiteY10" fmla="*/ 3037 h 10000"/>
              <a:gd name="connsiteX11" fmla="*/ 7765 w 10000"/>
              <a:gd name="connsiteY11" fmla="*/ 3546 h 10000"/>
              <a:gd name="connsiteX12" fmla="*/ 7765 w 10000"/>
              <a:gd name="connsiteY12" fmla="*/ 4182 h 10000"/>
              <a:gd name="connsiteX13" fmla="*/ 7394 w 10000"/>
              <a:gd name="connsiteY13" fmla="*/ 4817 h 10000"/>
              <a:gd name="connsiteX14" fmla="*/ 7023 w 10000"/>
              <a:gd name="connsiteY14" fmla="*/ 5566 h 10000"/>
              <a:gd name="connsiteX15" fmla="*/ 6651 w 10000"/>
              <a:gd name="connsiteY15" fmla="*/ 6201 h 10000"/>
              <a:gd name="connsiteX16" fmla="*/ 6651 w 10000"/>
              <a:gd name="connsiteY16" fmla="*/ 6836 h 10000"/>
              <a:gd name="connsiteX17" fmla="*/ 6326 w 10000"/>
              <a:gd name="connsiteY17" fmla="*/ 7344 h 10000"/>
              <a:gd name="connsiteX18" fmla="*/ 5953 w 10000"/>
              <a:gd name="connsiteY18" fmla="*/ 7855 h 10000"/>
              <a:gd name="connsiteX19" fmla="*/ 5582 w 10000"/>
              <a:gd name="connsiteY19" fmla="*/ 8235 h 10000"/>
              <a:gd name="connsiteX20" fmla="*/ 5209 w 10000"/>
              <a:gd name="connsiteY20" fmla="*/ 8600 h 10000"/>
              <a:gd name="connsiteX21" fmla="*/ 4836 w 10000"/>
              <a:gd name="connsiteY21" fmla="*/ 8856 h 10000"/>
              <a:gd name="connsiteX22" fmla="*/ 4466 w 10000"/>
              <a:gd name="connsiteY22" fmla="*/ 9109 h 10000"/>
              <a:gd name="connsiteX23" fmla="*/ 4091 w 10000"/>
              <a:gd name="connsiteY23" fmla="*/ 9491 h 10000"/>
              <a:gd name="connsiteX24" fmla="*/ 3346 w 10000"/>
              <a:gd name="connsiteY24" fmla="*/ 9744 h 10000"/>
              <a:gd name="connsiteX25" fmla="*/ 2978 w 10000"/>
              <a:gd name="connsiteY25" fmla="*/ 9873 h 10000"/>
              <a:gd name="connsiteX26" fmla="*/ 2606 w 10000"/>
              <a:gd name="connsiteY26" fmla="*/ 10000 h 10000"/>
              <a:gd name="connsiteX27" fmla="*/ 2234 w 10000"/>
              <a:gd name="connsiteY27" fmla="*/ 9873 h 10000"/>
              <a:gd name="connsiteX28" fmla="*/ 1858 w 10000"/>
              <a:gd name="connsiteY28" fmla="*/ 9744 h 10000"/>
              <a:gd name="connsiteX29" fmla="*/ 1858 w 10000"/>
              <a:gd name="connsiteY29" fmla="*/ 9619 h 10000"/>
              <a:gd name="connsiteX30" fmla="*/ 1858 w 10000"/>
              <a:gd name="connsiteY30" fmla="*/ 9236 h 10000"/>
              <a:gd name="connsiteX31" fmla="*/ 1858 w 10000"/>
              <a:gd name="connsiteY31" fmla="*/ 9109 h 10000"/>
              <a:gd name="connsiteX32" fmla="*/ 1858 w 10000"/>
              <a:gd name="connsiteY32" fmla="*/ 8856 h 10000"/>
              <a:gd name="connsiteX33" fmla="*/ 1858 w 10000"/>
              <a:gd name="connsiteY33" fmla="*/ 8600 h 10000"/>
              <a:gd name="connsiteX34" fmla="*/ 1491 w 10000"/>
              <a:gd name="connsiteY34" fmla="*/ 8364 h 10000"/>
              <a:gd name="connsiteX35" fmla="*/ 1113 w 10000"/>
              <a:gd name="connsiteY35" fmla="*/ 8108 h 10000"/>
              <a:gd name="connsiteX36" fmla="*/ 746 w 10000"/>
              <a:gd name="connsiteY36" fmla="*/ 7726 h 10000"/>
              <a:gd name="connsiteX37" fmla="*/ 370 w 10000"/>
              <a:gd name="connsiteY37" fmla="*/ 7344 h 10000"/>
              <a:gd name="connsiteX38" fmla="*/ 0 w 10000"/>
              <a:gd name="connsiteY38" fmla="*/ 6963 h 10000"/>
              <a:gd name="connsiteX39" fmla="*/ 370 w 10000"/>
              <a:gd name="connsiteY39" fmla="*/ 7091 h 10000"/>
              <a:gd name="connsiteX40" fmla="*/ 1113 w 10000"/>
              <a:gd name="connsiteY40" fmla="*/ 7091 h 10000"/>
              <a:gd name="connsiteX41" fmla="*/ 1491 w 10000"/>
              <a:gd name="connsiteY41" fmla="*/ 7218 h 10000"/>
              <a:gd name="connsiteX42" fmla="*/ 2234 w 10000"/>
              <a:gd name="connsiteY42" fmla="*/ 7218 h 10000"/>
              <a:gd name="connsiteX43" fmla="*/ 2606 w 10000"/>
              <a:gd name="connsiteY43" fmla="*/ 7218 h 10000"/>
              <a:gd name="connsiteX44" fmla="*/ 2606 w 10000"/>
              <a:gd name="connsiteY44" fmla="*/ 7218 h 10000"/>
              <a:gd name="connsiteX45" fmla="*/ 2978 w 10000"/>
              <a:gd name="connsiteY45" fmla="*/ 7091 h 10000"/>
              <a:gd name="connsiteX46" fmla="*/ 2978 w 10000"/>
              <a:gd name="connsiteY46" fmla="*/ 6963 h 10000"/>
              <a:gd name="connsiteX47" fmla="*/ 3346 w 10000"/>
              <a:gd name="connsiteY47" fmla="*/ 6836 h 10000"/>
              <a:gd name="connsiteX48" fmla="*/ 3346 w 10000"/>
              <a:gd name="connsiteY48" fmla="*/ 6582 h 10000"/>
              <a:gd name="connsiteX49" fmla="*/ 3721 w 10000"/>
              <a:gd name="connsiteY49" fmla="*/ 6328 h 10000"/>
              <a:gd name="connsiteX50" fmla="*/ 3721 w 10000"/>
              <a:gd name="connsiteY50" fmla="*/ 5946 h 10000"/>
              <a:gd name="connsiteX51" fmla="*/ 4091 w 10000"/>
              <a:gd name="connsiteY51" fmla="*/ 5453 h 10000"/>
              <a:gd name="connsiteX52" fmla="*/ 4091 w 10000"/>
              <a:gd name="connsiteY52" fmla="*/ 4944 h 10000"/>
              <a:gd name="connsiteX53" fmla="*/ 4466 w 10000"/>
              <a:gd name="connsiteY53" fmla="*/ 4434 h 10000"/>
              <a:gd name="connsiteX54" fmla="*/ 4466 w 10000"/>
              <a:gd name="connsiteY54" fmla="*/ 3799 h 10000"/>
              <a:gd name="connsiteX55" fmla="*/ 4836 w 10000"/>
              <a:gd name="connsiteY55" fmla="*/ 3037 h 10000"/>
              <a:gd name="connsiteX56" fmla="*/ 5209 w 10000"/>
              <a:gd name="connsiteY56" fmla="*/ 2526 h 10000"/>
              <a:gd name="connsiteX0" fmla="*/ 10000 w 10000"/>
              <a:gd name="connsiteY0" fmla="*/ 0 h 10000"/>
              <a:gd name="connsiteX1" fmla="*/ 10000 w 10000"/>
              <a:gd name="connsiteY1" fmla="*/ 0 h 10000"/>
              <a:gd name="connsiteX2" fmla="*/ 9631 w 10000"/>
              <a:gd name="connsiteY2" fmla="*/ 126 h 10000"/>
              <a:gd name="connsiteX3" fmla="*/ 9257 w 10000"/>
              <a:gd name="connsiteY3" fmla="*/ 509 h 10000"/>
              <a:gd name="connsiteX4" fmla="*/ 9257 w 10000"/>
              <a:gd name="connsiteY4" fmla="*/ 636 h 10000"/>
              <a:gd name="connsiteX5" fmla="*/ 8887 w 10000"/>
              <a:gd name="connsiteY5" fmla="*/ 1399 h 10000"/>
              <a:gd name="connsiteX6" fmla="*/ 8510 w 10000"/>
              <a:gd name="connsiteY6" fmla="*/ 1781 h 10000"/>
              <a:gd name="connsiteX7" fmla="*/ 8510 w 10000"/>
              <a:gd name="connsiteY7" fmla="*/ 2163 h 10000"/>
              <a:gd name="connsiteX8" fmla="*/ 8510 w 10000"/>
              <a:gd name="connsiteY8" fmla="*/ 2655 h 10000"/>
              <a:gd name="connsiteX9" fmla="*/ 8132 w 10000"/>
              <a:gd name="connsiteY9" fmla="*/ 3037 h 10000"/>
              <a:gd name="connsiteX10" fmla="*/ 7765 w 10000"/>
              <a:gd name="connsiteY10" fmla="*/ 3546 h 10000"/>
              <a:gd name="connsiteX11" fmla="*/ 7765 w 10000"/>
              <a:gd name="connsiteY11" fmla="*/ 4182 h 10000"/>
              <a:gd name="connsiteX12" fmla="*/ 7394 w 10000"/>
              <a:gd name="connsiteY12" fmla="*/ 4817 h 10000"/>
              <a:gd name="connsiteX13" fmla="*/ 7023 w 10000"/>
              <a:gd name="connsiteY13" fmla="*/ 5566 h 10000"/>
              <a:gd name="connsiteX14" fmla="*/ 6651 w 10000"/>
              <a:gd name="connsiteY14" fmla="*/ 6201 h 10000"/>
              <a:gd name="connsiteX15" fmla="*/ 6651 w 10000"/>
              <a:gd name="connsiteY15" fmla="*/ 6836 h 10000"/>
              <a:gd name="connsiteX16" fmla="*/ 6326 w 10000"/>
              <a:gd name="connsiteY16" fmla="*/ 7344 h 10000"/>
              <a:gd name="connsiteX17" fmla="*/ 5953 w 10000"/>
              <a:gd name="connsiteY17" fmla="*/ 7855 h 10000"/>
              <a:gd name="connsiteX18" fmla="*/ 5582 w 10000"/>
              <a:gd name="connsiteY18" fmla="*/ 8235 h 10000"/>
              <a:gd name="connsiteX19" fmla="*/ 5209 w 10000"/>
              <a:gd name="connsiteY19" fmla="*/ 8600 h 10000"/>
              <a:gd name="connsiteX20" fmla="*/ 4836 w 10000"/>
              <a:gd name="connsiteY20" fmla="*/ 8856 h 10000"/>
              <a:gd name="connsiteX21" fmla="*/ 4466 w 10000"/>
              <a:gd name="connsiteY21" fmla="*/ 9109 h 10000"/>
              <a:gd name="connsiteX22" fmla="*/ 4091 w 10000"/>
              <a:gd name="connsiteY22" fmla="*/ 9491 h 10000"/>
              <a:gd name="connsiteX23" fmla="*/ 3346 w 10000"/>
              <a:gd name="connsiteY23" fmla="*/ 9744 h 10000"/>
              <a:gd name="connsiteX24" fmla="*/ 2978 w 10000"/>
              <a:gd name="connsiteY24" fmla="*/ 9873 h 10000"/>
              <a:gd name="connsiteX25" fmla="*/ 2606 w 10000"/>
              <a:gd name="connsiteY25" fmla="*/ 10000 h 10000"/>
              <a:gd name="connsiteX26" fmla="*/ 2234 w 10000"/>
              <a:gd name="connsiteY26" fmla="*/ 9873 h 10000"/>
              <a:gd name="connsiteX27" fmla="*/ 1858 w 10000"/>
              <a:gd name="connsiteY27" fmla="*/ 9744 h 10000"/>
              <a:gd name="connsiteX28" fmla="*/ 1858 w 10000"/>
              <a:gd name="connsiteY28" fmla="*/ 9619 h 10000"/>
              <a:gd name="connsiteX29" fmla="*/ 1858 w 10000"/>
              <a:gd name="connsiteY29" fmla="*/ 9236 h 10000"/>
              <a:gd name="connsiteX30" fmla="*/ 1858 w 10000"/>
              <a:gd name="connsiteY30" fmla="*/ 9109 h 10000"/>
              <a:gd name="connsiteX31" fmla="*/ 1858 w 10000"/>
              <a:gd name="connsiteY31" fmla="*/ 8856 h 10000"/>
              <a:gd name="connsiteX32" fmla="*/ 1858 w 10000"/>
              <a:gd name="connsiteY32" fmla="*/ 8600 h 10000"/>
              <a:gd name="connsiteX33" fmla="*/ 1491 w 10000"/>
              <a:gd name="connsiteY33" fmla="*/ 8364 h 10000"/>
              <a:gd name="connsiteX34" fmla="*/ 1113 w 10000"/>
              <a:gd name="connsiteY34" fmla="*/ 8108 h 10000"/>
              <a:gd name="connsiteX35" fmla="*/ 746 w 10000"/>
              <a:gd name="connsiteY35" fmla="*/ 7726 h 10000"/>
              <a:gd name="connsiteX36" fmla="*/ 370 w 10000"/>
              <a:gd name="connsiteY36" fmla="*/ 7344 h 10000"/>
              <a:gd name="connsiteX37" fmla="*/ 0 w 10000"/>
              <a:gd name="connsiteY37" fmla="*/ 6963 h 10000"/>
              <a:gd name="connsiteX38" fmla="*/ 370 w 10000"/>
              <a:gd name="connsiteY38" fmla="*/ 7091 h 10000"/>
              <a:gd name="connsiteX39" fmla="*/ 1113 w 10000"/>
              <a:gd name="connsiteY39" fmla="*/ 7091 h 10000"/>
              <a:gd name="connsiteX40" fmla="*/ 1491 w 10000"/>
              <a:gd name="connsiteY40" fmla="*/ 7218 h 10000"/>
              <a:gd name="connsiteX41" fmla="*/ 2234 w 10000"/>
              <a:gd name="connsiteY41" fmla="*/ 7218 h 10000"/>
              <a:gd name="connsiteX42" fmla="*/ 2606 w 10000"/>
              <a:gd name="connsiteY42" fmla="*/ 7218 h 10000"/>
              <a:gd name="connsiteX43" fmla="*/ 2606 w 10000"/>
              <a:gd name="connsiteY43" fmla="*/ 7218 h 10000"/>
              <a:gd name="connsiteX44" fmla="*/ 2978 w 10000"/>
              <a:gd name="connsiteY44" fmla="*/ 7091 h 10000"/>
              <a:gd name="connsiteX45" fmla="*/ 2978 w 10000"/>
              <a:gd name="connsiteY45" fmla="*/ 6963 h 10000"/>
              <a:gd name="connsiteX46" fmla="*/ 3346 w 10000"/>
              <a:gd name="connsiteY46" fmla="*/ 6836 h 10000"/>
              <a:gd name="connsiteX47" fmla="*/ 3346 w 10000"/>
              <a:gd name="connsiteY47" fmla="*/ 6582 h 10000"/>
              <a:gd name="connsiteX48" fmla="*/ 3721 w 10000"/>
              <a:gd name="connsiteY48" fmla="*/ 6328 h 10000"/>
              <a:gd name="connsiteX49" fmla="*/ 3721 w 10000"/>
              <a:gd name="connsiteY49" fmla="*/ 5946 h 10000"/>
              <a:gd name="connsiteX50" fmla="*/ 4091 w 10000"/>
              <a:gd name="connsiteY50" fmla="*/ 5453 h 10000"/>
              <a:gd name="connsiteX51" fmla="*/ 4091 w 10000"/>
              <a:gd name="connsiteY51" fmla="*/ 4944 h 10000"/>
              <a:gd name="connsiteX52" fmla="*/ 4466 w 10000"/>
              <a:gd name="connsiteY52" fmla="*/ 4434 h 10000"/>
              <a:gd name="connsiteX53" fmla="*/ 4466 w 10000"/>
              <a:gd name="connsiteY53" fmla="*/ 3799 h 10000"/>
              <a:gd name="connsiteX54" fmla="*/ 4836 w 10000"/>
              <a:gd name="connsiteY54" fmla="*/ 3037 h 10000"/>
              <a:gd name="connsiteX55" fmla="*/ 5209 w 10000"/>
              <a:gd name="connsiteY55" fmla="*/ 2526 h 10000"/>
              <a:gd name="connsiteX0" fmla="*/ 10000 w 10000"/>
              <a:gd name="connsiteY0" fmla="*/ 0 h 10000"/>
              <a:gd name="connsiteX1" fmla="*/ 9631 w 10000"/>
              <a:gd name="connsiteY1" fmla="*/ 126 h 10000"/>
              <a:gd name="connsiteX2" fmla="*/ 9257 w 10000"/>
              <a:gd name="connsiteY2" fmla="*/ 509 h 10000"/>
              <a:gd name="connsiteX3" fmla="*/ 9257 w 10000"/>
              <a:gd name="connsiteY3" fmla="*/ 636 h 10000"/>
              <a:gd name="connsiteX4" fmla="*/ 8887 w 10000"/>
              <a:gd name="connsiteY4" fmla="*/ 1399 h 10000"/>
              <a:gd name="connsiteX5" fmla="*/ 8510 w 10000"/>
              <a:gd name="connsiteY5" fmla="*/ 1781 h 10000"/>
              <a:gd name="connsiteX6" fmla="*/ 8510 w 10000"/>
              <a:gd name="connsiteY6" fmla="*/ 2163 h 10000"/>
              <a:gd name="connsiteX7" fmla="*/ 8510 w 10000"/>
              <a:gd name="connsiteY7" fmla="*/ 2655 h 10000"/>
              <a:gd name="connsiteX8" fmla="*/ 8132 w 10000"/>
              <a:gd name="connsiteY8" fmla="*/ 3037 h 10000"/>
              <a:gd name="connsiteX9" fmla="*/ 7765 w 10000"/>
              <a:gd name="connsiteY9" fmla="*/ 3546 h 10000"/>
              <a:gd name="connsiteX10" fmla="*/ 7765 w 10000"/>
              <a:gd name="connsiteY10" fmla="*/ 4182 h 10000"/>
              <a:gd name="connsiteX11" fmla="*/ 7394 w 10000"/>
              <a:gd name="connsiteY11" fmla="*/ 4817 h 10000"/>
              <a:gd name="connsiteX12" fmla="*/ 7023 w 10000"/>
              <a:gd name="connsiteY12" fmla="*/ 5566 h 10000"/>
              <a:gd name="connsiteX13" fmla="*/ 6651 w 10000"/>
              <a:gd name="connsiteY13" fmla="*/ 6201 h 10000"/>
              <a:gd name="connsiteX14" fmla="*/ 6651 w 10000"/>
              <a:gd name="connsiteY14" fmla="*/ 6836 h 10000"/>
              <a:gd name="connsiteX15" fmla="*/ 6326 w 10000"/>
              <a:gd name="connsiteY15" fmla="*/ 7344 h 10000"/>
              <a:gd name="connsiteX16" fmla="*/ 5953 w 10000"/>
              <a:gd name="connsiteY16" fmla="*/ 7855 h 10000"/>
              <a:gd name="connsiteX17" fmla="*/ 5582 w 10000"/>
              <a:gd name="connsiteY17" fmla="*/ 8235 h 10000"/>
              <a:gd name="connsiteX18" fmla="*/ 5209 w 10000"/>
              <a:gd name="connsiteY18" fmla="*/ 8600 h 10000"/>
              <a:gd name="connsiteX19" fmla="*/ 4836 w 10000"/>
              <a:gd name="connsiteY19" fmla="*/ 8856 h 10000"/>
              <a:gd name="connsiteX20" fmla="*/ 4466 w 10000"/>
              <a:gd name="connsiteY20" fmla="*/ 9109 h 10000"/>
              <a:gd name="connsiteX21" fmla="*/ 4091 w 10000"/>
              <a:gd name="connsiteY21" fmla="*/ 9491 h 10000"/>
              <a:gd name="connsiteX22" fmla="*/ 3346 w 10000"/>
              <a:gd name="connsiteY22" fmla="*/ 9744 h 10000"/>
              <a:gd name="connsiteX23" fmla="*/ 2978 w 10000"/>
              <a:gd name="connsiteY23" fmla="*/ 9873 h 10000"/>
              <a:gd name="connsiteX24" fmla="*/ 2606 w 10000"/>
              <a:gd name="connsiteY24" fmla="*/ 10000 h 10000"/>
              <a:gd name="connsiteX25" fmla="*/ 2234 w 10000"/>
              <a:gd name="connsiteY25" fmla="*/ 9873 h 10000"/>
              <a:gd name="connsiteX26" fmla="*/ 1858 w 10000"/>
              <a:gd name="connsiteY26" fmla="*/ 9744 h 10000"/>
              <a:gd name="connsiteX27" fmla="*/ 1858 w 10000"/>
              <a:gd name="connsiteY27" fmla="*/ 9619 h 10000"/>
              <a:gd name="connsiteX28" fmla="*/ 1858 w 10000"/>
              <a:gd name="connsiteY28" fmla="*/ 9236 h 10000"/>
              <a:gd name="connsiteX29" fmla="*/ 1858 w 10000"/>
              <a:gd name="connsiteY29" fmla="*/ 9109 h 10000"/>
              <a:gd name="connsiteX30" fmla="*/ 1858 w 10000"/>
              <a:gd name="connsiteY30" fmla="*/ 8856 h 10000"/>
              <a:gd name="connsiteX31" fmla="*/ 1858 w 10000"/>
              <a:gd name="connsiteY31" fmla="*/ 8600 h 10000"/>
              <a:gd name="connsiteX32" fmla="*/ 1491 w 10000"/>
              <a:gd name="connsiteY32" fmla="*/ 8364 h 10000"/>
              <a:gd name="connsiteX33" fmla="*/ 1113 w 10000"/>
              <a:gd name="connsiteY33" fmla="*/ 8108 h 10000"/>
              <a:gd name="connsiteX34" fmla="*/ 746 w 10000"/>
              <a:gd name="connsiteY34" fmla="*/ 7726 h 10000"/>
              <a:gd name="connsiteX35" fmla="*/ 370 w 10000"/>
              <a:gd name="connsiteY35" fmla="*/ 7344 h 10000"/>
              <a:gd name="connsiteX36" fmla="*/ 0 w 10000"/>
              <a:gd name="connsiteY36" fmla="*/ 6963 h 10000"/>
              <a:gd name="connsiteX37" fmla="*/ 370 w 10000"/>
              <a:gd name="connsiteY37" fmla="*/ 7091 h 10000"/>
              <a:gd name="connsiteX38" fmla="*/ 1113 w 10000"/>
              <a:gd name="connsiteY38" fmla="*/ 7091 h 10000"/>
              <a:gd name="connsiteX39" fmla="*/ 1491 w 10000"/>
              <a:gd name="connsiteY39" fmla="*/ 7218 h 10000"/>
              <a:gd name="connsiteX40" fmla="*/ 2234 w 10000"/>
              <a:gd name="connsiteY40" fmla="*/ 7218 h 10000"/>
              <a:gd name="connsiteX41" fmla="*/ 2606 w 10000"/>
              <a:gd name="connsiteY41" fmla="*/ 7218 h 10000"/>
              <a:gd name="connsiteX42" fmla="*/ 2606 w 10000"/>
              <a:gd name="connsiteY42" fmla="*/ 7218 h 10000"/>
              <a:gd name="connsiteX43" fmla="*/ 2978 w 10000"/>
              <a:gd name="connsiteY43" fmla="*/ 7091 h 10000"/>
              <a:gd name="connsiteX44" fmla="*/ 2978 w 10000"/>
              <a:gd name="connsiteY44" fmla="*/ 6963 h 10000"/>
              <a:gd name="connsiteX45" fmla="*/ 3346 w 10000"/>
              <a:gd name="connsiteY45" fmla="*/ 6836 h 10000"/>
              <a:gd name="connsiteX46" fmla="*/ 3346 w 10000"/>
              <a:gd name="connsiteY46" fmla="*/ 6582 h 10000"/>
              <a:gd name="connsiteX47" fmla="*/ 3721 w 10000"/>
              <a:gd name="connsiteY47" fmla="*/ 6328 h 10000"/>
              <a:gd name="connsiteX48" fmla="*/ 3721 w 10000"/>
              <a:gd name="connsiteY48" fmla="*/ 5946 h 10000"/>
              <a:gd name="connsiteX49" fmla="*/ 4091 w 10000"/>
              <a:gd name="connsiteY49" fmla="*/ 5453 h 10000"/>
              <a:gd name="connsiteX50" fmla="*/ 4091 w 10000"/>
              <a:gd name="connsiteY50" fmla="*/ 4944 h 10000"/>
              <a:gd name="connsiteX51" fmla="*/ 4466 w 10000"/>
              <a:gd name="connsiteY51" fmla="*/ 4434 h 10000"/>
              <a:gd name="connsiteX52" fmla="*/ 4466 w 10000"/>
              <a:gd name="connsiteY52" fmla="*/ 3799 h 10000"/>
              <a:gd name="connsiteX53" fmla="*/ 4836 w 10000"/>
              <a:gd name="connsiteY53" fmla="*/ 3037 h 10000"/>
              <a:gd name="connsiteX54" fmla="*/ 5209 w 10000"/>
              <a:gd name="connsiteY54" fmla="*/ 2526 h 10000"/>
              <a:gd name="connsiteX0" fmla="*/ 10000 w 10000"/>
              <a:gd name="connsiteY0" fmla="*/ 0 h 10000"/>
              <a:gd name="connsiteX1" fmla="*/ 9257 w 10000"/>
              <a:gd name="connsiteY1" fmla="*/ 509 h 10000"/>
              <a:gd name="connsiteX2" fmla="*/ 9257 w 10000"/>
              <a:gd name="connsiteY2" fmla="*/ 636 h 10000"/>
              <a:gd name="connsiteX3" fmla="*/ 8887 w 10000"/>
              <a:gd name="connsiteY3" fmla="*/ 1399 h 10000"/>
              <a:gd name="connsiteX4" fmla="*/ 8510 w 10000"/>
              <a:gd name="connsiteY4" fmla="*/ 1781 h 10000"/>
              <a:gd name="connsiteX5" fmla="*/ 8510 w 10000"/>
              <a:gd name="connsiteY5" fmla="*/ 2163 h 10000"/>
              <a:gd name="connsiteX6" fmla="*/ 8510 w 10000"/>
              <a:gd name="connsiteY6" fmla="*/ 2655 h 10000"/>
              <a:gd name="connsiteX7" fmla="*/ 8132 w 10000"/>
              <a:gd name="connsiteY7" fmla="*/ 3037 h 10000"/>
              <a:gd name="connsiteX8" fmla="*/ 7765 w 10000"/>
              <a:gd name="connsiteY8" fmla="*/ 3546 h 10000"/>
              <a:gd name="connsiteX9" fmla="*/ 7765 w 10000"/>
              <a:gd name="connsiteY9" fmla="*/ 4182 h 10000"/>
              <a:gd name="connsiteX10" fmla="*/ 7394 w 10000"/>
              <a:gd name="connsiteY10" fmla="*/ 4817 h 10000"/>
              <a:gd name="connsiteX11" fmla="*/ 7023 w 10000"/>
              <a:gd name="connsiteY11" fmla="*/ 5566 h 10000"/>
              <a:gd name="connsiteX12" fmla="*/ 6651 w 10000"/>
              <a:gd name="connsiteY12" fmla="*/ 6201 h 10000"/>
              <a:gd name="connsiteX13" fmla="*/ 6651 w 10000"/>
              <a:gd name="connsiteY13" fmla="*/ 6836 h 10000"/>
              <a:gd name="connsiteX14" fmla="*/ 6326 w 10000"/>
              <a:gd name="connsiteY14" fmla="*/ 7344 h 10000"/>
              <a:gd name="connsiteX15" fmla="*/ 5953 w 10000"/>
              <a:gd name="connsiteY15" fmla="*/ 7855 h 10000"/>
              <a:gd name="connsiteX16" fmla="*/ 5582 w 10000"/>
              <a:gd name="connsiteY16" fmla="*/ 8235 h 10000"/>
              <a:gd name="connsiteX17" fmla="*/ 5209 w 10000"/>
              <a:gd name="connsiteY17" fmla="*/ 8600 h 10000"/>
              <a:gd name="connsiteX18" fmla="*/ 4836 w 10000"/>
              <a:gd name="connsiteY18" fmla="*/ 8856 h 10000"/>
              <a:gd name="connsiteX19" fmla="*/ 4466 w 10000"/>
              <a:gd name="connsiteY19" fmla="*/ 9109 h 10000"/>
              <a:gd name="connsiteX20" fmla="*/ 4091 w 10000"/>
              <a:gd name="connsiteY20" fmla="*/ 9491 h 10000"/>
              <a:gd name="connsiteX21" fmla="*/ 3346 w 10000"/>
              <a:gd name="connsiteY21" fmla="*/ 9744 h 10000"/>
              <a:gd name="connsiteX22" fmla="*/ 2978 w 10000"/>
              <a:gd name="connsiteY22" fmla="*/ 9873 h 10000"/>
              <a:gd name="connsiteX23" fmla="*/ 2606 w 10000"/>
              <a:gd name="connsiteY23" fmla="*/ 10000 h 10000"/>
              <a:gd name="connsiteX24" fmla="*/ 2234 w 10000"/>
              <a:gd name="connsiteY24" fmla="*/ 9873 h 10000"/>
              <a:gd name="connsiteX25" fmla="*/ 1858 w 10000"/>
              <a:gd name="connsiteY25" fmla="*/ 9744 h 10000"/>
              <a:gd name="connsiteX26" fmla="*/ 1858 w 10000"/>
              <a:gd name="connsiteY26" fmla="*/ 9619 h 10000"/>
              <a:gd name="connsiteX27" fmla="*/ 1858 w 10000"/>
              <a:gd name="connsiteY27" fmla="*/ 9236 h 10000"/>
              <a:gd name="connsiteX28" fmla="*/ 1858 w 10000"/>
              <a:gd name="connsiteY28" fmla="*/ 9109 h 10000"/>
              <a:gd name="connsiteX29" fmla="*/ 1858 w 10000"/>
              <a:gd name="connsiteY29" fmla="*/ 8856 h 10000"/>
              <a:gd name="connsiteX30" fmla="*/ 1858 w 10000"/>
              <a:gd name="connsiteY30" fmla="*/ 8600 h 10000"/>
              <a:gd name="connsiteX31" fmla="*/ 1491 w 10000"/>
              <a:gd name="connsiteY31" fmla="*/ 8364 h 10000"/>
              <a:gd name="connsiteX32" fmla="*/ 1113 w 10000"/>
              <a:gd name="connsiteY32" fmla="*/ 8108 h 10000"/>
              <a:gd name="connsiteX33" fmla="*/ 746 w 10000"/>
              <a:gd name="connsiteY33" fmla="*/ 7726 h 10000"/>
              <a:gd name="connsiteX34" fmla="*/ 370 w 10000"/>
              <a:gd name="connsiteY34" fmla="*/ 7344 h 10000"/>
              <a:gd name="connsiteX35" fmla="*/ 0 w 10000"/>
              <a:gd name="connsiteY35" fmla="*/ 6963 h 10000"/>
              <a:gd name="connsiteX36" fmla="*/ 370 w 10000"/>
              <a:gd name="connsiteY36" fmla="*/ 7091 h 10000"/>
              <a:gd name="connsiteX37" fmla="*/ 1113 w 10000"/>
              <a:gd name="connsiteY37" fmla="*/ 7091 h 10000"/>
              <a:gd name="connsiteX38" fmla="*/ 1491 w 10000"/>
              <a:gd name="connsiteY38" fmla="*/ 7218 h 10000"/>
              <a:gd name="connsiteX39" fmla="*/ 2234 w 10000"/>
              <a:gd name="connsiteY39" fmla="*/ 7218 h 10000"/>
              <a:gd name="connsiteX40" fmla="*/ 2606 w 10000"/>
              <a:gd name="connsiteY40" fmla="*/ 7218 h 10000"/>
              <a:gd name="connsiteX41" fmla="*/ 2606 w 10000"/>
              <a:gd name="connsiteY41" fmla="*/ 7218 h 10000"/>
              <a:gd name="connsiteX42" fmla="*/ 2978 w 10000"/>
              <a:gd name="connsiteY42" fmla="*/ 7091 h 10000"/>
              <a:gd name="connsiteX43" fmla="*/ 2978 w 10000"/>
              <a:gd name="connsiteY43" fmla="*/ 6963 h 10000"/>
              <a:gd name="connsiteX44" fmla="*/ 3346 w 10000"/>
              <a:gd name="connsiteY44" fmla="*/ 6836 h 10000"/>
              <a:gd name="connsiteX45" fmla="*/ 3346 w 10000"/>
              <a:gd name="connsiteY45" fmla="*/ 6582 h 10000"/>
              <a:gd name="connsiteX46" fmla="*/ 3721 w 10000"/>
              <a:gd name="connsiteY46" fmla="*/ 6328 h 10000"/>
              <a:gd name="connsiteX47" fmla="*/ 3721 w 10000"/>
              <a:gd name="connsiteY47" fmla="*/ 5946 h 10000"/>
              <a:gd name="connsiteX48" fmla="*/ 4091 w 10000"/>
              <a:gd name="connsiteY48" fmla="*/ 5453 h 10000"/>
              <a:gd name="connsiteX49" fmla="*/ 4091 w 10000"/>
              <a:gd name="connsiteY49" fmla="*/ 4944 h 10000"/>
              <a:gd name="connsiteX50" fmla="*/ 4466 w 10000"/>
              <a:gd name="connsiteY50" fmla="*/ 4434 h 10000"/>
              <a:gd name="connsiteX51" fmla="*/ 4466 w 10000"/>
              <a:gd name="connsiteY51" fmla="*/ 3799 h 10000"/>
              <a:gd name="connsiteX52" fmla="*/ 4836 w 10000"/>
              <a:gd name="connsiteY52" fmla="*/ 3037 h 10000"/>
              <a:gd name="connsiteX53" fmla="*/ 5209 w 10000"/>
              <a:gd name="connsiteY53" fmla="*/ 2526 h 10000"/>
              <a:gd name="connsiteX0" fmla="*/ 10000 w 10000"/>
              <a:gd name="connsiteY0" fmla="*/ 0 h 10000"/>
              <a:gd name="connsiteX1" fmla="*/ 9257 w 10000"/>
              <a:gd name="connsiteY1" fmla="*/ 509 h 10000"/>
              <a:gd name="connsiteX2" fmla="*/ 8887 w 10000"/>
              <a:gd name="connsiteY2" fmla="*/ 1399 h 10000"/>
              <a:gd name="connsiteX3" fmla="*/ 8510 w 10000"/>
              <a:gd name="connsiteY3" fmla="*/ 1781 h 10000"/>
              <a:gd name="connsiteX4" fmla="*/ 8510 w 10000"/>
              <a:gd name="connsiteY4" fmla="*/ 2163 h 10000"/>
              <a:gd name="connsiteX5" fmla="*/ 8510 w 10000"/>
              <a:gd name="connsiteY5" fmla="*/ 2655 h 10000"/>
              <a:gd name="connsiteX6" fmla="*/ 8132 w 10000"/>
              <a:gd name="connsiteY6" fmla="*/ 3037 h 10000"/>
              <a:gd name="connsiteX7" fmla="*/ 7765 w 10000"/>
              <a:gd name="connsiteY7" fmla="*/ 3546 h 10000"/>
              <a:gd name="connsiteX8" fmla="*/ 7765 w 10000"/>
              <a:gd name="connsiteY8" fmla="*/ 4182 h 10000"/>
              <a:gd name="connsiteX9" fmla="*/ 7394 w 10000"/>
              <a:gd name="connsiteY9" fmla="*/ 4817 h 10000"/>
              <a:gd name="connsiteX10" fmla="*/ 7023 w 10000"/>
              <a:gd name="connsiteY10" fmla="*/ 5566 h 10000"/>
              <a:gd name="connsiteX11" fmla="*/ 6651 w 10000"/>
              <a:gd name="connsiteY11" fmla="*/ 6201 h 10000"/>
              <a:gd name="connsiteX12" fmla="*/ 6651 w 10000"/>
              <a:gd name="connsiteY12" fmla="*/ 6836 h 10000"/>
              <a:gd name="connsiteX13" fmla="*/ 6326 w 10000"/>
              <a:gd name="connsiteY13" fmla="*/ 7344 h 10000"/>
              <a:gd name="connsiteX14" fmla="*/ 5953 w 10000"/>
              <a:gd name="connsiteY14" fmla="*/ 7855 h 10000"/>
              <a:gd name="connsiteX15" fmla="*/ 5582 w 10000"/>
              <a:gd name="connsiteY15" fmla="*/ 8235 h 10000"/>
              <a:gd name="connsiteX16" fmla="*/ 5209 w 10000"/>
              <a:gd name="connsiteY16" fmla="*/ 8600 h 10000"/>
              <a:gd name="connsiteX17" fmla="*/ 4836 w 10000"/>
              <a:gd name="connsiteY17" fmla="*/ 8856 h 10000"/>
              <a:gd name="connsiteX18" fmla="*/ 4466 w 10000"/>
              <a:gd name="connsiteY18" fmla="*/ 9109 h 10000"/>
              <a:gd name="connsiteX19" fmla="*/ 4091 w 10000"/>
              <a:gd name="connsiteY19" fmla="*/ 9491 h 10000"/>
              <a:gd name="connsiteX20" fmla="*/ 3346 w 10000"/>
              <a:gd name="connsiteY20" fmla="*/ 9744 h 10000"/>
              <a:gd name="connsiteX21" fmla="*/ 2978 w 10000"/>
              <a:gd name="connsiteY21" fmla="*/ 9873 h 10000"/>
              <a:gd name="connsiteX22" fmla="*/ 2606 w 10000"/>
              <a:gd name="connsiteY22" fmla="*/ 10000 h 10000"/>
              <a:gd name="connsiteX23" fmla="*/ 2234 w 10000"/>
              <a:gd name="connsiteY23" fmla="*/ 9873 h 10000"/>
              <a:gd name="connsiteX24" fmla="*/ 1858 w 10000"/>
              <a:gd name="connsiteY24" fmla="*/ 9744 h 10000"/>
              <a:gd name="connsiteX25" fmla="*/ 1858 w 10000"/>
              <a:gd name="connsiteY25" fmla="*/ 9619 h 10000"/>
              <a:gd name="connsiteX26" fmla="*/ 1858 w 10000"/>
              <a:gd name="connsiteY26" fmla="*/ 9236 h 10000"/>
              <a:gd name="connsiteX27" fmla="*/ 1858 w 10000"/>
              <a:gd name="connsiteY27" fmla="*/ 9109 h 10000"/>
              <a:gd name="connsiteX28" fmla="*/ 1858 w 10000"/>
              <a:gd name="connsiteY28" fmla="*/ 8856 h 10000"/>
              <a:gd name="connsiteX29" fmla="*/ 1858 w 10000"/>
              <a:gd name="connsiteY29" fmla="*/ 8600 h 10000"/>
              <a:gd name="connsiteX30" fmla="*/ 1491 w 10000"/>
              <a:gd name="connsiteY30" fmla="*/ 8364 h 10000"/>
              <a:gd name="connsiteX31" fmla="*/ 1113 w 10000"/>
              <a:gd name="connsiteY31" fmla="*/ 8108 h 10000"/>
              <a:gd name="connsiteX32" fmla="*/ 746 w 10000"/>
              <a:gd name="connsiteY32" fmla="*/ 7726 h 10000"/>
              <a:gd name="connsiteX33" fmla="*/ 370 w 10000"/>
              <a:gd name="connsiteY33" fmla="*/ 7344 h 10000"/>
              <a:gd name="connsiteX34" fmla="*/ 0 w 10000"/>
              <a:gd name="connsiteY34" fmla="*/ 6963 h 10000"/>
              <a:gd name="connsiteX35" fmla="*/ 370 w 10000"/>
              <a:gd name="connsiteY35" fmla="*/ 7091 h 10000"/>
              <a:gd name="connsiteX36" fmla="*/ 1113 w 10000"/>
              <a:gd name="connsiteY36" fmla="*/ 7091 h 10000"/>
              <a:gd name="connsiteX37" fmla="*/ 1491 w 10000"/>
              <a:gd name="connsiteY37" fmla="*/ 7218 h 10000"/>
              <a:gd name="connsiteX38" fmla="*/ 2234 w 10000"/>
              <a:gd name="connsiteY38" fmla="*/ 7218 h 10000"/>
              <a:gd name="connsiteX39" fmla="*/ 2606 w 10000"/>
              <a:gd name="connsiteY39" fmla="*/ 7218 h 10000"/>
              <a:gd name="connsiteX40" fmla="*/ 2606 w 10000"/>
              <a:gd name="connsiteY40" fmla="*/ 7218 h 10000"/>
              <a:gd name="connsiteX41" fmla="*/ 2978 w 10000"/>
              <a:gd name="connsiteY41" fmla="*/ 7091 h 10000"/>
              <a:gd name="connsiteX42" fmla="*/ 2978 w 10000"/>
              <a:gd name="connsiteY42" fmla="*/ 6963 h 10000"/>
              <a:gd name="connsiteX43" fmla="*/ 3346 w 10000"/>
              <a:gd name="connsiteY43" fmla="*/ 6836 h 10000"/>
              <a:gd name="connsiteX44" fmla="*/ 3346 w 10000"/>
              <a:gd name="connsiteY44" fmla="*/ 6582 h 10000"/>
              <a:gd name="connsiteX45" fmla="*/ 3721 w 10000"/>
              <a:gd name="connsiteY45" fmla="*/ 6328 h 10000"/>
              <a:gd name="connsiteX46" fmla="*/ 3721 w 10000"/>
              <a:gd name="connsiteY46" fmla="*/ 5946 h 10000"/>
              <a:gd name="connsiteX47" fmla="*/ 4091 w 10000"/>
              <a:gd name="connsiteY47" fmla="*/ 5453 h 10000"/>
              <a:gd name="connsiteX48" fmla="*/ 4091 w 10000"/>
              <a:gd name="connsiteY48" fmla="*/ 4944 h 10000"/>
              <a:gd name="connsiteX49" fmla="*/ 4466 w 10000"/>
              <a:gd name="connsiteY49" fmla="*/ 4434 h 10000"/>
              <a:gd name="connsiteX50" fmla="*/ 4466 w 10000"/>
              <a:gd name="connsiteY50" fmla="*/ 3799 h 10000"/>
              <a:gd name="connsiteX51" fmla="*/ 4836 w 10000"/>
              <a:gd name="connsiteY51" fmla="*/ 3037 h 10000"/>
              <a:gd name="connsiteX52" fmla="*/ 5209 w 10000"/>
              <a:gd name="connsiteY52" fmla="*/ 2526 h 10000"/>
              <a:gd name="connsiteX0" fmla="*/ 10000 w 10000"/>
              <a:gd name="connsiteY0" fmla="*/ 0 h 10000"/>
              <a:gd name="connsiteX1" fmla="*/ 8887 w 10000"/>
              <a:gd name="connsiteY1" fmla="*/ 1399 h 10000"/>
              <a:gd name="connsiteX2" fmla="*/ 8510 w 10000"/>
              <a:gd name="connsiteY2" fmla="*/ 1781 h 10000"/>
              <a:gd name="connsiteX3" fmla="*/ 8510 w 10000"/>
              <a:gd name="connsiteY3" fmla="*/ 2163 h 10000"/>
              <a:gd name="connsiteX4" fmla="*/ 8510 w 10000"/>
              <a:gd name="connsiteY4" fmla="*/ 2655 h 10000"/>
              <a:gd name="connsiteX5" fmla="*/ 8132 w 10000"/>
              <a:gd name="connsiteY5" fmla="*/ 3037 h 10000"/>
              <a:gd name="connsiteX6" fmla="*/ 7765 w 10000"/>
              <a:gd name="connsiteY6" fmla="*/ 3546 h 10000"/>
              <a:gd name="connsiteX7" fmla="*/ 7765 w 10000"/>
              <a:gd name="connsiteY7" fmla="*/ 4182 h 10000"/>
              <a:gd name="connsiteX8" fmla="*/ 7394 w 10000"/>
              <a:gd name="connsiteY8" fmla="*/ 4817 h 10000"/>
              <a:gd name="connsiteX9" fmla="*/ 7023 w 10000"/>
              <a:gd name="connsiteY9" fmla="*/ 5566 h 10000"/>
              <a:gd name="connsiteX10" fmla="*/ 6651 w 10000"/>
              <a:gd name="connsiteY10" fmla="*/ 6201 h 10000"/>
              <a:gd name="connsiteX11" fmla="*/ 6651 w 10000"/>
              <a:gd name="connsiteY11" fmla="*/ 6836 h 10000"/>
              <a:gd name="connsiteX12" fmla="*/ 6326 w 10000"/>
              <a:gd name="connsiteY12" fmla="*/ 7344 h 10000"/>
              <a:gd name="connsiteX13" fmla="*/ 5953 w 10000"/>
              <a:gd name="connsiteY13" fmla="*/ 7855 h 10000"/>
              <a:gd name="connsiteX14" fmla="*/ 5582 w 10000"/>
              <a:gd name="connsiteY14" fmla="*/ 8235 h 10000"/>
              <a:gd name="connsiteX15" fmla="*/ 5209 w 10000"/>
              <a:gd name="connsiteY15" fmla="*/ 8600 h 10000"/>
              <a:gd name="connsiteX16" fmla="*/ 4836 w 10000"/>
              <a:gd name="connsiteY16" fmla="*/ 8856 h 10000"/>
              <a:gd name="connsiteX17" fmla="*/ 4466 w 10000"/>
              <a:gd name="connsiteY17" fmla="*/ 9109 h 10000"/>
              <a:gd name="connsiteX18" fmla="*/ 4091 w 10000"/>
              <a:gd name="connsiteY18" fmla="*/ 9491 h 10000"/>
              <a:gd name="connsiteX19" fmla="*/ 3346 w 10000"/>
              <a:gd name="connsiteY19" fmla="*/ 9744 h 10000"/>
              <a:gd name="connsiteX20" fmla="*/ 2978 w 10000"/>
              <a:gd name="connsiteY20" fmla="*/ 9873 h 10000"/>
              <a:gd name="connsiteX21" fmla="*/ 2606 w 10000"/>
              <a:gd name="connsiteY21" fmla="*/ 10000 h 10000"/>
              <a:gd name="connsiteX22" fmla="*/ 2234 w 10000"/>
              <a:gd name="connsiteY22" fmla="*/ 9873 h 10000"/>
              <a:gd name="connsiteX23" fmla="*/ 1858 w 10000"/>
              <a:gd name="connsiteY23" fmla="*/ 9744 h 10000"/>
              <a:gd name="connsiteX24" fmla="*/ 1858 w 10000"/>
              <a:gd name="connsiteY24" fmla="*/ 9619 h 10000"/>
              <a:gd name="connsiteX25" fmla="*/ 1858 w 10000"/>
              <a:gd name="connsiteY25" fmla="*/ 9236 h 10000"/>
              <a:gd name="connsiteX26" fmla="*/ 1858 w 10000"/>
              <a:gd name="connsiteY26" fmla="*/ 9109 h 10000"/>
              <a:gd name="connsiteX27" fmla="*/ 1858 w 10000"/>
              <a:gd name="connsiteY27" fmla="*/ 8856 h 10000"/>
              <a:gd name="connsiteX28" fmla="*/ 1858 w 10000"/>
              <a:gd name="connsiteY28" fmla="*/ 8600 h 10000"/>
              <a:gd name="connsiteX29" fmla="*/ 1491 w 10000"/>
              <a:gd name="connsiteY29" fmla="*/ 8364 h 10000"/>
              <a:gd name="connsiteX30" fmla="*/ 1113 w 10000"/>
              <a:gd name="connsiteY30" fmla="*/ 8108 h 10000"/>
              <a:gd name="connsiteX31" fmla="*/ 746 w 10000"/>
              <a:gd name="connsiteY31" fmla="*/ 7726 h 10000"/>
              <a:gd name="connsiteX32" fmla="*/ 370 w 10000"/>
              <a:gd name="connsiteY32" fmla="*/ 7344 h 10000"/>
              <a:gd name="connsiteX33" fmla="*/ 0 w 10000"/>
              <a:gd name="connsiteY33" fmla="*/ 6963 h 10000"/>
              <a:gd name="connsiteX34" fmla="*/ 370 w 10000"/>
              <a:gd name="connsiteY34" fmla="*/ 7091 h 10000"/>
              <a:gd name="connsiteX35" fmla="*/ 1113 w 10000"/>
              <a:gd name="connsiteY35" fmla="*/ 7091 h 10000"/>
              <a:gd name="connsiteX36" fmla="*/ 1491 w 10000"/>
              <a:gd name="connsiteY36" fmla="*/ 7218 h 10000"/>
              <a:gd name="connsiteX37" fmla="*/ 2234 w 10000"/>
              <a:gd name="connsiteY37" fmla="*/ 7218 h 10000"/>
              <a:gd name="connsiteX38" fmla="*/ 2606 w 10000"/>
              <a:gd name="connsiteY38" fmla="*/ 7218 h 10000"/>
              <a:gd name="connsiteX39" fmla="*/ 2606 w 10000"/>
              <a:gd name="connsiteY39" fmla="*/ 7218 h 10000"/>
              <a:gd name="connsiteX40" fmla="*/ 2978 w 10000"/>
              <a:gd name="connsiteY40" fmla="*/ 7091 h 10000"/>
              <a:gd name="connsiteX41" fmla="*/ 2978 w 10000"/>
              <a:gd name="connsiteY41" fmla="*/ 6963 h 10000"/>
              <a:gd name="connsiteX42" fmla="*/ 3346 w 10000"/>
              <a:gd name="connsiteY42" fmla="*/ 6836 h 10000"/>
              <a:gd name="connsiteX43" fmla="*/ 3346 w 10000"/>
              <a:gd name="connsiteY43" fmla="*/ 6582 h 10000"/>
              <a:gd name="connsiteX44" fmla="*/ 3721 w 10000"/>
              <a:gd name="connsiteY44" fmla="*/ 6328 h 10000"/>
              <a:gd name="connsiteX45" fmla="*/ 3721 w 10000"/>
              <a:gd name="connsiteY45" fmla="*/ 5946 h 10000"/>
              <a:gd name="connsiteX46" fmla="*/ 4091 w 10000"/>
              <a:gd name="connsiteY46" fmla="*/ 5453 h 10000"/>
              <a:gd name="connsiteX47" fmla="*/ 4091 w 10000"/>
              <a:gd name="connsiteY47" fmla="*/ 4944 h 10000"/>
              <a:gd name="connsiteX48" fmla="*/ 4466 w 10000"/>
              <a:gd name="connsiteY48" fmla="*/ 4434 h 10000"/>
              <a:gd name="connsiteX49" fmla="*/ 4466 w 10000"/>
              <a:gd name="connsiteY49" fmla="*/ 3799 h 10000"/>
              <a:gd name="connsiteX50" fmla="*/ 4836 w 10000"/>
              <a:gd name="connsiteY50" fmla="*/ 3037 h 10000"/>
              <a:gd name="connsiteX51" fmla="*/ 5209 w 10000"/>
              <a:gd name="connsiteY51" fmla="*/ 2526 h 10000"/>
              <a:gd name="connsiteX0" fmla="*/ 8887 w 8887"/>
              <a:gd name="connsiteY0" fmla="*/ 0 h 8601"/>
              <a:gd name="connsiteX1" fmla="*/ 8510 w 8887"/>
              <a:gd name="connsiteY1" fmla="*/ 382 h 8601"/>
              <a:gd name="connsiteX2" fmla="*/ 8510 w 8887"/>
              <a:gd name="connsiteY2" fmla="*/ 764 h 8601"/>
              <a:gd name="connsiteX3" fmla="*/ 8510 w 8887"/>
              <a:gd name="connsiteY3" fmla="*/ 1256 h 8601"/>
              <a:gd name="connsiteX4" fmla="*/ 8132 w 8887"/>
              <a:gd name="connsiteY4" fmla="*/ 1638 h 8601"/>
              <a:gd name="connsiteX5" fmla="*/ 7765 w 8887"/>
              <a:gd name="connsiteY5" fmla="*/ 2147 h 8601"/>
              <a:gd name="connsiteX6" fmla="*/ 7765 w 8887"/>
              <a:gd name="connsiteY6" fmla="*/ 2783 h 8601"/>
              <a:gd name="connsiteX7" fmla="*/ 7394 w 8887"/>
              <a:gd name="connsiteY7" fmla="*/ 3418 h 8601"/>
              <a:gd name="connsiteX8" fmla="*/ 7023 w 8887"/>
              <a:gd name="connsiteY8" fmla="*/ 4167 h 8601"/>
              <a:gd name="connsiteX9" fmla="*/ 6651 w 8887"/>
              <a:gd name="connsiteY9" fmla="*/ 4802 h 8601"/>
              <a:gd name="connsiteX10" fmla="*/ 6651 w 8887"/>
              <a:gd name="connsiteY10" fmla="*/ 5437 h 8601"/>
              <a:gd name="connsiteX11" fmla="*/ 6326 w 8887"/>
              <a:gd name="connsiteY11" fmla="*/ 5945 h 8601"/>
              <a:gd name="connsiteX12" fmla="*/ 5953 w 8887"/>
              <a:gd name="connsiteY12" fmla="*/ 6456 h 8601"/>
              <a:gd name="connsiteX13" fmla="*/ 5582 w 8887"/>
              <a:gd name="connsiteY13" fmla="*/ 6836 h 8601"/>
              <a:gd name="connsiteX14" fmla="*/ 5209 w 8887"/>
              <a:gd name="connsiteY14" fmla="*/ 7201 h 8601"/>
              <a:gd name="connsiteX15" fmla="*/ 4836 w 8887"/>
              <a:gd name="connsiteY15" fmla="*/ 7457 h 8601"/>
              <a:gd name="connsiteX16" fmla="*/ 4466 w 8887"/>
              <a:gd name="connsiteY16" fmla="*/ 7710 h 8601"/>
              <a:gd name="connsiteX17" fmla="*/ 4091 w 8887"/>
              <a:gd name="connsiteY17" fmla="*/ 8092 h 8601"/>
              <a:gd name="connsiteX18" fmla="*/ 3346 w 8887"/>
              <a:gd name="connsiteY18" fmla="*/ 8345 h 8601"/>
              <a:gd name="connsiteX19" fmla="*/ 2978 w 8887"/>
              <a:gd name="connsiteY19" fmla="*/ 8474 h 8601"/>
              <a:gd name="connsiteX20" fmla="*/ 2606 w 8887"/>
              <a:gd name="connsiteY20" fmla="*/ 8601 h 8601"/>
              <a:gd name="connsiteX21" fmla="*/ 2234 w 8887"/>
              <a:gd name="connsiteY21" fmla="*/ 8474 h 8601"/>
              <a:gd name="connsiteX22" fmla="*/ 1858 w 8887"/>
              <a:gd name="connsiteY22" fmla="*/ 8345 h 8601"/>
              <a:gd name="connsiteX23" fmla="*/ 1858 w 8887"/>
              <a:gd name="connsiteY23" fmla="*/ 8220 h 8601"/>
              <a:gd name="connsiteX24" fmla="*/ 1858 w 8887"/>
              <a:gd name="connsiteY24" fmla="*/ 7837 h 8601"/>
              <a:gd name="connsiteX25" fmla="*/ 1858 w 8887"/>
              <a:gd name="connsiteY25" fmla="*/ 7710 h 8601"/>
              <a:gd name="connsiteX26" fmla="*/ 1858 w 8887"/>
              <a:gd name="connsiteY26" fmla="*/ 7457 h 8601"/>
              <a:gd name="connsiteX27" fmla="*/ 1858 w 8887"/>
              <a:gd name="connsiteY27" fmla="*/ 7201 h 8601"/>
              <a:gd name="connsiteX28" fmla="*/ 1491 w 8887"/>
              <a:gd name="connsiteY28" fmla="*/ 6965 h 8601"/>
              <a:gd name="connsiteX29" fmla="*/ 1113 w 8887"/>
              <a:gd name="connsiteY29" fmla="*/ 6709 h 8601"/>
              <a:gd name="connsiteX30" fmla="*/ 746 w 8887"/>
              <a:gd name="connsiteY30" fmla="*/ 6327 h 8601"/>
              <a:gd name="connsiteX31" fmla="*/ 370 w 8887"/>
              <a:gd name="connsiteY31" fmla="*/ 5945 h 8601"/>
              <a:gd name="connsiteX32" fmla="*/ 0 w 8887"/>
              <a:gd name="connsiteY32" fmla="*/ 5564 h 8601"/>
              <a:gd name="connsiteX33" fmla="*/ 370 w 8887"/>
              <a:gd name="connsiteY33" fmla="*/ 5692 h 8601"/>
              <a:gd name="connsiteX34" fmla="*/ 1113 w 8887"/>
              <a:gd name="connsiteY34" fmla="*/ 5692 h 8601"/>
              <a:gd name="connsiteX35" fmla="*/ 1491 w 8887"/>
              <a:gd name="connsiteY35" fmla="*/ 5819 h 8601"/>
              <a:gd name="connsiteX36" fmla="*/ 2234 w 8887"/>
              <a:gd name="connsiteY36" fmla="*/ 5819 h 8601"/>
              <a:gd name="connsiteX37" fmla="*/ 2606 w 8887"/>
              <a:gd name="connsiteY37" fmla="*/ 5819 h 8601"/>
              <a:gd name="connsiteX38" fmla="*/ 2606 w 8887"/>
              <a:gd name="connsiteY38" fmla="*/ 5819 h 8601"/>
              <a:gd name="connsiteX39" fmla="*/ 2978 w 8887"/>
              <a:gd name="connsiteY39" fmla="*/ 5692 h 8601"/>
              <a:gd name="connsiteX40" fmla="*/ 2978 w 8887"/>
              <a:gd name="connsiteY40" fmla="*/ 5564 h 8601"/>
              <a:gd name="connsiteX41" fmla="*/ 3346 w 8887"/>
              <a:gd name="connsiteY41" fmla="*/ 5437 h 8601"/>
              <a:gd name="connsiteX42" fmla="*/ 3346 w 8887"/>
              <a:gd name="connsiteY42" fmla="*/ 5183 h 8601"/>
              <a:gd name="connsiteX43" fmla="*/ 3721 w 8887"/>
              <a:gd name="connsiteY43" fmla="*/ 4929 h 8601"/>
              <a:gd name="connsiteX44" fmla="*/ 3721 w 8887"/>
              <a:gd name="connsiteY44" fmla="*/ 4547 h 8601"/>
              <a:gd name="connsiteX45" fmla="*/ 4091 w 8887"/>
              <a:gd name="connsiteY45" fmla="*/ 4054 h 8601"/>
              <a:gd name="connsiteX46" fmla="*/ 4091 w 8887"/>
              <a:gd name="connsiteY46" fmla="*/ 3545 h 8601"/>
              <a:gd name="connsiteX47" fmla="*/ 4466 w 8887"/>
              <a:gd name="connsiteY47" fmla="*/ 3035 h 8601"/>
              <a:gd name="connsiteX48" fmla="*/ 4466 w 8887"/>
              <a:gd name="connsiteY48" fmla="*/ 2400 h 8601"/>
              <a:gd name="connsiteX49" fmla="*/ 4836 w 8887"/>
              <a:gd name="connsiteY49" fmla="*/ 1638 h 8601"/>
              <a:gd name="connsiteX50" fmla="*/ 5209 w 8887"/>
              <a:gd name="connsiteY50" fmla="*/ 1127 h 8601"/>
              <a:gd name="connsiteX0" fmla="*/ 10000 w 10000"/>
              <a:gd name="connsiteY0" fmla="*/ 0 h 10000"/>
              <a:gd name="connsiteX1" fmla="*/ 9576 w 10000"/>
              <a:gd name="connsiteY1" fmla="*/ 888 h 10000"/>
              <a:gd name="connsiteX2" fmla="*/ 9576 w 10000"/>
              <a:gd name="connsiteY2" fmla="*/ 1460 h 10000"/>
              <a:gd name="connsiteX3" fmla="*/ 9150 w 10000"/>
              <a:gd name="connsiteY3" fmla="*/ 1904 h 10000"/>
              <a:gd name="connsiteX4" fmla="*/ 8737 w 10000"/>
              <a:gd name="connsiteY4" fmla="*/ 2496 h 10000"/>
              <a:gd name="connsiteX5" fmla="*/ 8737 w 10000"/>
              <a:gd name="connsiteY5" fmla="*/ 3236 h 10000"/>
              <a:gd name="connsiteX6" fmla="*/ 8320 w 10000"/>
              <a:gd name="connsiteY6" fmla="*/ 3974 h 10000"/>
              <a:gd name="connsiteX7" fmla="*/ 7903 w 10000"/>
              <a:gd name="connsiteY7" fmla="*/ 4845 h 10000"/>
              <a:gd name="connsiteX8" fmla="*/ 7484 w 10000"/>
              <a:gd name="connsiteY8" fmla="*/ 5583 h 10000"/>
              <a:gd name="connsiteX9" fmla="*/ 7484 w 10000"/>
              <a:gd name="connsiteY9" fmla="*/ 6321 h 10000"/>
              <a:gd name="connsiteX10" fmla="*/ 7118 w 10000"/>
              <a:gd name="connsiteY10" fmla="*/ 6912 h 10000"/>
              <a:gd name="connsiteX11" fmla="*/ 6699 w 10000"/>
              <a:gd name="connsiteY11" fmla="*/ 7506 h 10000"/>
              <a:gd name="connsiteX12" fmla="*/ 6281 w 10000"/>
              <a:gd name="connsiteY12" fmla="*/ 7948 h 10000"/>
              <a:gd name="connsiteX13" fmla="*/ 5861 w 10000"/>
              <a:gd name="connsiteY13" fmla="*/ 8372 h 10000"/>
              <a:gd name="connsiteX14" fmla="*/ 5442 w 10000"/>
              <a:gd name="connsiteY14" fmla="*/ 8670 h 10000"/>
              <a:gd name="connsiteX15" fmla="*/ 5025 w 10000"/>
              <a:gd name="connsiteY15" fmla="*/ 8964 h 10000"/>
              <a:gd name="connsiteX16" fmla="*/ 4603 w 10000"/>
              <a:gd name="connsiteY16" fmla="*/ 9408 h 10000"/>
              <a:gd name="connsiteX17" fmla="*/ 3765 w 10000"/>
              <a:gd name="connsiteY17" fmla="*/ 9702 h 10000"/>
              <a:gd name="connsiteX18" fmla="*/ 3351 w 10000"/>
              <a:gd name="connsiteY18" fmla="*/ 9852 h 10000"/>
              <a:gd name="connsiteX19" fmla="*/ 2932 w 10000"/>
              <a:gd name="connsiteY19" fmla="*/ 10000 h 10000"/>
              <a:gd name="connsiteX20" fmla="*/ 2514 w 10000"/>
              <a:gd name="connsiteY20" fmla="*/ 9852 h 10000"/>
              <a:gd name="connsiteX21" fmla="*/ 2091 w 10000"/>
              <a:gd name="connsiteY21" fmla="*/ 9702 h 10000"/>
              <a:gd name="connsiteX22" fmla="*/ 2091 w 10000"/>
              <a:gd name="connsiteY22" fmla="*/ 9557 h 10000"/>
              <a:gd name="connsiteX23" fmla="*/ 2091 w 10000"/>
              <a:gd name="connsiteY23" fmla="*/ 9112 h 10000"/>
              <a:gd name="connsiteX24" fmla="*/ 2091 w 10000"/>
              <a:gd name="connsiteY24" fmla="*/ 8964 h 10000"/>
              <a:gd name="connsiteX25" fmla="*/ 2091 w 10000"/>
              <a:gd name="connsiteY25" fmla="*/ 8670 h 10000"/>
              <a:gd name="connsiteX26" fmla="*/ 2091 w 10000"/>
              <a:gd name="connsiteY26" fmla="*/ 8372 h 10000"/>
              <a:gd name="connsiteX27" fmla="*/ 1678 w 10000"/>
              <a:gd name="connsiteY27" fmla="*/ 8098 h 10000"/>
              <a:gd name="connsiteX28" fmla="*/ 1252 w 10000"/>
              <a:gd name="connsiteY28" fmla="*/ 7800 h 10000"/>
              <a:gd name="connsiteX29" fmla="*/ 839 w 10000"/>
              <a:gd name="connsiteY29" fmla="*/ 7356 h 10000"/>
              <a:gd name="connsiteX30" fmla="*/ 416 w 10000"/>
              <a:gd name="connsiteY30" fmla="*/ 6912 h 10000"/>
              <a:gd name="connsiteX31" fmla="*/ 0 w 10000"/>
              <a:gd name="connsiteY31" fmla="*/ 6469 h 10000"/>
              <a:gd name="connsiteX32" fmla="*/ 416 w 10000"/>
              <a:gd name="connsiteY32" fmla="*/ 6618 h 10000"/>
              <a:gd name="connsiteX33" fmla="*/ 1252 w 10000"/>
              <a:gd name="connsiteY33" fmla="*/ 6618 h 10000"/>
              <a:gd name="connsiteX34" fmla="*/ 1678 w 10000"/>
              <a:gd name="connsiteY34" fmla="*/ 6765 h 10000"/>
              <a:gd name="connsiteX35" fmla="*/ 2514 w 10000"/>
              <a:gd name="connsiteY35" fmla="*/ 6765 h 10000"/>
              <a:gd name="connsiteX36" fmla="*/ 2932 w 10000"/>
              <a:gd name="connsiteY36" fmla="*/ 6765 h 10000"/>
              <a:gd name="connsiteX37" fmla="*/ 2932 w 10000"/>
              <a:gd name="connsiteY37" fmla="*/ 6765 h 10000"/>
              <a:gd name="connsiteX38" fmla="*/ 3351 w 10000"/>
              <a:gd name="connsiteY38" fmla="*/ 6618 h 10000"/>
              <a:gd name="connsiteX39" fmla="*/ 3351 w 10000"/>
              <a:gd name="connsiteY39" fmla="*/ 6469 h 10000"/>
              <a:gd name="connsiteX40" fmla="*/ 3765 w 10000"/>
              <a:gd name="connsiteY40" fmla="*/ 6321 h 10000"/>
              <a:gd name="connsiteX41" fmla="*/ 3765 w 10000"/>
              <a:gd name="connsiteY41" fmla="*/ 6026 h 10000"/>
              <a:gd name="connsiteX42" fmla="*/ 4187 w 10000"/>
              <a:gd name="connsiteY42" fmla="*/ 5731 h 10000"/>
              <a:gd name="connsiteX43" fmla="*/ 4187 w 10000"/>
              <a:gd name="connsiteY43" fmla="*/ 5287 h 10000"/>
              <a:gd name="connsiteX44" fmla="*/ 4603 w 10000"/>
              <a:gd name="connsiteY44" fmla="*/ 4713 h 10000"/>
              <a:gd name="connsiteX45" fmla="*/ 4603 w 10000"/>
              <a:gd name="connsiteY45" fmla="*/ 4122 h 10000"/>
              <a:gd name="connsiteX46" fmla="*/ 5025 w 10000"/>
              <a:gd name="connsiteY46" fmla="*/ 3529 h 10000"/>
              <a:gd name="connsiteX47" fmla="*/ 5025 w 10000"/>
              <a:gd name="connsiteY47" fmla="*/ 2790 h 10000"/>
              <a:gd name="connsiteX48" fmla="*/ 5442 w 10000"/>
              <a:gd name="connsiteY48" fmla="*/ 1904 h 10000"/>
              <a:gd name="connsiteX49" fmla="*/ 5861 w 10000"/>
              <a:gd name="connsiteY49" fmla="*/ 1310 h 10000"/>
              <a:gd name="connsiteX0" fmla="*/ 9576 w 9576"/>
              <a:gd name="connsiteY0" fmla="*/ 0 h 9112"/>
              <a:gd name="connsiteX1" fmla="*/ 9576 w 9576"/>
              <a:gd name="connsiteY1" fmla="*/ 572 h 9112"/>
              <a:gd name="connsiteX2" fmla="*/ 9150 w 9576"/>
              <a:gd name="connsiteY2" fmla="*/ 1016 h 9112"/>
              <a:gd name="connsiteX3" fmla="*/ 8737 w 9576"/>
              <a:gd name="connsiteY3" fmla="*/ 1608 h 9112"/>
              <a:gd name="connsiteX4" fmla="*/ 8737 w 9576"/>
              <a:gd name="connsiteY4" fmla="*/ 2348 h 9112"/>
              <a:gd name="connsiteX5" fmla="*/ 8320 w 9576"/>
              <a:gd name="connsiteY5" fmla="*/ 3086 h 9112"/>
              <a:gd name="connsiteX6" fmla="*/ 7903 w 9576"/>
              <a:gd name="connsiteY6" fmla="*/ 3957 h 9112"/>
              <a:gd name="connsiteX7" fmla="*/ 7484 w 9576"/>
              <a:gd name="connsiteY7" fmla="*/ 4695 h 9112"/>
              <a:gd name="connsiteX8" fmla="*/ 7484 w 9576"/>
              <a:gd name="connsiteY8" fmla="*/ 5433 h 9112"/>
              <a:gd name="connsiteX9" fmla="*/ 7118 w 9576"/>
              <a:gd name="connsiteY9" fmla="*/ 6024 h 9112"/>
              <a:gd name="connsiteX10" fmla="*/ 6699 w 9576"/>
              <a:gd name="connsiteY10" fmla="*/ 6618 h 9112"/>
              <a:gd name="connsiteX11" fmla="*/ 6281 w 9576"/>
              <a:gd name="connsiteY11" fmla="*/ 7060 h 9112"/>
              <a:gd name="connsiteX12" fmla="*/ 5861 w 9576"/>
              <a:gd name="connsiteY12" fmla="*/ 7484 h 9112"/>
              <a:gd name="connsiteX13" fmla="*/ 5442 w 9576"/>
              <a:gd name="connsiteY13" fmla="*/ 7782 h 9112"/>
              <a:gd name="connsiteX14" fmla="*/ 5025 w 9576"/>
              <a:gd name="connsiteY14" fmla="*/ 8076 h 9112"/>
              <a:gd name="connsiteX15" fmla="*/ 4603 w 9576"/>
              <a:gd name="connsiteY15" fmla="*/ 8520 h 9112"/>
              <a:gd name="connsiteX16" fmla="*/ 3765 w 9576"/>
              <a:gd name="connsiteY16" fmla="*/ 8814 h 9112"/>
              <a:gd name="connsiteX17" fmla="*/ 3351 w 9576"/>
              <a:gd name="connsiteY17" fmla="*/ 8964 h 9112"/>
              <a:gd name="connsiteX18" fmla="*/ 2932 w 9576"/>
              <a:gd name="connsiteY18" fmla="*/ 9112 h 9112"/>
              <a:gd name="connsiteX19" fmla="*/ 2514 w 9576"/>
              <a:gd name="connsiteY19" fmla="*/ 8964 h 9112"/>
              <a:gd name="connsiteX20" fmla="*/ 2091 w 9576"/>
              <a:gd name="connsiteY20" fmla="*/ 8814 h 9112"/>
              <a:gd name="connsiteX21" fmla="*/ 2091 w 9576"/>
              <a:gd name="connsiteY21" fmla="*/ 8669 h 9112"/>
              <a:gd name="connsiteX22" fmla="*/ 2091 w 9576"/>
              <a:gd name="connsiteY22" fmla="*/ 8224 h 9112"/>
              <a:gd name="connsiteX23" fmla="*/ 2091 w 9576"/>
              <a:gd name="connsiteY23" fmla="*/ 8076 h 9112"/>
              <a:gd name="connsiteX24" fmla="*/ 2091 w 9576"/>
              <a:gd name="connsiteY24" fmla="*/ 7782 h 9112"/>
              <a:gd name="connsiteX25" fmla="*/ 2091 w 9576"/>
              <a:gd name="connsiteY25" fmla="*/ 7484 h 9112"/>
              <a:gd name="connsiteX26" fmla="*/ 1678 w 9576"/>
              <a:gd name="connsiteY26" fmla="*/ 7210 h 9112"/>
              <a:gd name="connsiteX27" fmla="*/ 1252 w 9576"/>
              <a:gd name="connsiteY27" fmla="*/ 6912 h 9112"/>
              <a:gd name="connsiteX28" fmla="*/ 839 w 9576"/>
              <a:gd name="connsiteY28" fmla="*/ 6468 h 9112"/>
              <a:gd name="connsiteX29" fmla="*/ 416 w 9576"/>
              <a:gd name="connsiteY29" fmla="*/ 6024 h 9112"/>
              <a:gd name="connsiteX30" fmla="*/ 0 w 9576"/>
              <a:gd name="connsiteY30" fmla="*/ 5581 h 9112"/>
              <a:gd name="connsiteX31" fmla="*/ 416 w 9576"/>
              <a:gd name="connsiteY31" fmla="*/ 5730 h 9112"/>
              <a:gd name="connsiteX32" fmla="*/ 1252 w 9576"/>
              <a:gd name="connsiteY32" fmla="*/ 5730 h 9112"/>
              <a:gd name="connsiteX33" fmla="*/ 1678 w 9576"/>
              <a:gd name="connsiteY33" fmla="*/ 5877 h 9112"/>
              <a:gd name="connsiteX34" fmla="*/ 2514 w 9576"/>
              <a:gd name="connsiteY34" fmla="*/ 5877 h 9112"/>
              <a:gd name="connsiteX35" fmla="*/ 2932 w 9576"/>
              <a:gd name="connsiteY35" fmla="*/ 5877 h 9112"/>
              <a:gd name="connsiteX36" fmla="*/ 2932 w 9576"/>
              <a:gd name="connsiteY36" fmla="*/ 5877 h 9112"/>
              <a:gd name="connsiteX37" fmla="*/ 3351 w 9576"/>
              <a:gd name="connsiteY37" fmla="*/ 5730 h 9112"/>
              <a:gd name="connsiteX38" fmla="*/ 3351 w 9576"/>
              <a:gd name="connsiteY38" fmla="*/ 5581 h 9112"/>
              <a:gd name="connsiteX39" fmla="*/ 3765 w 9576"/>
              <a:gd name="connsiteY39" fmla="*/ 5433 h 9112"/>
              <a:gd name="connsiteX40" fmla="*/ 3765 w 9576"/>
              <a:gd name="connsiteY40" fmla="*/ 5138 h 9112"/>
              <a:gd name="connsiteX41" fmla="*/ 4187 w 9576"/>
              <a:gd name="connsiteY41" fmla="*/ 4843 h 9112"/>
              <a:gd name="connsiteX42" fmla="*/ 4187 w 9576"/>
              <a:gd name="connsiteY42" fmla="*/ 4399 h 9112"/>
              <a:gd name="connsiteX43" fmla="*/ 4603 w 9576"/>
              <a:gd name="connsiteY43" fmla="*/ 3825 h 9112"/>
              <a:gd name="connsiteX44" fmla="*/ 4603 w 9576"/>
              <a:gd name="connsiteY44" fmla="*/ 3234 h 9112"/>
              <a:gd name="connsiteX45" fmla="*/ 5025 w 9576"/>
              <a:gd name="connsiteY45" fmla="*/ 2641 h 9112"/>
              <a:gd name="connsiteX46" fmla="*/ 5025 w 9576"/>
              <a:gd name="connsiteY46" fmla="*/ 1902 h 9112"/>
              <a:gd name="connsiteX47" fmla="*/ 5442 w 9576"/>
              <a:gd name="connsiteY47" fmla="*/ 1016 h 9112"/>
              <a:gd name="connsiteX48" fmla="*/ 5861 w 9576"/>
              <a:gd name="connsiteY48" fmla="*/ 422 h 9112"/>
              <a:gd name="connsiteX0" fmla="*/ 10000 w 10000"/>
              <a:gd name="connsiteY0" fmla="*/ 0 h 10000"/>
              <a:gd name="connsiteX1" fmla="*/ 9555 w 10000"/>
              <a:gd name="connsiteY1" fmla="*/ 1115 h 10000"/>
              <a:gd name="connsiteX2" fmla="*/ 9124 w 10000"/>
              <a:gd name="connsiteY2" fmla="*/ 1765 h 10000"/>
              <a:gd name="connsiteX3" fmla="*/ 9124 w 10000"/>
              <a:gd name="connsiteY3" fmla="*/ 2577 h 10000"/>
              <a:gd name="connsiteX4" fmla="*/ 8688 w 10000"/>
              <a:gd name="connsiteY4" fmla="*/ 3387 h 10000"/>
              <a:gd name="connsiteX5" fmla="*/ 8253 w 10000"/>
              <a:gd name="connsiteY5" fmla="*/ 4343 h 10000"/>
              <a:gd name="connsiteX6" fmla="*/ 7815 w 10000"/>
              <a:gd name="connsiteY6" fmla="*/ 5153 h 10000"/>
              <a:gd name="connsiteX7" fmla="*/ 7815 w 10000"/>
              <a:gd name="connsiteY7" fmla="*/ 5962 h 10000"/>
              <a:gd name="connsiteX8" fmla="*/ 7433 w 10000"/>
              <a:gd name="connsiteY8" fmla="*/ 6611 h 10000"/>
              <a:gd name="connsiteX9" fmla="*/ 6996 w 10000"/>
              <a:gd name="connsiteY9" fmla="*/ 7263 h 10000"/>
              <a:gd name="connsiteX10" fmla="*/ 6559 w 10000"/>
              <a:gd name="connsiteY10" fmla="*/ 7748 h 10000"/>
              <a:gd name="connsiteX11" fmla="*/ 6121 w 10000"/>
              <a:gd name="connsiteY11" fmla="*/ 8213 h 10000"/>
              <a:gd name="connsiteX12" fmla="*/ 5683 w 10000"/>
              <a:gd name="connsiteY12" fmla="*/ 8540 h 10000"/>
              <a:gd name="connsiteX13" fmla="*/ 5247 w 10000"/>
              <a:gd name="connsiteY13" fmla="*/ 8863 h 10000"/>
              <a:gd name="connsiteX14" fmla="*/ 4807 w 10000"/>
              <a:gd name="connsiteY14" fmla="*/ 9350 h 10000"/>
              <a:gd name="connsiteX15" fmla="*/ 3932 w 10000"/>
              <a:gd name="connsiteY15" fmla="*/ 9673 h 10000"/>
              <a:gd name="connsiteX16" fmla="*/ 3499 w 10000"/>
              <a:gd name="connsiteY16" fmla="*/ 9838 h 10000"/>
              <a:gd name="connsiteX17" fmla="*/ 3062 w 10000"/>
              <a:gd name="connsiteY17" fmla="*/ 10000 h 10000"/>
              <a:gd name="connsiteX18" fmla="*/ 2625 w 10000"/>
              <a:gd name="connsiteY18" fmla="*/ 9838 h 10000"/>
              <a:gd name="connsiteX19" fmla="*/ 2184 w 10000"/>
              <a:gd name="connsiteY19" fmla="*/ 9673 h 10000"/>
              <a:gd name="connsiteX20" fmla="*/ 2184 w 10000"/>
              <a:gd name="connsiteY20" fmla="*/ 9514 h 10000"/>
              <a:gd name="connsiteX21" fmla="*/ 2184 w 10000"/>
              <a:gd name="connsiteY21" fmla="*/ 9025 h 10000"/>
              <a:gd name="connsiteX22" fmla="*/ 2184 w 10000"/>
              <a:gd name="connsiteY22" fmla="*/ 8863 h 10000"/>
              <a:gd name="connsiteX23" fmla="*/ 2184 w 10000"/>
              <a:gd name="connsiteY23" fmla="*/ 8540 h 10000"/>
              <a:gd name="connsiteX24" fmla="*/ 2184 w 10000"/>
              <a:gd name="connsiteY24" fmla="*/ 8213 h 10000"/>
              <a:gd name="connsiteX25" fmla="*/ 1752 w 10000"/>
              <a:gd name="connsiteY25" fmla="*/ 7913 h 10000"/>
              <a:gd name="connsiteX26" fmla="*/ 1307 w 10000"/>
              <a:gd name="connsiteY26" fmla="*/ 7586 h 10000"/>
              <a:gd name="connsiteX27" fmla="*/ 876 w 10000"/>
              <a:gd name="connsiteY27" fmla="*/ 7098 h 10000"/>
              <a:gd name="connsiteX28" fmla="*/ 434 w 10000"/>
              <a:gd name="connsiteY28" fmla="*/ 6611 h 10000"/>
              <a:gd name="connsiteX29" fmla="*/ 0 w 10000"/>
              <a:gd name="connsiteY29" fmla="*/ 6125 h 10000"/>
              <a:gd name="connsiteX30" fmla="*/ 434 w 10000"/>
              <a:gd name="connsiteY30" fmla="*/ 6288 h 10000"/>
              <a:gd name="connsiteX31" fmla="*/ 1307 w 10000"/>
              <a:gd name="connsiteY31" fmla="*/ 6288 h 10000"/>
              <a:gd name="connsiteX32" fmla="*/ 1752 w 10000"/>
              <a:gd name="connsiteY32" fmla="*/ 6450 h 10000"/>
              <a:gd name="connsiteX33" fmla="*/ 2625 w 10000"/>
              <a:gd name="connsiteY33" fmla="*/ 6450 h 10000"/>
              <a:gd name="connsiteX34" fmla="*/ 3062 w 10000"/>
              <a:gd name="connsiteY34" fmla="*/ 6450 h 10000"/>
              <a:gd name="connsiteX35" fmla="*/ 3062 w 10000"/>
              <a:gd name="connsiteY35" fmla="*/ 6450 h 10000"/>
              <a:gd name="connsiteX36" fmla="*/ 3499 w 10000"/>
              <a:gd name="connsiteY36" fmla="*/ 6288 h 10000"/>
              <a:gd name="connsiteX37" fmla="*/ 3499 w 10000"/>
              <a:gd name="connsiteY37" fmla="*/ 6125 h 10000"/>
              <a:gd name="connsiteX38" fmla="*/ 3932 w 10000"/>
              <a:gd name="connsiteY38" fmla="*/ 5962 h 10000"/>
              <a:gd name="connsiteX39" fmla="*/ 3932 w 10000"/>
              <a:gd name="connsiteY39" fmla="*/ 5639 h 10000"/>
              <a:gd name="connsiteX40" fmla="*/ 4372 w 10000"/>
              <a:gd name="connsiteY40" fmla="*/ 5315 h 10000"/>
              <a:gd name="connsiteX41" fmla="*/ 4372 w 10000"/>
              <a:gd name="connsiteY41" fmla="*/ 4828 h 10000"/>
              <a:gd name="connsiteX42" fmla="*/ 4807 w 10000"/>
              <a:gd name="connsiteY42" fmla="*/ 4198 h 10000"/>
              <a:gd name="connsiteX43" fmla="*/ 4807 w 10000"/>
              <a:gd name="connsiteY43" fmla="*/ 3549 h 10000"/>
              <a:gd name="connsiteX44" fmla="*/ 5247 w 10000"/>
              <a:gd name="connsiteY44" fmla="*/ 2898 h 10000"/>
              <a:gd name="connsiteX45" fmla="*/ 5247 w 10000"/>
              <a:gd name="connsiteY45" fmla="*/ 2087 h 10000"/>
              <a:gd name="connsiteX46" fmla="*/ 5683 w 10000"/>
              <a:gd name="connsiteY46" fmla="*/ 1115 h 10000"/>
              <a:gd name="connsiteX47" fmla="*/ 6121 w 10000"/>
              <a:gd name="connsiteY47" fmla="*/ 463 h 10000"/>
              <a:gd name="connsiteX0" fmla="*/ 10000 w 10000"/>
              <a:gd name="connsiteY0" fmla="*/ 0 h 10000"/>
              <a:gd name="connsiteX1" fmla="*/ 9555 w 10000"/>
              <a:gd name="connsiteY1" fmla="*/ 1115 h 10000"/>
              <a:gd name="connsiteX2" fmla="*/ 9124 w 10000"/>
              <a:gd name="connsiteY2" fmla="*/ 1765 h 10000"/>
              <a:gd name="connsiteX3" fmla="*/ 9124 w 10000"/>
              <a:gd name="connsiteY3" fmla="*/ 2577 h 10000"/>
              <a:gd name="connsiteX4" fmla="*/ 8688 w 10000"/>
              <a:gd name="connsiteY4" fmla="*/ 3387 h 10000"/>
              <a:gd name="connsiteX5" fmla="*/ 8253 w 10000"/>
              <a:gd name="connsiteY5" fmla="*/ 4343 h 10000"/>
              <a:gd name="connsiteX6" fmla="*/ 7815 w 10000"/>
              <a:gd name="connsiteY6" fmla="*/ 5153 h 10000"/>
              <a:gd name="connsiteX7" fmla="*/ 7815 w 10000"/>
              <a:gd name="connsiteY7" fmla="*/ 5962 h 10000"/>
              <a:gd name="connsiteX8" fmla="*/ 7433 w 10000"/>
              <a:gd name="connsiteY8" fmla="*/ 6611 h 10000"/>
              <a:gd name="connsiteX9" fmla="*/ 6996 w 10000"/>
              <a:gd name="connsiteY9" fmla="*/ 7263 h 10000"/>
              <a:gd name="connsiteX10" fmla="*/ 6559 w 10000"/>
              <a:gd name="connsiteY10" fmla="*/ 7748 h 10000"/>
              <a:gd name="connsiteX11" fmla="*/ 6121 w 10000"/>
              <a:gd name="connsiteY11" fmla="*/ 8213 h 10000"/>
              <a:gd name="connsiteX12" fmla="*/ 5683 w 10000"/>
              <a:gd name="connsiteY12" fmla="*/ 8540 h 10000"/>
              <a:gd name="connsiteX13" fmla="*/ 5247 w 10000"/>
              <a:gd name="connsiteY13" fmla="*/ 8863 h 10000"/>
              <a:gd name="connsiteX14" fmla="*/ 4807 w 10000"/>
              <a:gd name="connsiteY14" fmla="*/ 9350 h 10000"/>
              <a:gd name="connsiteX15" fmla="*/ 3932 w 10000"/>
              <a:gd name="connsiteY15" fmla="*/ 9673 h 10000"/>
              <a:gd name="connsiteX16" fmla="*/ 3499 w 10000"/>
              <a:gd name="connsiteY16" fmla="*/ 9838 h 10000"/>
              <a:gd name="connsiteX17" fmla="*/ 3062 w 10000"/>
              <a:gd name="connsiteY17" fmla="*/ 10000 h 10000"/>
              <a:gd name="connsiteX18" fmla="*/ 2625 w 10000"/>
              <a:gd name="connsiteY18" fmla="*/ 9838 h 10000"/>
              <a:gd name="connsiteX19" fmla="*/ 2184 w 10000"/>
              <a:gd name="connsiteY19" fmla="*/ 9673 h 10000"/>
              <a:gd name="connsiteX20" fmla="*/ 2184 w 10000"/>
              <a:gd name="connsiteY20" fmla="*/ 9514 h 10000"/>
              <a:gd name="connsiteX21" fmla="*/ 2184 w 10000"/>
              <a:gd name="connsiteY21" fmla="*/ 9025 h 10000"/>
              <a:gd name="connsiteX22" fmla="*/ 2184 w 10000"/>
              <a:gd name="connsiteY22" fmla="*/ 8863 h 10000"/>
              <a:gd name="connsiteX23" fmla="*/ 2184 w 10000"/>
              <a:gd name="connsiteY23" fmla="*/ 8540 h 10000"/>
              <a:gd name="connsiteX24" fmla="*/ 2184 w 10000"/>
              <a:gd name="connsiteY24" fmla="*/ 8213 h 10000"/>
              <a:gd name="connsiteX25" fmla="*/ 1752 w 10000"/>
              <a:gd name="connsiteY25" fmla="*/ 7913 h 10000"/>
              <a:gd name="connsiteX26" fmla="*/ 1307 w 10000"/>
              <a:gd name="connsiteY26" fmla="*/ 7586 h 10000"/>
              <a:gd name="connsiteX27" fmla="*/ 876 w 10000"/>
              <a:gd name="connsiteY27" fmla="*/ 7098 h 10000"/>
              <a:gd name="connsiteX28" fmla="*/ 434 w 10000"/>
              <a:gd name="connsiteY28" fmla="*/ 6611 h 10000"/>
              <a:gd name="connsiteX29" fmla="*/ 0 w 10000"/>
              <a:gd name="connsiteY29" fmla="*/ 6125 h 10000"/>
              <a:gd name="connsiteX30" fmla="*/ 434 w 10000"/>
              <a:gd name="connsiteY30" fmla="*/ 6288 h 10000"/>
              <a:gd name="connsiteX31" fmla="*/ 1307 w 10000"/>
              <a:gd name="connsiteY31" fmla="*/ 6288 h 10000"/>
              <a:gd name="connsiteX32" fmla="*/ 1752 w 10000"/>
              <a:gd name="connsiteY32" fmla="*/ 6450 h 10000"/>
              <a:gd name="connsiteX33" fmla="*/ 2625 w 10000"/>
              <a:gd name="connsiteY33" fmla="*/ 6450 h 10000"/>
              <a:gd name="connsiteX34" fmla="*/ 3062 w 10000"/>
              <a:gd name="connsiteY34" fmla="*/ 6450 h 10000"/>
              <a:gd name="connsiteX35" fmla="*/ 3062 w 10000"/>
              <a:gd name="connsiteY35" fmla="*/ 6450 h 10000"/>
              <a:gd name="connsiteX36" fmla="*/ 3499 w 10000"/>
              <a:gd name="connsiteY36" fmla="*/ 6288 h 10000"/>
              <a:gd name="connsiteX37" fmla="*/ 3499 w 10000"/>
              <a:gd name="connsiteY37" fmla="*/ 6125 h 10000"/>
              <a:gd name="connsiteX38" fmla="*/ 3932 w 10000"/>
              <a:gd name="connsiteY38" fmla="*/ 5962 h 10000"/>
              <a:gd name="connsiteX39" fmla="*/ 3932 w 10000"/>
              <a:gd name="connsiteY39" fmla="*/ 5639 h 10000"/>
              <a:gd name="connsiteX40" fmla="*/ 4372 w 10000"/>
              <a:gd name="connsiteY40" fmla="*/ 5315 h 10000"/>
              <a:gd name="connsiteX41" fmla="*/ 4372 w 10000"/>
              <a:gd name="connsiteY41" fmla="*/ 4828 h 10000"/>
              <a:gd name="connsiteX42" fmla="*/ 4807 w 10000"/>
              <a:gd name="connsiteY42" fmla="*/ 4198 h 10000"/>
              <a:gd name="connsiteX43" fmla="*/ 4807 w 10000"/>
              <a:gd name="connsiteY43" fmla="*/ 3549 h 10000"/>
              <a:gd name="connsiteX44" fmla="*/ 5247 w 10000"/>
              <a:gd name="connsiteY44" fmla="*/ 2898 h 10000"/>
              <a:gd name="connsiteX45" fmla="*/ 5247 w 10000"/>
              <a:gd name="connsiteY45" fmla="*/ 2087 h 10000"/>
              <a:gd name="connsiteX46" fmla="*/ 5683 w 10000"/>
              <a:gd name="connsiteY46" fmla="*/ 1115 h 10000"/>
              <a:gd name="connsiteX0" fmla="*/ 10000 w 10000"/>
              <a:gd name="connsiteY0" fmla="*/ 0 h 10000"/>
              <a:gd name="connsiteX1" fmla="*/ 9555 w 10000"/>
              <a:gd name="connsiteY1" fmla="*/ 1115 h 10000"/>
              <a:gd name="connsiteX2" fmla="*/ 9124 w 10000"/>
              <a:gd name="connsiteY2" fmla="*/ 1765 h 10000"/>
              <a:gd name="connsiteX3" fmla="*/ 9124 w 10000"/>
              <a:gd name="connsiteY3" fmla="*/ 2577 h 10000"/>
              <a:gd name="connsiteX4" fmla="*/ 8688 w 10000"/>
              <a:gd name="connsiteY4" fmla="*/ 3387 h 10000"/>
              <a:gd name="connsiteX5" fmla="*/ 8253 w 10000"/>
              <a:gd name="connsiteY5" fmla="*/ 4343 h 10000"/>
              <a:gd name="connsiteX6" fmla="*/ 7815 w 10000"/>
              <a:gd name="connsiteY6" fmla="*/ 5153 h 10000"/>
              <a:gd name="connsiteX7" fmla="*/ 7815 w 10000"/>
              <a:gd name="connsiteY7" fmla="*/ 5962 h 10000"/>
              <a:gd name="connsiteX8" fmla="*/ 7433 w 10000"/>
              <a:gd name="connsiteY8" fmla="*/ 6611 h 10000"/>
              <a:gd name="connsiteX9" fmla="*/ 6996 w 10000"/>
              <a:gd name="connsiteY9" fmla="*/ 7263 h 10000"/>
              <a:gd name="connsiteX10" fmla="*/ 6559 w 10000"/>
              <a:gd name="connsiteY10" fmla="*/ 7748 h 10000"/>
              <a:gd name="connsiteX11" fmla="*/ 6121 w 10000"/>
              <a:gd name="connsiteY11" fmla="*/ 8213 h 10000"/>
              <a:gd name="connsiteX12" fmla="*/ 5683 w 10000"/>
              <a:gd name="connsiteY12" fmla="*/ 8540 h 10000"/>
              <a:gd name="connsiteX13" fmla="*/ 5247 w 10000"/>
              <a:gd name="connsiteY13" fmla="*/ 8863 h 10000"/>
              <a:gd name="connsiteX14" fmla="*/ 4807 w 10000"/>
              <a:gd name="connsiteY14" fmla="*/ 9350 h 10000"/>
              <a:gd name="connsiteX15" fmla="*/ 3932 w 10000"/>
              <a:gd name="connsiteY15" fmla="*/ 9673 h 10000"/>
              <a:gd name="connsiteX16" fmla="*/ 3499 w 10000"/>
              <a:gd name="connsiteY16" fmla="*/ 9838 h 10000"/>
              <a:gd name="connsiteX17" fmla="*/ 3062 w 10000"/>
              <a:gd name="connsiteY17" fmla="*/ 10000 h 10000"/>
              <a:gd name="connsiteX18" fmla="*/ 2625 w 10000"/>
              <a:gd name="connsiteY18" fmla="*/ 9838 h 10000"/>
              <a:gd name="connsiteX19" fmla="*/ 2184 w 10000"/>
              <a:gd name="connsiteY19" fmla="*/ 9673 h 10000"/>
              <a:gd name="connsiteX20" fmla="*/ 2184 w 10000"/>
              <a:gd name="connsiteY20" fmla="*/ 9514 h 10000"/>
              <a:gd name="connsiteX21" fmla="*/ 2184 w 10000"/>
              <a:gd name="connsiteY21" fmla="*/ 9025 h 10000"/>
              <a:gd name="connsiteX22" fmla="*/ 2184 w 10000"/>
              <a:gd name="connsiteY22" fmla="*/ 8863 h 10000"/>
              <a:gd name="connsiteX23" fmla="*/ 2184 w 10000"/>
              <a:gd name="connsiteY23" fmla="*/ 8540 h 10000"/>
              <a:gd name="connsiteX24" fmla="*/ 2184 w 10000"/>
              <a:gd name="connsiteY24" fmla="*/ 8213 h 10000"/>
              <a:gd name="connsiteX25" fmla="*/ 1752 w 10000"/>
              <a:gd name="connsiteY25" fmla="*/ 7913 h 10000"/>
              <a:gd name="connsiteX26" fmla="*/ 1307 w 10000"/>
              <a:gd name="connsiteY26" fmla="*/ 7586 h 10000"/>
              <a:gd name="connsiteX27" fmla="*/ 876 w 10000"/>
              <a:gd name="connsiteY27" fmla="*/ 7098 h 10000"/>
              <a:gd name="connsiteX28" fmla="*/ 434 w 10000"/>
              <a:gd name="connsiteY28" fmla="*/ 6611 h 10000"/>
              <a:gd name="connsiteX29" fmla="*/ 0 w 10000"/>
              <a:gd name="connsiteY29" fmla="*/ 6125 h 10000"/>
              <a:gd name="connsiteX30" fmla="*/ 434 w 10000"/>
              <a:gd name="connsiteY30" fmla="*/ 6288 h 10000"/>
              <a:gd name="connsiteX31" fmla="*/ 1307 w 10000"/>
              <a:gd name="connsiteY31" fmla="*/ 6288 h 10000"/>
              <a:gd name="connsiteX32" fmla="*/ 1752 w 10000"/>
              <a:gd name="connsiteY32" fmla="*/ 6450 h 10000"/>
              <a:gd name="connsiteX33" fmla="*/ 2625 w 10000"/>
              <a:gd name="connsiteY33" fmla="*/ 6450 h 10000"/>
              <a:gd name="connsiteX34" fmla="*/ 3062 w 10000"/>
              <a:gd name="connsiteY34" fmla="*/ 6450 h 10000"/>
              <a:gd name="connsiteX35" fmla="*/ 3062 w 10000"/>
              <a:gd name="connsiteY35" fmla="*/ 6450 h 10000"/>
              <a:gd name="connsiteX36" fmla="*/ 3499 w 10000"/>
              <a:gd name="connsiteY36" fmla="*/ 6288 h 10000"/>
              <a:gd name="connsiteX37" fmla="*/ 3499 w 10000"/>
              <a:gd name="connsiteY37" fmla="*/ 6125 h 10000"/>
              <a:gd name="connsiteX38" fmla="*/ 3932 w 10000"/>
              <a:gd name="connsiteY38" fmla="*/ 5962 h 10000"/>
              <a:gd name="connsiteX39" fmla="*/ 3932 w 10000"/>
              <a:gd name="connsiteY39" fmla="*/ 5639 h 10000"/>
              <a:gd name="connsiteX40" fmla="*/ 4372 w 10000"/>
              <a:gd name="connsiteY40" fmla="*/ 5315 h 10000"/>
              <a:gd name="connsiteX41" fmla="*/ 4372 w 10000"/>
              <a:gd name="connsiteY41" fmla="*/ 4828 h 10000"/>
              <a:gd name="connsiteX42" fmla="*/ 4807 w 10000"/>
              <a:gd name="connsiteY42" fmla="*/ 4198 h 10000"/>
              <a:gd name="connsiteX43" fmla="*/ 4807 w 10000"/>
              <a:gd name="connsiteY43" fmla="*/ 3549 h 10000"/>
              <a:gd name="connsiteX44" fmla="*/ 5247 w 10000"/>
              <a:gd name="connsiteY44" fmla="*/ 2898 h 10000"/>
              <a:gd name="connsiteX45" fmla="*/ 5247 w 10000"/>
              <a:gd name="connsiteY45" fmla="*/ 2087 h 10000"/>
              <a:gd name="connsiteX0" fmla="*/ 9555 w 9555"/>
              <a:gd name="connsiteY0" fmla="*/ 0 h 8885"/>
              <a:gd name="connsiteX1" fmla="*/ 9124 w 9555"/>
              <a:gd name="connsiteY1" fmla="*/ 650 h 8885"/>
              <a:gd name="connsiteX2" fmla="*/ 9124 w 9555"/>
              <a:gd name="connsiteY2" fmla="*/ 1462 h 8885"/>
              <a:gd name="connsiteX3" fmla="*/ 8688 w 9555"/>
              <a:gd name="connsiteY3" fmla="*/ 2272 h 8885"/>
              <a:gd name="connsiteX4" fmla="*/ 8253 w 9555"/>
              <a:gd name="connsiteY4" fmla="*/ 3228 h 8885"/>
              <a:gd name="connsiteX5" fmla="*/ 7815 w 9555"/>
              <a:gd name="connsiteY5" fmla="*/ 4038 h 8885"/>
              <a:gd name="connsiteX6" fmla="*/ 7815 w 9555"/>
              <a:gd name="connsiteY6" fmla="*/ 4847 h 8885"/>
              <a:gd name="connsiteX7" fmla="*/ 7433 w 9555"/>
              <a:gd name="connsiteY7" fmla="*/ 5496 h 8885"/>
              <a:gd name="connsiteX8" fmla="*/ 6996 w 9555"/>
              <a:gd name="connsiteY8" fmla="*/ 6148 h 8885"/>
              <a:gd name="connsiteX9" fmla="*/ 6559 w 9555"/>
              <a:gd name="connsiteY9" fmla="*/ 6633 h 8885"/>
              <a:gd name="connsiteX10" fmla="*/ 6121 w 9555"/>
              <a:gd name="connsiteY10" fmla="*/ 7098 h 8885"/>
              <a:gd name="connsiteX11" fmla="*/ 5683 w 9555"/>
              <a:gd name="connsiteY11" fmla="*/ 7425 h 8885"/>
              <a:gd name="connsiteX12" fmla="*/ 5247 w 9555"/>
              <a:gd name="connsiteY12" fmla="*/ 7748 h 8885"/>
              <a:gd name="connsiteX13" fmla="*/ 4807 w 9555"/>
              <a:gd name="connsiteY13" fmla="*/ 8235 h 8885"/>
              <a:gd name="connsiteX14" fmla="*/ 3932 w 9555"/>
              <a:gd name="connsiteY14" fmla="*/ 8558 h 8885"/>
              <a:gd name="connsiteX15" fmla="*/ 3499 w 9555"/>
              <a:gd name="connsiteY15" fmla="*/ 8723 h 8885"/>
              <a:gd name="connsiteX16" fmla="*/ 3062 w 9555"/>
              <a:gd name="connsiteY16" fmla="*/ 8885 h 8885"/>
              <a:gd name="connsiteX17" fmla="*/ 2625 w 9555"/>
              <a:gd name="connsiteY17" fmla="*/ 8723 h 8885"/>
              <a:gd name="connsiteX18" fmla="*/ 2184 w 9555"/>
              <a:gd name="connsiteY18" fmla="*/ 8558 h 8885"/>
              <a:gd name="connsiteX19" fmla="*/ 2184 w 9555"/>
              <a:gd name="connsiteY19" fmla="*/ 8399 h 8885"/>
              <a:gd name="connsiteX20" fmla="*/ 2184 w 9555"/>
              <a:gd name="connsiteY20" fmla="*/ 7910 h 8885"/>
              <a:gd name="connsiteX21" fmla="*/ 2184 w 9555"/>
              <a:gd name="connsiteY21" fmla="*/ 7748 h 8885"/>
              <a:gd name="connsiteX22" fmla="*/ 2184 w 9555"/>
              <a:gd name="connsiteY22" fmla="*/ 7425 h 8885"/>
              <a:gd name="connsiteX23" fmla="*/ 2184 w 9555"/>
              <a:gd name="connsiteY23" fmla="*/ 7098 h 8885"/>
              <a:gd name="connsiteX24" fmla="*/ 1752 w 9555"/>
              <a:gd name="connsiteY24" fmla="*/ 6798 h 8885"/>
              <a:gd name="connsiteX25" fmla="*/ 1307 w 9555"/>
              <a:gd name="connsiteY25" fmla="*/ 6471 h 8885"/>
              <a:gd name="connsiteX26" fmla="*/ 876 w 9555"/>
              <a:gd name="connsiteY26" fmla="*/ 5983 h 8885"/>
              <a:gd name="connsiteX27" fmla="*/ 434 w 9555"/>
              <a:gd name="connsiteY27" fmla="*/ 5496 h 8885"/>
              <a:gd name="connsiteX28" fmla="*/ 0 w 9555"/>
              <a:gd name="connsiteY28" fmla="*/ 5010 h 8885"/>
              <a:gd name="connsiteX29" fmla="*/ 434 w 9555"/>
              <a:gd name="connsiteY29" fmla="*/ 5173 h 8885"/>
              <a:gd name="connsiteX30" fmla="*/ 1307 w 9555"/>
              <a:gd name="connsiteY30" fmla="*/ 5173 h 8885"/>
              <a:gd name="connsiteX31" fmla="*/ 1752 w 9555"/>
              <a:gd name="connsiteY31" fmla="*/ 5335 h 8885"/>
              <a:gd name="connsiteX32" fmla="*/ 2625 w 9555"/>
              <a:gd name="connsiteY32" fmla="*/ 5335 h 8885"/>
              <a:gd name="connsiteX33" fmla="*/ 3062 w 9555"/>
              <a:gd name="connsiteY33" fmla="*/ 5335 h 8885"/>
              <a:gd name="connsiteX34" fmla="*/ 3062 w 9555"/>
              <a:gd name="connsiteY34" fmla="*/ 5335 h 8885"/>
              <a:gd name="connsiteX35" fmla="*/ 3499 w 9555"/>
              <a:gd name="connsiteY35" fmla="*/ 5173 h 8885"/>
              <a:gd name="connsiteX36" fmla="*/ 3499 w 9555"/>
              <a:gd name="connsiteY36" fmla="*/ 5010 h 8885"/>
              <a:gd name="connsiteX37" fmla="*/ 3932 w 9555"/>
              <a:gd name="connsiteY37" fmla="*/ 4847 h 8885"/>
              <a:gd name="connsiteX38" fmla="*/ 3932 w 9555"/>
              <a:gd name="connsiteY38" fmla="*/ 4524 h 8885"/>
              <a:gd name="connsiteX39" fmla="*/ 4372 w 9555"/>
              <a:gd name="connsiteY39" fmla="*/ 4200 h 8885"/>
              <a:gd name="connsiteX40" fmla="*/ 4372 w 9555"/>
              <a:gd name="connsiteY40" fmla="*/ 3713 h 8885"/>
              <a:gd name="connsiteX41" fmla="*/ 4807 w 9555"/>
              <a:gd name="connsiteY41" fmla="*/ 3083 h 8885"/>
              <a:gd name="connsiteX42" fmla="*/ 4807 w 9555"/>
              <a:gd name="connsiteY42" fmla="*/ 2434 h 8885"/>
              <a:gd name="connsiteX43" fmla="*/ 5247 w 9555"/>
              <a:gd name="connsiteY43" fmla="*/ 1783 h 8885"/>
              <a:gd name="connsiteX44" fmla="*/ 5247 w 9555"/>
              <a:gd name="connsiteY44" fmla="*/ 972 h 8885"/>
              <a:gd name="connsiteX0" fmla="*/ 10000 w 10000"/>
              <a:gd name="connsiteY0" fmla="*/ 0 h 10000"/>
              <a:gd name="connsiteX1" fmla="*/ 9549 w 10000"/>
              <a:gd name="connsiteY1" fmla="*/ 1645 h 10000"/>
              <a:gd name="connsiteX2" fmla="*/ 9093 w 10000"/>
              <a:gd name="connsiteY2" fmla="*/ 2557 h 10000"/>
              <a:gd name="connsiteX3" fmla="*/ 8637 w 10000"/>
              <a:gd name="connsiteY3" fmla="*/ 3633 h 10000"/>
              <a:gd name="connsiteX4" fmla="*/ 8179 w 10000"/>
              <a:gd name="connsiteY4" fmla="*/ 4545 h 10000"/>
              <a:gd name="connsiteX5" fmla="*/ 8179 w 10000"/>
              <a:gd name="connsiteY5" fmla="*/ 5455 h 10000"/>
              <a:gd name="connsiteX6" fmla="*/ 7779 w 10000"/>
              <a:gd name="connsiteY6" fmla="*/ 6186 h 10000"/>
              <a:gd name="connsiteX7" fmla="*/ 7322 w 10000"/>
              <a:gd name="connsiteY7" fmla="*/ 6920 h 10000"/>
              <a:gd name="connsiteX8" fmla="*/ 6864 w 10000"/>
              <a:gd name="connsiteY8" fmla="*/ 7465 h 10000"/>
              <a:gd name="connsiteX9" fmla="*/ 6406 w 10000"/>
              <a:gd name="connsiteY9" fmla="*/ 7989 h 10000"/>
              <a:gd name="connsiteX10" fmla="*/ 5948 w 10000"/>
              <a:gd name="connsiteY10" fmla="*/ 8357 h 10000"/>
              <a:gd name="connsiteX11" fmla="*/ 5491 w 10000"/>
              <a:gd name="connsiteY11" fmla="*/ 8720 h 10000"/>
              <a:gd name="connsiteX12" fmla="*/ 5031 w 10000"/>
              <a:gd name="connsiteY12" fmla="*/ 9268 h 10000"/>
              <a:gd name="connsiteX13" fmla="*/ 4115 w 10000"/>
              <a:gd name="connsiteY13" fmla="*/ 9632 h 10000"/>
              <a:gd name="connsiteX14" fmla="*/ 3662 w 10000"/>
              <a:gd name="connsiteY14" fmla="*/ 9818 h 10000"/>
              <a:gd name="connsiteX15" fmla="*/ 3205 w 10000"/>
              <a:gd name="connsiteY15" fmla="*/ 10000 h 10000"/>
              <a:gd name="connsiteX16" fmla="*/ 2747 w 10000"/>
              <a:gd name="connsiteY16" fmla="*/ 9818 h 10000"/>
              <a:gd name="connsiteX17" fmla="*/ 2286 w 10000"/>
              <a:gd name="connsiteY17" fmla="*/ 9632 h 10000"/>
              <a:gd name="connsiteX18" fmla="*/ 2286 w 10000"/>
              <a:gd name="connsiteY18" fmla="*/ 9453 h 10000"/>
              <a:gd name="connsiteX19" fmla="*/ 2286 w 10000"/>
              <a:gd name="connsiteY19" fmla="*/ 8903 h 10000"/>
              <a:gd name="connsiteX20" fmla="*/ 2286 w 10000"/>
              <a:gd name="connsiteY20" fmla="*/ 8720 h 10000"/>
              <a:gd name="connsiteX21" fmla="*/ 2286 w 10000"/>
              <a:gd name="connsiteY21" fmla="*/ 8357 h 10000"/>
              <a:gd name="connsiteX22" fmla="*/ 2286 w 10000"/>
              <a:gd name="connsiteY22" fmla="*/ 7989 h 10000"/>
              <a:gd name="connsiteX23" fmla="*/ 1834 w 10000"/>
              <a:gd name="connsiteY23" fmla="*/ 7651 h 10000"/>
              <a:gd name="connsiteX24" fmla="*/ 1368 w 10000"/>
              <a:gd name="connsiteY24" fmla="*/ 7283 h 10000"/>
              <a:gd name="connsiteX25" fmla="*/ 917 w 10000"/>
              <a:gd name="connsiteY25" fmla="*/ 6734 h 10000"/>
              <a:gd name="connsiteX26" fmla="*/ 454 w 10000"/>
              <a:gd name="connsiteY26" fmla="*/ 6186 h 10000"/>
              <a:gd name="connsiteX27" fmla="*/ 0 w 10000"/>
              <a:gd name="connsiteY27" fmla="*/ 5639 h 10000"/>
              <a:gd name="connsiteX28" fmla="*/ 454 w 10000"/>
              <a:gd name="connsiteY28" fmla="*/ 5822 h 10000"/>
              <a:gd name="connsiteX29" fmla="*/ 1368 w 10000"/>
              <a:gd name="connsiteY29" fmla="*/ 5822 h 10000"/>
              <a:gd name="connsiteX30" fmla="*/ 1834 w 10000"/>
              <a:gd name="connsiteY30" fmla="*/ 6005 h 10000"/>
              <a:gd name="connsiteX31" fmla="*/ 2747 w 10000"/>
              <a:gd name="connsiteY31" fmla="*/ 6005 h 10000"/>
              <a:gd name="connsiteX32" fmla="*/ 3205 w 10000"/>
              <a:gd name="connsiteY32" fmla="*/ 6005 h 10000"/>
              <a:gd name="connsiteX33" fmla="*/ 3205 w 10000"/>
              <a:gd name="connsiteY33" fmla="*/ 6005 h 10000"/>
              <a:gd name="connsiteX34" fmla="*/ 3662 w 10000"/>
              <a:gd name="connsiteY34" fmla="*/ 5822 h 10000"/>
              <a:gd name="connsiteX35" fmla="*/ 3662 w 10000"/>
              <a:gd name="connsiteY35" fmla="*/ 5639 h 10000"/>
              <a:gd name="connsiteX36" fmla="*/ 4115 w 10000"/>
              <a:gd name="connsiteY36" fmla="*/ 5455 h 10000"/>
              <a:gd name="connsiteX37" fmla="*/ 4115 w 10000"/>
              <a:gd name="connsiteY37" fmla="*/ 5092 h 10000"/>
              <a:gd name="connsiteX38" fmla="*/ 4576 w 10000"/>
              <a:gd name="connsiteY38" fmla="*/ 4727 h 10000"/>
              <a:gd name="connsiteX39" fmla="*/ 4576 w 10000"/>
              <a:gd name="connsiteY39" fmla="*/ 4179 h 10000"/>
              <a:gd name="connsiteX40" fmla="*/ 5031 w 10000"/>
              <a:gd name="connsiteY40" fmla="*/ 3470 h 10000"/>
              <a:gd name="connsiteX41" fmla="*/ 5031 w 10000"/>
              <a:gd name="connsiteY41" fmla="*/ 2739 h 10000"/>
              <a:gd name="connsiteX42" fmla="*/ 5491 w 10000"/>
              <a:gd name="connsiteY42" fmla="*/ 2007 h 10000"/>
              <a:gd name="connsiteX43" fmla="*/ 5491 w 10000"/>
              <a:gd name="connsiteY43" fmla="*/ 1094 h 10000"/>
              <a:gd name="connsiteX0" fmla="*/ 9549 w 9549"/>
              <a:gd name="connsiteY0" fmla="*/ 551 h 8906"/>
              <a:gd name="connsiteX1" fmla="*/ 9093 w 9549"/>
              <a:gd name="connsiteY1" fmla="*/ 1463 h 8906"/>
              <a:gd name="connsiteX2" fmla="*/ 8637 w 9549"/>
              <a:gd name="connsiteY2" fmla="*/ 2539 h 8906"/>
              <a:gd name="connsiteX3" fmla="*/ 8179 w 9549"/>
              <a:gd name="connsiteY3" fmla="*/ 3451 h 8906"/>
              <a:gd name="connsiteX4" fmla="*/ 8179 w 9549"/>
              <a:gd name="connsiteY4" fmla="*/ 4361 h 8906"/>
              <a:gd name="connsiteX5" fmla="*/ 7779 w 9549"/>
              <a:gd name="connsiteY5" fmla="*/ 5092 h 8906"/>
              <a:gd name="connsiteX6" fmla="*/ 7322 w 9549"/>
              <a:gd name="connsiteY6" fmla="*/ 5826 h 8906"/>
              <a:gd name="connsiteX7" fmla="*/ 6864 w 9549"/>
              <a:gd name="connsiteY7" fmla="*/ 6371 h 8906"/>
              <a:gd name="connsiteX8" fmla="*/ 6406 w 9549"/>
              <a:gd name="connsiteY8" fmla="*/ 6895 h 8906"/>
              <a:gd name="connsiteX9" fmla="*/ 5948 w 9549"/>
              <a:gd name="connsiteY9" fmla="*/ 7263 h 8906"/>
              <a:gd name="connsiteX10" fmla="*/ 5491 w 9549"/>
              <a:gd name="connsiteY10" fmla="*/ 7626 h 8906"/>
              <a:gd name="connsiteX11" fmla="*/ 5031 w 9549"/>
              <a:gd name="connsiteY11" fmla="*/ 8174 h 8906"/>
              <a:gd name="connsiteX12" fmla="*/ 4115 w 9549"/>
              <a:gd name="connsiteY12" fmla="*/ 8538 h 8906"/>
              <a:gd name="connsiteX13" fmla="*/ 3662 w 9549"/>
              <a:gd name="connsiteY13" fmla="*/ 8724 h 8906"/>
              <a:gd name="connsiteX14" fmla="*/ 3205 w 9549"/>
              <a:gd name="connsiteY14" fmla="*/ 8906 h 8906"/>
              <a:gd name="connsiteX15" fmla="*/ 2747 w 9549"/>
              <a:gd name="connsiteY15" fmla="*/ 8724 h 8906"/>
              <a:gd name="connsiteX16" fmla="*/ 2286 w 9549"/>
              <a:gd name="connsiteY16" fmla="*/ 8538 h 8906"/>
              <a:gd name="connsiteX17" fmla="*/ 2286 w 9549"/>
              <a:gd name="connsiteY17" fmla="*/ 8359 h 8906"/>
              <a:gd name="connsiteX18" fmla="*/ 2286 w 9549"/>
              <a:gd name="connsiteY18" fmla="*/ 7809 h 8906"/>
              <a:gd name="connsiteX19" fmla="*/ 2286 w 9549"/>
              <a:gd name="connsiteY19" fmla="*/ 7626 h 8906"/>
              <a:gd name="connsiteX20" fmla="*/ 2286 w 9549"/>
              <a:gd name="connsiteY20" fmla="*/ 7263 h 8906"/>
              <a:gd name="connsiteX21" fmla="*/ 2286 w 9549"/>
              <a:gd name="connsiteY21" fmla="*/ 6895 h 8906"/>
              <a:gd name="connsiteX22" fmla="*/ 1834 w 9549"/>
              <a:gd name="connsiteY22" fmla="*/ 6557 h 8906"/>
              <a:gd name="connsiteX23" fmla="*/ 1368 w 9549"/>
              <a:gd name="connsiteY23" fmla="*/ 6189 h 8906"/>
              <a:gd name="connsiteX24" fmla="*/ 917 w 9549"/>
              <a:gd name="connsiteY24" fmla="*/ 5640 h 8906"/>
              <a:gd name="connsiteX25" fmla="*/ 454 w 9549"/>
              <a:gd name="connsiteY25" fmla="*/ 5092 h 8906"/>
              <a:gd name="connsiteX26" fmla="*/ 0 w 9549"/>
              <a:gd name="connsiteY26" fmla="*/ 4545 h 8906"/>
              <a:gd name="connsiteX27" fmla="*/ 454 w 9549"/>
              <a:gd name="connsiteY27" fmla="*/ 4728 h 8906"/>
              <a:gd name="connsiteX28" fmla="*/ 1368 w 9549"/>
              <a:gd name="connsiteY28" fmla="*/ 4728 h 8906"/>
              <a:gd name="connsiteX29" fmla="*/ 1834 w 9549"/>
              <a:gd name="connsiteY29" fmla="*/ 4911 h 8906"/>
              <a:gd name="connsiteX30" fmla="*/ 2747 w 9549"/>
              <a:gd name="connsiteY30" fmla="*/ 4911 h 8906"/>
              <a:gd name="connsiteX31" fmla="*/ 3205 w 9549"/>
              <a:gd name="connsiteY31" fmla="*/ 4911 h 8906"/>
              <a:gd name="connsiteX32" fmla="*/ 3205 w 9549"/>
              <a:gd name="connsiteY32" fmla="*/ 4911 h 8906"/>
              <a:gd name="connsiteX33" fmla="*/ 3662 w 9549"/>
              <a:gd name="connsiteY33" fmla="*/ 4728 h 8906"/>
              <a:gd name="connsiteX34" fmla="*/ 3662 w 9549"/>
              <a:gd name="connsiteY34" fmla="*/ 4545 h 8906"/>
              <a:gd name="connsiteX35" fmla="*/ 4115 w 9549"/>
              <a:gd name="connsiteY35" fmla="*/ 4361 h 8906"/>
              <a:gd name="connsiteX36" fmla="*/ 4115 w 9549"/>
              <a:gd name="connsiteY36" fmla="*/ 3998 h 8906"/>
              <a:gd name="connsiteX37" fmla="*/ 4576 w 9549"/>
              <a:gd name="connsiteY37" fmla="*/ 3633 h 8906"/>
              <a:gd name="connsiteX38" fmla="*/ 4576 w 9549"/>
              <a:gd name="connsiteY38" fmla="*/ 3085 h 8906"/>
              <a:gd name="connsiteX39" fmla="*/ 5031 w 9549"/>
              <a:gd name="connsiteY39" fmla="*/ 2376 h 8906"/>
              <a:gd name="connsiteX40" fmla="*/ 5031 w 9549"/>
              <a:gd name="connsiteY40" fmla="*/ 1645 h 8906"/>
              <a:gd name="connsiteX41" fmla="*/ 5491 w 9549"/>
              <a:gd name="connsiteY41" fmla="*/ 913 h 8906"/>
              <a:gd name="connsiteX42" fmla="*/ 5491 w 9549"/>
              <a:gd name="connsiteY42" fmla="*/ 0 h 8906"/>
              <a:gd name="connsiteX0" fmla="*/ 9522 w 9522"/>
              <a:gd name="connsiteY0" fmla="*/ 1643 h 10000"/>
              <a:gd name="connsiteX1" fmla="*/ 9045 w 9522"/>
              <a:gd name="connsiteY1" fmla="*/ 2851 h 10000"/>
              <a:gd name="connsiteX2" fmla="*/ 8565 w 9522"/>
              <a:gd name="connsiteY2" fmla="*/ 3875 h 10000"/>
              <a:gd name="connsiteX3" fmla="*/ 8565 w 9522"/>
              <a:gd name="connsiteY3" fmla="*/ 4897 h 10000"/>
              <a:gd name="connsiteX4" fmla="*/ 8146 w 9522"/>
              <a:gd name="connsiteY4" fmla="*/ 5717 h 10000"/>
              <a:gd name="connsiteX5" fmla="*/ 7668 w 9522"/>
              <a:gd name="connsiteY5" fmla="*/ 6542 h 10000"/>
              <a:gd name="connsiteX6" fmla="*/ 7188 w 9522"/>
              <a:gd name="connsiteY6" fmla="*/ 7154 h 10000"/>
              <a:gd name="connsiteX7" fmla="*/ 6709 w 9522"/>
              <a:gd name="connsiteY7" fmla="*/ 7742 h 10000"/>
              <a:gd name="connsiteX8" fmla="*/ 6229 w 9522"/>
              <a:gd name="connsiteY8" fmla="*/ 8155 h 10000"/>
              <a:gd name="connsiteX9" fmla="*/ 5750 w 9522"/>
              <a:gd name="connsiteY9" fmla="*/ 8563 h 10000"/>
              <a:gd name="connsiteX10" fmla="*/ 5269 w 9522"/>
              <a:gd name="connsiteY10" fmla="*/ 9178 h 10000"/>
              <a:gd name="connsiteX11" fmla="*/ 4309 w 9522"/>
              <a:gd name="connsiteY11" fmla="*/ 9587 h 10000"/>
              <a:gd name="connsiteX12" fmla="*/ 3835 w 9522"/>
              <a:gd name="connsiteY12" fmla="*/ 9796 h 10000"/>
              <a:gd name="connsiteX13" fmla="*/ 3356 w 9522"/>
              <a:gd name="connsiteY13" fmla="*/ 10000 h 10000"/>
              <a:gd name="connsiteX14" fmla="*/ 2877 w 9522"/>
              <a:gd name="connsiteY14" fmla="*/ 9796 h 10000"/>
              <a:gd name="connsiteX15" fmla="*/ 2394 w 9522"/>
              <a:gd name="connsiteY15" fmla="*/ 9587 h 10000"/>
              <a:gd name="connsiteX16" fmla="*/ 2394 w 9522"/>
              <a:gd name="connsiteY16" fmla="*/ 9386 h 10000"/>
              <a:gd name="connsiteX17" fmla="*/ 2394 w 9522"/>
              <a:gd name="connsiteY17" fmla="*/ 8768 h 10000"/>
              <a:gd name="connsiteX18" fmla="*/ 2394 w 9522"/>
              <a:gd name="connsiteY18" fmla="*/ 8563 h 10000"/>
              <a:gd name="connsiteX19" fmla="*/ 2394 w 9522"/>
              <a:gd name="connsiteY19" fmla="*/ 8155 h 10000"/>
              <a:gd name="connsiteX20" fmla="*/ 2394 w 9522"/>
              <a:gd name="connsiteY20" fmla="*/ 7742 h 10000"/>
              <a:gd name="connsiteX21" fmla="*/ 1921 w 9522"/>
              <a:gd name="connsiteY21" fmla="*/ 7362 h 10000"/>
              <a:gd name="connsiteX22" fmla="*/ 1433 w 9522"/>
              <a:gd name="connsiteY22" fmla="*/ 6949 h 10000"/>
              <a:gd name="connsiteX23" fmla="*/ 960 w 9522"/>
              <a:gd name="connsiteY23" fmla="*/ 6333 h 10000"/>
              <a:gd name="connsiteX24" fmla="*/ 475 w 9522"/>
              <a:gd name="connsiteY24" fmla="*/ 5717 h 10000"/>
              <a:gd name="connsiteX25" fmla="*/ 0 w 9522"/>
              <a:gd name="connsiteY25" fmla="*/ 5103 h 10000"/>
              <a:gd name="connsiteX26" fmla="*/ 475 w 9522"/>
              <a:gd name="connsiteY26" fmla="*/ 5309 h 10000"/>
              <a:gd name="connsiteX27" fmla="*/ 1433 w 9522"/>
              <a:gd name="connsiteY27" fmla="*/ 5309 h 10000"/>
              <a:gd name="connsiteX28" fmla="*/ 1921 w 9522"/>
              <a:gd name="connsiteY28" fmla="*/ 5514 h 10000"/>
              <a:gd name="connsiteX29" fmla="*/ 2877 w 9522"/>
              <a:gd name="connsiteY29" fmla="*/ 5514 h 10000"/>
              <a:gd name="connsiteX30" fmla="*/ 3356 w 9522"/>
              <a:gd name="connsiteY30" fmla="*/ 5514 h 10000"/>
              <a:gd name="connsiteX31" fmla="*/ 3356 w 9522"/>
              <a:gd name="connsiteY31" fmla="*/ 5514 h 10000"/>
              <a:gd name="connsiteX32" fmla="*/ 3835 w 9522"/>
              <a:gd name="connsiteY32" fmla="*/ 5309 h 10000"/>
              <a:gd name="connsiteX33" fmla="*/ 3835 w 9522"/>
              <a:gd name="connsiteY33" fmla="*/ 5103 h 10000"/>
              <a:gd name="connsiteX34" fmla="*/ 4309 w 9522"/>
              <a:gd name="connsiteY34" fmla="*/ 4897 h 10000"/>
              <a:gd name="connsiteX35" fmla="*/ 4309 w 9522"/>
              <a:gd name="connsiteY35" fmla="*/ 4489 h 10000"/>
              <a:gd name="connsiteX36" fmla="*/ 4792 w 9522"/>
              <a:gd name="connsiteY36" fmla="*/ 4079 h 10000"/>
              <a:gd name="connsiteX37" fmla="*/ 4792 w 9522"/>
              <a:gd name="connsiteY37" fmla="*/ 3464 h 10000"/>
              <a:gd name="connsiteX38" fmla="*/ 5269 w 9522"/>
              <a:gd name="connsiteY38" fmla="*/ 2668 h 10000"/>
              <a:gd name="connsiteX39" fmla="*/ 5269 w 9522"/>
              <a:gd name="connsiteY39" fmla="*/ 1847 h 10000"/>
              <a:gd name="connsiteX40" fmla="*/ 5750 w 9522"/>
              <a:gd name="connsiteY40" fmla="*/ 1025 h 10000"/>
              <a:gd name="connsiteX41" fmla="*/ 5750 w 9522"/>
              <a:gd name="connsiteY41" fmla="*/ 0 h 10000"/>
              <a:gd name="connsiteX0" fmla="*/ 10000 w 10000"/>
              <a:gd name="connsiteY0" fmla="*/ 618 h 8975"/>
              <a:gd name="connsiteX1" fmla="*/ 9499 w 10000"/>
              <a:gd name="connsiteY1" fmla="*/ 1826 h 8975"/>
              <a:gd name="connsiteX2" fmla="*/ 8995 w 10000"/>
              <a:gd name="connsiteY2" fmla="*/ 2850 h 8975"/>
              <a:gd name="connsiteX3" fmla="*/ 8995 w 10000"/>
              <a:gd name="connsiteY3" fmla="*/ 3872 h 8975"/>
              <a:gd name="connsiteX4" fmla="*/ 8555 w 10000"/>
              <a:gd name="connsiteY4" fmla="*/ 4692 h 8975"/>
              <a:gd name="connsiteX5" fmla="*/ 8053 w 10000"/>
              <a:gd name="connsiteY5" fmla="*/ 5517 h 8975"/>
              <a:gd name="connsiteX6" fmla="*/ 7549 w 10000"/>
              <a:gd name="connsiteY6" fmla="*/ 6129 h 8975"/>
              <a:gd name="connsiteX7" fmla="*/ 7046 w 10000"/>
              <a:gd name="connsiteY7" fmla="*/ 6717 h 8975"/>
              <a:gd name="connsiteX8" fmla="*/ 6542 w 10000"/>
              <a:gd name="connsiteY8" fmla="*/ 7130 h 8975"/>
              <a:gd name="connsiteX9" fmla="*/ 6039 w 10000"/>
              <a:gd name="connsiteY9" fmla="*/ 7538 h 8975"/>
              <a:gd name="connsiteX10" fmla="*/ 5534 w 10000"/>
              <a:gd name="connsiteY10" fmla="*/ 8153 h 8975"/>
              <a:gd name="connsiteX11" fmla="*/ 4525 w 10000"/>
              <a:gd name="connsiteY11" fmla="*/ 8562 h 8975"/>
              <a:gd name="connsiteX12" fmla="*/ 4028 w 10000"/>
              <a:gd name="connsiteY12" fmla="*/ 8771 h 8975"/>
              <a:gd name="connsiteX13" fmla="*/ 3524 w 10000"/>
              <a:gd name="connsiteY13" fmla="*/ 8975 h 8975"/>
              <a:gd name="connsiteX14" fmla="*/ 3021 w 10000"/>
              <a:gd name="connsiteY14" fmla="*/ 8771 h 8975"/>
              <a:gd name="connsiteX15" fmla="*/ 2514 w 10000"/>
              <a:gd name="connsiteY15" fmla="*/ 8562 h 8975"/>
              <a:gd name="connsiteX16" fmla="*/ 2514 w 10000"/>
              <a:gd name="connsiteY16" fmla="*/ 8361 h 8975"/>
              <a:gd name="connsiteX17" fmla="*/ 2514 w 10000"/>
              <a:gd name="connsiteY17" fmla="*/ 7743 h 8975"/>
              <a:gd name="connsiteX18" fmla="*/ 2514 w 10000"/>
              <a:gd name="connsiteY18" fmla="*/ 7538 h 8975"/>
              <a:gd name="connsiteX19" fmla="*/ 2514 w 10000"/>
              <a:gd name="connsiteY19" fmla="*/ 7130 h 8975"/>
              <a:gd name="connsiteX20" fmla="*/ 2514 w 10000"/>
              <a:gd name="connsiteY20" fmla="*/ 6717 h 8975"/>
              <a:gd name="connsiteX21" fmla="*/ 2017 w 10000"/>
              <a:gd name="connsiteY21" fmla="*/ 6337 h 8975"/>
              <a:gd name="connsiteX22" fmla="*/ 1505 w 10000"/>
              <a:gd name="connsiteY22" fmla="*/ 5924 h 8975"/>
              <a:gd name="connsiteX23" fmla="*/ 1008 w 10000"/>
              <a:gd name="connsiteY23" fmla="*/ 5308 h 8975"/>
              <a:gd name="connsiteX24" fmla="*/ 499 w 10000"/>
              <a:gd name="connsiteY24" fmla="*/ 4692 h 8975"/>
              <a:gd name="connsiteX25" fmla="*/ 0 w 10000"/>
              <a:gd name="connsiteY25" fmla="*/ 4078 h 8975"/>
              <a:gd name="connsiteX26" fmla="*/ 499 w 10000"/>
              <a:gd name="connsiteY26" fmla="*/ 4284 h 8975"/>
              <a:gd name="connsiteX27" fmla="*/ 1505 w 10000"/>
              <a:gd name="connsiteY27" fmla="*/ 4284 h 8975"/>
              <a:gd name="connsiteX28" fmla="*/ 2017 w 10000"/>
              <a:gd name="connsiteY28" fmla="*/ 4489 h 8975"/>
              <a:gd name="connsiteX29" fmla="*/ 3021 w 10000"/>
              <a:gd name="connsiteY29" fmla="*/ 4489 h 8975"/>
              <a:gd name="connsiteX30" fmla="*/ 3524 w 10000"/>
              <a:gd name="connsiteY30" fmla="*/ 4489 h 8975"/>
              <a:gd name="connsiteX31" fmla="*/ 3524 w 10000"/>
              <a:gd name="connsiteY31" fmla="*/ 4489 h 8975"/>
              <a:gd name="connsiteX32" fmla="*/ 4028 w 10000"/>
              <a:gd name="connsiteY32" fmla="*/ 4284 h 8975"/>
              <a:gd name="connsiteX33" fmla="*/ 4028 w 10000"/>
              <a:gd name="connsiteY33" fmla="*/ 4078 h 8975"/>
              <a:gd name="connsiteX34" fmla="*/ 4525 w 10000"/>
              <a:gd name="connsiteY34" fmla="*/ 3872 h 8975"/>
              <a:gd name="connsiteX35" fmla="*/ 4525 w 10000"/>
              <a:gd name="connsiteY35" fmla="*/ 3464 h 8975"/>
              <a:gd name="connsiteX36" fmla="*/ 5033 w 10000"/>
              <a:gd name="connsiteY36" fmla="*/ 3054 h 8975"/>
              <a:gd name="connsiteX37" fmla="*/ 5033 w 10000"/>
              <a:gd name="connsiteY37" fmla="*/ 2439 h 8975"/>
              <a:gd name="connsiteX38" fmla="*/ 5534 w 10000"/>
              <a:gd name="connsiteY38" fmla="*/ 1643 h 8975"/>
              <a:gd name="connsiteX39" fmla="*/ 5534 w 10000"/>
              <a:gd name="connsiteY39" fmla="*/ 822 h 8975"/>
              <a:gd name="connsiteX40" fmla="*/ 6039 w 10000"/>
              <a:gd name="connsiteY40" fmla="*/ 0 h 8975"/>
              <a:gd name="connsiteX0" fmla="*/ 10000 w 10000"/>
              <a:gd name="connsiteY0" fmla="*/ 0 h 9311"/>
              <a:gd name="connsiteX1" fmla="*/ 9499 w 10000"/>
              <a:gd name="connsiteY1" fmla="*/ 1346 h 9311"/>
              <a:gd name="connsiteX2" fmla="*/ 8995 w 10000"/>
              <a:gd name="connsiteY2" fmla="*/ 2486 h 9311"/>
              <a:gd name="connsiteX3" fmla="*/ 8995 w 10000"/>
              <a:gd name="connsiteY3" fmla="*/ 3625 h 9311"/>
              <a:gd name="connsiteX4" fmla="*/ 8555 w 10000"/>
              <a:gd name="connsiteY4" fmla="*/ 4539 h 9311"/>
              <a:gd name="connsiteX5" fmla="*/ 8053 w 10000"/>
              <a:gd name="connsiteY5" fmla="*/ 5458 h 9311"/>
              <a:gd name="connsiteX6" fmla="*/ 7549 w 10000"/>
              <a:gd name="connsiteY6" fmla="*/ 6140 h 9311"/>
              <a:gd name="connsiteX7" fmla="*/ 7046 w 10000"/>
              <a:gd name="connsiteY7" fmla="*/ 6795 h 9311"/>
              <a:gd name="connsiteX8" fmla="*/ 6542 w 10000"/>
              <a:gd name="connsiteY8" fmla="*/ 7255 h 9311"/>
              <a:gd name="connsiteX9" fmla="*/ 6039 w 10000"/>
              <a:gd name="connsiteY9" fmla="*/ 7710 h 9311"/>
              <a:gd name="connsiteX10" fmla="*/ 5534 w 10000"/>
              <a:gd name="connsiteY10" fmla="*/ 8395 h 9311"/>
              <a:gd name="connsiteX11" fmla="*/ 4525 w 10000"/>
              <a:gd name="connsiteY11" fmla="*/ 8851 h 9311"/>
              <a:gd name="connsiteX12" fmla="*/ 4028 w 10000"/>
              <a:gd name="connsiteY12" fmla="*/ 9084 h 9311"/>
              <a:gd name="connsiteX13" fmla="*/ 3524 w 10000"/>
              <a:gd name="connsiteY13" fmla="*/ 9311 h 9311"/>
              <a:gd name="connsiteX14" fmla="*/ 3021 w 10000"/>
              <a:gd name="connsiteY14" fmla="*/ 9084 h 9311"/>
              <a:gd name="connsiteX15" fmla="*/ 2514 w 10000"/>
              <a:gd name="connsiteY15" fmla="*/ 8851 h 9311"/>
              <a:gd name="connsiteX16" fmla="*/ 2514 w 10000"/>
              <a:gd name="connsiteY16" fmla="*/ 8627 h 9311"/>
              <a:gd name="connsiteX17" fmla="*/ 2514 w 10000"/>
              <a:gd name="connsiteY17" fmla="*/ 7938 h 9311"/>
              <a:gd name="connsiteX18" fmla="*/ 2514 w 10000"/>
              <a:gd name="connsiteY18" fmla="*/ 7710 h 9311"/>
              <a:gd name="connsiteX19" fmla="*/ 2514 w 10000"/>
              <a:gd name="connsiteY19" fmla="*/ 7255 h 9311"/>
              <a:gd name="connsiteX20" fmla="*/ 2514 w 10000"/>
              <a:gd name="connsiteY20" fmla="*/ 6795 h 9311"/>
              <a:gd name="connsiteX21" fmla="*/ 2017 w 10000"/>
              <a:gd name="connsiteY21" fmla="*/ 6372 h 9311"/>
              <a:gd name="connsiteX22" fmla="*/ 1505 w 10000"/>
              <a:gd name="connsiteY22" fmla="*/ 5912 h 9311"/>
              <a:gd name="connsiteX23" fmla="*/ 1008 w 10000"/>
              <a:gd name="connsiteY23" fmla="*/ 5225 h 9311"/>
              <a:gd name="connsiteX24" fmla="*/ 499 w 10000"/>
              <a:gd name="connsiteY24" fmla="*/ 4539 h 9311"/>
              <a:gd name="connsiteX25" fmla="*/ 0 w 10000"/>
              <a:gd name="connsiteY25" fmla="*/ 3855 h 9311"/>
              <a:gd name="connsiteX26" fmla="*/ 499 w 10000"/>
              <a:gd name="connsiteY26" fmla="*/ 4084 h 9311"/>
              <a:gd name="connsiteX27" fmla="*/ 1505 w 10000"/>
              <a:gd name="connsiteY27" fmla="*/ 4084 h 9311"/>
              <a:gd name="connsiteX28" fmla="*/ 2017 w 10000"/>
              <a:gd name="connsiteY28" fmla="*/ 4313 h 9311"/>
              <a:gd name="connsiteX29" fmla="*/ 3021 w 10000"/>
              <a:gd name="connsiteY29" fmla="*/ 4313 h 9311"/>
              <a:gd name="connsiteX30" fmla="*/ 3524 w 10000"/>
              <a:gd name="connsiteY30" fmla="*/ 4313 h 9311"/>
              <a:gd name="connsiteX31" fmla="*/ 3524 w 10000"/>
              <a:gd name="connsiteY31" fmla="*/ 4313 h 9311"/>
              <a:gd name="connsiteX32" fmla="*/ 4028 w 10000"/>
              <a:gd name="connsiteY32" fmla="*/ 4084 h 9311"/>
              <a:gd name="connsiteX33" fmla="*/ 4028 w 10000"/>
              <a:gd name="connsiteY33" fmla="*/ 3855 h 9311"/>
              <a:gd name="connsiteX34" fmla="*/ 4525 w 10000"/>
              <a:gd name="connsiteY34" fmla="*/ 3625 h 9311"/>
              <a:gd name="connsiteX35" fmla="*/ 4525 w 10000"/>
              <a:gd name="connsiteY35" fmla="*/ 3171 h 9311"/>
              <a:gd name="connsiteX36" fmla="*/ 5033 w 10000"/>
              <a:gd name="connsiteY36" fmla="*/ 2714 h 9311"/>
              <a:gd name="connsiteX37" fmla="*/ 5033 w 10000"/>
              <a:gd name="connsiteY37" fmla="*/ 2029 h 9311"/>
              <a:gd name="connsiteX38" fmla="*/ 5534 w 10000"/>
              <a:gd name="connsiteY38" fmla="*/ 1142 h 9311"/>
              <a:gd name="connsiteX39" fmla="*/ 5534 w 10000"/>
              <a:gd name="connsiteY39" fmla="*/ 227 h 9311"/>
              <a:gd name="connsiteX0" fmla="*/ 10000 w 10000"/>
              <a:gd name="connsiteY0" fmla="*/ 0 h 10000"/>
              <a:gd name="connsiteX1" fmla="*/ 9499 w 10000"/>
              <a:gd name="connsiteY1" fmla="*/ 1446 h 10000"/>
              <a:gd name="connsiteX2" fmla="*/ 8995 w 10000"/>
              <a:gd name="connsiteY2" fmla="*/ 2670 h 10000"/>
              <a:gd name="connsiteX3" fmla="*/ 8995 w 10000"/>
              <a:gd name="connsiteY3" fmla="*/ 3893 h 10000"/>
              <a:gd name="connsiteX4" fmla="*/ 8555 w 10000"/>
              <a:gd name="connsiteY4" fmla="*/ 4875 h 10000"/>
              <a:gd name="connsiteX5" fmla="*/ 8053 w 10000"/>
              <a:gd name="connsiteY5" fmla="*/ 5862 h 10000"/>
              <a:gd name="connsiteX6" fmla="*/ 7549 w 10000"/>
              <a:gd name="connsiteY6" fmla="*/ 6594 h 10000"/>
              <a:gd name="connsiteX7" fmla="*/ 7046 w 10000"/>
              <a:gd name="connsiteY7" fmla="*/ 7298 h 10000"/>
              <a:gd name="connsiteX8" fmla="*/ 6542 w 10000"/>
              <a:gd name="connsiteY8" fmla="*/ 7792 h 10000"/>
              <a:gd name="connsiteX9" fmla="*/ 6039 w 10000"/>
              <a:gd name="connsiteY9" fmla="*/ 8281 h 10000"/>
              <a:gd name="connsiteX10" fmla="*/ 5534 w 10000"/>
              <a:gd name="connsiteY10" fmla="*/ 9016 h 10000"/>
              <a:gd name="connsiteX11" fmla="*/ 4525 w 10000"/>
              <a:gd name="connsiteY11" fmla="*/ 9506 h 10000"/>
              <a:gd name="connsiteX12" fmla="*/ 4028 w 10000"/>
              <a:gd name="connsiteY12" fmla="*/ 9756 h 10000"/>
              <a:gd name="connsiteX13" fmla="*/ 3524 w 10000"/>
              <a:gd name="connsiteY13" fmla="*/ 10000 h 10000"/>
              <a:gd name="connsiteX14" fmla="*/ 3021 w 10000"/>
              <a:gd name="connsiteY14" fmla="*/ 9756 h 10000"/>
              <a:gd name="connsiteX15" fmla="*/ 2514 w 10000"/>
              <a:gd name="connsiteY15" fmla="*/ 9506 h 10000"/>
              <a:gd name="connsiteX16" fmla="*/ 2514 w 10000"/>
              <a:gd name="connsiteY16" fmla="*/ 9265 h 10000"/>
              <a:gd name="connsiteX17" fmla="*/ 2514 w 10000"/>
              <a:gd name="connsiteY17" fmla="*/ 8525 h 10000"/>
              <a:gd name="connsiteX18" fmla="*/ 2514 w 10000"/>
              <a:gd name="connsiteY18" fmla="*/ 8281 h 10000"/>
              <a:gd name="connsiteX19" fmla="*/ 2514 w 10000"/>
              <a:gd name="connsiteY19" fmla="*/ 7792 h 10000"/>
              <a:gd name="connsiteX20" fmla="*/ 2514 w 10000"/>
              <a:gd name="connsiteY20" fmla="*/ 7298 h 10000"/>
              <a:gd name="connsiteX21" fmla="*/ 2017 w 10000"/>
              <a:gd name="connsiteY21" fmla="*/ 6844 h 10000"/>
              <a:gd name="connsiteX22" fmla="*/ 1505 w 10000"/>
              <a:gd name="connsiteY22" fmla="*/ 6349 h 10000"/>
              <a:gd name="connsiteX23" fmla="*/ 1008 w 10000"/>
              <a:gd name="connsiteY23" fmla="*/ 5612 h 10000"/>
              <a:gd name="connsiteX24" fmla="*/ 499 w 10000"/>
              <a:gd name="connsiteY24" fmla="*/ 4875 h 10000"/>
              <a:gd name="connsiteX25" fmla="*/ 0 w 10000"/>
              <a:gd name="connsiteY25" fmla="*/ 4140 h 10000"/>
              <a:gd name="connsiteX26" fmla="*/ 499 w 10000"/>
              <a:gd name="connsiteY26" fmla="*/ 4386 h 10000"/>
              <a:gd name="connsiteX27" fmla="*/ 1505 w 10000"/>
              <a:gd name="connsiteY27" fmla="*/ 4386 h 10000"/>
              <a:gd name="connsiteX28" fmla="*/ 2017 w 10000"/>
              <a:gd name="connsiteY28" fmla="*/ 4632 h 10000"/>
              <a:gd name="connsiteX29" fmla="*/ 3021 w 10000"/>
              <a:gd name="connsiteY29" fmla="*/ 4632 h 10000"/>
              <a:gd name="connsiteX30" fmla="*/ 3524 w 10000"/>
              <a:gd name="connsiteY30" fmla="*/ 4632 h 10000"/>
              <a:gd name="connsiteX31" fmla="*/ 3524 w 10000"/>
              <a:gd name="connsiteY31" fmla="*/ 4632 h 10000"/>
              <a:gd name="connsiteX32" fmla="*/ 4028 w 10000"/>
              <a:gd name="connsiteY32" fmla="*/ 4386 h 10000"/>
              <a:gd name="connsiteX33" fmla="*/ 4028 w 10000"/>
              <a:gd name="connsiteY33" fmla="*/ 4140 h 10000"/>
              <a:gd name="connsiteX34" fmla="*/ 4525 w 10000"/>
              <a:gd name="connsiteY34" fmla="*/ 3893 h 10000"/>
              <a:gd name="connsiteX35" fmla="*/ 4525 w 10000"/>
              <a:gd name="connsiteY35" fmla="*/ 3406 h 10000"/>
              <a:gd name="connsiteX36" fmla="*/ 5033 w 10000"/>
              <a:gd name="connsiteY36" fmla="*/ 2915 h 10000"/>
              <a:gd name="connsiteX37" fmla="*/ 5033 w 10000"/>
              <a:gd name="connsiteY37" fmla="*/ 2179 h 10000"/>
              <a:gd name="connsiteX38" fmla="*/ 5534 w 10000"/>
              <a:gd name="connsiteY38" fmla="*/ 244 h 10000"/>
              <a:gd name="connsiteX0" fmla="*/ 10000 w 10000"/>
              <a:gd name="connsiteY0" fmla="*/ 0 h 10000"/>
              <a:gd name="connsiteX1" fmla="*/ 9499 w 10000"/>
              <a:gd name="connsiteY1" fmla="*/ 1446 h 10000"/>
              <a:gd name="connsiteX2" fmla="*/ 8995 w 10000"/>
              <a:gd name="connsiteY2" fmla="*/ 2670 h 10000"/>
              <a:gd name="connsiteX3" fmla="*/ 8995 w 10000"/>
              <a:gd name="connsiteY3" fmla="*/ 3893 h 10000"/>
              <a:gd name="connsiteX4" fmla="*/ 8555 w 10000"/>
              <a:gd name="connsiteY4" fmla="*/ 4875 h 10000"/>
              <a:gd name="connsiteX5" fmla="*/ 8053 w 10000"/>
              <a:gd name="connsiteY5" fmla="*/ 5862 h 10000"/>
              <a:gd name="connsiteX6" fmla="*/ 7549 w 10000"/>
              <a:gd name="connsiteY6" fmla="*/ 6594 h 10000"/>
              <a:gd name="connsiteX7" fmla="*/ 7046 w 10000"/>
              <a:gd name="connsiteY7" fmla="*/ 7298 h 10000"/>
              <a:gd name="connsiteX8" fmla="*/ 6542 w 10000"/>
              <a:gd name="connsiteY8" fmla="*/ 7792 h 10000"/>
              <a:gd name="connsiteX9" fmla="*/ 6039 w 10000"/>
              <a:gd name="connsiteY9" fmla="*/ 8281 h 10000"/>
              <a:gd name="connsiteX10" fmla="*/ 5534 w 10000"/>
              <a:gd name="connsiteY10" fmla="*/ 9016 h 10000"/>
              <a:gd name="connsiteX11" fmla="*/ 4525 w 10000"/>
              <a:gd name="connsiteY11" fmla="*/ 9506 h 10000"/>
              <a:gd name="connsiteX12" fmla="*/ 4028 w 10000"/>
              <a:gd name="connsiteY12" fmla="*/ 9756 h 10000"/>
              <a:gd name="connsiteX13" fmla="*/ 3524 w 10000"/>
              <a:gd name="connsiteY13" fmla="*/ 10000 h 10000"/>
              <a:gd name="connsiteX14" fmla="*/ 3021 w 10000"/>
              <a:gd name="connsiteY14" fmla="*/ 9756 h 10000"/>
              <a:gd name="connsiteX15" fmla="*/ 2514 w 10000"/>
              <a:gd name="connsiteY15" fmla="*/ 9506 h 10000"/>
              <a:gd name="connsiteX16" fmla="*/ 2514 w 10000"/>
              <a:gd name="connsiteY16" fmla="*/ 9265 h 10000"/>
              <a:gd name="connsiteX17" fmla="*/ 2514 w 10000"/>
              <a:gd name="connsiteY17" fmla="*/ 8525 h 10000"/>
              <a:gd name="connsiteX18" fmla="*/ 2514 w 10000"/>
              <a:gd name="connsiteY18" fmla="*/ 8281 h 10000"/>
              <a:gd name="connsiteX19" fmla="*/ 2514 w 10000"/>
              <a:gd name="connsiteY19" fmla="*/ 7792 h 10000"/>
              <a:gd name="connsiteX20" fmla="*/ 2514 w 10000"/>
              <a:gd name="connsiteY20" fmla="*/ 7298 h 10000"/>
              <a:gd name="connsiteX21" fmla="*/ 2017 w 10000"/>
              <a:gd name="connsiteY21" fmla="*/ 6844 h 10000"/>
              <a:gd name="connsiteX22" fmla="*/ 1505 w 10000"/>
              <a:gd name="connsiteY22" fmla="*/ 6349 h 10000"/>
              <a:gd name="connsiteX23" fmla="*/ 1008 w 10000"/>
              <a:gd name="connsiteY23" fmla="*/ 5612 h 10000"/>
              <a:gd name="connsiteX24" fmla="*/ 499 w 10000"/>
              <a:gd name="connsiteY24" fmla="*/ 4875 h 10000"/>
              <a:gd name="connsiteX25" fmla="*/ 0 w 10000"/>
              <a:gd name="connsiteY25" fmla="*/ 4140 h 10000"/>
              <a:gd name="connsiteX26" fmla="*/ 499 w 10000"/>
              <a:gd name="connsiteY26" fmla="*/ 4386 h 10000"/>
              <a:gd name="connsiteX27" fmla="*/ 1505 w 10000"/>
              <a:gd name="connsiteY27" fmla="*/ 4386 h 10000"/>
              <a:gd name="connsiteX28" fmla="*/ 2017 w 10000"/>
              <a:gd name="connsiteY28" fmla="*/ 4632 h 10000"/>
              <a:gd name="connsiteX29" fmla="*/ 3021 w 10000"/>
              <a:gd name="connsiteY29" fmla="*/ 4632 h 10000"/>
              <a:gd name="connsiteX30" fmla="*/ 3524 w 10000"/>
              <a:gd name="connsiteY30" fmla="*/ 4632 h 10000"/>
              <a:gd name="connsiteX31" fmla="*/ 3524 w 10000"/>
              <a:gd name="connsiteY31" fmla="*/ 4632 h 10000"/>
              <a:gd name="connsiteX32" fmla="*/ 4028 w 10000"/>
              <a:gd name="connsiteY32" fmla="*/ 4386 h 10000"/>
              <a:gd name="connsiteX33" fmla="*/ 4028 w 10000"/>
              <a:gd name="connsiteY33" fmla="*/ 4140 h 10000"/>
              <a:gd name="connsiteX34" fmla="*/ 4525 w 10000"/>
              <a:gd name="connsiteY34" fmla="*/ 3893 h 10000"/>
              <a:gd name="connsiteX35" fmla="*/ 4525 w 10000"/>
              <a:gd name="connsiteY35" fmla="*/ 3406 h 10000"/>
              <a:gd name="connsiteX36" fmla="*/ 5033 w 10000"/>
              <a:gd name="connsiteY36" fmla="*/ 2915 h 10000"/>
              <a:gd name="connsiteX37" fmla="*/ 5033 w 10000"/>
              <a:gd name="connsiteY37" fmla="*/ 2179 h 10000"/>
              <a:gd name="connsiteX0" fmla="*/ 9499 w 9499"/>
              <a:gd name="connsiteY0" fmla="*/ 0 h 8554"/>
              <a:gd name="connsiteX1" fmla="*/ 8995 w 9499"/>
              <a:gd name="connsiteY1" fmla="*/ 1224 h 8554"/>
              <a:gd name="connsiteX2" fmla="*/ 8995 w 9499"/>
              <a:gd name="connsiteY2" fmla="*/ 2447 h 8554"/>
              <a:gd name="connsiteX3" fmla="*/ 8555 w 9499"/>
              <a:gd name="connsiteY3" fmla="*/ 3429 h 8554"/>
              <a:gd name="connsiteX4" fmla="*/ 8053 w 9499"/>
              <a:gd name="connsiteY4" fmla="*/ 4416 h 8554"/>
              <a:gd name="connsiteX5" fmla="*/ 7549 w 9499"/>
              <a:gd name="connsiteY5" fmla="*/ 5148 h 8554"/>
              <a:gd name="connsiteX6" fmla="*/ 7046 w 9499"/>
              <a:gd name="connsiteY6" fmla="*/ 5852 h 8554"/>
              <a:gd name="connsiteX7" fmla="*/ 6542 w 9499"/>
              <a:gd name="connsiteY7" fmla="*/ 6346 h 8554"/>
              <a:gd name="connsiteX8" fmla="*/ 6039 w 9499"/>
              <a:gd name="connsiteY8" fmla="*/ 6835 h 8554"/>
              <a:gd name="connsiteX9" fmla="*/ 5534 w 9499"/>
              <a:gd name="connsiteY9" fmla="*/ 7570 h 8554"/>
              <a:gd name="connsiteX10" fmla="*/ 4525 w 9499"/>
              <a:gd name="connsiteY10" fmla="*/ 8060 h 8554"/>
              <a:gd name="connsiteX11" fmla="*/ 4028 w 9499"/>
              <a:gd name="connsiteY11" fmla="*/ 8310 h 8554"/>
              <a:gd name="connsiteX12" fmla="*/ 3524 w 9499"/>
              <a:gd name="connsiteY12" fmla="*/ 8554 h 8554"/>
              <a:gd name="connsiteX13" fmla="*/ 3021 w 9499"/>
              <a:gd name="connsiteY13" fmla="*/ 8310 h 8554"/>
              <a:gd name="connsiteX14" fmla="*/ 2514 w 9499"/>
              <a:gd name="connsiteY14" fmla="*/ 8060 h 8554"/>
              <a:gd name="connsiteX15" fmla="*/ 2514 w 9499"/>
              <a:gd name="connsiteY15" fmla="*/ 7819 h 8554"/>
              <a:gd name="connsiteX16" fmla="*/ 2514 w 9499"/>
              <a:gd name="connsiteY16" fmla="*/ 7079 h 8554"/>
              <a:gd name="connsiteX17" fmla="*/ 2514 w 9499"/>
              <a:gd name="connsiteY17" fmla="*/ 6835 h 8554"/>
              <a:gd name="connsiteX18" fmla="*/ 2514 w 9499"/>
              <a:gd name="connsiteY18" fmla="*/ 6346 h 8554"/>
              <a:gd name="connsiteX19" fmla="*/ 2514 w 9499"/>
              <a:gd name="connsiteY19" fmla="*/ 5852 h 8554"/>
              <a:gd name="connsiteX20" fmla="*/ 2017 w 9499"/>
              <a:gd name="connsiteY20" fmla="*/ 5398 h 8554"/>
              <a:gd name="connsiteX21" fmla="*/ 1505 w 9499"/>
              <a:gd name="connsiteY21" fmla="*/ 4903 h 8554"/>
              <a:gd name="connsiteX22" fmla="*/ 1008 w 9499"/>
              <a:gd name="connsiteY22" fmla="*/ 4166 h 8554"/>
              <a:gd name="connsiteX23" fmla="*/ 499 w 9499"/>
              <a:gd name="connsiteY23" fmla="*/ 3429 h 8554"/>
              <a:gd name="connsiteX24" fmla="*/ 0 w 9499"/>
              <a:gd name="connsiteY24" fmla="*/ 2694 h 8554"/>
              <a:gd name="connsiteX25" fmla="*/ 499 w 9499"/>
              <a:gd name="connsiteY25" fmla="*/ 2940 h 8554"/>
              <a:gd name="connsiteX26" fmla="*/ 1505 w 9499"/>
              <a:gd name="connsiteY26" fmla="*/ 2940 h 8554"/>
              <a:gd name="connsiteX27" fmla="*/ 2017 w 9499"/>
              <a:gd name="connsiteY27" fmla="*/ 3186 h 8554"/>
              <a:gd name="connsiteX28" fmla="*/ 3021 w 9499"/>
              <a:gd name="connsiteY28" fmla="*/ 3186 h 8554"/>
              <a:gd name="connsiteX29" fmla="*/ 3524 w 9499"/>
              <a:gd name="connsiteY29" fmla="*/ 3186 h 8554"/>
              <a:gd name="connsiteX30" fmla="*/ 3524 w 9499"/>
              <a:gd name="connsiteY30" fmla="*/ 3186 h 8554"/>
              <a:gd name="connsiteX31" fmla="*/ 4028 w 9499"/>
              <a:gd name="connsiteY31" fmla="*/ 2940 h 8554"/>
              <a:gd name="connsiteX32" fmla="*/ 4028 w 9499"/>
              <a:gd name="connsiteY32" fmla="*/ 2694 h 8554"/>
              <a:gd name="connsiteX33" fmla="*/ 4525 w 9499"/>
              <a:gd name="connsiteY33" fmla="*/ 2447 h 8554"/>
              <a:gd name="connsiteX34" fmla="*/ 4525 w 9499"/>
              <a:gd name="connsiteY34" fmla="*/ 1960 h 8554"/>
              <a:gd name="connsiteX35" fmla="*/ 5033 w 9499"/>
              <a:gd name="connsiteY35" fmla="*/ 1469 h 8554"/>
              <a:gd name="connsiteX36" fmla="*/ 5033 w 9499"/>
              <a:gd name="connsiteY36" fmla="*/ 733 h 8554"/>
              <a:gd name="connsiteX0" fmla="*/ 9469 w 9469"/>
              <a:gd name="connsiteY0" fmla="*/ 574 h 9143"/>
              <a:gd name="connsiteX1" fmla="*/ 9469 w 9469"/>
              <a:gd name="connsiteY1" fmla="*/ 2004 h 9143"/>
              <a:gd name="connsiteX2" fmla="*/ 9006 w 9469"/>
              <a:gd name="connsiteY2" fmla="*/ 3152 h 9143"/>
              <a:gd name="connsiteX3" fmla="*/ 8478 w 9469"/>
              <a:gd name="connsiteY3" fmla="*/ 4305 h 9143"/>
              <a:gd name="connsiteX4" fmla="*/ 7947 w 9469"/>
              <a:gd name="connsiteY4" fmla="*/ 5161 h 9143"/>
              <a:gd name="connsiteX5" fmla="*/ 7418 w 9469"/>
              <a:gd name="connsiteY5" fmla="*/ 5984 h 9143"/>
              <a:gd name="connsiteX6" fmla="*/ 6887 w 9469"/>
              <a:gd name="connsiteY6" fmla="*/ 6562 h 9143"/>
              <a:gd name="connsiteX7" fmla="*/ 6358 w 9469"/>
              <a:gd name="connsiteY7" fmla="*/ 7133 h 9143"/>
              <a:gd name="connsiteX8" fmla="*/ 5826 w 9469"/>
              <a:gd name="connsiteY8" fmla="*/ 7993 h 9143"/>
              <a:gd name="connsiteX9" fmla="*/ 4764 w 9469"/>
              <a:gd name="connsiteY9" fmla="*/ 8565 h 9143"/>
              <a:gd name="connsiteX10" fmla="*/ 4240 w 9469"/>
              <a:gd name="connsiteY10" fmla="*/ 8858 h 9143"/>
              <a:gd name="connsiteX11" fmla="*/ 3710 w 9469"/>
              <a:gd name="connsiteY11" fmla="*/ 9143 h 9143"/>
              <a:gd name="connsiteX12" fmla="*/ 3180 w 9469"/>
              <a:gd name="connsiteY12" fmla="*/ 8858 h 9143"/>
              <a:gd name="connsiteX13" fmla="*/ 2647 w 9469"/>
              <a:gd name="connsiteY13" fmla="*/ 8565 h 9143"/>
              <a:gd name="connsiteX14" fmla="*/ 2647 w 9469"/>
              <a:gd name="connsiteY14" fmla="*/ 8284 h 9143"/>
              <a:gd name="connsiteX15" fmla="*/ 2647 w 9469"/>
              <a:gd name="connsiteY15" fmla="*/ 7419 h 9143"/>
              <a:gd name="connsiteX16" fmla="*/ 2647 w 9469"/>
              <a:gd name="connsiteY16" fmla="*/ 7133 h 9143"/>
              <a:gd name="connsiteX17" fmla="*/ 2647 w 9469"/>
              <a:gd name="connsiteY17" fmla="*/ 6562 h 9143"/>
              <a:gd name="connsiteX18" fmla="*/ 2647 w 9469"/>
              <a:gd name="connsiteY18" fmla="*/ 5984 h 9143"/>
              <a:gd name="connsiteX19" fmla="*/ 2123 w 9469"/>
              <a:gd name="connsiteY19" fmla="*/ 5453 h 9143"/>
              <a:gd name="connsiteX20" fmla="*/ 1584 w 9469"/>
              <a:gd name="connsiteY20" fmla="*/ 4875 h 9143"/>
              <a:gd name="connsiteX21" fmla="*/ 1061 w 9469"/>
              <a:gd name="connsiteY21" fmla="*/ 4013 h 9143"/>
              <a:gd name="connsiteX22" fmla="*/ 525 w 9469"/>
              <a:gd name="connsiteY22" fmla="*/ 3152 h 9143"/>
              <a:gd name="connsiteX23" fmla="*/ 0 w 9469"/>
              <a:gd name="connsiteY23" fmla="*/ 2292 h 9143"/>
              <a:gd name="connsiteX24" fmla="*/ 525 w 9469"/>
              <a:gd name="connsiteY24" fmla="*/ 2580 h 9143"/>
              <a:gd name="connsiteX25" fmla="*/ 1584 w 9469"/>
              <a:gd name="connsiteY25" fmla="*/ 2580 h 9143"/>
              <a:gd name="connsiteX26" fmla="*/ 2123 w 9469"/>
              <a:gd name="connsiteY26" fmla="*/ 2868 h 9143"/>
              <a:gd name="connsiteX27" fmla="*/ 3180 w 9469"/>
              <a:gd name="connsiteY27" fmla="*/ 2868 h 9143"/>
              <a:gd name="connsiteX28" fmla="*/ 3710 w 9469"/>
              <a:gd name="connsiteY28" fmla="*/ 2868 h 9143"/>
              <a:gd name="connsiteX29" fmla="*/ 3710 w 9469"/>
              <a:gd name="connsiteY29" fmla="*/ 2868 h 9143"/>
              <a:gd name="connsiteX30" fmla="*/ 4240 w 9469"/>
              <a:gd name="connsiteY30" fmla="*/ 2580 h 9143"/>
              <a:gd name="connsiteX31" fmla="*/ 4240 w 9469"/>
              <a:gd name="connsiteY31" fmla="*/ 2292 h 9143"/>
              <a:gd name="connsiteX32" fmla="*/ 4764 w 9469"/>
              <a:gd name="connsiteY32" fmla="*/ 2004 h 9143"/>
              <a:gd name="connsiteX33" fmla="*/ 4764 w 9469"/>
              <a:gd name="connsiteY33" fmla="*/ 1434 h 9143"/>
              <a:gd name="connsiteX34" fmla="*/ 5298 w 9469"/>
              <a:gd name="connsiteY34" fmla="*/ 860 h 9143"/>
              <a:gd name="connsiteX35" fmla="*/ 5298 w 9469"/>
              <a:gd name="connsiteY35" fmla="*/ 0 h 9143"/>
              <a:gd name="connsiteX0" fmla="*/ 10000 w 10000"/>
              <a:gd name="connsiteY0" fmla="*/ 2192 h 10000"/>
              <a:gd name="connsiteX1" fmla="*/ 9511 w 10000"/>
              <a:gd name="connsiteY1" fmla="*/ 3447 h 10000"/>
              <a:gd name="connsiteX2" fmla="*/ 8953 w 10000"/>
              <a:gd name="connsiteY2" fmla="*/ 4709 h 10000"/>
              <a:gd name="connsiteX3" fmla="*/ 8393 w 10000"/>
              <a:gd name="connsiteY3" fmla="*/ 5645 h 10000"/>
              <a:gd name="connsiteX4" fmla="*/ 7834 w 10000"/>
              <a:gd name="connsiteY4" fmla="*/ 6545 h 10000"/>
              <a:gd name="connsiteX5" fmla="*/ 7273 w 10000"/>
              <a:gd name="connsiteY5" fmla="*/ 7177 h 10000"/>
              <a:gd name="connsiteX6" fmla="*/ 6715 w 10000"/>
              <a:gd name="connsiteY6" fmla="*/ 7802 h 10000"/>
              <a:gd name="connsiteX7" fmla="*/ 6153 w 10000"/>
              <a:gd name="connsiteY7" fmla="*/ 8742 h 10000"/>
              <a:gd name="connsiteX8" fmla="*/ 5031 w 10000"/>
              <a:gd name="connsiteY8" fmla="*/ 9368 h 10000"/>
              <a:gd name="connsiteX9" fmla="*/ 4478 w 10000"/>
              <a:gd name="connsiteY9" fmla="*/ 9688 h 10000"/>
              <a:gd name="connsiteX10" fmla="*/ 3918 w 10000"/>
              <a:gd name="connsiteY10" fmla="*/ 10000 h 10000"/>
              <a:gd name="connsiteX11" fmla="*/ 3358 w 10000"/>
              <a:gd name="connsiteY11" fmla="*/ 9688 h 10000"/>
              <a:gd name="connsiteX12" fmla="*/ 2795 w 10000"/>
              <a:gd name="connsiteY12" fmla="*/ 9368 h 10000"/>
              <a:gd name="connsiteX13" fmla="*/ 2795 w 10000"/>
              <a:gd name="connsiteY13" fmla="*/ 9060 h 10000"/>
              <a:gd name="connsiteX14" fmla="*/ 2795 w 10000"/>
              <a:gd name="connsiteY14" fmla="*/ 8114 h 10000"/>
              <a:gd name="connsiteX15" fmla="*/ 2795 w 10000"/>
              <a:gd name="connsiteY15" fmla="*/ 7802 h 10000"/>
              <a:gd name="connsiteX16" fmla="*/ 2795 w 10000"/>
              <a:gd name="connsiteY16" fmla="*/ 7177 h 10000"/>
              <a:gd name="connsiteX17" fmla="*/ 2795 w 10000"/>
              <a:gd name="connsiteY17" fmla="*/ 6545 h 10000"/>
              <a:gd name="connsiteX18" fmla="*/ 2242 w 10000"/>
              <a:gd name="connsiteY18" fmla="*/ 5964 h 10000"/>
              <a:gd name="connsiteX19" fmla="*/ 1673 w 10000"/>
              <a:gd name="connsiteY19" fmla="*/ 5332 h 10000"/>
              <a:gd name="connsiteX20" fmla="*/ 1120 w 10000"/>
              <a:gd name="connsiteY20" fmla="*/ 4389 h 10000"/>
              <a:gd name="connsiteX21" fmla="*/ 554 w 10000"/>
              <a:gd name="connsiteY21" fmla="*/ 3447 h 10000"/>
              <a:gd name="connsiteX22" fmla="*/ 0 w 10000"/>
              <a:gd name="connsiteY22" fmla="*/ 2507 h 10000"/>
              <a:gd name="connsiteX23" fmla="*/ 554 w 10000"/>
              <a:gd name="connsiteY23" fmla="*/ 2822 h 10000"/>
              <a:gd name="connsiteX24" fmla="*/ 1673 w 10000"/>
              <a:gd name="connsiteY24" fmla="*/ 2822 h 10000"/>
              <a:gd name="connsiteX25" fmla="*/ 2242 w 10000"/>
              <a:gd name="connsiteY25" fmla="*/ 3137 h 10000"/>
              <a:gd name="connsiteX26" fmla="*/ 3358 w 10000"/>
              <a:gd name="connsiteY26" fmla="*/ 3137 h 10000"/>
              <a:gd name="connsiteX27" fmla="*/ 3918 w 10000"/>
              <a:gd name="connsiteY27" fmla="*/ 3137 h 10000"/>
              <a:gd name="connsiteX28" fmla="*/ 3918 w 10000"/>
              <a:gd name="connsiteY28" fmla="*/ 3137 h 10000"/>
              <a:gd name="connsiteX29" fmla="*/ 4478 w 10000"/>
              <a:gd name="connsiteY29" fmla="*/ 2822 h 10000"/>
              <a:gd name="connsiteX30" fmla="*/ 4478 w 10000"/>
              <a:gd name="connsiteY30" fmla="*/ 2507 h 10000"/>
              <a:gd name="connsiteX31" fmla="*/ 5031 w 10000"/>
              <a:gd name="connsiteY31" fmla="*/ 2192 h 10000"/>
              <a:gd name="connsiteX32" fmla="*/ 5031 w 10000"/>
              <a:gd name="connsiteY32" fmla="*/ 1568 h 10000"/>
              <a:gd name="connsiteX33" fmla="*/ 5595 w 10000"/>
              <a:gd name="connsiteY33" fmla="*/ 941 h 10000"/>
              <a:gd name="connsiteX34" fmla="*/ 5595 w 10000"/>
              <a:gd name="connsiteY34" fmla="*/ 0 h 10000"/>
              <a:gd name="connsiteX0" fmla="*/ 9511 w 9511"/>
              <a:gd name="connsiteY0" fmla="*/ 3447 h 10000"/>
              <a:gd name="connsiteX1" fmla="*/ 8953 w 9511"/>
              <a:gd name="connsiteY1" fmla="*/ 4709 h 10000"/>
              <a:gd name="connsiteX2" fmla="*/ 8393 w 9511"/>
              <a:gd name="connsiteY2" fmla="*/ 5645 h 10000"/>
              <a:gd name="connsiteX3" fmla="*/ 7834 w 9511"/>
              <a:gd name="connsiteY3" fmla="*/ 6545 h 10000"/>
              <a:gd name="connsiteX4" fmla="*/ 7273 w 9511"/>
              <a:gd name="connsiteY4" fmla="*/ 7177 h 10000"/>
              <a:gd name="connsiteX5" fmla="*/ 6715 w 9511"/>
              <a:gd name="connsiteY5" fmla="*/ 7802 h 10000"/>
              <a:gd name="connsiteX6" fmla="*/ 6153 w 9511"/>
              <a:gd name="connsiteY6" fmla="*/ 8742 h 10000"/>
              <a:gd name="connsiteX7" fmla="*/ 5031 w 9511"/>
              <a:gd name="connsiteY7" fmla="*/ 9368 h 10000"/>
              <a:gd name="connsiteX8" fmla="*/ 4478 w 9511"/>
              <a:gd name="connsiteY8" fmla="*/ 9688 h 10000"/>
              <a:gd name="connsiteX9" fmla="*/ 3918 w 9511"/>
              <a:gd name="connsiteY9" fmla="*/ 10000 h 10000"/>
              <a:gd name="connsiteX10" fmla="*/ 3358 w 9511"/>
              <a:gd name="connsiteY10" fmla="*/ 9688 h 10000"/>
              <a:gd name="connsiteX11" fmla="*/ 2795 w 9511"/>
              <a:gd name="connsiteY11" fmla="*/ 9368 h 10000"/>
              <a:gd name="connsiteX12" fmla="*/ 2795 w 9511"/>
              <a:gd name="connsiteY12" fmla="*/ 9060 h 10000"/>
              <a:gd name="connsiteX13" fmla="*/ 2795 w 9511"/>
              <a:gd name="connsiteY13" fmla="*/ 8114 h 10000"/>
              <a:gd name="connsiteX14" fmla="*/ 2795 w 9511"/>
              <a:gd name="connsiteY14" fmla="*/ 7802 h 10000"/>
              <a:gd name="connsiteX15" fmla="*/ 2795 w 9511"/>
              <a:gd name="connsiteY15" fmla="*/ 7177 h 10000"/>
              <a:gd name="connsiteX16" fmla="*/ 2795 w 9511"/>
              <a:gd name="connsiteY16" fmla="*/ 6545 h 10000"/>
              <a:gd name="connsiteX17" fmla="*/ 2242 w 9511"/>
              <a:gd name="connsiteY17" fmla="*/ 5964 h 10000"/>
              <a:gd name="connsiteX18" fmla="*/ 1673 w 9511"/>
              <a:gd name="connsiteY18" fmla="*/ 5332 h 10000"/>
              <a:gd name="connsiteX19" fmla="*/ 1120 w 9511"/>
              <a:gd name="connsiteY19" fmla="*/ 4389 h 10000"/>
              <a:gd name="connsiteX20" fmla="*/ 554 w 9511"/>
              <a:gd name="connsiteY20" fmla="*/ 3447 h 10000"/>
              <a:gd name="connsiteX21" fmla="*/ 0 w 9511"/>
              <a:gd name="connsiteY21" fmla="*/ 2507 h 10000"/>
              <a:gd name="connsiteX22" fmla="*/ 554 w 9511"/>
              <a:gd name="connsiteY22" fmla="*/ 2822 h 10000"/>
              <a:gd name="connsiteX23" fmla="*/ 1673 w 9511"/>
              <a:gd name="connsiteY23" fmla="*/ 2822 h 10000"/>
              <a:gd name="connsiteX24" fmla="*/ 2242 w 9511"/>
              <a:gd name="connsiteY24" fmla="*/ 3137 h 10000"/>
              <a:gd name="connsiteX25" fmla="*/ 3358 w 9511"/>
              <a:gd name="connsiteY25" fmla="*/ 3137 h 10000"/>
              <a:gd name="connsiteX26" fmla="*/ 3918 w 9511"/>
              <a:gd name="connsiteY26" fmla="*/ 3137 h 10000"/>
              <a:gd name="connsiteX27" fmla="*/ 3918 w 9511"/>
              <a:gd name="connsiteY27" fmla="*/ 3137 h 10000"/>
              <a:gd name="connsiteX28" fmla="*/ 4478 w 9511"/>
              <a:gd name="connsiteY28" fmla="*/ 2822 h 10000"/>
              <a:gd name="connsiteX29" fmla="*/ 4478 w 9511"/>
              <a:gd name="connsiteY29" fmla="*/ 2507 h 10000"/>
              <a:gd name="connsiteX30" fmla="*/ 5031 w 9511"/>
              <a:gd name="connsiteY30" fmla="*/ 2192 h 10000"/>
              <a:gd name="connsiteX31" fmla="*/ 5031 w 9511"/>
              <a:gd name="connsiteY31" fmla="*/ 1568 h 10000"/>
              <a:gd name="connsiteX32" fmla="*/ 5595 w 9511"/>
              <a:gd name="connsiteY32" fmla="*/ 941 h 10000"/>
              <a:gd name="connsiteX33" fmla="*/ 5595 w 9511"/>
              <a:gd name="connsiteY33" fmla="*/ 0 h 10000"/>
              <a:gd name="connsiteX0" fmla="*/ 9413 w 9413"/>
              <a:gd name="connsiteY0" fmla="*/ 4709 h 10000"/>
              <a:gd name="connsiteX1" fmla="*/ 8825 w 9413"/>
              <a:gd name="connsiteY1" fmla="*/ 5645 h 10000"/>
              <a:gd name="connsiteX2" fmla="*/ 8237 w 9413"/>
              <a:gd name="connsiteY2" fmla="*/ 6545 h 10000"/>
              <a:gd name="connsiteX3" fmla="*/ 7647 w 9413"/>
              <a:gd name="connsiteY3" fmla="*/ 7177 h 10000"/>
              <a:gd name="connsiteX4" fmla="*/ 7060 w 9413"/>
              <a:gd name="connsiteY4" fmla="*/ 7802 h 10000"/>
              <a:gd name="connsiteX5" fmla="*/ 6469 w 9413"/>
              <a:gd name="connsiteY5" fmla="*/ 8742 h 10000"/>
              <a:gd name="connsiteX6" fmla="*/ 5290 w 9413"/>
              <a:gd name="connsiteY6" fmla="*/ 9368 h 10000"/>
              <a:gd name="connsiteX7" fmla="*/ 4708 w 9413"/>
              <a:gd name="connsiteY7" fmla="*/ 9688 h 10000"/>
              <a:gd name="connsiteX8" fmla="*/ 4119 w 9413"/>
              <a:gd name="connsiteY8" fmla="*/ 10000 h 10000"/>
              <a:gd name="connsiteX9" fmla="*/ 3531 w 9413"/>
              <a:gd name="connsiteY9" fmla="*/ 9688 h 10000"/>
              <a:gd name="connsiteX10" fmla="*/ 2939 w 9413"/>
              <a:gd name="connsiteY10" fmla="*/ 9368 h 10000"/>
              <a:gd name="connsiteX11" fmla="*/ 2939 w 9413"/>
              <a:gd name="connsiteY11" fmla="*/ 9060 h 10000"/>
              <a:gd name="connsiteX12" fmla="*/ 2939 w 9413"/>
              <a:gd name="connsiteY12" fmla="*/ 8114 h 10000"/>
              <a:gd name="connsiteX13" fmla="*/ 2939 w 9413"/>
              <a:gd name="connsiteY13" fmla="*/ 7802 h 10000"/>
              <a:gd name="connsiteX14" fmla="*/ 2939 w 9413"/>
              <a:gd name="connsiteY14" fmla="*/ 7177 h 10000"/>
              <a:gd name="connsiteX15" fmla="*/ 2939 w 9413"/>
              <a:gd name="connsiteY15" fmla="*/ 6545 h 10000"/>
              <a:gd name="connsiteX16" fmla="*/ 2357 w 9413"/>
              <a:gd name="connsiteY16" fmla="*/ 5964 h 10000"/>
              <a:gd name="connsiteX17" fmla="*/ 1759 w 9413"/>
              <a:gd name="connsiteY17" fmla="*/ 5332 h 10000"/>
              <a:gd name="connsiteX18" fmla="*/ 1178 w 9413"/>
              <a:gd name="connsiteY18" fmla="*/ 4389 h 10000"/>
              <a:gd name="connsiteX19" fmla="*/ 582 w 9413"/>
              <a:gd name="connsiteY19" fmla="*/ 3447 h 10000"/>
              <a:gd name="connsiteX20" fmla="*/ 0 w 9413"/>
              <a:gd name="connsiteY20" fmla="*/ 2507 h 10000"/>
              <a:gd name="connsiteX21" fmla="*/ 582 w 9413"/>
              <a:gd name="connsiteY21" fmla="*/ 2822 h 10000"/>
              <a:gd name="connsiteX22" fmla="*/ 1759 w 9413"/>
              <a:gd name="connsiteY22" fmla="*/ 2822 h 10000"/>
              <a:gd name="connsiteX23" fmla="*/ 2357 w 9413"/>
              <a:gd name="connsiteY23" fmla="*/ 3137 h 10000"/>
              <a:gd name="connsiteX24" fmla="*/ 3531 w 9413"/>
              <a:gd name="connsiteY24" fmla="*/ 3137 h 10000"/>
              <a:gd name="connsiteX25" fmla="*/ 4119 w 9413"/>
              <a:gd name="connsiteY25" fmla="*/ 3137 h 10000"/>
              <a:gd name="connsiteX26" fmla="*/ 4119 w 9413"/>
              <a:gd name="connsiteY26" fmla="*/ 3137 h 10000"/>
              <a:gd name="connsiteX27" fmla="*/ 4708 w 9413"/>
              <a:gd name="connsiteY27" fmla="*/ 2822 h 10000"/>
              <a:gd name="connsiteX28" fmla="*/ 4708 w 9413"/>
              <a:gd name="connsiteY28" fmla="*/ 2507 h 10000"/>
              <a:gd name="connsiteX29" fmla="*/ 5290 w 9413"/>
              <a:gd name="connsiteY29" fmla="*/ 2192 h 10000"/>
              <a:gd name="connsiteX30" fmla="*/ 5290 w 9413"/>
              <a:gd name="connsiteY30" fmla="*/ 1568 h 10000"/>
              <a:gd name="connsiteX31" fmla="*/ 5883 w 9413"/>
              <a:gd name="connsiteY31" fmla="*/ 941 h 10000"/>
              <a:gd name="connsiteX32" fmla="*/ 5883 w 9413"/>
              <a:gd name="connsiteY32" fmla="*/ 0 h 10000"/>
              <a:gd name="connsiteX0" fmla="*/ 10000 w 10000"/>
              <a:gd name="connsiteY0" fmla="*/ 3768 h 9059"/>
              <a:gd name="connsiteX1" fmla="*/ 9375 w 10000"/>
              <a:gd name="connsiteY1" fmla="*/ 4704 h 9059"/>
              <a:gd name="connsiteX2" fmla="*/ 8751 w 10000"/>
              <a:gd name="connsiteY2" fmla="*/ 5604 h 9059"/>
              <a:gd name="connsiteX3" fmla="*/ 8124 w 10000"/>
              <a:gd name="connsiteY3" fmla="*/ 6236 h 9059"/>
              <a:gd name="connsiteX4" fmla="*/ 7500 w 10000"/>
              <a:gd name="connsiteY4" fmla="*/ 6861 h 9059"/>
              <a:gd name="connsiteX5" fmla="*/ 6872 w 10000"/>
              <a:gd name="connsiteY5" fmla="*/ 7801 h 9059"/>
              <a:gd name="connsiteX6" fmla="*/ 5620 w 10000"/>
              <a:gd name="connsiteY6" fmla="*/ 8427 h 9059"/>
              <a:gd name="connsiteX7" fmla="*/ 5002 w 10000"/>
              <a:gd name="connsiteY7" fmla="*/ 8747 h 9059"/>
              <a:gd name="connsiteX8" fmla="*/ 4376 w 10000"/>
              <a:gd name="connsiteY8" fmla="*/ 9059 h 9059"/>
              <a:gd name="connsiteX9" fmla="*/ 3751 w 10000"/>
              <a:gd name="connsiteY9" fmla="*/ 8747 h 9059"/>
              <a:gd name="connsiteX10" fmla="*/ 3122 w 10000"/>
              <a:gd name="connsiteY10" fmla="*/ 8427 h 9059"/>
              <a:gd name="connsiteX11" fmla="*/ 3122 w 10000"/>
              <a:gd name="connsiteY11" fmla="*/ 8119 h 9059"/>
              <a:gd name="connsiteX12" fmla="*/ 3122 w 10000"/>
              <a:gd name="connsiteY12" fmla="*/ 7173 h 9059"/>
              <a:gd name="connsiteX13" fmla="*/ 3122 w 10000"/>
              <a:gd name="connsiteY13" fmla="*/ 6861 h 9059"/>
              <a:gd name="connsiteX14" fmla="*/ 3122 w 10000"/>
              <a:gd name="connsiteY14" fmla="*/ 6236 h 9059"/>
              <a:gd name="connsiteX15" fmla="*/ 3122 w 10000"/>
              <a:gd name="connsiteY15" fmla="*/ 5604 h 9059"/>
              <a:gd name="connsiteX16" fmla="*/ 2504 w 10000"/>
              <a:gd name="connsiteY16" fmla="*/ 5023 h 9059"/>
              <a:gd name="connsiteX17" fmla="*/ 1869 w 10000"/>
              <a:gd name="connsiteY17" fmla="*/ 4391 h 9059"/>
              <a:gd name="connsiteX18" fmla="*/ 1251 w 10000"/>
              <a:gd name="connsiteY18" fmla="*/ 3448 h 9059"/>
              <a:gd name="connsiteX19" fmla="*/ 618 w 10000"/>
              <a:gd name="connsiteY19" fmla="*/ 2506 h 9059"/>
              <a:gd name="connsiteX20" fmla="*/ 0 w 10000"/>
              <a:gd name="connsiteY20" fmla="*/ 1566 h 9059"/>
              <a:gd name="connsiteX21" fmla="*/ 618 w 10000"/>
              <a:gd name="connsiteY21" fmla="*/ 1881 h 9059"/>
              <a:gd name="connsiteX22" fmla="*/ 1869 w 10000"/>
              <a:gd name="connsiteY22" fmla="*/ 1881 h 9059"/>
              <a:gd name="connsiteX23" fmla="*/ 2504 w 10000"/>
              <a:gd name="connsiteY23" fmla="*/ 2196 h 9059"/>
              <a:gd name="connsiteX24" fmla="*/ 3751 w 10000"/>
              <a:gd name="connsiteY24" fmla="*/ 2196 h 9059"/>
              <a:gd name="connsiteX25" fmla="*/ 4376 w 10000"/>
              <a:gd name="connsiteY25" fmla="*/ 2196 h 9059"/>
              <a:gd name="connsiteX26" fmla="*/ 4376 w 10000"/>
              <a:gd name="connsiteY26" fmla="*/ 2196 h 9059"/>
              <a:gd name="connsiteX27" fmla="*/ 5002 w 10000"/>
              <a:gd name="connsiteY27" fmla="*/ 1881 h 9059"/>
              <a:gd name="connsiteX28" fmla="*/ 5002 w 10000"/>
              <a:gd name="connsiteY28" fmla="*/ 1566 h 9059"/>
              <a:gd name="connsiteX29" fmla="*/ 5620 w 10000"/>
              <a:gd name="connsiteY29" fmla="*/ 1251 h 9059"/>
              <a:gd name="connsiteX30" fmla="*/ 5620 w 10000"/>
              <a:gd name="connsiteY30" fmla="*/ 627 h 9059"/>
              <a:gd name="connsiteX31" fmla="*/ 6250 w 10000"/>
              <a:gd name="connsiteY31" fmla="*/ 0 h 9059"/>
              <a:gd name="connsiteX0" fmla="*/ 10000 w 10000"/>
              <a:gd name="connsiteY0" fmla="*/ 3467 h 9308"/>
              <a:gd name="connsiteX1" fmla="*/ 9375 w 10000"/>
              <a:gd name="connsiteY1" fmla="*/ 4501 h 9308"/>
              <a:gd name="connsiteX2" fmla="*/ 8751 w 10000"/>
              <a:gd name="connsiteY2" fmla="*/ 5494 h 9308"/>
              <a:gd name="connsiteX3" fmla="*/ 8124 w 10000"/>
              <a:gd name="connsiteY3" fmla="*/ 6192 h 9308"/>
              <a:gd name="connsiteX4" fmla="*/ 7500 w 10000"/>
              <a:gd name="connsiteY4" fmla="*/ 6882 h 9308"/>
              <a:gd name="connsiteX5" fmla="*/ 6872 w 10000"/>
              <a:gd name="connsiteY5" fmla="*/ 7919 h 9308"/>
              <a:gd name="connsiteX6" fmla="*/ 5620 w 10000"/>
              <a:gd name="connsiteY6" fmla="*/ 8610 h 9308"/>
              <a:gd name="connsiteX7" fmla="*/ 5002 w 10000"/>
              <a:gd name="connsiteY7" fmla="*/ 8964 h 9308"/>
              <a:gd name="connsiteX8" fmla="*/ 4376 w 10000"/>
              <a:gd name="connsiteY8" fmla="*/ 9308 h 9308"/>
              <a:gd name="connsiteX9" fmla="*/ 3751 w 10000"/>
              <a:gd name="connsiteY9" fmla="*/ 8964 h 9308"/>
              <a:gd name="connsiteX10" fmla="*/ 3122 w 10000"/>
              <a:gd name="connsiteY10" fmla="*/ 8610 h 9308"/>
              <a:gd name="connsiteX11" fmla="*/ 3122 w 10000"/>
              <a:gd name="connsiteY11" fmla="*/ 8270 h 9308"/>
              <a:gd name="connsiteX12" fmla="*/ 3122 w 10000"/>
              <a:gd name="connsiteY12" fmla="*/ 7226 h 9308"/>
              <a:gd name="connsiteX13" fmla="*/ 3122 w 10000"/>
              <a:gd name="connsiteY13" fmla="*/ 6882 h 9308"/>
              <a:gd name="connsiteX14" fmla="*/ 3122 w 10000"/>
              <a:gd name="connsiteY14" fmla="*/ 6192 h 9308"/>
              <a:gd name="connsiteX15" fmla="*/ 3122 w 10000"/>
              <a:gd name="connsiteY15" fmla="*/ 5494 h 9308"/>
              <a:gd name="connsiteX16" fmla="*/ 2504 w 10000"/>
              <a:gd name="connsiteY16" fmla="*/ 4853 h 9308"/>
              <a:gd name="connsiteX17" fmla="*/ 1869 w 10000"/>
              <a:gd name="connsiteY17" fmla="*/ 4155 h 9308"/>
              <a:gd name="connsiteX18" fmla="*/ 1251 w 10000"/>
              <a:gd name="connsiteY18" fmla="*/ 3114 h 9308"/>
              <a:gd name="connsiteX19" fmla="*/ 618 w 10000"/>
              <a:gd name="connsiteY19" fmla="*/ 2074 h 9308"/>
              <a:gd name="connsiteX20" fmla="*/ 0 w 10000"/>
              <a:gd name="connsiteY20" fmla="*/ 1037 h 9308"/>
              <a:gd name="connsiteX21" fmla="*/ 618 w 10000"/>
              <a:gd name="connsiteY21" fmla="*/ 1384 h 9308"/>
              <a:gd name="connsiteX22" fmla="*/ 1869 w 10000"/>
              <a:gd name="connsiteY22" fmla="*/ 1384 h 9308"/>
              <a:gd name="connsiteX23" fmla="*/ 2504 w 10000"/>
              <a:gd name="connsiteY23" fmla="*/ 1732 h 9308"/>
              <a:gd name="connsiteX24" fmla="*/ 3751 w 10000"/>
              <a:gd name="connsiteY24" fmla="*/ 1732 h 9308"/>
              <a:gd name="connsiteX25" fmla="*/ 4376 w 10000"/>
              <a:gd name="connsiteY25" fmla="*/ 1732 h 9308"/>
              <a:gd name="connsiteX26" fmla="*/ 4376 w 10000"/>
              <a:gd name="connsiteY26" fmla="*/ 1732 h 9308"/>
              <a:gd name="connsiteX27" fmla="*/ 5002 w 10000"/>
              <a:gd name="connsiteY27" fmla="*/ 1384 h 9308"/>
              <a:gd name="connsiteX28" fmla="*/ 5002 w 10000"/>
              <a:gd name="connsiteY28" fmla="*/ 1037 h 9308"/>
              <a:gd name="connsiteX29" fmla="*/ 5620 w 10000"/>
              <a:gd name="connsiteY29" fmla="*/ 689 h 9308"/>
              <a:gd name="connsiteX30" fmla="*/ 5620 w 10000"/>
              <a:gd name="connsiteY30" fmla="*/ 0 h 9308"/>
              <a:gd name="connsiteX0" fmla="*/ 10000 w 10000"/>
              <a:gd name="connsiteY0" fmla="*/ 2985 h 9260"/>
              <a:gd name="connsiteX1" fmla="*/ 9375 w 10000"/>
              <a:gd name="connsiteY1" fmla="*/ 4096 h 9260"/>
              <a:gd name="connsiteX2" fmla="*/ 8751 w 10000"/>
              <a:gd name="connsiteY2" fmla="*/ 5162 h 9260"/>
              <a:gd name="connsiteX3" fmla="*/ 8124 w 10000"/>
              <a:gd name="connsiteY3" fmla="*/ 5912 h 9260"/>
              <a:gd name="connsiteX4" fmla="*/ 7500 w 10000"/>
              <a:gd name="connsiteY4" fmla="*/ 6654 h 9260"/>
              <a:gd name="connsiteX5" fmla="*/ 6872 w 10000"/>
              <a:gd name="connsiteY5" fmla="*/ 7768 h 9260"/>
              <a:gd name="connsiteX6" fmla="*/ 5620 w 10000"/>
              <a:gd name="connsiteY6" fmla="*/ 8510 h 9260"/>
              <a:gd name="connsiteX7" fmla="*/ 5002 w 10000"/>
              <a:gd name="connsiteY7" fmla="*/ 8890 h 9260"/>
              <a:gd name="connsiteX8" fmla="*/ 4376 w 10000"/>
              <a:gd name="connsiteY8" fmla="*/ 9260 h 9260"/>
              <a:gd name="connsiteX9" fmla="*/ 3751 w 10000"/>
              <a:gd name="connsiteY9" fmla="*/ 8890 h 9260"/>
              <a:gd name="connsiteX10" fmla="*/ 3122 w 10000"/>
              <a:gd name="connsiteY10" fmla="*/ 8510 h 9260"/>
              <a:gd name="connsiteX11" fmla="*/ 3122 w 10000"/>
              <a:gd name="connsiteY11" fmla="*/ 8145 h 9260"/>
              <a:gd name="connsiteX12" fmla="*/ 3122 w 10000"/>
              <a:gd name="connsiteY12" fmla="*/ 7023 h 9260"/>
              <a:gd name="connsiteX13" fmla="*/ 3122 w 10000"/>
              <a:gd name="connsiteY13" fmla="*/ 6654 h 9260"/>
              <a:gd name="connsiteX14" fmla="*/ 3122 w 10000"/>
              <a:gd name="connsiteY14" fmla="*/ 5912 h 9260"/>
              <a:gd name="connsiteX15" fmla="*/ 3122 w 10000"/>
              <a:gd name="connsiteY15" fmla="*/ 5162 h 9260"/>
              <a:gd name="connsiteX16" fmla="*/ 2504 w 10000"/>
              <a:gd name="connsiteY16" fmla="*/ 4474 h 9260"/>
              <a:gd name="connsiteX17" fmla="*/ 1869 w 10000"/>
              <a:gd name="connsiteY17" fmla="*/ 3724 h 9260"/>
              <a:gd name="connsiteX18" fmla="*/ 1251 w 10000"/>
              <a:gd name="connsiteY18" fmla="*/ 2606 h 9260"/>
              <a:gd name="connsiteX19" fmla="*/ 618 w 10000"/>
              <a:gd name="connsiteY19" fmla="*/ 1488 h 9260"/>
              <a:gd name="connsiteX20" fmla="*/ 0 w 10000"/>
              <a:gd name="connsiteY20" fmla="*/ 374 h 9260"/>
              <a:gd name="connsiteX21" fmla="*/ 618 w 10000"/>
              <a:gd name="connsiteY21" fmla="*/ 747 h 9260"/>
              <a:gd name="connsiteX22" fmla="*/ 1869 w 10000"/>
              <a:gd name="connsiteY22" fmla="*/ 747 h 9260"/>
              <a:gd name="connsiteX23" fmla="*/ 2504 w 10000"/>
              <a:gd name="connsiteY23" fmla="*/ 1121 h 9260"/>
              <a:gd name="connsiteX24" fmla="*/ 3751 w 10000"/>
              <a:gd name="connsiteY24" fmla="*/ 1121 h 9260"/>
              <a:gd name="connsiteX25" fmla="*/ 4376 w 10000"/>
              <a:gd name="connsiteY25" fmla="*/ 1121 h 9260"/>
              <a:gd name="connsiteX26" fmla="*/ 4376 w 10000"/>
              <a:gd name="connsiteY26" fmla="*/ 1121 h 9260"/>
              <a:gd name="connsiteX27" fmla="*/ 5002 w 10000"/>
              <a:gd name="connsiteY27" fmla="*/ 747 h 9260"/>
              <a:gd name="connsiteX28" fmla="*/ 5002 w 10000"/>
              <a:gd name="connsiteY28" fmla="*/ 374 h 9260"/>
              <a:gd name="connsiteX29" fmla="*/ 5620 w 10000"/>
              <a:gd name="connsiteY29" fmla="*/ 0 h 9260"/>
              <a:gd name="connsiteX0" fmla="*/ 10000 w 10000"/>
              <a:gd name="connsiteY0" fmla="*/ 2820 h 9596"/>
              <a:gd name="connsiteX1" fmla="*/ 9375 w 10000"/>
              <a:gd name="connsiteY1" fmla="*/ 4019 h 9596"/>
              <a:gd name="connsiteX2" fmla="*/ 8751 w 10000"/>
              <a:gd name="connsiteY2" fmla="*/ 5171 h 9596"/>
              <a:gd name="connsiteX3" fmla="*/ 8124 w 10000"/>
              <a:gd name="connsiteY3" fmla="*/ 5980 h 9596"/>
              <a:gd name="connsiteX4" fmla="*/ 7500 w 10000"/>
              <a:gd name="connsiteY4" fmla="*/ 6782 h 9596"/>
              <a:gd name="connsiteX5" fmla="*/ 6872 w 10000"/>
              <a:gd name="connsiteY5" fmla="*/ 7985 h 9596"/>
              <a:gd name="connsiteX6" fmla="*/ 5620 w 10000"/>
              <a:gd name="connsiteY6" fmla="*/ 8786 h 9596"/>
              <a:gd name="connsiteX7" fmla="*/ 5002 w 10000"/>
              <a:gd name="connsiteY7" fmla="*/ 9196 h 9596"/>
              <a:gd name="connsiteX8" fmla="*/ 4376 w 10000"/>
              <a:gd name="connsiteY8" fmla="*/ 9596 h 9596"/>
              <a:gd name="connsiteX9" fmla="*/ 3751 w 10000"/>
              <a:gd name="connsiteY9" fmla="*/ 9196 h 9596"/>
              <a:gd name="connsiteX10" fmla="*/ 3122 w 10000"/>
              <a:gd name="connsiteY10" fmla="*/ 8786 h 9596"/>
              <a:gd name="connsiteX11" fmla="*/ 3122 w 10000"/>
              <a:gd name="connsiteY11" fmla="*/ 8392 h 9596"/>
              <a:gd name="connsiteX12" fmla="*/ 3122 w 10000"/>
              <a:gd name="connsiteY12" fmla="*/ 7180 h 9596"/>
              <a:gd name="connsiteX13" fmla="*/ 3122 w 10000"/>
              <a:gd name="connsiteY13" fmla="*/ 6782 h 9596"/>
              <a:gd name="connsiteX14" fmla="*/ 3122 w 10000"/>
              <a:gd name="connsiteY14" fmla="*/ 5980 h 9596"/>
              <a:gd name="connsiteX15" fmla="*/ 3122 w 10000"/>
              <a:gd name="connsiteY15" fmla="*/ 5171 h 9596"/>
              <a:gd name="connsiteX16" fmla="*/ 2504 w 10000"/>
              <a:gd name="connsiteY16" fmla="*/ 4428 h 9596"/>
              <a:gd name="connsiteX17" fmla="*/ 1869 w 10000"/>
              <a:gd name="connsiteY17" fmla="*/ 3618 h 9596"/>
              <a:gd name="connsiteX18" fmla="*/ 1251 w 10000"/>
              <a:gd name="connsiteY18" fmla="*/ 2410 h 9596"/>
              <a:gd name="connsiteX19" fmla="*/ 618 w 10000"/>
              <a:gd name="connsiteY19" fmla="*/ 1203 h 9596"/>
              <a:gd name="connsiteX20" fmla="*/ 0 w 10000"/>
              <a:gd name="connsiteY20" fmla="*/ 0 h 9596"/>
              <a:gd name="connsiteX21" fmla="*/ 618 w 10000"/>
              <a:gd name="connsiteY21" fmla="*/ 403 h 9596"/>
              <a:gd name="connsiteX22" fmla="*/ 1869 w 10000"/>
              <a:gd name="connsiteY22" fmla="*/ 403 h 9596"/>
              <a:gd name="connsiteX23" fmla="*/ 2504 w 10000"/>
              <a:gd name="connsiteY23" fmla="*/ 807 h 9596"/>
              <a:gd name="connsiteX24" fmla="*/ 3751 w 10000"/>
              <a:gd name="connsiteY24" fmla="*/ 807 h 9596"/>
              <a:gd name="connsiteX25" fmla="*/ 4376 w 10000"/>
              <a:gd name="connsiteY25" fmla="*/ 807 h 9596"/>
              <a:gd name="connsiteX26" fmla="*/ 4376 w 10000"/>
              <a:gd name="connsiteY26" fmla="*/ 807 h 9596"/>
              <a:gd name="connsiteX27" fmla="*/ 5002 w 10000"/>
              <a:gd name="connsiteY27" fmla="*/ 403 h 9596"/>
              <a:gd name="connsiteX28" fmla="*/ 5002 w 10000"/>
              <a:gd name="connsiteY28" fmla="*/ 0 h 9596"/>
              <a:gd name="connsiteX0" fmla="*/ 10000 w 10000"/>
              <a:gd name="connsiteY0" fmla="*/ 2939 h 10000"/>
              <a:gd name="connsiteX1" fmla="*/ 9375 w 10000"/>
              <a:gd name="connsiteY1" fmla="*/ 4188 h 10000"/>
              <a:gd name="connsiteX2" fmla="*/ 8751 w 10000"/>
              <a:gd name="connsiteY2" fmla="*/ 5389 h 10000"/>
              <a:gd name="connsiteX3" fmla="*/ 8124 w 10000"/>
              <a:gd name="connsiteY3" fmla="*/ 6232 h 10000"/>
              <a:gd name="connsiteX4" fmla="*/ 7500 w 10000"/>
              <a:gd name="connsiteY4" fmla="*/ 7068 h 10000"/>
              <a:gd name="connsiteX5" fmla="*/ 6872 w 10000"/>
              <a:gd name="connsiteY5" fmla="*/ 8321 h 10000"/>
              <a:gd name="connsiteX6" fmla="*/ 5620 w 10000"/>
              <a:gd name="connsiteY6" fmla="*/ 9156 h 10000"/>
              <a:gd name="connsiteX7" fmla="*/ 5002 w 10000"/>
              <a:gd name="connsiteY7" fmla="*/ 9583 h 10000"/>
              <a:gd name="connsiteX8" fmla="*/ 4376 w 10000"/>
              <a:gd name="connsiteY8" fmla="*/ 10000 h 10000"/>
              <a:gd name="connsiteX9" fmla="*/ 3751 w 10000"/>
              <a:gd name="connsiteY9" fmla="*/ 9583 h 10000"/>
              <a:gd name="connsiteX10" fmla="*/ 3122 w 10000"/>
              <a:gd name="connsiteY10" fmla="*/ 9156 h 10000"/>
              <a:gd name="connsiteX11" fmla="*/ 3122 w 10000"/>
              <a:gd name="connsiteY11" fmla="*/ 8745 h 10000"/>
              <a:gd name="connsiteX12" fmla="*/ 3122 w 10000"/>
              <a:gd name="connsiteY12" fmla="*/ 7482 h 10000"/>
              <a:gd name="connsiteX13" fmla="*/ 3122 w 10000"/>
              <a:gd name="connsiteY13" fmla="*/ 7068 h 10000"/>
              <a:gd name="connsiteX14" fmla="*/ 3122 w 10000"/>
              <a:gd name="connsiteY14" fmla="*/ 6232 h 10000"/>
              <a:gd name="connsiteX15" fmla="*/ 3122 w 10000"/>
              <a:gd name="connsiteY15" fmla="*/ 5389 h 10000"/>
              <a:gd name="connsiteX16" fmla="*/ 2504 w 10000"/>
              <a:gd name="connsiteY16" fmla="*/ 4614 h 10000"/>
              <a:gd name="connsiteX17" fmla="*/ 1869 w 10000"/>
              <a:gd name="connsiteY17" fmla="*/ 3770 h 10000"/>
              <a:gd name="connsiteX18" fmla="*/ 1251 w 10000"/>
              <a:gd name="connsiteY18" fmla="*/ 2511 h 10000"/>
              <a:gd name="connsiteX19" fmla="*/ 618 w 10000"/>
              <a:gd name="connsiteY19" fmla="*/ 1254 h 10000"/>
              <a:gd name="connsiteX20" fmla="*/ 0 w 10000"/>
              <a:gd name="connsiteY20" fmla="*/ 0 h 10000"/>
              <a:gd name="connsiteX21" fmla="*/ 618 w 10000"/>
              <a:gd name="connsiteY21" fmla="*/ 420 h 10000"/>
              <a:gd name="connsiteX22" fmla="*/ 1869 w 10000"/>
              <a:gd name="connsiteY22" fmla="*/ 420 h 10000"/>
              <a:gd name="connsiteX23" fmla="*/ 2504 w 10000"/>
              <a:gd name="connsiteY23" fmla="*/ 841 h 10000"/>
              <a:gd name="connsiteX24" fmla="*/ 3751 w 10000"/>
              <a:gd name="connsiteY24" fmla="*/ 841 h 10000"/>
              <a:gd name="connsiteX25" fmla="*/ 4376 w 10000"/>
              <a:gd name="connsiteY25" fmla="*/ 841 h 10000"/>
              <a:gd name="connsiteX26" fmla="*/ 4376 w 10000"/>
              <a:gd name="connsiteY26" fmla="*/ 841 h 10000"/>
              <a:gd name="connsiteX27" fmla="*/ 5002 w 10000"/>
              <a:gd name="connsiteY27" fmla="*/ 420 h 10000"/>
              <a:gd name="connsiteX0" fmla="*/ 9375 w 9375"/>
              <a:gd name="connsiteY0" fmla="*/ 4188 h 10000"/>
              <a:gd name="connsiteX1" fmla="*/ 8751 w 9375"/>
              <a:gd name="connsiteY1" fmla="*/ 5389 h 10000"/>
              <a:gd name="connsiteX2" fmla="*/ 8124 w 9375"/>
              <a:gd name="connsiteY2" fmla="*/ 6232 h 10000"/>
              <a:gd name="connsiteX3" fmla="*/ 7500 w 9375"/>
              <a:gd name="connsiteY3" fmla="*/ 7068 h 10000"/>
              <a:gd name="connsiteX4" fmla="*/ 6872 w 9375"/>
              <a:gd name="connsiteY4" fmla="*/ 8321 h 10000"/>
              <a:gd name="connsiteX5" fmla="*/ 5620 w 9375"/>
              <a:gd name="connsiteY5" fmla="*/ 9156 h 10000"/>
              <a:gd name="connsiteX6" fmla="*/ 5002 w 9375"/>
              <a:gd name="connsiteY6" fmla="*/ 9583 h 10000"/>
              <a:gd name="connsiteX7" fmla="*/ 4376 w 9375"/>
              <a:gd name="connsiteY7" fmla="*/ 10000 h 10000"/>
              <a:gd name="connsiteX8" fmla="*/ 3751 w 9375"/>
              <a:gd name="connsiteY8" fmla="*/ 9583 h 10000"/>
              <a:gd name="connsiteX9" fmla="*/ 3122 w 9375"/>
              <a:gd name="connsiteY9" fmla="*/ 9156 h 10000"/>
              <a:gd name="connsiteX10" fmla="*/ 3122 w 9375"/>
              <a:gd name="connsiteY10" fmla="*/ 8745 h 10000"/>
              <a:gd name="connsiteX11" fmla="*/ 3122 w 9375"/>
              <a:gd name="connsiteY11" fmla="*/ 7482 h 10000"/>
              <a:gd name="connsiteX12" fmla="*/ 3122 w 9375"/>
              <a:gd name="connsiteY12" fmla="*/ 7068 h 10000"/>
              <a:gd name="connsiteX13" fmla="*/ 3122 w 9375"/>
              <a:gd name="connsiteY13" fmla="*/ 6232 h 10000"/>
              <a:gd name="connsiteX14" fmla="*/ 3122 w 9375"/>
              <a:gd name="connsiteY14" fmla="*/ 5389 h 10000"/>
              <a:gd name="connsiteX15" fmla="*/ 2504 w 9375"/>
              <a:gd name="connsiteY15" fmla="*/ 4614 h 10000"/>
              <a:gd name="connsiteX16" fmla="*/ 1869 w 9375"/>
              <a:gd name="connsiteY16" fmla="*/ 3770 h 10000"/>
              <a:gd name="connsiteX17" fmla="*/ 1251 w 9375"/>
              <a:gd name="connsiteY17" fmla="*/ 2511 h 10000"/>
              <a:gd name="connsiteX18" fmla="*/ 618 w 9375"/>
              <a:gd name="connsiteY18" fmla="*/ 1254 h 10000"/>
              <a:gd name="connsiteX19" fmla="*/ 0 w 9375"/>
              <a:gd name="connsiteY19" fmla="*/ 0 h 10000"/>
              <a:gd name="connsiteX20" fmla="*/ 618 w 9375"/>
              <a:gd name="connsiteY20" fmla="*/ 420 h 10000"/>
              <a:gd name="connsiteX21" fmla="*/ 1869 w 9375"/>
              <a:gd name="connsiteY21" fmla="*/ 420 h 10000"/>
              <a:gd name="connsiteX22" fmla="*/ 2504 w 9375"/>
              <a:gd name="connsiteY22" fmla="*/ 841 h 10000"/>
              <a:gd name="connsiteX23" fmla="*/ 3751 w 9375"/>
              <a:gd name="connsiteY23" fmla="*/ 841 h 10000"/>
              <a:gd name="connsiteX24" fmla="*/ 4376 w 9375"/>
              <a:gd name="connsiteY24" fmla="*/ 841 h 10000"/>
              <a:gd name="connsiteX25" fmla="*/ 4376 w 9375"/>
              <a:gd name="connsiteY25" fmla="*/ 841 h 10000"/>
              <a:gd name="connsiteX26" fmla="*/ 5002 w 9375"/>
              <a:gd name="connsiteY26" fmla="*/ 420 h 10000"/>
              <a:gd name="connsiteX0" fmla="*/ 9334 w 9334"/>
              <a:gd name="connsiteY0" fmla="*/ 5389 h 10000"/>
              <a:gd name="connsiteX1" fmla="*/ 8666 w 9334"/>
              <a:gd name="connsiteY1" fmla="*/ 6232 h 10000"/>
              <a:gd name="connsiteX2" fmla="*/ 8000 w 9334"/>
              <a:gd name="connsiteY2" fmla="*/ 7068 h 10000"/>
              <a:gd name="connsiteX3" fmla="*/ 7330 w 9334"/>
              <a:gd name="connsiteY3" fmla="*/ 8321 h 10000"/>
              <a:gd name="connsiteX4" fmla="*/ 5995 w 9334"/>
              <a:gd name="connsiteY4" fmla="*/ 9156 h 10000"/>
              <a:gd name="connsiteX5" fmla="*/ 5335 w 9334"/>
              <a:gd name="connsiteY5" fmla="*/ 9583 h 10000"/>
              <a:gd name="connsiteX6" fmla="*/ 4668 w 9334"/>
              <a:gd name="connsiteY6" fmla="*/ 10000 h 10000"/>
              <a:gd name="connsiteX7" fmla="*/ 4001 w 9334"/>
              <a:gd name="connsiteY7" fmla="*/ 9583 h 10000"/>
              <a:gd name="connsiteX8" fmla="*/ 3330 w 9334"/>
              <a:gd name="connsiteY8" fmla="*/ 9156 h 10000"/>
              <a:gd name="connsiteX9" fmla="*/ 3330 w 9334"/>
              <a:gd name="connsiteY9" fmla="*/ 8745 h 10000"/>
              <a:gd name="connsiteX10" fmla="*/ 3330 w 9334"/>
              <a:gd name="connsiteY10" fmla="*/ 7482 h 10000"/>
              <a:gd name="connsiteX11" fmla="*/ 3330 w 9334"/>
              <a:gd name="connsiteY11" fmla="*/ 7068 h 10000"/>
              <a:gd name="connsiteX12" fmla="*/ 3330 w 9334"/>
              <a:gd name="connsiteY12" fmla="*/ 6232 h 10000"/>
              <a:gd name="connsiteX13" fmla="*/ 3330 w 9334"/>
              <a:gd name="connsiteY13" fmla="*/ 5389 h 10000"/>
              <a:gd name="connsiteX14" fmla="*/ 2671 w 9334"/>
              <a:gd name="connsiteY14" fmla="*/ 4614 h 10000"/>
              <a:gd name="connsiteX15" fmla="*/ 1994 w 9334"/>
              <a:gd name="connsiteY15" fmla="*/ 3770 h 10000"/>
              <a:gd name="connsiteX16" fmla="*/ 1334 w 9334"/>
              <a:gd name="connsiteY16" fmla="*/ 2511 h 10000"/>
              <a:gd name="connsiteX17" fmla="*/ 659 w 9334"/>
              <a:gd name="connsiteY17" fmla="*/ 1254 h 10000"/>
              <a:gd name="connsiteX18" fmla="*/ 0 w 9334"/>
              <a:gd name="connsiteY18" fmla="*/ 0 h 10000"/>
              <a:gd name="connsiteX19" fmla="*/ 659 w 9334"/>
              <a:gd name="connsiteY19" fmla="*/ 420 h 10000"/>
              <a:gd name="connsiteX20" fmla="*/ 1994 w 9334"/>
              <a:gd name="connsiteY20" fmla="*/ 420 h 10000"/>
              <a:gd name="connsiteX21" fmla="*/ 2671 w 9334"/>
              <a:gd name="connsiteY21" fmla="*/ 841 h 10000"/>
              <a:gd name="connsiteX22" fmla="*/ 4001 w 9334"/>
              <a:gd name="connsiteY22" fmla="*/ 841 h 10000"/>
              <a:gd name="connsiteX23" fmla="*/ 4668 w 9334"/>
              <a:gd name="connsiteY23" fmla="*/ 841 h 10000"/>
              <a:gd name="connsiteX24" fmla="*/ 4668 w 9334"/>
              <a:gd name="connsiteY24" fmla="*/ 841 h 10000"/>
              <a:gd name="connsiteX25" fmla="*/ 5335 w 9334"/>
              <a:gd name="connsiteY25" fmla="*/ 420 h 10000"/>
              <a:gd name="connsiteX0" fmla="*/ 9284 w 9284"/>
              <a:gd name="connsiteY0" fmla="*/ 6232 h 10000"/>
              <a:gd name="connsiteX1" fmla="*/ 8571 w 9284"/>
              <a:gd name="connsiteY1" fmla="*/ 7068 h 10000"/>
              <a:gd name="connsiteX2" fmla="*/ 7853 w 9284"/>
              <a:gd name="connsiteY2" fmla="*/ 8321 h 10000"/>
              <a:gd name="connsiteX3" fmla="*/ 6423 w 9284"/>
              <a:gd name="connsiteY3" fmla="*/ 9156 h 10000"/>
              <a:gd name="connsiteX4" fmla="*/ 5716 w 9284"/>
              <a:gd name="connsiteY4" fmla="*/ 9583 h 10000"/>
              <a:gd name="connsiteX5" fmla="*/ 5001 w 9284"/>
              <a:gd name="connsiteY5" fmla="*/ 10000 h 10000"/>
              <a:gd name="connsiteX6" fmla="*/ 4286 w 9284"/>
              <a:gd name="connsiteY6" fmla="*/ 9583 h 10000"/>
              <a:gd name="connsiteX7" fmla="*/ 3568 w 9284"/>
              <a:gd name="connsiteY7" fmla="*/ 9156 h 10000"/>
              <a:gd name="connsiteX8" fmla="*/ 3568 w 9284"/>
              <a:gd name="connsiteY8" fmla="*/ 8745 h 10000"/>
              <a:gd name="connsiteX9" fmla="*/ 3568 w 9284"/>
              <a:gd name="connsiteY9" fmla="*/ 7482 h 10000"/>
              <a:gd name="connsiteX10" fmla="*/ 3568 w 9284"/>
              <a:gd name="connsiteY10" fmla="*/ 7068 h 10000"/>
              <a:gd name="connsiteX11" fmla="*/ 3568 w 9284"/>
              <a:gd name="connsiteY11" fmla="*/ 6232 h 10000"/>
              <a:gd name="connsiteX12" fmla="*/ 3568 w 9284"/>
              <a:gd name="connsiteY12" fmla="*/ 5389 h 10000"/>
              <a:gd name="connsiteX13" fmla="*/ 2862 w 9284"/>
              <a:gd name="connsiteY13" fmla="*/ 4614 h 10000"/>
              <a:gd name="connsiteX14" fmla="*/ 2136 w 9284"/>
              <a:gd name="connsiteY14" fmla="*/ 3770 h 10000"/>
              <a:gd name="connsiteX15" fmla="*/ 1429 w 9284"/>
              <a:gd name="connsiteY15" fmla="*/ 2511 h 10000"/>
              <a:gd name="connsiteX16" fmla="*/ 706 w 9284"/>
              <a:gd name="connsiteY16" fmla="*/ 1254 h 10000"/>
              <a:gd name="connsiteX17" fmla="*/ 0 w 9284"/>
              <a:gd name="connsiteY17" fmla="*/ 0 h 10000"/>
              <a:gd name="connsiteX18" fmla="*/ 706 w 9284"/>
              <a:gd name="connsiteY18" fmla="*/ 420 h 10000"/>
              <a:gd name="connsiteX19" fmla="*/ 2136 w 9284"/>
              <a:gd name="connsiteY19" fmla="*/ 420 h 10000"/>
              <a:gd name="connsiteX20" fmla="*/ 2862 w 9284"/>
              <a:gd name="connsiteY20" fmla="*/ 841 h 10000"/>
              <a:gd name="connsiteX21" fmla="*/ 4286 w 9284"/>
              <a:gd name="connsiteY21" fmla="*/ 841 h 10000"/>
              <a:gd name="connsiteX22" fmla="*/ 5001 w 9284"/>
              <a:gd name="connsiteY22" fmla="*/ 841 h 10000"/>
              <a:gd name="connsiteX23" fmla="*/ 5001 w 9284"/>
              <a:gd name="connsiteY23" fmla="*/ 841 h 10000"/>
              <a:gd name="connsiteX24" fmla="*/ 5716 w 9284"/>
              <a:gd name="connsiteY24" fmla="*/ 420 h 10000"/>
              <a:gd name="connsiteX0" fmla="*/ 10000 w 10000"/>
              <a:gd name="connsiteY0" fmla="*/ 6232 h 10000"/>
              <a:gd name="connsiteX1" fmla="*/ 8459 w 10000"/>
              <a:gd name="connsiteY1" fmla="*/ 8321 h 10000"/>
              <a:gd name="connsiteX2" fmla="*/ 6918 w 10000"/>
              <a:gd name="connsiteY2" fmla="*/ 9156 h 10000"/>
              <a:gd name="connsiteX3" fmla="*/ 6157 w 10000"/>
              <a:gd name="connsiteY3" fmla="*/ 9583 h 10000"/>
              <a:gd name="connsiteX4" fmla="*/ 5387 w 10000"/>
              <a:gd name="connsiteY4" fmla="*/ 10000 h 10000"/>
              <a:gd name="connsiteX5" fmla="*/ 4617 w 10000"/>
              <a:gd name="connsiteY5" fmla="*/ 9583 h 10000"/>
              <a:gd name="connsiteX6" fmla="*/ 3843 w 10000"/>
              <a:gd name="connsiteY6" fmla="*/ 9156 h 10000"/>
              <a:gd name="connsiteX7" fmla="*/ 3843 w 10000"/>
              <a:gd name="connsiteY7" fmla="*/ 8745 h 10000"/>
              <a:gd name="connsiteX8" fmla="*/ 3843 w 10000"/>
              <a:gd name="connsiteY8" fmla="*/ 7482 h 10000"/>
              <a:gd name="connsiteX9" fmla="*/ 3843 w 10000"/>
              <a:gd name="connsiteY9" fmla="*/ 7068 h 10000"/>
              <a:gd name="connsiteX10" fmla="*/ 3843 w 10000"/>
              <a:gd name="connsiteY10" fmla="*/ 6232 h 10000"/>
              <a:gd name="connsiteX11" fmla="*/ 3843 w 10000"/>
              <a:gd name="connsiteY11" fmla="*/ 5389 h 10000"/>
              <a:gd name="connsiteX12" fmla="*/ 3083 w 10000"/>
              <a:gd name="connsiteY12" fmla="*/ 4614 h 10000"/>
              <a:gd name="connsiteX13" fmla="*/ 2301 w 10000"/>
              <a:gd name="connsiteY13" fmla="*/ 3770 h 10000"/>
              <a:gd name="connsiteX14" fmla="*/ 1539 w 10000"/>
              <a:gd name="connsiteY14" fmla="*/ 2511 h 10000"/>
              <a:gd name="connsiteX15" fmla="*/ 760 w 10000"/>
              <a:gd name="connsiteY15" fmla="*/ 1254 h 10000"/>
              <a:gd name="connsiteX16" fmla="*/ 0 w 10000"/>
              <a:gd name="connsiteY16" fmla="*/ 0 h 10000"/>
              <a:gd name="connsiteX17" fmla="*/ 760 w 10000"/>
              <a:gd name="connsiteY17" fmla="*/ 420 h 10000"/>
              <a:gd name="connsiteX18" fmla="*/ 2301 w 10000"/>
              <a:gd name="connsiteY18" fmla="*/ 420 h 10000"/>
              <a:gd name="connsiteX19" fmla="*/ 3083 w 10000"/>
              <a:gd name="connsiteY19" fmla="*/ 841 h 10000"/>
              <a:gd name="connsiteX20" fmla="*/ 4617 w 10000"/>
              <a:gd name="connsiteY20" fmla="*/ 841 h 10000"/>
              <a:gd name="connsiteX21" fmla="*/ 5387 w 10000"/>
              <a:gd name="connsiteY21" fmla="*/ 841 h 10000"/>
              <a:gd name="connsiteX22" fmla="*/ 5387 w 10000"/>
              <a:gd name="connsiteY22" fmla="*/ 841 h 10000"/>
              <a:gd name="connsiteX23" fmla="*/ 6157 w 10000"/>
              <a:gd name="connsiteY23" fmla="*/ 420 h 10000"/>
              <a:gd name="connsiteX0" fmla="*/ 8459 w 8459"/>
              <a:gd name="connsiteY0" fmla="*/ 8321 h 10000"/>
              <a:gd name="connsiteX1" fmla="*/ 6918 w 8459"/>
              <a:gd name="connsiteY1" fmla="*/ 9156 h 10000"/>
              <a:gd name="connsiteX2" fmla="*/ 6157 w 8459"/>
              <a:gd name="connsiteY2" fmla="*/ 9583 h 10000"/>
              <a:gd name="connsiteX3" fmla="*/ 5387 w 8459"/>
              <a:gd name="connsiteY3" fmla="*/ 10000 h 10000"/>
              <a:gd name="connsiteX4" fmla="*/ 4617 w 8459"/>
              <a:gd name="connsiteY4" fmla="*/ 9583 h 10000"/>
              <a:gd name="connsiteX5" fmla="*/ 3843 w 8459"/>
              <a:gd name="connsiteY5" fmla="*/ 9156 h 10000"/>
              <a:gd name="connsiteX6" fmla="*/ 3843 w 8459"/>
              <a:gd name="connsiteY6" fmla="*/ 8745 h 10000"/>
              <a:gd name="connsiteX7" fmla="*/ 3843 w 8459"/>
              <a:gd name="connsiteY7" fmla="*/ 7482 h 10000"/>
              <a:gd name="connsiteX8" fmla="*/ 3843 w 8459"/>
              <a:gd name="connsiteY8" fmla="*/ 7068 h 10000"/>
              <a:gd name="connsiteX9" fmla="*/ 3843 w 8459"/>
              <a:gd name="connsiteY9" fmla="*/ 6232 h 10000"/>
              <a:gd name="connsiteX10" fmla="*/ 3843 w 8459"/>
              <a:gd name="connsiteY10" fmla="*/ 5389 h 10000"/>
              <a:gd name="connsiteX11" fmla="*/ 3083 w 8459"/>
              <a:gd name="connsiteY11" fmla="*/ 4614 h 10000"/>
              <a:gd name="connsiteX12" fmla="*/ 2301 w 8459"/>
              <a:gd name="connsiteY12" fmla="*/ 3770 h 10000"/>
              <a:gd name="connsiteX13" fmla="*/ 1539 w 8459"/>
              <a:gd name="connsiteY13" fmla="*/ 2511 h 10000"/>
              <a:gd name="connsiteX14" fmla="*/ 760 w 8459"/>
              <a:gd name="connsiteY14" fmla="*/ 1254 h 10000"/>
              <a:gd name="connsiteX15" fmla="*/ 0 w 8459"/>
              <a:gd name="connsiteY15" fmla="*/ 0 h 10000"/>
              <a:gd name="connsiteX16" fmla="*/ 760 w 8459"/>
              <a:gd name="connsiteY16" fmla="*/ 420 h 10000"/>
              <a:gd name="connsiteX17" fmla="*/ 2301 w 8459"/>
              <a:gd name="connsiteY17" fmla="*/ 420 h 10000"/>
              <a:gd name="connsiteX18" fmla="*/ 3083 w 8459"/>
              <a:gd name="connsiteY18" fmla="*/ 841 h 10000"/>
              <a:gd name="connsiteX19" fmla="*/ 4617 w 8459"/>
              <a:gd name="connsiteY19" fmla="*/ 841 h 10000"/>
              <a:gd name="connsiteX20" fmla="*/ 5387 w 8459"/>
              <a:gd name="connsiteY20" fmla="*/ 841 h 10000"/>
              <a:gd name="connsiteX21" fmla="*/ 5387 w 8459"/>
              <a:gd name="connsiteY21" fmla="*/ 841 h 10000"/>
              <a:gd name="connsiteX22" fmla="*/ 6157 w 8459"/>
              <a:gd name="connsiteY22" fmla="*/ 420 h 10000"/>
              <a:gd name="connsiteX0" fmla="*/ 8178 w 8178"/>
              <a:gd name="connsiteY0" fmla="*/ 9156 h 10000"/>
              <a:gd name="connsiteX1" fmla="*/ 7279 w 8178"/>
              <a:gd name="connsiteY1" fmla="*/ 9583 h 10000"/>
              <a:gd name="connsiteX2" fmla="*/ 6368 w 8178"/>
              <a:gd name="connsiteY2" fmla="*/ 10000 h 10000"/>
              <a:gd name="connsiteX3" fmla="*/ 5458 w 8178"/>
              <a:gd name="connsiteY3" fmla="*/ 9583 h 10000"/>
              <a:gd name="connsiteX4" fmla="*/ 4543 w 8178"/>
              <a:gd name="connsiteY4" fmla="*/ 9156 h 10000"/>
              <a:gd name="connsiteX5" fmla="*/ 4543 w 8178"/>
              <a:gd name="connsiteY5" fmla="*/ 8745 h 10000"/>
              <a:gd name="connsiteX6" fmla="*/ 4543 w 8178"/>
              <a:gd name="connsiteY6" fmla="*/ 7482 h 10000"/>
              <a:gd name="connsiteX7" fmla="*/ 4543 w 8178"/>
              <a:gd name="connsiteY7" fmla="*/ 7068 h 10000"/>
              <a:gd name="connsiteX8" fmla="*/ 4543 w 8178"/>
              <a:gd name="connsiteY8" fmla="*/ 6232 h 10000"/>
              <a:gd name="connsiteX9" fmla="*/ 4543 w 8178"/>
              <a:gd name="connsiteY9" fmla="*/ 5389 h 10000"/>
              <a:gd name="connsiteX10" fmla="*/ 3645 w 8178"/>
              <a:gd name="connsiteY10" fmla="*/ 4614 h 10000"/>
              <a:gd name="connsiteX11" fmla="*/ 2720 w 8178"/>
              <a:gd name="connsiteY11" fmla="*/ 3770 h 10000"/>
              <a:gd name="connsiteX12" fmla="*/ 1819 w 8178"/>
              <a:gd name="connsiteY12" fmla="*/ 2511 h 10000"/>
              <a:gd name="connsiteX13" fmla="*/ 898 w 8178"/>
              <a:gd name="connsiteY13" fmla="*/ 1254 h 10000"/>
              <a:gd name="connsiteX14" fmla="*/ 0 w 8178"/>
              <a:gd name="connsiteY14" fmla="*/ 0 h 10000"/>
              <a:gd name="connsiteX15" fmla="*/ 898 w 8178"/>
              <a:gd name="connsiteY15" fmla="*/ 420 h 10000"/>
              <a:gd name="connsiteX16" fmla="*/ 2720 w 8178"/>
              <a:gd name="connsiteY16" fmla="*/ 420 h 10000"/>
              <a:gd name="connsiteX17" fmla="*/ 3645 w 8178"/>
              <a:gd name="connsiteY17" fmla="*/ 841 h 10000"/>
              <a:gd name="connsiteX18" fmla="*/ 5458 w 8178"/>
              <a:gd name="connsiteY18" fmla="*/ 841 h 10000"/>
              <a:gd name="connsiteX19" fmla="*/ 6368 w 8178"/>
              <a:gd name="connsiteY19" fmla="*/ 841 h 10000"/>
              <a:gd name="connsiteX20" fmla="*/ 6368 w 8178"/>
              <a:gd name="connsiteY20" fmla="*/ 841 h 10000"/>
              <a:gd name="connsiteX21" fmla="*/ 7279 w 8178"/>
              <a:gd name="connsiteY21" fmla="*/ 420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178" h="10000">
                <a:moveTo>
                  <a:pt x="8178" y="9156"/>
                </a:moveTo>
                <a:lnTo>
                  <a:pt x="7279" y="9583"/>
                </a:lnTo>
                <a:lnTo>
                  <a:pt x="6368" y="10000"/>
                </a:lnTo>
                <a:lnTo>
                  <a:pt x="5458" y="9583"/>
                </a:lnTo>
                <a:lnTo>
                  <a:pt x="4543" y="9156"/>
                </a:lnTo>
                <a:lnTo>
                  <a:pt x="4543" y="8745"/>
                </a:lnTo>
                <a:lnTo>
                  <a:pt x="4543" y="7482"/>
                </a:lnTo>
                <a:lnTo>
                  <a:pt x="4543" y="7068"/>
                </a:lnTo>
                <a:lnTo>
                  <a:pt x="4543" y="6232"/>
                </a:lnTo>
                <a:lnTo>
                  <a:pt x="4543" y="5389"/>
                </a:lnTo>
                <a:lnTo>
                  <a:pt x="3645" y="4614"/>
                </a:lnTo>
                <a:lnTo>
                  <a:pt x="2720" y="3770"/>
                </a:lnTo>
                <a:cubicBezTo>
                  <a:pt x="2426" y="3356"/>
                  <a:pt x="2114" y="2939"/>
                  <a:pt x="1819" y="2511"/>
                </a:cubicBezTo>
                <a:cubicBezTo>
                  <a:pt x="1516" y="2094"/>
                  <a:pt x="1199" y="1675"/>
                  <a:pt x="898" y="1254"/>
                </a:cubicBezTo>
                <a:cubicBezTo>
                  <a:pt x="610" y="841"/>
                  <a:pt x="296" y="423"/>
                  <a:pt x="0" y="0"/>
                </a:cubicBezTo>
                <a:lnTo>
                  <a:pt x="898" y="420"/>
                </a:lnTo>
                <a:lnTo>
                  <a:pt x="2720" y="420"/>
                </a:lnTo>
                <a:lnTo>
                  <a:pt x="3645" y="841"/>
                </a:lnTo>
                <a:lnTo>
                  <a:pt x="5458" y="841"/>
                </a:lnTo>
                <a:lnTo>
                  <a:pt x="6368" y="841"/>
                </a:lnTo>
                <a:lnTo>
                  <a:pt x="6368" y="841"/>
                </a:lnTo>
                <a:lnTo>
                  <a:pt x="7279" y="420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27" name="Freeform 45"/>
          <p:cNvSpPr>
            <a:spLocks/>
          </p:cNvSpPr>
          <p:nvPr/>
        </p:nvSpPr>
        <p:spPr bwMode="auto">
          <a:xfrm>
            <a:off x="2755900" y="3125788"/>
            <a:ext cx="279400" cy="1200150"/>
          </a:xfrm>
          <a:custGeom>
            <a:avLst/>
            <a:gdLst>
              <a:gd name="connsiteX0" fmla="*/ 9888 w 10000"/>
              <a:gd name="connsiteY0" fmla="*/ 1257 h 10000"/>
              <a:gd name="connsiteX1" fmla="*/ 10000 w 10000"/>
              <a:gd name="connsiteY1" fmla="*/ 1362 h 10000"/>
              <a:gd name="connsiteX2" fmla="*/ 9888 w 10000"/>
              <a:gd name="connsiteY2" fmla="*/ 1468 h 10000"/>
              <a:gd name="connsiteX3" fmla="*/ 9888 w 10000"/>
              <a:gd name="connsiteY3" fmla="*/ 1574 h 10000"/>
              <a:gd name="connsiteX4" fmla="*/ 9777 w 10000"/>
              <a:gd name="connsiteY4" fmla="*/ 1680 h 10000"/>
              <a:gd name="connsiteX5" fmla="*/ 9777 w 10000"/>
              <a:gd name="connsiteY5" fmla="*/ 1680 h 10000"/>
              <a:gd name="connsiteX6" fmla="*/ 9665 w 10000"/>
              <a:gd name="connsiteY6" fmla="*/ 1786 h 10000"/>
              <a:gd name="connsiteX7" fmla="*/ 9665 w 10000"/>
              <a:gd name="connsiteY7" fmla="*/ 1892 h 10000"/>
              <a:gd name="connsiteX8" fmla="*/ 9553 w 10000"/>
              <a:gd name="connsiteY8" fmla="*/ 2103 h 10000"/>
              <a:gd name="connsiteX9" fmla="*/ 9553 w 10000"/>
              <a:gd name="connsiteY9" fmla="*/ 2209 h 10000"/>
              <a:gd name="connsiteX10" fmla="*/ 9553 w 10000"/>
              <a:gd name="connsiteY10" fmla="*/ 2421 h 10000"/>
              <a:gd name="connsiteX11" fmla="*/ 9441 w 10000"/>
              <a:gd name="connsiteY11" fmla="*/ 2632 h 10000"/>
              <a:gd name="connsiteX12" fmla="*/ 9441 w 10000"/>
              <a:gd name="connsiteY12" fmla="*/ 2844 h 10000"/>
              <a:gd name="connsiteX13" fmla="*/ 9330 w 10000"/>
              <a:gd name="connsiteY13" fmla="*/ 3161 h 10000"/>
              <a:gd name="connsiteX14" fmla="*/ 9330 w 10000"/>
              <a:gd name="connsiteY14" fmla="*/ 3479 h 10000"/>
              <a:gd name="connsiteX15" fmla="*/ 9330 w 10000"/>
              <a:gd name="connsiteY15" fmla="*/ 3889 h 10000"/>
              <a:gd name="connsiteX16" fmla="*/ 9218 w 10000"/>
              <a:gd name="connsiteY16" fmla="*/ 4206 h 10000"/>
              <a:gd name="connsiteX17" fmla="*/ 9106 w 10000"/>
              <a:gd name="connsiteY17" fmla="*/ 4630 h 10000"/>
              <a:gd name="connsiteX18" fmla="*/ 9106 w 10000"/>
              <a:gd name="connsiteY18" fmla="*/ 5159 h 10000"/>
              <a:gd name="connsiteX19" fmla="*/ 8994 w 10000"/>
              <a:gd name="connsiteY19" fmla="*/ 5688 h 10000"/>
              <a:gd name="connsiteX20" fmla="*/ 8883 w 10000"/>
              <a:gd name="connsiteY20" fmla="*/ 6310 h 10000"/>
              <a:gd name="connsiteX21" fmla="*/ 8771 w 10000"/>
              <a:gd name="connsiteY21" fmla="*/ 6839 h 10000"/>
              <a:gd name="connsiteX22" fmla="*/ 8771 w 10000"/>
              <a:gd name="connsiteY22" fmla="*/ 7368 h 10000"/>
              <a:gd name="connsiteX23" fmla="*/ 8673 w 10000"/>
              <a:gd name="connsiteY23" fmla="*/ 7791 h 10000"/>
              <a:gd name="connsiteX24" fmla="*/ 8561 w 10000"/>
              <a:gd name="connsiteY24" fmla="*/ 8214 h 10000"/>
              <a:gd name="connsiteX25" fmla="*/ 8450 w 10000"/>
              <a:gd name="connsiteY25" fmla="*/ 8532 h 10000"/>
              <a:gd name="connsiteX26" fmla="*/ 8338 w 10000"/>
              <a:gd name="connsiteY26" fmla="*/ 8836 h 10000"/>
              <a:gd name="connsiteX27" fmla="*/ 8226 w 10000"/>
              <a:gd name="connsiteY27" fmla="*/ 9048 h 10000"/>
              <a:gd name="connsiteX28" fmla="*/ 8115 w 10000"/>
              <a:gd name="connsiteY28" fmla="*/ 9259 h 10000"/>
              <a:gd name="connsiteX29" fmla="*/ 8003 w 10000"/>
              <a:gd name="connsiteY29" fmla="*/ 9577 h 10000"/>
              <a:gd name="connsiteX30" fmla="*/ 7779 w 10000"/>
              <a:gd name="connsiteY30" fmla="*/ 9788 h 10000"/>
              <a:gd name="connsiteX31" fmla="*/ 7668 w 10000"/>
              <a:gd name="connsiteY31" fmla="*/ 9894 h 10000"/>
              <a:gd name="connsiteX32" fmla="*/ 7556 w 10000"/>
              <a:gd name="connsiteY32" fmla="*/ 10000 h 10000"/>
              <a:gd name="connsiteX33" fmla="*/ 7444 w 10000"/>
              <a:gd name="connsiteY33" fmla="*/ 9894 h 10000"/>
              <a:gd name="connsiteX34" fmla="*/ 7332 w 10000"/>
              <a:gd name="connsiteY34" fmla="*/ 9788 h 10000"/>
              <a:gd name="connsiteX35" fmla="*/ 7332 w 10000"/>
              <a:gd name="connsiteY35" fmla="*/ 9683 h 10000"/>
              <a:gd name="connsiteX36" fmla="*/ 7332 w 10000"/>
              <a:gd name="connsiteY36" fmla="*/ 9365 h 10000"/>
              <a:gd name="connsiteX37" fmla="*/ 7332 w 10000"/>
              <a:gd name="connsiteY37" fmla="*/ 9259 h 10000"/>
              <a:gd name="connsiteX38" fmla="*/ 7332 w 10000"/>
              <a:gd name="connsiteY38" fmla="*/ 9048 h 10000"/>
              <a:gd name="connsiteX39" fmla="*/ 7332 w 10000"/>
              <a:gd name="connsiteY39" fmla="*/ 8836 h 10000"/>
              <a:gd name="connsiteX40" fmla="*/ 7221 w 10000"/>
              <a:gd name="connsiteY40" fmla="*/ 8638 h 10000"/>
              <a:gd name="connsiteX41" fmla="*/ 7109 w 10000"/>
              <a:gd name="connsiteY41" fmla="*/ 8426 h 10000"/>
              <a:gd name="connsiteX42" fmla="*/ 6997 w 10000"/>
              <a:gd name="connsiteY42" fmla="*/ 8108 h 10000"/>
              <a:gd name="connsiteX43" fmla="*/ 6885 w 10000"/>
              <a:gd name="connsiteY43" fmla="*/ 7791 h 10000"/>
              <a:gd name="connsiteX44" fmla="*/ 6774 w 10000"/>
              <a:gd name="connsiteY44" fmla="*/ 7474 h 10000"/>
              <a:gd name="connsiteX45" fmla="*/ 6885 w 10000"/>
              <a:gd name="connsiteY45" fmla="*/ 7579 h 10000"/>
              <a:gd name="connsiteX46" fmla="*/ 7109 w 10000"/>
              <a:gd name="connsiteY46" fmla="*/ 7579 h 10000"/>
              <a:gd name="connsiteX47" fmla="*/ 7221 w 10000"/>
              <a:gd name="connsiteY47" fmla="*/ 7685 h 10000"/>
              <a:gd name="connsiteX48" fmla="*/ 7444 w 10000"/>
              <a:gd name="connsiteY48" fmla="*/ 7685 h 10000"/>
              <a:gd name="connsiteX49" fmla="*/ 7556 w 10000"/>
              <a:gd name="connsiteY49" fmla="*/ 7685 h 10000"/>
              <a:gd name="connsiteX50" fmla="*/ 7556 w 10000"/>
              <a:gd name="connsiteY50" fmla="*/ 7685 h 10000"/>
              <a:gd name="connsiteX51" fmla="*/ 7668 w 10000"/>
              <a:gd name="connsiteY51" fmla="*/ 7579 h 10000"/>
              <a:gd name="connsiteX52" fmla="*/ 7668 w 10000"/>
              <a:gd name="connsiteY52" fmla="*/ 7474 h 10000"/>
              <a:gd name="connsiteX53" fmla="*/ 7779 w 10000"/>
              <a:gd name="connsiteY53" fmla="*/ 7368 h 10000"/>
              <a:gd name="connsiteX54" fmla="*/ 7779 w 10000"/>
              <a:gd name="connsiteY54" fmla="*/ 7156 h 10000"/>
              <a:gd name="connsiteX55" fmla="*/ 7891 w 10000"/>
              <a:gd name="connsiteY55" fmla="*/ 6944 h 10000"/>
              <a:gd name="connsiteX56" fmla="*/ 7891 w 10000"/>
              <a:gd name="connsiteY56" fmla="*/ 6627 h 10000"/>
              <a:gd name="connsiteX57" fmla="*/ 8003 w 10000"/>
              <a:gd name="connsiteY57" fmla="*/ 6217 h 10000"/>
              <a:gd name="connsiteX58" fmla="*/ 8003 w 10000"/>
              <a:gd name="connsiteY58" fmla="*/ 5794 h 10000"/>
              <a:gd name="connsiteX59" fmla="*/ 8115 w 10000"/>
              <a:gd name="connsiteY59" fmla="*/ 5370 h 10000"/>
              <a:gd name="connsiteX60" fmla="*/ 8115 w 10000"/>
              <a:gd name="connsiteY60" fmla="*/ 4841 h 10000"/>
              <a:gd name="connsiteX61" fmla="*/ 8226 w 10000"/>
              <a:gd name="connsiteY61" fmla="*/ 4206 h 10000"/>
              <a:gd name="connsiteX62" fmla="*/ 8338 w 10000"/>
              <a:gd name="connsiteY62" fmla="*/ 3783 h 10000"/>
              <a:gd name="connsiteX63" fmla="*/ 8338 w 10000"/>
              <a:gd name="connsiteY63" fmla="*/ 3373 h 10000"/>
              <a:gd name="connsiteX64" fmla="*/ 8450 w 10000"/>
              <a:gd name="connsiteY64" fmla="*/ 2950 h 10000"/>
              <a:gd name="connsiteX65" fmla="*/ 8450 w 10000"/>
              <a:gd name="connsiteY65" fmla="*/ 2632 h 10000"/>
              <a:gd name="connsiteX66" fmla="*/ 8450 w 10000"/>
              <a:gd name="connsiteY66" fmla="*/ 2315 h 10000"/>
              <a:gd name="connsiteX67" fmla="*/ 8450 w 10000"/>
              <a:gd name="connsiteY67" fmla="*/ 2103 h 10000"/>
              <a:gd name="connsiteX68" fmla="*/ 8561 w 10000"/>
              <a:gd name="connsiteY68" fmla="*/ 1892 h 10000"/>
              <a:gd name="connsiteX69" fmla="*/ 8561 w 10000"/>
              <a:gd name="connsiteY69" fmla="*/ 1680 h 10000"/>
              <a:gd name="connsiteX70" fmla="*/ 8450 w 10000"/>
              <a:gd name="connsiteY70" fmla="*/ 1468 h 10000"/>
              <a:gd name="connsiteX71" fmla="*/ 8450 w 10000"/>
              <a:gd name="connsiteY71" fmla="*/ 1257 h 10000"/>
              <a:gd name="connsiteX72" fmla="*/ 8338 w 10000"/>
              <a:gd name="connsiteY72" fmla="*/ 1164 h 10000"/>
              <a:gd name="connsiteX73" fmla="*/ 8115 w 10000"/>
              <a:gd name="connsiteY73" fmla="*/ 1058 h 10000"/>
              <a:gd name="connsiteX74" fmla="*/ 7779 w 10000"/>
              <a:gd name="connsiteY74" fmla="*/ 952 h 10000"/>
              <a:gd name="connsiteX75" fmla="*/ 7779 w 10000"/>
              <a:gd name="connsiteY75" fmla="*/ 952 h 10000"/>
              <a:gd name="connsiteX76" fmla="*/ 7556 w 10000"/>
              <a:gd name="connsiteY76" fmla="*/ 952 h 10000"/>
              <a:gd name="connsiteX77" fmla="*/ 7444 w 10000"/>
              <a:gd name="connsiteY77" fmla="*/ 952 h 10000"/>
              <a:gd name="connsiteX78" fmla="*/ 7221 w 10000"/>
              <a:gd name="connsiteY78" fmla="*/ 1058 h 10000"/>
              <a:gd name="connsiteX79" fmla="*/ 6885 w 10000"/>
              <a:gd name="connsiteY79" fmla="*/ 1058 h 10000"/>
              <a:gd name="connsiteX80" fmla="*/ 6550 w 10000"/>
              <a:gd name="connsiteY80" fmla="*/ 1058 h 10000"/>
              <a:gd name="connsiteX81" fmla="*/ 6103 w 10000"/>
              <a:gd name="connsiteY81" fmla="*/ 1164 h 10000"/>
              <a:gd name="connsiteX82" fmla="*/ 5670 w 10000"/>
              <a:gd name="connsiteY82" fmla="*/ 1164 h 10000"/>
              <a:gd name="connsiteX83" fmla="*/ 5112 w 10000"/>
              <a:gd name="connsiteY83" fmla="*/ 1257 h 10000"/>
              <a:gd name="connsiteX84" fmla="*/ 4553 w 10000"/>
              <a:gd name="connsiteY84" fmla="*/ 1362 h 10000"/>
              <a:gd name="connsiteX85" fmla="*/ 3994 w 10000"/>
              <a:gd name="connsiteY85" fmla="*/ 1362 h 10000"/>
              <a:gd name="connsiteX86" fmla="*/ 3338 w 10000"/>
              <a:gd name="connsiteY86" fmla="*/ 1468 h 10000"/>
              <a:gd name="connsiteX87" fmla="*/ 2556 w 10000"/>
              <a:gd name="connsiteY87" fmla="*/ 1574 h 10000"/>
              <a:gd name="connsiteX88" fmla="*/ 1774 w 10000"/>
              <a:gd name="connsiteY88" fmla="*/ 1680 h 10000"/>
              <a:gd name="connsiteX89" fmla="*/ 880 w 10000"/>
              <a:gd name="connsiteY89" fmla="*/ 1786 h 10000"/>
              <a:gd name="connsiteX90" fmla="*/ 0 w 10000"/>
              <a:gd name="connsiteY90" fmla="*/ 1257 h 10000"/>
              <a:gd name="connsiteX91" fmla="*/ 223 w 10000"/>
              <a:gd name="connsiteY91" fmla="*/ 1257 h 10000"/>
              <a:gd name="connsiteX92" fmla="*/ 559 w 10000"/>
              <a:gd name="connsiteY92" fmla="*/ 1257 h 10000"/>
              <a:gd name="connsiteX93" fmla="*/ 880 w 10000"/>
              <a:gd name="connsiteY93" fmla="*/ 1257 h 10000"/>
              <a:gd name="connsiteX94" fmla="*/ 1327 w 10000"/>
              <a:gd name="connsiteY94" fmla="*/ 1164 h 10000"/>
              <a:gd name="connsiteX95" fmla="*/ 1774 w 10000"/>
              <a:gd name="connsiteY95" fmla="*/ 1164 h 10000"/>
              <a:gd name="connsiteX96" fmla="*/ 2221 w 10000"/>
              <a:gd name="connsiteY96" fmla="*/ 1058 h 10000"/>
              <a:gd name="connsiteX97" fmla="*/ 2779 w 10000"/>
              <a:gd name="connsiteY97" fmla="*/ 1058 h 10000"/>
              <a:gd name="connsiteX98" fmla="*/ 3436 w 10000"/>
              <a:gd name="connsiteY98" fmla="*/ 952 h 10000"/>
              <a:gd name="connsiteX99" fmla="*/ 3994 w 10000"/>
              <a:gd name="connsiteY99" fmla="*/ 847 h 10000"/>
              <a:gd name="connsiteX100" fmla="*/ 4553 w 10000"/>
              <a:gd name="connsiteY100" fmla="*/ 847 h 10000"/>
              <a:gd name="connsiteX101" fmla="*/ 5112 w 10000"/>
              <a:gd name="connsiteY101" fmla="*/ 741 h 10000"/>
              <a:gd name="connsiteX102" fmla="*/ 5559 w 10000"/>
              <a:gd name="connsiteY102" fmla="*/ 635 h 10000"/>
              <a:gd name="connsiteX103" fmla="*/ 6006 w 10000"/>
              <a:gd name="connsiteY103" fmla="*/ 635 h 10000"/>
              <a:gd name="connsiteX104" fmla="*/ 6327 w 10000"/>
              <a:gd name="connsiteY104" fmla="*/ 529 h 10000"/>
              <a:gd name="connsiteX105" fmla="*/ 6662 w 10000"/>
              <a:gd name="connsiteY105" fmla="*/ 423 h 10000"/>
              <a:gd name="connsiteX106" fmla="*/ 6885 w 10000"/>
              <a:gd name="connsiteY106" fmla="*/ 423 h 10000"/>
              <a:gd name="connsiteX107" fmla="*/ 7332 w 10000"/>
              <a:gd name="connsiteY107" fmla="*/ 317 h 10000"/>
              <a:gd name="connsiteX108" fmla="*/ 7668 w 10000"/>
              <a:gd name="connsiteY108" fmla="*/ 212 h 10000"/>
              <a:gd name="connsiteX109" fmla="*/ 7891 w 10000"/>
              <a:gd name="connsiteY109" fmla="*/ 106 h 10000"/>
              <a:gd name="connsiteX110" fmla="*/ 8003 w 10000"/>
              <a:gd name="connsiteY110" fmla="*/ 106 h 10000"/>
              <a:gd name="connsiteX111" fmla="*/ 8115 w 10000"/>
              <a:gd name="connsiteY111" fmla="*/ 0 h 10000"/>
              <a:gd name="connsiteX112" fmla="*/ 8226 w 10000"/>
              <a:gd name="connsiteY112" fmla="*/ 0 h 10000"/>
              <a:gd name="connsiteX113" fmla="*/ 8338 w 10000"/>
              <a:gd name="connsiteY113" fmla="*/ 0 h 10000"/>
              <a:gd name="connsiteX114" fmla="*/ 8450 w 10000"/>
              <a:gd name="connsiteY114" fmla="*/ 106 h 10000"/>
              <a:gd name="connsiteX115" fmla="*/ 8673 w 10000"/>
              <a:gd name="connsiteY115" fmla="*/ 212 h 10000"/>
              <a:gd name="connsiteX116" fmla="*/ 8883 w 10000"/>
              <a:gd name="connsiteY116" fmla="*/ 317 h 10000"/>
              <a:gd name="connsiteX117" fmla="*/ 9218 w 10000"/>
              <a:gd name="connsiteY117" fmla="*/ 635 h 10000"/>
              <a:gd name="connsiteX118" fmla="*/ 9553 w 10000"/>
              <a:gd name="connsiteY118" fmla="*/ 847 h 10000"/>
              <a:gd name="connsiteX119" fmla="*/ 9777 w 10000"/>
              <a:gd name="connsiteY119" fmla="*/ 952 h 10000"/>
              <a:gd name="connsiteX120" fmla="*/ 9888 w 10000"/>
              <a:gd name="connsiteY120" fmla="*/ 1164 h 10000"/>
              <a:gd name="connsiteX121" fmla="*/ 9888 w 10000"/>
              <a:gd name="connsiteY121" fmla="*/ 1257 h 10000"/>
              <a:gd name="connsiteX122" fmla="*/ 9888 w 10000"/>
              <a:gd name="connsiteY122" fmla="*/ 1257 h 10000"/>
              <a:gd name="connsiteX0" fmla="*/ 9665 w 9777"/>
              <a:gd name="connsiteY0" fmla="*/ 1257 h 10000"/>
              <a:gd name="connsiteX1" fmla="*/ 9777 w 9777"/>
              <a:gd name="connsiteY1" fmla="*/ 1362 h 10000"/>
              <a:gd name="connsiteX2" fmla="*/ 9665 w 9777"/>
              <a:gd name="connsiteY2" fmla="*/ 1468 h 10000"/>
              <a:gd name="connsiteX3" fmla="*/ 9665 w 9777"/>
              <a:gd name="connsiteY3" fmla="*/ 1574 h 10000"/>
              <a:gd name="connsiteX4" fmla="*/ 9554 w 9777"/>
              <a:gd name="connsiteY4" fmla="*/ 1680 h 10000"/>
              <a:gd name="connsiteX5" fmla="*/ 9554 w 9777"/>
              <a:gd name="connsiteY5" fmla="*/ 1680 h 10000"/>
              <a:gd name="connsiteX6" fmla="*/ 9442 w 9777"/>
              <a:gd name="connsiteY6" fmla="*/ 1786 h 10000"/>
              <a:gd name="connsiteX7" fmla="*/ 9442 w 9777"/>
              <a:gd name="connsiteY7" fmla="*/ 1892 h 10000"/>
              <a:gd name="connsiteX8" fmla="*/ 9330 w 9777"/>
              <a:gd name="connsiteY8" fmla="*/ 2103 h 10000"/>
              <a:gd name="connsiteX9" fmla="*/ 9330 w 9777"/>
              <a:gd name="connsiteY9" fmla="*/ 2209 h 10000"/>
              <a:gd name="connsiteX10" fmla="*/ 9330 w 9777"/>
              <a:gd name="connsiteY10" fmla="*/ 2421 h 10000"/>
              <a:gd name="connsiteX11" fmla="*/ 9218 w 9777"/>
              <a:gd name="connsiteY11" fmla="*/ 2632 h 10000"/>
              <a:gd name="connsiteX12" fmla="*/ 9218 w 9777"/>
              <a:gd name="connsiteY12" fmla="*/ 2844 h 10000"/>
              <a:gd name="connsiteX13" fmla="*/ 9107 w 9777"/>
              <a:gd name="connsiteY13" fmla="*/ 3161 h 10000"/>
              <a:gd name="connsiteX14" fmla="*/ 9107 w 9777"/>
              <a:gd name="connsiteY14" fmla="*/ 3479 h 10000"/>
              <a:gd name="connsiteX15" fmla="*/ 9107 w 9777"/>
              <a:gd name="connsiteY15" fmla="*/ 3889 h 10000"/>
              <a:gd name="connsiteX16" fmla="*/ 8995 w 9777"/>
              <a:gd name="connsiteY16" fmla="*/ 4206 h 10000"/>
              <a:gd name="connsiteX17" fmla="*/ 8883 w 9777"/>
              <a:gd name="connsiteY17" fmla="*/ 4630 h 10000"/>
              <a:gd name="connsiteX18" fmla="*/ 8883 w 9777"/>
              <a:gd name="connsiteY18" fmla="*/ 5159 h 10000"/>
              <a:gd name="connsiteX19" fmla="*/ 8771 w 9777"/>
              <a:gd name="connsiteY19" fmla="*/ 5688 h 10000"/>
              <a:gd name="connsiteX20" fmla="*/ 8660 w 9777"/>
              <a:gd name="connsiteY20" fmla="*/ 6310 h 10000"/>
              <a:gd name="connsiteX21" fmla="*/ 8548 w 9777"/>
              <a:gd name="connsiteY21" fmla="*/ 6839 h 10000"/>
              <a:gd name="connsiteX22" fmla="*/ 8548 w 9777"/>
              <a:gd name="connsiteY22" fmla="*/ 7368 h 10000"/>
              <a:gd name="connsiteX23" fmla="*/ 8450 w 9777"/>
              <a:gd name="connsiteY23" fmla="*/ 7791 h 10000"/>
              <a:gd name="connsiteX24" fmla="*/ 8338 w 9777"/>
              <a:gd name="connsiteY24" fmla="*/ 8214 h 10000"/>
              <a:gd name="connsiteX25" fmla="*/ 8227 w 9777"/>
              <a:gd name="connsiteY25" fmla="*/ 8532 h 10000"/>
              <a:gd name="connsiteX26" fmla="*/ 8115 w 9777"/>
              <a:gd name="connsiteY26" fmla="*/ 8836 h 10000"/>
              <a:gd name="connsiteX27" fmla="*/ 8003 w 9777"/>
              <a:gd name="connsiteY27" fmla="*/ 9048 h 10000"/>
              <a:gd name="connsiteX28" fmla="*/ 7892 w 9777"/>
              <a:gd name="connsiteY28" fmla="*/ 9259 h 10000"/>
              <a:gd name="connsiteX29" fmla="*/ 7780 w 9777"/>
              <a:gd name="connsiteY29" fmla="*/ 9577 h 10000"/>
              <a:gd name="connsiteX30" fmla="*/ 7556 w 9777"/>
              <a:gd name="connsiteY30" fmla="*/ 9788 h 10000"/>
              <a:gd name="connsiteX31" fmla="*/ 7445 w 9777"/>
              <a:gd name="connsiteY31" fmla="*/ 9894 h 10000"/>
              <a:gd name="connsiteX32" fmla="*/ 7333 w 9777"/>
              <a:gd name="connsiteY32" fmla="*/ 10000 h 10000"/>
              <a:gd name="connsiteX33" fmla="*/ 7221 w 9777"/>
              <a:gd name="connsiteY33" fmla="*/ 9894 h 10000"/>
              <a:gd name="connsiteX34" fmla="*/ 7109 w 9777"/>
              <a:gd name="connsiteY34" fmla="*/ 9788 h 10000"/>
              <a:gd name="connsiteX35" fmla="*/ 7109 w 9777"/>
              <a:gd name="connsiteY35" fmla="*/ 9683 h 10000"/>
              <a:gd name="connsiteX36" fmla="*/ 7109 w 9777"/>
              <a:gd name="connsiteY36" fmla="*/ 9365 h 10000"/>
              <a:gd name="connsiteX37" fmla="*/ 7109 w 9777"/>
              <a:gd name="connsiteY37" fmla="*/ 9259 h 10000"/>
              <a:gd name="connsiteX38" fmla="*/ 7109 w 9777"/>
              <a:gd name="connsiteY38" fmla="*/ 9048 h 10000"/>
              <a:gd name="connsiteX39" fmla="*/ 7109 w 9777"/>
              <a:gd name="connsiteY39" fmla="*/ 8836 h 10000"/>
              <a:gd name="connsiteX40" fmla="*/ 6998 w 9777"/>
              <a:gd name="connsiteY40" fmla="*/ 8638 h 10000"/>
              <a:gd name="connsiteX41" fmla="*/ 6886 w 9777"/>
              <a:gd name="connsiteY41" fmla="*/ 8426 h 10000"/>
              <a:gd name="connsiteX42" fmla="*/ 6774 w 9777"/>
              <a:gd name="connsiteY42" fmla="*/ 8108 h 10000"/>
              <a:gd name="connsiteX43" fmla="*/ 6662 w 9777"/>
              <a:gd name="connsiteY43" fmla="*/ 7791 h 10000"/>
              <a:gd name="connsiteX44" fmla="*/ 6551 w 9777"/>
              <a:gd name="connsiteY44" fmla="*/ 7474 h 10000"/>
              <a:gd name="connsiteX45" fmla="*/ 6662 w 9777"/>
              <a:gd name="connsiteY45" fmla="*/ 7579 h 10000"/>
              <a:gd name="connsiteX46" fmla="*/ 6886 w 9777"/>
              <a:gd name="connsiteY46" fmla="*/ 7579 h 10000"/>
              <a:gd name="connsiteX47" fmla="*/ 6998 w 9777"/>
              <a:gd name="connsiteY47" fmla="*/ 7685 h 10000"/>
              <a:gd name="connsiteX48" fmla="*/ 7221 w 9777"/>
              <a:gd name="connsiteY48" fmla="*/ 7685 h 10000"/>
              <a:gd name="connsiteX49" fmla="*/ 7333 w 9777"/>
              <a:gd name="connsiteY49" fmla="*/ 7685 h 10000"/>
              <a:gd name="connsiteX50" fmla="*/ 7333 w 9777"/>
              <a:gd name="connsiteY50" fmla="*/ 7685 h 10000"/>
              <a:gd name="connsiteX51" fmla="*/ 7445 w 9777"/>
              <a:gd name="connsiteY51" fmla="*/ 7579 h 10000"/>
              <a:gd name="connsiteX52" fmla="*/ 7445 w 9777"/>
              <a:gd name="connsiteY52" fmla="*/ 7474 h 10000"/>
              <a:gd name="connsiteX53" fmla="*/ 7556 w 9777"/>
              <a:gd name="connsiteY53" fmla="*/ 7368 h 10000"/>
              <a:gd name="connsiteX54" fmla="*/ 7556 w 9777"/>
              <a:gd name="connsiteY54" fmla="*/ 7156 h 10000"/>
              <a:gd name="connsiteX55" fmla="*/ 7668 w 9777"/>
              <a:gd name="connsiteY55" fmla="*/ 6944 h 10000"/>
              <a:gd name="connsiteX56" fmla="*/ 7668 w 9777"/>
              <a:gd name="connsiteY56" fmla="*/ 6627 h 10000"/>
              <a:gd name="connsiteX57" fmla="*/ 7780 w 9777"/>
              <a:gd name="connsiteY57" fmla="*/ 6217 h 10000"/>
              <a:gd name="connsiteX58" fmla="*/ 7780 w 9777"/>
              <a:gd name="connsiteY58" fmla="*/ 5794 h 10000"/>
              <a:gd name="connsiteX59" fmla="*/ 7892 w 9777"/>
              <a:gd name="connsiteY59" fmla="*/ 5370 h 10000"/>
              <a:gd name="connsiteX60" fmla="*/ 7892 w 9777"/>
              <a:gd name="connsiteY60" fmla="*/ 4841 h 10000"/>
              <a:gd name="connsiteX61" fmla="*/ 8003 w 9777"/>
              <a:gd name="connsiteY61" fmla="*/ 4206 h 10000"/>
              <a:gd name="connsiteX62" fmla="*/ 8115 w 9777"/>
              <a:gd name="connsiteY62" fmla="*/ 3783 h 10000"/>
              <a:gd name="connsiteX63" fmla="*/ 8115 w 9777"/>
              <a:gd name="connsiteY63" fmla="*/ 3373 h 10000"/>
              <a:gd name="connsiteX64" fmla="*/ 8227 w 9777"/>
              <a:gd name="connsiteY64" fmla="*/ 2950 h 10000"/>
              <a:gd name="connsiteX65" fmla="*/ 8227 w 9777"/>
              <a:gd name="connsiteY65" fmla="*/ 2632 h 10000"/>
              <a:gd name="connsiteX66" fmla="*/ 8227 w 9777"/>
              <a:gd name="connsiteY66" fmla="*/ 2315 h 10000"/>
              <a:gd name="connsiteX67" fmla="*/ 8227 w 9777"/>
              <a:gd name="connsiteY67" fmla="*/ 2103 h 10000"/>
              <a:gd name="connsiteX68" fmla="*/ 8338 w 9777"/>
              <a:gd name="connsiteY68" fmla="*/ 1892 h 10000"/>
              <a:gd name="connsiteX69" fmla="*/ 8338 w 9777"/>
              <a:gd name="connsiteY69" fmla="*/ 1680 h 10000"/>
              <a:gd name="connsiteX70" fmla="*/ 8227 w 9777"/>
              <a:gd name="connsiteY70" fmla="*/ 1468 h 10000"/>
              <a:gd name="connsiteX71" fmla="*/ 8227 w 9777"/>
              <a:gd name="connsiteY71" fmla="*/ 1257 h 10000"/>
              <a:gd name="connsiteX72" fmla="*/ 8115 w 9777"/>
              <a:gd name="connsiteY72" fmla="*/ 1164 h 10000"/>
              <a:gd name="connsiteX73" fmla="*/ 7892 w 9777"/>
              <a:gd name="connsiteY73" fmla="*/ 1058 h 10000"/>
              <a:gd name="connsiteX74" fmla="*/ 7556 w 9777"/>
              <a:gd name="connsiteY74" fmla="*/ 952 h 10000"/>
              <a:gd name="connsiteX75" fmla="*/ 7556 w 9777"/>
              <a:gd name="connsiteY75" fmla="*/ 952 h 10000"/>
              <a:gd name="connsiteX76" fmla="*/ 7333 w 9777"/>
              <a:gd name="connsiteY76" fmla="*/ 952 h 10000"/>
              <a:gd name="connsiteX77" fmla="*/ 7221 w 9777"/>
              <a:gd name="connsiteY77" fmla="*/ 952 h 10000"/>
              <a:gd name="connsiteX78" fmla="*/ 6998 w 9777"/>
              <a:gd name="connsiteY78" fmla="*/ 1058 h 10000"/>
              <a:gd name="connsiteX79" fmla="*/ 6662 w 9777"/>
              <a:gd name="connsiteY79" fmla="*/ 1058 h 10000"/>
              <a:gd name="connsiteX80" fmla="*/ 6327 w 9777"/>
              <a:gd name="connsiteY80" fmla="*/ 1058 h 10000"/>
              <a:gd name="connsiteX81" fmla="*/ 5880 w 9777"/>
              <a:gd name="connsiteY81" fmla="*/ 1164 h 10000"/>
              <a:gd name="connsiteX82" fmla="*/ 5447 w 9777"/>
              <a:gd name="connsiteY82" fmla="*/ 1164 h 10000"/>
              <a:gd name="connsiteX83" fmla="*/ 4889 w 9777"/>
              <a:gd name="connsiteY83" fmla="*/ 1257 h 10000"/>
              <a:gd name="connsiteX84" fmla="*/ 4330 w 9777"/>
              <a:gd name="connsiteY84" fmla="*/ 1362 h 10000"/>
              <a:gd name="connsiteX85" fmla="*/ 3771 w 9777"/>
              <a:gd name="connsiteY85" fmla="*/ 1362 h 10000"/>
              <a:gd name="connsiteX86" fmla="*/ 3115 w 9777"/>
              <a:gd name="connsiteY86" fmla="*/ 1468 h 10000"/>
              <a:gd name="connsiteX87" fmla="*/ 2333 w 9777"/>
              <a:gd name="connsiteY87" fmla="*/ 1574 h 10000"/>
              <a:gd name="connsiteX88" fmla="*/ 1551 w 9777"/>
              <a:gd name="connsiteY88" fmla="*/ 1680 h 10000"/>
              <a:gd name="connsiteX89" fmla="*/ 657 w 9777"/>
              <a:gd name="connsiteY89" fmla="*/ 1786 h 10000"/>
              <a:gd name="connsiteX90" fmla="*/ 0 w 9777"/>
              <a:gd name="connsiteY90" fmla="*/ 1257 h 10000"/>
              <a:gd name="connsiteX91" fmla="*/ 336 w 9777"/>
              <a:gd name="connsiteY91" fmla="*/ 1257 h 10000"/>
              <a:gd name="connsiteX92" fmla="*/ 657 w 9777"/>
              <a:gd name="connsiteY92" fmla="*/ 1257 h 10000"/>
              <a:gd name="connsiteX93" fmla="*/ 1104 w 9777"/>
              <a:gd name="connsiteY93" fmla="*/ 1164 h 10000"/>
              <a:gd name="connsiteX94" fmla="*/ 1551 w 9777"/>
              <a:gd name="connsiteY94" fmla="*/ 1164 h 10000"/>
              <a:gd name="connsiteX95" fmla="*/ 1998 w 9777"/>
              <a:gd name="connsiteY95" fmla="*/ 1058 h 10000"/>
              <a:gd name="connsiteX96" fmla="*/ 2556 w 9777"/>
              <a:gd name="connsiteY96" fmla="*/ 1058 h 10000"/>
              <a:gd name="connsiteX97" fmla="*/ 3213 w 9777"/>
              <a:gd name="connsiteY97" fmla="*/ 952 h 10000"/>
              <a:gd name="connsiteX98" fmla="*/ 3771 w 9777"/>
              <a:gd name="connsiteY98" fmla="*/ 847 h 10000"/>
              <a:gd name="connsiteX99" fmla="*/ 4330 w 9777"/>
              <a:gd name="connsiteY99" fmla="*/ 847 h 10000"/>
              <a:gd name="connsiteX100" fmla="*/ 4889 w 9777"/>
              <a:gd name="connsiteY100" fmla="*/ 741 h 10000"/>
              <a:gd name="connsiteX101" fmla="*/ 5336 w 9777"/>
              <a:gd name="connsiteY101" fmla="*/ 635 h 10000"/>
              <a:gd name="connsiteX102" fmla="*/ 5783 w 9777"/>
              <a:gd name="connsiteY102" fmla="*/ 635 h 10000"/>
              <a:gd name="connsiteX103" fmla="*/ 6104 w 9777"/>
              <a:gd name="connsiteY103" fmla="*/ 529 h 10000"/>
              <a:gd name="connsiteX104" fmla="*/ 6439 w 9777"/>
              <a:gd name="connsiteY104" fmla="*/ 423 h 10000"/>
              <a:gd name="connsiteX105" fmla="*/ 6662 w 9777"/>
              <a:gd name="connsiteY105" fmla="*/ 423 h 10000"/>
              <a:gd name="connsiteX106" fmla="*/ 7109 w 9777"/>
              <a:gd name="connsiteY106" fmla="*/ 317 h 10000"/>
              <a:gd name="connsiteX107" fmla="*/ 7445 w 9777"/>
              <a:gd name="connsiteY107" fmla="*/ 212 h 10000"/>
              <a:gd name="connsiteX108" fmla="*/ 7668 w 9777"/>
              <a:gd name="connsiteY108" fmla="*/ 106 h 10000"/>
              <a:gd name="connsiteX109" fmla="*/ 7780 w 9777"/>
              <a:gd name="connsiteY109" fmla="*/ 106 h 10000"/>
              <a:gd name="connsiteX110" fmla="*/ 7892 w 9777"/>
              <a:gd name="connsiteY110" fmla="*/ 0 h 10000"/>
              <a:gd name="connsiteX111" fmla="*/ 8003 w 9777"/>
              <a:gd name="connsiteY111" fmla="*/ 0 h 10000"/>
              <a:gd name="connsiteX112" fmla="*/ 8115 w 9777"/>
              <a:gd name="connsiteY112" fmla="*/ 0 h 10000"/>
              <a:gd name="connsiteX113" fmla="*/ 8227 w 9777"/>
              <a:gd name="connsiteY113" fmla="*/ 106 h 10000"/>
              <a:gd name="connsiteX114" fmla="*/ 8450 w 9777"/>
              <a:gd name="connsiteY114" fmla="*/ 212 h 10000"/>
              <a:gd name="connsiteX115" fmla="*/ 8660 w 9777"/>
              <a:gd name="connsiteY115" fmla="*/ 317 h 10000"/>
              <a:gd name="connsiteX116" fmla="*/ 8995 w 9777"/>
              <a:gd name="connsiteY116" fmla="*/ 635 h 10000"/>
              <a:gd name="connsiteX117" fmla="*/ 9330 w 9777"/>
              <a:gd name="connsiteY117" fmla="*/ 847 h 10000"/>
              <a:gd name="connsiteX118" fmla="*/ 9554 w 9777"/>
              <a:gd name="connsiteY118" fmla="*/ 952 h 10000"/>
              <a:gd name="connsiteX119" fmla="*/ 9665 w 9777"/>
              <a:gd name="connsiteY119" fmla="*/ 1164 h 10000"/>
              <a:gd name="connsiteX120" fmla="*/ 9665 w 9777"/>
              <a:gd name="connsiteY120" fmla="*/ 1257 h 10000"/>
              <a:gd name="connsiteX121" fmla="*/ 9665 w 9777"/>
              <a:gd name="connsiteY121" fmla="*/ 1257 h 10000"/>
              <a:gd name="connsiteX0" fmla="*/ 9541 w 9656"/>
              <a:gd name="connsiteY0" fmla="*/ 1257 h 10000"/>
              <a:gd name="connsiteX1" fmla="*/ 9656 w 9656"/>
              <a:gd name="connsiteY1" fmla="*/ 1362 h 10000"/>
              <a:gd name="connsiteX2" fmla="*/ 9541 w 9656"/>
              <a:gd name="connsiteY2" fmla="*/ 1468 h 10000"/>
              <a:gd name="connsiteX3" fmla="*/ 9541 w 9656"/>
              <a:gd name="connsiteY3" fmla="*/ 1574 h 10000"/>
              <a:gd name="connsiteX4" fmla="*/ 9428 w 9656"/>
              <a:gd name="connsiteY4" fmla="*/ 1680 h 10000"/>
              <a:gd name="connsiteX5" fmla="*/ 9428 w 9656"/>
              <a:gd name="connsiteY5" fmla="*/ 1680 h 10000"/>
              <a:gd name="connsiteX6" fmla="*/ 9313 w 9656"/>
              <a:gd name="connsiteY6" fmla="*/ 1786 h 10000"/>
              <a:gd name="connsiteX7" fmla="*/ 9313 w 9656"/>
              <a:gd name="connsiteY7" fmla="*/ 1892 h 10000"/>
              <a:gd name="connsiteX8" fmla="*/ 9199 w 9656"/>
              <a:gd name="connsiteY8" fmla="*/ 2103 h 10000"/>
              <a:gd name="connsiteX9" fmla="*/ 9199 w 9656"/>
              <a:gd name="connsiteY9" fmla="*/ 2209 h 10000"/>
              <a:gd name="connsiteX10" fmla="*/ 9199 w 9656"/>
              <a:gd name="connsiteY10" fmla="*/ 2421 h 10000"/>
              <a:gd name="connsiteX11" fmla="*/ 9084 w 9656"/>
              <a:gd name="connsiteY11" fmla="*/ 2632 h 10000"/>
              <a:gd name="connsiteX12" fmla="*/ 9084 w 9656"/>
              <a:gd name="connsiteY12" fmla="*/ 2844 h 10000"/>
              <a:gd name="connsiteX13" fmla="*/ 8971 w 9656"/>
              <a:gd name="connsiteY13" fmla="*/ 3161 h 10000"/>
              <a:gd name="connsiteX14" fmla="*/ 8971 w 9656"/>
              <a:gd name="connsiteY14" fmla="*/ 3479 h 10000"/>
              <a:gd name="connsiteX15" fmla="*/ 8971 w 9656"/>
              <a:gd name="connsiteY15" fmla="*/ 3889 h 10000"/>
              <a:gd name="connsiteX16" fmla="*/ 8856 w 9656"/>
              <a:gd name="connsiteY16" fmla="*/ 4206 h 10000"/>
              <a:gd name="connsiteX17" fmla="*/ 8742 w 9656"/>
              <a:gd name="connsiteY17" fmla="*/ 4630 h 10000"/>
              <a:gd name="connsiteX18" fmla="*/ 8742 w 9656"/>
              <a:gd name="connsiteY18" fmla="*/ 5159 h 10000"/>
              <a:gd name="connsiteX19" fmla="*/ 8627 w 9656"/>
              <a:gd name="connsiteY19" fmla="*/ 5688 h 10000"/>
              <a:gd name="connsiteX20" fmla="*/ 8514 w 9656"/>
              <a:gd name="connsiteY20" fmla="*/ 6310 h 10000"/>
              <a:gd name="connsiteX21" fmla="*/ 8399 w 9656"/>
              <a:gd name="connsiteY21" fmla="*/ 6839 h 10000"/>
              <a:gd name="connsiteX22" fmla="*/ 8399 w 9656"/>
              <a:gd name="connsiteY22" fmla="*/ 7368 h 10000"/>
              <a:gd name="connsiteX23" fmla="*/ 8299 w 9656"/>
              <a:gd name="connsiteY23" fmla="*/ 7791 h 10000"/>
              <a:gd name="connsiteX24" fmla="*/ 8184 w 9656"/>
              <a:gd name="connsiteY24" fmla="*/ 8214 h 10000"/>
              <a:gd name="connsiteX25" fmla="*/ 8071 w 9656"/>
              <a:gd name="connsiteY25" fmla="*/ 8532 h 10000"/>
              <a:gd name="connsiteX26" fmla="*/ 7956 w 9656"/>
              <a:gd name="connsiteY26" fmla="*/ 8836 h 10000"/>
              <a:gd name="connsiteX27" fmla="*/ 7842 w 9656"/>
              <a:gd name="connsiteY27" fmla="*/ 9048 h 10000"/>
              <a:gd name="connsiteX28" fmla="*/ 7728 w 9656"/>
              <a:gd name="connsiteY28" fmla="*/ 9259 h 10000"/>
              <a:gd name="connsiteX29" fmla="*/ 7613 w 9656"/>
              <a:gd name="connsiteY29" fmla="*/ 9577 h 10000"/>
              <a:gd name="connsiteX30" fmla="*/ 7384 w 9656"/>
              <a:gd name="connsiteY30" fmla="*/ 9788 h 10000"/>
              <a:gd name="connsiteX31" fmla="*/ 7271 w 9656"/>
              <a:gd name="connsiteY31" fmla="*/ 9894 h 10000"/>
              <a:gd name="connsiteX32" fmla="*/ 7156 w 9656"/>
              <a:gd name="connsiteY32" fmla="*/ 10000 h 10000"/>
              <a:gd name="connsiteX33" fmla="*/ 7042 w 9656"/>
              <a:gd name="connsiteY33" fmla="*/ 9894 h 10000"/>
              <a:gd name="connsiteX34" fmla="*/ 6927 w 9656"/>
              <a:gd name="connsiteY34" fmla="*/ 9788 h 10000"/>
              <a:gd name="connsiteX35" fmla="*/ 6927 w 9656"/>
              <a:gd name="connsiteY35" fmla="*/ 9683 h 10000"/>
              <a:gd name="connsiteX36" fmla="*/ 6927 w 9656"/>
              <a:gd name="connsiteY36" fmla="*/ 9365 h 10000"/>
              <a:gd name="connsiteX37" fmla="*/ 6927 w 9656"/>
              <a:gd name="connsiteY37" fmla="*/ 9259 h 10000"/>
              <a:gd name="connsiteX38" fmla="*/ 6927 w 9656"/>
              <a:gd name="connsiteY38" fmla="*/ 9048 h 10000"/>
              <a:gd name="connsiteX39" fmla="*/ 6927 w 9656"/>
              <a:gd name="connsiteY39" fmla="*/ 8836 h 10000"/>
              <a:gd name="connsiteX40" fmla="*/ 6814 w 9656"/>
              <a:gd name="connsiteY40" fmla="*/ 8638 h 10000"/>
              <a:gd name="connsiteX41" fmla="*/ 6699 w 9656"/>
              <a:gd name="connsiteY41" fmla="*/ 8426 h 10000"/>
              <a:gd name="connsiteX42" fmla="*/ 6585 w 9656"/>
              <a:gd name="connsiteY42" fmla="*/ 8108 h 10000"/>
              <a:gd name="connsiteX43" fmla="*/ 6470 w 9656"/>
              <a:gd name="connsiteY43" fmla="*/ 7791 h 10000"/>
              <a:gd name="connsiteX44" fmla="*/ 6356 w 9656"/>
              <a:gd name="connsiteY44" fmla="*/ 7474 h 10000"/>
              <a:gd name="connsiteX45" fmla="*/ 6470 w 9656"/>
              <a:gd name="connsiteY45" fmla="*/ 7579 h 10000"/>
              <a:gd name="connsiteX46" fmla="*/ 6699 w 9656"/>
              <a:gd name="connsiteY46" fmla="*/ 7579 h 10000"/>
              <a:gd name="connsiteX47" fmla="*/ 6814 w 9656"/>
              <a:gd name="connsiteY47" fmla="*/ 7685 h 10000"/>
              <a:gd name="connsiteX48" fmla="*/ 7042 w 9656"/>
              <a:gd name="connsiteY48" fmla="*/ 7685 h 10000"/>
              <a:gd name="connsiteX49" fmla="*/ 7156 w 9656"/>
              <a:gd name="connsiteY49" fmla="*/ 7685 h 10000"/>
              <a:gd name="connsiteX50" fmla="*/ 7156 w 9656"/>
              <a:gd name="connsiteY50" fmla="*/ 7685 h 10000"/>
              <a:gd name="connsiteX51" fmla="*/ 7271 w 9656"/>
              <a:gd name="connsiteY51" fmla="*/ 7579 h 10000"/>
              <a:gd name="connsiteX52" fmla="*/ 7271 w 9656"/>
              <a:gd name="connsiteY52" fmla="*/ 7474 h 10000"/>
              <a:gd name="connsiteX53" fmla="*/ 7384 w 9656"/>
              <a:gd name="connsiteY53" fmla="*/ 7368 h 10000"/>
              <a:gd name="connsiteX54" fmla="*/ 7384 w 9656"/>
              <a:gd name="connsiteY54" fmla="*/ 7156 h 10000"/>
              <a:gd name="connsiteX55" fmla="*/ 7499 w 9656"/>
              <a:gd name="connsiteY55" fmla="*/ 6944 h 10000"/>
              <a:gd name="connsiteX56" fmla="*/ 7499 w 9656"/>
              <a:gd name="connsiteY56" fmla="*/ 6627 h 10000"/>
              <a:gd name="connsiteX57" fmla="*/ 7613 w 9656"/>
              <a:gd name="connsiteY57" fmla="*/ 6217 h 10000"/>
              <a:gd name="connsiteX58" fmla="*/ 7613 w 9656"/>
              <a:gd name="connsiteY58" fmla="*/ 5794 h 10000"/>
              <a:gd name="connsiteX59" fmla="*/ 7728 w 9656"/>
              <a:gd name="connsiteY59" fmla="*/ 5370 h 10000"/>
              <a:gd name="connsiteX60" fmla="*/ 7728 w 9656"/>
              <a:gd name="connsiteY60" fmla="*/ 4841 h 10000"/>
              <a:gd name="connsiteX61" fmla="*/ 7842 w 9656"/>
              <a:gd name="connsiteY61" fmla="*/ 4206 h 10000"/>
              <a:gd name="connsiteX62" fmla="*/ 7956 w 9656"/>
              <a:gd name="connsiteY62" fmla="*/ 3783 h 10000"/>
              <a:gd name="connsiteX63" fmla="*/ 7956 w 9656"/>
              <a:gd name="connsiteY63" fmla="*/ 3373 h 10000"/>
              <a:gd name="connsiteX64" fmla="*/ 8071 w 9656"/>
              <a:gd name="connsiteY64" fmla="*/ 2950 h 10000"/>
              <a:gd name="connsiteX65" fmla="*/ 8071 w 9656"/>
              <a:gd name="connsiteY65" fmla="*/ 2632 h 10000"/>
              <a:gd name="connsiteX66" fmla="*/ 8071 w 9656"/>
              <a:gd name="connsiteY66" fmla="*/ 2315 h 10000"/>
              <a:gd name="connsiteX67" fmla="*/ 8071 w 9656"/>
              <a:gd name="connsiteY67" fmla="*/ 2103 h 10000"/>
              <a:gd name="connsiteX68" fmla="*/ 8184 w 9656"/>
              <a:gd name="connsiteY68" fmla="*/ 1892 h 10000"/>
              <a:gd name="connsiteX69" fmla="*/ 8184 w 9656"/>
              <a:gd name="connsiteY69" fmla="*/ 1680 h 10000"/>
              <a:gd name="connsiteX70" fmla="*/ 8071 w 9656"/>
              <a:gd name="connsiteY70" fmla="*/ 1468 h 10000"/>
              <a:gd name="connsiteX71" fmla="*/ 8071 w 9656"/>
              <a:gd name="connsiteY71" fmla="*/ 1257 h 10000"/>
              <a:gd name="connsiteX72" fmla="*/ 7956 w 9656"/>
              <a:gd name="connsiteY72" fmla="*/ 1164 h 10000"/>
              <a:gd name="connsiteX73" fmla="*/ 7728 w 9656"/>
              <a:gd name="connsiteY73" fmla="*/ 1058 h 10000"/>
              <a:gd name="connsiteX74" fmla="*/ 7384 w 9656"/>
              <a:gd name="connsiteY74" fmla="*/ 952 h 10000"/>
              <a:gd name="connsiteX75" fmla="*/ 7384 w 9656"/>
              <a:gd name="connsiteY75" fmla="*/ 952 h 10000"/>
              <a:gd name="connsiteX76" fmla="*/ 7156 w 9656"/>
              <a:gd name="connsiteY76" fmla="*/ 952 h 10000"/>
              <a:gd name="connsiteX77" fmla="*/ 7042 w 9656"/>
              <a:gd name="connsiteY77" fmla="*/ 952 h 10000"/>
              <a:gd name="connsiteX78" fmla="*/ 6814 w 9656"/>
              <a:gd name="connsiteY78" fmla="*/ 1058 h 10000"/>
              <a:gd name="connsiteX79" fmla="*/ 6470 w 9656"/>
              <a:gd name="connsiteY79" fmla="*/ 1058 h 10000"/>
              <a:gd name="connsiteX80" fmla="*/ 6127 w 9656"/>
              <a:gd name="connsiteY80" fmla="*/ 1058 h 10000"/>
              <a:gd name="connsiteX81" fmla="*/ 5670 w 9656"/>
              <a:gd name="connsiteY81" fmla="*/ 1164 h 10000"/>
              <a:gd name="connsiteX82" fmla="*/ 5227 w 9656"/>
              <a:gd name="connsiteY82" fmla="*/ 1164 h 10000"/>
              <a:gd name="connsiteX83" fmla="*/ 4657 w 9656"/>
              <a:gd name="connsiteY83" fmla="*/ 1257 h 10000"/>
              <a:gd name="connsiteX84" fmla="*/ 4085 w 9656"/>
              <a:gd name="connsiteY84" fmla="*/ 1362 h 10000"/>
              <a:gd name="connsiteX85" fmla="*/ 3513 w 9656"/>
              <a:gd name="connsiteY85" fmla="*/ 1362 h 10000"/>
              <a:gd name="connsiteX86" fmla="*/ 2842 w 9656"/>
              <a:gd name="connsiteY86" fmla="*/ 1468 h 10000"/>
              <a:gd name="connsiteX87" fmla="*/ 2042 w 9656"/>
              <a:gd name="connsiteY87" fmla="*/ 1574 h 10000"/>
              <a:gd name="connsiteX88" fmla="*/ 1242 w 9656"/>
              <a:gd name="connsiteY88" fmla="*/ 1680 h 10000"/>
              <a:gd name="connsiteX89" fmla="*/ 328 w 9656"/>
              <a:gd name="connsiteY89" fmla="*/ 1786 h 10000"/>
              <a:gd name="connsiteX90" fmla="*/ 0 w 9656"/>
              <a:gd name="connsiteY90" fmla="*/ 1257 h 10000"/>
              <a:gd name="connsiteX91" fmla="*/ 328 w 9656"/>
              <a:gd name="connsiteY91" fmla="*/ 1257 h 10000"/>
              <a:gd name="connsiteX92" fmla="*/ 785 w 9656"/>
              <a:gd name="connsiteY92" fmla="*/ 1164 h 10000"/>
              <a:gd name="connsiteX93" fmla="*/ 1242 w 9656"/>
              <a:gd name="connsiteY93" fmla="*/ 1164 h 10000"/>
              <a:gd name="connsiteX94" fmla="*/ 1700 w 9656"/>
              <a:gd name="connsiteY94" fmla="*/ 1058 h 10000"/>
              <a:gd name="connsiteX95" fmla="*/ 2270 w 9656"/>
              <a:gd name="connsiteY95" fmla="*/ 1058 h 10000"/>
              <a:gd name="connsiteX96" fmla="*/ 2942 w 9656"/>
              <a:gd name="connsiteY96" fmla="*/ 952 h 10000"/>
              <a:gd name="connsiteX97" fmla="*/ 3513 w 9656"/>
              <a:gd name="connsiteY97" fmla="*/ 847 h 10000"/>
              <a:gd name="connsiteX98" fmla="*/ 4085 w 9656"/>
              <a:gd name="connsiteY98" fmla="*/ 847 h 10000"/>
              <a:gd name="connsiteX99" fmla="*/ 4657 w 9656"/>
              <a:gd name="connsiteY99" fmla="*/ 741 h 10000"/>
              <a:gd name="connsiteX100" fmla="*/ 5114 w 9656"/>
              <a:gd name="connsiteY100" fmla="*/ 635 h 10000"/>
              <a:gd name="connsiteX101" fmla="*/ 5571 w 9656"/>
              <a:gd name="connsiteY101" fmla="*/ 635 h 10000"/>
              <a:gd name="connsiteX102" fmla="*/ 5899 w 9656"/>
              <a:gd name="connsiteY102" fmla="*/ 529 h 10000"/>
              <a:gd name="connsiteX103" fmla="*/ 6242 w 9656"/>
              <a:gd name="connsiteY103" fmla="*/ 423 h 10000"/>
              <a:gd name="connsiteX104" fmla="*/ 6470 w 9656"/>
              <a:gd name="connsiteY104" fmla="*/ 423 h 10000"/>
              <a:gd name="connsiteX105" fmla="*/ 6927 w 9656"/>
              <a:gd name="connsiteY105" fmla="*/ 317 h 10000"/>
              <a:gd name="connsiteX106" fmla="*/ 7271 w 9656"/>
              <a:gd name="connsiteY106" fmla="*/ 212 h 10000"/>
              <a:gd name="connsiteX107" fmla="*/ 7499 w 9656"/>
              <a:gd name="connsiteY107" fmla="*/ 106 h 10000"/>
              <a:gd name="connsiteX108" fmla="*/ 7613 w 9656"/>
              <a:gd name="connsiteY108" fmla="*/ 106 h 10000"/>
              <a:gd name="connsiteX109" fmla="*/ 7728 w 9656"/>
              <a:gd name="connsiteY109" fmla="*/ 0 h 10000"/>
              <a:gd name="connsiteX110" fmla="*/ 7842 w 9656"/>
              <a:gd name="connsiteY110" fmla="*/ 0 h 10000"/>
              <a:gd name="connsiteX111" fmla="*/ 7956 w 9656"/>
              <a:gd name="connsiteY111" fmla="*/ 0 h 10000"/>
              <a:gd name="connsiteX112" fmla="*/ 8071 w 9656"/>
              <a:gd name="connsiteY112" fmla="*/ 106 h 10000"/>
              <a:gd name="connsiteX113" fmla="*/ 8299 w 9656"/>
              <a:gd name="connsiteY113" fmla="*/ 212 h 10000"/>
              <a:gd name="connsiteX114" fmla="*/ 8514 w 9656"/>
              <a:gd name="connsiteY114" fmla="*/ 317 h 10000"/>
              <a:gd name="connsiteX115" fmla="*/ 8856 w 9656"/>
              <a:gd name="connsiteY115" fmla="*/ 635 h 10000"/>
              <a:gd name="connsiteX116" fmla="*/ 9199 w 9656"/>
              <a:gd name="connsiteY116" fmla="*/ 847 h 10000"/>
              <a:gd name="connsiteX117" fmla="*/ 9428 w 9656"/>
              <a:gd name="connsiteY117" fmla="*/ 952 h 10000"/>
              <a:gd name="connsiteX118" fmla="*/ 9541 w 9656"/>
              <a:gd name="connsiteY118" fmla="*/ 1164 h 10000"/>
              <a:gd name="connsiteX119" fmla="*/ 9541 w 9656"/>
              <a:gd name="connsiteY119" fmla="*/ 1257 h 10000"/>
              <a:gd name="connsiteX120" fmla="*/ 9541 w 9656"/>
              <a:gd name="connsiteY120" fmla="*/ 1257 h 10000"/>
              <a:gd name="connsiteX0" fmla="*/ 9881 w 10000"/>
              <a:gd name="connsiteY0" fmla="*/ 1257 h 10000"/>
              <a:gd name="connsiteX1" fmla="*/ 10000 w 10000"/>
              <a:gd name="connsiteY1" fmla="*/ 1362 h 10000"/>
              <a:gd name="connsiteX2" fmla="*/ 9881 w 10000"/>
              <a:gd name="connsiteY2" fmla="*/ 1468 h 10000"/>
              <a:gd name="connsiteX3" fmla="*/ 9881 w 10000"/>
              <a:gd name="connsiteY3" fmla="*/ 1574 h 10000"/>
              <a:gd name="connsiteX4" fmla="*/ 9764 w 10000"/>
              <a:gd name="connsiteY4" fmla="*/ 1680 h 10000"/>
              <a:gd name="connsiteX5" fmla="*/ 9764 w 10000"/>
              <a:gd name="connsiteY5" fmla="*/ 1680 h 10000"/>
              <a:gd name="connsiteX6" fmla="*/ 9645 w 10000"/>
              <a:gd name="connsiteY6" fmla="*/ 1786 h 10000"/>
              <a:gd name="connsiteX7" fmla="*/ 9645 w 10000"/>
              <a:gd name="connsiteY7" fmla="*/ 1892 h 10000"/>
              <a:gd name="connsiteX8" fmla="*/ 9527 w 10000"/>
              <a:gd name="connsiteY8" fmla="*/ 2103 h 10000"/>
              <a:gd name="connsiteX9" fmla="*/ 9527 w 10000"/>
              <a:gd name="connsiteY9" fmla="*/ 2209 h 10000"/>
              <a:gd name="connsiteX10" fmla="*/ 9527 w 10000"/>
              <a:gd name="connsiteY10" fmla="*/ 2421 h 10000"/>
              <a:gd name="connsiteX11" fmla="*/ 9408 w 10000"/>
              <a:gd name="connsiteY11" fmla="*/ 2632 h 10000"/>
              <a:gd name="connsiteX12" fmla="*/ 9408 w 10000"/>
              <a:gd name="connsiteY12" fmla="*/ 2844 h 10000"/>
              <a:gd name="connsiteX13" fmla="*/ 9291 w 10000"/>
              <a:gd name="connsiteY13" fmla="*/ 3161 h 10000"/>
              <a:gd name="connsiteX14" fmla="*/ 9291 w 10000"/>
              <a:gd name="connsiteY14" fmla="*/ 3479 h 10000"/>
              <a:gd name="connsiteX15" fmla="*/ 9291 w 10000"/>
              <a:gd name="connsiteY15" fmla="*/ 3889 h 10000"/>
              <a:gd name="connsiteX16" fmla="*/ 9171 w 10000"/>
              <a:gd name="connsiteY16" fmla="*/ 4206 h 10000"/>
              <a:gd name="connsiteX17" fmla="*/ 9053 w 10000"/>
              <a:gd name="connsiteY17" fmla="*/ 4630 h 10000"/>
              <a:gd name="connsiteX18" fmla="*/ 9053 w 10000"/>
              <a:gd name="connsiteY18" fmla="*/ 5159 h 10000"/>
              <a:gd name="connsiteX19" fmla="*/ 8934 w 10000"/>
              <a:gd name="connsiteY19" fmla="*/ 5688 h 10000"/>
              <a:gd name="connsiteX20" fmla="*/ 8817 w 10000"/>
              <a:gd name="connsiteY20" fmla="*/ 6310 h 10000"/>
              <a:gd name="connsiteX21" fmla="*/ 8698 w 10000"/>
              <a:gd name="connsiteY21" fmla="*/ 6839 h 10000"/>
              <a:gd name="connsiteX22" fmla="*/ 8698 w 10000"/>
              <a:gd name="connsiteY22" fmla="*/ 7368 h 10000"/>
              <a:gd name="connsiteX23" fmla="*/ 8595 w 10000"/>
              <a:gd name="connsiteY23" fmla="*/ 7791 h 10000"/>
              <a:gd name="connsiteX24" fmla="*/ 8476 w 10000"/>
              <a:gd name="connsiteY24" fmla="*/ 8214 h 10000"/>
              <a:gd name="connsiteX25" fmla="*/ 8359 w 10000"/>
              <a:gd name="connsiteY25" fmla="*/ 8532 h 10000"/>
              <a:gd name="connsiteX26" fmla="*/ 8239 w 10000"/>
              <a:gd name="connsiteY26" fmla="*/ 8836 h 10000"/>
              <a:gd name="connsiteX27" fmla="*/ 8121 w 10000"/>
              <a:gd name="connsiteY27" fmla="*/ 9048 h 10000"/>
              <a:gd name="connsiteX28" fmla="*/ 8003 w 10000"/>
              <a:gd name="connsiteY28" fmla="*/ 9259 h 10000"/>
              <a:gd name="connsiteX29" fmla="*/ 7884 w 10000"/>
              <a:gd name="connsiteY29" fmla="*/ 9577 h 10000"/>
              <a:gd name="connsiteX30" fmla="*/ 7647 w 10000"/>
              <a:gd name="connsiteY30" fmla="*/ 9788 h 10000"/>
              <a:gd name="connsiteX31" fmla="*/ 7530 w 10000"/>
              <a:gd name="connsiteY31" fmla="*/ 9894 h 10000"/>
              <a:gd name="connsiteX32" fmla="*/ 7411 w 10000"/>
              <a:gd name="connsiteY32" fmla="*/ 10000 h 10000"/>
              <a:gd name="connsiteX33" fmla="*/ 7293 w 10000"/>
              <a:gd name="connsiteY33" fmla="*/ 9894 h 10000"/>
              <a:gd name="connsiteX34" fmla="*/ 7174 w 10000"/>
              <a:gd name="connsiteY34" fmla="*/ 9788 h 10000"/>
              <a:gd name="connsiteX35" fmla="*/ 7174 w 10000"/>
              <a:gd name="connsiteY35" fmla="*/ 9683 h 10000"/>
              <a:gd name="connsiteX36" fmla="*/ 7174 w 10000"/>
              <a:gd name="connsiteY36" fmla="*/ 9365 h 10000"/>
              <a:gd name="connsiteX37" fmla="*/ 7174 w 10000"/>
              <a:gd name="connsiteY37" fmla="*/ 9259 h 10000"/>
              <a:gd name="connsiteX38" fmla="*/ 7174 w 10000"/>
              <a:gd name="connsiteY38" fmla="*/ 9048 h 10000"/>
              <a:gd name="connsiteX39" fmla="*/ 7174 w 10000"/>
              <a:gd name="connsiteY39" fmla="*/ 8836 h 10000"/>
              <a:gd name="connsiteX40" fmla="*/ 7057 w 10000"/>
              <a:gd name="connsiteY40" fmla="*/ 8638 h 10000"/>
              <a:gd name="connsiteX41" fmla="*/ 6938 w 10000"/>
              <a:gd name="connsiteY41" fmla="*/ 8426 h 10000"/>
              <a:gd name="connsiteX42" fmla="*/ 6820 w 10000"/>
              <a:gd name="connsiteY42" fmla="*/ 8108 h 10000"/>
              <a:gd name="connsiteX43" fmla="*/ 6700 w 10000"/>
              <a:gd name="connsiteY43" fmla="*/ 7791 h 10000"/>
              <a:gd name="connsiteX44" fmla="*/ 6582 w 10000"/>
              <a:gd name="connsiteY44" fmla="*/ 7474 h 10000"/>
              <a:gd name="connsiteX45" fmla="*/ 6700 w 10000"/>
              <a:gd name="connsiteY45" fmla="*/ 7579 h 10000"/>
              <a:gd name="connsiteX46" fmla="*/ 6938 w 10000"/>
              <a:gd name="connsiteY46" fmla="*/ 7579 h 10000"/>
              <a:gd name="connsiteX47" fmla="*/ 7057 w 10000"/>
              <a:gd name="connsiteY47" fmla="*/ 7685 h 10000"/>
              <a:gd name="connsiteX48" fmla="*/ 7293 w 10000"/>
              <a:gd name="connsiteY48" fmla="*/ 7685 h 10000"/>
              <a:gd name="connsiteX49" fmla="*/ 7411 w 10000"/>
              <a:gd name="connsiteY49" fmla="*/ 7685 h 10000"/>
              <a:gd name="connsiteX50" fmla="*/ 7411 w 10000"/>
              <a:gd name="connsiteY50" fmla="*/ 7685 h 10000"/>
              <a:gd name="connsiteX51" fmla="*/ 7530 w 10000"/>
              <a:gd name="connsiteY51" fmla="*/ 7579 h 10000"/>
              <a:gd name="connsiteX52" fmla="*/ 7530 w 10000"/>
              <a:gd name="connsiteY52" fmla="*/ 7474 h 10000"/>
              <a:gd name="connsiteX53" fmla="*/ 7647 w 10000"/>
              <a:gd name="connsiteY53" fmla="*/ 7368 h 10000"/>
              <a:gd name="connsiteX54" fmla="*/ 7647 w 10000"/>
              <a:gd name="connsiteY54" fmla="*/ 7156 h 10000"/>
              <a:gd name="connsiteX55" fmla="*/ 7766 w 10000"/>
              <a:gd name="connsiteY55" fmla="*/ 6944 h 10000"/>
              <a:gd name="connsiteX56" fmla="*/ 7766 w 10000"/>
              <a:gd name="connsiteY56" fmla="*/ 6627 h 10000"/>
              <a:gd name="connsiteX57" fmla="*/ 7884 w 10000"/>
              <a:gd name="connsiteY57" fmla="*/ 6217 h 10000"/>
              <a:gd name="connsiteX58" fmla="*/ 7884 w 10000"/>
              <a:gd name="connsiteY58" fmla="*/ 5794 h 10000"/>
              <a:gd name="connsiteX59" fmla="*/ 8003 w 10000"/>
              <a:gd name="connsiteY59" fmla="*/ 5370 h 10000"/>
              <a:gd name="connsiteX60" fmla="*/ 8003 w 10000"/>
              <a:gd name="connsiteY60" fmla="*/ 4841 h 10000"/>
              <a:gd name="connsiteX61" fmla="*/ 8121 w 10000"/>
              <a:gd name="connsiteY61" fmla="*/ 4206 h 10000"/>
              <a:gd name="connsiteX62" fmla="*/ 8239 w 10000"/>
              <a:gd name="connsiteY62" fmla="*/ 3783 h 10000"/>
              <a:gd name="connsiteX63" fmla="*/ 8239 w 10000"/>
              <a:gd name="connsiteY63" fmla="*/ 3373 h 10000"/>
              <a:gd name="connsiteX64" fmla="*/ 8359 w 10000"/>
              <a:gd name="connsiteY64" fmla="*/ 2950 h 10000"/>
              <a:gd name="connsiteX65" fmla="*/ 8359 w 10000"/>
              <a:gd name="connsiteY65" fmla="*/ 2632 h 10000"/>
              <a:gd name="connsiteX66" fmla="*/ 8359 w 10000"/>
              <a:gd name="connsiteY66" fmla="*/ 2315 h 10000"/>
              <a:gd name="connsiteX67" fmla="*/ 8359 w 10000"/>
              <a:gd name="connsiteY67" fmla="*/ 2103 h 10000"/>
              <a:gd name="connsiteX68" fmla="*/ 8476 w 10000"/>
              <a:gd name="connsiteY68" fmla="*/ 1892 h 10000"/>
              <a:gd name="connsiteX69" fmla="*/ 8476 w 10000"/>
              <a:gd name="connsiteY69" fmla="*/ 1680 h 10000"/>
              <a:gd name="connsiteX70" fmla="*/ 8359 w 10000"/>
              <a:gd name="connsiteY70" fmla="*/ 1468 h 10000"/>
              <a:gd name="connsiteX71" fmla="*/ 8359 w 10000"/>
              <a:gd name="connsiteY71" fmla="*/ 1257 h 10000"/>
              <a:gd name="connsiteX72" fmla="*/ 8239 w 10000"/>
              <a:gd name="connsiteY72" fmla="*/ 1164 h 10000"/>
              <a:gd name="connsiteX73" fmla="*/ 8003 w 10000"/>
              <a:gd name="connsiteY73" fmla="*/ 1058 h 10000"/>
              <a:gd name="connsiteX74" fmla="*/ 7647 w 10000"/>
              <a:gd name="connsiteY74" fmla="*/ 952 h 10000"/>
              <a:gd name="connsiteX75" fmla="*/ 7647 w 10000"/>
              <a:gd name="connsiteY75" fmla="*/ 952 h 10000"/>
              <a:gd name="connsiteX76" fmla="*/ 7411 w 10000"/>
              <a:gd name="connsiteY76" fmla="*/ 952 h 10000"/>
              <a:gd name="connsiteX77" fmla="*/ 7293 w 10000"/>
              <a:gd name="connsiteY77" fmla="*/ 952 h 10000"/>
              <a:gd name="connsiteX78" fmla="*/ 7057 w 10000"/>
              <a:gd name="connsiteY78" fmla="*/ 1058 h 10000"/>
              <a:gd name="connsiteX79" fmla="*/ 6700 w 10000"/>
              <a:gd name="connsiteY79" fmla="*/ 1058 h 10000"/>
              <a:gd name="connsiteX80" fmla="*/ 6345 w 10000"/>
              <a:gd name="connsiteY80" fmla="*/ 1058 h 10000"/>
              <a:gd name="connsiteX81" fmla="*/ 5872 w 10000"/>
              <a:gd name="connsiteY81" fmla="*/ 1164 h 10000"/>
              <a:gd name="connsiteX82" fmla="*/ 5413 w 10000"/>
              <a:gd name="connsiteY82" fmla="*/ 1164 h 10000"/>
              <a:gd name="connsiteX83" fmla="*/ 4823 w 10000"/>
              <a:gd name="connsiteY83" fmla="*/ 1257 h 10000"/>
              <a:gd name="connsiteX84" fmla="*/ 4231 w 10000"/>
              <a:gd name="connsiteY84" fmla="*/ 1362 h 10000"/>
              <a:gd name="connsiteX85" fmla="*/ 3638 w 10000"/>
              <a:gd name="connsiteY85" fmla="*/ 1362 h 10000"/>
              <a:gd name="connsiteX86" fmla="*/ 2943 w 10000"/>
              <a:gd name="connsiteY86" fmla="*/ 1468 h 10000"/>
              <a:gd name="connsiteX87" fmla="*/ 2115 w 10000"/>
              <a:gd name="connsiteY87" fmla="*/ 1574 h 10000"/>
              <a:gd name="connsiteX88" fmla="*/ 1286 w 10000"/>
              <a:gd name="connsiteY88" fmla="*/ 1680 h 10000"/>
              <a:gd name="connsiteX89" fmla="*/ 0 w 10000"/>
              <a:gd name="connsiteY89" fmla="*/ 1257 h 10000"/>
              <a:gd name="connsiteX90" fmla="*/ 340 w 10000"/>
              <a:gd name="connsiteY90" fmla="*/ 1257 h 10000"/>
              <a:gd name="connsiteX91" fmla="*/ 813 w 10000"/>
              <a:gd name="connsiteY91" fmla="*/ 1164 h 10000"/>
              <a:gd name="connsiteX92" fmla="*/ 1286 w 10000"/>
              <a:gd name="connsiteY92" fmla="*/ 1164 h 10000"/>
              <a:gd name="connsiteX93" fmla="*/ 1761 w 10000"/>
              <a:gd name="connsiteY93" fmla="*/ 1058 h 10000"/>
              <a:gd name="connsiteX94" fmla="*/ 2351 w 10000"/>
              <a:gd name="connsiteY94" fmla="*/ 1058 h 10000"/>
              <a:gd name="connsiteX95" fmla="*/ 3047 w 10000"/>
              <a:gd name="connsiteY95" fmla="*/ 952 h 10000"/>
              <a:gd name="connsiteX96" fmla="*/ 3638 w 10000"/>
              <a:gd name="connsiteY96" fmla="*/ 847 h 10000"/>
              <a:gd name="connsiteX97" fmla="*/ 4231 w 10000"/>
              <a:gd name="connsiteY97" fmla="*/ 847 h 10000"/>
              <a:gd name="connsiteX98" fmla="*/ 4823 w 10000"/>
              <a:gd name="connsiteY98" fmla="*/ 741 h 10000"/>
              <a:gd name="connsiteX99" fmla="*/ 5296 w 10000"/>
              <a:gd name="connsiteY99" fmla="*/ 635 h 10000"/>
              <a:gd name="connsiteX100" fmla="*/ 5769 w 10000"/>
              <a:gd name="connsiteY100" fmla="*/ 635 h 10000"/>
              <a:gd name="connsiteX101" fmla="*/ 6109 w 10000"/>
              <a:gd name="connsiteY101" fmla="*/ 529 h 10000"/>
              <a:gd name="connsiteX102" fmla="*/ 6464 w 10000"/>
              <a:gd name="connsiteY102" fmla="*/ 423 h 10000"/>
              <a:gd name="connsiteX103" fmla="*/ 6700 w 10000"/>
              <a:gd name="connsiteY103" fmla="*/ 423 h 10000"/>
              <a:gd name="connsiteX104" fmla="*/ 7174 w 10000"/>
              <a:gd name="connsiteY104" fmla="*/ 317 h 10000"/>
              <a:gd name="connsiteX105" fmla="*/ 7530 w 10000"/>
              <a:gd name="connsiteY105" fmla="*/ 212 h 10000"/>
              <a:gd name="connsiteX106" fmla="*/ 7766 w 10000"/>
              <a:gd name="connsiteY106" fmla="*/ 106 h 10000"/>
              <a:gd name="connsiteX107" fmla="*/ 7884 w 10000"/>
              <a:gd name="connsiteY107" fmla="*/ 106 h 10000"/>
              <a:gd name="connsiteX108" fmla="*/ 8003 w 10000"/>
              <a:gd name="connsiteY108" fmla="*/ 0 h 10000"/>
              <a:gd name="connsiteX109" fmla="*/ 8121 w 10000"/>
              <a:gd name="connsiteY109" fmla="*/ 0 h 10000"/>
              <a:gd name="connsiteX110" fmla="*/ 8239 w 10000"/>
              <a:gd name="connsiteY110" fmla="*/ 0 h 10000"/>
              <a:gd name="connsiteX111" fmla="*/ 8359 w 10000"/>
              <a:gd name="connsiteY111" fmla="*/ 106 h 10000"/>
              <a:gd name="connsiteX112" fmla="*/ 8595 w 10000"/>
              <a:gd name="connsiteY112" fmla="*/ 212 h 10000"/>
              <a:gd name="connsiteX113" fmla="*/ 8817 w 10000"/>
              <a:gd name="connsiteY113" fmla="*/ 317 h 10000"/>
              <a:gd name="connsiteX114" fmla="*/ 9171 w 10000"/>
              <a:gd name="connsiteY114" fmla="*/ 635 h 10000"/>
              <a:gd name="connsiteX115" fmla="*/ 9527 w 10000"/>
              <a:gd name="connsiteY115" fmla="*/ 847 h 10000"/>
              <a:gd name="connsiteX116" fmla="*/ 9764 w 10000"/>
              <a:gd name="connsiteY116" fmla="*/ 952 h 10000"/>
              <a:gd name="connsiteX117" fmla="*/ 9881 w 10000"/>
              <a:gd name="connsiteY117" fmla="*/ 1164 h 10000"/>
              <a:gd name="connsiteX118" fmla="*/ 9881 w 10000"/>
              <a:gd name="connsiteY118" fmla="*/ 1257 h 10000"/>
              <a:gd name="connsiteX119" fmla="*/ 9881 w 10000"/>
              <a:gd name="connsiteY119" fmla="*/ 1257 h 10000"/>
              <a:gd name="connsiteX0" fmla="*/ 9881 w 10000"/>
              <a:gd name="connsiteY0" fmla="*/ 1257 h 10000"/>
              <a:gd name="connsiteX1" fmla="*/ 10000 w 10000"/>
              <a:gd name="connsiteY1" fmla="*/ 1362 h 10000"/>
              <a:gd name="connsiteX2" fmla="*/ 9881 w 10000"/>
              <a:gd name="connsiteY2" fmla="*/ 1468 h 10000"/>
              <a:gd name="connsiteX3" fmla="*/ 9881 w 10000"/>
              <a:gd name="connsiteY3" fmla="*/ 1574 h 10000"/>
              <a:gd name="connsiteX4" fmla="*/ 9764 w 10000"/>
              <a:gd name="connsiteY4" fmla="*/ 1680 h 10000"/>
              <a:gd name="connsiteX5" fmla="*/ 9764 w 10000"/>
              <a:gd name="connsiteY5" fmla="*/ 1680 h 10000"/>
              <a:gd name="connsiteX6" fmla="*/ 9645 w 10000"/>
              <a:gd name="connsiteY6" fmla="*/ 1786 h 10000"/>
              <a:gd name="connsiteX7" fmla="*/ 9645 w 10000"/>
              <a:gd name="connsiteY7" fmla="*/ 1892 h 10000"/>
              <a:gd name="connsiteX8" fmla="*/ 9527 w 10000"/>
              <a:gd name="connsiteY8" fmla="*/ 2103 h 10000"/>
              <a:gd name="connsiteX9" fmla="*/ 9527 w 10000"/>
              <a:gd name="connsiteY9" fmla="*/ 2209 h 10000"/>
              <a:gd name="connsiteX10" fmla="*/ 9527 w 10000"/>
              <a:gd name="connsiteY10" fmla="*/ 2421 h 10000"/>
              <a:gd name="connsiteX11" fmla="*/ 9408 w 10000"/>
              <a:gd name="connsiteY11" fmla="*/ 2632 h 10000"/>
              <a:gd name="connsiteX12" fmla="*/ 9408 w 10000"/>
              <a:gd name="connsiteY12" fmla="*/ 2844 h 10000"/>
              <a:gd name="connsiteX13" fmla="*/ 9291 w 10000"/>
              <a:gd name="connsiteY13" fmla="*/ 3161 h 10000"/>
              <a:gd name="connsiteX14" fmla="*/ 9291 w 10000"/>
              <a:gd name="connsiteY14" fmla="*/ 3479 h 10000"/>
              <a:gd name="connsiteX15" fmla="*/ 9291 w 10000"/>
              <a:gd name="connsiteY15" fmla="*/ 3889 h 10000"/>
              <a:gd name="connsiteX16" fmla="*/ 9171 w 10000"/>
              <a:gd name="connsiteY16" fmla="*/ 4206 h 10000"/>
              <a:gd name="connsiteX17" fmla="*/ 9053 w 10000"/>
              <a:gd name="connsiteY17" fmla="*/ 4630 h 10000"/>
              <a:gd name="connsiteX18" fmla="*/ 9053 w 10000"/>
              <a:gd name="connsiteY18" fmla="*/ 5159 h 10000"/>
              <a:gd name="connsiteX19" fmla="*/ 8934 w 10000"/>
              <a:gd name="connsiteY19" fmla="*/ 5688 h 10000"/>
              <a:gd name="connsiteX20" fmla="*/ 8817 w 10000"/>
              <a:gd name="connsiteY20" fmla="*/ 6310 h 10000"/>
              <a:gd name="connsiteX21" fmla="*/ 8698 w 10000"/>
              <a:gd name="connsiteY21" fmla="*/ 6839 h 10000"/>
              <a:gd name="connsiteX22" fmla="*/ 8698 w 10000"/>
              <a:gd name="connsiteY22" fmla="*/ 7368 h 10000"/>
              <a:gd name="connsiteX23" fmla="*/ 8595 w 10000"/>
              <a:gd name="connsiteY23" fmla="*/ 7791 h 10000"/>
              <a:gd name="connsiteX24" fmla="*/ 8476 w 10000"/>
              <a:gd name="connsiteY24" fmla="*/ 8214 h 10000"/>
              <a:gd name="connsiteX25" fmla="*/ 8359 w 10000"/>
              <a:gd name="connsiteY25" fmla="*/ 8532 h 10000"/>
              <a:gd name="connsiteX26" fmla="*/ 8239 w 10000"/>
              <a:gd name="connsiteY26" fmla="*/ 8836 h 10000"/>
              <a:gd name="connsiteX27" fmla="*/ 8121 w 10000"/>
              <a:gd name="connsiteY27" fmla="*/ 9048 h 10000"/>
              <a:gd name="connsiteX28" fmla="*/ 8003 w 10000"/>
              <a:gd name="connsiteY28" fmla="*/ 9259 h 10000"/>
              <a:gd name="connsiteX29" fmla="*/ 7884 w 10000"/>
              <a:gd name="connsiteY29" fmla="*/ 9577 h 10000"/>
              <a:gd name="connsiteX30" fmla="*/ 7647 w 10000"/>
              <a:gd name="connsiteY30" fmla="*/ 9788 h 10000"/>
              <a:gd name="connsiteX31" fmla="*/ 7530 w 10000"/>
              <a:gd name="connsiteY31" fmla="*/ 9894 h 10000"/>
              <a:gd name="connsiteX32" fmla="*/ 7411 w 10000"/>
              <a:gd name="connsiteY32" fmla="*/ 10000 h 10000"/>
              <a:gd name="connsiteX33" fmla="*/ 7293 w 10000"/>
              <a:gd name="connsiteY33" fmla="*/ 9894 h 10000"/>
              <a:gd name="connsiteX34" fmla="*/ 7174 w 10000"/>
              <a:gd name="connsiteY34" fmla="*/ 9788 h 10000"/>
              <a:gd name="connsiteX35" fmla="*/ 7174 w 10000"/>
              <a:gd name="connsiteY35" fmla="*/ 9683 h 10000"/>
              <a:gd name="connsiteX36" fmla="*/ 7174 w 10000"/>
              <a:gd name="connsiteY36" fmla="*/ 9365 h 10000"/>
              <a:gd name="connsiteX37" fmla="*/ 7174 w 10000"/>
              <a:gd name="connsiteY37" fmla="*/ 9259 h 10000"/>
              <a:gd name="connsiteX38" fmla="*/ 7174 w 10000"/>
              <a:gd name="connsiteY38" fmla="*/ 9048 h 10000"/>
              <a:gd name="connsiteX39" fmla="*/ 7174 w 10000"/>
              <a:gd name="connsiteY39" fmla="*/ 8836 h 10000"/>
              <a:gd name="connsiteX40" fmla="*/ 7057 w 10000"/>
              <a:gd name="connsiteY40" fmla="*/ 8638 h 10000"/>
              <a:gd name="connsiteX41" fmla="*/ 6938 w 10000"/>
              <a:gd name="connsiteY41" fmla="*/ 8426 h 10000"/>
              <a:gd name="connsiteX42" fmla="*/ 6820 w 10000"/>
              <a:gd name="connsiteY42" fmla="*/ 8108 h 10000"/>
              <a:gd name="connsiteX43" fmla="*/ 6700 w 10000"/>
              <a:gd name="connsiteY43" fmla="*/ 7791 h 10000"/>
              <a:gd name="connsiteX44" fmla="*/ 6582 w 10000"/>
              <a:gd name="connsiteY44" fmla="*/ 7474 h 10000"/>
              <a:gd name="connsiteX45" fmla="*/ 6700 w 10000"/>
              <a:gd name="connsiteY45" fmla="*/ 7579 h 10000"/>
              <a:gd name="connsiteX46" fmla="*/ 6938 w 10000"/>
              <a:gd name="connsiteY46" fmla="*/ 7579 h 10000"/>
              <a:gd name="connsiteX47" fmla="*/ 7057 w 10000"/>
              <a:gd name="connsiteY47" fmla="*/ 7685 h 10000"/>
              <a:gd name="connsiteX48" fmla="*/ 7293 w 10000"/>
              <a:gd name="connsiteY48" fmla="*/ 7685 h 10000"/>
              <a:gd name="connsiteX49" fmla="*/ 7411 w 10000"/>
              <a:gd name="connsiteY49" fmla="*/ 7685 h 10000"/>
              <a:gd name="connsiteX50" fmla="*/ 7411 w 10000"/>
              <a:gd name="connsiteY50" fmla="*/ 7685 h 10000"/>
              <a:gd name="connsiteX51" fmla="*/ 7530 w 10000"/>
              <a:gd name="connsiteY51" fmla="*/ 7579 h 10000"/>
              <a:gd name="connsiteX52" fmla="*/ 7530 w 10000"/>
              <a:gd name="connsiteY52" fmla="*/ 7474 h 10000"/>
              <a:gd name="connsiteX53" fmla="*/ 7647 w 10000"/>
              <a:gd name="connsiteY53" fmla="*/ 7368 h 10000"/>
              <a:gd name="connsiteX54" fmla="*/ 7647 w 10000"/>
              <a:gd name="connsiteY54" fmla="*/ 7156 h 10000"/>
              <a:gd name="connsiteX55" fmla="*/ 7766 w 10000"/>
              <a:gd name="connsiteY55" fmla="*/ 6944 h 10000"/>
              <a:gd name="connsiteX56" fmla="*/ 7766 w 10000"/>
              <a:gd name="connsiteY56" fmla="*/ 6627 h 10000"/>
              <a:gd name="connsiteX57" fmla="*/ 7884 w 10000"/>
              <a:gd name="connsiteY57" fmla="*/ 6217 h 10000"/>
              <a:gd name="connsiteX58" fmla="*/ 7884 w 10000"/>
              <a:gd name="connsiteY58" fmla="*/ 5794 h 10000"/>
              <a:gd name="connsiteX59" fmla="*/ 8003 w 10000"/>
              <a:gd name="connsiteY59" fmla="*/ 5370 h 10000"/>
              <a:gd name="connsiteX60" fmla="*/ 8003 w 10000"/>
              <a:gd name="connsiteY60" fmla="*/ 4841 h 10000"/>
              <a:gd name="connsiteX61" fmla="*/ 8121 w 10000"/>
              <a:gd name="connsiteY61" fmla="*/ 4206 h 10000"/>
              <a:gd name="connsiteX62" fmla="*/ 8239 w 10000"/>
              <a:gd name="connsiteY62" fmla="*/ 3783 h 10000"/>
              <a:gd name="connsiteX63" fmla="*/ 8239 w 10000"/>
              <a:gd name="connsiteY63" fmla="*/ 3373 h 10000"/>
              <a:gd name="connsiteX64" fmla="*/ 8359 w 10000"/>
              <a:gd name="connsiteY64" fmla="*/ 2950 h 10000"/>
              <a:gd name="connsiteX65" fmla="*/ 8359 w 10000"/>
              <a:gd name="connsiteY65" fmla="*/ 2632 h 10000"/>
              <a:gd name="connsiteX66" fmla="*/ 8359 w 10000"/>
              <a:gd name="connsiteY66" fmla="*/ 2315 h 10000"/>
              <a:gd name="connsiteX67" fmla="*/ 8359 w 10000"/>
              <a:gd name="connsiteY67" fmla="*/ 2103 h 10000"/>
              <a:gd name="connsiteX68" fmla="*/ 8476 w 10000"/>
              <a:gd name="connsiteY68" fmla="*/ 1892 h 10000"/>
              <a:gd name="connsiteX69" fmla="*/ 8476 w 10000"/>
              <a:gd name="connsiteY69" fmla="*/ 1680 h 10000"/>
              <a:gd name="connsiteX70" fmla="*/ 8359 w 10000"/>
              <a:gd name="connsiteY70" fmla="*/ 1468 h 10000"/>
              <a:gd name="connsiteX71" fmla="*/ 8359 w 10000"/>
              <a:gd name="connsiteY71" fmla="*/ 1257 h 10000"/>
              <a:gd name="connsiteX72" fmla="*/ 8239 w 10000"/>
              <a:gd name="connsiteY72" fmla="*/ 1164 h 10000"/>
              <a:gd name="connsiteX73" fmla="*/ 8003 w 10000"/>
              <a:gd name="connsiteY73" fmla="*/ 1058 h 10000"/>
              <a:gd name="connsiteX74" fmla="*/ 7647 w 10000"/>
              <a:gd name="connsiteY74" fmla="*/ 952 h 10000"/>
              <a:gd name="connsiteX75" fmla="*/ 7647 w 10000"/>
              <a:gd name="connsiteY75" fmla="*/ 952 h 10000"/>
              <a:gd name="connsiteX76" fmla="*/ 7411 w 10000"/>
              <a:gd name="connsiteY76" fmla="*/ 952 h 10000"/>
              <a:gd name="connsiteX77" fmla="*/ 7293 w 10000"/>
              <a:gd name="connsiteY77" fmla="*/ 952 h 10000"/>
              <a:gd name="connsiteX78" fmla="*/ 7057 w 10000"/>
              <a:gd name="connsiteY78" fmla="*/ 1058 h 10000"/>
              <a:gd name="connsiteX79" fmla="*/ 6700 w 10000"/>
              <a:gd name="connsiteY79" fmla="*/ 1058 h 10000"/>
              <a:gd name="connsiteX80" fmla="*/ 6345 w 10000"/>
              <a:gd name="connsiteY80" fmla="*/ 1058 h 10000"/>
              <a:gd name="connsiteX81" fmla="*/ 5872 w 10000"/>
              <a:gd name="connsiteY81" fmla="*/ 1164 h 10000"/>
              <a:gd name="connsiteX82" fmla="*/ 5413 w 10000"/>
              <a:gd name="connsiteY82" fmla="*/ 1164 h 10000"/>
              <a:gd name="connsiteX83" fmla="*/ 4823 w 10000"/>
              <a:gd name="connsiteY83" fmla="*/ 1257 h 10000"/>
              <a:gd name="connsiteX84" fmla="*/ 4231 w 10000"/>
              <a:gd name="connsiteY84" fmla="*/ 1362 h 10000"/>
              <a:gd name="connsiteX85" fmla="*/ 3638 w 10000"/>
              <a:gd name="connsiteY85" fmla="*/ 1362 h 10000"/>
              <a:gd name="connsiteX86" fmla="*/ 2943 w 10000"/>
              <a:gd name="connsiteY86" fmla="*/ 1468 h 10000"/>
              <a:gd name="connsiteX87" fmla="*/ 2115 w 10000"/>
              <a:gd name="connsiteY87" fmla="*/ 1574 h 10000"/>
              <a:gd name="connsiteX88" fmla="*/ 1286 w 10000"/>
              <a:gd name="connsiteY88" fmla="*/ 1680 h 10000"/>
              <a:gd name="connsiteX89" fmla="*/ 0 w 10000"/>
              <a:gd name="connsiteY89" fmla="*/ 1257 h 10000"/>
              <a:gd name="connsiteX90" fmla="*/ 813 w 10000"/>
              <a:gd name="connsiteY90" fmla="*/ 1164 h 10000"/>
              <a:gd name="connsiteX91" fmla="*/ 1286 w 10000"/>
              <a:gd name="connsiteY91" fmla="*/ 1164 h 10000"/>
              <a:gd name="connsiteX92" fmla="*/ 1761 w 10000"/>
              <a:gd name="connsiteY92" fmla="*/ 1058 h 10000"/>
              <a:gd name="connsiteX93" fmla="*/ 2351 w 10000"/>
              <a:gd name="connsiteY93" fmla="*/ 1058 h 10000"/>
              <a:gd name="connsiteX94" fmla="*/ 3047 w 10000"/>
              <a:gd name="connsiteY94" fmla="*/ 952 h 10000"/>
              <a:gd name="connsiteX95" fmla="*/ 3638 w 10000"/>
              <a:gd name="connsiteY95" fmla="*/ 847 h 10000"/>
              <a:gd name="connsiteX96" fmla="*/ 4231 w 10000"/>
              <a:gd name="connsiteY96" fmla="*/ 847 h 10000"/>
              <a:gd name="connsiteX97" fmla="*/ 4823 w 10000"/>
              <a:gd name="connsiteY97" fmla="*/ 741 h 10000"/>
              <a:gd name="connsiteX98" fmla="*/ 5296 w 10000"/>
              <a:gd name="connsiteY98" fmla="*/ 635 h 10000"/>
              <a:gd name="connsiteX99" fmla="*/ 5769 w 10000"/>
              <a:gd name="connsiteY99" fmla="*/ 635 h 10000"/>
              <a:gd name="connsiteX100" fmla="*/ 6109 w 10000"/>
              <a:gd name="connsiteY100" fmla="*/ 529 h 10000"/>
              <a:gd name="connsiteX101" fmla="*/ 6464 w 10000"/>
              <a:gd name="connsiteY101" fmla="*/ 423 h 10000"/>
              <a:gd name="connsiteX102" fmla="*/ 6700 w 10000"/>
              <a:gd name="connsiteY102" fmla="*/ 423 h 10000"/>
              <a:gd name="connsiteX103" fmla="*/ 7174 w 10000"/>
              <a:gd name="connsiteY103" fmla="*/ 317 h 10000"/>
              <a:gd name="connsiteX104" fmla="*/ 7530 w 10000"/>
              <a:gd name="connsiteY104" fmla="*/ 212 h 10000"/>
              <a:gd name="connsiteX105" fmla="*/ 7766 w 10000"/>
              <a:gd name="connsiteY105" fmla="*/ 106 h 10000"/>
              <a:gd name="connsiteX106" fmla="*/ 7884 w 10000"/>
              <a:gd name="connsiteY106" fmla="*/ 106 h 10000"/>
              <a:gd name="connsiteX107" fmla="*/ 8003 w 10000"/>
              <a:gd name="connsiteY107" fmla="*/ 0 h 10000"/>
              <a:gd name="connsiteX108" fmla="*/ 8121 w 10000"/>
              <a:gd name="connsiteY108" fmla="*/ 0 h 10000"/>
              <a:gd name="connsiteX109" fmla="*/ 8239 w 10000"/>
              <a:gd name="connsiteY109" fmla="*/ 0 h 10000"/>
              <a:gd name="connsiteX110" fmla="*/ 8359 w 10000"/>
              <a:gd name="connsiteY110" fmla="*/ 106 h 10000"/>
              <a:gd name="connsiteX111" fmla="*/ 8595 w 10000"/>
              <a:gd name="connsiteY111" fmla="*/ 212 h 10000"/>
              <a:gd name="connsiteX112" fmla="*/ 8817 w 10000"/>
              <a:gd name="connsiteY112" fmla="*/ 317 h 10000"/>
              <a:gd name="connsiteX113" fmla="*/ 9171 w 10000"/>
              <a:gd name="connsiteY113" fmla="*/ 635 h 10000"/>
              <a:gd name="connsiteX114" fmla="*/ 9527 w 10000"/>
              <a:gd name="connsiteY114" fmla="*/ 847 h 10000"/>
              <a:gd name="connsiteX115" fmla="*/ 9764 w 10000"/>
              <a:gd name="connsiteY115" fmla="*/ 952 h 10000"/>
              <a:gd name="connsiteX116" fmla="*/ 9881 w 10000"/>
              <a:gd name="connsiteY116" fmla="*/ 1164 h 10000"/>
              <a:gd name="connsiteX117" fmla="*/ 9881 w 10000"/>
              <a:gd name="connsiteY117" fmla="*/ 1257 h 10000"/>
              <a:gd name="connsiteX118" fmla="*/ 9881 w 10000"/>
              <a:gd name="connsiteY118" fmla="*/ 1257 h 10000"/>
              <a:gd name="connsiteX0" fmla="*/ 9068 w 9187"/>
              <a:gd name="connsiteY0" fmla="*/ 1257 h 10000"/>
              <a:gd name="connsiteX1" fmla="*/ 9187 w 9187"/>
              <a:gd name="connsiteY1" fmla="*/ 1362 h 10000"/>
              <a:gd name="connsiteX2" fmla="*/ 9068 w 9187"/>
              <a:gd name="connsiteY2" fmla="*/ 1468 h 10000"/>
              <a:gd name="connsiteX3" fmla="*/ 9068 w 9187"/>
              <a:gd name="connsiteY3" fmla="*/ 1574 h 10000"/>
              <a:gd name="connsiteX4" fmla="*/ 8951 w 9187"/>
              <a:gd name="connsiteY4" fmla="*/ 1680 h 10000"/>
              <a:gd name="connsiteX5" fmla="*/ 8951 w 9187"/>
              <a:gd name="connsiteY5" fmla="*/ 1680 h 10000"/>
              <a:gd name="connsiteX6" fmla="*/ 8832 w 9187"/>
              <a:gd name="connsiteY6" fmla="*/ 1786 h 10000"/>
              <a:gd name="connsiteX7" fmla="*/ 8832 w 9187"/>
              <a:gd name="connsiteY7" fmla="*/ 1892 h 10000"/>
              <a:gd name="connsiteX8" fmla="*/ 8714 w 9187"/>
              <a:gd name="connsiteY8" fmla="*/ 2103 h 10000"/>
              <a:gd name="connsiteX9" fmla="*/ 8714 w 9187"/>
              <a:gd name="connsiteY9" fmla="*/ 2209 h 10000"/>
              <a:gd name="connsiteX10" fmla="*/ 8714 w 9187"/>
              <a:gd name="connsiteY10" fmla="*/ 2421 h 10000"/>
              <a:gd name="connsiteX11" fmla="*/ 8595 w 9187"/>
              <a:gd name="connsiteY11" fmla="*/ 2632 h 10000"/>
              <a:gd name="connsiteX12" fmla="*/ 8595 w 9187"/>
              <a:gd name="connsiteY12" fmla="*/ 2844 h 10000"/>
              <a:gd name="connsiteX13" fmla="*/ 8478 w 9187"/>
              <a:gd name="connsiteY13" fmla="*/ 3161 h 10000"/>
              <a:gd name="connsiteX14" fmla="*/ 8478 w 9187"/>
              <a:gd name="connsiteY14" fmla="*/ 3479 h 10000"/>
              <a:gd name="connsiteX15" fmla="*/ 8478 w 9187"/>
              <a:gd name="connsiteY15" fmla="*/ 3889 h 10000"/>
              <a:gd name="connsiteX16" fmla="*/ 8358 w 9187"/>
              <a:gd name="connsiteY16" fmla="*/ 4206 h 10000"/>
              <a:gd name="connsiteX17" fmla="*/ 8240 w 9187"/>
              <a:gd name="connsiteY17" fmla="*/ 4630 h 10000"/>
              <a:gd name="connsiteX18" fmla="*/ 8240 w 9187"/>
              <a:gd name="connsiteY18" fmla="*/ 5159 h 10000"/>
              <a:gd name="connsiteX19" fmla="*/ 8121 w 9187"/>
              <a:gd name="connsiteY19" fmla="*/ 5688 h 10000"/>
              <a:gd name="connsiteX20" fmla="*/ 8004 w 9187"/>
              <a:gd name="connsiteY20" fmla="*/ 6310 h 10000"/>
              <a:gd name="connsiteX21" fmla="*/ 7885 w 9187"/>
              <a:gd name="connsiteY21" fmla="*/ 6839 h 10000"/>
              <a:gd name="connsiteX22" fmla="*/ 7885 w 9187"/>
              <a:gd name="connsiteY22" fmla="*/ 7368 h 10000"/>
              <a:gd name="connsiteX23" fmla="*/ 7782 w 9187"/>
              <a:gd name="connsiteY23" fmla="*/ 7791 h 10000"/>
              <a:gd name="connsiteX24" fmla="*/ 7663 w 9187"/>
              <a:gd name="connsiteY24" fmla="*/ 8214 h 10000"/>
              <a:gd name="connsiteX25" fmla="*/ 7546 w 9187"/>
              <a:gd name="connsiteY25" fmla="*/ 8532 h 10000"/>
              <a:gd name="connsiteX26" fmla="*/ 7426 w 9187"/>
              <a:gd name="connsiteY26" fmla="*/ 8836 h 10000"/>
              <a:gd name="connsiteX27" fmla="*/ 7308 w 9187"/>
              <a:gd name="connsiteY27" fmla="*/ 9048 h 10000"/>
              <a:gd name="connsiteX28" fmla="*/ 7190 w 9187"/>
              <a:gd name="connsiteY28" fmla="*/ 9259 h 10000"/>
              <a:gd name="connsiteX29" fmla="*/ 7071 w 9187"/>
              <a:gd name="connsiteY29" fmla="*/ 9577 h 10000"/>
              <a:gd name="connsiteX30" fmla="*/ 6834 w 9187"/>
              <a:gd name="connsiteY30" fmla="*/ 9788 h 10000"/>
              <a:gd name="connsiteX31" fmla="*/ 6717 w 9187"/>
              <a:gd name="connsiteY31" fmla="*/ 9894 h 10000"/>
              <a:gd name="connsiteX32" fmla="*/ 6598 w 9187"/>
              <a:gd name="connsiteY32" fmla="*/ 10000 h 10000"/>
              <a:gd name="connsiteX33" fmla="*/ 6480 w 9187"/>
              <a:gd name="connsiteY33" fmla="*/ 9894 h 10000"/>
              <a:gd name="connsiteX34" fmla="*/ 6361 w 9187"/>
              <a:gd name="connsiteY34" fmla="*/ 9788 h 10000"/>
              <a:gd name="connsiteX35" fmla="*/ 6361 w 9187"/>
              <a:gd name="connsiteY35" fmla="*/ 9683 h 10000"/>
              <a:gd name="connsiteX36" fmla="*/ 6361 w 9187"/>
              <a:gd name="connsiteY36" fmla="*/ 9365 h 10000"/>
              <a:gd name="connsiteX37" fmla="*/ 6361 w 9187"/>
              <a:gd name="connsiteY37" fmla="*/ 9259 h 10000"/>
              <a:gd name="connsiteX38" fmla="*/ 6361 w 9187"/>
              <a:gd name="connsiteY38" fmla="*/ 9048 h 10000"/>
              <a:gd name="connsiteX39" fmla="*/ 6361 w 9187"/>
              <a:gd name="connsiteY39" fmla="*/ 8836 h 10000"/>
              <a:gd name="connsiteX40" fmla="*/ 6244 w 9187"/>
              <a:gd name="connsiteY40" fmla="*/ 8638 h 10000"/>
              <a:gd name="connsiteX41" fmla="*/ 6125 w 9187"/>
              <a:gd name="connsiteY41" fmla="*/ 8426 h 10000"/>
              <a:gd name="connsiteX42" fmla="*/ 6007 w 9187"/>
              <a:gd name="connsiteY42" fmla="*/ 8108 h 10000"/>
              <a:gd name="connsiteX43" fmla="*/ 5887 w 9187"/>
              <a:gd name="connsiteY43" fmla="*/ 7791 h 10000"/>
              <a:gd name="connsiteX44" fmla="*/ 5769 w 9187"/>
              <a:gd name="connsiteY44" fmla="*/ 7474 h 10000"/>
              <a:gd name="connsiteX45" fmla="*/ 5887 w 9187"/>
              <a:gd name="connsiteY45" fmla="*/ 7579 h 10000"/>
              <a:gd name="connsiteX46" fmla="*/ 6125 w 9187"/>
              <a:gd name="connsiteY46" fmla="*/ 7579 h 10000"/>
              <a:gd name="connsiteX47" fmla="*/ 6244 w 9187"/>
              <a:gd name="connsiteY47" fmla="*/ 7685 h 10000"/>
              <a:gd name="connsiteX48" fmla="*/ 6480 w 9187"/>
              <a:gd name="connsiteY48" fmla="*/ 7685 h 10000"/>
              <a:gd name="connsiteX49" fmla="*/ 6598 w 9187"/>
              <a:gd name="connsiteY49" fmla="*/ 7685 h 10000"/>
              <a:gd name="connsiteX50" fmla="*/ 6598 w 9187"/>
              <a:gd name="connsiteY50" fmla="*/ 7685 h 10000"/>
              <a:gd name="connsiteX51" fmla="*/ 6717 w 9187"/>
              <a:gd name="connsiteY51" fmla="*/ 7579 h 10000"/>
              <a:gd name="connsiteX52" fmla="*/ 6717 w 9187"/>
              <a:gd name="connsiteY52" fmla="*/ 7474 h 10000"/>
              <a:gd name="connsiteX53" fmla="*/ 6834 w 9187"/>
              <a:gd name="connsiteY53" fmla="*/ 7368 h 10000"/>
              <a:gd name="connsiteX54" fmla="*/ 6834 w 9187"/>
              <a:gd name="connsiteY54" fmla="*/ 7156 h 10000"/>
              <a:gd name="connsiteX55" fmla="*/ 6953 w 9187"/>
              <a:gd name="connsiteY55" fmla="*/ 6944 h 10000"/>
              <a:gd name="connsiteX56" fmla="*/ 6953 w 9187"/>
              <a:gd name="connsiteY56" fmla="*/ 6627 h 10000"/>
              <a:gd name="connsiteX57" fmla="*/ 7071 w 9187"/>
              <a:gd name="connsiteY57" fmla="*/ 6217 h 10000"/>
              <a:gd name="connsiteX58" fmla="*/ 7071 w 9187"/>
              <a:gd name="connsiteY58" fmla="*/ 5794 h 10000"/>
              <a:gd name="connsiteX59" fmla="*/ 7190 w 9187"/>
              <a:gd name="connsiteY59" fmla="*/ 5370 h 10000"/>
              <a:gd name="connsiteX60" fmla="*/ 7190 w 9187"/>
              <a:gd name="connsiteY60" fmla="*/ 4841 h 10000"/>
              <a:gd name="connsiteX61" fmla="*/ 7308 w 9187"/>
              <a:gd name="connsiteY61" fmla="*/ 4206 h 10000"/>
              <a:gd name="connsiteX62" fmla="*/ 7426 w 9187"/>
              <a:gd name="connsiteY62" fmla="*/ 3783 h 10000"/>
              <a:gd name="connsiteX63" fmla="*/ 7426 w 9187"/>
              <a:gd name="connsiteY63" fmla="*/ 3373 h 10000"/>
              <a:gd name="connsiteX64" fmla="*/ 7546 w 9187"/>
              <a:gd name="connsiteY64" fmla="*/ 2950 h 10000"/>
              <a:gd name="connsiteX65" fmla="*/ 7546 w 9187"/>
              <a:gd name="connsiteY65" fmla="*/ 2632 h 10000"/>
              <a:gd name="connsiteX66" fmla="*/ 7546 w 9187"/>
              <a:gd name="connsiteY66" fmla="*/ 2315 h 10000"/>
              <a:gd name="connsiteX67" fmla="*/ 7546 w 9187"/>
              <a:gd name="connsiteY67" fmla="*/ 2103 h 10000"/>
              <a:gd name="connsiteX68" fmla="*/ 7663 w 9187"/>
              <a:gd name="connsiteY68" fmla="*/ 1892 h 10000"/>
              <a:gd name="connsiteX69" fmla="*/ 7663 w 9187"/>
              <a:gd name="connsiteY69" fmla="*/ 1680 h 10000"/>
              <a:gd name="connsiteX70" fmla="*/ 7546 w 9187"/>
              <a:gd name="connsiteY70" fmla="*/ 1468 h 10000"/>
              <a:gd name="connsiteX71" fmla="*/ 7546 w 9187"/>
              <a:gd name="connsiteY71" fmla="*/ 1257 h 10000"/>
              <a:gd name="connsiteX72" fmla="*/ 7426 w 9187"/>
              <a:gd name="connsiteY72" fmla="*/ 1164 h 10000"/>
              <a:gd name="connsiteX73" fmla="*/ 7190 w 9187"/>
              <a:gd name="connsiteY73" fmla="*/ 1058 h 10000"/>
              <a:gd name="connsiteX74" fmla="*/ 6834 w 9187"/>
              <a:gd name="connsiteY74" fmla="*/ 952 h 10000"/>
              <a:gd name="connsiteX75" fmla="*/ 6834 w 9187"/>
              <a:gd name="connsiteY75" fmla="*/ 952 h 10000"/>
              <a:gd name="connsiteX76" fmla="*/ 6598 w 9187"/>
              <a:gd name="connsiteY76" fmla="*/ 952 h 10000"/>
              <a:gd name="connsiteX77" fmla="*/ 6480 w 9187"/>
              <a:gd name="connsiteY77" fmla="*/ 952 h 10000"/>
              <a:gd name="connsiteX78" fmla="*/ 6244 w 9187"/>
              <a:gd name="connsiteY78" fmla="*/ 1058 h 10000"/>
              <a:gd name="connsiteX79" fmla="*/ 5887 w 9187"/>
              <a:gd name="connsiteY79" fmla="*/ 1058 h 10000"/>
              <a:gd name="connsiteX80" fmla="*/ 5532 w 9187"/>
              <a:gd name="connsiteY80" fmla="*/ 1058 h 10000"/>
              <a:gd name="connsiteX81" fmla="*/ 5059 w 9187"/>
              <a:gd name="connsiteY81" fmla="*/ 1164 h 10000"/>
              <a:gd name="connsiteX82" fmla="*/ 4600 w 9187"/>
              <a:gd name="connsiteY82" fmla="*/ 1164 h 10000"/>
              <a:gd name="connsiteX83" fmla="*/ 4010 w 9187"/>
              <a:gd name="connsiteY83" fmla="*/ 1257 h 10000"/>
              <a:gd name="connsiteX84" fmla="*/ 3418 w 9187"/>
              <a:gd name="connsiteY84" fmla="*/ 1362 h 10000"/>
              <a:gd name="connsiteX85" fmla="*/ 2825 w 9187"/>
              <a:gd name="connsiteY85" fmla="*/ 1362 h 10000"/>
              <a:gd name="connsiteX86" fmla="*/ 2130 w 9187"/>
              <a:gd name="connsiteY86" fmla="*/ 1468 h 10000"/>
              <a:gd name="connsiteX87" fmla="*/ 1302 w 9187"/>
              <a:gd name="connsiteY87" fmla="*/ 1574 h 10000"/>
              <a:gd name="connsiteX88" fmla="*/ 473 w 9187"/>
              <a:gd name="connsiteY88" fmla="*/ 1680 h 10000"/>
              <a:gd name="connsiteX89" fmla="*/ 0 w 9187"/>
              <a:gd name="connsiteY89" fmla="*/ 1164 h 10000"/>
              <a:gd name="connsiteX90" fmla="*/ 473 w 9187"/>
              <a:gd name="connsiteY90" fmla="*/ 1164 h 10000"/>
              <a:gd name="connsiteX91" fmla="*/ 948 w 9187"/>
              <a:gd name="connsiteY91" fmla="*/ 1058 h 10000"/>
              <a:gd name="connsiteX92" fmla="*/ 1538 w 9187"/>
              <a:gd name="connsiteY92" fmla="*/ 1058 h 10000"/>
              <a:gd name="connsiteX93" fmla="*/ 2234 w 9187"/>
              <a:gd name="connsiteY93" fmla="*/ 952 h 10000"/>
              <a:gd name="connsiteX94" fmla="*/ 2825 w 9187"/>
              <a:gd name="connsiteY94" fmla="*/ 847 h 10000"/>
              <a:gd name="connsiteX95" fmla="*/ 3418 w 9187"/>
              <a:gd name="connsiteY95" fmla="*/ 847 h 10000"/>
              <a:gd name="connsiteX96" fmla="*/ 4010 w 9187"/>
              <a:gd name="connsiteY96" fmla="*/ 741 h 10000"/>
              <a:gd name="connsiteX97" fmla="*/ 4483 w 9187"/>
              <a:gd name="connsiteY97" fmla="*/ 635 h 10000"/>
              <a:gd name="connsiteX98" fmla="*/ 4956 w 9187"/>
              <a:gd name="connsiteY98" fmla="*/ 635 h 10000"/>
              <a:gd name="connsiteX99" fmla="*/ 5296 w 9187"/>
              <a:gd name="connsiteY99" fmla="*/ 529 h 10000"/>
              <a:gd name="connsiteX100" fmla="*/ 5651 w 9187"/>
              <a:gd name="connsiteY100" fmla="*/ 423 h 10000"/>
              <a:gd name="connsiteX101" fmla="*/ 5887 w 9187"/>
              <a:gd name="connsiteY101" fmla="*/ 423 h 10000"/>
              <a:gd name="connsiteX102" fmla="*/ 6361 w 9187"/>
              <a:gd name="connsiteY102" fmla="*/ 317 h 10000"/>
              <a:gd name="connsiteX103" fmla="*/ 6717 w 9187"/>
              <a:gd name="connsiteY103" fmla="*/ 212 h 10000"/>
              <a:gd name="connsiteX104" fmla="*/ 6953 w 9187"/>
              <a:gd name="connsiteY104" fmla="*/ 106 h 10000"/>
              <a:gd name="connsiteX105" fmla="*/ 7071 w 9187"/>
              <a:gd name="connsiteY105" fmla="*/ 106 h 10000"/>
              <a:gd name="connsiteX106" fmla="*/ 7190 w 9187"/>
              <a:gd name="connsiteY106" fmla="*/ 0 h 10000"/>
              <a:gd name="connsiteX107" fmla="*/ 7308 w 9187"/>
              <a:gd name="connsiteY107" fmla="*/ 0 h 10000"/>
              <a:gd name="connsiteX108" fmla="*/ 7426 w 9187"/>
              <a:gd name="connsiteY108" fmla="*/ 0 h 10000"/>
              <a:gd name="connsiteX109" fmla="*/ 7546 w 9187"/>
              <a:gd name="connsiteY109" fmla="*/ 106 h 10000"/>
              <a:gd name="connsiteX110" fmla="*/ 7782 w 9187"/>
              <a:gd name="connsiteY110" fmla="*/ 212 h 10000"/>
              <a:gd name="connsiteX111" fmla="*/ 8004 w 9187"/>
              <a:gd name="connsiteY111" fmla="*/ 317 h 10000"/>
              <a:gd name="connsiteX112" fmla="*/ 8358 w 9187"/>
              <a:gd name="connsiteY112" fmla="*/ 635 h 10000"/>
              <a:gd name="connsiteX113" fmla="*/ 8714 w 9187"/>
              <a:gd name="connsiteY113" fmla="*/ 847 h 10000"/>
              <a:gd name="connsiteX114" fmla="*/ 8951 w 9187"/>
              <a:gd name="connsiteY114" fmla="*/ 952 h 10000"/>
              <a:gd name="connsiteX115" fmla="*/ 9068 w 9187"/>
              <a:gd name="connsiteY115" fmla="*/ 1164 h 10000"/>
              <a:gd name="connsiteX116" fmla="*/ 9068 w 9187"/>
              <a:gd name="connsiteY116" fmla="*/ 1257 h 10000"/>
              <a:gd name="connsiteX117" fmla="*/ 9068 w 9187"/>
              <a:gd name="connsiteY117" fmla="*/ 1257 h 10000"/>
              <a:gd name="connsiteX0" fmla="*/ 9355 w 9485"/>
              <a:gd name="connsiteY0" fmla="*/ 1257 h 10000"/>
              <a:gd name="connsiteX1" fmla="*/ 9485 w 9485"/>
              <a:gd name="connsiteY1" fmla="*/ 1362 h 10000"/>
              <a:gd name="connsiteX2" fmla="*/ 9355 w 9485"/>
              <a:gd name="connsiteY2" fmla="*/ 1468 h 10000"/>
              <a:gd name="connsiteX3" fmla="*/ 9355 w 9485"/>
              <a:gd name="connsiteY3" fmla="*/ 1574 h 10000"/>
              <a:gd name="connsiteX4" fmla="*/ 9228 w 9485"/>
              <a:gd name="connsiteY4" fmla="*/ 1680 h 10000"/>
              <a:gd name="connsiteX5" fmla="*/ 9228 w 9485"/>
              <a:gd name="connsiteY5" fmla="*/ 1680 h 10000"/>
              <a:gd name="connsiteX6" fmla="*/ 9099 w 9485"/>
              <a:gd name="connsiteY6" fmla="*/ 1786 h 10000"/>
              <a:gd name="connsiteX7" fmla="*/ 9099 w 9485"/>
              <a:gd name="connsiteY7" fmla="*/ 1892 h 10000"/>
              <a:gd name="connsiteX8" fmla="*/ 8970 w 9485"/>
              <a:gd name="connsiteY8" fmla="*/ 2103 h 10000"/>
              <a:gd name="connsiteX9" fmla="*/ 8970 w 9485"/>
              <a:gd name="connsiteY9" fmla="*/ 2209 h 10000"/>
              <a:gd name="connsiteX10" fmla="*/ 8970 w 9485"/>
              <a:gd name="connsiteY10" fmla="*/ 2421 h 10000"/>
              <a:gd name="connsiteX11" fmla="*/ 8841 w 9485"/>
              <a:gd name="connsiteY11" fmla="*/ 2632 h 10000"/>
              <a:gd name="connsiteX12" fmla="*/ 8841 w 9485"/>
              <a:gd name="connsiteY12" fmla="*/ 2844 h 10000"/>
              <a:gd name="connsiteX13" fmla="*/ 8713 w 9485"/>
              <a:gd name="connsiteY13" fmla="*/ 3161 h 10000"/>
              <a:gd name="connsiteX14" fmla="*/ 8713 w 9485"/>
              <a:gd name="connsiteY14" fmla="*/ 3479 h 10000"/>
              <a:gd name="connsiteX15" fmla="*/ 8713 w 9485"/>
              <a:gd name="connsiteY15" fmla="*/ 3889 h 10000"/>
              <a:gd name="connsiteX16" fmla="*/ 8583 w 9485"/>
              <a:gd name="connsiteY16" fmla="*/ 4206 h 10000"/>
              <a:gd name="connsiteX17" fmla="*/ 8454 w 9485"/>
              <a:gd name="connsiteY17" fmla="*/ 4630 h 10000"/>
              <a:gd name="connsiteX18" fmla="*/ 8454 w 9485"/>
              <a:gd name="connsiteY18" fmla="*/ 5159 h 10000"/>
              <a:gd name="connsiteX19" fmla="*/ 8325 w 9485"/>
              <a:gd name="connsiteY19" fmla="*/ 5688 h 10000"/>
              <a:gd name="connsiteX20" fmla="*/ 8197 w 9485"/>
              <a:gd name="connsiteY20" fmla="*/ 6310 h 10000"/>
              <a:gd name="connsiteX21" fmla="*/ 8068 w 9485"/>
              <a:gd name="connsiteY21" fmla="*/ 6839 h 10000"/>
              <a:gd name="connsiteX22" fmla="*/ 8068 w 9485"/>
              <a:gd name="connsiteY22" fmla="*/ 7368 h 10000"/>
              <a:gd name="connsiteX23" fmla="*/ 7956 w 9485"/>
              <a:gd name="connsiteY23" fmla="*/ 7791 h 10000"/>
              <a:gd name="connsiteX24" fmla="*/ 7826 w 9485"/>
              <a:gd name="connsiteY24" fmla="*/ 8214 h 10000"/>
              <a:gd name="connsiteX25" fmla="*/ 7699 w 9485"/>
              <a:gd name="connsiteY25" fmla="*/ 8532 h 10000"/>
              <a:gd name="connsiteX26" fmla="*/ 7568 w 9485"/>
              <a:gd name="connsiteY26" fmla="*/ 8836 h 10000"/>
              <a:gd name="connsiteX27" fmla="*/ 7440 w 9485"/>
              <a:gd name="connsiteY27" fmla="*/ 9048 h 10000"/>
              <a:gd name="connsiteX28" fmla="*/ 7311 w 9485"/>
              <a:gd name="connsiteY28" fmla="*/ 9259 h 10000"/>
              <a:gd name="connsiteX29" fmla="*/ 7182 w 9485"/>
              <a:gd name="connsiteY29" fmla="*/ 9577 h 10000"/>
              <a:gd name="connsiteX30" fmla="*/ 6924 w 9485"/>
              <a:gd name="connsiteY30" fmla="*/ 9788 h 10000"/>
              <a:gd name="connsiteX31" fmla="*/ 6796 w 9485"/>
              <a:gd name="connsiteY31" fmla="*/ 9894 h 10000"/>
              <a:gd name="connsiteX32" fmla="*/ 6667 w 9485"/>
              <a:gd name="connsiteY32" fmla="*/ 10000 h 10000"/>
              <a:gd name="connsiteX33" fmla="*/ 6538 w 9485"/>
              <a:gd name="connsiteY33" fmla="*/ 9894 h 10000"/>
              <a:gd name="connsiteX34" fmla="*/ 6409 w 9485"/>
              <a:gd name="connsiteY34" fmla="*/ 9788 h 10000"/>
              <a:gd name="connsiteX35" fmla="*/ 6409 w 9485"/>
              <a:gd name="connsiteY35" fmla="*/ 9683 h 10000"/>
              <a:gd name="connsiteX36" fmla="*/ 6409 w 9485"/>
              <a:gd name="connsiteY36" fmla="*/ 9365 h 10000"/>
              <a:gd name="connsiteX37" fmla="*/ 6409 w 9485"/>
              <a:gd name="connsiteY37" fmla="*/ 9259 h 10000"/>
              <a:gd name="connsiteX38" fmla="*/ 6409 w 9485"/>
              <a:gd name="connsiteY38" fmla="*/ 9048 h 10000"/>
              <a:gd name="connsiteX39" fmla="*/ 6409 w 9485"/>
              <a:gd name="connsiteY39" fmla="*/ 8836 h 10000"/>
              <a:gd name="connsiteX40" fmla="*/ 6282 w 9485"/>
              <a:gd name="connsiteY40" fmla="*/ 8638 h 10000"/>
              <a:gd name="connsiteX41" fmla="*/ 6152 w 9485"/>
              <a:gd name="connsiteY41" fmla="*/ 8426 h 10000"/>
              <a:gd name="connsiteX42" fmla="*/ 6024 w 9485"/>
              <a:gd name="connsiteY42" fmla="*/ 8108 h 10000"/>
              <a:gd name="connsiteX43" fmla="*/ 5893 w 9485"/>
              <a:gd name="connsiteY43" fmla="*/ 7791 h 10000"/>
              <a:gd name="connsiteX44" fmla="*/ 5765 w 9485"/>
              <a:gd name="connsiteY44" fmla="*/ 7474 h 10000"/>
              <a:gd name="connsiteX45" fmla="*/ 5893 w 9485"/>
              <a:gd name="connsiteY45" fmla="*/ 7579 h 10000"/>
              <a:gd name="connsiteX46" fmla="*/ 6152 w 9485"/>
              <a:gd name="connsiteY46" fmla="*/ 7579 h 10000"/>
              <a:gd name="connsiteX47" fmla="*/ 6282 w 9485"/>
              <a:gd name="connsiteY47" fmla="*/ 7685 h 10000"/>
              <a:gd name="connsiteX48" fmla="*/ 6538 w 9485"/>
              <a:gd name="connsiteY48" fmla="*/ 7685 h 10000"/>
              <a:gd name="connsiteX49" fmla="*/ 6667 w 9485"/>
              <a:gd name="connsiteY49" fmla="*/ 7685 h 10000"/>
              <a:gd name="connsiteX50" fmla="*/ 6667 w 9485"/>
              <a:gd name="connsiteY50" fmla="*/ 7685 h 10000"/>
              <a:gd name="connsiteX51" fmla="*/ 6796 w 9485"/>
              <a:gd name="connsiteY51" fmla="*/ 7579 h 10000"/>
              <a:gd name="connsiteX52" fmla="*/ 6796 w 9485"/>
              <a:gd name="connsiteY52" fmla="*/ 7474 h 10000"/>
              <a:gd name="connsiteX53" fmla="*/ 6924 w 9485"/>
              <a:gd name="connsiteY53" fmla="*/ 7368 h 10000"/>
              <a:gd name="connsiteX54" fmla="*/ 6924 w 9485"/>
              <a:gd name="connsiteY54" fmla="*/ 7156 h 10000"/>
              <a:gd name="connsiteX55" fmla="*/ 7053 w 9485"/>
              <a:gd name="connsiteY55" fmla="*/ 6944 h 10000"/>
              <a:gd name="connsiteX56" fmla="*/ 7053 w 9485"/>
              <a:gd name="connsiteY56" fmla="*/ 6627 h 10000"/>
              <a:gd name="connsiteX57" fmla="*/ 7182 w 9485"/>
              <a:gd name="connsiteY57" fmla="*/ 6217 h 10000"/>
              <a:gd name="connsiteX58" fmla="*/ 7182 w 9485"/>
              <a:gd name="connsiteY58" fmla="*/ 5794 h 10000"/>
              <a:gd name="connsiteX59" fmla="*/ 7311 w 9485"/>
              <a:gd name="connsiteY59" fmla="*/ 5370 h 10000"/>
              <a:gd name="connsiteX60" fmla="*/ 7311 w 9485"/>
              <a:gd name="connsiteY60" fmla="*/ 4841 h 10000"/>
              <a:gd name="connsiteX61" fmla="*/ 7440 w 9485"/>
              <a:gd name="connsiteY61" fmla="*/ 4206 h 10000"/>
              <a:gd name="connsiteX62" fmla="*/ 7568 w 9485"/>
              <a:gd name="connsiteY62" fmla="*/ 3783 h 10000"/>
              <a:gd name="connsiteX63" fmla="*/ 7568 w 9485"/>
              <a:gd name="connsiteY63" fmla="*/ 3373 h 10000"/>
              <a:gd name="connsiteX64" fmla="*/ 7699 w 9485"/>
              <a:gd name="connsiteY64" fmla="*/ 2950 h 10000"/>
              <a:gd name="connsiteX65" fmla="*/ 7699 w 9485"/>
              <a:gd name="connsiteY65" fmla="*/ 2632 h 10000"/>
              <a:gd name="connsiteX66" fmla="*/ 7699 w 9485"/>
              <a:gd name="connsiteY66" fmla="*/ 2315 h 10000"/>
              <a:gd name="connsiteX67" fmla="*/ 7699 w 9485"/>
              <a:gd name="connsiteY67" fmla="*/ 2103 h 10000"/>
              <a:gd name="connsiteX68" fmla="*/ 7826 w 9485"/>
              <a:gd name="connsiteY68" fmla="*/ 1892 h 10000"/>
              <a:gd name="connsiteX69" fmla="*/ 7826 w 9485"/>
              <a:gd name="connsiteY69" fmla="*/ 1680 h 10000"/>
              <a:gd name="connsiteX70" fmla="*/ 7699 w 9485"/>
              <a:gd name="connsiteY70" fmla="*/ 1468 h 10000"/>
              <a:gd name="connsiteX71" fmla="*/ 7699 w 9485"/>
              <a:gd name="connsiteY71" fmla="*/ 1257 h 10000"/>
              <a:gd name="connsiteX72" fmla="*/ 7568 w 9485"/>
              <a:gd name="connsiteY72" fmla="*/ 1164 h 10000"/>
              <a:gd name="connsiteX73" fmla="*/ 7311 w 9485"/>
              <a:gd name="connsiteY73" fmla="*/ 1058 h 10000"/>
              <a:gd name="connsiteX74" fmla="*/ 6924 w 9485"/>
              <a:gd name="connsiteY74" fmla="*/ 952 h 10000"/>
              <a:gd name="connsiteX75" fmla="*/ 6924 w 9485"/>
              <a:gd name="connsiteY75" fmla="*/ 952 h 10000"/>
              <a:gd name="connsiteX76" fmla="*/ 6667 w 9485"/>
              <a:gd name="connsiteY76" fmla="*/ 952 h 10000"/>
              <a:gd name="connsiteX77" fmla="*/ 6538 w 9485"/>
              <a:gd name="connsiteY77" fmla="*/ 952 h 10000"/>
              <a:gd name="connsiteX78" fmla="*/ 6282 w 9485"/>
              <a:gd name="connsiteY78" fmla="*/ 1058 h 10000"/>
              <a:gd name="connsiteX79" fmla="*/ 5893 w 9485"/>
              <a:gd name="connsiteY79" fmla="*/ 1058 h 10000"/>
              <a:gd name="connsiteX80" fmla="*/ 5507 w 9485"/>
              <a:gd name="connsiteY80" fmla="*/ 1058 h 10000"/>
              <a:gd name="connsiteX81" fmla="*/ 4992 w 9485"/>
              <a:gd name="connsiteY81" fmla="*/ 1164 h 10000"/>
              <a:gd name="connsiteX82" fmla="*/ 4492 w 9485"/>
              <a:gd name="connsiteY82" fmla="*/ 1164 h 10000"/>
              <a:gd name="connsiteX83" fmla="*/ 3850 w 9485"/>
              <a:gd name="connsiteY83" fmla="*/ 1257 h 10000"/>
              <a:gd name="connsiteX84" fmla="*/ 3205 w 9485"/>
              <a:gd name="connsiteY84" fmla="*/ 1362 h 10000"/>
              <a:gd name="connsiteX85" fmla="*/ 2560 w 9485"/>
              <a:gd name="connsiteY85" fmla="*/ 1362 h 10000"/>
              <a:gd name="connsiteX86" fmla="*/ 1803 w 9485"/>
              <a:gd name="connsiteY86" fmla="*/ 1468 h 10000"/>
              <a:gd name="connsiteX87" fmla="*/ 902 w 9485"/>
              <a:gd name="connsiteY87" fmla="*/ 1574 h 10000"/>
              <a:gd name="connsiteX88" fmla="*/ 0 w 9485"/>
              <a:gd name="connsiteY88" fmla="*/ 1680 h 10000"/>
              <a:gd name="connsiteX89" fmla="*/ 0 w 9485"/>
              <a:gd name="connsiteY89" fmla="*/ 1164 h 10000"/>
              <a:gd name="connsiteX90" fmla="*/ 517 w 9485"/>
              <a:gd name="connsiteY90" fmla="*/ 1058 h 10000"/>
              <a:gd name="connsiteX91" fmla="*/ 1159 w 9485"/>
              <a:gd name="connsiteY91" fmla="*/ 1058 h 10000"/>
              <a:gd name="connsiteX92" fmla="*/ 1917 w 9485"/>
              <a:gd name="connsiteY92" fmla="*/ 952 h 10000"/>
              <a:gd name="connsiteX93" fmla="*/ 2560 w 9485"/>
              <a:gd name="connsiteY93" fmla="*/ 847 h 10000"/>
              <a:gd name="connsiteX94" fmla="*/ 3205 w 9485"/>
              <a:gd name="connsiteY94" fmla="*/ 847 h 10000"/>
              <a:gd name="connsiteX95" fmla="*/ 3850 w 9485"/>
              <a:gd name="connsiteY95" fmla="*/ 741 h 10000"/>
              <a:gd name="connsiteX96" fmla="*/ 4365 w 9485"/>
              <a:gd name="connsiteY96" fmla="*/ 635 h 10000"/>
              <a:gd name="connsiteX97" fmla="*/ 4880 w 9485"/>
              <a:gd name="connsiteY97" fmla="*/ 635 h 10000"/>
              <a:gd name="connsiteX98" fmla="*/ 5250 w 9485"/>
              <a:gd name="connsiteY98" fmla="*/ 529 h 10000"/>
              <a:gd name="connsiteX99" fmla="*/ 5636 w 9485"/>
              <a:gd name="connsiteY99" fmla="*/ 423 h 10000"/>
              <a:gd name="connsiteX100" fmla="*/ 5893 w 9485"/>
              <a:gd name="connsiteY100" fmla="*/ 423 h 10000"/>
              <a:gd name="connsiteX101" fmla="*/ 6409 w 9485"/>
              <a:gd name="connsiteY101" fmla="*/ 317 h 10000"/>
              <a:gd name="connsiteX102" fmla="*/ 6796 w 9485"/>
              <a:gd name="connsiteY102" fmla="*/ 212 h 10000"/>
              <a:gd name="connsiteX103" fmla="*/ 7053 w 9485"/>
              <a:gd name="connsiteY103" fmla="*/ 106 h 10000"/>
              <a:gd name="connsiteX104" fmla="*/ 7182 w 9485"/>
              <a:gd name="connsiteY104" fmla="*/ 106 h 10000"/>
              <a:gd name="connsiteX105" fmla="*/ 7311 w 9485"/>
              <a:gd name="connsiteY105" fmla="*/ 0 h 10000"/>
              <a:gd name="connsiteX106" fmla="*/ 7440 w 9485"/>
              <a:gd name="connsiteY106" fmla="*/ 0 h 10000"/>
              <a:gd name="connsiteX107" fmla="*/ 7568 w 9485"/>
              <a:gd name="connsiteY107" fmla="*/ 0 h 10000"/>
              <a:gd name="connsiteX108" fmla="*/ 7699 w 9485"/>
              <a:gd name="connsiteY108" fmla="*/ 106 h 10000"/>
              <a:gd name="connsiteX109" fmla="*/ 7956 w 9485"/>
              <a:gd name="connsiteY109" fmla="*/ 212 h 10000"/>
              <a:gd name="connsiteX110" fmla="*/ 8197 w 9485"/>
              <a:gd name="connsiteY110" fmla="*/ 317 h 10000"/>
              <a:gd name="connsiteX111" fmla="*/ 8583 w 9485"/>
              <a:gd name="connsiteY111" fmla="*/ 635 h 10000"/>
              <a:gd name="connsiteX112" fmla="*/ 8970 w 9485"/>
              <a:gd name="connsiteY112" fmla="*/ 847 h 10000"/>
              <a:gd name="connsiteX113" fmla="*/ 9228 w 9485"/>
              <a:gd name="connsiteY113" fmla="*/ 952 h 10000"/>
              <a:gd name="connsiteX114" fmla="*/ 9355 w 9485"/>
              <a:gd name="connsiteY114" fmla="*/ 1164 h 10000"/>
              <a:gd name="connsiteX115" fmla="*/ 9355 w 9485"/>
              <a:gd name="connsiteY115" fmla="*/ 1257 h 10000"/>
              <a:gd name="connsiteX116" fmla="*/ 9355 w 9485"/>
              <a:gd name="connsiteY116" fmla="*/ 1257 h 10000"/>
              <a:gd name="connsiteX0" fmla="*/ 9863 w 10000"/>
              <a:gd name="connsiteY0" fmla="*/ 1257 h 10000"/>
              <a:gd name="connsiteX1" fmla="*/ 10000 w 10000"/>
              <a:gd name="connsiteY1" fmla="*/ 1362 h 10000"/>
              <a:gd name="connsiteX2" fmla="*/ 9863 w 10000"/>
              <a:gd name="connsiteY2" fmla="*/ 1468 h 10000"/>
              <a:gd name="connsiteX3" fmla="*/ 9863 w 10000"/>
              <a:gd name="connsiteY3" fmla="*/ 1574 h 10000"/>
              <a:gd name="connsiteX4" fmla="*/ 9729 w 10000"/>
              <a:gd name="connsiteY4" fmla="*/ 1680 h 10000"/>
              <a:gd name="connsiteX5" fmla="*/ 9729 w 10000"/>
              <a:gd name="connsiteY5" fmla="*/ 1680 h 10000"/>
              <a:gd name="connsiteX6" fmla="*/ 9593 w 10000"/>
              <a:gd name="connsiteY6" fmla="*/ 1786 h 10000"/>
              <a:gd name="connsiteX7" fmla="*/ 9593 w 10000"/>
              <a:gd name="connsiteY7" fmla="*/ 1892 h 10000"/>
              <a:gd name="connsiteX8" fmla="*/ 9457 w 10000"/>
              <a:gd name="connsiteY8" fmla="*/ 2103 h 10000"/>
              <a:gd name="connsiteX9" fmla="*/ 9457 w 10000"/>
              <a:gd name="connsiteY9" fmla="*/ 2209 h 10000"/>
              <a:gd name="connsiteX10" fmla="*/ 9457 w 10000"/>
              <a:gd name="connsiteY10" fmla="*/ 2421 h 10000"/>
              <a:gd name="connsiteX11" fmla="*/ 9321 w 10000"/>
              <a:gd name="connsiteY11" fmla="*/ 2632 h 10000"/>
              <a:gd name="connsiteX12" fmla="*/ 9321 w 10000"/>
              <a:gd name="connsiteY12" fmla="*/ 2844 h 10000"/>
              <a:gd name="connsiteX13" fmla="*/ 9186 w 10000"/>
              <a:gd name="connsiteY13" fmla="*/ 3161 h 10000"/>
              <a:gd name="connsiteX14" fmla="*/ 9186 w 10000"/>
              <a:gd name="connsiteY14" fmla="*/ 3479 h 10000"/>
              <a:gd name="connsiteX15" fmla="*/ 9186 w 10000"/>
              <a:gd name="connsiteY15" fmla="*/ 3889 h 10000"/>
              <a:gd name="connsiteX16" fmla="*/ 9049 w 10000"/>
              <a:gd name="connsiteY16" fmla="*/ 4206 h 10000"/>
              <a:gd name="connsiteX17" fmla="*/ 8913 w 10000"/>
              <a:gd name="connsiteY17" fmla="*/ 4630 h 10000"/>
              <a:gd name="connsiteX18" fmla="*/ 8913 w 10000"/>
              <a:gd name="connsiteY18" fmla="*/ 5159 h 10000"/>
              <a:gd name="connsiteX19" fmla="*/ 8777 w 10000"/>
              <a:gd name="connsiteY19" fmla="*/ 5688 h 10000"/>
              <a:gd name="connsiteX20" fmla="*/ 8642 w 10000"/>
              <a:gd name="connsiteY20" fmla="*/ 6310 h 10000"/>
              <a:gd name="connsiteX21" fmla="*/ 8506 w 10000"/>
              <a:gd name="connsiteY21" fmla="*/ 6839 h 10000"/>
              <a:gd name="connsiteX22" fmla="*/ 8506 w 10000"/>
              <a:gd name="connsiteY22" fmla="*/ 7368 h 10000"/>
              <a:gd name="connsiteX23" fmla="*/ 8388 w 10000"/>
              <a:gd name="connsiteY23" fmla="*/ 7791 h 10000"/>
              <a:gd name="connsiteX24" fmla="*/ 8251 w 10000"/>
              <a:gd name="connsiteY24" fmla="*/ 8214 h 10000"/>
              <a:gd name="connsiteX25" fmla="*/ 8117 w 10000"/>
              <a:gd name="connsiteY25" fmla="*/ 8532 h 10000"/>
              <a:gd name="connsiteX26" fmla="*/ 7979 w 10000"/>
              <a:gd name="connsiteY26" fmla="*/ 8836 h 10000"/>
              <a:gd name="connsiteX27" fmla="*/ 7844 w 10000"/>
              <a:gd name="connsiteY27" fmla="*/ 9048 h 10000"/>
              <a:gd name="connsiteX28" fmla="*/ 7708 w 10000"/>
              <a:gd name="connsiteY28" fmla="*/ 9259 h 10000"/>
              <a:gd name="connsiteX29" fmla="*/ 7572 w 10000"/>
              <a:gd name="connsiteY29" fmla="*/ 9577 h 10000"/>
              <a:gd name="connsiteX30" fmla="*/ 7300 w 10000"/>
              <a:gd name="connsiteY30" fmla="*/ 9788 h 10000"/>
              <a:gd name="connsiteX31" fmla="*/ 7165 w 10000"/>
              <a:gd name="connsiteY31" fmla="*/ 9894 h 10000"/>
              <a:gd name="connsiteX32" fmla="*/ 7029 w 10000"/>
              <a:gd name="connsiteY32" fmla="*/ 10000 h 10000"/>
              <a:gd name="connsiteX33" fmla="*/ 6893 w 10000"/>
              <a:gd name="connsiteY33" fmla="*/ 9894 h 10000"/>
              <a:gd name="connsiteX34" fmla="*/ 6757 w 10000"/>
              <a:gd name="connsiteY34" fmla="*/ 9788 h 10000"/>
              <a:gd name="connsiteX35" fmla="*/ 6757 w 10000"/>
              <a:gd name="connsiteY35" fmla="*/ 9683 h 10000"/>
              <a:gd name="connsiteX36" fmla="*/ 6757 w 10000"/>
              <a:gd name="connsiteY36" fmla="*/ 9365 h 10000"/>
              <a:gd name="connsiteX37" fmla="*/ 6757 w 10000"/>
              <a:gd name="connsiteY37" fmla="*/ 9259 h 10000"/>
              <a:gd name="connsiteX38" fmla="*/ 6757 w 10000"/>
              <a:gd name="connsiteY38" fmla="*/ 9048 h 10000"/>
              <a:gd name="connsiteX39" fmla="*/ 6757 w 10000"/>
              <a:gd name="connsiteY39" fmla="*/ 8836 h 10000"/>
              <a:gd name="connsiteX40" fmla="*/ 6623 w 10000"/>
              <a:gd name="connsiteY40" fmla="*/ 8638 h 10000"/>
              <a:gd name="connsiteX41" fmla="*/ 6486 w 10000"/>
              <a:gd name="connsiteY41" fmla="*/ 8426 h 10000"/>
              <a:gd name="connsiteX42" fmla="*/ 6351 w 10000"/>
              <a:gd name="connsiteY42" fmla="*/ 8108 h 10000"/>
              <a:gd name="connsiteX43" fmla="*/ 6213 w 10000"/>
              <a:gd name="connsiteY43" fmla="*/ 7791 h 10000"/>
              <a:gd name="connsiteX44" fmla="*/ 6078 w 10000"/>
              <a:gd name="connsiteY44" fmla="*/ 7474 h 10000"/>
              <a:gd name="connsiteX45" fmla="*/ 6213 w 10000"/>
              <a:gd name="connsiteY45" fmla="*/ 7579 h 10000"/>
              <a:gd name="connsiteX46" fmla="*/ 6486 w 10000"/>
              <a:gd name="connsiteY46" fmla="*/ 7579 h 10000"/>
              <a:gd name="connsiteX47" fmla="*/ 6623 w 10000"/>
              <a:gd name="connsiteY47" fmla="*/ 7685 h 10000"/>
              <a:gd name="connsiteX48" fmla="*/ 6893 w 10000"/>
              <a:gd name="connsiteY48" fmla="*/ 7685 h 10000"/>
              <a:gd name="connsiteX49" fmla="*/ 7029 w 10000"/>
              <a:gd name="connsiteY49" fmla="*/ 7685 h 10000"/>
              <a:gd name="connsiteX50" fmla="*/ 7029 w 10000"/>
              <a:gd name="connsiteY50" fmla="*/ 7685 h 10000"/>
              <a:gd name="connsiteX51" fmla="*/ 7165 w 10000"/>
              <a:gd name="connsiteY51" fmla="*/ 7579 h 10000"/>
              <a:gd name="connsiteX52" fmla="*/ 7165 w 10000"/>
              <a:gd name="connsiteY52" fmla="*/ 7474 h 10000"/>
              <a:gd name="connsiteX53" fmla="*/ 7300 w 10000"/>
              <a:gd name="connsiteY53" fmla="*/ 7368 h 10000"/>
              <a:gd name="connsiteX54" fmla="*/ 7300 w 10000"/>
              <a:gd name="connsiteY54" fmla="*/ 7156 h 10000"/>
              <a:gd name="connsiteX55" fmla="*/ 7436 w 10000"/>
              <a:gd name="connsiteY55" fmla="*/ 6944 h 10000"/>
              <a:gd name="connsiteX56" fmla="*/ 7436 w 10000"/>
              <a:gd name="connsiteY56" fmla="*/ 6627 h 10000"/>
              <a:gd name="connsiteX57" fmla="*/ 7572 w 10000"/>
              <a:gd name="connsiteY57" fmla="*/ 6217 h 10000"/>
              <a:gd name="connsiteX58" fmla="*/ 7572 w 10000"/>
              <a:gd name="connsiteY58" fmla="*/ 5794 h 10000"/>
              <a:gd name="connsiteX59" fmla="*/ 7708 w 10000"/>
              <a:gd name="connsiteY59" fmla="*/ 5370 h 10000"/>
              <a:gd name="connsiteX60" fmla="*/ 7708 w 10000"/>
              <a:gd name="connsiteY60" fmla="*/ 4841 h 10000"/>
              <a:gd name="connsiteX61" fmla="*/ 7844 w 10000"/>
              <a:gd name="connsiteY61" fmla="*/ 4206 h 10000"/>
              <a:gd name="connsiteX62" fmla="*/ 7979 w 10000"/>
              <a:gd name="connsiteY62" fmla="*/ 3783 h 10000"/>
              <a:gd name="connsiteX63" fmla="*/ 7979 w 10000"/>
              <a:gd name="connsiteY63" fmla="*/ 3373 h 10000"/>
              <a:gd name="connsiteX64" fmla="*/ 8117 w 10000"/>
              <a:gd name="connsiteY64" fmla="*/ 2950 h 10000"/>
              <a:gd name="connsiteX65" fmla="*/ 8117 w 10000"/>
              <a:gd name="connsiteY65" fmla="*/ 2632 h 10000"/>
              <a:gd name="connsiteX66" fmla="*/ 8117 w 10000"/>
              <a:gd name="connsiteY66" fmla="*/ 2315 h 10000"/>
              <a:gd name="connsiteX67" fmla="*/ 8117 w 10000"/>
              <a:gd name="connsiteY67" fmla="*/ 2103 h 10000"/>
              <a:gd name="connsiteX68" fmla="*/ 8251 w 10000"/>
              <a:gd name="connsiteY68" fmla="*/ 1892 h 10000"/>
              <a:gd name="connsiteX69" fmla="*/ 8251 w 10000"/>
              <a:gd name="connsiteY69" fmla="*/ 1680 h 10000"/>
              <a:gd name="connsiteX70" fmla="*/ 8117 w 10000"/>
              <a:gd name="connsiteY70" fmla="*/ 1468 h 10000"/>
              <a:gd name="connsiteX71" fmla="*/ 8117 w 10000"/>
              <a:gd name="connsiteY71" fmla="*/ 1257 h 10000"/>
              <a:gd name="connsiteX72" fmla="*/ 7979 w 10000"/>
              <a:gd name="connsiteY72" fmla="*/ 1164 h 10000"/>
              <a:gd name="connsiteX73" fmla="*/ 7708 w 10000"/>
              <a:gd name="connsiteY73" fmla="*/ 1058 h 10000"/>
              <a:gd name="connsiteX74" fmla="*/ 7300 w 10000"/>
              <a:gd name="connsiteY74" fmla="*/ 952 h 10000"/>
              <a:gd name="connsiteX75" fmla="*/ 7300 w 10000"/>
              <a:gd name="connsiteY75" fmla="*/ 952 h 10000"/>
              <a:gd name="connsiteX76" fmla="*/ 7029 w 10000"/>
              <a:gd name="connsiteY76" fmla="*/ 952 h 10000"/>
              <a:gd name="connsiteX77" fmla="*/ 6893 w 10000"/>
              <a:gd name="connsiteY77" fmla="*/ 952 h 10000"/>
              <a:gd name="connsiteX78" fmla="*/ 6623 w 10000"/>
              <a:gd name="connsiteY78" fmla="*/ 1058 h 10000"/>
              <a:gd name="connsiteX79" fmla="*/ 6213 w 10000"/>
              <a:gd name="connsiteY79" fmla="*/ 1058 h 10000"/>
              <a:gd name="connsiteX80" fmla="*/ 5806 w 10000"/>
              <a:gd name="connsiteY80" fmla="*/ 1058 h 10000"/>
              <a:gd name="connsiteX81" fmla="*/ 5263 w 10000"/>
              <a:gd name="connsiteY81" fmla="*/ 1164 h 10000"/>
              <a:gd name="connsiteX82" fmla="*/ 4736 w 10000"/>
              <a:gd name="connsiteY82" fmla="*/ 1164 h 10000"/>
              <a:gd name="connsiteX83" fmla="*/ 4059 w 10000"/>
              <a:gd name="connsiteY83" fmla="*/ 1257 h 10000"/>
              <a:gd name="connsiteX84" fmla="*/ 3379 w 10000"/>
              <a:gd name="connsiteY84" fmla="*/ 1362 h 10000"/>
              <a:gd name="connsiteX85" fmla="*/ 2699 w 10000"/>
              <a:gd name="connsiteY85" fmla="*/ 1362 h 10000"/>
              <a:gd name="connsiteX86" fmla="*/ 1901 w 10000"/>
              <a:gd name="connsiteY86" fmla="*/ 1468 h 10000"/>
              <a:gd name="connsiteX87" fmla="*/ 951 w 10000"/>
              <a:gd name="connsiteY87" fmla="*/ 1574 h 10000"/>
              <a:gd name="connsiteX88" fmla="*/ 0 w 10000"/>
              <a:gd name="connsiteY88" fmla="*/ 1164 h 10000"/>
              <a:gd name="connsiteX89" fmla="*/ 545 w 10000"/>
              <a:gd name="connsiteY89" fmla="*/ 1058 h 10000"/>
              <a:gd name="connsiteX90" fmla="*/ 1222 w 10000"/>
              <a:gd name="connsiteY90" fmla="*/ 1058 h 10000"/>
              <a:gd name="connsiteX91" fmla="*/ 2021 w 10000"/>
              <a:gd name="connsiteY91" fmla="*/ 952 h 10000"/>
              <a:gd name="connsiteX92" fmla="*/ 2699 w 10000"/>
              <a:gd name="connsiteY92" fmla="*/ 847 h 10000"/>
              <a:gd name="connsiteX93" fmla="*/ 3379 w 10000"/>
              <a:gd name="connsiteY93" fmla="*/ 847 h 10000"/>
              <a:gd name="connsiteX94" fmla="*/ 4059 w 10000"/>
              <a:gd name="connsiteY94" fmla="*/ 741 h 10000"/>
              <a:gd name="connsiteX95" fmla="*/ 4602 w 10000"/>
              <a:gd name="connsiteY95" fmla="*/ 635 h 10000"/>
              <a:gd name="connsiteX96" fmla="*/ 5145 w 10000"/>
              <a:gd name="connsiteY96" fmla="*/ 635 h 10000"/>
              <a:gd name="connsiteX97" fmla="*/ 5535 w 10000"/>
              <a:gd name="connsiteY97" fmla="*/ 529 h 10000"/>
              <a:gd name="connsiteX98" fmla="*/ 5942 w 10000"/>
              <a:gd name="connsiteY98" fmla="*/ 423 h 10000"/>
              <a:gd name="connsiteX99" fmla="*/ 6213 w 10000"/>
              <a:gd name="connsiteY99" fmla="*/ 423 h 10000"/>
              <a:gd name="connsiteX100" fmla="*/ 6757 w 10000"/>
              <a:gd name="connsiteY100" fmla="*/ 317 h 10000"/>
              <a:gd name="connsiteX101" fmla="*/ 7165 w 10000"/>
              <a:gd name="connsiteY101" fmla="*/ 212 h 10000"/>
              <a:gd name="connsiteX102" fmla="*/ 7436 w 10000"/>
              <a:gd name="connsiteY102" fmla="*/ 106 h 10000"/>
              <a:gd name="connsiteX103" fmla="*/ 7572 w 10000"/>
              <a:gd name="connsiteY103" fmla="*/ 106 h 10000"/>
              <a:gd name="connsiteX104" fmla="*/ 7708 w 10000"/>
              <a:gd name="connsiteY104" fmla="*/ 0 h 10000"/>
              <a:gd name="connsiteX105" fmla="*/ 7844 w 10000"/>
              <a:gd name="connsiteY105" fmla="*/ 0 h 10000"/>
              <a:gd name="connsiteX106" fmla="*/ 7979 w 10000"/>
              <a:gd name="connsiteY106" fmla="*/ 0 h 10000"/>
              <a:gd name="connsiteX107" fmla="*/ 8117 w 10000"/>
              <a:gd name="connsiteY107" fmla="*/ 106 h 10000"/>
              <a:gd name="connsiteX108" fmla="*/ 8388 w 10000"/>
              <a:gd name="connsiteY108" fmla="*/ 212 h 10000"/>
              <a:gd name="connsiteX109" fmla="*/ 8642 w 10000"/>
              <a:gd name="connsiteY109" fmla="*/ 317 h 10000"/>
              <a:gd name="connsiteX110" fmla="*/ 9049 w 10000"/>
              <a:gd name="connsiteY110" fmla="*/ 635 h 10000"/>
              <a:gd name="connsiteX111" fmla="*/ 9457 w 10000"/>
              <a:gd name="connsiteY111" fmla="*/ 847 h 10000"/>
              <a:gd name="connsiteX112" fmla="*/ 9729 w 10000"/>
              <a:gd name="connsiteY112" fmla="*/ 952 h 10000"/>
              <a:gd name="connsiteX113" fmla="*/ 9863 w 10000"/>
              <a:gd name="connsiteY113" fmla="*/ 1164 h 10000"/>
              <a:gd name="connsiteX114" fmla="*/ 9863 w 10000"/>
              <a:gd name="connsiteY114" fmla="*/ 1257 h 10000"/>
              <a:gd name="connsiteX115" fmla="*/ 9863 w 10000"/>
              <a:gd name="connsiteY115" fmla="*/ 1257 h 10000"/>
              <a:gd name="connsiteX0" fmla="*/ 9318 w 9455"/>
              <a:gd name="connsiteY0" fmla="*/ 1257 h 10000"/>
              <a:gd name="connsiteX1" fmla="*/ 9455 w 9455"/>
              <a:gd name="connsiteY1" fmla="*/ 1362 h 10000"/>
              <a:gd name="connsiteX2" fmla="*/ 9318 w 9455"/>
              <a:gd name="connsiteY2" fmla="*/ 1468 h 10000"/>
              <a:gd name="connsiteX3" fmla="*/ 9318 w 9455"/>
              <a:gd name="connsiteY3" fmla="*/ 1574 h 10000"/>
              <a:gd name="connsiteX4" fmla="*/ 9184 w 9455"/>
              <a:gd name="connsiteY4" fmla="*/ 1680 h 10000"/>
              <a:gd name="connsiteX5" fmla="*/ 9184 w 9455"/>
              <a:gd name="connsiteY5" fmla="*/ 1680 h 10000"/>
              <a:gd name="connsiteX6" fmla="*/ 9048 w 9455"/>
              <a:gd name="connsiteY6" fmla="*/ 1786 h 10000"/>
              <a:gd name="connsiteX7" fmla="*/ 9048 w 9455"/>
              <a:gd name="connsiteY7" fmla="*/ 1892 h 10000"/>
              <a:gd name="connsiteX8" fmla="*/ 8912 w 9455"/>
              <a:gd name="connsiteY8" fmla="*/ 2103 h 10000"/>
              <a:gd name="connsiteX9" fmla="*/ 8912 w 9455"/>
              <a:gd name="connsiteY9" fmla="*/ 2209 h 10000"/>
              <a:gd name="connsiteX10" fmla="*/ 8912 w 9455"/>
              <a:gd name="connsiteY10" fmla="*/ 2421 h 10000"/>
              <a:gd name="connsiteX11" fmla="*/ 8776 w 9455"/>
              <a:gd name="connsiteY11" fmla="*/ 2632 h 10000"/>
              <a:gd name="connsiteX12" fmla="*/ 8776 w 9455"/>
              <a:gd name="connsiteY12" fmla="*/ 2844 h 10000"/>
              <a:gd name="connsiteX13" fmla="*/ 8641 w 9455"/>
              <a:gd name="connsiteY13" fmla="*/ 3161 h 10000"/>
              <a:gd name="connsiteX14" fmla="*/ 8641 w 9455"/>
              <a:gd name="connsiteY14" fmla="*/ 3479 h 10000"/>
              <a:gd name="connsiteX15" fmla="*/ 8641 w 9455"/>
              <a:gd name="connsiteY15" fmla="*/ 3889 h 10000"/>
              <a:gd name="connsiteX16" fmla="*/ 8504 w 9455"/>
              <a:gd name="connsiteY16" fmla="*/ 4206 h 10000"/>
              <a:gd name="connsiteX17" fmla="*/ 8368 w 9455"/>
              <a:gd name="connsiteY17" fmla="*/ 4630 h 10000"/>
              <a:gd name="connsiteX18" fmla="*/ 8368 w 9455"/>
              <a:gd name="connsiteY18" fmla="*/ 5159 h 10000"/>
              <a:gd name="connsiteX19" fmla="*/ 8232 w 9455"/>
              <a:gd name="connsiteY19" fmla="*/ 5688 h 10000"/>
              <a:gd name="connsiteX20" fmla="*/ 8097 w 9455"/>
              <a:gd name="connsiteY20" fmla="*/ 6310 h 10000"/>
              <a:gd name="connsiteX21" fmla="*/ 7961 w 9455"/>
              <a:gd name="connsiteY21" fmla="*/ 6839 h 10000"/>
              <a:gd name="connsiteX22" fmla="*/ 7961 w 9455"/>
              <a:gd name="connsiteY22" fmla="*/ 7368 h 10000"/>
              <a:gd name="connsiteX23" fmla="*/ 7843 w 9455"/>
              <a:gd name="connsiteY23" fmla="*/ 7791 h 10000"/>
              <a:gd name="connsiteX24" fmla="*/ 7706 w 9455"/>
              <a:gd name="connsiteY24" fmla="*/ 8214 h 10000"/>
              <a:gd name="connsiteX25" fmla="*/ 7572 w 9455"/>
              <a:gd name="connsiteY25" fmla="*/ 8532 h 10000"/>
              <a:gd name="connsiteX26" fmla="*/ 7434 w 9455"/>
              <a:gd name="connsiteY26" fmla="*/ 8836 h 10000"/>
              <a:gd name="connsiteX27" fmla="*/ 7299 w 9455"/>
              <a:gd name="connsiteY27" fmla="*/ 9048 h 10000"/>
              <a:gd name="connsiteX28" fmla="*/ 7163 w 9455"/>
              <a:gd name="connsiteY28" fmla="*/ 9259 h 10000"/>
              <a:gd name="connsiteX29" fmla="*/ 7027 w 9455"/>
              <a:gd name="connsiteY29" fmla="*/ 9577 h 10000"/>
              <a:gd name="connsiteX30" fmla="*/ 6755 w 9455"/>
              <a:gd name="connsiteY30" fmla="*/ 9788 h 10000"/>
              <a:gd name="connsiteX31" fmla="*/ 6620 w 9455"/>
              <a:gd name="connsiteY31" fmla="*/ 9894 h 10000"/>
              <a:gd name="connsiteX32" fmla="*/ 6484 w 9455"/>
              <a:gd name="connsiteY32" fmla="*/ 10000 h 10000"/>
              <a:gd name="connsiteX33" fmla="*/ 6348 w 9455"/>
              <a:gd name="connsiteY33" fmla="*/ 9894 h 10000"/>
              <a:gd name="connsiteX34" fmla="*/ 6212 w 9455"/>
              <a:gd name="connsiteY34" fmla="*/ 9788 h 10000"/>
              <a:gd name="connsiteX35" fmla="*/ 6212 w 9455"/>
              <a:gd name="connsiteY35" fmla="*/ 9683 h 10000"/>
              <a:gd name="connsiteX36" fmla="*/ 6212 w 9455"/>
              <a:gd name="connsiteY36" fmla="*/ 9365 h 10000"/>
              <a:gd name="connsiteX37" fmla="*/ 6212 w 9455"/>
              <a:gd name="connsiteY37" fmla="*/ 9259 h 10000"/>
              <a:gd name="connsiteX38" fmla="*/ 6212 w 9455"/>
              <a:gd name="connsiteY38" fmla="*/ 9048 h 10000"/>
              <a:gd name="connsiteX39" fmla="*/ 6212 w 9455"/>
              <a:gd name="connsiteY39" fmla="*/ 8836 h 10000"/>
              <a:gd name="connsiteX40" fmla="*/ 6078 w 9455"/>
              <a:gd name="connsiteY40" fmla="*/ 8638 h 10000"/>
              <a:gd name="connsiteX41" fmla="*/ 5941 w 9455"/>
              <a:gd name="connsiteY41" fmla="*/ 8426 h 10000"/>
              <a:gd name="connsiteX42" fmla="*/ 5806 w 9455"/>
              <a:gd name="connsiteY42" fmla="*/ 8108 h 10000"/>
              <a:gd name="connsiteX43" fmla="*/ 5668 w 9455"/>
              <a:gd name="connsiteY43" fmla="*/ 7791 h 10000"/>
              <a:gd name="connsiteX44" fmla="*/ 5533 w 9455"/>
              <a:gd name="connsiteY44" fmla="*/ 7474 h 10000"/>
              <a:gd name="connsiteX45" fmla="*/ 5668 w 9455"/>
              <a:gd name="connsiteY45" fmla="*/ 7579 h 10000"/>
              <a:gd name="connsiteX46" fmla="*/ 5941 w 9455"/>
              <a:gd name="connsiteY46" fmla="*/ 7579 h 10000"/>
              <a:gd name="connsiteX47" fmla="*/ 6078 w 9455"/>
              <a:gd name="connsiteY47" fmla="*/ 7685 h 10000"/>
              <a:gd name="connsiteX48" fmla="*/ 6348 w 9455"/>
              <a:gd name="connsiteY48" fmla="*/ 7685 h 10000"/>
              <a:gd name="connsiteX49" fmla="*/ 6484 w 9455"/>
              <a:gd name="connsiteY49" fmla="*/ 7685 h 10000"/>
              <a:gd name="connsiteX50" fmla="*/ 6484 w 9455"/>
              <a:gd name="connsiteY50" fmla="*/ 7685 h 10000"/>
              <a:gd name="connsiteX51" fmla="*/ 6620 w 9455"/>
              <a:gd name="connsiteY51" fmla="*/ 7579 h 10000"/>
              <a:gd name="connsiteX52" fmla="*/ 6620 w 9455"/>
              <a:gd name="connsiteY52" fmla="*/ 7474 h 10000"/>
              <a:gd name="connsiteX53" fmla="*/ 6755 w 9455"/>
              <a:gd name="connsiteY53" fmla="*/ 7368 h 10000"/>
              <a:gd name="connsiteX54" fmla="*/ 6755 w 9455"/>
              <a:gd name="connsiteY54" fmla="*/ 7156 h 10000"/>
              <a:gd name="connsiteX55" fmla="*/ 6891 w 9455"/>
              <a:gd name="connsiteY55" fmla="*/ 6944 h 10000"/>
              <a:gd name="connsiteX56" fmla="*/ 6891 w 9455"/>
              <a:gd name="connsiteY56" fmla="*/ 6627 h 10000"/>
              <a:gd name="connsiteX57" fmla="*/ 7027 w 9455"/>
              <a:gd name="connsiteY57" fmla="*/ 6217 h 10000"/>
              <a:gd name="connsiteX58" fmla="*/ 7027 w 9455"/>
              <a:gd name="connsiteY58" fmla="*/ 5794 h 10000"/>
              <a:gd name="connsiteX59" fmla="*/ 7163 w 9455"/>
              <a:gd name="connsiteY59" fmla="*/ 5370 h 10000"/>
              <a:gd name="connsiteX60" fmla="*/ 7163 w 9455"/>
              <a:gd name="connsiteY60" fmla="*/ 4841 h 10000"/>
              <a:gd name="connsiteX61" fmla="*/ 7299 w 9455"/>
              <a:gd name="connsiteY61" fmla="*/ 4206 h 10000"/>
              <a:gd name="connsiteX62" fmla="*/ 7434 w 9455"/>
              <a:gd name="connsiteY62" fmla="*/ 3783 h 10000"/>
              <a:gd name="connsiteX63" fmla="*/ 7434 w 9455"/>
              <a:gd name="connsiteY63" fmla="*/ 3373 h 10000"/>
              <a:gd name="connsiteX64" fmla="*/ 7572 w 9455"/>
              <a:gd name="connsiteY64" fmla="*/ 2950 h 10000"/>
              <a:gd name="connsiteX65" fmla="*/ 7572 w 9455"/>
              <a:gd name="connsiteY65" fmla="*/ 2632 h 10000"/>
              <a:gd name="connsiteX66" fmla="*/ 7572 w 9455"/>
              <a:gd name="connsiteY66" fmla="*/ 2315 h 10000"/>
              <a:gd name="connsiteX67" fmla="*/ 7572 w 9455"/>
              <a:gd name="connsiteY67" fmla="*/ 2103 h 10000"/>
              <a:gd name="connsiteX68" fmla="*/ 7706 w 9455"/>
              <a:gd name="connsiteY68" fmla="*/ 1892 h 10000"/>
              <a:gd name="connsiteX69" fmla="*/ 7706 w 9455"/>
              <a:gd name="connsiteY69" fmla="*/ 1680 h 10000"/>
              <a:gd name="connsiteX70" fmla="*/ 7572 w 9455"/>
              <a:gd name="connsiteY70" fmla="*/ 1468 h 10000"/>
              <a:gd name="connsiteX71" fmla="*/ 7572 w 9455"/>
              <a:gd name="connsiteY71" fmla="*/ 1257 h 10000"/>
              <a:gd name="connsiteX72" fmla="*/ 7434 w 9455"/>
              <a:gd name="connsiteY72" fmla="*/ 1164 h 10000"/>
              <a:gd name="connsiteX73" fmla="*/ 7163 w 9455"/>
              <a:gd name="connsiteY73" fmla="*/ 1058 h 10000"/>
              <a:gd name="connsiteX74" fmla="*/ 6755 w 9455"/>
              <a:gd name="connsiteY74" fmla="*/ 952 h 10000"/>
              <a:gd name="connsiteX75" fmla="*/ 6755 w 9455"/>
              <a:gd name="connsiteY75" fmla="*/ 952 h 10000"/>
              <a:gd name="connsiteX76" fmla="*/ 6484 w 9455"/>
              <a:gd name="connsiteY76" fmla="*/ 952 h 10000"/>
              <a:gd name="connsiteX77" fmla="*/ 6348 w 9455"/>
              <a:gd name="connsiteY77" fmla="*/ 952 h 10000"/>
              <a:gd name="connsiteX78" fmla="*/ 6078 w 9455"/>
              <a:gd name="connsiteY78" fmla="*/ 1058 h 10000"/>
              <a:gd name="connsiteX79" fmla="*/ 5668 w 9455"/>
              <a:gd name="connsiteY79" fmla="*/ 1058 h 10000"/>
              <a:gd name="connsiteX80" fmla="*/ 5261 w 9455"/>
              <a:gd name="connsiteY80" fmla="*/ 1058 h 10000"/>
              <a:gd name="connsiteX81" fmla="*/ 4718 w 9455"/>
              <a:gd name="connsiteY81" fmla="*/ 1164 h 10000"/>
              <a:gd name="connsiteX82" fmla="*/ 4191 w 9455"/>
              <a:gd name="connsiteY82" fmla="*/ 1164 h 10000"/>
              <a:gd name="connsiteX83" fmla="*/ 3514 w 9455"/>
              <a:gd name="connsiteY83" fmla="*/ 1257 h 10000"/>
              <a:gd name="connsiteX84" fmla="*/ 2834 w 9455"/>
              <a:gd name="connsiteY84" fmla="*/ 1362 h 10000"/>
              <a:gd name="connsiteX85" fmla="*/ 2154 w 9455"/>
              <a:gd name="connsiteY85" fmla="*/ 1362 h 10000"/>
              <a:gd name="connsiteX86" fmla="*/ 1356 w 9455"/>
              <a:gd name="connsiteY86" fmla="*/ 1468 h 10000"/>
              <a:gd name="connsiteX87" fmla="*/ 406 w 9455"/>
              <a:gd name="connsiteY87" fmla="*/ 1574 h 10000"/>
              <a:gd name="connsiteX88" fmla="*/ 0 w 9455"/>
              <a:gd name="connsiteY88" fmla="*/ 1058 h 10000"/>
              <a:gd name="connsiteX89" fmla="*/ 677 w 9455"/>
              <a:gd name="connsiteY89" fmla="*/ 1058 h 10000"/>
              <a:gd name="connsiteX90" fmla="*/ 1476 w 9455"/>
              <a:gd name="connsiteY90" fmla="*/ 952 h 10000"/>
              <a:gd name="connsiteX91" fmla="*/ 2154 w 9455"/>
              <a:gd name="connsiteY91" fmla="*/ 847 h 10000"/>
              <a:gd name="connsiteX92" fmla="*/ 2834 w 9455"/>
              <a:gd name="connsiteY92" fmla="*/ 847 h 10000"/>
              <a:gd name="connsiteX93" fmla="*/ 3514 w 9455"/>
              <a:gd name="connsiteY93" fmla="*/ 741 h 10000"/>
              <a:gd name="connsiteX94" fmla="*/ 4057 w 9455"/>
              <a:gd name="connsiteY94" fmla="*/ 635 h 10000"/>
              <a:gd name="connsiteX95" fmla="*/ 4600 w 9455"/>
              <a:gd name="connsiteY95" fmla="*/ 635 h 10000"/>
              <a:gd name="connsiteX96" fmla="*/ 4990 w 9455"/>
              <a:gd name="connsiteY96" fmla="*/ 529 h 10000"/>
              <a:gd name="connsiteX97" fmla="*/ 5397 w 9455"/>
              <a:gd name="connsiteY97" fmla="*/ 423 h 10000"/>
              <a:gd name="connsiteX98" fmla="*/ 5668 w 9455"/>
              <a:gd name="connsiteY98" fmla="*/ 423 h 10000"/>
              <a:gd name="connsiteX99" fmla="*/ 6212 w 9455"/>
              <a:gd name="connsiteY99" fmla="*/ 317 h 10000"/>
              <a:gd name="connsiteX100" fmla="*/ 6620 w 9455"/>
              <a:gd name="connsiteY100" fmla="*/ 212 h 10000"/>
              <a:gd name="connsiteX101" fmla="*/ 6891 w 9455"/>
              <a:gd name="connsiteY101" fmla="*/ 106 h 10000"/>
              <a:gd name="connsiteX102" fmla="*/ 7027 w 9455"/>
              <a:gd name="connsiteY102" fmla="*/ 106 h 10000"/>
              <a:gd name="connsiteX103" fmla="*/ 7163 w 9455"/>
              <a:gd name="connsiteY103" fmla="*/ 0 h 10000"/>
              <a:gd name="connsiteX104" fmla="*/ 7299 w 9455"/>
              <a:gd name="connsiteY104" fmla="*/ 0 h 10000"/>
              <a:gd name="connsiteX105" fmla="*/ 7434 w 9455"/>
              <a:gd name="connsiteY105" fmla="*/ 0 h 10000"/>
              <a:gd name="connsiteX106" fmla="*/ 7572 w 9455"/>
              <a:gd name="connsiteY106" fmla="*/ 106 h 10000"/>
              <a:gd name="connsiteX107" fmla="*/ 7843 w 9455"/>
              <a:gd name="connsiteY107" fmla="*/ 212 h 10000"/>
              <a:gd name="connsiteX108" fmla="*/ 8097 w 9455"/>
              <a:gd name="connsiteY108" fmla="*/ 317 h 10000"/>
              <a:gd name="connsiteX109" fmla="*/ 8504 w 9455"/>
              <a:gd name="connsiteY109" fmla="*/ 635 h 10000"/>
              <a:gd name="connsiteX110" fmla="*/ 8912 w 9455"/>
              <a:gd name="connsiteY110" fmla="*/ 847 h 10000"/>
              <a:gd name="connsiteX111" fmla="*/ 9184 w 9455"/>
              <a:gd name="connsiteY111" fmla="*/ 952 h 10000"/>
              <a:gd name="connsiteX112" fmla="*/ 9318 w 9455"/>
              <a:gd name="connsiteY112" fmla="*/ 1164 h 10000"/>
              <a:gd name="connsiteX113" fmla="*/ 9318 w 9455"/>
              <a:gd name="connsiteY113" fmla="*/ 1257 h 10000"/>
              <a:gd name="connsiteX114" fmla="*/ 9318 w 9455"/>
              <a:gd name="connsiteY114" fmla="*/ 1257 h 10000"/>
              <a:gd name="connsiteX0" fmla="*/ 9855 w 10000"/>
              <a:gd name="connsiteY0" fmla="*/ 1257 h 10000"/>
              <a:gd name="connsiteX1" fmla="*/ 10000 w 10000"/>
              <a:gd name="connsiteY1" fmla="*/ 1362 h 10000"/>
              <a:gd name="connsiteX2" fmla="*/ 9855 w 10000"/>
              <a:gd name="connsiteY2" fmla="*/ 1468 h 10000"/>
              <a:gd name="connsiteX3" fmla="*/ 9855 w 10000"/>
              <a:gd name="connsiteY3" fmla="*/ 1574 h 10000"/>
              <a:gd name="connsiteX4" fmla="*/ 9713 w 10000"/>
              <a:gd name="connsiteY4" fmla="*/ 1680 h 10000"/>
              <a:gd name="connsiteX5" fmla="*/ 9713 w 10000"/>
              <a:gd name="connsiteY5" fmla="*/ 1680 h 10000"/>
              <a:gd name="connsiteX6" fmla="*/ 9570 w 10000"/>
              <a:gd name="connsiteY6" fmla="*/ 1786 h 10000"/>
              <a:gd name="connsiteX7" fmla="*/ 9570 w 10000"/>
              <a:gd name="connsiteY7" fmla="*/ 1892 h 10000"/>
              <a:gd name="connsiteX8" fmla="*/ 9426 w 10000"/>
              <a:gd name="connsiteY8" fmla="*/ 2103 h 10000"/>
              <a:gd name="connsiteX9" fmla="*/ 9426 w 10000"/>
              <a:gd name="connsiteY9" fmla="*/ 2209 h 10000"/>
              <a:gd name="connsiteX10" fmla="*/ 9426 w 10000"/>
              <a:gd name="connsiteY10" fmla="*/ 2421 h 10000"/>
              <a:gd name="connsiteX11" fmla="*/ 9282 w 10000"/>
              <a:gd name="connsiteY11" fmla="*/ 2632 h 10000"/>
              <a:gd name="connsiteX12" fmla="*/ 9282 w 10000"/>
              <a:gd name="connsiteY12" fmla="*/ 2844 h 10000"/>
              <a:gd name="connsiteX13" fmla="*/ 9139 w 10000"/>
              <a:gd name="connsiteY13" fmla="*/ 3161 h 10000"/>
              <a:gd name="connsiteX14" fmla="*/ 9139 w 10000"/>
              <a:gd name="connsiteY14" fmla="*/ 3479 h 10000"/>
              <a:gd name="connsiteX15" fmla="*/ 9139 w 10000"/>
              <a:gd name="connsiteY15" fmla="*/ 3889 h 10000"/>
              <a:gd name="connsiteX16" fmla="*/ 8994 w 10000"/>
              <a:gd name="connsiteY16" fmla="*/ 4206 h 10000"/>
              <a:gd name="connsiteX17" fmla="*/ 8850 w 10000"/>
              <a:gd name="connsiteY17" fmla="*/ 4630 h 10000"/>
              <a:gd name="connsiteX18" fmla="*/ 8850 w 10000"/>
              <a:gd name="connsiteY18" fmla="*/ 5159 h 10000"/>
              <a:gd name="connsiteX19" fmla="*/ 8707 w 10000"/>
              <a:gd name="connsiteY19" fmla="*/ 5688 h 10000"/>
              <a:gd name="connsiteX20" fmla="*/ 8564 w 10000"/>
              <a:gd name="connsiteY20" fmla="*/ 6310 h 10000"/>
              <a:gd name="connsiteX21" fmla="*/ 8420 w 10000"/>
              <a:gd name="connsiteY21" fmla="*/ 6839 h 10000"/>
              <a:gd name="connsiteX22" fmla="*/ 8420 w 10000"/>
              <a:gd name="connsiteY22" fmla="*/ 7368 h 10000"/>
              <a:gd name="connsiteX23" fmla="*/ 8295 w 10000"/>
              <a:gd name="connsiteY23" fmla="*/ 7791 h 10000"/>
              <a:gd name="connsiteX24" fmla="*/ 8150 w 10000"/>
              <a:gd name="connsiteY24" fmla="*/ 8214 h 10000"/>
              <a:gd name="connsiteX25" fmla="*/ 8008 w 10000"/>
              <a:gd name="connsiteY25" fmla="*/ 8532 h 10000"/>
              <a:gd name="connsiteX26" fmla="*/ 7863 w 10000"/>
              <a:gd name="connsiteY26" fmla="*/ 8836 h 10000"/>
              <a:gd name="connsiteX27" fmla="*/ 7720 w 10000"/>
              <a:gd name="connsiteY27" fmla="*/ 9048 h 10000"/>
              <a:gd name="connsiteX28" fmla="*/ 7576 w 10000"/>
              <a:gd name="connsiteY28" fmla="*/ 9259 h 10000"/>
              <a:gd name="connsiteX29" fmla="*/ 7432 w 10000"/>
              <a:gd name="connsiteY29" fmla="*/ 9577 h 10000"/>
              <a:gd name="connsiteX30" fmla="*/ 7144 w 10000"/>
              <a:gd name="connsiteY30" fmla="*/ 9788 h 10000"/>
              <a:gd name="connsiteX31" fmla="*/ 7002 w 10000"/>
              <a:gd name="connsiteY31" fmla="*/ 9894 h 10000"/>
              <a:gd name="connsiteX32" fmla="*/ 6858 w 10000"/>
              <a:gd name="connsiteY32" fmla="*/ 10000 h 10000"/>
              <a:gd name="connsiteX33" fmla="*/ 6714 w 10000"/>
              <a:gd name="connsiteY33" fmla="*/ 9894 h 10000"/>
              <a:gd name="connsiteX34" fmla="*/ 6570 w 10000"/>
              <a:gd name="connsiteY34" fmla="*/ 9788 h 10000"/>
              <a:gd name="connsiteX35" fmla="*/ 6570 w 10000"/>
              <a:gd name="connsiteY35" fmla="*/ 9683 h 10000"/>
              <a:gd name="connsiteX36" fmla="*/ 6570 w 10000"/>
              <a:gd name="connsiteY36" fmla="*/ 9365 h 10000"/>
              <a:gd name="connsiteX37" fmla="*/ 6570 w 10000"/>
              <a:gd name="connsiteY37" fmla="*/ 9259 h 10000"/>
              <a:gd name="connsiteX38" fmla="*/ 6570 w 10000"/>
              <a:gd name="connsiteY38" fmla="*/ 9048 h 10000"/>
              <a:gd name="connsiteX39" fmla="*/ 6570 w 10000"/>
              <a:gd name="connsiteY39" fmla="*/ 8836 h 10000"/>
              <a:gd name="connsiteX40" fmla="*/ 6428 w 10000"/>
              <a:gd name="connsiteY40" fmla="*/ 8638 h 10000"/>
              <a:gd name="connsiteX41" fmla="*/ 6283 w 10000"/>
              <a:gd name="connsiteY41" fmla="*/ 8426 h 10000"/>
              <a:gd name="connsiteX42" fmla="*/ 6141 w 10000"/>
              <a:gd name="connsiteY42" fmla="*/ 8108 h 10000"/>
              <a:gd name="connsiteX43" fmla="*/ 5995 w 10000"/>
              <a:gd name="connsiteY43" fmla="*/ 7791 h 10000"/>
              <a:gd name="connsiteX44" fmla="*/ 5852 w 10000"/>
              <a:gd name="connsiteY44" fmla="*/ 7474 h 10000"/>
              <a:gd name="connsiteX45" fmla="*/ 5995 w 10000"/>
              <a:gd name="connsiteY45" fmla="*/ 7579 h 10000"/>
              <a:gd name="connsiteX46" fmla="*/ 6283 w 10000"/>
              <a:gd name="connsiteY46" fmla="*/ 7579 h 10000"/>
              <a:gd name="connsiteX47" fmla="*/ 6428 w 10000"/>
              <a:gd name="connsiteY47" fmla="*/ 7685 h 10000"/>
              <a:gd name="connsiteX48" fmla="*/ 6714 w 10000"/>
              <a:gd name="connsiteY48" fmla="*/ 7685 h 10000"/>
              <a:gd name="connsiteX49" fmla="*/ 6858 w 10000"/>
              <a:gd name="connsiteY49" fmla="*/ 7685 h 10000"/>
              <a:gd name="connsiteX50" fmla="*/ 6858 w 10000"/>
              <a:gd name="connsiteY50" fmla="*/ 7685 h 10000"/>
              <a:gd name="connsiteX51" fmla="*/ 7002 w 10000"/>
              <a:gd name="connsiteY51" fmla="*/ 7579 h 10000"/>
              <a:gd name="connsiteX52" fmla="*/ 7002 w 10000"/>
              <a:gd name="connsiteY52" fmla="*/ 7474 h 10000"/>
              <a:gd name="connsiteX53" fmla="*/ 7144 w 10000"/>
              <a:gd name="connsiteY53" fmla="*/ 7368 h 10000"/>
              <a:gd name="connsiteX54" fmla="*/ 7144 w 10000"/>
              <a:gd name="connsiteY54" fmla="*/ 7156 h 10000"/>
              <a:gd name="connsiteX55" fmla="*/ 7288 w 10000"/>
              <a:gd name="connsiteY55" fmla="*/ 6944 h 10000"/>
              <a:gd name="connsiteX56" fmla="*/ 7288 w 10000"/>
              <a:gd name="connsiteY56" fmla="*/ 6627 h 10000"/>
              <a:gd name="connsiteX57" fmla="*/ 7432 w 10000"/>
              <a:gd name="connsiteY57" fmla="*/ 6217 h 10000"/>
              <a:gd name="connsiteX58" fmla="*/ 7432 w 10000"/>
              <a:gd name="connsiteY58" fmla="*/ 5794 h 10000"/>
              <a:gd name="connsiteX59" fmla="*/ 7576 w 10000"/>
              <a:gd name="connsiteY59" fmla="*/ 5370 h 10000"/>
              <a:gd name="connsiteX60" fmla="*/ 7576 w 10000"/>
              <a:gd name="connsiteY60" fmla="*/ 4841 h 10000"/>
              <a:gd name="connsiteX61" fmla="*/ 7720 w 10000"/>
              <a:gd name="connsiteY61" fmla="*/ 4206 h 10000"/>
              <a:gd name="connsiteX62" fmla="*/ 7863 w 10000"/>
              <a:gd name="connsiteY62" fmla="*/ 3783 h 10000"/>
              <a:gd name="connsiteX63" fmla="*/ 7863 w 10000"/>
              <a:gd name="connsiteY63" fmla="*/ 3373 h 10000"/>
              <a:gd name="connsiteX64" fmla="*/ 8008 w 10000"/>
              <a:gd name="connsiteY64" fmla="*/ 2950 h 10000"/>
              <a:gd name="connsiteX65" fmla="*/ 8008 w 10000"/>
              <a:gd name="connsiteY65" fmla="*/ 2632 h 10000"/>
              <a:gd name="connsiteX66" fmla="*/ 8008 w 10000"/>
              <a:gd name="connsiteY66" fmla="*/ 2315 h 10000"/>
              <a:gd name="connsiteX67" fmla="*/ 8008 w 10000"/>
              <a:gd name="connsiteY67" fmla="*/ 2103 h 10000"/>
              <a:gd name="connsiteX68" fmla="*/ 8150 w 10000"/>
              <a:gd name="connsiteY68" fmla="*/ 1892 h 10000"/>
              <a:gd name="connsiteX69" fmla="*/ 8150 w 10000"/>
              <a:gd name="connsiteY69" fmla="*/ 1680 h 10000"/>
              <a:gd name="connsiteX70" fmla="*/ 8008 w 10000"/>
              <a:gd name="connsiteY70" fmla="*/ 1468 h 10000"/>
              <a:gd name="connsiteX71" fmla="*/ 8008 w 10000"/>
              <a:gd name="connsiteY71" fmla="*/ 1257 h 10000"/>
              <a:gd name="connsiteX72" fmla="*/ 7863 w 10000"/>
              <a:gd name="connsiteY72" fmla="*/ 1164 h 10000"/>
              <a:gd name="connsiteX73" fmla="*/ 7576 w 10000"/>
              <a:gd name="connsiteY73" fmla="*/ 1058 h 10000"/>
              <a:gd name="connsiteX74" fmla="*/ 7144 w 10000"/>
              <a:gd name="connsiteY74" fmla="*/ 952 h 10000"/>
              <a:gd name="connsiteX75" fmla="*/ 7144 w 10000"/>
              <a:gd name="connsiteY75" fmla="*/ 952 h 10000"/>
              <a:gd name="connsiteX76" fmla="*/ 6858 w 10000"/>
              <a:gd name="connsiteY76" fmla="*/ 952 h 10000"/>
              <a:gd name="connsiteX77" fmla="*/ 6714 w 10000"/>
              <a:gd name="connsiteY77" fmla="*/ 952 h 10000"/>
              <a:gd name="connsiteX78" fmla="*/ 6428 w 10000"/>
              <a:gd name="connsiteY78" fmla="*/ 1058 h 10000"/>
              <a:gd name="connsiteX79" fmla="*/ 5995 w 10000"/>
              <a:gd name="connsiteY79" fmla="*/ 1058 h 10000"/>
              <a:gd name="connsiteX80" fmla="*/ 5564 w 10000"/>
              <a:gd name="connsiteY80" fmla="*/ 1058 h 10000"/>
              <a:gd name="connsiteX81" fmla="*/ 4990 w 10000"/>
              <a:gd name="connsiteY81" fmla="*/ 1164 h 10000"/>
              <a:gd name="connsiteX82" fmla="*/ 4433 w 10000"/>
              <a:gd name="connsiteY82" fmla="*/ 1164 h 10000"/>
              <a:gd name="connsiteX83" fmla="*/ 3717 w 10000"/>
              <a:gd name="connsiteY83" fmla="*/ 1257 h 10000"/>
              <a:gd name="connsiteX84" fmla="*/ 2997 w 10000"/>
              <a:gd name="connsiteY84" fmla="*/ 1362 h 10000"/>
              <a:gd name="connsiteX85" fmla="*/ 2278 w 10000"/>
              <a:gd name="connsiteY85" fmla="*/ 1362 h 10000"/>
              <a:gd name="connsiteX86" fmla="*/ 1434 w 10000"/>
              <a:gd name="connsiteY86" fmla="*/ 1468 h 10000"/>
              <a:gd name="connsiteX87" fmla="*/ 0 w 10000"/>
              <a:gd name="connsiteY87" fmla="*/ 1058 h 10000"/>
              <a:gd name="connsiteX88" fmla="*/ 716 w 10000"/>
              <a:gd name="connsiteY88" fmla="*/ 1058 h 10000"/>
              <a:gd name="connsiteX89" fmla="*/ 1561 w 10000"/>
              <a:gd name="connsiteY89" fmla="*/ 952 h 10000"/>
              <a:gd name="connsiteX90" fmla="*/ 2278 w 10000"/>
              <a:gd name="connsiteY90" fmla="*/ 847 h 10000"/>
              <a:gd name="connsiteX91" fmla="*/ 2997 w 10000"/>
              <a:gd name="connsiteY91" fmla="*/ 847 h 10000"/>
              <a:gd name="connsiteX92" fmla="*/ 3717 w 10000"/>
              <a:gd name="connsiteY92" fmla="*/ 741 h 10000"/>
              <a:gd name="connsiteX93" fmla="*/ 4291 w 10000"/>
              <a:gd name="connsiteY93" fmla="*/ 635 h 10000"/>
              <a:gd name="connsiteX94" fmla="*/ 4865 w 10000"/>
              <a:gd name="connsiteY94" fmla="*/ 635 h 10000"/>
              <a:gd name="connsiteX95" fmla="*/ 5278 w 10000"/>
              <a:gd name="connsiteY95" fmla="*/ 529 h 10000"/>
              <a:gd name="connsiteX96" fmla="*/ 5708 w 10000"/>
              <a:gd name="connsiteY96" fmla="*/ 423 h 10000"/>
              <a:gd name="connsiteX97" fmla="*/ 5995 w 10000"/>
              <a:gd name="connsiteY97" fmla="*/ 423 h 10000"/>
              <a:gd name="connsiteX98" fmla="*/ 6570 w 10000"/>
              <a:gd name="connsiteY98" fmla="*/ 317 h 10000"/>
              <a:gd name="connsiteX99" fmla="*/ 7002 w 10000"/>
              <a:gd name="connsiteY99" fmla="*/ 212 h 10000"/>
              <a:gd name="connsiteX100" fmla="*/ 7288 w 10000"/>
              <a:gd name="connsiteY100" fmla="*/ 106 h 10000"/>
              <a:gd name="connsiteX101" fmla="*/ 7432 w 10000"/>
              <a:gd name="connsiteY101" fmla="*/ 106 h 10000"/>
              <a:gd name="connsiteX102" fmla="*/ 7576 w 10000"/>
              <a:gd name="connsiteY102" fmla="*/ 0 h 10000"/>
              <a:gd name="connsiteX103" fmla="*/ 7720 w 10000"/>
              <a:gd name="connsiteY103" fmla="*/ 0 h 10000"/>
              <a:gd name="connsiteX104" fmla="*/ 7863 w 10000"/>
              <a:gd name="connsiteY104" fmla="*/ 0 h 10000"/>
              <a:gd name="connsiteX105" fmla="*/ 8008 w 10000"/>
              <a:gd name="connsiteY105" fmla="*/ 106 h 10000"/>
              <a:gd name="connsiteX106" fmla="*/ 8295 w 10000"/>
              <a:gd name="connsiteY106" fmla="*/ 212 h 10000"/>
              <a:gd name="connsiteX107" fmla="*/ 8564 w 10000"/>
              <a:gd name="connsiteY107" fmla="*/ 317 h 10000"/>
              <a:gd name="connsiteX108" fmla="*/ 8994 w 10000"/>
              <a:gd name="connsiteY108" fmla="*/ 635 h 10000"/>
              <a:gd name="connsiteX109" fmla="*/ 9426 w 10000"/>
              <a:gd name="connsiteY109" fmla="*/ 847 h 10000"/>
              <a:gd name="connsiteX110" fmla="*/ 9713 w 10000"/>
              <a:gd name="connsiteY110" fmla="*/ 952 h 10000"/>
              <a:gd name="connsiteX111" fmla="*/ 9855 w 10000"/>
              <a:gd name="connsiteY111" fmla="*/ 1164 h 10000"/>
              <a:gd name="connsiteX112" fmla="*/ 9855 w 10000"/>
              <a:gd name="connsiteY112" fmla="*/ 1257 h 10000"/>
              <a:gd name="connsiteX113" fmla="*/ 9855 w 10000"/>
              <a:gd name="connsiteY113" fmla="*/ 1257 h 10000"/>
              <a:gd name="connsiteX0" fmla="*/ 9855 w 10000"/>
              <a:gd name="connsiteY0" fmla="*/ 1257 h 10000"/>
              <a:gd name="connsiteX1" fmla="*/ 10000 w 10000"/>
              <a:gd name="connsiteY1" fmla="*/ 1362 h 10000"/>
              <a:gd name="connsiteX2" fmla="*/ 9855 w 10000"/>
              <a:gd name="connsiteY2" fmla="*/ 1468 h 10000"/>
              <a:gd name="connsiteX3" fmla="*/ 9855 w 10000"/>
              <a:gd name="connsiteY3" fmla="*/ 1574 h 10000"/>
              <a:gd name="connsiteX4" fmla="*/ 9713 w 10000"/>
              <a:gd name="connsiteY4" fmla="*/ 1680 h 10000"/>
              <a:gd name="connsiteX5" fmla="*/ 9713 w 10000"/>
              <a:gd name="connsiteY5" fmla="*/ 1680 h 10000"/>
              <a:gd name="connsiteX6" fmla="*/ 9570 w 10000"/>
              <a:gd name="connsiteY6" fmla="*/ 1786 h 10000"/>
              <a:gd name="connsiteX7" fmla="*/ 9570 w 10000"/>
              <a:gd name="connsiteY7" fmla="*/ 1892 h 10000"/>
              <a:gd name="connsiteX8" fmla="*/ 9426 w 10000"/>
              <a:gd name="connsiteY8" fmla="*/ 2103 h 10000"/>
              <a:gd name="connsiteX9" fmla="*/ 9426 w 10000"/>
              <a:gd name="connsiteY9" fmla="*/ 2209 h 10000"/>
              <a:gd name="connsiteX10" fmla="*/ 9426 w 10000"/>
              <a:gd name="connsiteY10" fmla="*/ 2421 h 10000"/>
              <a:gd name="connsiteX11" fmla="*/ 9282 w 10000"/>
              <a:gd name="connsiteY11" fmla="*/ 2632 h 10000"/>
              <a:gd name="connsiteX12" fmla="*/ 9282 w 10000"/>
              <a:gd name="connsiteY12" fmla="*/ 2844 h 10000"/>
              <a:gd name="connsiteX13" fmla="*/ 9139 w 10000"/>
              <a:gd name="connsiteY13" fmla="*/ 3161 h 10000"/>
              <a:gd name="connsiteX14" fmla="*/ 9139 w 10000"/>
              <a:gd name="connsiteY14" fmla="*/ 3479 h 10000"/>
              <a:gd name="connsiteX15" fmla="*/ 9139 w 10000"/>
              <a:gd name="connsiteY15" fmla="*/ 3889 h 10000"/>
              <a:gd name="connsiteX16" fmla="*/ 8994 w 10000"/>
              <a:gd name="connsiteY16" fmla="*/ 4206 h 10000"/>
              <a:gd name="connsiteX17" fmla="*/ 8850 w 10000"/>
              <a:gd name="connsiteY17" fmla="*/ 4630 h 10000"/>
              <a:gd name="connsiteX18" fmla="*/ 8850 w 10000"/>
              <a:gd name="connsiteY18" fmla="*/ 5159 h 10000"/>
              <a:gd name="connsiteX19" fmla="*/ 8707 w 10000"/>
              <a:gd name="connsiteY19" fmla="*/ 5688 h 10000"/>
              <a:gd name="connsiteX20" fmla="*/ 8564 w 10000"/>
              <a:gd name="connsiteY20" fmla="*/ 6310 h 10000"/>
              <a:gd name="connsiteX21" fmla="*/ 8420 w 10000"/>
              <a:gd name="connsiteY21" fmla="*/ 6839 h 10000"/>
              <a:gd name="connsiteX22" fmla="*/ 8420 w 10000"/>
              <a:gd name="connsiteY22" fmla="*/ 7368 h 10000"/>
              <a:gd name="connsiteX23" fmla="*/ 8295 w 10000"/>
              <a:gd name="connsiteY23" fmla="*/ 7791 h 10000"/>
              <a:gd name="connsiteX24" fmla="*/ 8150 w 10000"/>
              <a:gd name="connsiteY24" fmla="*/ 8214 h 10000"/>
              <a:gd name="connsiteX25" fmla="*/ 8008 w 10000"/>
              <a:gd name="connsiteY25" fmla="*/ 8532 h 10000"/>
              <a:gd name="connsiteX26" fmla="*/ 7863 w 10000"/>
              <a:gd name="connsiteY26" fmla="*/ 8836 h 10000"/>
              <a:gd name="connsiteX27" fmla="*/ 7720 w 10000"/>
              <a:gd name="connsiteY27" fmla="*/ 9048 h 10000"/>
              <a:gd name="connsiteX28" fmla="*/ 7576 w 10000"/>
              <a:gd name="connsiteY28" fmla="*/ 9259 h 10000"/>
              <a:gd name="connsiteX29" fmla="*/ 7432 w 10000"/>
              <a:gd name="connsiteY29" fmla="*/ 9577 h 10000"/>
              <a:gd name="connsiteX30" fmla="*/ 7144 w 10000"/>
              <a:gd name="connsiteY30" fmla="*/ 9788 h 10000"/>
              <a:gd name="connsiteX31" fmla="*/ 7002 w 10000"/>
              <a:gd name="connsiteY31" fmla="*/ 9894 h 10000"/>
              <a:gd name="connsiteX32" fmla="*/ 6858 w 10000"/>
              <a:gd name="connsiteY32" fmla="*/ 10000 h 10000"/>
              <a:gd name="connsiteX33" fmla="*/ 6714 w 10000"/>
              <a:gd name="connsiteY33" fmla="*/ 9894 h 10000"/>
              <a:gd name="connsiteX34" fmla="*/ 6570 w 10000"/>
              <a:gd name="connsiteY34" fmla="*/ 9788 h 10000"/>
              <a:gd name="connsiteX35" fmla="*/ 6570 w 10000"/>
              <a:gd name="connsiteY35" fmla="*/ 9683 h 10000"/>
              <a:gd name="connsiteX36" fmla="*/ 6570 w 10000"/>
              <a:gd name="connsiteY36" fmla="*/ 9365 h 10000"/>
              <a:gd name="connsiteX37" fmla="*/ 6570 w 10000"/>
              <a:gd name="connsiteY37" fmla="*/ 9259 h 10000"/>
              <a:gd name="connsiteX38" fmla="*/ 6570 w 10000"/>
              <a:gd name="connsiteY38" fmla="*/ 9048 h 10000"/>
              <a:gd name="connsiteX39" fmla="*/ 6570 w 10000"/>
              <a:gd name="connsiteY39" fmla="*/ 8836 h 10000"/>
              <a:gd name="connsiteX40" fmla="*/ 6428 w 10000"/>
              <a:gd name="connsiteY40" fmla="*/ 8638 h 10000"/>
              <a:gd name="connsiteX41" fmla="*/ 6283 w 10000"/>
              <a:gd name="connsiteY41" fmla="*/ 8426 h 10000"/>
              <a:gd name="connsiteX42" fmla="*/ 6141 w 10000"/>
              <a:gd name="connsiteY42" fmla="*/ 8108 h 10000"/>
              <a:gd name="connsiteX43" fmla="*/ 5995 w 10000"/>
              <a:gd name="connsiteY43" fmla="*/ 7791 h 10000"/>
              <a:gd name="connsiteX44" fmla="*/ 5852 w 10000"/>
              <a:gd name="connsiteY44" fmla="*/ 7474 h 10000"/>
              <a:gd name="connsiteX45" fmla="*/ 5995 w 10000"/>
              <a:gd name="connsiteY45" fmla="*/ 7579 h 10000"/>
              <a:gd name="connsiteX46" fmla="*/ 6283 w 10000"/>
              <a:gd name="connsiteY46" fmla="*/ 7579 h 10000"/>
              <a:gd name="connsiteX47" fmla="*/ 6428 w 10000"/>
              <a:gd name="connsiteY47" fmla="*/ 7685 h 10000"/>
              <a:gd name="connsiteX48" fmla="*/ 6714 w 10000"/>
              <a:gd name="connsiteY48" fmla="*/ 7685 h 10000"/>
              <a:gd name="connsiteX49" fmla="*/ 6858 w 10000"/>
              <a:gd name="connsiteY49" fmla="*/ 7685 h 10000"/>
              <a:gd name="connsiteX50" fmla="*/ 6858 w 10000"/>
              <a:gd name="connsiteY50" fmla="*/ 7685 h 10000"/>
              <a:gd name="connsiteX51" fmla="*/ 7002 w 10000"/>
              <a:gd name="connsiteY51" fmla="*/ 7579 h 10000"/>
              <a:gd name="connsiteX52" fmla="*/ 7002 w 10000"/>
              <a:gd name="connsiteY52" fmla="*/ 7474 h 10000"/>
              <a:gd name="connsiteX53" fmla="*/ 7144 w 10000"/>
              <a:gd name="connsiteY53" fmla="*/ 7368 h 10000"/>
              <a:gd name="connsiteX54" fmla="*/ 7144 w 10000"/>
              <a:gd name="connsiteY54" fmla="*/ 7156 h 10000"/>
              <a:gd name="connsiteX55" fmla="*/ 7288 w 10000"/>
              <a:gd name="connsiteY55" fmla="*/ 6944 h 10000"/>
              <a:gd name="connsiteX56" fmla="*/ 7288 w 10000"/>
              <a:gd name="connsiteY56" fmla="*/ 6627 h 10000"/>
              <a:gd name="connsiteX57" fmla="*/ 7432 w 10000"/>
              <a:gd name="connsiteY57" fmla="*/ 6217 h 10000"/>
              <a:gd name="connsiteX58" fmla="*/ 7432 w 10000"/>
              <a:gd name="connsiteY58" fmla="*/ 5794 h 10000"/>
              <a:gd name="connsiteX59" fmla="*/ 7576 w 10000"/>
              <a:gd name="connsiteY59" fmla="*/ 5370 h 10000"/>
              <a:gd name="connsiteX60" fmla="*/ 7576 w 10000"/>
              <a:gd name="connsiteY60" fmla="*/ 4841 h 10000"/>
              <a:gd name="connsiteX61" fmla="*/ 7720 w 10000"/>
              <a:gd name="connsiteY61" fmla="*/ 4206 h 10000"/>
              <a:gd name="connsiteX62" fmla="*/ 7863 w 10000"/>
              <a:gd name="connsiteY62" fmla="*/ 3783 h 10000"/>
              <a:gd name="connsiteX63" fmla="*/ 7863 w 10000"/>
              <a:gd name="connsiteY63" fmla="*/ 3373 h 10000"/>
              <a:gd name="connsiteX64" fmla="*/ 8008 w 10000"/>
              <a:gd name="connsiteY64" fmla="*/ 2950 h 10000"/>
              <a:gd name="connsiteX65" fmla="*/ 8008 w 10000"/>
              <a:gd name="connsiteY65" fmla="*/ 2632 h 10000"/>
              <a:gd name="connsiteX66" fmla="*/ 8008 w 10000"/>
              <a:gd name="connsiteY66" fmla="*/ 2315 h 10000"/>
              <a:gd name="connsiteX67" fmla="*/ 8008 w 10000"/>
              <a:gd name="connsiteY67" fmla="*/ 2103 h 10000"/>
              <a:gd name="connsiteX68" fmla="*/ 8150 w 10000"/>
              <a:gd name="connsiteY68" fmla="*/ 1892 h 10000"/>
              <a:gd name="connsiteX69" fmla="*/ 8150 w 10000"/>
              <a:gd name="connsiteY69" fmla="*/ 1680 h 10000"/>
              <a:gd name="connsiteX70" fmla="*/ 8008 w 10000"/>
              <a:gd name="connsiteY70" fmla="*/ 1468 h 10000"/>
              <a:gd name="connsiteX71" fmla="*/ 8008 w 10000"/>
              <a:gd name="connsiteY71" fmla="*/ 1257 h 10000"/>
              <a:gd name="connsiteX72" fmla="*/ 7863 w 10000"/>
              <a:gd name="connsiteY72" fmla="*/ 1164 h 10000"/>
              <a:gd name="connsiteX73" fmla="*/ 7576 w 10000"/>
              <a:gd name="connsiteY73" fmla="*/ 1058 h 10000"/>
              <a:gd name="connsiteX74" fmla="*/ 7144 w 10000"/>
              <a:gd name="connsiteY74" fmla="*/ 952 h 10000"/>
              <a:gd name="connsiteX75" fmla="*/ 7144 w 10000"/>
              <a:gd name="connsiteY75" fmla="*/ 952 h 10000"/>
              <a:gd name="connsiteX76" fmla="*/ 6858 w 10000"/>
              <a:gd name="connsiteY76" fmla="*/ 952 h 10000"/>
              <a:gd name="connsiteX77" fmla="*/ 6714 w 10000"/>
              <a:gd name="connsiteY77" fmla="*/ 952 h 10000"/>
              <a:gd name="connsiteX78" fmla="*/ 6428 w 10000"/>
              <a:gd name="connsiteY78" fmla="*/ 1058 h 10000"/>
              <a:gd name="connsiteX79" fmla="*/ 5995 w 10000"/>
              <a:gd name="connsiteY79" fmla="*/ 1058 h 10000"/>
              <a:gd name="connsiteX80" fmla="*/ 5564 w 10000"/>
              <a:gd name="connsiteY80" fmla="*/ 1058 h 10000"/>
              <a:gd name="connsiteX81" fmla="*/ 4990 w 10000"/>
              <a:gd name="connsiteY81" fmla="*/ 1164 h 10000"/>
              <a:gd name="connsiteX82" fmla="*/ 4433 w 10000"/>
              <a:gd name="connsiteY82" fmla="*/ 1164 h 10000"/>
              <a:gd name="connsiteX83" fmla="*/ 3717 w 10000"/>
              <a:gd name="connsiteY83" fmla="*/ 1257 h 10000"/>
              <a:gd name="connsiteX84" fmla="*/ 2997 w 10000"/>
              <a:gd name="connsiteY84" fmla="*/ 1362 h 10000"/>
              <a:gd name="connsiteX85" fmla="*/ 2278 w 10000"/>
              <a:gd name="connsiteY85" fmla="*/ 1362 h 10000"/>
              <a:gd name="connsiteX86" fmla="*/ 0 w 10000"/>
              <a:gd name="connsiteY86" fmla="*/ 1058 h 10000"/>
              <a:gd name="connsiteX87" fmla="*/ 716 w 10000"/>
              <a:gd name="connsiteY87" fmla="*/ 1058 h 10000"/>
              <a:gd name="connsiteX88" fmla="*/ 1561 w 10000"/>
              <a:gd name="connsiteY88" fmla="*/ 952 h 10000"/>
              <a:gd name="connsiteX89" fmla="*/ 2278 w 10000"/>
              <a:gd name="connsiteY89" fmla="*/ 847 h 10000"/>
              <a:gd name="connsiteX90" fmla="*/ 2997 w 10000"/>
              <a:gd name="connsiteY90" fmla="*/ 847 h 10000"/>
              <a:gd name="connsiteX91" fmla="*/ 3717 w 10000"/>
              <a:gd name="connsiteY91" fmla="*/ 741 h 10000"/>
              <a:gd name="connsiteX92" fmla="*/ 4291 w 10000"/>
              <a:gd name="connsiteY92" fmla="*/ 635 h 10000"/>
              <a:gd name="connsiteX93" fmla="*/ 4865 w 10000"/>
              <a:gd name="connsiteY93" fmla="*/ 635 h 10000"/>
              <a:gd name="connsiteX94" fmla="*/ 5278 w 10000"/>
              <a:gd name="connsiteY94" fmla="*/ 529 h 10000"/>
              <a:gd name="connsiteX95" fmla="*/ 5708 w 10000"/>
              <a:gd name="connsiteY95" fmla="*/ 423 h 10000"/>
              <a:gd name="connsiteX96" fmla="*/ 5995 w 10000"/>
              <a:gd name="connsiteY96" fmla="*/ 423 h 10000"/>
              <a:gd name="connsiteX97" fmla="*/ 6570 w 10000"/>
              <a:gd name="connsiteY97" fmla="*/ 317 h 10000"/>
              <a:gd name="connsiteX98" fmla="*/ 7002 w 10000"/>
              <a:gd name="connsiteY98" fmla="*/ 212 h 10000"/>
              <a:gd name="connsiteX99" fmla="*/ 7288 w 10000"/>
              <a:gd name="connsiteY99" fmla="*/ 106 h 10000"/>
              <a:gd name="connsiteX100" fmla="*/ 7432 w 10000"/>
              <a:gd name="connsiteY100" fmla="*/ 106 h 10000"/>
              <a:gd name="connsiteX101" fmla="*/ 7576 w 10000"/>
              <a:gd name="connsiteY101" fmla="*/ 0 h 10000"/>
              <a:gd name="connsiteX102" fmla="*/ 7720 w 10000"/>
              <a:gd name="connsiteY102" fmla="*/ 0 h 10000"/>
              <a:gd name="connsiteX103" fmla="*/ 7863 w 10000"/>
              <a:gd name="connsiteY103" fmla="*/ 0 h 10000"/>
              <a:gd name="connsiteX104" fmla="*/ 8008 w 10000"/>
              <a:gd name="connsiteY104" fmla="*/ 106 h 10000"/>
              <a:gd name="connsiteX105" fmla="*/ 8295 w 10000"/>
              <a:gd name="connsiteY105" fmla="*/ 212 h 10000"/>
              <a:gd name="connsiteX106" fmla="*/ 8564 w 10000"/>
              <a:gd name="connsiteY106" fmla="*/ 317 h 10000"/>
              <a:gd name="connsiteX107" fmla="*/ 8994 w 10000"/>
              <a:gd name="connsiteY107" fmla="*/ 635 h 10000"/>
              <a:gd name="connsiteX108" fmla="*/ 9426 w 10000"/>
              <a:gd name="connsiteY108" fmla="*/ 847 h 10000"/>
              <a:gd name="connsiteX109" fmla="*/ 9713 w 10000"/>
              <a:gd name="connsiteY109" fmla="*/ 952 h 10000"/>
              <a:gd name="connsiteX110" fmla="*/ 9855 w 10000"/>
              <a:gd name="connsiteY110" fmla="*/ 1164 h 10000"/>
              <a:gd name="connsiteX111" fmla="*/ 9855 w 10000"/>
              <a:gd name="connsiteY111" fmla="*/ 1257 h 10000"/>
              <a:gd name="connsiteX112" fmla="*/ 9855 w 10000"/>
              <a:gd name="connsiteY112" fmla="*/ 1257 h 10000"/>
              <a:gd name="connsiteX0" fmla="*/ 9139 w 9284"/>
              <a:gd name="connsiteY0" fmla="*/ 1257 h 10000"/>
              <a:gd name="connsiteX1" fmla="*/ 9284 w 9284"/>
              <a:gd name="connsiteY1" fmla="*/ 1362 h 10000"/>
              <a:gd name="connsiteX2" fmla="*/ 9139 w 9284"/>
              <a:gd name="connsiteY2" fmla="*/ 1468 h 10000"/>
              <a:gd name="connsiteX3" fmla="*/ 9139 w 9284"/>
              <a:gd name="connsiteY3" fmla="*/ 1574 h 10000"/>
              <a:gd name="connsiteX4" fmla="*/ 8997 w 9284"/>
              <a:gd name="connsiteY4" fmla="*/ 1680 h 10000"/>
              <a:gd name="connsiteX5" fmla="*/ 8997 w 9284"/>
              <a:gd name="connsiteY5" fmla="*/ 1680 h 10000"/>
              <a:gd name="connsiteX6" fmla="*/ 8854 w 9284"/>
              <a:gd name="connsiteY6" fmla="*/ 1786 h 10000"/>
              <a:gd name="connsiteX7" fmla="*/ 8854 w 9284"/>
              <a:gd name="connsiteY7" fmla="*/ 1892 h 10000"/>
              <a:gd name="connsiteX8" fmla="*/ 8710 w 9284"/>
              <a:gd name="connsiteY8" fmla="*/ 2103 h 10000"/>
              <a:gd name="connsiteX9" fmla="*/ 8710 w 9284"/>
              <a:gd name="connsiteY9" fmla="*/ 2209 h 10000"/>
              <a:gd name="connsiteX10" fmla="*/ 8710 w 9284"/>
              <a:gd name="connsiteY10" fmla="*/ 2421 h 10000"/>
              <a:gd name="connsiteX11" fmla="*/ 8566 w 9284"/>
              <a:gd name="connsiteY11" fmla="*/ 2632 h 10000"/>
              <a:gd name="connsiteX12" fmla="*/ 8566 w 9284"/>
              <a:gd name="connsiteY12" fmla="*/ 2844 h 10000"/>
              <a:gd name="connsiteX13" fmla="*/ 8423 w 9284"/>
              <a:gd name="connsiteY13" fmla="*/ 3161 h 10000"/>
              <a:gd name="connsiteX14" fmla="*/ 8423 w 9284"/>
              <a:gd name="connsiteY14" fmla="*/ 3479 h 10000"/>
              <a:gd name="connsiteX15" fmla="*/ 8423 w 9284"/>
              <a:gd name="connsiteY15" fmla="*/ 3889 h 10000"/>
              <a:gd name="connsiteX16" fmla="*/ 8278 w 9284"/>
              <a:gd name="connsiteY16" fmla="*/ 4206 h 10000"/>
              <a:gd name="connsiteX17" fmla="*/ 8134 w 9284"/>
              <a:gd name="connsiteY17" fmla="*/ 4630 h 10000"/>
              <a:gd name="connsiteX18" fmla="*/ 8134 w 9284"/>
              <a:gd name="connsiteY18" fmla="*/ 5159 h 10000"/>
              <a:gd name="connsiteX19" fmla="*/ 7991 w 9284"/>
              <a:gd name="connsiteY19" fmla="*/ 5688 h 10000"/>
              <a:gd name="connsiteX20" fmla="*/ 7848 w 9284"/>
              <a:gd name="connsiteY20" fmla="*/ 6310 h 10000"/>
              <a:gd name="connsiteX21" fmla="*/ 7704 w 9284"/>
              <a:gd name="connsiteY21" fmla="*/ 6839 h 10000"/>
              <a:gd name="connsiteX22" fmla="*/ 7704 w 9284"/>
              <a:gd name="connsiteY22" fmla="*/ 7368 h 10000"/>
              <a:gd name="connsiteX23" fmla="*/ 7579 w 9284"/>
              <a:gd name="connsiteY23" fmla="*/ 7791 h 10000"/>
              <a:gd name="connsiteX24" fmla="*/ 7434 w 9284"/>
              <a:gd name="connsiteY24" fmla="*/ 8214 h 10000"/>
              <a:gd name="connsiteX25" fmla="*/ 7292 w 9284"/>
              <a:gd name="connsiteY25" fmla="*/ 8532 h 10000"/>
              <a:gd name="connsiteX26" fmla="*/ 7147 w 9284"/>
              <a:gd name="connsiteY26" fmla="*/ 8836 h 10000"/>
              <a:gd name="connsiteX27" fmla="*/ 7004 w 9284"/>
              <a:gd name="connsiteY27" fmla="*/ 9048 h 10000"/>
              <a:gd name="connsiteX28" fmla="*/ 6860 w 9284"/>
              <a:gd name="connsiteY28" fmla="*/ 9259 h 10000"/>
              <a:gd name="connsiteX29" fmla="*/ 6716 w 9284"/>
              <a:gd name="connsiteY29" fmla="*/ 9577 h 10000"/>
              <a:gd name="connsiteX30" fmla="*/ 6428 w 9284"/>
              <a:gd name="connsiteY30" fmla="*/ 9788 h 10000"/>
              <a:gd name="connsiteX31" fmla="*/ 6286 w 9284"/>
              <a:gd name="connsiteY31" fmla="*/ 9894 h 10000"/>
              <a:gd name="connsiteX32" fmla="*/ 6142 w 9284"/>
              <a:gd name="connsiteY32" fmla="*/ 10000 h 10000"/>
              <a:gd name="connsiteX33" fmla="*/ 5998 w 9284"/>
              <a:gd name="connsiteY33" fmla="*/ 9894 h 10000"/>
              <a:gd name="connsiteX34" fmla="*/ 5854 w 9284"/>
              <a:gd name="connsiteY34" fmla="*/ 9788 h 10000"/>
              <a:gd name="connsiteX35" fmla="*/ 5854 w 9284"/>
              <a:gd name="connsiteY35" fmla="*/ 9683 h 10000"/>
              <a:gd name="connsiteX36" fmla="*/ 5854 w 9284"/>
              <a:gd name="connsiteY36" fmla="*/ 9365 h 10000"/>
              <a:gd name="connsiteX37" fmla="*/ 5854 w 9284"/>
              <a:gd name="connsiteY37" fmla="*/ 9259 h 10000"/>
              <a:gd name="connsiteX38" fmla="*/ 5854 w 9284"/>
              <a:gd name="connsiteY38" fmla="*/ 9048 h 10000"/>
              <a:gd name="connsiteX39" fmla="*/ 5854 w 9284"/>
              <a:gd name="connsiteY39" fmla="*/ 8836 h 10000"/>
              <a:gd name="connsiteX40" fmla="*/ 5712 w 9284"/>
              <a:gd name="connsiteY40" fmla="*/ 8638 h 10000"/>
              <a:gd name="connsiteX41" fmla="*/ 5567 w 9284"/>
              <a:gd name="connsiteY41" fmla="*/ 8426 h 10000"/>
              <a:gd name="connsiteX42" fmla="*/ 5425 w 9284"/>
              <a:gd name="connsiteY42" fmla="*/ 8108 h 10000"/>
              <a:gd name="connsiteX43" fmla="*/ 5279 w 9284"/>
              <a:gd name="connsiteY43" fmla="*/ 7791 h 10000"/>
              <a:gd name="connsiteX44" fmla="*/ 5136 w 9284"/>
              <a:gd name="connsiteY44" fmla="*/ 7474 h 10000"/>
              <a:gd name="connsiteX45" fmla="*/ 5279 w 9284"/>
              <a:gd name="connsiteY45" fmla="*/ 7579 h 10000"/>
              <a:gd name="connsiteX46" fmla="*/ 5567 w 9284"/>
              <a:gd name="connsiteY46" fmla="*/ 7579 h 10000"/>
              <a:gd name="connsiteX47" fmla="*/ 5712 w 9284"/>
              <a:gd name="connsiteY47" fmla="*/ 7685 h 10000"/>
              <a:gd name="connsiteX48" fmla="*/ 5998 w 9284"/>
              <a:gd name="connsiteY48" fmla="*/ 7685 h 10000"/>
              <a:gd name="connsiteX49" fmla="*/ 6142 w 9284"/>
              <a:gd name="connsiteY49" fmla="*/ 7685 h 10000"/>
              <a:gd name="connsiteX50" fmla="*/ 6142 w 9284"/>
              <a:gd name="connsiteY50" fmla="*/ 7685 h 10000"/>
              <a:gd name="connsiteX51" fmla="*/ 6286 w 9284"/>
              <a:gd name="connsiteY51" fmla="*/ 7579 h 10000"/>
              <a:gd name="connsiteX52" fmla="*/ 6286 w 9284"/>
              <a:gd name="connsiteY52" fmla="*/ 7474 h 10000"/>
              <a:gd name="connsiteX53" fmla="*/ 6428 w 9284"/>
              <a:gd name="connsiteY53" fmla="*/ 7368 h 10000"/>
              <a:gd name="connsiteX54" fmla="*/ 6428 w 9284"/>
              <a:gd name="connsiteY54" fmla="*/ 7156 h 10000"/>
              <a:gd name="connsiteX55" fmla="*/ 6572 w 9284"/>
              <a:gd name="connsiteY55" fmla="*/ 6944 h 10000"/>
              <a:gd name="connsiteX56" fmla="*/ 6572 w 9284"/>
              <a:gd name="connsiteY56" fmla="*/ 6627 h 10000"/>
              <a:gd name="connsiteX57" fmla="*/ 6716 w 9284"/>
              <a:gd name="connsiteY57" fmla="*/ 6217 h 10000"/>
              <a:gd name="connsiteX58" fmla="*/ 6716 w 9284"/>
              <a:gd name="connsiteY58" fmla="*/ 5794 h 10000"/>
              <a:gd name="connsiteX59" fmla="*/ 6860 w 9284"/>
              <a:gd name="connsiteY59" fmla="*/ 5370 h 10000"/>
              <a:gd name="connsiteX60" fmla="*/ 6860 w 9284"/>
              <a:gd name="connsiteY60" fmla="*/ 4841 h 10000"/>
              <a:gd name="connsiteX61" fmla="*/ 7004 w 9284"/>
              <a:gd name="connsiteY61" fmla="*/ 4206 h 10000"/>
              <a:gd name="connsiteX62" fmla="*/ 7147 w 9284"/>
              <a:gd name="connsiteY62" fmla="*/ 3783 h 10000"/>
              <a:gd name="connsiteX63" fmla="*/ 7147 w 9284"/>
              <a:gd name="connsiteY63" fmla="*/ 3373 h 10000"/>
              <a:gd name="connsiteX64" fmla="*/ 7292 w 9284"/>
              <a:gd name="connsiteY64" fmla="*/ 2950 h 10000"/>
              <a:gd name="connsiteX65" fmla="*/ 7292 w 9284"/>
              <a:gd name="connsiteY65" fmla="*/ 2632 h 10000"/>
              <a:gd name="connsiteX66" fmla="*/ 7292 w 9284"/>
              <a:gd name="connsiteY66" fmla="*/ 2315 h 10000"/>
              <a:gd name="connsiteX67" fmla="*/ 7292 w 9284"/>
              <a:gd name="connsiteY67" fmla="*/ 2103 h 10000"/>
              <a:gd name="connsiteX68" fmla="*/ 7434 w 9284"/>
              <a:gd name="connsiteY68" fmla="*/ 1892 h 10000"/>
              <a:gd name="connsiteX69" fmla="*/ 7434 w 9284"/>
              <a:gd name="connsiteY69" fmla="*/ 1680 h 10000"/>
              <a:gd name="connsiteX70" fmla="*/ 7292 w 9284"/>
              <a:gd name="connsiteY70" fmla="*/ 1468 h 10000"/>
              <a:gd name="connsiteX71" fmla="*/ 7292 w 9284"/>
              <a:gd name="connsiteY71" fmla="*/ 1257 h 10000"/>
              <a:gd name="connsiteX72" fmla="*/ 7147 w 9284"/>
              <a:gd name="connsiteY72" fmla="*/ 1164 h 10000"/>
              <a:gd name="connsiteX73" fmla="*/ 6860 w 9284"/>
              <a:gd name="connsiteY73" fmla="*/ 1058 h 10000"/>
              <a:gd name="connsiteX74" fmla="*/ 6428 w 9284"/>
              <a:gd name="connsiteY74" fmla="*/ 952 h 10000"/>
              <a:gd name="connsiteX75" fmla="*/ 6428 w 9284"/>
              <a:gd name="connsiteY75" fmla="*/ 952 h 10000"/>
              <a:gd name="connsiteX76" fmla="*/ 6142 w 9284"/>
              <a:gd name="connsiteY76" fmla="*/ 952 h 10000"/>
              <a:gd name="connsiteX77" fmla="*/ 5998 w 9284"/>
              <a:gd name="connsiteY77" fmla="*/ 952 h 10000"/>
              <a:gd name="connsiteX78" fmla="*/ 5712 w 9284"/>
              <a:gd name="connsiteY78" fmla="*/ 1058 h 10000"/>
              <a:gd name="connsiteX79" fmla="*/ 5279 w 9284"/>
              <a:gd name="connsiteY79" fmla="*/ 1058 h 10000"/>
              <a:gd name="connsiteX80" fmla="*/ 4848 w 9284"/>
              <a:gd name="connsiteY80" fmla="*/ 1058 h 10000"/>
              <a:gd name="connsiteX81" fmla="*/ 4274 w 9284"/>
              <a:gd name="connsiteY81" fmla="*/ 1164 h 10000"/>
              <a:gd name="connsiteX82" fmla="*/ 3717 w 9284"/>
              <a:gd name="connsiteY82" fmla="*/ 1164 h 10000"/>
              <a:gd name="connsiteX83" fmla="*/ 3001 w 9284"/>
              <a:gd name="connsiteY83" fmla="*/ 1257 h 10000"/>
              <a:gd name="connsiteX84" fmla="*/ 2281 w 9284"/>
              <a:gd name="connsiteY84" fmla="*/ 1362 h 10000"/>
              <a:gd name="connsiteX85" fmla="*/ 1562 w 9284"/>
              <a:gd name="connsiteY85" fmla="*/ 1362 h 10000"/>
              <a:gd name="connsiteX86" fmla="*/ 0 w 9284"/>
              <a:gd name="connsiteY86" fmla="*/ 1058 h 10000"/>
              <a:gd name="connsiteX87" fmla="*/ 845 w 9284"/>
              <a:gd name="connsiteY87" fmla="*/ 952 h 10000"/>
              <a:gd name="connsiteX88" fmla="*/ 1562 w 9284"/>
              <a:gd name="connsiteY88" fmla="*/ 847 h 10000"/>
              <a:gd name="connsiteX89" fmla="*/ 2281 w 9284"/>
              <a:gd name="connsiteY89" fmla="*/ 847 h 10000"/>
              <a:gd name="connsiteX90" fmla="*/ 3001 w 9284"/>
              <a:gd name="connsiteY90" fmla="*/ 741 h 10000"/>
              <a:gd name="connsiteX91" fmla="*/ 3575 w 9284"/>
              <a:gd name="connsiteY91" fmla="*/ 635 h 10000"/>
              <a:gd name="connsiteX92" fmla="*/ 4149 w 9284"/>
              <a:gd name="connsiteY92" fmla="*/ 635 h 10000"/>
              <a:gd name="connsiteX93" fmla="*/ 4562 w 9284"/>
              <a:gd name="connsiteY93" fmla="*/ 529 h 10000"/>
              <a:gd name="connsiteX94" fmla="*/ 4992 w 9284"/>
              <a:gd name="connsiteY94" fmla="*/ 423 h 10000"/>
              <a:gd name="connsiteX95" fmla="*/ 5279 w 9284"/>
              <a:gd name="connsiteY95" fmla="*/ 423 h 10000"/>
              <a:gd name="connsiteX96" fmla="*/ 5854 w 9284"/>
              <a:gd name="connsiteY96" fmla="*/ 317 h 10000"/>
              <a:gd name="connsiteX97" fmla="*/ 6286 w 9284"/>
              <a:gd name="connsiteY97" fmla="*/ 212 h 10000"/>
              <a:gd name="connsiteX98" fmla="*/ 6572 w 9284"/>
              <a:gd name="connsiteY98" fmla="*/ 106 h 10000"/>
              <a:gd name="connsiteX99" fmla="*/ 6716 w 9284"/>
              <a:gd name="connsiteY99" fmla="*/ 106 h 10000"/>
              <a:gd name="connsiteX100" fmla="*/ 6860 w 9284"/>
              <a:gd name="connsiteY100" fmla="*/ 0 h 10000"/>
              <a:gd name="connsiteX101" fmla="*/ 7004 w 9284"/>
              <a:gd name="connsiteY101" fmla="*/ 0 h 10000"/>
              <a:gd name="connsiteX102" fmla="*/ 7147 w 9284"/>
              <a:gd name="connsiteY102" fmla="*/ 0 h 10000"/>
              <a:gd name="connsiteX103" fmla="*/ 7292 w 9284"/>
              <a:gd name="connsiteY103" fmla="*/ 106 h 10000"/>
              <a:gd name="connsiteX104" fmla="*/ 7579 w 9284"/>
              <a:gd name="connsiteY104" fmla="*/ 212 h 10000"/>
              <a:gd name="connsiteX105" fmla="*/ 7848 w 9284"/>
              <a:gd name="connsiteY105" fmla="*/ 317 h 10000"/>
              <a:gd name="connsiteX106" fmla="*/ 8278 w 9284"/>
              <a:gd name="connsiteY106" fmla="*/ 635 h 10000"/>
              <a:gd name="connsiteX107" fmla="*/ 8710 w 9284"/>
              <a:gd name="connsiteY107" fmla="*/ 847 h 10000"/>
              <a:gd name="connsiteX108" fmla="*/ 8997 w 9284"/>
              <a:gd name="connsiteY108" fmla="*/ 952 h 10000"/>
              <a:gd name="connsiteX109" fmla="*/ 9139 w 9284"/>
              <a:gd name="connsiteY109" fmla="*/ 1164 h 10000"/>
              <a:gd name="connsiteX110" fmla="*/ 9139 w 9284"/>
              <a:gd name="connsiteY110" fmla="*/ 1257 h 10000"/>
              <a:gd name="connsiteX111" fmla="*/ 9139 w 9284"/>
              <a:gd name="connsiteY111" fmla="*/ 1257 h 10000"/>
              <a:gd name="connsiteX0" fmla="*/ 8934 w 9090"/>
              <a:gd name="connsiteY0" fmla="*/ 1257 h 10000"/>
              <a:gd name="connsiteX1" fmla="*/ 9090 w 9090"/>
              <a:gd name="connsiteY1" fmla="*/ 1362 h 10000"/>
              <a:gd name="connsiteX2" fmla="*/ 8934 w 9090"/>
              <a:gd name="connsiteY2" fmla="*/ 1468 h 10000"/>
              <a:gd name="connsiteX3" fmla="*/ 8934 w 9090"/>
              <a:gd name="connsiteY3" fmla="*/ 1574 h 10000"/>
              <a:gd name="connsiteX4" fmla="*/ 8781 w 9090"/>
              <a:gd name="connsiteY4" fmla="*/ 1680 h 10000"/>
              <a:gd name="connsiteX5" fmla="*/ 8781 w 9090"/>
              <a:gd name="connsiteY5" fmla="*/ 1680 h 10000"/>
              <a:gd name="connsiteX6" fmla="*/ 8627 w 9090"/>
              <a:gd name="connsiteY6" fmla="*/ 1786 h 10000"/>
              <a:gd name="connsiteX7" fmla="*/ 8627 w 9090"/>
              <a:gd name="connsiteY7" fmla="*/ 1892 h 10000"/>
              <a:gd name="connsiteX8" fmla="*/ 8472 w 9090"/>
              <a:gd name="connsiteY8" fmla="*/ 2103 h 10000"/>
              <a:gd name="connsiteX9" fmla="*/ 8472 w 9090"/>
              <a:gd name="connsiteY9" fmla="*/ 2209 h 10000"/>
              <a:gd name="connsiteX10" fmla="*/ 8472 w 9090"/>
              <a:gd name="connsiteY10" fmla="*/ 2421 h 10000"/>
              <a:gd name="connsiteX11" fmla="*/ 8317 w 9090"/>
              <a:gd name="connsiteY11" fmla="*/ 2632 h 10000"/>
              <a:gd name="connsiteX12" fmla="*/ 8317 w 9090"/>
              <a:gd name="connsiteY12" fmla="*/ 2844 h 10000"/>
              <a:gd name="connsiteX13" fmla="*/ 8163 w 9090"/>
              <a:gd name="connsiteY13" fmla="*/ 3161 h 10000"/>
              <a:gd name="connsiteX14" fmla="*/ 8163 w 9090"/>
              <a:gd name="connsiteY14" fmla="*/ 3479 h 10000"/>
              <a:gd name="connsiteX15" fmla="*/ 8163 w 9090"/>
              <a:gd name="connsiteY15" fmla="*/ 3889 h 10000"/>
              <a:gd name="connsiteX16" fmla="*/ 8006 w 9090"/>
              <a:gd name="connsiteY16" fmla="*/ 4206 h 10000"/>
              <a:gd name="connsiteX17" fmla="*/ 7851 w 9090"/>
              <a:gd name="connsiteY17" fmla="*/ 4630 h 10000"/>
              <a:gd name="connsiteX18" fmla="*/ 7851 w 9090"/>
              <a:gd name="connsiteY18" fmla="*/ 5159 h 10000"/>
              <a:gd name="connsiteX19" fmla="*/ 7697 w 9090"/>
              <a:gd name="connsiteY19" fmla="*/ 5688 h 10000"/>
              <a:gd name="connsiteX20" fmla="*/ 7543 w 9090"/>
              <a:gd name="connsiteY20" fmla="*/ 6310 h 10000"/>
              <a:gd name="connsiteX21" fmla="*/ 7388 w 9090"/>
              <a:gd name="connsiteY21" fmla="*/ 6839 h 10000"/>
              <a:gd name="connsiteX22" fmla="*/ 7388 w 9090"/>
              <a:gd name="connsiteY22" fmla="*/ 7368 h 10000"/>
              <a:gd name="connsiteX23" fmla="*/ 7254 w 9090"/>
              <a:gd name="connsiteY23" fmla="*/ 7791 h 10000"/>
              <a:gd name="connsiteX24" fmla="*/ 7097 w 9090"/>
              <a:gd name="connsiteY24" fmla="*/ 8214 h 10000"/>
              <a:gd name="connsiteX25" fmla="*/ 6944 w 9090"/>
              <a:gd name="connsiteY25" fmla="*/ 8532 h 10000"/>
              <a:gd name="connsiteX26" fmla="*/ 6788 w 9090"/>
              <a:gd name="connsiteY26" fmla="*/ 8836 h 10000"/>
              <a:gd name="connsiteX27" fmla="*/ 6634 w 9090"/>
              <a:gd name="connsiteY27" fmla="*/ 9048 h 10000"/>
              <a:gd name="connsiteX28" fmla="*/ 6479 w 9090"/>
              <a:gd name="connsiteY28" fmla="*/ 9259 h 10000"/>
              <a:gd name="connsiteX29" fmla="*/ 6324 w 9090"/>
              <a:gd name="connsiteY29" fmla="*/ 9577 h 10000"/>
              <a:gd name="connsiteX30" fmla="*/ 6014 w 9090"/>
              <a:gd name="connsiteY30" fmla="*/ 9788 h 10000"/>
              <a:gd name="connsiteX31" fmla="*/ 5861 w 9090"/>
              <a:gd name="connsiteY31" fmla="*/ 9894 h 10000"/>
              <a:gd name="connsiteX32" fmla="*/ 5706 w 9090"/>
              <a:gd name="connsiteY32" fmla="*/ 10000 h 10000"/>
              <a:gd name="connsiteX33" fmla="*/ 5551 w 9090"/>
              <a:gd name="connsiteY33" fmla="*/ 9894 h 10000"/>
              <a:gd name="connsiteX34" fmla="*/ 5395 w 9090"/>
              <a:gd name="connsiteY34" fmla="*/ 9788 h 10000"/>
              <a:gd name="connsiteX35" fmla="*/ 5395 w 9090"/>
              <a:gd name="connsiteY35" fmla="*/ 9683 h 10000"/>
              <a:gd name="connsiteX36" fmla="*/ 5395 w 9090"/>
              <a:gd name="connsiteY36" fmla="*/ 9365 h 10000"/>
              <a:gd name="connsiteX37" fmla="*/ 5395 w 9090"/>
              <a:gd name="connsiteY37" fmla="*/ 9259 h 10000"/>
              <a:gd name="connsiteX38" fmla="*/ 5395 w 9090"/>
              <a:gd name="connsiteY38" fmla="*/ 9048 h 10000"/>
              <a:gd name="connsiteX39" fmla="*/ 5395 w 9090"/>
              <a:gd name="connsiteY39" fmla="*/ 8836 h 10000"/>
              <a:gd name="connsiteX40" fmla="*/ 5243 w 9090"/>
              <a:gd name="connsiteY40" fmla="*/ 8638 h 10000"/>
              <a:gd name="connsiteX41" fmla="*/ 5086 w 9090"/>
              <a:gd name="connsiteY41" fmla="*/ 8426 h 10000"/>
              <a:gd name="connsiteX42" fmla="*/ 4933 w 9090"/>
              <a:gd name="connsiteY42" fmla="*/ 8108 h 10000"/>
              <a:gd name="connsiteX43" fmla="*/ 4776 w 9090"/>
              <a:gd name="connsiteY43" fmla="*/ 7791 h 10000"/>
              <a:gd name="connsiteX44" fmla="*/ 4622 w 9090"/>
              <a:gd name="connsiteY44" fmla="*/ 7474 h 10000"/>
              <a:gd name="connsiteX45" fmla="*/ 4776 w 9090"/>
              <a:gd name="connsiteY45" fmla="*/ 7579 h 10000"/>
              <a:gd name="connsiteX46" fmla="*/ 5086 w 9090"/>
              <a:gd name="connsiteY46" fmla="*/ 7579 h 10000"/>
              <a:gd name="connsiteX47" fmla="*/ 5243 w 9090"/>
              <a:gd name="connsiteY47" fmla="*/ 7685 h 10000"/>
              <a:gd name="connsiteX48" fmla="*/ 5551 w 9090"/>
              <a:gd name="connsiteY48" fmla="*/ 7685 h 10000"/>
              <a:gd name="connsiteX49" fmla="*/ 5706 w 9090"/>
              <a:gd name="connsiteY49" fmla="*/ 7685 h 10000"/>
              <a:gd name="connsiteX50" fmla="*/ 5706 w 9090"/>
              <a:gd name="connsiteY50" fmla="*/ 7685 h 10000"/>
              <a:gd name="connsiteX51" fmla="*/ 5861 w 9090"/>
              <a:gd name="connsiteY51" fmla="*/ 7579 h 10000"/>
              <a:gd name="connsiteX52" fmla="*/ 5861 w 9090"/>
              <a:gd name="connsiteY52" fmla="*/ 7474 h 10000"/>
              <a:gd name="connsiteX53" fmla="*/ 6014 w 9090"/>
              <a:gd name="connsiteY53" fmla="*/ 7368 h 10000"/>
              <a:gd name="connsiteX54" fmla="*/ 6014 w 9090"/>
              <a:gd name="connsiteY54" fmla="*/ 7156 h 10000"/>
              <a:gd name="connsiteX55" fmla="*/ 6169 w 9090"/>
              <a:gd name="connsiteY55" fmla="*/ 6944 h 10000"/>
              <a:gd name="connsiteX56" fmla="*/ 6169 w 9090"/>
              <a:gd name="connsiteY56" fmla="*/ 6627 h 10000"/>
              <a:gd name="connsiteX57" fmla="*/ 6324 w 9090"/>
              <a:gd name="connsiteY57" fmla="*/ 6217 h 10000"/>
              <a:gd name="connsiteX58" fmla="*/ 6324 w 9090"/>
              <a:gd name="connsiteY58" fmla="*/ 5794 h 10000"/>
              <a:gd name="connsiteX59" fmla="*/ 6479 w 9090"/>
              <a:gd name="connsiteY59" fmla="*/ 5370 h 10000"/>
              <a:gd name="connsiteX60" fmla="*/ 6479 w 9090"/>
              <a:gd name="connsiteY60" fmla="*/ 4841 h 10000"/>
              <a:gd name="connsiteX61" fmla="*/ 6634 w 9090"/>
              <a:gd name="connsiteY61" fmla="*/ 4206 h 10000"/>
              <a:gd name="connsiteX62" fmla="*/ 6788 w 9090"/>
              <a:gd name="connsiteY62" fmla="*/ 3783 h 10000"/>
              <a:gd name="connsiteX63" fmla="*/ 6788 w 9090"/>
              <a:gd name="connsiteY63" fmla="*/ 3373 h 10000"/>
              <a:gd name="connsiteX64" fmla="*/ 6944 w 9090"/>
              <a:gd name="connsiteY64" fmla="*/ 2950 h 10000"/>
              <a:gd name="connsiteX65" fmla="*/ 6944 w 9090"/>
              <a:gd name="connsiteY65" fmla="*/ 2632 h 10000"/>
              <a:gd name="connsiteX66" fmla="*/ 6944 w 9090"/>
              <a:gd name="connsiteY66" fmla="*/ 2315 h 10000"/>
              <a:gd name="connsiteX67" fmla="*/ 6944 w 9090"/>
              <a:gd name="connsiteY67" fmla="*/ 2103 h 10000"/>
              <a:gd name="connsiteX68" fmla="*/ 7097 w 9090"/>
              <a:gd name="connsiteY68" fmla="*/ 1892 h 10000"/>
              <a:gd name="connsiteX69" fmla="*/ 7097 w 9090"/>
              <a:gd name="connsiteY69" fmla="*/ 1680 h 10000"/>
              <a:gd name="connsiteX70" fmla="*/ 6944 w 9090"/>
              <a:gd name="connsiteY70" fmla="*/ 1468 h 10000"/>
              <a:gd name="connsiteX71" fmla="*/ 6944 w 9090"/>
              <a:gd name="connsiteY71" fmla="*/ 1257 h 10000"/>
              <a:gd name="connsiteX72" fmla="*/ 6788 w 9090"/>
              <a:gd name="connsiteY72" fmla="*/ 1164 h 10000"/>
              <a:gd name="connsiteX73" fmla="*/ 6479 w 9090"/>
              <a:gd name="connsiteY73" fmla="*/ 1058 h 10000"/>
              <a:gd name="connsiteX74" fmla="*/ 6014 w 9090"/>
              <a:gd name="connsiteY74" fmla="*/ 952 h 10000"/>
              <a:gd name="connsiteX75" fmla="*/ 6014 w 9090"/>
              <a:gd name="connsiteY75" fmla="*/ 952 h 10000"/>
              <a:gd name="connsiteX76" fmla="*/ 5706 w 9090"/>
              <a:gd name="connsiteY76" fmla="*/ 952 h 10000"/>
              <a:gd name="connsiteX77" fmla="*/ 5551 w 9090"/>
              <a:gd name="connsiteY77" fmla="*/ 952 h 10000"/>
              <a:gd name="connsiteX78" fmla="*/ 5243 w 9090"/>
              <a:gd name="connsiteY78" fmla="*/ 1058 h 10000"/>
              <a:gd name="connsiteX79" fmla="*/ 4776 w 9090"/>
              <a:gd name="connsiteY79" fmla="*/ 1058 h 10000"/>
              <a:gd name="connsiteX80" fmla="*/ 4312 w 9090"/>
              <a:gd name="connsiteY80" fmla="*/ 1058 h 10000"/>
              <a:gd name="connsiteX81" fmla="*/ 3694 w 9090"/>
              <a:gd name="connsiteY81" fmla="*/ 1164 h 10000"/>
              <a:gd name="connsiteX82" fmla="*/ 3094 w 9090"/>
              <a:gd name="connsiteY82" fmla="*/ 1164 h 10000"/>
              <a:gd name="connsiteX83" fmla="*/ 2322 w 9090"/>
              <a:gd name="connsiteY83" fmla="*/ 1257 h 10000"/>
              <a:gd name="connsiteX84" fmla="*/ 1547 w 9090"/>
              <a:gd name="connsiteY84" fmla="*/ 1362 h 10000"/>
              <a:gd name="connsiteX85" fmla="*/ 772 w 9090"/>
              <a:gd name="connsiteY85" fmla="*/ 1362 h 10000"/>
              <a:gd name="connsiteX86" fmla="*/ 0 w 9090"/>
              <a:gd name="connsiteY86" fmla="*/ 952 h 10000"/>
              <a:gd name="connsiteX87" fmla="*/ 772 w 9090"/>
              <a:gd name="connsiteY87" fmla="*/ 847 h 10000"/>
              <a:gd name="connsiteX88" fmla="*/ 1547 w 9090"/>
              <a:gd name="connsiteY88" fmla="*/ 847 h 10000"/>
              <a:gd name="connsiteX89" fmla="*/ 2322 w 9090"/>
              <a:gd name="connsiteY89" fmla="*/ 741 h 10000"/>
              <a:gd name="connsiteX90" fmla="*/ 2941 w 9090"/>
              <a:gd name="connsiteY90" fmla="*/ 635 h 10000"/>
              <a:gd name="connsiteX91" fmla="*/ 3559 w 9090"/>
              <a:gd name="connsiteY91" fmla="*/ 635 h 10000"/>
              <a:gd name="connsiteX92" fmla="*/ 4004 w 9090"/>
              <a:gd name="connsiteY92" fmla="*/ 529 h 10000"/>
              <a:gd name="connsiteX93" fmla="*/ 4467 w 9090"/>
              <a:gd name="connsiteY93" fmla="*/ 423 h 10000"/>
              <a:gd name="connsiteX94" fmla="*/ 4776 w 9090"/>
              <a:gd name="connsiteY94" fmla="*/ 423 h 10000"/>
              <a:gd name="connsiteX95" fmla="*/ 5395 w 9090"/>
              <a:gd name="connsiteY95" fmla="*/ 317 h 10000"/>
              <a:gd name="connsiteX96" fmla="*/ 5861 w 9090"/>
              <a:gd name="connsiteY96" fmla="*/ 212 h 10000"/>
              <a:gd name="connsiteX97" fmla="*/ 6169 w 9090"/>
              <a:gd name="connsiteY97" fmla="*/ 106 h 10000"/>
              <a:gd name="connsiteX98" fmla="*/ 6324 w 9090"/>
              <a:gd name="connsiteY98" fmla="*/ 106 h 10000"/>
              <a:gd name="connsiteX99" fmla="*/ 6479 w 9090"/>
              <a:gd name="connsiteY99" fmla="*/ 0 h 10000"/>
              <a:gd name="connsiteX100" fmla="*/ 6634 w 9090"/>
              <a:gd name="connsiteY100" fmla="*/ 0 h 10000"/>
              <a:gd name="connsiteX101" fmla="*/ 6788 w 9090"/>
              <a:gd name="connsiteY101" fmla="*/ 0 h 10000"/>
              <a:gd name="connsiteX102" fmla="*/ 6944 w 9090"/>
              <a:gd name="connsiteY102" fmla="*/ 106 h 10000"/>
              <a:gd name="connsiteX103" fmla="*/ 7254 w 9090"/>
              <a:gd name="connsiteY103" fmla="*/ 212 h 10000"/>
              <a:gd name="connsiteX104" fmla="*/ 7543 w 9090"/>
              <a:gd name="connsiteY104" fmla="*/ 317 h 10000"/>
              <a:gd name="connsiteX105" fmla="*/ 8006 w 9090"/>
              <a:gd name="connsiteY105" fmla="*/ 635 h 10000"/>
              <a:gd name="connsiteX106" fmla="*/ 8472 w 9090"/>
              <a:gd name="connsiteY106" fmla="*/ 847 h 10000"/>
              <a:gd name="connsiteX107" fmla="*/ 8781 w 9090"/>
              <a:gd name="connsiteY107" fmla="*/ 952 h 10000"/>
              <a:gd name="connsiteX108" fmla="*/ 8934 w 9090"/>
              <a:gd name="connsiteY108" fmla="*/ 1164 h 10000"/>
              <a:gd name="connsiteX109" fmla="*/ 8934 w 9090"/>
              <a:gd name="connsiteY109" fmla="*/ 1257 h 10000"/>
              <a:gd name="connsiteX110" fmla="*/ 8934 w 9090"/>
              <a:gd name="connsiteY110" fmla="*/ 1257 h 10000"/>
              <a:gd name="connsiteX0" fmla="*/ 8979 w 9151"/>
              <a:gd name="connsiteY0" fmla="*/ 1257 h 10000"/>
              <a:gd name="connsiteX1" fmla="*/ 9151 w 9151"/>
              <a:gd name="connsiteY1" fmla="*/ 1362 h 10000"/>
              <a:gd name="connsiteX2" fmla="*/ 8979 w 9151"/>
              <a:gd name="connsiteY2" fmla="*/ 1468 h 10000"/>
              <a:gd name="connsiteX3" fmla="*/ 8979 w 9151"/>
              <a:gd name="connsiteY3" fmla="*/ 1574 h 10000"/>
              <a:gd name="connsiteX4" fmla="*/ 8811 w 9151"/>
              <a:gd name="connsiteY4" fmla="*/ 1680 h 10000"/>
              <a:gd name="connsiteX5" fmla="*/ 8811 w 9151"/>
              <a:gd name="connsiteY5" fmla="*/ 1680 h 10000"/>
              <a:gd name="connsiteX6" fmla="*/ 8642 w 9151"/>
              <a:gd name="connsiteY6" fmla="*/ 1786 h 10000"/>
              <a:gd name="connsiteX7" fmla="*/ 8642 w 9151"/>
              <a:gd name="connsiteY7" fmla="*/ 1892 h 10000"/>
              <a:gd name="connsiteX8" fmla="*/ 8471 w 9151"/>
              <a:gd name="connsiteY8" fmla="*/ 2103 h 10000"/>
              <a:gd name="connsiteX9" fmla="*/ 8471 w 9151"/>
              <a:gd name="connsiteY9" fmla="*/ 2209 h 10000"/>
              <a:gd name="connsiteX10" fmla="*/ 8471 w 9151"/>
              <a:gd name="connsiteY10" fmla="*/ 2421 h 10000"/>
              <a:gd name="connsiteX11" fmla="*/ 8301 w 9151"/>
              <a:gd name="connsiteY11" fmla="*/ 2632 h 10000"/>
              <a:gd name="connsiteX12" fmla="*/ 8301 w 9151"/>
              <a:gd name="connsiteY12" fmla="*/ 2844 h 10000"/>
              <a:gd name="connsiteX13" fmla="*/ 8131 w 9151"/>
              <a:gd name="connsiteY13" fmla="*/ 3161 h 10000"/>
              <a:gd name="connsiteX14" fmla="*/ 8131 w 9151"/>
              <a:gd name="connsiteY14" fmla="*/ 3479 h 10000"/>
              <a:gd name="connsiteX15" fmla="*/ 8131 w 9151"/>
              <a:gd name="connsiteY15" fmla="*/ 3889 h 10000"/>
              <a:gd name="connsiteX16" fmla="*/ 7958 w 9151"/>
              <a:gd name="connsiteY16" fmla="*/ 4206 h 10000"/>
              <a:gd name="connsiteX17" fmla="*/ 7788 w 9151"/>
              <a:gd name="connsiteY17" fmla="*/ 4630 h 10000"/>
              <a:gd name="connsiteX18" fmla="*/ 7788 w 9151"/>
              <a:gd name="connsiteY18" fmla="*/ 5159 h 10000"/>
              <a:gd name="connsiteX19" fmla="*/ 7619 w 9151"/>
              <a:gd name="connsiteY19" fmla="*/ 5688 h 10000"/>
              <a:gd name="connsiteX20" fmla="*/ 7449 w 9151"/>
              <a:gd name="connsiteY20" fmla="*/ 6310 h 10000"/>
              <a:gd name="connsiteX21" fmla="*/ 7279 w 9151"/>
              <a:gd name="connsiteY21" fmla="*/ 6839 h 10000"/>
              <a:gd name="connsiteX22" fmla="*/ 7279 w 9151"/>
              <a:gd name="connsiteY22" fmla="*/ 7368 h 10000"/>
              <a:gd name="connsiteX23" fmla="*/ 7131 w 9151"/>
              <a:gd name="connsiteY23" fmla="*/ 7791 h 10000"/>
              <a:gd name="connsiteX24" fmla="*/ 6958 w 9151"/>
              <a:gd name="connsiteY24" fmla="*/ 8214 h 10000"/>
              <a:gd name="connsiteX25" fmla="*/ 6790 w 9151"/>
              <a:gd name="connsiteY25" fmla="*/ 8532 h 10000"/>
              <a:gd name="connsiteX26" fmla="*/ 6619 w 9151"/>
              <a:gd name="connsiteY26" fmla="*/ 8836 h 10000"/>
              <a:gd name="connsiteX27" fmla="*/ 6449 w 9151"/>
              <a:gd name="connsiteY27" fmla="*/ 9048 h 10000"/>
              <a:gd name="connsiteX28" fmla="*/ 6279 w 9151"/>
              <a:gd name="connsiteY28" fmla="*/ 9259 h 10000"/>
              <a:gd name="connsiteX29" fmla="*/ 6108 w 9151"/>
              <a:gd name="connsiteY29" fmla="*/ 9577 h 10000"/>
              <a:gd name="connsiteX30" fmla="*/ 5767 w 9151"/>
              <a:gd name="connsiteY30" fmla="*/ 9788 h 10000"/>
              <a:gd name="connsiteX31" fmla="*/ 5599 w 9151"/>
              <a:gd name="connsiteY31" fmla="*/ 9894 h 10000"/>
              <a:gd name="connsiteX32" fmla="*/ 5428 w 9151"/>
              <a:gd name="connsiteY32" fmla="*/ 10000 h 10000"/>
              <a:gd name="connsiteX33" fmla="*/ 5258 w 9151"/>
              <a:gd name="connsiteY33" fmla="*/ 9894 h 10000"/>
              <a:gd name="connsiteX34" fmla="*/ 5086 w 9151"/>
              <a:gd name="connsiteY34" fmla="*/ 9788 h 10000"/>
              <a:gd name="connsiteX35" fmla="*/ 5086 w 9151"/>
              <a:gd name="connsiteY35" fmla="*/ 9683 h 10000"/>
              <a:gd name="connsiteX36" fmla="*/ 5086 w 9151"/>
              <a:gd name="connsiteY36" fmla="*/ 9365 h 10000"/>
              <a:gd name="connsiteX37" fmla="*/ 5086 w 9151"/>
              <a:gd name="connsiteY37" fmla="*/ 9259 h 10000"/>
              <a:gd name="connsiteX38" fmla="*/ 5086 w 9151"/>
              <a:gd name="connsiteY38" fmla="*/ 9048 h 10000"/>
              <a:gd name="connsiteX39" fmla="*/ 5086 w 9151"/>
              <a:gd name="connsiteY39" fmla="*/ 8836 h 10000"/>
              <a:gd name="connsiteX40" fmla="*/ 4919 w 9151"/>
              <a:gd name="connsiteY40" fmla="*/ 8638 h 10000"/>
              <a:gd name="connsiteX41" fmla="*/ 4746 w 9151"/>
              <a:gd name="connsiteY41" fmla="*/ 8426 h 10000"/>
              <a:gd name="connsiteX42" fmla="*/ 4578 w 9151"/>
              <a:gd name="connsiteY42" fmla="*/ 8108 h 10000"/>
              <a:gd name="connsiteX43" fmla="*/ 4405 w 9151"/>
              <a:gd name="connsiteY43" fmla="*/ 7791 h 10000"/>
              <a:gd name="connsiteX44" fmla="*/ 4236 w 9151"/>
              <a:gd name="connsiteY44" fmla="*/ 7474 h 10000"/>
              <a:gd name="connsiteX45" fmla="*/ 4405 w 9151"/>
              <a:gd name="connsiteY45" fmla="*/ 7579 h 10000"/>
              <a:gd name="connsiteX46" fmla="*/ 4746 w 9151"/>
              <a:gd name="connsiteY46" fmla="*/ 7579 h 10000"/>
              <a:gd name="connsiteX47" fmla="*/ 4919 w 9151"/>
              <a:gd name="connsiteY47" fmla="*/ 7685 h 10000"/>
              <a:gd name="connsiteX48" fmla="*/ 5258 w 9151"/>
              <a:gd name="connsiteY48" fmla="*/ 7685 h 10000"/>
              <a:gd name="connsiteX49" fmla="*/ 5428 w 9151"/>
              <a:gd name="connsiteY49" fmla="*/ 7685 h 10000"/>
              <a:gd name="connsiteX50" fmla="*/ 5428 w 9151"/>
              <a:gd name="connsiteY50" fmla="*/ 7685 h 10000"/>
              <a:gd name="connsiteX51" fmla="*/ 5599 w 9151"/>
              <a:gd name="connsiteY51" fmla="*/ 7579 h 10000"/>
              <a:gd name="connsiteX52" fmla="*/ 5599 w 9151"/>
              <a:gd name="connsiteY52" fmla="*/ 7474 h 10000"/>
              <a:gd name="connsiteX53" fmla="*/ 5767 w 9151"/>
              <a:gd name="connsiteY53" fmla="*/ 7368 h 10000"/>
              <a:gd name="connsiteX54" fmla="*/ 5767 w 9151"/>
              <a:gd name="connsiteY54" fmla="*/ 7156 h 10000"/>
              <a:gd name="connsiteX55" fmla="*/ 5938 w 9151"/>
              <a:gd name="connsiteY55" fmla="*/ 6944 h 10000"/>
              <a:gd name="connsiteX56" fmla="*/ 5938 w 9151"/>
              <a:gd name="connsiteY56" fmla="*/ 6627 h 10000"/>
              <a:gd name="connsiteX57" fmla="*/ 6108 w 9151"/>
              <a:gd name="connsiteY57" fmla="*/ 6217 h 10000"/>
              <a:gd name="connsiteX58" fmla="*/ 6108 w 9151"/>
              <a:gd name="connsiteY58" fmla="*/ 5794 h 10000"/>
              <a:gd name="connsiteX59" fmla="*/ 6279 w 9151"/>
              <a:gd name="connsiteY59" fmla="*/ 5370 h 10000"/>
              <a:gd name="connsiteX60" fmla="*/ 6279 w 9151"/>
              <a:gd name="connsiteY60" fmla="*/ 4841 h 10000"/>
              <a:gd name="connsiteX61" fmla="*/ 6449 w 9151"/>
              <a:gd name="connsiteY61" fmla="*/ 4206 h 10000"/>
              <a:gd name="connsiteX62" fmla="*/ 6619 w 9151"/>
              <a:gd name="connsiteY62" fmla="*/ 3783 h 10000"/>
              <a:gd name="connsiteX63" fmla="*/ 6619 w 9151"/>
              <a:gd name="connsiteY63" fmla="*/ 3373 h 10000"/>
              <a:gd name="connsiteX64" fmla="*/ 6790 w 9151"/>
              <a:gd name="connsiteY64" fmla="*/ 2950 h 10000"/>
              <a:gd name="connsiteX65" fmla="*/ 6790 w 9151"/>
              <a:gd name="connsiteY65" fmla="*/ 2632 h 10000"/>
              <a:gd name="connsiteX66" fmla="*/ 6790 w 9151"/>
              <a:gd name="connsiteY66" fmla="*/ 2315 h 10000"/>
              <a:gd name="connsiteX67" fmla="*/ 6790 w 9151"/>
              <a:gd name="connsiteY67" fmla="*/ 2103 h 10000"/>
              <a:gd name="connsiteX68" fmla="*/ 6958 w 9151"/>
              <a:gd name="connsiteY68" fmla="*/ 1892 h 10000"/>
              <a:gd name="connsiteX69" fmla="*/ 6958 w 9151"/>
              <a:gd name="connsiteY69" fmla="*/ 1680 h 10000"/>
              <a:gd name="connsiteX70" fmla="*/ 6790 w 9151"/>
              <a:gd name="connsiteY70" fmla="*/ 1468 h 10000"/>
              <a:gd name="connsiteX71" fmla="*/ 6790 w 9151"/>
              <a:gd name="connsiteY71" fmla="*/ 1257 h 10000"/>
              <a:gd name="connsiteX72" fmla="*/ 6619 w 9151"/>
              <a:gd name="connsiteY72" fmla="*/ 1164 h 10000"/>
              <a:gd name="connsiteX73" fmla="*/ 6279 w 9151"/>
              <a:gd name="connsiteY73" fmla="*/ 1058 h 10000"/>
              <a:gd name="connsiteX74" fmla="*/ 5767 w 9151"/>
              <a:gd name="connsiteY74" fmla="*/ 952 h 10000"/>
              <a:gd name="connsiteX75" fmla="*/ 5767 w 9151"/>
              <a:gd name="connsiteY75" fmla="*/ 952 h 10000"/>
              <a:gd name="connsiteX76" fmla="*/ 5428 w 9151"/>
              <a:gd name="connsiteY76" fmla="*/ 952 h 10000"/>
              <a:gd name="connsiteX77" fmla="*/ 5258 w 9151"/>
              <a:gd name="connsiteY77" fmla="*/ 952 h 10000"/>
              <a:gd name="connsiteX78" fmla="*/ 4919 w 9151"/>
              <a:gd name="connsiteY78" fmla="*/ 1058 h 10000"/>
              <a:gd name="connsiteX79" fmla="*/ 4405 w 9151"/>
              <a:gd name="connsiteY79" fmla="*/ 1058 h 10000"/>
              <a:gd name="connsiteX80" fmla="*/ 3895 w 9151"/>
              <a:gd name="connsiteY80" fmla="*/ 1058 h 10000"/>
              <a:gd name="connsiteX81" fmla="*/ 3215 w 9151"/>
              <a:gd name="connsiteY81" fmla="*/ 1164 h 10000"/>
              <a:gd name="connsiteX82" fmla="*/ 2555 w 9151"/>
              <a:gd name="connsiteY82" fmla="*/ 1164 h 10000"/>
              <a:gd name="connsiteX83" fmla="*/ 1705 w 9151"/>
              <a:gd name="connsiteY83" fmla="*/ 1257 h 10000"/>
              <a:gd name="connsiteX84" fmla="*/ 853 w 9151"/>
              <a:gd name="connsiteY84" fmla="*/ 1362 h 10000"/>
              <a:gd name="connsiteX85" fmla="*/ 0 w 9151"/>
              <a:gd name="connsiteY85" fmla="*/ 1362 h 10000"/>
              <a:gd name="connsiteX86" fmla="*/ 0 w 9151"/>
              <a:gd name="connsiteY86" fmla="*/ 847 h 10000"/>
              <a:gd name="connsiteX87" fmla="*/ 853 w 9151"/>
              <a:gd name="connsiteY87" fmla="*/ 847 h 10000"/>
              <a:gd name="connsiteX88" fmla="*/ 1705 w 9151"/>
              <a:gd name="connsiteY88" fmla="*/ 741 h 10000"/>
              <a:gd name="connsiteX89" fmla="*/ 2386 w 9151"/>
              <a:gd name="connsiteY89" fmla="*/ 635 h 10000"/>
              <a:gd name="connsiteX90" fmla="*/ 3066 w 9151"/>
              <a:gd name="connsiteY90" fmla="*/ 635 h 10000"/>
              <a:gd name="connsiteX91" fmla="*/ 3556 w 9151"/>
              <a:gd name="connsiteY91" fmla="*/ 529 h 10000"/>
              <a:gd name="connsiteX92" fmla="*/ 4065 w 9151"/>
              <a:gd name="connsiteY92" fmla="*/ 423 h 10000"/>
              <a:gd name="connsiteX93" fmla="*/ 4405 w 9151"/>
              <a:gd name="connsiteY93" fmla="*/ 423 h 10000"/>
              <a:gd name="connsiteX94" fmla="*/ 5086 w 9151"/>
              <a:gd name="connsiteY94" fmla="*/ 317 h 10000"/>
              <a:gd name="connsiteX95" fmla="*/ 5599 w 9151"/>
              <a:gd name="connsiteY95" fmla="*/ 212 h 10000"/>
              <a:gd name="connsiteX96" fmla="*/ 5938 w 9151"/>
              <a:gd name="connsiteY96" fmla="*/ 106 h 10000"/>
              <a:gd name="connsiteX97" fmla="*/ 6108 w 9151"/>
              <a:gd name="connsiteY97" fmla="*/ 106 h 10000"/>
              <a:gd name="connsiteX98" fmla="*/ 6279 w 9151"/>
              <a:gd name="connsiteY98" fmla="*/ 0 h 10000"/>
              <a:gd name="connsiteX99" fmla="*/ 6449 w 9151"/>
              <a:gd name="connsiteY99" fmla="*/ 0 h 10000"/>
              <a:gd name="connsiteX100" fmla="*/ 6619 w 9151"/>
              <a:gd name="connsiteY100" fmla="*/ 0 h 10000"/>
              <a:gd name="connsiteX101" fmla="*/ 6790 w 9151"/>
              <a:gd name="connsiteY101" fmla="*/ 106 h 10000"/>
              <a:gd name="connsiteX102" fmla="*/ 7131 w 9151"/>
              <a:gd name="connsiteY102" fmla="*/ 212 h 10000"/>
              <a:gd name="connsiteX103" fmla="*/ 7449 w 9151"/>
              <a:gd name="connsiteY103" fmla="*/ 317 h 10000"/>
              <a:gd name="connsiteX104" fmla="*/ 7958 w 9151"/>
              <a:gd name="connsiteY104" fmla="*/ 635 h 10000"/>
              <a:gd name="connsiteX105" fmla="*/ 8471 w 9151"/>
              <a:gd name="connsiteY105" fmla="*/ 847 h 10000"/>
              <a:gd name="connsiteX106" fmla="*/ 8811 w 9151"/>
              <a:gd name="connsiteY106" fmla="*/ 952 h 10000"/>
              <a:gd name="connsiteX107" fmla="*/ 8979 w 9151"/>
              <a:gd name="connsiteY107" fmla="*/ 1164 h 10000"/>
              <a:gd name="connsiteX108" fmla="*/ 8979 w 9151"/>
              <a:gd name="connsiteY108" fmla="*/ 1257 h 10000"/>
              <a:gd name="connsiteX109" fmla="*/ 8979 w 9151"/>
              <a:gd name="connsiteY109" fmla="*/ 1257 h 10000"/>
              <a:gd name="connsiteX0" fmla="*/ 9812 w 10000"/>
              <a:gd name="connsiteY0" fmla="*/ 1257 h 10000"/>
              <a:gd name="connsiteX1" fmla="*/ 10000 w 10000"/>
              <a:gd name="connsiteY1" fmla="*/ 1362 h 10000"/>
              <a:gd name="connsiteX2" fmla="*/ 9812 w 10000"/>
              <a:gd name="connsiteY2" fmla="*/ 1468 h 10000"/>
              <a:gd name="connsiteX3" fmla="*/ 9812 w 10000"/>
              <a:gd name="connsiteY3" fmla="*/ 1574 h 10000"/>
              <a:gd name="connsiteX4" fmla="*/ 9628 w 10000"/>
              <a:gd name="connsiteY4" fmla="*/ 1680 h 10000"/>
              <a:gd name="connsiteX5" fmla="*/ 9628 w 10000"/>
              <a:gd name="connsiteY5" fmla="*/ 1680 h 10000"/>
              <a:gd name="connsiteX6" fmla="*/ 9444 w 10000"/>
              <a:gd name="connsiteY6" fmla="*/ 1786 h 10000"/>
              <a:gd name="connsiteX7" fmla="*/ 9444 w 10000"/>
              <a:gd name="connsiteY7" fmla="*/ 1892 h 10000"/>
              <a:gd name="connsiteX8" fmla="*/ 9257 w 10000"/>
              <a:gd name="connsiteY8" fmla="*/ 2103 h 10000"/>
              <a:gd name="connsiteX9" fmla="*/ 9257 w 10000"/>
              <a:gd name="connsiteY9" fmla="*/ 2209 h 10000"/>
              <a:gd name="connsiteX10" fmla="*/ 9257 w 10000"/>
              <a:gd name="connsiteY10" fmla="*/ 2421 h 10000"/>
              <a:gd name="connsiteX11" fmla="*/ 9071 w 10000"/>
              <a:gd name="connsiteY11" fmla="*/ 2632 h 10000"/>
              <a:gd name="connsiteX12" fmla="*/ 9071 w 10000"/>
              <a:gd name="connsiteY12" fmla="*/ 2844 h 10000"/>
              <a:gd name="connsiteX13" fmla="*/ 8885 w 10000"/>
              <a:gd name="connsiteY13" fmla="*/ 3161 h 10000"/>
              <a:gd name="connsiteX14" fmla="*/ 8885 w 10000"/>
              <a:gd name="connsiteY14" fmla="*/ 3479 h 10000"/>
              <a:gd name="connsiteX15" fmla="*/ 8885 w 10000"/>
              <a:gd name="connsiteY15" fmla="*/ 3889 h 10000"/>
              <a:gd name="connsiteX16" fmla="*/ 8696 w 10000"/>
              <a:gd name="connsiteY16" fmla="*/ 4206 h 10000"/>
              <a:gd name="connsiteX17" fmla="*/ 8511 w 10000"/>
              <a:gd name="connsiteY17" fmla="*/ 4630 h 10000"/>
              <a:gd name="connsiteX18" fmla="*/ 8511 w 10000"/>
              <a:gd name="connsiteY18" fmla="*/ 5159 h 10000"/>
              <a:gd name="connsiteX19" fmla="*/ 8326 w 10000"/>
              <a:gd name="connsiteY19" fmla="*/ 5688 h 10000"/>
              <a:gd name="connsiteX20" fmla="*/ 8140 w 10000"/>
              <a:gd name="connsiteY20" fmla="*/ 6310 h 10000"/>
              <a:gd name="connsiteX21" fmla="*/ 7954 w 10000"/>
              <a:gd name="connsiteY21" fmla="*/ 6839 h 10000"/>
              <a:gd name="connsiteX22" fmla="*/ 7954 w 10000"/>
              <a:gd name="connsiteY22" fmla="*/ 7368 h 10000"/>
              <a:gd name="connsiteX23" fmla="*/ 7793 w 10000"/>
              <a:gd name="connsiteY23" fmla="*/ 7791 h 10000"/>
              <a:gd name="connsiteX24" fmla="*/ 7604 w 10000"/>
              <a:gd name="connsiteY24" fmla="*/ 8214 h 10000"/>
              <a:gd name="connsiteX25" fmla="*/ 7420 w 10000"/>
              <a:gd name="connsiteY25" fmla="*/ 8532 h 10000"/>
              <a:gd name="connsiteX26" fmla="*/ 7233 w 10000"/>
              <a:gd name="connsiteY26" fmla="*/ 8836 h 10000"/>
              <a:gd name="connsiteX27" fmla="*/ 7047 w 10000"/>
              <a:gd name="connsiteY27" fmla="*/ 9048 h 10000"/>
              <a:gd name="connsiteX28" fmla="*/ 6862 w 10000"/>
              <a:gd name="connsiteY28" fmla="*/ 9259 h 10000"/>
              <a:gd name="connsiteX29" fmla="*/ 6675 w 10000"/>
              <a:gd name="connsiteY29" fmla="*/ 9577 h 10000"/>
              <a:gd name="connsiteX30" fmla="*/ 6302 w 10000"/>
              <a:gd name="connsiteY30" fmla="*/ 9788 h 10000"/>
              <a:gd name="connsiteX31" fmla="*/ 6118 w 10000"/>
              <a:gd name="connsiteY31" fmla="*/ 9894 h 10000"/>
              <a:gd name="connsiteX32" fmla="*/ 5932 w 10000"/>
              <a:gd name="connsiteY32" fmla="*/ 10000 h 10000"/>
              <a:gd name="connsiteX33" fmla="*/ 5746 w 10000"/>
              <a:gd name="connsiteY33" fmla="*/ 9894 h 10000"/>
              <a:gd name="connsiteX34" fmla="*/ 5558 w 10000"/>
              <a:gd name="connsiteY34" fmla="*/ 9788 h 10000"/>
              <a:gd name="connsiteX35" fmla="*/ 5558 w 10000"/>
              <a:gd name="connsiteY35" fmla="*/ 9683 h 10000"/>
              <a:gd name="connsiteX36" fmla="*/ 5558 w 10000"/>
              <a:gd name="connsiteY36" fmla="*/ 9365 h 10000"/>
              <a:gd name="connsiteX37" fmla="*/ 5558 w 10000"/>
              <a:gd name="connsiteY37" fmla="*/ 9259 h 10000"/>
              <a:gd name="connsiteX38" fmla="*/ 5558 w 10000"/>
              <a:gd name="connsiteY38" fmla="*/ 9048 h 10000"/>
              <a:gd name="connsiteX39" fmla="*/ 5558 w 10000"/>
              <a:gd name="connsiteY39" fmla="*/ 8836 h 10000"/>
              <a:gd name="connsiteX40" fmla="*/ 5375 w 10000"/>
              <a:gd name="connsiteY40" fmla="*/ 8638 h 10000"/>
              <a:gd name="connsiteX41" fmla="*/ 5186 w 10000"/>
              <a:gd name="connsiteY41" fmla="*/ 8426 h 10000"/>
              <a:gd name="connsiteX42" fmla="*/ 5003 w 10000"/>
              <a:gd name="connsiteY42" fmla="*/ 8108 h 10000"/>
              <a:gd name="connsiteX43" fmla="*/ 4814 w 10000"/>
              <a:gd name="connsiteY43" fmla="*/ 7791 h 10000"/>
              <a:gd name="connsiteX44" fmla="*/ 4629 w 10000"/>
              <a:gd name="connsiteY44" fmla="*/ 7474 h 10000"/>
              <a:gd name="connsiteX45" fmla="*/ 4814 w 10000"/>
              <a:gd name="connsiteY45" fmla="*/ 7579 h 10000"/>
              <a:gd name="connsiteX46" fmla="*/ 5186 w 10000"/>
              <a:gd name="connsiteY46" fmla="*/ 7579 h 10000"/>
              <a:gd name="connsiteX47" fmla="*/ 5375 w 10000"/>
              <a:gd name="connsiteY47" fmla="*/ 7685 h 10000"/>
              <a:gd name="connsiteX48" fmla="*/ 5746 w 10000"/>
              <a:gd name="connsiteY48" fmla="*/ 7685 h 10000"/>
              <a:gd name="connsiteX49" fmla="*/ 5932 w 10000"/>
              <a:gd name="connsiteY49" fmla="*/ 7685 h 10000"/>
              <a:gd name="connsiteX50" fmla="*/ 5932 w 10000"/>
              <a:gd name="connsiteY50" fmla="*/ 7685 h 10000"/>
              <a:gd name="connsiteX51" fmla="*/ 6118 w 10000"/>
              <a:gd name="connsiteY51" fmla="*/ 7579 h 10000"/>
              <a:gd name="connsiteX52" fmla="*/ 6118 w 10000"/>
              <a:gd name="connsiteY52" fmla="*/ 7474 h 10000"/>
              <a:gd name="connsiteX53" fmla="*/ 6302 w 10000"/>
              <a:gd name="connsiteY53" fmla="*/ 7368 h 10000"/>
              <a:gd name="connsiteX54" fmla="*/ 6302 w 10000"/>
              <a:gd name="connsiteY54" fmla="*/ 7156 h 10000"/>
              <a:gd name="connsiteX55" fmla="*/ 6489 w 10000"/>
              <a:gd name="connsiteY55" fmla="*/ 6944 h 10000"/>
              <a:gd name="connsiteX56" fmla="*/ 6489 w 10000"/>
              <a:gd name="connsiteY56" fmla="*/ 6627 h 10000"/>
              <a:gd name="connsiteX57" fmla="*/ 6675 w 10000"/>
              <a:gd name="connsiteY57" fmla="*/ 6217 h 10000"/>
              <a:gd name="connsiteX58" fmla="*/ 6675 w 10000"/>
              <a:gd name="connsiteY58" fmla="*/ 5794 h 10000"/>
              <a:gd name="connsiteX59" fmla="*/ 6862 w 10000"/>
              <a:gd name="connsiteY59" fmla="*/ 5370 h 10000"/>
              <a:gd name="connsiteX60" fmla="*/ 6862 w 10000"/>
              <a:gd name="connsiteY60" fmla="*/ 4841 h 10000"/>
              <a:gd name="connsiteX61" fmla="*/ 7047 w 10000"/>
              <a:gd name="connsiteY61" fmla="*/ 4206 h 10000"/>
              <a:gd name="connsiteX62" fmla="*/ 7233 w 10000"/>
              <a:gd name="connsiteY62" fmla="*/ 3783 h 10000"/>
              <a:gd name="connsiteX63" fmla="*/ 7233 w 10000"/>
              <a:gd name="connsiteY63" fmla="*/ 3373 h 10000"/>
              <a:gd name="connsiteX64" fmla="*/ 7420 w 10000"/>
              <a:gd name="connsiteY64" fmla="*/ 2950 h 10000"/>
              <a:gd name="connsiteX65" fmla="*/ 7420 w 10000"/>
              <a:gd name="connsiteY65" fmla="*/ 2632 h 10000"/>
              <a:gd name="connsiteX66" fmla="*/ 7420 w 10000"/>
              <a:gd name="connsiteY66" fmla="*/ 2315 h 10000"/>
              <a:gd name="connsiteX67" fmla="*/ 7420 w 10000"/>
              <a:gd name="connsiteY67" fmla="*/ 2103 h 10000"/>
              <a:gd name="connsiteX68" fmla="*/ 7604 w 10000"/>
              <a:gd name="connsiteY68" fmla="*/ 1892 h 10000"/>
              <a:gd name="connsiteX69" fmla="*/ 7604 w 10000"/>
              <a:gd name="connsiteY69" fmla="*/ 1680 h 10000"/>
              <a:gd name="connsiteX70" fmla="*/ 7420 w 10000"/>
              <a:gd name="connsiteY70" fmla="*/ 1468 h 10000"/>
              <a:gd name="connsiteX71" fmla="*/ 7420 w 10000"/>
              <a:gd name="connsiteY71" fmla="*/ 1257 h 10000"/>
              <a:gd name="connsiteX72" fmla="*/ 7233 w 10000"/>
              <a:gd name="connsiteY72" fmla="*/ 1164 h 10000"/>
              <a:gd name="connsiteX73" fmla="*/ 6862 w 10000"/>
              <a:gd name="connsiteY73" fmla="*/ 1058 h 10000"/>
              <a:gd name="connsiteX74" fmla="*/ 6302 w 10000"/>
              <a:gd name="connsiteY74" fmla="*/ 952 h 10000"/>
              <a:gd name="connsiteX75" fmla="*/ 6302 w 10000"/>
              <a:gd name="connsiteY75" fmla="*/ 952 h 10000"/>
              <a:gd name="connsiteX76" fmla="*/ 5932 w 10000"/>
              <a:gd name="connsiteY76" fmla="*/ 952 h 10000"/>
              <a:gd name="connsiteX77" fmla="*/ 5746 w 10000"/>
              <a:gd name="connsiteY77" fmla="*/ 952 h 10000"/>
              <a:gd name="connsiteX78" fmla="*/ 5375 w 10000"/>
              <a:gd name="connsiteY78" fmla="*/ 1058 h 10000"/>
              <a:gd name="connsiteX79" fmla="*/ 4814 w 10000"/>
              <a:gd name="connsiteY79" fmla="*/ 1058 h 10000"/>
              <a:gd name="connsiteX80" fmla="*/ 4256 w 10000"/>
              <a:gd name="connsiteY80" fmla="*/ 1058 h 10000"/>
              <a:gd name="connsiteX81" fmla="*/ 3513 w 10000"/>
              <a:gd name="connsiteY81" fmla="*/ 1164 h 10000"/>
              <a:gd name="connsiteX82" fmla="*/ 2792 w 10000"/>
              <a:gd name="connsiteY82" fmla="*/ 1164 h 10000"/>
              <a:gd name="connsiteX83" fmla="*/ 1863 w 10000"/>
              <a:gd name="connsiteY83" fmla="*/ 1257 h 10000"/>
              <a:gd name="connsiteX84" fmla="*/ 932 w 10000"/>
              <a:gd name="connsiteY84" fmla="*/ 1362 h 10000"/>
              <a:gd name="connsiteX85" fmla="*/ 0 w 10000"/>
              <a:gd name="connsiteY85" fmla="*/ 847 h 10000"/>
              <a:gd name="connsiteX86" fmla="*/ 932 w 10000"/>
              <a:gd name="connsiteY86" fmla="*/ 847 h 10000"/>
              <a:gd name="connsiteX87" fmla="*/ 1863 w 10000"/>
              <a:gd name="connsiteY87" fmla="*/ 741 h 10000"/>
              <a:gd name="connsiteX88" fmla="*/ 2607 w 10000"/>
              <a:gd name="connsiteY88" fmla="*/ 635 h 10000"/>
              <a:gd name="connsiteX89" fmla="*/ 3350 w 10000"/>
              <a:gd name="connsiteY89" fmla="*/ 635 h 10000"/>
              <a:gd name="connsiteX90" fmla="*/ 3886 w 10000"/>
              <a:gd name="connsiteY90" fmla="*/ 529 h 10000"/>
              <a:gd name="connsiteX91" fmla="*/ 4442 w 10000"/>
              <a:gd name="connsiteY91" fmla="*/ 423 h 10000"/>
              <a:gd name="connsiteX92" fmla="*/ 4814 w 10000"/>
              <a:gd name="connsiteY92" fmla="*/ 423 h 10000"/>
              <a:gd name="connsiteX93" fmla="*/ 5558 w 10000"/>
              <a:gd name="connsiteY93" fmla="*/ 317 h 10000"/>
              <a:gd name="connsiteX94" fmla="*/ 6118 w 10000"/>
              <a:gd name="connsiteY94" fmla="*/ 212 h 10000"/>
              <a:gd name="connsiteX95" fmla="*/ 6489 w 10000"/>
              <a:gd name="connsiteY95" fmla="*/ 106 h 10000"/>
              <a:gd name="connsiteX96" fmla="*/ 6675 w 10000"/>
              <a:gd name="connsiteY96" fmla="*/ 106 h 10000"/>
              <a:gd name="connsiteX97" fmla="*/ 6862 w 10000"/>
              <a:gd name="connsiteY97" fmla="*/ 0 h 10000"/>
              <a:gd name="connsiteX98" fmla="*/ 7047 w 10000"/>
              <a:gd name="connsiteY98" fmla="*/ 0 h 10000"/>
              <a:gd name="connsiteX99" fmla="*/ 7233 w 10000"/>
              <a:gd name="connsiteY99" fmla="*/ 0 h 10000"/>
              <a:gd name="connsiteX100" fmla="*/ 7420 w 10000"/>
              <a:gd name="connsiteY100" fmla="*/ 106 h 10000"/>
              <a:gd name="connsiteX101" fmla="*/ 7793 w 10000"/>
              <a:gd name="connsiteY101" fmla="*/ 212 h 10000"/>
              <a:gd name="connsiteX102" fmla="*/ 8140 w 10000"/>
              <a:gd name="connsiteY102" fmla="*/ 317 h 10000"/>
              <a:gd name="connsiteX103" fmla="*/ 8696 w 10000"/>
              <a:gd name="connsiteY103" fmla="*/ 635 h 10000"/>
              <a:gd name="connsiteX104" fmla="*/ 9257 w 10000"/>
              <a:gd name="connsiteY104" fmla="*/ 847 h 10000"/>
              <a:gd name="connsiteX105" fmla="*/ 9628 w 10000"/>
              <a:gd name="connsiteY105" fmla="*/ 952 h 10000"/>
              <a:gd name="connsiteX106" fmla="*/ 9812 w 10000"/>
              <a:gd name="connsiteY106" fmla="*/ 1164 h 10000"/>
              <a:gd name="connsiteX107" fmla="*/ 9812 w 10000"/>
              <a:gd name="connsiteY107" fmla="*/ 1257 h 10000"/>
              <a:gd name="connsiteX108" fmla="*/ 9812 w 10000"/>
              <a:gd name="connsiteY108" fmla="*/ 1257 h 10000"/>
              <a:gd name="connsiteX0" fmla="*/ 8880 w 9068"/>
              <a:gd name="connsiteY0" fmla="*/ 1257 h 10000"/>
              <a:gd name="connsiteX1" fmla="*/ 9068 w 9068"/>
              <a:gd name="connsiteY1" fmla="*/ 1362 h 10000"/>
              <a:gd name="connsiteX2" fmla="*/ 8880 w 9068"/>
              <a:gd name="connsiteY2" fmla="*/ 1468 h 10000"/>
              <a:gd name="connsiteX3" fmla="*/ 8880 w 9068"/>
              <a:gd name="connsiteY3" fmla="*/ 1574 h 10000"/>
              <a:gd name="connsiteX4" fmla="*/ 8696 w 9068"/>
              <a:gd name="connsiteY4" fmla="*/ 1680 h 10000"/>
              <a:gd name="connsiteX5" fmla="*/ 8696 w 9068"/>
              <a:gd name="connsiteY5" fmla="*/ 1680 h 10000"/>
              <a:gd name="connsiteX6" fmla="*/ 8512 w 9068"/>
              <a:gd name="connsiteY6" fmla="*/ 1786 h 10000"/>
              <a:gd name="connsiteX7" fmla="*/ 8512 w 9068"/>
              <a:gd name="connsiteY7" fmla="*/ 1892 h 10000"/>
              <a:gd name="connsiteX8" fmla="*/ 8325 w 9068"/>
              <a:gd name="connsiteY8" fmla="*/ 2103 h 10000"/>
              <a:gd name="connsiteX9" fmla="*/ 8325 w 9068"/>
              <a:gd name="connsiteY9" fmla="*/ 2209 h 10000"/>
              <a:gd name="connsiteX10" fmla="*/ 8325 w 9068"/>
              <a:gd name="connsiteY10" fmla="*/ 2421 h 10000"/>
              <a:gd name="connsiteX11" fmla="*/ 8139 w 9068"/>
              <a:gd name="connsiteY11" fmla="*/ 2632 h 10000"/>
              <a:gd name="connsiteX12" fmla="*/ 8139 w 9068"/>
              <a:gd name="connsiteY12" fmla="*/ 2844 h 10000"/>
              <a:gd name="connsiteX13" fmla="*/ 7953 w 9068"/>
              <a:gd name="connsiteY13" fmla="*/ 3161 h 10000"/>
              <a:gd name="connsiteX14" fmla="*/ 7953 w 9068"/>
              <a:gd name="connsiteY14" fmla="*/ 3479 h 10000"/>
              <a:gd name="connsiteX15" fmla="*/ 7953 w 9068"/>
              <a:gd name="connsiteY15" fmla="*/ 3889 h 10000"/>
              <a:gd name="connsiteX16" fmla="*/ 7764 w 9068"/>
              <a:gd name="connsiteY16" fmla="*/ 4206 h 10000"/>
              <a:gd name="connsiteX17" fmla="*/ 7579 w 9068"/>
              <a:gd name="connsiteY17" fmla="*/ 4630 h 10000"/>
              <a:gd name="connsiteX18" fmla="*/ 7579 w 9068"/>
              <a:gd name="connsiteY18" fmla="*/ 5159 h 10000"/>
              <a:gd name="connsiteX19" fmla="*/ 7394 w 9068"/>
              <a:gd name="connsiteY19" fmla="*/ 5688 h 10000"/>
              <a:gd name="connsiteX20" fmla="*/ 7208 w 9068"/>
              <a:gd name="connsiteY20" fmla="*/ 6310 h 10000"/>
              <a:gd name="connsiteX21" fmla="*/ 7022 w 9068"/>
              <a:gd name="connsiteY21" fmla="*/ 6839 h 10000"/>
              <a:gd name="connsiteX22" fmla="*/ 7022 w 9068"/>
              <a:gd name="connsiteY22" fmla="*/ 7368 h 10000"/>
              <a:gd name="connsiteX23" fmla="*/ 6861 w 9068"/>
              <a:gd name="connsiteY23" fmla="*/ 7791 h 10000"/>
              <a:gd name="connsiteX24" fmla="*/ 6672 w 9068"/>
              <a:gd name="connsiteY24" fmla="*/ 8214 h 10000"/>
              <a:gd name="connsiteX25" fmla="*/ 6488 w 9068"/>
              <a:gd name="connsiteY25" fmla="*/ 8532 h 10000"/>
              <a:gd name="connsiteX26" fmla="*/ 6301 w 9068"/>
              <a:gd name="connsiteY26" fmla="*/ 8836 h 10000"/>
              <a:gd name="connsiteX27" fmla="*/ 6115 w 9068"/>
              <a:gd name="connsiteY27" fmla="*/ 9048 h 10000"/>
              <a:gd name="connsiteX28" fmla="*/ 5930 w 9068"/>
              <a:gd name="connsiteY28" fmla="*/ 9259 h 10000"/>
              <a:gd name="connsiteX29" fmla="*/ 5743 w 9068"/>
              <a:gd name="connsiteY29" fmla="*/ 9577 h 10000"/>
              <a:gd name="connsiteX30" fmla="*/ 5370 w 9068"/>
              <a:gd name="connsiteY30" fmla="*/ 9788 h 10000"/>
              <a:gd name="connsiteX31" fmla="*/ 5186 w 9068"/>
              <a:gd name="connsiteY31" fmla="*/ 9894 h 10000"/>
              <a:gd name="connsiteX32" fmla="*/ 5000 w 9068"/>
              <a:gd name="connsiteY32" fmla="*/ 10000 h 10000"/>
              <a:gd name="connsiteX33" fmla="*/ 4814 w 9068"/>
              <a:gd name="connsiteY33" fmla="*/ 9894 h 10000"/>
              <a:gd name="connsiteX34" fmla="*/ 4626 w 9068"/>
              <a:gd name="connsiteY34" fmla="*/ 9788 h 10000"/>
              <a:gd name="connsiteX35" fmla="*/ 4626 w 9068"/>
              <a:gd name="connsiteY35" fmla="*/ 9683 h 10000"/>
              <a:gd name="connsiteX36" fmla="*/ 4626 w 9068"/>
              <a:gd name="connsiteY36" fmla="*/ 9365 h 10000"/>
              <a:gd name="connsiteX37" fmla="*/ 4626 w 9068"/>
              <a:gd name="connsiteY37" fmla="*/ 9259 h 10000"/>
              <a:gd name="connsiteX38" fmla="*/ 4626 w 9068"/>
              <a:gd name="connsiteY38" fmla="*/ 9048 h 10000"/>
              <a:gd name="connsiteX39" fmla="*/ 4626 w 9068"/>
              <a:gd name="connsiteY39" fmla="*/ 8836 h 10000"/>
              <a:gd name="connsiteX40" fmla="*/ 4443 w 9068"/>
              <a:gd name="connsiteY40" fmla="*/ 8638 h 10000"/>
              <a:gd name="connsiteX41" fmla="*/ 4254 w 9068"/>
              <a:gd name="connsiteY41" fmla="*/ 8426 h 10000"/>
              <a:gd name="connsiteX42" fmla="*/ 4071 w 9068"/>
              <a:gd name="connsiteY42" fmla="*/ 8108 h 10000"/>
              <a:gd name="connsiteX43" fmla="*/ 3882 w 9068"/>
              <a:gd name="connsiteY43" fmla="*/ 7791 h 10000"/>
              <a:gd name="connsiteX44" fmla="*/ 3697 w 9068"/>
              <a:gd name="connsiteY44" fmla="*/ 7474 h 10000"/>
              <a:gd name="connsiteX45" fmla="*/ 3882 w 9068"/>
              <a:gd name="connsiteY45" fmla="*/ 7579 h 10000"/>
              <a:gd name="connsiteX46" fmla="*/ 4254 w 9068"/>
              <a:gd name="connsiteY46" fmla="*/ 7579 h 10000"/>
              <a:gd name="connsiteX47" fmla="*/ 4443 w 9068"/>
              <a:gd name="connsiteY47" fmla="*/ 7685 h 10000"/>
              <a:gd name="connsiteX48" fmla="*/ 4814 w 9068"/>
              <a:gd name="connsiteY48" fmla="*/ 7685 h 10000"/>
              <a:gd name="connsiteX49" fmla="*/ 5000 w 9068"/>
              <a:gd name="connsiteY49" fmla="*/ 7685 h 10000"/>
              <a:gd name="connsiteX50" fmla="*/ 5000 w 9068"/>
              <a:gd name="connsiteY50" fmla="*/ 7685 h 10000"/>
              <a:gd name="connsiteX51" fmla="*/ 5186 w 9068"/>
              <a:gd name="connsiteY51" fmla="*/ 7579 h 10000"/>
              <a:gd name="connsiteX52" fmla="*/ 5186 w 9068"/>
              <a:gd name="connsiteY52" fmla="*/ 7474 h 10000"/>
              <a:gd name="connsiteX53" fmla="*/ 5370 w 9068"/>
              <a:gd name="connsiteY53" fmla="*/ 7368 h 10000"/>
              <a:gd name="connsiteX54" fmla="*/ 5370 w 9068"/>
              <a:gd name="connsiteY54" fmla="*/ 7156 h 10000"/>
              <a:gd name="connsiteX55" fmla="*/ 5557 w 9068"/>
              <a:gd name="connsiteY55" fmla="*/ 6944 h 10000"/>
              <a:gd name="connsiteX56" fmla="*/ 5557 w 9068"/>
              <a:gd name="connsiteY56" fmla="*/ 6627 h 10000"/>
              <a:gd name="connsiteX57" fmla="*/ 5743 w 9068"/>
              <a:gd name="connsiteY57" fmla="*/ 6217 h 10000"/>
              <a:gd name="connsiteX58" fmla="*/ 5743 w 9068"/>
              <a:gd name="connsiteY58" fmla="*/ 5794 h 10000"/>
              <a:gd name="connsiteX59" fmla="*/ 5930 w 9068"/>
              <a:gd name="connsiteY59" fmla="*/ 5370 h 10000"/>
              <a:gd name="connsiteX60" fmla="*/ 5930 w 9068"/>
              <a:gd name="connsiteY60" fmla="*/ 4841 h 10000"/>
              <a:gd name="connsiteX61" fmla="*/ 6115 w 9068"/>
              <a:gd name="connsiteY61" fmla="*/ 4206 h 10000"/>
              <a:gd name="connsiteX62" fmla="*/ 6301 w 9068"/>
              <a:gd name="connsiteY62" fmla="*/ 3783 h 10000"/>
              <a:gd name="connsiteX63" fmla="*/ 6301 w 9068"/>
              <a:gd name="connsiteY63" fmla="*/ 3373 h 10000"/>
              <a:gd name="connsiteX64" fmla="*/ 6488 w 9068"/>
              <a:gd name="connsiteY64" fmla="*/ 2950 h 10000"/>
              <a:gd name="connsiteX65" fmla="*/ 6488 w 9068"/>
              <a:gd name="connsiteY65" fmla="*/ 2632 h 10000"/>
              <a:gd name="connsiteX66" fmla="*/ 6488 w 9068"/>
              <a:gd name="connsiteY66" fmla="*/ 2315 h 10000"/>
              <a:gd name="connsiteX67" fmla="*/ 6488 w 9068"/>
              <a:gd name="connsiteY67" fmla="*/ 2103 h 10000"/>
              <a:gd name="connsiteX68" fmla="*/ 6672 w 9068"/>
              <a:gd name="connsiteY68" fmla="*/ 1892 h 10000"/>
              <a:gd name="connsiteX69" fmla="*/ 6672 w 9068"/>
              <a:gd name="connsiteY69" fmla="*/ 1680 h 10000"/>
              <a:gd name="connsiteX70" fmla="*/ 6488 w 9068"/>
              <a:gd name="connsiteY70" fmla="*/ 1468 h 10000"/>
              <a:gd name="connsiteX71" fmla="*/ 6488 w 9068"/>
              <a:gd name="connsiteY71" fmla="*/ 1257 h 10000"/>
              <a:gd name="connsiteX72" fmla="*/ 6301 w 9068"/>
              <a:gd name="connsiteY72" fmla="*/ 1164 h 10000"/>
              <a:gd name="connsiteX73" fmla="*/ 5930 w 9068"/>
              <a:gd name="connsiteY73" fmla="*/ 1058 h 10000"/>
              <a:gd name="connsiteX74" fmla="*/ 5370 w 9068"/>
              <a:gd name="connsiteY74" fmla="*/ 952 h 10000"/>
              <a:gd name="connsiteX75" fmla="*/ 5370 w 9068"/>
              <a:gd name="connsiteY75" fmla="*/ 952 h 10000"/>
              <a:gd name="connsiteX76" fmla="*/ 5000 w 9068"/>
              <a:gd name="connsiteY76" fmla="*/ 952 h 10000"/>
              <a:gd name="connsiteX77" fmla="*/ 4814 w 9068"/>
              <a:gd name="connsiteY77" fmla="*/ 952 h 10000"/>
              <a:gd name="connsiteX78" fmla="*/ 4443 w 9068"/>
              <a:gd name="connsiteY78" fmla="*/ 1058 h 10000"/>
              <a:gd name="connsiteX79" fmla="*/ 3882 w 9068"/>
              <a:gd name="connsiteY79" fmla="*/ 1058 h 10000"/>
              <a:gd name="connsiteX80" fmla="*/ 3324 w 9068"/>
              <a:gd name="connsiteY80" fmla="*/ 1058 h 10000"/>
              <a:gd name="connsiteX81" fmla="*/ 2581 w 9068"/>
              <a:gd name="connsiteY81" fmla="*/ 1164 h 10000"/>
              <a:gd name="connsiteX82" fmla="*/ 1860 w 9068"/>
              <a:gd name="connsiteY82" fmla="*/ 1164 h 10000"/>
              <a:gd name="connsiteX83" fmla="*/ 931 w 9068"/>
              <a:gd name="connsiteY83" fmla="*/ 1257 h 10000"/>
              <a:gd name="connsiteX84" fmla="*/ 0 w 9068"/>
              <a:gd name="connsiteY84" fmla="*/ 1362 h 10000"/>
              <a:gd name="connsiteX85" fmla="*/ 0 w 9068"/>
              <a:gd name="connsiteY85" fmla="*/ 847 h 10000"/>
              <a:gd name="connsiteX86" fmla="*/ 931 w 9068"/>
              <a:gd name="connsiteY86" fmla="*/ 741 h 10000"/>
              <a:gd name="connsiteX87" fmla="*/ 1675 w 9068"/>
              <a:gd name="connsiteY87" fmla="*/ 635 h 10000"/>
              <a:gd name="connsiteX88" fmla="*/ 2418 w 9068"/>
              <a:gd name="connsiteY88" fmla="*/ 635 h 10000"/>
              <a:gd name="connsiteX89" fmla="*/ 2954 w 9068"/>
              <a:gd name="connsiteY89" fmla="*/ 529 h 10000"/>
              <a:gd name="connsiteX90" fmla="*/ 3510 w 9068"/>
              <a:gd name="connsiteY90" fmla="*/ 423 h 10000"/>
              <a:gd name="connsiteX91" fmla="*/ 3882 w 9068"/>
              <a:gd name="connsiteY91" fmla="*/ 423 h 10000"/>
              <a:gd name="connsiteX92" fmla="*/ 4626 w 9068"/>
              <a:gd name="connsiteY92" fmla="*/ 317 h 10000"/>
              <a:gd name="connsiteX93" fmla="*/ 5186 w 9068"/>
              <a:gd name="connsiteY93" fmla="*/ 212 h 10000"/>
              <a:gd name="connsiteX94" fmla="*/ 5557 w 9068"/>
              <a:gd name="connsiteY94" fmla="*/ 106 h 10000"/>
              <a:gd name="connsiteX95" fmla="*/ 5743 w 9068"/>
              <a:gd name="connsiteY95" fmla="*/ 106 h 10000"/>
              <a:gd name="connsiteX96" fmla="*/ 5930 w 9068"/>
              <a:gd name="connsiteY96" fmla="*/ 0 h 10000"/>
              <a:gd name="connsiteX97" fmla="*/ 6115 w 9068"/>
              <a:gd name="connsiteY97" fmla="*/ 0 h 10000"/>
              <a:gd name="connsiteX98" fmla="*/ 6301 w 9068"/>
              <a:gd name="connsiteY98" fmla="*/ 0 h 10000"/>
              <a:gd name="connsiteX99" fmla="*/ 6488 w 9068"/>
              <a:gd name="connsiteY99" fmla="*/ 106 h 10000"/>
              <a:gd name="connsiteX100" fmla="*/ 6861 w 9068"/>
              <a:gd name="connsiteY100" fmla="*/ 212 h 10000"/>
              <a:gd name="connsiteX101" fmla="*/ 7208 w 9068"/>
              <a:gd name="connsiteY101" fmla="*/ 317 h 10000"/>
              <a:gd name="connsiteX102" fmla="*/ 7764 w 9068"/>
              <a:gd name="connsiteY102" fmla="*/ 635 h 10000"/>
              <a:gd name="connsiteX103" fmla="*/ 8325 w 9068"/>
              <a:gd name="connsiteY103" fmla="*/ 847 h 10000"/>
              <a:gd name="connsiteX104" fmla="*/ 8696 w 9068"/>
              <a:gd name="connsiteY104" fmla="*/ 952 h 10000"/>
              <a:gd name="connsiteX105" fmla="*/ 8880 w 9068"/>
              <a:gd name="connsiteY105" fmla="*/ 1164 h 10000"/>
              <a:gd name="connsiteX106" fmla="*/ 8880 w 9068"/>
              <a:gd name="connsiteY106" fmla="*/ 1257 h 10000"/>
              <a:gd name="connsiteX107" fmla="*/ 8880 w 9068"/>
              <a:gd name="connsiteY107" fmla="*/ 1257 h 10000"/>
              <a:gd name="connsiteX0" fmla="*/ 9793 w 10000"/>
              <a:gd name="connsiteY0" fmla="*/ 1257 h 10000"/>
              <a:gd name="connsiteX1" fmla="*/ 10000 w 10000"/>
              <a:gd name="connsiteY1" fmla="*/ 1362 h 10000"/>
              <a:gd name="connsiteX2" fmla="*/ 9793 w 10000"/>
              <a:gd name="connsiteY2" fmla="*/ 1468 h 10000"/>
              <a:gd name="connsiteX3" fmla="*/ 9793 w 10000"/>
              <a:gd name="connsiteY3" fmla="*/ 1574 h 10000"/>
              <a:gd name="connsiteX4" fmla="*/ 9590 w 10000"/>
              <a:gd name="connsiteY4" fmla="*/ 1680 h 10000"/>
              <a:gd name="connsiteX5" fmla="*/ 9590 w 10000"/>
              <a:gd name="connsiteY5" fmla="*/ 1680 h 10000"/>
              <a:gd name="connsiteX6" fmla="*/ 9387 w 10000"/>
              <a:gd name="connsiteY6" fmla="*/ 1786 h 10000"/>
              <a:gd name="connsiteX7" fmla="*/ 9387 w 10000"/>
              <a:gd name="connsiteY7" fmla="*/ 1892 h 10000"/>
              <a:gd name="connsiteX8" fmla="*/ 9181 w 10000"/>
              <a:gd name="connsiteY8" fmla="*/ 2103 h 10000"/>
              <a:gd name="connsiteX9" fmla="*/ 9181 w 10000"/>
              <a:gd name="connsiteY9" fmla="*/ 2209 h 10000"/>
              <a:gd name="connsiteX10" fmla="*/ 9181 w 10000"/>
              <a:gd name="connsiteY10" fmla="*/ 2421 h 10000"/>
              <a:gd name="connsiteX11" fmla="*/ 8976 w 10000"/>
              <a:gd name="connsiteY11" fmla="*/ 2632 h 10000"/>
              <a:gd name="connsiteX12" fmla="*/ 8976 w 10000"/>
              <a:gd name="connsiteY12" fmla="*/ 2844 h 10000"/>
              <a:gd name="connsiteX13" fmla="*/ 8770 w 10000"/>
              <a:gd name="connsiteY13" fmla="*/ 3161 h 10000"/>
              <a:gd name="connsiteX14" fmla="*/ 8770 w 10000"/>
              <a:gd name="connsiteY14" fmla="*/ 3479 h 10000"/>
              <a:gd name="connsiteX15" fmla="*/ 8770 w 10000"/>
              <a:gd name="connsiteY15" fmla="*/ 3889 h 10000"/>
              <a:gd name="connsiteX16" fmla="*/ 8562 w 10000"/>
              <a:gd name="connsiteY16" fmla="*/ 4206 h 10000"/>
              <a:gd name="connsiteX17" fmla="*/ 8358 w 10000"/>
              <a:gd name="connsiteY17" fmla="*/ 4630 h 10000"/>
              <a:gd name="connsiteX18" fmla="*/ 8358 w 10000"/>
              <a:gd name="connsiteY18" fmla="*/ 5159 h 10000"/>
              <a:gd name="connsiteX19" fmla="*/ 8154 w 10000"/>
              <a:gd name="connsiteY19" fmla="*/ 5688 h 10000"/>
              <a:gd name="connsiteX20" fmla="*/ 7949 w 10000"/>
              <a:gd name="connsiteY20" fmla="*/ 6310 h 10000"/>
              <a:gd name="connsiteX21" fmla="*/ 7744 w 10000"/>
              <a:gd name="connsiteY21" fmla="*/ 6839 h 10000"/>
              <a:gd name="connsiteX22" fmla="*/ 7744 w 10000"/>
              <a:gd name="connsiteY22" fmla="*/ 7368 h 10000"/>
              <a:gd name="connsiteX23" fmla="*/ 7566 w 10000"/>
              <a:gd name="connsiteY23" fmla="*/ 7791 h 10000"/>
              <a:gd name="connsiteX24" fmla="*/ 7358 w 10000"/>
              <a:gd name="connsiteY24" fmla="*/ 8214 h 10000"/>
              <a:gd name="connsiteX25" fmla="*/ 7155 w 10000"/>
              <a:gd name="connsiteY25" fmla="*/ 8532 h 10000"/>
              <a:gd name="connsiteX26" fmla="*/ 6949 w 10000"/>
              <a:gd name="connsiteY26" fmla="*/ 8836 h 10000"/>
              <a:gd name="connsiteX27" fmla="*/ 6743 w 10000"/>
              <a:gd name="connsiteY27" fmla="*/ 9048 h 10000"/>
              <a:gd name="connsiteX28" fmla="*/ 6539 w 10000"/>
              <a:gd name="connsiteY28" fmla="*/ 9259 h 10000"/>
              <a:gd name="connsiteX29" fmla="*/ 6333 w 10000"/>
              <a:gd name="connsiteY29" fmla="*/ 9577 h 10000"/>
              <a:gd name="connsiteX30" fmla="*/ 5922 w 10000"/>
              <a:gd name="connsiteY30" fmla="*/ 9788 h 10000"/>
              <a:gd name="connsiteX31" fmla="*/ 5719 w 10000"/>
              <a:gd name="connsiteY31" fmla="*/ 9894 h 10000"/>
              <a:gd name="connsiteX32" fmla="*/ 5514 w 10000"/>
              <a:gd name="connsiteY32" fmla="*/ 10000 h 10000"/>
              <a:gd name="connsiteX33" fmla="*/ 5309 w 10000"/>
              <a:gd name="connsiteY33" fmla="*/ 9894 h 10000"/>
              <a:gd name="connsiteX34" fmla="*/ 5101 w 10000"/>
              <a:gd name="connsiteY34" fmla="*/ 9788 h 10000"/>
              <a:gd name="connsiteX35" fmla="*/ 5101 w 10000"/>
              <a:gd name="connsiteY35" fmla="*/ 9683 h 10000"/>
              <a:gd name="connsiteX36" fmla="*/ 5101 w 10000"/>
              <a:gd name="connsiteY36" fmla="*/ 9365 h 10000"/>
              <a:gd name="connsiteX37" fmla="*/ 5101 w 10000"/>
              <a:gd name="connsiteY37" fmla="*/ 9259 h 10000"/>
              <a:gd name="connsiteX38" fmla="*/ 5101 w 10000"/>
              <a:gd name="connsiteY38" fmla="*/ 9048 h 10000"/>
              <a:gd name="connsiteX39" fmla="*/ 5101 w 10000"/>
              <a:gd name="connsiteY39" fmla="*/ 8836 h 10000"/>
              <a:gd name="connsiteX40" fmla="*/ 4900 w 10000"/>
              <a:gd name="connsiteY40" fmla="*/ 8638 h 10000"/>
              <a:gd name="connsiteX41" fmla="*/ 4691 w 10000"/>
              <a:gd name="connsiteY41" fmla="*/ 8426 h 10000"/>
              <a:gd name="connsiteX42" fmla="*/ 4489 w 10000"/>
              <a:gd name="connsiteY42" fmla="*/ 8108 h 10000"/>
              <a:gd name="connsiteX43" fmla="*/ 4281 w 10000"/>
              <a:gd name="connsiteY43" fmla="*/ 7791 h 10000"/>
              <a:gd name="connsiteX44" fmla="*/ 4077 w 10000"/>
              <a:gd name="connsiteY44" fmla="*/ 7474 h 10000"/>
              <a:gd name="connsiteX45" fmla="*/ 4281 w 10000"/>
              <a:gd name="connsiteY45" fmla="*/ 7579 h 10000"/>
              <a:gd name="connsiteX46" fmla="*/ 4691 w 10000"/>
              <a:gd name="connsiteY46" fmla="*/ 7579 h 10000"/>
              <a:gd name="connsiteX47" fmla="*/ 4900 w 10000"/>
              <a:gd name="connsiteY47" fmla="*/ 7685 h 10000"/>
              <a:gd name="connsiteX48" fmla="*/ 5309 w 10000"/>
              <a:gd name="connsiteY48" fmla="*/ 7685 h 10000"/>
              <a:gd name="connsiteX49" fmla="*/ 5514 w 10000"/>
              <a:gd name="connsiteY49" fmla="*/ 7685 h 10000"/>
              <a:gd name="connsiteX50" fmla="*/ 5514 w 10000"/>
              <a:gd name="connsiteY50" fmla="*/ 7685 h 10000"/>
              <a:gd name="connsiteX51" fmla="*/ 5719 w 10000"/>
              <a:gd name="connsiteY51" fmla="*/ 7579 h 10000"/>
              <a:gd name="connsiteX52" fmla="*/ 5719 w 10000"/>
              <a:gd name="connsiteY52" fmla="*/ 7474 h 10000"/>
              <a:gd name="connsiteX53" fmla="*/ 5922 w 10000"/>
              <a:gd name="connsiteY53" fmla="*/ 7368 h 10000"/>
              <a:gd name="connsiteX54" fmla="*/ 5922 w 10000"/>
              <a:gd name="connsiteY54" fmla="*/ 7156 h 10000"/>
              <a:gd name="connsiteX55" fmla="*/ 6128 w 10000"/>
              <a:gd name="connsiteY55" fmla="*/ 6944 h 10000"/>
              <a:gd name="connsiteX56" fmla="*/ 6128 w 10000"/>
              <a:gd name="connsiteY56" fmla="*/ 6627 h 10000"/>
              <a:gd name="connsiteX57" fmla="*/ 6333 w 10000"/>
              <a:gd name="connsiteY57" fmla="*/ 6217 h 10000"/>
              <a:gd name="connsiteX58" fmla="*/ 6333 w 10000"/>
              <a:gd name="connsiteY58" fmla="*/ 5794 h 10000"/>
              <a:gd name="connsiteX59" fmla="*/ 6539 w 10000"/>
              <a:gd name="connsiteY59" fmla="*/ 5370 h 10000"/>
              <a:gd name="connsiteX60" fmla="*/ 6539 w 10000"/>
              <a:gd name="connsiteY60" fmla="*/ 4841 h 10000"/>
              <a:gd name="connsiteX61" fmla="*/ 6743 w 10000"/>
              <a:gd name="connsiteY61" fmla="*/ 4206 h 10000"/>
              <a:gd name="connsiteX62" fmla="*/ 6949 w 10000"/>
              <a:gd name="connsiteY62" fmla="*/ 3783 h 10000"/>
              <a:gd name="connsiteX63" fmla="*/ 6949 w 10000"/>
              <a:gd name="connsiteY63" fmla="*/ 3373 h 10000"/>
              <a:gd name="connsiteX64" fmla="*/ 7155 w 10000"/>
              <a:gd name="connsiteY64" fmla="*/ 2950 h 10000"/>
              <a:gd name="connsiteX65" fmla="*/ 7155 w 10000"/>
              <a:gd name="connsiteY65" fmla="*/ 2632 h 10000"/>
              <a:gd name="connsiteX66" fmla="*/ 7155 w 10000"/>
              <a:gd name="connsiteY66" fmla="*/ 2315 h 10000"/>
              <a:gd name="connsiteX67" fmla="*/ 7155 w 10000"/>
              <a:gd name="connsiteY67" fmla="*/ 2103 h 10000"/>
              <a:gd name="connsiteX68" fmla="*/ 7358 w 10000"/>
              <a:gd name="connsiteY68" fmla="*/ 1892 h 10000"/>
              <a:gd name="connsiteX69" fmla="*/ 7358 w 10000"/>
              <a:gd name="connsiteY69" fmla="*/ 1680 h 10000"/>
              <a:gd name="connsiteX70" fmla="*/ 7155 w 10000"/>
              <a:gd name="connsiteY70" fmla="*/ 1468 h 10000"/>
              <a:gd name="connsiteX71" fmla="*/ 7155 w 10000"/>
              <a:gd name="connsiteY71" fmla="*/ 1257 h 10000"/>
              <a:gd name="connsiteX72" fmla="*/ 6949 w 10000"/>
              <a:gd name="connsiteY72" fmla="*/ 1164 h 10000"/>
              <a:gd name="connsiteX73" fmla="*/ 6539 w 10000"/>
              <a:gd name="connsiteY73" fmla="*/ 1058 h 10000"/>
              <a:gd name="connsiteX74" fmla="*/ 5922 w 10000"/>
              <a:gd name="connsiteY74" fmla="*/ 952 h 10000"/>
              <a:gd name="connsiteX75" fmla="*/ 5922 w 10000"/>
              <a:gd name="connsiteY75" fmla="*/ 952 h 10000"/>
              <a:gd name="connsiteX76" fmla="*/ 5514 w 10000"/>
              <a:gd name="connsiteY76" fmla="*/ 952 h 10000"/>
              <a:gd name="connsiteX77" fmla="*/ 5309 w 10000"/>
              <a:gd name="connsiteY77" fmla="*/ 952 h 10000"/>
              <a:gd name="connsiteX78" fmla="*/ 4900 w 10000"/>
              <a:gd name="connsiteY78" fmla="*/ 1058 h 10000"/>
              <a:gd name="connsiteX79" fmla="*/ 4281 w 10000"/>
              <a:gd name="connsiteY79" fmla="*/ 1058 h 10000"/>
              <a:gd name="connsiteX80" fmla="*/ 3666 w 10000"/>
              <a:gd name="connsiteY80" fmla="*/ 1058 h 10000"/>
              <a:gd name="connsiteX81" fmla="*/ 2846 w 10000"/>
              <a:gd name="connsiteY81" fmla="*/ 1164 h 10000"/>
              <a:gd name="connsiteX82" fmla="*/ 2051 w 10000"/>
              <a:gd name="connsiteY82" fmla="*/ 1164 h 10000"/>
              <a:gd name="connsiteX83" fmla="*/ 1027 w 10000"/>
              <a:gd name="connsiteY83" fmla="*/ 1257 h 10000"/>
              <a:gd name="connsiteX84" fmla="*/ 0 w 10000"/>
              <a:gd name="connsiteY84" fmla="*/ 847 h 10000"/>
              <a:gd name="connsiteX85" fmla="*/ 1027 w 10000"/>
              <a:gd name="connsiteY85" fmla="*/ 741 h 10000"/>
              <a:gd name="connsiteX86" fmla="*/ 1847 w 10000"/>
              <a:gd name="connsiteY86" fmla="*/ 635 h 10000"/>
              <a:gd name="connsiteX87" fmla="*/ 2667 w 10000"/>
              <a:gd name="connsiteY87" fmla="*/ 635 h 10000"/>
              <a:gd name="connsiteX88" fmla="*/ 3258 w 10000"/>
              <a:gd name="connsiteY88" fmla="*/ 529 h 10000"/>
              <a:gd name="connsiteX89" fmla="*/ 3871 w 10000"/>
              <a:gd name="connsiteY89" fmla="*/ 423 h 10000"/>
              <a:gd name="connsiteX90" fmla="*/ 4281 w 10000"/>
              <a:gd name="connsiteY90" fmla="*/ 423 h 10000"/>
              <a:gd name="connsiteX91" fmla="*/ 5101 w 10000"/>
              <a:gd name="connsiteY91" fmla="*/ 317 h 10000"/>
              <a:gd name="connsiteX92" fmla="*/ 5719 w 10000"/>
              <a:gd name="connsiteY92" fmla="*/ 212 h 10000"/>
              <a:gd name="connsiteX93" fmla="*/ 6128 w 10000"/>
              <a:gd name="connsiteY93" fmla="*/ 106 h 10000"/>
              <a:gd name="connsiteX94" fmla="*/ 6333 w 10000"/>
              <a:gd name="connsiteY94" fmla="*/ 106 h 10000"/>
              <a:gd name="connsiteX95" fmla="*/ 6539 w 10000"/>
              <a:gd name="connsiteY95" fmla="*/ 0 h 10000"/>
              <a:gd name="connsiteX96" fmla="*/ 6743 w 10000"/>
              <a:gd name="connsiteY96" fmla="*/ 0 h 10000"/>
              <a:gd name="connsiteX97" fmla="*/ 6949 w 10000"/>
              <a:gd name="connsiteY97" fmla="*/ 0 h 10000"/>
              <a:gd name="connsiteX98" fmla="*/ 7155 w 10000"/>
              <a:gd name="connsiteY98" fmla="*/ 106 h 10000"/>
              <a:gd name="connsiteX99" fmla="*/ 7566 w 10000"/>
              <a:gd name="connsiteY99" fmla="*/ 212 h 10000"/>
              <a:gd name="connsiteX100" fmla="*/ 7949 w 10000"/>
              <a:gd name="connsiteY100" fmla="*/ 317 h 10000"/>
              <a:gd name="connsiteX101" fmla="*/ 8562 w 10000"/>
              <a:gd name="connsiteY101" fmla="*/ 635 h 10000"/>
              <a:gd name="connsiteX102" fmla="*/ 9181 w 10000"/>
              <a:gd name="connsiteY102" fmla="*/ 847 h 10000"/>
              <a:gd name="connsiteX103" fmla="*/ 9590 w 10000"/>
              <a:gd name="connsiteY103" fmla="*/ 952 h 10000"/>
              <a:gd name="connsiteX104" fmla="*/ 9793 w 10000"/>
              <a:gd name="connsiteY104" fmla="*/ 1164 h 10000"/>
              <a:gd name="connsiteX105" fmla="*/ 9793 w 10000"/>
              <a:gd name="connsiteY105" fmla="*/ 1257 h 10000"/>
              <a:gd name="connsiteX106" fmla="*/ 9793 w 10000"/>
              <a:gd name="connsiteY106" fmla="*/ 1257 h 10000"/>
              <a:gd name="connsiteX0" fmla="*/ 9793 w 10000"/>
              <a:gd name="connsiteY0" fmla="*/ 1257 h 10000"/>
              <a:gd name="connsiteX1" fmla="*/ 10000 w 10000"/>
              <a:gd name="connsiteY1" fmla="*/ 1362 h 10000"/>
              <a:gd name="connsiteX2" fmla="*/ 9793 w 10000"/>
              <a:gd name="connsiteY2" fmla="*/ 1468 h 10000"/>
              <a:gd name="connsiteX3" fmla="*/ 9793 w 10000"/>
              <a:gd name="connsiteY3" fmla="*/ 1574 h 10000"/>
              <a:gd name="connsiteX4" fmla="*/ 9590 w 10000"/>
              <a:gd name="connsiteY4" fmla="*/ 1680 h 10000"/>
              <a:gd name="connsiteX5" fmla="*/ 9590 w 10000"/>
              <a:gd name="connsiteY5" fmla="*/ 1680 h 10000"/>
              <a:gd name="connsiteX6" fmla="*/ 9387 w 10000"/>
              <a:gd name="connsiteY6" fmla="*/ 1786 h 10000"/>
              <a:gd name="connsiteX7" fmla="*/ 9387 w 10000"/>
              <a:gd name="connsiteY7" fmla="*/ 1892 h 10000"/>
              <a:gd name="connsiteX8" fmla="*/ 9181 w 10000"/>
              <a:gd name="connsiteY8" fmla="*/ 2103 h 10000"/>
              <a:gd name="connsiteX9" fmla="*/ 9181 w 10000"/>
              <a:gd name="connsiteY9" fmla="*/ 2209 h 10000"/>
              <a:gd name="connsiteX10" fmla="*/ 9181 w 10000"/>
              <a:gd name="connsiteY10" fmla="*/ 2421 h 10000"/>
              <a:gd name="connsiteX11" fmla="*/ 8976 w 10000"/>
              <a:gd name="connsiteY11" fmla="*/ 2632 h 10000"/>
              <a:gd name="connsiteX12" fmla="*/ 8976 w 10000"/>
              <a:gd name="connsiteY12" fmla="*/ 2844 h 10000"/>
              <a:gd name="connsiteX13" fmla="*/ 8770 w 10000"/>
              <a:gd name="connsiteY13" fmla="*/ 3161 h 10000"/>
              <a:gd name="connsiteX14" fmla="*/ 8770 w 10000"/>
              <a:gd name="connsiteY14" fmla="*/ 3479 h 10000"/>
              <a:gd name="connsiteX15" fmla="*/ 8770 w 10000"/>
              <a:gd name="connsiteY15" fmla="*/ 3889 h 10000"/>
              <a:gd name="connsiteX16" fmla="*/ 8562 w 10000"/>
              <a:gd name="connsiteY16" fmla="*/ 4206 h 10000"/>
              <a:gd name="connsiteX17" fmla="*/ 8358 w 10000"/>
              <a:gd name="connsiteY17" fmla="*/ 4630 h 10000"/>
              <a:gd name="connsiteX18" fmla="*/ 8358 w 10000"/>
              <a:gd name="connsiteY18" fmla="*/ 5159 h 10000"/>
              <a:gd name="connsiteX19" fmla="*/ 8154 w 10000"/>
              <a:gd name="connsiteY19" fmla="*/ 5688 h 10000"/>
              <a:gd name="connsiteX20" fmla="*/ 7949 w 10000"/>
              <a:gd name="connsiteY20" fmla="*/ 6310 h 10000"/>
              <a:gd name="connsiteX21" fmla="*/ 7744 w 10000"/>
              <a:gd name="connsiteY21" fmla="*/ 6839 h 10000"/>
              <a:gd name="connsiteX22" fmla="*/ 7744 w 10000"/>
              <a:gd name="connsiteY22" fmla="*/ 7368 h 10000"/>
              <a:gd name="connsiteX23" fmla="*/ 7566 w 10000"/>
              <a:gd name="connsiteY23" fmla="*/ 7791 h 10000"/>
              <a:gd name="connsiteX24" fmla="*/ 7358 w 10000"/>
              <a:gd name="connsiteY24" fmla="*/ 8214 h 10000"/>
              <a:gd name="connsiteX25" fmla="*/ 7155 w 10000"/>
              <a:gd name="connsiteY25" fmla="*/ 8532 h 10000"/>
              <a:gd name="connsiteX26" fmla="*/ 6949 w 10000"/>
              <a:gd name="connsiteY26" fmla="*/ 8836 h 10000"/>
              <a:gd name="connsiteX27" fmla="*/ 6743 w 10000"/>
              <a:gd name="connsiteY27" fmla="*/ 9048 h 10000"/>
              <a:gd name="connsiteX28" fmla="*/ 6539 w 10000"/>
              <a:gd name="connsiteY28" fmla="*/ 9259 h 10000"/>
              <a:gd name="connsiteX29" fmla="*/ 6333 w 10000"/>
              <a:gd name="connsiteY29" fmla="*/ 9577 h 10000"/>
              <a:gd name="connsiteX30" fmla="*/ 5922 w 10000"/>
              <a:gd name="connsiteY30" fmla="*/ 9788 h 10000"/>
              <a:gd name="connsiteX31" fmla="*/ 5719 w 10000"/>
              <a:gd name="connsiteY31" fmla="*/ 9894 h 10000"/>
              <a:gd name="connsiteX32" fmla="*/ 5514 w 10000"/>
              <a:gd name="connsiteY32" fmla="*/ 10000 h 10000"/>
              <a:gd name="connsiteX33" fmla="*/ 5309 w 10000"/>
              <a:gd name="connsiteY33" fmla="*/ 9894 h 10000"/>
              <a:gd name="connsiteX34" fmla="*/ 5101 w 10000"/>
              <a:gd name="connsiteY34" fmla="*/ 9788 h 10000"/>
              <a:gd name="connsiteX35" fmla="*/ 5101 w 10000"/>
              <a:gd name="connsiteY35" fmla="*/ 9683 h 10000"/>
              <a:gd name="connsiteX36" fmla="*/ 5101 w 10000"/>
              <a:gd name="connsiteY36" fmla="*/ 9365 h 10000"/>
              <a:gd name="connsiteX37" fmla="*/ 5101 w 10000"/>
              <a:gd name="connsiteY37" fmla="*/ 9259 h 10000"/>
              <a:gd name="connsiteX38" fmla="*/ 5101 w 10000"/>
              <a:gd name="connsiteY38" fmla="*/ 9048 h 10000"/>
              <a:gd name="connsiteX39" fmla="*/ 5101 w 10000"/>
              <a:gd name="connsiteY39" fmla="*/ 8836 h 10000"/>
              <a:gd name="connsiteX40" fmla="*/ 4900 w 10000"/>
              <a:gd name="connsiteY40" fmla="*/ 8638 h 10000"/>
              <a:gd name="connsiteX41" fmla="*/ 4691 w 10000"/>
              <a:gd name="connsiteY41" fmla="*/ 8426 h 10000"/>
              <a:gd name="connsiteX42" fmla="*/ 4489 w 10000"/>
              <a:gd name="connsiteY42" fmla="*/ 8108 h 10000"/>
              <a:gd name="connsiteX43" fmla="*/ 4281 w 10000"/>
              <a:gd name="connsiteY43" fmla="*/ 7791 h 10000"/>
              <a:gd name="connsiteX44" fmla="*/ 4077 w 10000"/>
              <a:gd name="connsiteY44" fmla="*/ 7474 h 10000"/>
              <a:gd name="connsiteX45" fmla="*/ 4281 w 10000"/>
              <a:gd name="connsiteY45" fmla="*/ 7579 h 10000"/>
              <a:gd name="connsiteX46" fmla="*/ 4691 w 10000"/>
              <a:gd name="connsiteY46" fmla="*/ 7579 h 10000"/>
              <a:gd name="connsiteX47" fmla="*/ 4900 w 10000"/>
              <a:gd name="connsiteY47" fmla="*/ 7685 h 10000"/>
              <a:gd name="connsiteX48" fmla="*/ 5309 w 10000"/>
              <a:gd name="connsiteY48" fmla="*/ 7685 h 10000"/>
              <a:gd name="connsiteX49" fmla="*/ 5514 w 10000"/>
              <a:gd name="connsiteY49" fmla="*/ 7685 h 10000"/>
              <a:gd name="connsiteX50" fmla="*/ 5514 w 10000"/>
              <a:gd name="connsiteY50" fmla="*/ 7685 h 10000"/>
              <a:gd name="connsiteX51" fmla="*/ 5719 w 10000"/>
              <a:gd name="connsiteY51" fmla="*/ 7579 h 10000"/>
              <a:gd name="connsiteX52" fmla="*/ 5719 w 10000"/>
              <a:gd name="connsiteY52" fmla="*/ 7474 h 10000"/>
              <a:gd name="connsiteX53" fmla="*/ 5922 w 10000"/>
              <a:gd name="connsiteY53" fmla="*/ 7368 h 10000"/>
              <a:gd name="connsiteX54" fmla="*/ 5922 w 10000"/>
              <a:gd name="connsiteY54" fmla="*/ 7156 h 10000"/>
              <a:gd name="connsiteX55" fmla="*/ 6128 w 10000"/>
              <a:gd name="connsiteY55" fmla="*/ 6944 h 10000"/>
              <a:gd name="connsiteX56" fmla="*/ 6128 w 10000"/>
              <a:gd name="connsiteY56" fmla="*/ 6627 h 10000"/>
              <a:gd name="connsiteX57" fmla="*/ 6333 w 10000"/>
              <a:gd name="connsiteY57" fmla="*/ 6217 h 10000"/>
              <a:gd name="connsiteX58" fmla="*/ 6333 w 10000"/>
              <a:gd name="connsiteY58" fmla="*/ 5794 h 10000"/>
              <a:gd name="connsiteX59" fmla="*/ 6539 w 10000"/>
              <a:gd name="connsiteY59" fmla="*/ 5370 h 10000"/>
              <a:gd name="connsiteX60" fmla="*/ 6539 w 10000"/>
              <a:gd name="connsiteY60" fmla="*/ 4841 h 10000"/>
              <a:gd name="connsiteX61" fmla="*/ 6743 w 10000"/>
              <a:gd name="connsiteY61" fmla="*/ 4206 h 10000"/>
              <a:gd name="connsiteX62" fmla="*/ 6949 w 10000"/>
              <a:gd name="connsiteY62" fmla="*/ 3783 h 10000"/>
              <a:gd name="connsiteX63" fmla="*/ 6949 w 10000"/>
              <a:gd name="connsiteY63" fmla="*/ 3373 h 10000"/>
              <a:gd name="connsiteX64" fmla="*/ 7155 w 10000"/>
              <a:gd name="connsiteY64" fmla="*/ 2950 h 10000"/>
              <a:gd name="connsiteX65" fmla="*/ 7155 w 10000"/>
              <a:gd name="connsiteY65" fmla="*/ 2632 h 10000"/>
              <a:gd name="connsiteX66" fmla="*/ 7155 w 10000"/>
              <a:gd name="connsiteY66" fmla="*/ 2315 h 10000"/>
              <a:gd name="connsiteX67" fmla="*/ 7155 w 10000"/>
              <a:gd name="connsiteY67" fmla="*/ 2103 h 10000"/>
              <a:gd name="connsiteX68" fmla="*/ 7358 w 10000"/>
              <a:gd name="connsiteY68" fmla="*/ 1892 h 10000"/>
              <a:gd name="connsiteX69" fmla="*/ 7358 w 10000"/>
              <a:gd name="connsiteY69" fmla="*/ 1680 h 10000"/>
              <a:gd name="connsiteX70" fmla="*/ 7155 w 10000"/>
              <a:gd name="connsiteY70" fmla="*/ 1468 h 10000"/>
              <a:gd name="connsiteX71" fmla="*/ 7155 w 10000"/>
              <a:gd name="connsiteY71" fmla="*/ 1257 h 10000"/>
              <a:gd name="connsiteX72" fmla="*/ 6949 w 10000"/>
              <a:gd name="connsiteY72" fmla="*/ 1164 h 10000"/>
              <a:gd name="connsiteX73" fmla="*/ 6539 w 10000"/>
              <a:gd name="connsiteY73" fmla="*/ 1058 h 10000"/>
              <a:gd name="connsiteX74" fmla="*/ 5922 w 10000"/>
              <a:gd name="connsiteY74" fmla="*/ 952 h 10000"/>
              <a:gd name="connsiteX75" fmla="*/ 5922 w 10000"/>
              <a:gd name="connsiteY75" fmla="*/ 952 h 10000"/>
              <a:gd name="connsiteX76" fmla="*/ 5514 w 10000"/>
              <a:gd name="connsiteY76" fmla="*/ 952 h 10000"/>
              <a:gd name="connsiteX77" fmla="*/ 5309 w 10000"/>
              <a:gd name="connsiteY77" fmla="*/ 952 h 10000"/>
              <a:gd name="connsiteX78" fmla="*/ 4900 w 10000"/>
              <a:gd name="connsiteY78" fmla="*/ 1058 h 10000"/>
              <a:gd name="connsiteX79" fmla="*/ 4281 w 10000"/>
              <a:gd name="connsiteY79" fmla="*/ 1058 h 10000"/>
              <a:gd name="connsiteX80" fmla="*/ 3666 w 10000"/>
              <a:gd name="connsiteY80" fmla="*/ 1058 h 10000"/>
              <a:gd name="connsiteX81" fmla="*/ 2846 w 10000"/>
              <a:gd name="connsiteY81" fmla="*/ 1164 h 10000"/>
              <a:gd name="connsiteX82" fmla="*/ 2051 w 10000"/>
              <a:gd name="connsiteY82" fmla="*/ 1164 h 10000"/>
              <a:gd name="connsiteX83" fmla="*/ 0 w 10000"/>
              <a:gd name="connsiteY83" fmla="*/ 847 h 10000"/>
              <a:gd name="connsiteX84" fmla="*/ 1027 w 10000"/>
              <a:gd name="connsiteY84" fmla="*/ 741 h 10000"/>
              <a:gd name="connsiteX85" fmla="*/ 1847 w 10000"/>
              <a:gd name="connsiteY85" fmla="*/ 635 h 10000"/>
              <a:gd name="connsiteX86" fmla="*/ 2667 w 10000"/>
              <a:gd name="connsiteY86" fmla="*/ 635 h 10000"/>
              <a:gd name="connsiteX87" fmla="*/ 3258 w 10000"/>
              <a:gd name="connsiteY87" fmla="*/ 529 h 10000"/>
              <a:gd name="connsiteX88" fmla="*/ 3871 w 10000"/>
              <a:gd name="connsiteY88" fmla="*/ 423 h 10000"/>
              <a:gd name="connsiteX89" fmla="*/ 4281 w 10000"/>
              <a:gd name="connsiteY89" fmla="*/ 423 h 10000"/>
              <a:gd name="connsiteX90" fmla="*/ 5101 w 10000"/>
              <a:gd name="connsiteY90" fmla="*/ 317 h 10000"/>
              <a:gd name="connsiteX91" fmla="*/ 5719 w 10000"/>
              <a:gd name="connsiteY91" fmla="*/ 212 h 10000"/>
              <a:gd name="connsiteX92" fmla="*/ 6128 w 10000"/>
              <a:gd name="connsiteY92" fmla="*/ 106 h 10000"/>
              <a:gd name="connsiteX93" fmla="*/ 6333 w 10000"/>
              <a:gd name="connsiteY93" fmla="*/ 106 h 10000"/>
              <a:gd name="connsiteX94" fmla="*/ 6539 w 10000"/>
              <a:gd name="connsiteY94" fmla="*/ 0 h 10000"/>
              <a:gd name="connsiteX95" fmla="*/ 6743 w 10000"/>
              <a:gd name="connsiteY95" fmla="*/ 0 h 10000"/>
              <a:gd name="connsiteX96" fmla="*/ 6949 w 10000"/>
              <a:gd name="connsiteY96" fmla="*/ 0 h 10000"/>
              <a:gd name="connsiteX97" fmla="*/ 7155 w 10000"/>
              <a:gd name="connsiteY97" fmla="*/ 106 h 10000"/>
              <a:gd name="connsiteX98" fmla="*/ 7566 w 10000"/>
              <a:gd name="connsiteY98" fmla="*/ 212 h 10000"/>
              <a:gd name="connsiteX99" fmla="*/ 7949 w 10000"/>
              <a:gd name="connsiteY99" fmla="*/ 317 h 10000"/>
              <a:gd name="connsiteX100" fmla="*/ 8562 w 10000"/>
              <a:gd name="connsiteY100" fmla="*/ 635 h 10000"/>
              <a:gd name="connsiteX101" fmla="*/ 9181 w 10000"/>
              <a:gd name="connsiteY101" fmla="*/ 847 h 10000"/>
              <a:gd name="connsiteX102" fmla="*/ 9590 w 10000"/>
              <a:gd name="connsiteY102" fmla="*/ 952 h 10000"/>
              <a:gd name="connsiteX103" fmla="*/ 9793 w 10000"/>
              <a:gd name="connsiteY103" fmla="*/ 1164 h 10000"/>
              <a:gd name="connsiteX104" fmla="*/ 9793 w 10000"/>
              <a:gd name="connsiteY104" fmla="*/ 1257 h 10000"/>
              <a:gd name="connsiteX105" fmla="*/ 9793 w 10000"/>
              <a:gd name="connsiteY105" fmla="*/ 1257 h 10000"/>
              <a:gd name="connsiteX0" fmla="*/ 8766 w 8973"/>
              <a:gd name="connsiteY0" fmla="*/ 1257 h 10000"/>
              <a:gd name="connsiteX1" fmla="*/ 8973 w 8973"/>
              <a:gd name="connsiteY1" fmla="*/ 1362 h 10000"/>
              <a:gd name="connsiteX2" fmla="*/ 8766 w 8973"/>
              <a:gd name="connsiteY2" fmla="*/ 1468 h 10000"/>
              <a:gd name="connsiteX3" fmla="*/ 8766 w 8973"/>
              <a:gd name="connsiteY3" fmla="*/ 1574 h 10000"/>
              <a:gd name="connsiteX4" fmla="*/ 8563 w 8973"/>
              <a:gd name="connsiteY4" fmla="*/ 1680 h 10000"/>
              <a:gd name="connsiteX5" fmla="*/ 8563 w 8973"/>
              <a:gd name="connsiteY5" fmla="*/ 1680 h 10000"/>
              <a:gd name="connsiteX6" fmla="*/ 8360 w 8973"/>
              <a:gd name="connsiteY6" fmla="*/ 1786 h 10000"/>
              <a:gd name="connsiteX7" fmla="*/ 8360 w 8973"/>
              <a:gd name="connsiteY7" fmla="*/ 1892 h 10000"/>
              <a:gd name="connsiteX8" fmla="*/ 8154 w 8973"/>
              <a:gd name="connsiteY8" fmla="*/ 2103 h 10000"/>
              <a:gd name="connsiteX9" fmla="*/ 8154 w 8973"/>
              <a:gd name="connsiteY9" fmla="*/ 2209 h 10000"/>
              <a:gd name="connsiteX10" fmla="*/ 8154 w 8973"/>
              <a:gd name="connsiteY10" fmla="*/ 2421 h 10000"/>
              <a:gd name="connsiteX11" fmla="*/ 7949 w 8973"/>
              <a:gd name="connsiteY11" fmla="*/ 2632 h 10000"/>
              <a:gd name="connsiteX12" fmla="*/ 7949 w 8973"/>
              <a:gd name="connsiteY12" fmla="*/ 2844 h 10000"/>
              <a:gd name="connsiteX13" fmla="*/ 7743 w 8973"/>
              <a:gd name="connsiteY13" fmla="*/ 3161 h 10000"/>
              <a:gd name="connsiteX14" fmla="*/ 7743 w 8973"/>
              <a:gd name="connsiteY14" fmla="*/ 3479 h 10000"/>
              <a:gd name="connsiteX15" fmla="*/ 7743 w 8973"/>
              <a:gd name="connsiteY15" fmla="*/ 3889 h 10000"/>
              <a:gd name="connsiteX16" fmla="*/ 7535 w 8973"/>
              <a:gd name="connsiteY16" fmla="*/ 4206 h 10000"/>
              <a:gd name="connsiteX17" fmla="*/ 7331 w 8973"/>
              <a:gd name="connsiteY17" fmla="*/ 4630 h 10000"/>
              <a:gd name="connsiteX18" fmla="*/ 7331 w 8973"/>
              <a:gd name="connsiteY18" fmla="*/ 5159 h 10000"/>
              <a:gd name="connsiteX19" fmla="*/ 7127 w 8973"/>
              <a:gd name="connsiteY19" fmla="*/ 5688 h 10000"/>
              <a:gd name="connsiteX20" fmla="*/ 6922 w 8973"/>
              <a:gd name="connsiteY20" fmla="*/ 6310 h 10000"/>
              <a:gd name="connsiteX21" fmla="*/ 6717 w 8973"/>
              <a:gd name="connsiteY21" fmla="*/ 6839 h 10000"/>
              <a:gd name="connsiteX22" fmla="*/ 6717 w 8973"/>
              <a:gd name="connsiteY22" fmla="*/ 7368 h 10000"/>
              <a:gd name="connsiteX23" fmla="*/ 6539 w 8973"/>
              <a:gd name="connsiteY23" fmla="*/ 7791 h 10000"/>
              <a:gd name="connsiteX24" fmla="*/ 6331 w 8973"/>
              <a:gd name="connsiteY24" fmla="*/ 8214 h 10000"/>
              <a:gd name="connsiteX25" fmla="*/ 6128 w 8973"/>
              <a:gd name="connsiteY25" fmla="*/ 8532 h 10000"/>
              <a:gd name="connsiteX26" fmla="*/ 5922 w 8973"/>
              <a:gd name="connsiteY26" fmla="*/ 8836 h 10000"/>
              <a:gd name="connsiteX27" fmla="*/ 5716 w 8973"/>
              <a:gd name="connsiteY27" fmla="*/ 9048 h 10000"/>
              <a:gd name="connsiteX28" fmla="*/ 5512 w 8973"/>
              <a:gd name="connsiteY28" fmla="*/ 9259 h 10000"/>
              <a:gd name="connsiteX29" fmla="*/ 5306 w 8973"/>
              <a:gd name="connsiteY29" fmla="*/ 9577 h 10000"/>
              <a:gd name="connsiteX30" fmla="*/ 4895 w 8973"/>
              <a:gd name="connsiteY30" fmla="*/ 9788 h 10000"/>
              <a:gd name="connsiteX31" fmla="*/ 4692 w 8973"/>
              <a:gd name="connsiteY31" fmla="*/ 9894 h 10000"/>
              <a:gd name="connsiteX32" fmla="*/ 4487 w 8973"/>
              <a:gd name="connsiteY32" fmla="*/ 10000 h 10000"/>
              <a:gd name="connsiteX33" fmla="*/ 4282 w 8973"/>
              <a:gd name="connsiteY33" fmla="*/ 9894 h 10000"/>
              <a:gd name="connsiteX34" fmla="*/ 4074 w 8973"/>
              <a:gd name="connsiteY34" fmla="*/ 9788 h 10000"/>
              <a:gd name="connsiteX35" fmla="*/ 4074 w 8973"/>
              <a:gd name="connsiteY35" fmla="*/ 9683 h 10000"/>
              <a:gd name="connsiteX36" fmla="*/ 4074 w 8973"/>
              <a:gd name="connsiteY36" fmla="*/ 9365 h 10000"/>
              <a:gd name="connsiteX37" fmla="*/ 4074 w 8973"/>
              <a:gd name="connsiteY37" fmla="*/ 9259 h 10000"/>
              <a:gd name="connsiteX38" fmla="*/ 4074 w 8973"/>
              <a:gd name="connsiteY38" fmla="*/ 9048 h 10000"/>
              <a:gd name="connsiteX39" fmla="*/ 4074 w 8973"/>
              <a:gd name="connsiteY39" fmla="*/ 8836 h 10000"/>
              <a:gd name="connsiteX40" fmla="*/ 3873 w 8973"/>
              <a:gd name="connsiteY40" fmla="*/ 8638 h 10000"/>
              <a:gd name="connsiteX41" fmla="*/ 3664 w 8973"/>
              <a:gd name="connsiteY41" fmla="*/ 8426 h 10000"/>
              <a:gd name="connsiteX42" fmla="*/ 3462 w 8973"/>
              <a:gd name="connsiteY42" fmla="*/ 8108 h 10000"/>
              <a:gd name="connsiteX43" fmla="*/ 3254 w 8973"/>
              <a:gd name="connsiteY43" fmla="*/ 7791 h 10000"/>
              <a:gd name="connsiteX44" fmla="*/ 3050 w 8973"/>
              <a:gd name="connsiteY44" fmla="*/ 7474 h 10000"/>
              <a:gd name="connsiteX45" fmla="*/ 3254 w 8973"/>
              <a:gd name="connsiteY45" fmla="*/ 7579 h 10000"/>
              <a:gd name="connsiteX46" fmla="*/ 3664 w 8973"/>
              <a:gd name="connsiteY46" fmla="*/ 7579 h 10000"/>
              <a:gd name="connsiteX47" fmla="*/ 3873 w 8973"/>
              <a:gd name="connsiteY47" fmla="*/ 7685 h 10000"/>
              <a:gd name="connsiteX48" fmla="*/ 4282 w 8973"/>
              <a:gd name="connsiteY48" fmla="*/ 7685 h 10000"/>
              <a:gd name="connsiteX49" fmla="*/ 4487 w 8973"/>
              <a:gd name="connsiteY49" fmla="*/ 7685 h 10000"/>
              <a:gd name="connsiteX50" fmla="*/ 4487 w 8973"/>
              <a:gd name="connsiteY50" fmla="*/ 7685 h 10000"/>
              <a:gd name="connsiteX51" fmla="*/ 4692 w 8973"/>
              <a:gd name="connsiteY51" fmla="*/ 7579 h 10000"/>
              <a:gd name="connsiteX52" fmla="*/ 4692 w 8973"/>
              <a:gd name="connsiteY52" fmla="*/ 7474 h 10000"/>
              <a:gd name="connsiteX53" fmla="*/ 4895 w 8973"/>
              <a:gd name="connsiteY53" fmla="*/ 7368 h 10000"/>
              <a:gd name="connsiteX54" fmla="*/ 4895 w 8973"/>
              <a:gd name="connsiteY54" fmla="*/ 7156 h 10000"/>
              <a:gd name="connsiteX55" fmla="*/ 5101 w 8973"/>
              <a:gd name="connsiteY55" fmla="*/ 6944 h 10000"/>
              <a:gd name="connsiteX56" fmla="*/ 5101 w 8973"/>
              <a:gd name="connsiteY56" fmla="*/ 6627 h 10000"/>
              <a:gd name="connsiteX57" fmla="*/ 5306 w 8973"/>
              <a:gd name="connsiteY57" fmla="*/ 6217 h 10000"/>
              <a:gd name="connsiteX58" fmla="*/ 5306 w 8973"/>
              <a:gd name="connsiteY58" fmla="*/ 5794 h 10000"/>
              <a:gd name="connsiteX59" fmla="*/ 5512 w 8973"/>
              <a:gd name="connsiteY59" fmla="*/ 5370 h 10000"/>
              <a:gd name="connsiteX60" fmla="*/ 5512 w 8973"/>
              <a:gd name="connsiteY60" fmla="*/ 4841 h 10000"/>
              <a:gd name="connsiteX61" fmla="*/ 5716 w 8973"/>
              <a:gd name="connsiteY61" fmla="*/ 4206 h 10000"/>
              <a:gd name="connsiteX62" fmla="*/ 5922 w 8973"/>
              <a:gd name="connsiteY62" fmla="*/ 3783 h 10000"/>
              <a:gd name="connsiteX63" fmla="*/ 5922 w 8973"/>
              <a:gd name="connsiteY63" fmla="*/ 3373 h 10000"/>
              <a:gd name="connsiteX64" fmla="*/ 6128 w 8973"/>
              <a:gd name="connsiteY64" fmla="*/ 2950 h 10000"/>
              <a:gd name="connsiteX65" fmla="*/ 6128 w 8973"/>
              <a:gd name="connsiteY65" fmla="*/ 2632 h 10000"/>
              <a:gd name="connsiteX66" fmla="*/ 6128 w 8973"/>
              <a:gd name="connsiteY66" fmla="*/ 2315 h 10000"/>
              <a:gd name="connsiteX67" fmla="*/ 6128 w 8973"/>
              <a:gd name="connsiteY67" fmla="*/ 2103 h 10000"/>
              <a:gd name="connsiteX68" fmla="*/ 6331 w 8973"/>
              <a:gd name="connsiteY68" fmla="*/ 1892 h 10000"/>
              <a:gd name="connsiteX69" fmla="*/ 6331 w 8973"/>
              <a:gd name="connsiteY69" fmla="*/ 1680 h 10000"/>
              <a:gd name="connsiteX70" fmla="*/ 6128 w 8973"/>
              <a:gd name="connsiteY70" fmla="*/ 1468 h 10000"/>
              <a:gd name="connsiteX71" fmla="*/ 6128 w 8973"/>
              <a:gd name="connsiteY71" fmla="*/ 1257 h 10000"/>
              <a:gd name="connsiteX72" fmla="*/ 5922 w 8973"/>
              <a:gd name="connsiteY72" fmla="*/ 1164 h 10000"/>
              <a:gd name="connsiteX73" fmla="*/ 5512 w 8973"/>
              <a:gd name="connsiteY73" fmla="*/ 1058 h 10000"/>
              <a:gd name="connsiteX74" fmla="*/ 4895 w 8973"/>
              <a:gd name="connsiteY74" fmla="*/ 952 h 10000"/>
              <a:gd name="connsiteX75" fmla="*/ 4895 w 8973"/>
              <a:gd name="connsiteY75" fmla="*/ 952 h 10000"/>
              <a:gd name="connsiteX76" fmla="*/ 4487 w 8973"/>
              <a:gd name="connsiteY76" fmla="*/ 952 h 10000"/>
              <a:gd name="connsiteX77" fmla="*/ 4282 w 8973"/>
              <a:gd name="connsiteY77" fmla="*/ 952 h 10000"/>
              <a:gd name="connsiteX78" fmla="*/ 3873 w 8973"/>
              <a:gd name="connsiteY78" fmla="*/ 1058 h 10000"/>
              <a:gd name="connsiteX79" fmla="*/ 3254 w 8973"/>
              <a:gd name="connsiteY79" fmla="*/ 1058 h 10000"/>
              <a:gd name="connsiteX80" fmla="*/ 2639 w 8973"/>
              <a:gd name="connsiteY80" fmla="*/ 1058 h 10000"/>
              <a:gd name="connsiteX81" fmla="*/ 1819 w 8973"/>
              <a:gd name="connsiteY81" fmla="*/ 1164 h 10000"/>
              <a:gd name="connsiteX82" fmla="*/ 1024 w 8973"/>
              <a:gd name="connsiteY82" fmla="*/ 1164 h 10000"/>
              <a:gd name="connsiteX83" fmla="*/ 0 w 8973"/>
              <a:gd name="connsiteY83" fmla="*/ 741 h 10000"/>
              <a:gd name="connsiteX84" fmla="*/ 820 w 8973"/>
              <a:gd name="connsiteY84" fmla="*/ 635 h 10000"/>
              <a:gd name="connsiteX85" fmla="*/ 1640 w 8973"/>
              <a:gd name="connsiteY85" fmla="*/ 635 h 10000"/>
              <a:gd name="connsiteX86" fmla="*/ 2231 w 8973"/>
              <a:gd name="connsiteY86" fmla="*/ 529 h 10000"/>
              <a:gd name="connsiteX87" fmla="*/ 2844 w 8973"/>
              <a:gd name="connsiteY87" fmla="*/ 423 h 10000"/>
              <a:gd name="connsiteX88" fmla="*/ 3254 w 8973"/>
              <a:gd name="connsiteY88" fmla="*/ 423 h 10000"/>
              <a:gd name="connsiteX89" fmla="*/ 4074 w 8973"/>
              <a:gd name="connsiteY89" fmla="*/ 317 h 10000"/>
              <a:gd name="connsiteX90" fmla="*/ 4692 w 8973"/>
              <a:gd name="connsiteY90" fmla="*/ 212 h 10000"/>
              <a:gd name="connsiteX91" fmla="*/ 5101 w 8973"/>
              <a:gd name="connsiteY91" fmla="*/ 106 h 10000"/>
              <a:gd name="connsiteX92" fmla="*/ 5306 w 8973"/>
              <a:gd name="connsiteY92" fmla="*/ 106 h 10000"/>
              <a:gd name="connsiteX93" fmla="*/ 5512 w 8973"/>
              <a:gd name="connsiteY93" fmla="*/ 0 h 10000"/>
              <a:gd name="connsiteX94" fmla="*/ 5716 w 8973"/>
              <a:gd name="connsiteY94" fmla="*/ 0 h 10000"/>
              <a:gd name="connsiteX95" fmla="*/ 5922 w 8973"/>
              <a:gd name="connsiteY95" fmla="*/ 0 h 10000"/>
              <a:gd name="connsiteX96" fmla="*/ 6128 w 8973"/>
              <a:gd name="connsiteY96" fmla="*/ 106 h 10000"/>
              <a:gd name="connsiteX97" fmla="*/ 6539 w 8973"/>
              <a:gd name="connsiteY97" fmla="*/ 212 h 10000"/>
              <a:gd name="connsiteX98" fmla="*/ 6922 w 8973"/>
              <a:gd name="connsiteY98" fmla="*/ 317 h 10000"/>
              <a:gd name="connsiteX99" fmla="*/ 7535 w 8973"/>
              <a:gd name="connsiteY99" fmla="*/ 635 h 10000"/>
              <a:gd name="connsiteX100" fmla="*/ 8154 w 8973"/>
              <a:gd name="connsiteY100" fmla="*/ 847 h 10000"/>
              <a:gd name="connsiteX101" fmla="*/ 8563 w 8973"/>
              <a:gd name="connsiteY101" fmla="*/ 952 h 10000"/>
              <a:gd name="connsiteX102" fmla="*/ 8766 w 8973"/>
              <a:gd name="connsiteY102" fmla="*/ 1164 h 10000"/>
              <a:gd name="connsiteX103" fmla="*/ 8766 w 8973"/>
              <a:gd name="connsiteY103" fmla="*/ 1257 h 10000"/>
              <a:gd name="connsiteX104" fmla="*/ 8766 w 8973"/>
              <a:gd name="connsiteY104" fmla="*/ 1257 h 10000"/>
              <a:gd name="connsiteX0" fmla="*/ 8855 w 9086"/>
              <a:gd name="connsiteY0" fmla="*/ 1257 h 10000"/>
              <a:gd name="connsiteX1" fmla="*/ 9086 w 9086"/>
              <a:gd name="connsiteY1" fmla="*/ 1362 h 10000"/>
              <a:gd name="connsiteX2" fmla="*/ 8855 w 9086"/>
              <a:gd name="connsiteY2" fmla="*/ 1468 h 10000"/>
              <a:gd name="connsiteX3" fmla="*/ 8855 w 9086"/>
              <a:gd name="connsiteY3" fmla="*/ 1574 h 10000"/>
              <a:gd name="connsiteX4" fmla="*/ 8629 w 9086"/>
              <a:gd name="connsiteY4" fmla="*/ 1680 h 10000"/>
              <a:gd name="connsiteX5" fmla="*/ 8629 w 9086"/>
              <a:gd name="connsiteY5" fmla="*/ 1680 h 10000"/>
              <a:gd name="connsiteX6" fmla="*/ 8403 w 9086"/>
              <a:gd name="connsiteY6" fmla="*/ 1786 h 10000"/>
              <a:gd name="connsiteX7" fmla="*/ 8403 w 9086"/>
              <a:gd name="connsiteY7" fmla="*/ 1892 h 10000"/>
              <a:gd name="connsiteX8" fmla="*/ 8173 w 9086"/>
              <a:gd name="connsiteY8" fmla="*/ 2103 h 10000"/>
              <a:gd name="connsiteX9" fmla="*/ 8173 w 9086"/>
              <a:gd name="connsiteY9" fmla="*/ 2209 h 10000"/>
              <a:gd name="connsiteX10" fmla="*/ 8173 w 9086"/>
              <a:gd name="connsiteY10" fmla="*/ 2421 h 10000"/>
              <a:gd name="connsiteX11" fmla="*/ 7945 w 9086"/>
              <a:gd name="connsiteY11" fmla="*/ 2632 h 10000"/>
              <a:gd name="connsiteX12" fmla="*/ 7945 w 9086"/>
              <a:gd name="connsiteY12" fmla="*/ 2844 h 10000"/>
              <a:gd name="connsiteX13" fmla="*/ 7715 w 9086"/>
              <a:gd name="connsiteY13" fmla="*/ 3161 h 10000"/>
              <a:gd name="connsiteX14" fmla="*/ 7715 w 9086"/>
              <a:gd name="connsiteY14" fmla="*/ 3479 h 10000"/>
              <a:gd name="connsiteX15" fmla="*/ 7715 w 9086"/>
              <a:gd name="connsiteY15" fmla="*/ 3889 h 10000"/>
              <a:gd name="connsiteX16" fmla="*/ 7483 w 9086"/>
              <a:gd name="connsiteY16" fmla="*/ 4206 h 10000"/>
              <a:gd name="connsiteX17" fmla="*/ 7256 w 9086"/>
              <a:gd name="connsiteY17" fmla="*/ 4630 h 10000"/>
              <a:gd name="connsiteX18" fmla="*/ 7256 w 9086"/>
              <a:gd name="connsiteY18" fmla="*/ 5159 h 10000"/>
              <a:gd name="connsiteX19" fmla="*/ 7029 w 9086"/>
              <a:gd name="connsiteY19" fmla="*/ 5688 h 10000"/>
              <a:gd name="connsiteX20" fmla="*/ 6800 w 9086"/>
              <a:gd name="connsiteY20" fmla="*/ 6310 h 10000"/>
              <a:gd name="connsiteX21" fmla="*/ 6572 w 9086"/>
              <a:gd name="connsiteY21" fmla="*/ 6839 h 10000"/>
              <a:gd name="connsiteX22" fmla="*/ 6572 w 9086"/>
              <a:gd name="connsiteY22" fmla="*/ 7368 h 10000"/>
              <a:gd name="connsiteX23" fmla="*/ 6373 w 9086"/>
              <a:gd name="connsiteY23" fmla="*/ 7791 h 10000"/>
              <a:gd name="connsiteX24" fmla="*/ 6142 w 9086"/>
              <a:gd name="connsiteY24" fmla="*/ 8214 h 10000"/>
              <a:gd name="connsiteX25" fmla="*/ 5915 w 9086"/>
              <a:gd name="connsiteY25" fmla="*/ 8532 h 10000"/>
              <a:gd name="connsiteX26" fmla="*/ 5686 w 9086"/>
              <a:gd name="connsiteY26" fmla="*/ 8836 h 10000"/>
              <a:gd name="connsiteX27" fmla="*/ 5456 w 9086"/>
              <a:gd name="connsiteY27" fmla="*/ 9048 h 10000"/>
              <a:gd name="connsiteX28" fmla="*/ 5229 w 9086"/>
              <a:gd name="connsiteY28" fmla="*/ 9259 h 10000"/>
              <a:gd name="connsiteX29" fmla="*/ 4999 w 9086"/>
              <a:gd name="connsiteY29" fmla="*/ 9577 h 10000"/>
              <a:gd name="connsiteX30" fmla="*/ 4541 w 9086"/>
              <a:gd name="connsiteY30" fmla="*/ 9788 h 10000"/>
              <a:gd name="connsiteX31" fmla="*/ 4315 w 9086"/>
              <a:gd name="connsiteY31" fmla="*/ 9894 h 10000"/>
              <a:gd name="connsiteX32" fmla="*/ 4087 w 9086"/>
              <a:gd name="connsiteY32" fmla="*/ 10000 h 10000"/>
              <a:gd name="connsiteX33" fmla="*/ 3858 w 9086"/>
              <a:gd name="connsiteY33" fmla="*/ 9894 h 10000"/>
              <a:gd name="connsiteX34" fmla="*/ 3626 w 9086"/>
              <a:gd name="connsiteY34" fmla="*/ 9788 h 10000"/>
              <a:gd name="connsiteX35" fmla="*/ 3626 w 9086"/>
              <a:gd name="connsiteY35" fmla="*/ 9683 h 10000"/>
              <a:gd name="connsiteX36" fmla="*/ 3626 w 9086"/>
              <a:gd name="connsiteY36" fmla="*/ 9365 h 10000"/>
              <a:gd name="connsiteX37" fmla="*/ 3626 w 9086"/>
              <a:gd name="connsiteY37" fmla="*/ 9259 h 10000"/>
              <a:gd name="connsiteX38" fmla="*/ 3626 w 9086"/>
              <a:gd name="connsiteY38" fmla="*/ 9048 h 10000"/>
              <a:gd name="connsiteX39" fmla="*/ 3626 w 9086"/>
              <a:gd name="connsiteY39" fmla="*/ 8836 h 10000"/>
              <a:gd name="connsiteX40" fmla="*/ 3402 w 9086"/>
              <a:gd name="connsiteY40" fmla="*/ 8638 h 10000"/>
              <a:gd name="connsiteX41" fmla="*/ 3169 w 9086"/>
              <a:gd name="connsiteY41" fmla="*/ 8426 h 10000"/>
              <a:gd name="connsiteX42" fmla="*/ 2944 w 9086"/>
              <a:gd name="connsiteY42" fmla="*/ 8108 h 10000"/>
              <a:gd name="connsiteX43" fmla="*/ 2712 w 9086"/>
              <a:gd name="connsiteY43" fmla="*/ 7791 h 10000"/>
              <a:gd name="connsiteX44" fmla="*/ 2485 w 9086"/>
              <a:gd name="connsiteY44" fmla="*/ 7474 h 10000"/>
              <a:gd name="connsiteX45" fmla="*/ 2712 w 9086"/>
              <a:gd name="connsiteY45" fmla="*/ 7579 h 10000"/>
              <a:gd name="connsiteX46" fmla="*/ 3169 w 9086"/>
              <a:gd name="connsiteY46" fmla="*/ 7579 h 10000"/>
              <a:gd name="connsiteX47" fmla="*/ 3402 w 9086"/>
              <a:gd name="connsiteY47" fmla="*/ 7685 h 10000"/>
              <a:gd name="connsiteX48" fmla="*/ 3858 w 9086"/>
              <a:gd name="connsiteY48" fmla="*/ 7685 h 10000"/>
              <a:gd name="connsiteX49" fmla="*/ 4087 w 9086"/>
              <a:gd name="connsiteY49" fmla="*/ 7685 h 10000"/>
              <a:gd name="connsiteX50" fmla="*/ 4087 w 9086"/>
              <a:gd name="connsiteY50" fmla="*/ 7685 h 10000"/>
              <a:gd name="connsiteX51" fmla="*/ 4315 w 9086"/>
              <a:gd name="connsiteY51" fmla="*/ 7579 h 10000"/>
              <a:gd name="connsiteX52" fmla="*/ 4315 w 9086"/>
              <a:gd name="connsiteY52" fmla="*/ 7474 h 10000"/>
              <a:gd name="connsiteX53" fmla="*/ 4541 w 9086"/>
              <a:gd name="connsiteY53" fmla="*/ 7368 h 10000"/>
              <a:gd name="connsiteX54" fmla="*/ 4541 w 9086"/>
              <a:gd name="connsiteY54" fmla="*/ 7156 h 10000"/>
              <a:gd name="connsiteX55" fmla="*/ 4771 w 9086"/>
              <a:gd name="connsiteY55" fmla="*/ 6944 h 10000"/>
              <a:gd name="connsiteX56" fmla="*/ 4771 w 9086"/>
              <a:gd name="connsiteY56" fmla="*/ 6627 h 10000"/>
              <a:gd name="connsiteX57" fmla="*/ 4999 w 9086"/>
              <a:gd name="connsiteY57" fmla="*/ 6217 h 10000"/>
              <a:gd name="connsiteX58" fmla="*/ 4999 w 9086"/>
              <a:gd name="connsiteY58" fmla="*/ 5794 h 10000"/>
              <a:gd name="connsiteX59" fmla="*/ 5229 w 9086"/>
              <a:gd name="connsiteY59" fmla="*/ 5370 h 10000"/>
              <a:gd name="connsiteX60" fmla="*/ 5229 w 9086"/>
              <a:gd name="connsiteY60" fmla="*/ 4841 h 10000"/>
              <a:gd name="connsiteX61" fmla="*/ 5456 w 9086"/>
              <a:gd name="connsiteY61" fmla="*/ 4206 h 10000"/>
              <a:gd name="connsiteX62" fmla="*/ 5686 w 9086"/>
              <a:gd name="connsiteY62" fmla="*/ 3783 h 10000"/>
              <a:gd name="connsiteX63" fmla="*/ 5686 w 9086"/>
              <a:gd name="connsiteY63" fmla="*/ 3373 h 10000"/>
              <a:gd name="connsiteX64" fmla="*/ 5915 w 9086"/>
              <a:gd name="connsiteY64" fmla="*/ 2950 h 10000"/>
              <a:gd name="connsiteX65" fmla="*/ 5915 w 9086"/>
              <a:gd name="connsiteY65" fmla="*/ 2632 h 10000"/>
              <a:gd name="connsiteX66" fmla="*/ 5915 w 9086"/>
              <a:gd name="connsiteY66" fmla="*/ 2315 h 10000"/>
              <a:gd name="connsiteX67" fmla="*/ 5915 w 9086"/>
              <a:gd name="connsiteY67" fmla="*/ 2103 h 10000"/>
              <a:gd name="connsiteX68" fmla="*/ 6142 w 9086"/>
              <a:gd name="connsiteY68" fmla="*/ 1892 h 10000"/>
              <a:gd name="connsiteX69" fmla="*/ 6142 w 9086"/>
              <a:gd name="connsiteY69" fmla="*/ 1680 h 10000"/>
              <a:gd name="connsiteX70" fmla="*/ 5915 w 9086"/>
              <a:gd name="connsiteY70" fmla="*/ 1468 h 10000"/>
              <a:gd name="connsiteX71" fmla="*/ 5915 w 9086"/>
              <a:gd name="connsiteY71" fmla="*/ 1257 h 10000"/>
              <a:gd name="connsiteX72" fmla="*/ 5686 w 9086"/>
              <a:gd name="connsiteY72" fmla="*/ 1164 h 10000"/>
              <a:gd name="connsiteX73" fmla="*/ 5229 w 9086"/>
              <a:gd name="connsiteY73" fmla="*/ 1058 h 10000"/>
              <a:gd name="connsiteX74" fmla="*/ 4541 w 9086"/>
              <a:gd name="connsiteY74" fmla="*/ 952 h 10000"/>
              <a:gd name="connsiteX75" fmla="*/ 4541 w 9086"/>
              <a:gd name="connsiteY75" fmla="*/ 952 h 10000"/>
              <a:gd name="connsiteX76" fmla="*/ 4087 w 9086"/>
              <a:gd name="connsiteY76" fmla="*/ 952 h 10000"/>
              <a:gd name="connsiteX77" fmla="*/ 3858 w 9086"/>
              <a:gd name="connsiteY77" fmla="*/ 952 h 10000"/>
              <a:gd name="connsiteX78" fmla="*/ 3402 w 9086"/>
              <a:gd name="connsiteY78" fmla="*/ 1058 h 10000"/>
              <a:gd name="connsiteX79" fmla="*/ 2712 w 9086"/>
              <a:gd name="connsiteY79" fmla="*/ 1058 h 10000"/>
              <a:gd name="connsiteX80" fmla="*/ 2027 w 9086"/>
              <a:gd name="connsiteY80" fmla="*/ 1058 h 10000"/>
              <a:gd name="connsiteX81" fmla="*/ 1113 w 9086"/>
              <a:gd name="connsiteY81" fmla="*/ 1164 h 10000"/>
              <a:gd name="connsiteX82" fmla="*/ 227 w 9086"/>
              <a:gd name="connsiteY82" fmla="*/ 1164 h 10000"/>
              <a:gd name="connsiteX83" fmla="*/ 0 w 9086"/>
              <a:gd name="connsiteY83" fmla="*/ 635 h 10000"/>
              <a:gd name="connsiteX84" fmla="*/ 914 w 9086"/>
              <a:gd name="connsiteY84" fmla="*/ 635 h 10000"/>
              <a:gd name="connsiteX85" fmla="*/ 1572 w 9086"/>
              <a:gd name="connsiteY85" fmla="*/ 529 h 10000"/>
              <a:gd name="connsiteX86" fmla="*/ 2256 w 9086"/>
              <a:gd name="connsiteY86" fmla="*/ 423 h 10000"/>
              <a:gd name="connsiteX87" fmla="*/ 2712 w 9086"/>
              <a:gd name="connsiteY87" fmla="*/ 423 h 10000"/>
              <a:gd name="connsiteX88" fmla="*/ 3626 w 9086"/>
              <a:gd name="connsiteY88" fmla="*/ 317 h 10000"/>
              <a:gd name="connsiteX89" fmla="*/ 4315 w 9086"/>
              <a:gd name="connsiteY89" fmla="*/ 212 h 10000"/>
              <a:gd name="connsiteX90" fmla="*/ 4771 w 9086"/>
              <a:gd name="connsiteY90" fmla="*/ 106 h 10000"/>
              <a:gd name="connsiteX91" fmla="*/ 4999 w 9086"/>
              <a:gd name="connsiteY91" fmla="*/ 106 h 10000"/>
              <a:gd name="connsiteX92" fmla="*/ 5229 w 9086"/>
              <a:gd name="connsiteY92" fmla="*/ 0 h 10000"/>
              <a:gd name="connsiteX93" fmla="*/ 5456 w 9086"/>
              <a:gd name="connsiteY93" fmla="*/ 0 h 10000"/>
              <a:gd name="connsiteX94" fmla="*/ 5686 w 9086"/>
              <a:gd name="connsiteY94" fmla="*/ 0 h 10000"/>
              <a:gd name="connsiteX95" fmla="*/ 5915 w 9086"/>
              <a:gd name="connsiteY95" fmla="*/ 106 h 10000"/>
              <a:gd name="connsiteX96" fmla="*/ 6373 w 9086"/>
              <a:gd name="connsiteY96" fmla="*/ 212 h 10000"/>
              <a:gd name="connsiteX97" fmla="*/ 6800 w 9086"/>
              <a:gd name="connsiteY97" fmla="*/ 317 h 10000"/>
              <a:gd name="connsiteX98" fmla="*/ 7483 w 9086"/>
              <a:gd name="connsiteY98" fmla="*/ 635 h 10000"/>
              <a:gd name="connsiteX99" fmla="*/ 8173 w 9086"/>
              <a:gd name="connsiteY99" fmla="*/ 847 h 10000"/>
              <a:gd name="connsiteX100" fmla="*/ 8629 w 9086"/>
              <a:gd name="connsiteY100" fmla="*/ 952 h 10000"/>
              <a:gd name="connsiteX101" fmla="*/ 8855 w 9086"/>
              <a:gd name="connsiteY101" fmla="*/ 1164 h 10000"/>
              <a:gd name="connsiteX102" fmla="*/ 8855 w 9086"/>
              <a:gd name="connsiteY102" fmla="*/ 1257 h 10000"/>
              <a:gd name="connsiteX103" fmla="*/ 8855 w 9086"/>
              <a:gd name="connsiteY103" fmla="*/ 1257 h 10000"/>
              <a:gd name="connsiteX0" fmla="*/ 9532 w 9786"/>
              <a:gd name="connsiteY0" fmla="*/ 1257 h 10000"/>
              <a:gd name="connsiteX1" fmla="*/ 9786 w 9786"/>
              <a:gd name="connsiteY1" fmla="*/ 1362 h 10000"/>
              <a:gd name="connsiteX2" fmla="*/ 9532 w 9786"/>
              <a:gd name="connsiteY2" fmla="*/ 1468 h 10000"/>
              <a:gd name="connsiteX3" fmla="*/ 9532 w 9786"/>
              <a:gd name="connsiteY3" fmla="*/ 1574 h 10000"/>
              <a:gd name="connsiteX4" fmla="*/ 9283 w 9786"/>
              <a:gd name="connsiteY4" fmla="*/ 1680 h 10000"/>
              <a:gd name="connsiteX5" fmla="*/ 9283 w 9786"/>
              <a:gd name="connsiteY5" fmla="*/ 1680 h 10000"/>
              <a:gd name="connsiteX6" fmla="*/ 9034 w 9786"/>
              <a:gd name="connsiteY6" fmla="*/ 1786 h 10000"/>
              <a:gd name="connsiteX7" fmla="*/ 9034 w 9786"/>
              <a:gd name="connsiteY7" fmla="*/ 1892 h 10000"/>
              <a:gd name="connsiteX8" fmla="*/ 8781 w 9786"/>
              <a:gd name="connsiteY8" fmla="*/ 2103 h 10000"/>
              <a:gd name="connsiteX9" fmla="*/ 8781 w 9786"/>
              <a:gd name="connsiteY9" fmla="*/ 2209 h 10000"/>
              <a:gd name="connsiteX10" fmla="*/ 8781 w 9786"/>
              <a:gd name="connsiteY10" fmla="*/ 2421 h 10000"/>
              <a:gd name="connsiteX11" fmla="*/ 8530 w 9786"/>
              <a:gd name="connsiteY11" fmla="*/ 2632 h 10000"/>
              <a:gd name="connsiteX12" fmla="*/ 8530 w 9786"/>
              <a:gd name="connsiteY12" fmla="*/ 2844 h 10000"/>
              <a:gd name="connsiteX13" fmla="*/ 8277 w 9786"/>
              <a:gd name="connsiteY13" fmla="*/ 3161 h 10000"/>
              <a:gd name="connsiteX14" fmla="*/ 8277 w 9786"/>
              <a:gd name="connsiteY14" fmla="*/ 3479 h 10000"/>
              <a:gd name="connsiteX15" fmla="*/ 8277 w 9786"/>
              <a:gd name="connsiteY15" fmla="*/ 3889 h 10000"/>
              <a:gd name="connsiteX16" fmla="*/ 8022 w 9786"/>
              <a:gd name="connsiteY16" fmla="*/ 4206 h 10000"/>
              <a:gd name="connsiteX17" fmla="*/ 7772 w 9786"/>
              <a:gd name="connsiteY17" fmla="*/ 4630 h 10000"/>
              <a:gd name="connsiteX18" fmla="*/ 7772 w 9786"/>
              <a:gd name="connsiteY18" fmla="*/ 5159 h 10000"/>
              <a:gd name="connsiteX19" fmla="*/ 7522 w 9786"/>
              <a:gd name="connsiteY19" fmla="*/ 5688 h 10000"/>
              <a:gd name="connsiteX20" fmla="*/ 7270 w 9786"/>
              <a:gd name="connsiteY20" fmla="*/ 6310 h 10000"/>
              <a:gd name="connsiteX21" fmla="*/ 7019 w 9786"/>
              <a:gd name="connsiteY21" fmla="*/ 6839 h 10000"/>
              <a:gd name="connsiteX22" fmla="*/ 7019 w 9786"/>
              <a:gd name="connsiteY22" fmla="*/ 7368 h 10000"/>
              <a:gd name="connsiteX23" fmla="*/ 6800 w 9786"/>
              <a:gd name="connsiteY23" fmla="*/ 7791 h 10000"/>
              <a:gd name="connsiteX24" fmla="*/ 6546 w 9786"/>
              <a:gd name="connsiteY24" fmla="*/ 8214 h 10000"/>
              <a:gd name="connsiteX25" fmla="*/ 6296 w 9786"/>
              <a:gd name="connsiteY25" fmla="*/ 8532 h 10000"/>
              <a:gd name="connsiteX26" fmla="*/ 6044 w 9786"/>
              <a:gd name="connsiteY26" fmla="*/ 8836 h 10000"/>
              <a:gd name="connsiteX27" fmla="*/ 5791 w 9786"/>
              <a:gd name="connsiteY27" fmla="*/ 9048 h 10000"/>
              <a:gd name="connsiteX28" fmla="*/ 5541 w 9786"/>
              <a:gd name="connsiteY28" fmla="*/ 9259 h 10000"/>
              <a:gd name="connsiteX29" fmla="*/ 5288 w 9786"/>
              <a:gd name="connsiteY29" fmla="*/ 9577 h 10000"/>
              <a:gd name="connsiteX30" fmla="*/ 4784 w 9786"/>
              <a:gd name="connsiteY30" fmla="*/ 9788 h 10000"/>
              <a:gd name="connsiteX31" fmla="*/ 4535 w 9786"/>
              <a:gd name="connsiteY31" fmla="*/ 9894 h 10000"/>
              <a:gd name="connsiteX32" fmla="*/ 4284 w 9786"/>
              <a:gd name="connsiteY32" fmla="*/ 10000 h 10000"/>
              <a:gd name="connsiteX33" fmla="*/ 4032 w 9786"/>
              <a:gd name="connsiteY33" fmla="*/ 9894 h 10000"/>
              <a:gd name="connsiteX34" fmla="*/ 3777 w 9786"/>
              <a:gd name="connsiteY34" fmla="*/ 9788 h 10000"/>
              <a:gd name="connsiteX35" fmla="*/ 3777 w 9786"/>
              <a:gd name="connsiteY35" fmla="*/ 9683 h 10000"/>
              <a:gd name="connsiteX36" fmla="*/ 3777 w 9786"/>
              <a:gd name="connsiteY36" fmla="*/ 9365 h 10000"/>
              <a:gd name="connsiteX37" fmla="*/ 3777 w 9786"/>
              <a:gd name="connsiteY37" fmla="*/ 9259 h 10000"/>
              <a:gd name="connsiteX38" fmla="*/ 3777 w 9786"/>
              <a:gd name="connsiteY38" fmla="*/ 9048 h 10000"/>
              <a:gd name="connsiteX39" fmla="*/ 3777 w 9786"/>
              <a:gd name="connsiteY39" fmla="*/ 8836 h 10000"/>
              <a:gd name="connsiteX40" fmla="*/ 3530 w 9786"/>
              <a:gd name="connsiteY40" fmla="*/ 8638 h 10000"/>
              <a:gd name="connsiteX41" fmla="*/ 3274 w 9786"/>
              <a:gd name="connsiteY41" fmla="*/ 8426 h 10000"/>
              <a:gd name="connsiteX42" fmla="*/ 3026 w 9786"/>
              <a:gd name="connsiteY42" fmla="*/ 8108 h 10000"/>
              <a:gd name="connsiteX43" fmla="*/ 2771 w 9786"/>
              <a:gd name="connsiteY43" fmla="*/ 7791 h 10000"/>
              <a:gd name="connsiteX44" fmla="*/ 2521 w 9786"/>
              <a:gd name="connsiteY44" fmla="*/ 7474 h 10000"/>
              <a:gd name="connsiteX45" fmla="*/ 2771 w 9786"/>
              <a:gd name="connsiteY45" fmla="*/ 7579 h 10000"/>
              <a:gd name="connsiteX46" fmla="*/ 3274 w 9786"/>
              <a:gd name="connsiteY46" fmla="*/ 7579 h 10000"/>
              <a:gd name="connsiteX47" fmla="*/ 3530 w 9786"/>
              <a:gd name="connsiteY47" fmla="*/ 7685 h 10000"/>
              <a:gd name="connsiteX48" fmla="*/ 4032 w 9786"/>
              <a:gd name="connsiteY48" fmla="*/ 7685 h 10000"/>
              <a:gd name="connsiteX49" fmla="*/ 4284 w 9786"/>
              <a:gd name="connsiteY49" fmla="*/ 7685 h 10000"/>
              <a:gd name="connsiteX50" fmla="*/ 4284 w 9786"/>
              <a:gd name="connsiteY50" fmla="*/ 7685 h 10000"/>
              <a:gd name="connsiteX51" fmla="*/ 4535 w 9786"/>
              <a:gd name="connsiteY51" fmla="*/ 7579 h 10000"/>
              <a:gd name="connsiteX52" fmla="*/ 4535 w 9786"/>
              <a:gd name="connsiteY52" fmla="*/ 7474 h 10000"/>
              <a:gd name="connsiteX53" fmla="*/ 4784 w 9786"/>
              <a:gd name="connsiteY53" fmla="*/ 7368 h 10000"/>
              <a:gd name="connsiteX54" fmla="*/ 4784 w 9786"/>
              <a:gd name="connsiteY54" fmla="*/ 7156 h 10000"/>
              <a:gd name="connsiteX55" fmla="*/ 5037 w 9786"/>
              <a:gd name="connsiteY55" fmla="*/ 6944 h 10000"/>
              <a:gd name="connsiteX56" fmla="*/ 5037 w 9786"/>
              <a:gd name="connsiteY56" fmla="*/ 6627 h 10000"/>
              <a:gd name="connsiteX57" fmla="*/ 5288 w 9786"/>
              <a:gd name="connsiteY57" fmla="*/ 6217 h 10000"/>
              <a:gd name="connsiteX58" fmla="*/ 5288 w 9786"/>
              <a:gd name="connsiteY58" fmla="*/ 5794 h 10000"/>
              <a:gd name="connsiteX59" fmla="*/ 5541 w 9786"/>
              <a:gd name="connsiteY59" fmla="*/ 5370 h 10000"/>
              <a:gd name="connsiteX60" fmla="*/ 5541 w 9786"/>
              <a:gd name="connsiteY60" fmla="*/ 4841 h 10000"/>
              <a:gd name="connsiteX61" fmla="*/ 5791 w 9786"/>
              <a:gd name="connsiteY61" fmla="*/ 4206 h 10000"/>
              <a:gd name="connsiteX62" fmla="*/ 6044 w 9786"/>
              <a:gd name="connsiteY62" fmla="*/ 3783 h 10000"/>
              <a:gd name="connsiteX63" fmla="*/ 6044 w 9786"/>
              <a:gd name="connsiteY63" fmla="*/ 3373 h 10000"/>
              <a:gd name="connsiteX64" fmla="*/ 6296 w 9786"/>
              <a:gd name="connsiteY64" fmla="*/ 2950 h 10000"/>
              <a:gd name="connsiteX65" fmla="*/ 6296 w 9786"/>
              <a:gd name="connsiteY65" fmla="*/ 2632 h 10000"/>
              <a:gd name="connsiteX66" fmla="*/ 6296 w 9786"/>
              <a:gd name="connsiteY66" fmla="*/ 2315 h 10000"/>
              <a:gd name="connsiteX67" fmla="*/ 6296 w 9786"/>
              <a:gd name="connsiteY67" fmla="*/ 2103 h 10000"/>
              <a:gd name="connsiteX68" fmla="*/ 6546 w 9786"/>
              <a:gd name="connsiteY68" fmla="*/ 1892 h 10000"/>
              <a:gd name="connsiteX69" fmla="*/ 6546 w 9786"/>
              <a:gd name="connsiteY69" fmla="*/ 1680 h 10000"/>
              <a:gd name="connsiteX70" fmla="*/ 6296 w 9786"/>
              <a:gd name="connsiteY70" fmla="*/ 1468 h 10000"/>
              <a:gd name="connsiteX71" fmla="*/ 6296 w 9786"/>
              <a:gd name="connsiteY71" fmla="*/ 1257 h 10000"/>
              <a:gd name="connsiteX72" fmla="*/ 6044 w 9786"/>
              <a:gd name="connsiteY72" fmla="*/ 1164 h 10000"/>
              <a:gd name="connsiteX73" fmla="*/ 5541 w 9786"/>
              <a:gd name="connsiteY73" fmla="*/ 1058 h 10000"/>
              <a:gd name="connsiteX74" fmla="*/ 4784 w 9786"/>
              <a:gd name="connsiteY74" fmla="*/ 952 h 10000"/>
              <a:gd name="connsiteX75" fmla="*/ 4784 w 9786"/>
              <a:gd name="connsiteY75" fmla="*/ 952 h 10000"/>
              <a:gd name="connsiteX76" fmla="*/ 4284 w 9786"/>
              <a:gd name="connsiteY76" fmla="*/ 952 h 10000"/>
              <a:gd name="connsiteX77" fmla="*/ 4032 w 9786"/>
              <a:gd name="connsiteY77" fmla="*/ 952 h 10000"/>
              <a:gd name="connsiteX78" fmla="*/ 3530 w 9786"/>
              <a:gd name="connsiteY78" fmla="*/ 1058 h 10000"/>
              <a:gd name="connsiteX79" fmla="*/ 2771 w 9786"/>
              <a:gd name="connsiteY79" fmla="*/ 1058 h 10000"/>
              <a:gd name="connsiteX80" fmla="*/ 2017 w 9786"/>
              <a:gd name="connsiteY80" fmla="*/ 1058 h 10000"/>
              <a:gd name="connsiteX81" fmla="*/ 1011 w 9786"/>
              <a:gd name="connsiteY81" fmla="*/ 1164 h 10000"/>
              <a:gd name="connsiteX82" fmla="*/ 36 w 9786"/>
              <a:gd name="connsiteY82" fmla="*/ 1164 h 10000"/>
              <a:gd name="connsiteX83" fmla="*/ 792 w 9786"/>
              <a:gd name="connsiteY83" fmla="*/ 635 h 10000"/>
              <a:gd name="connsiteX84" fmla="*/ 1516 w 9786"/>
              <a:gd name="connsiteY84" fmla="*/ 529 h 10000"/>
              <a:gd name="connsiteX85" fmla="*/ 2269 w 9786"/>
              <a:gd name="connsiteY85" fmla="*/ 423 h 10000"/>
              <a:gd name="connsiteX86" fmla="*/ 2771 w 9786"/>
              <a:gd name="connsiteY86" fmla="*/ 423 h 10000"/>
              <a:gd name="connsiteX87" fmla="*/ 3777 w 9786"/>
              <a:gd name="connsiteY87" fmla="*/ 317 h 10000"/>
              <a:gd name="connsiteX88" fmla="*/ 4535 w 9786"/>
              <a:gd name="connsiteY88" fmla="*/ 212 h 10000"/>
              <a:gd name="connsiteX89" fmla="*/ 5037 w 9786"/>
              <a:gd name="connsiteY89" fmla="*/ 106 h 10000"/>
              <a:gd name="connsiteX90" fmla="*/ 5288 w 9786"/>
              <a:gd name="connsiteY90" fmla="*/ 106 h 10000"/>
              <a:gd name="connsiteX91" fmla="*/ 5541 w 9786"/>
              <a:gd name="connsiteY91" fmla="*/ 0 h 10000"/>
              <a:gd name="connsiteX92" fmla="*/ 5791 w 9786"/>
              <a:gd name="connsiteY92" fmla="*/ 0 h 10000"/>
              <a:gd name="connsiteX93" fmla="*/ 6044 w 9786"/>
              <a:gd name="connsiteY93" fmla="*/ 0 h 10000"/>
              <a:gd name="connsiteX94" fmla="*/ 6296 w 9786"/>
              <a:gd name="connsiteY94" fmla="*/ 106 h 10000"/>
              <a:gd name="connsiteX95" fmla="*/ 6800 w 9786"/>
              <a:gd name="connsiteY95" fmla="*/ 212 h 10000"/>
              <a:gd name="connsiteX96" fmla="*/ 7270 w 9786"/>
              <a:gd name="connsiteY96" fmla="*/ 317 h 10000"/>
              <a:gd name="connsiteX97" fmla="*/ 8022 w 9786"/>
              <a:gd name="connsiteY97" fmla="*/ 635 h 10000"/>
              <a:gd name="connsiteX98" fmla="*/ 8781 w 9786"/>
              <a:gd name="connsiteY98" fmla="*/ 847 h 10000"/>
              <a:gd name="connsiteX99" fmla="*/ 9283 w 9786"/>
              <a:gd name="connsiteY99" fmla="*/ 952 h 10000"/>
              <a:gd name="connsiteX100" fmla="*/ 9532 w 9786"/>
              <a:gd name="connsiteY100" fmla="*/ 1164 h 10000"/>
              <a:gd name="connsiteX101" fmla="*/ 9532 w 9786"/>
              <a:gd name="connsiteY101" fmla="*/ 1257 h 10000"/>
              <a:gd name="connsiteX102" fmla="*/ 9532 w 9786"/>
              <a:gd name="connsiteY102" fmla="*/ 1257 h 10000"/>
              <a:gd name="connsiteX0" fmla="*/ 8931 w 9191"/>
              <a:gd name="connsiteY0" fmla="*/ 1257 h 10000"/>
              <a:gd name="connsiteX1" fmla="*/ 9191 w 9191"/>
              <a:gd name="connsiteY1" fmla="*/ 1362 h 10000"/>
              <a:gd name="connsiteX2" fmla="*/ 8931 w 9191"/>
              <a:gd name="connsiteY2" fmla="*/ 1468 h 10000"/>
              <a:gd name="connsiteX3" fmla="*/ 8931 w 9191"/>
              <a:gd name="connsiteY3" fmla="*/ 1574 h 10000"/>
              <a:gd name="connsiteX4" fmla="*/ 8677 w 9191"/>
              <a:gd name="connsiteY4" fmla="*/ 1680 h 10000"/>
              <a:gd name="connsiteX5" fmla="*/ 8677 w 9191"/>
              <a:gd name="connsiteY5" fmla="*/ 1680 h 10000"/>
              <a:gd name="connsiteX6" fmla="*/ 8423 w 9191"/>
              <a:gd name="connsiteY6" fmla="*/ 1786 h 10000"/>
              <a:gd name="connsiteX7" fmla="*/ 8423 w 9191"/>
              <a:gd name="connsiteY7" fmla="*/ 1892 h 10000"/>
              <a:gd name="connsiteX8" fmla="*/ 8164 w 9191"/>
              <a:gd name="connsiteY8" fmla="*/ 2103 h 10000"/>
              <a:gd name="connsiteX9" fmla="*/ 8164 w 9191"/>
              <a:gd name="connsiteY9" fmla="*/ 2209 h 10000"/>
              <a:gd name="connsiteX10" fmla="*/ 8164 w 9191"/>
              <a:gd name="connsiteY10" fmla="*/ 2421 h 10000"/>
              <a:gd name="connsiteX11" fmla="*/ 7908 w 9191"/>
              <a:gd name="connsiteY11" fmla="*/ 2632 h 10000"/>
              <a:gd name="connsiteX12" fmla="*/ 7908 w 9191"/>
              <a:gd name="connsiteY12" fmla="*/ 2844 h 10000"/>
              <a:gd name="connsiteX13" fmla="*/ 7649 w 9191"/>
              <a:gd name="connsiteY13" fmla="*/ 3161 h 10000"/>
              <a:gd name="connsiteX14" fmla="*/ 7649 w 9191"/>
              <a:gd name="connsiteY14" fmla="*/ 3479 h 10000"/>
              <a:gd name="connsiteX15" fmla="*/ 7649 w 9191"/>
              <a:gd name="connsiteY15" fmla="*/ 3889 h 10000"/>
              <a:gd name="connsiteX16" fmla="*/ 7388 w 9191"/>
              <a:gd name="connsiteY16" fmla="*/ 4206 h 10000"/>
              <a:gd name="connsiteX17" fmla="*/ 7133 w 9191"/>
              <a:gd name="connsiteY17" fmla="*/ 4630 h 10000"/>
              <a:gd name="connsiteX18" fmla="*/ 7133 w 9191"/>
              <a:gd name="connsiteY18" fmla="*/ 5159 h 10000"/>
              <a:gd name="connsiteX19" fmla="*/ 6877 w 9191"/>
              <a:gd name="connsiteY19" fmla="*/ 5688 h 10000"/>
              <a:gd name="connsiteX20" fmla="*/ 6620 w 9191"/>
              <a:gd name="connsiteY20" fmla="*/ 6310 h 10000"/>
              <a:gd name="connsiteX21" fmla="*/ 6363 w 9191"/>
              <a:gd name="connsiteY21" fmla="*/ 6839 h 10000"/>
              <a:gd name="connsiteX22" fmla="*/ 6363 w 9191"/>
              <a:gd name="connsiteY22" fmla="*/ 7368 h 10000"/>
              <a:gd name="connsiteX23" fmla="*/ 6140 w 9191"/>
              <a:gd name="connsiteY23" fmla="*/ 7791 h 10000"/>
              <a:gd name="connsiteX24" fmla="*/ 5880 w 9191"/>
              <a:gd name="connsiteY24" fmla="*/ 8214 h 10000"/>
              <a:gd name="connsiteX25" fmla="*/ 5625 w 9191"/>
              <a:gd name="connsiteY25" fmla="*/ 8532 h 10000"/>
              <a:gd name="connsiteX26" fmla="*/ 5367 w 9191"/>
              <a:gd name="connsiteY26" fmla="*/ 8836 h 10000"/>
              <a:gd name="connsiteX27" fmla="*/ 5109 w 9191"/>
              <a:gd name="connsiteY27" fmla="*/ 9048 h 10000"/>
              <a:gd name="connsiteX28" fmla="*/ 4853 w 9191"/>
              <a:gd name="connsiteY28" fmla="*/ 9259 h 10000"/>
              <a:gd name="connsiteX29" fmla="*/ 4595 w 9191"/>
              <a:gd name="connsiteY29" fmla="*/ 9577 h 10000"/>
              <a:gd name="connsiteX30" fmla="*/ 4080 w 9191"/>
              <a:gd name="connsiteY30" fmla="*/ 9788 h 10000"/>
              <a:gd name="connsiteX31" fmla="*/ 3825 w 9191"/>
              <a:gd name="connsiteY31" fmla="*/ 9894 h 10000"/>
              <a:gd name="connsiteX32" fmla="*/ 3569 w 9191"/>
              <a:gd name="connsiteY32" fmla="*/ 10000 h 10000"/>
              <a:gd name="connsiteX33" fmla="*/ 3311 w 9191"/>
              <a:gd name="connsiteY33" fmla="*/ 9894 h 10000"/>
              <a:gd name="connsiteX34" fmla="*/ 3051 w 9191"/>
              <a:gd name="connsiteY34" fmla="*/ 9788 h 10000"/>
              <a:gd name="connsiteX35" fmla="*/ 3051 w 9191"/>
              <a:gd name="connsiteY35" fmla="*/ 9683 h 10000"/>
              <a:gd name="connsiteX36" fmla="*/ 3051 w 9191"/>
              <a:gd name="connsiteY36" fmla="*/ 9365 h 10000"/>
              <a:gd name="connsiteX37" fmla="*/ 3051 w 9191"/>
              <a:gd name="connsiteY37" fmla="*/ 9259 h 10000"/>
              <a:gd name="connsiteX38" fmla="*/ 3051 w 9191"/>
              <a:gd name="connsiteY38" fmla="*/ 9048 h 10000"/>
              <a:gd name="connsiteX39" fmla="*/ 3051 w 9191"/>
              <a:gd name="connsiteY39" fmla="*/ 8836 h 10000"/>
              <a:gd name="connsiteX40" fmla="*/ 2798 w 9191"/>
              <a:gd name="connsiteY40" fmla="*/ 8638 h 10000"/>
              <a:gd name="connsiteX41" fmla="*/ 2537 w 9191"/>
              <a:gd name="connsiteY41" fmla="*/ 8426 h 10000"/>
              <a:gd name="connsiteX42" fmla="*/ 2283 w 9191"/>
              <a:gd name="connsiteY42" fmla="*/ 8108 h 10000"/>
              <a:gd name="connsiteX43" fmla="*/ 2023 w 9191"/>
              <a:gd name="connsiteY43" fmla="*/ 7791 h 10000"/>
              <a:gd name="connsiteX44" fmla="*/ 1767 w 9191"/>
              <a:gd name="connsiteY44" fmla="*/ 7474 h 10000"/>
              <a:gd name="connsiteX45" fmla="*/ 2023 w 9191"/>
              <a:gd name="connsiteY45" fmla="*/ 7579 h 10000"/>
              <a:gd name="connsiteX46" fmla="*/ 2537 w 9191"/>
              <a:gd name="connsiteY46" fmla="*/ 7579 h 10000"/>
              <a:gd name="connsiteX47" fmla="*/ 2798 w 9191"/>
              <a:gd name="connsiteY47" fmla="*/ 7685 h 10000"/>
              <a:gd name="connsiteX48" fmla="*/ 3311 w 9191"/>
              <a:gd name="connsiteY48" fmla="*/ 7685 h 10000"/>
              <a:gd name="connsiteX49" fmla="*/ 3569 w 9191"/>
              <a:gd name="connsiteY49" fmla="*/ 7685 h 10000"/>
              <a:gd name="connsiteX50" fmla="*/ 3569 w 9191"/>
              <a:gd name="connsiteY50" fmla="*/ 7685 h 10000"/>
              <a:gd name="connsiteX51" fmla="*/ 3825 w 9191"/>
              <a:gd name="connsiteY51" fmla="*/ 7579 h 10000"/>
              <a:gd name="connsiteX52" fmla="*/ 3825 w 9191"/>
              <a:gd name="connsiteY52" fmla="*/ 7474 h 10000"/>
              <a:gd name="connsiteX53" fmla="*/ 4080 w 9191"/>
              <a:gd name="connsiteY53" fmla="*/ 7368 h 10000"/>
              <a:gd name="connsiteX54" fmla="*/ 4080 w 9191"/>
              <a:gd name="connsiteY54" fmla="*/ 7156 h 10000"/>
              <a:gd name="connsiteX55" fmla="*/ 4338 w 9191"/>
              <a:gd name="connsiteY55" fmla="*/ 6944 h 10000"/>
              <a:gd name="connsiteX56" fmla="*/ 4338 w 9191"/>
              <a:gd name="connsiteY56" fmla="*/ 6627 h 10000"/>
              <a:gd name="connsiteX57" fmla="*/ 4595 w 9191"/>
              <a:gd name="connsiteY57" fmla="*/ 6217 h 10000"/>
              <a:gd name="connsiteX58" fmla="*/ 4595 w 9191"/>
              <a:gd name="connsiteY58" fmla="*/ 5794 h 10000"/>
              <a:gd name="connsiteX59" fmla="*/ 4853 w 9191"/>
              <a:gd name="connsiteY59" fmla="*/ 5370 h 10000"/>
              <a:gd name="connsiteX60" fmla="*/ 4853 w 9191"/>
              <a:gd name="connsiteY60" fmla="*/ 4841 h 10000"/>
              <a:gd name="connsiteX61" fmla="*/ 5109 w 9191"/>
              <a:gd name="connsiteY61" fmla="*/ 4206 h 10000"/>
              <a:gd name="connsiteX62" fmla="*/ 5367 w 9191"/>
              <a:gd name="connsiteY62" fmla="*/ 3783 h 10000"/>
              <a:gd name="connsiteX63" fmla="*/ 5367 w 9191"/>
              <a:gd name="connsiteY63" fmla="*/ 3373 h 10000"/>
              <a:gd name="connsiteX64" fmla="*/ 5625 w 9191"/>
              <a:gd name="connsiteY64" fmla="*/ 2950 h 10000"/>
              <a:gd name="connsiteX65" fmla="*/ 5625 w 9191"/>
              <a:gd name="connsiteY65" fmla="*/ 2632 h 10000"/>
              <a:gd name="connsiteX66" fmla="*/ 5625 w 9191"/>
              <a:gd name="connsiteY66" fmla="*/ 2315 h 10000"/>
              <a:gd name="connsiteX67" fmla="*/ 5625 w 9191"/>
              <a:gd name="connsiteY67" fmla="*/ 2103 h 10000"/>
              <a:gd name="connsiteX68" fmla="*/ 5880 w 9191"/>
              <a:gd name="connsiteY68" fmla="*/ 1892 h 10000"/>
              <a:gd name="connsiteX69" fmla="*/ 5880 w 9191"/>
              <a:gd name="connsiteY69" fmla="*/ 1680 h 10000"/>
              <a:gd name="connsiteX70" fmla="*/ 5625 w 9191"/>
              <a:gd name="connsiteY70" fmla="*/ 1468 h 10000"/>
              <a:gd name="connsiteX71" fmla="*/ 5625 w 9191"/>
              <a:gd name="connsiteY71" fmla="*/ 1257 h 10000"/>
              <a:gd name="connsiteX72" fmla="*/ 5367 w 9191"/>
              <a:gd name="connsiteY72" fmla="*/ 1164 h 10000"/>
              <a:gd name="connsiteX73" fmla="*/ 4853 w 9191"/>
              <a:gd name="connsiteY73" fmla="*/ 1058 h 10000"/>
              <a:gd name="connsiteX74" fmla="*/ 4080 w 9191"/>
              <a:gd name="connsiteY74" fmla="*/ 952 h 10000"/>
              <a:gd name="connsiteX75" fmla="*/ 4080 w 9191"/>
              <a:gd name="connsiteY75" fmla="*/ 952 h 10000"/>
              <a:gd name="connsiteX76" fmla="*/ 3569 w 9191"/>
              <a:gd name="connsiteY76" fmla="*/ 952 h 10000"/>
              <a:gd name="connsiteX77" fmla="*/ 3311 w 9191"/>
              <a:gd name="connsiteY77" fmla="*/ 952 h 10000"/>
              <a:gd name="connsiteX78" fmla="*/ 2798 w 9191"/>
              <a:gd name="connsiteY78" fmla="*/ 1058 h 10000"/>
              <a:gd name="connsiteX79" fmla="*/ 2023 w 9191"/>
              <a:gd name="connsiteY79" fmla="*/ 1058 h 10000"/>
              <a:gd name="connsiteX80" fmla="*/ 1252 w 9191"/>
              <a:gd name="connsiteY80" fmla="*/ 1058 h 10000"/>
              <a:gd name="connsiteX81" fmla="*/ 224 w 9191"/>
              <a:gd name="connsiteY81" fmla="*/ 1164 h 10000"/>
              <a:gd name="connsiteX82" fmla="*/ 0 w 9191"/>
              <a:gd name="connsiteY82" fmla="*/ 635 h 10000"/>
              <a:gd name="connsiteX83" fmla="*/ 740 w 9191"/>
              <a:gd name="connsiteY83" fmla="*/ 529 h 10000"/>
              <a:gd name="connsiteX84" fmla="*/ 1510 w 9191"/>
              <a:gd name="connsiteY84" fmla="*/ 423 h 10000"/>
              <a:gd name="connsiteX85" fmla="*/ 2023 w 9191"/>
              <a:gd name="connsiteY85" fmla="*/ 423 h 10000"/>
              <a:gd name="connsiteX86" fmla="*/ 3051 w 9191"/>
              <a:gd name="connsiteY86" fmla="*/ 317 h 10000"/>
              <a:gd name="connsiteX87" fmla="*/ 3825 w 9191"/>
              <a:gd name="connsiteY87" fmla="*/ 212 h 10000"/>
              <a:gd name="connsiteX88" fmla="*/ 4338 w 9191"/>
              <a:gd name="connsiteY88" fmla="*/ 106 h 10000"/>
              <a:gd name="connsiteX89" fmla="*/ 4595 w 9191"/>
              <a:gd name="connsiteY89" fmla="*/ 106 h 10000"/>
              <a:gd name="connsiteX90" fmla="*/ 4853 w 9191"/>
              <a:gd name="connsiteY90" fmla="*/ 0 h 10000"/>
              <a:gd name="connsiteX91" fmla="*/ 5109 w 9191"/>
              <a:gd name="connsiteY91" fmla="*/ 0 h 10000"/>
              <a:gd name="connsiteX92" fmla="*/ 5367 w 9191"/>
              <a:gd name="connsiteY92" fmla="*/ 0 h 10000"/>
              <a:gd name="connsiteX93" fmla="*/ 5625 w 9191"/>
              <a:gd name="connsiteY93" fmla="*/ 106 h 10000"/>
              <a:gd name="connsiteX94" fmla="*/ 6140 w 9191"/>
              <a:gd name="connsiteY94" fmla="*/ 212 h 10000"/>
              <a:gd name="connsiteX95" fmla="*/ 6620 w 9191"/>
              <a:gd name="connsiteY95" fmla="*/ 317 h 10000"/>
              <a:gd name="connsiteX96" fmla="*/ 7388 w 9191"/>
              <a:gd name="connsiteY96" fmla="*/ 635 h 10000"/>
              <a:gd name="connsiteX97" fmla="*/ 8164 w 9191"/>
              <a:gd name="connsiteY97" fmla="*/ 847 h 10000"/>
              <a:gd name="connsiteX98" fmla="*/ 8677 w 9191"/>
              <a:gd name="connsiteY98" fmla="*/ 952 h 10000"/>
              <a:gd name="connsiteX99" fmla="*/ 8931 w 9191"/>
              <a:gd name="connsiteY99" fmla="*/ 1164 h 10000"/>
              <a:gd name="connsiteX100" fmla="*/ 8931 w 9191"/>
              <a:gd name="connsiteY100" fmla="*/ 1257 h 10000"/>
              <a:gd name="connsiteX101" fmla="*/ 8931 w 9191"/>
              <a:gd name="connsiteY101" fmla="*/ 1257 h 10000"/>
              <a:gd name="connsiteX0" fmla="*/ 9717 w 10000"/>
              <a:gd name="connsiteY0" fmla="*/ 1257 h 10000"/>
              <a:gd name="connsiteX1" fmla="*/ 10000 w 10000"/>
              <a:gd name="connsiteY1" fmla="*/ 1362 h 10000"/>
              <a:gd name="connsiteX2" fmla="*/ 9717 w 10000"/>
              <a:gd name="connsiteY2" fmla="*/ 1468 h 10000"/>
              <a:gd name="connsiteX3" fmla="*/ 9717 w 10000"/>
              <a:gd name="connsiteY3" fmla="*/ 1574 h 10000"/>
              <a:gd name="connsiteX4" fmla="*/ 9441 w 10000"/>
              <a:gd name="connsiteY4" fmla="*/ 1680 h 10000"/>
              <a:gd name="connsiteX5" fmla="*/ 9441 w 10000"/>
              <a:gd name="connsiteY5" fmla="*/ 1680 h 10000"/>
              <a:gd name="connsiteX6" fmla="*/ 9164 w 10000"/>
              <a:gd name="connsiteY6" fmla="*/ 1786 h 10000"/>
              <a:gd name="connsiteX7" fmla="*/ 9164 w 10000"/>
              <a:gd name="connsiteY7" fmla="*/ 1892 h 10000"/>
              <a:gd name="connsiteX8" fmla="*/ 8883 w 10000"/>
              <a:gd name="connsiteY8" fmla="*/ 2103 h 10000"/>
              <a:gd name="connsiteX9" fmla="*/ 8883 w 10000"/>
              <a:gd name="connsiteY9" fmla="*/ 2209 h 10000"/>
              <a:gd name="connsiteX10" fmla="*/ 8883 w 10000"/>
              <a:gd name="connsiteY10" fmla="*/ 2421 h 10000"/>
              <a:gd name="connsiteX11" fmla="*/ 8604 w 10000"/>
              <a:gd name="connsiteY11" fmla="*/ 2632 h 10000"/>
              <a:gd name="connsiteX12" fmla="*/ 8604 w 10000"/>
              <a:gd name="connsiteY12" fmla="*/ 2844 h 10000"/>
              <a:gd name="connsiteX13" fmla="*/ 8322 w 10000"/>
              <a:gd name="connsiteY13" fmla="*/ 3161 h 10000"/>
              <a:gd name="connsiteX14" fmla="*/ 8322 w 10000"/>
              <a:gd name="connsiteY14" fmla="*/ 3479 h 10000"/>
              <a:gd name="connsiteX15" fmla="*/ 8322 w 10000"/>
              <a:gd name="connsiteY15" fmla="*/ 3889 h 10000"/>
              <a:gd name="connsiteX16" fmla="*/ 8038 w 10000"/>
              <a:gd name="connsiteY16" fmla="*/ 4206 h 10000"/>
              <a:gd name="connsiteX17" fmla="*/ 7761 w 10000"/>
              <a:gd name="connsiteY17" fmla="*/ 4630 h 10000"/>
              <a:gd name="connsiteX18" fmla="*/ 7761 w 10000"/>
              <a:gd name="connsiteY18" fmla="*/ 5159 h 10000"/>
              <a:gd name="connsiteX19" fmla="*/ 7482 w 10000"/>
              <a:gd name="connsiteY19" fmla="*/ 5688 h 10000"/>
              <a:gd name="connsiteX20" fmla="*/ 7203 w 10000"/>
              <a:gd name="connsiteY20" fmla="*/ 6310 h 10000"/>
              <a:gd name="connsiteX21" fmla="*/ 6923 w 10000"/>
              <a:gd name="connsiteY21" fmla="*/ 6839 h 10000"/>
              <a:gd name="connsiteX22" fmla="*/ 6923 w 10000"/>
              <a:gd name="connsiteY22" fmla="*/ 7368 h 10000"/>
              <a:gd name="connsiteX23" fmla="*/ 6680 w 10000"/>
              <a:gd name="connsiteY23" fmla="*/ 7791 h 10000"/>
              <a:gd name="connsiteX24" fmla="*/ 6398 w 10000"/>
              <a:gd name="connsiteY24" fmla="*/ 8214 h 10000"/>
              <a:gd name="connsiteX25" fmla="*/ 6120 w 10000"/>
              <a:gd name="connsiteY25" fmla="*/ 8532 h 10000"/>
              <a:gd name="connsiteX26" fmla="*/ 5839 w 10000"/>
              <a:gd name="connsiteY26" fmla="*/ 8836 h 10000"/>
              <a:gd name="connsiteX27" fmla="*/ 5559 w 10000"/>
              <a:gd name="connsiteY27" fmla="*/ 9048 h 10000"/>
              <a:gd name="connsiteX28" fmla="*/ 5280 w 10000"/>
              <a:gd name="connsiteY28" fmla="*/ 9259 h 10000"/>
              <a:gd name="connsiteX29" fmla="*/ 4999 w 10000"/>
              <a:gd name="connsiteY29" fmla="*/ 9577 h 10000"/>
              <a:gd name="connsiteX30" fmla="*/ 4439 w 10000"/>
              <a:gd name="connsiteY30" fmla="*/ 9788 h 10000"/>
              <a:gd name="connsiteX31" fmla="*/ 4162 w 10000"/>
              <a:gd name="connsiteY31" fmla="*/ 9894 h 10000"/>
              <a:gd name="connsiteX32" fmla="*/ 3883 w 10000"/>
              <a:gd name="connsiteY32" fmla="*/ 10000 h 10000"/>
              <a:gd name="connsiteX33" fmla="*/ 3602 w 10000"/>
              <a:gd name="connsiteY33" fmla="*/ 9894 h 10000"/>
              <a:gd name="connsiteX34" fmla="*/ 3320 w 10000"/>
              <a:gd name="connsiteY34" fmla="*/ 9788 h 10000"/>
              <a:gd name="connsiteX35" fmla="*/ 3320 w 10000"/>
              <a:gd name="connsiteY35" fmla="*/ 9683 h 10000"/>
              <a:gd name="connsiteX36" fmla="*/ 3320 w 10000"/>
              <a:gd name="connsiteY36" fmla="*/ 9365 h 10000"/>
              <a:gd name="connsiteX37" fmla="*/ 3320 w 10000"/>
              <a:gd name="connsiteY37" fmla="*/ 9259 h 10000"/>
              <a:gd name="connsiteX38" fmla="*/ 3320 w 10000"/>
              <a:gd name="connsiteY38" fmla="*/ 9048 h 10000"/>
              <a:gd name="connsiteX39" fmla="*/ 3320 w 10000"/>
              <a:gd name="connsiteY39" fmla="*/ 8836 h 10000"/>
              <a:gd name="connsiteX40" fmla="*/ 3044 w 10000"/>
              <a:gd name="connsiteY40" fmla="*/ 8638 h 10000"/>
              <a:gd name="connsiteX41" fmla="*/ 2760 w 10000"/>
              <a:gd name="connsiteY41" fmla="*/ 8426 h 10000"/>
              <a:gd name="connsiteX42" fmla="*/ 2484 w 10000"/>
              <a:gd name="connsiteY42" fmla="*/ 8108 h 10000"/>
              <a:gd name="connsiteX43" fmla="*/ 2201 w 10000"/>
              <a:gd name="connsiteY43" fmla="*/ 7791 h 10000"/>
              <a:gd name="connsiteX44" fmla="*/ 1923 w 10000"/>
              <a:gd name="connsiteY44" fmla="*/ 7474 h 10000"/>
              <a:gd name="connsiteX45" fmla="*/ 2201 w 10000"/>
              <a:gd name="connsiteY45" fmla="*/ 7579 h 10000"/>
              <a:gd name="connsiteX46" fmla="*/ 2760 w 10000"/>
              <a:gd name="connsiteY46" fmla="*/ 7579 h 10000"/>
              <a:gd name="connsiteX47" fmla="*/ 3044 w 10000"/>
              <a:gd name="connsiteY47" fmla="*/ 7685 h 10000"/>
              <a:gd name="connsiteX48" fmla="*/ 3602 w 10000"/>
              <a:gd name="connsiteY48" fmla="*/ 7685 h 10000"/>
              <a:gd name="connsiteX49" fmla="*/ 3883 w 10000"/>
              <a:gd name="connsiteY49" fmla="*/ 7685 h 10000"/>
              <a:gd name="connsiteX50" fmla="*/ 3883 w 10000"/>
              <a:gd name="connsiteY50" fmla="*/ 7685 h 10000"/>
              <a:gd name="connsiteX51" fmla="*/ 4162 w 10000"/>
              <a:gd name="connsiteY51" fmla="*/ 7579 h 10000"/>
              <a:gd name="connsiteX52" fmla="*/ 4162 w 10000"/>
              <a:gd name="connsiteY52" fmla="*/ 7474 h 10000"/>
              <a:gd name="connsiteX53" fmla="*/ 4439 w 10000"/>
              <a:gd name="connsiteY53" fmla="*/ 7368 h 10000"/>
              <a:gd name="connsiteX54" fmla="*/ 4439 w 10000"/>
              <a:gd name="connsiteY54" fmla="*/ 7156 h 10000"/>
              <a:gd name="connsiteX55" fmla="*/ 4720 w 10000"/>
              <a:gd name="connsiteY55" fmla="*/ 6944 h 10000"/>
              <a:gd name="connsiteX56" fmla="*/ 4720 w 10000"/>
              <a:gd name="connsiteY56" fmla="*/ 6627 h 10000"/>
              <a:gd name="connsiteX57" fmla="*/ 4999 w 10000"/>
              <a:gd name="connsiteY57" fmla="*/ 6217 h 10000"/>
              <a:gd name="connsiteX58" fmla="*/ 4999 w 10000"/>
              <a:gd name="connsiteY58" fmla="*/ 5794 h 10000"/>
              <a:gd name="connsiteX59" fmla="*/ 5280 w 10000"/>
              <a:gd name="connsiteY59" fmla="*/ 5370 h 10000"/>
              <a:gd name="connsiteX60" fmla="*/ 5280 w 10000"/>
              <a:gd name="connsiteY60" fmla="*/ 4841 h 10000"/>
              <a:gd name="connsiteX61" fmla="*/ 5559 w 10000"/>
              <a:gd name="connsiteY61" fmla="*/ 4206 h 10000"/>
              <a:gd name="connsiteX62" fmla="*/ 5839 w 10000"/>
              <a:gd name="connsiteY62" fmla="*/ 3783 h 10000"/>
              <a:gd name="connsiteX63" fmla="*/ 5839 w 10000"/>
              <a:gd name="connsiteY63" fmla="*/ 3373 h 10000"/>
              <a:gd name="connsiteX64" fmla="*/ 6120 w 10000"/>
              <a:gd name="connsiteY64" fmla="*/ 2950 h 10000"/>
              <a:gd name="connsiteX65" fmla="*/ 6120 w 10000"/>
              <a:gd name="connsiteY65" fmla="*/ 2632 h 10000"/>
              <a:gd name="connsiteX66" fmla="*/ 6120 w 10000"/>
              <a:gd name="connsiteY66" fmla="*/ 2315 h 10000"/>
              <a:gd name="connsiteX67" fmla="*/ 6120 w 10000"/>
              <a:gd name="connsiteY67" fmla="*/ 2103 h 10000"/>
              <a:gd name="connsiteX68" fmla="*/ 6398 w 10000"/>
              <a:gd name="connsiteY68" fmla="*/ 1892 h 10000"/>
              <a:gd name="connsiteX69" fmla="*/ 6398 w 10000"/>
              <a:gd name="connsiteY69" fmla="*/ 1680 h 10000"/>
              <a:gd name="connsiteX70" fmla="*/ 6120 w 10000"/>
              <a:gd name="connsiteY70" fmla="*/ 1468 h 10000"/>
              <a:gd name="connsiteX71" fmla="*/ 6120 w 10000"/>
              <a:gd name="connsiteY71" fmla="*/ 1257 h 10000"/>
              <a:gd name="connsiteX72" fmla="*/ 5839 w 10000"/>
              <a:gd name="connsiteY72" fmla="*/ 1164 h 10000"/>
              <a:gd name="connsiteX73" fmla="*/ 5280 w 10000"/>
              <a:gd name="connsiteY73" fmla="*/ 1058 h 10000"/>
              <a:gd name="connsiteX74" fmla="*/ 4439 w 10000"/>
              <a:gd name="connsiteY74" fmla="*/ 952 h 10000"/>
              <a:gd name="connsiteX75" fmla="*/ 4439 w 10000"/>
              <a:gd name="connsiteY75" fmla="*/ 952 h 10000"/>
              <a:gd name="connsiteX76" fmla="*/ 3883 w 10000"/>
              <a:gd name="connsiteY76" fmla="*/ 952 h 10000"/>
              <a:gd name="connsiteX77" fmla="*/ 3602 w 10000"/>
              <a:gd name="connsiteY77" fmla="*/ 952 h 10000"/>
              <a:gd name="connsiteX78" fmla="*/ 3044 w 10000"/>
              <a:gd name="connsiteY78" fmla="*/ 1058 h 10000"/>
              <a:gd name="connsiteX79" fmla="*/ 2201 w 10000"/>
              <a:gd name="connsiteY79" fmla="*/ 1058 h 10000"/>
              <a:gd name="connsiteX80" fmla="*/ 1362 w 10000"/>
              <a:gd name="connsiteY80" fmla="*/ 1058 h 10000"/>
              <a:gd name="connsiteX81" fmla="*/ 0 w 10000"/>
              <a:gd name="connsiteY81" fmla="*/ 635 h 10000"/>
              <a:gd name="connsiteX82" fmla="*/ 805 w 10000"/>
              <a:gd name="connsiteY82" fmla="*/ 529 h 10000"/>
              <a:gd name="connsiteX83" fmla="*/ 1643 w 10000"/>
              <a:gd name="connsiteY83" fmla="*/ 423 h 10000"/>
              <a:gd name="connsiteX84" fmla="*/ 2201 w 10000"/>
              <a:gd name="connsiteY84" fmla="*/ 423 h 10000"/>
              <a:gd name="connsiteX85" fmla="*/ 3320 w 10000"/>
              <a:gd name="connsiteY85" fmla="*/ 317 h 10000"/>
              <a:gd name="connsiteX86" fmla="*/ 4162 w 10000"/>
              <a:gd name="connsiteY86" fmla="*/ 212 h 10000"/>
              <a:gd name="connsiteX87" fmla="*/ 4720 w 10000"/>
              <a:gd name="connsiteY87" fmla="*/ 106 h 10000"/>
              <a:gd name="connsiteX88" fmla="*/ 4999 w 10000"/>
              <a:gd name="connsiteY88" fmla="*/ 106 h 10000"/>
              <a:gd name="connsiteX89" fmla="*/ 5280 w 10000"/>
              <a:gd name="connsiteY89" fmla="*/ 0 h 10000"/>
              <a:gd name="connsiteX90" fmla="*/ 5559 w 10000"/>
              <a:gd name="connsiteY90" fmla="*/ 0 h 10000"/>
              <a:gd name="connsiteX91" fmla="*/ 5839 w 10000"/>
              <a:gd name="connsiteY91" fmla="*/ 0 h 10000"/>
              <a:gd name="connsiteX92" fmla="*/ 6120 w 10000"/>
              <a:gd name="connsiteY92" fmla="*/ 106 h 10000"/>
              <a:gd name="connsiteX93" fmla="*/ 6680 w 10000"/>
              <a:gd name="connsiteY93" fmla="*/ 212 h 10000"/>
              <a:gd name="connsiteX94" fmla="*/ 7203 w 10000"/>
              <a:gd name="connsiteY94" fmla="*/ 317 h 10000"/>
              <a:gd name="connsiteX95" fmla="*/ 8038 w 10000"/>
              <a:gd name="connsiteY95" fmla="*/ 635 h 10000"/>
              <a:gd name="connsiteX96" fmla="*/ 8883 w 10000"/>
              <a:gd name="connsiteY96" fmla="*/ 847 h 10000"/>
              <a:gd name="connsiteX97" fmla="*/ 9441 w 10000"/>
              <a:gd name="connsiteY97" fmla="*/ 952 h 10000"/>
              <a:gd name="connsiteX98" fmla="*/ 9717 w 10000"/>
              <a:gd name="connsiteY98" fmla="*/ 1164 h 10000"/>
              <a:gd name="connsiteX99" fmla="*/ 9717 w 10000"/>
              <a:gd name="connsiteY99" fmla="*/ 1257 h 10000"/>
              <a:gd name="connsiteX100" fmla="*/ 9717 w 10000"/>
              <a:gd name="connsiteY100" fmla="*/ 1257 h 10000"/>
              <a:gd name="connsiteX0" fmla="*/ 8912 w 9195"/>
              <a:gd name="connsiteY0" fmla="*/ 1257 h 10000"/>
              <a:gd name="connsiteX1" fmla="*/ 9195 w 9195"/>
              <a:gd name="connsiteY1" fmla="*/ 1362 h 10000"/>
              <a:gd name="connsiteX2" fmla="*/ 8912 w 9195"/>
              <a:gd name="connsiteY2" fmla="*/ 1468 h 10000"/>
              <a:gd name="connsiteX3" fmla="*/ 8912 w 9195"/>
              <a:gd name="connsiteY3" fmla="*/ 1574 h 10000"/>
              <a:gd name="connsiteX4" fmla="*/ 8636 w 9195"/>
              <a:gd name="connsiteY4" fmla="*/ 1680 h 10000"/>
              <a:gd name="connsiteX5" fmla="*/ 8636 w 9195"/>
              <a:gd name="connsiteY5" fmla="*/ 1680 h 10000"/>
              <a:gd name="connsiteX6" fmla="*/ 8359 w 9195"/>
              <a:gd name="connsiteY6" fmla="*/ 1786 h 10000"/>
              <a:gd name="connsiteX7" fmla="*/ 8359 w 9195"/>
              <a:gd name="connsiteY7" fmla="*/ 1892 h 10000"/>
              <a:gd name="connsiteX8" fmla="*/ 8078 w 9195"/>
              <a:gd name="connsiteY8" fmla="*/ 2103 h 10000"/>
              <a:gd name="connsiteX9" fmla="*/ 8078 w 9195"/>
              <a:gd name="connsiteY9" fmla="*/ 2209 h 10000"/>
              <a:gd name="connsiteX10" fmla="*/ 8078 w 9195"/>
              <a:gd name="connsiteY10" fmla="*/ 2421 h 10000"/>
              <a:gd name="connsiteX11" fmla="*/ 7799 w 9195"/>
              <a:gd name="connsiteY11" fmla="*/ 2632 h 10000"/>
              <a:gd name="connsiteX12" fmla="*/ 7799 w 9195"/>
              <a:gd name="connsiteY12" fmla="*/ 2844 h 10000"/>
              <a:gd name="connsiteX13" fmla="*/ 7517 w 9195"/>
              <a:gd name="connsiteY13" fmla="*/ 3161 h 10000"/>
              <a:gd name="connsiteX14" fmla="*/ 7517 w 9195"/>
              <a:gd name="connsiteY14" fmla="*/ 3479 h 10000"/>
              <a:gd name="connsiteX15" fmla="*/ 7517 w 9195"/>
              <a:gd name="connsiteY15" fmla="*/ 3889 h 10000"/>
              <a:gd name="connsiteX16" fmla="*/ 7233 w 9195"/>
              <a:gd name="connsiteY16" fmla="*/ 4206 h 10000"/>
              <a:gd name="connsiteX17" fmla="*/ 6956 w 9195"/>
              <a:gd name="connsiteY17" fmla="*/ 4630 h 10000"/>
              <a:gd name="connsiteX18" fmla="*/ 6956 w 9195"/>
              <a:gd name="connsiteY18" fmla="*/ 5159 h 10000"/>
              <a:gd name="connsiteX19" fmla="*/ 6677 w 9195"/>
              <a:gd name="connsiteY19" fmla="*/ 5688 h 10000"/>
              <a:gd name="connsiteX20" fmla="*/ 6398 w 9195"/>
              <a:gd name="connsiteY20" fmla="*/ 6310 h 10000"/>
              <a:gd name="connsiteX21" fmla="*/ 6118 w 9195"/>
              <a:gd name="connsiteY21" fmla="*/ 6839 h 10000"/>
              <a:gd name="connsiteX22" fmla="*/ 6118 w 9195"/>
              <a:gd name="connsiteY22" fmla="*/ 7368 h 10000"/>
              <a:gd name="connsiteX23" fmla="*/ 5875 w 9195"/>
              <a:gd name="connsiteY23" fmla="*/ 7791 h 10000"/>
              <a:gd name="connsiteX24" fmla="*/ 5593 w 9195"/>
              <a:gd name="connsiteY24" fmla="*/ 8214 h 10000"/>
              <a:gd name="connsiteX25" fmla="*/ 5315 w 9195"/>
              <a:gd name="connsiteY25" fmla="*/ 8532 h 10000"/>
              <a:gd name="connsiteX26" fmla="*/ 5034 w 9195"/>
              <a:gd name="connsiteY26" fmla="*/ 8836 h 10000"/>
              <a:gd name="connsiteX27" fmla="*/ 4754 w 9195"/>
              <a:gd name="connsiteY27" fmla="*/ 9048 h 10000"/>
              <a:gd name="connsiteX28" fmla="*/ 4475 w 9195"/>
              <a:gd name="connsiteY28" fmla="*/ 9259 h 10000"/>
              <a:gd name="connsiteX29" fmla="*/ 4194 w 9195"/>
              <a:gd name="connsiteY29" fmla="*/ 9577 h 10000"/>
              <a:gd name="connsiteX30" fmla="*/ 3634 w 9195"/>
              <a:gd name="connsiteY30" fmla="*/ 9788 h 10000"/>
              <a:gd name="connsiteX31" fmla="*/ 3357 w 9195"/>
              <a:gd name="connsiteY31" fmla="*/ 9894 h 10000"/>
              <a:gd name="connsiteX32" fmla="*/ 3078 w 9195"/>
              <a:gd name="connsiteY32" fmla="*/ 10000 h 10000"/>
              <a:gd name="connsiteX33" fmla="*/ 2797 w 9195"/>
              <a:gd name="connsiteY33" fmla="*/ 9894 h 10000"/>
              <a:gd name="connsiteX34" fmla="*/ 2515 w 9195"/>
              <a:gd name="connsiteY34" fmla="*/ 9788 h 10000"/>
              <a:gd name="connsiteX35" fmla="*/ 2515 w 9195"/>
              <a:gd name="connsiteY35" fmla="*/ 9683 h 10000"/>
              <a:gd name="connsiteX36" fmla="*/ 2515 w 9195"/>
              <a:gd name="connsiteY36" fmla="*/ 9365 h 10000"/>
              <a:gd name="connsiteX37" fmla="*/ 2515 w 9195"/>
              <a:gd name="connsiteY37" fmla="*/ 9259 h 10000"/>
              <a:gd name="connsiteX38" fmla="*/ 2515 w 9195"/>
              <a:gd name="connsiteY38" fmla="*/ 9048 h 10000"/>
              <a:gd name="connsiteX39" fmla="*/ 2515 w 9195"/>
              <a:gd name="connsiteY39" fmla="*/ 8836 h 10000"/>
              <a:gd name="connsiteX40" fmla="*/ 2239 w 9195"/>
              <a:gd name="connsiteY40" fmla="*/ 8638 h 10000"/>
              <a:gd name="connsiteX41" fmla="*/ 1955 w 9195"/>
              <a:gd name="connsiteY41" fmla="*/ 8426 h 10000"/>
              <a:gd name="connsiteX42" fmla="*/ 1679 w 9195"/>
              <a:gd name="connsiteY42" fmla="*/ 8108 h 10000"/>
              <a:gd name="connsiteX43" fmla="*/ 1396 w 9195"/>
              <a:gd name="connsiteY43" fmla="*/ 7791 h 10000"/>
              <a:gd name="connsiteX44" fmla="*/ 1118 w 9195"/>
              <a:gd name="connsiteY44" fmla="*/ 7474 h 10000"/>
              <a:gd name="connsiteX45" fmla="*/ 1396 w 9195"/>
              <a:gd name="connsiteY45" fmla="*/ 7579 h 10000"/>
              <a:gd name="connsiteX46" fmla="*/ 1955 w 9195"/>
              <a:gd name="connsiteY46" fmla="*/ 7579 h 10000"/>
              <a:gd name="connsiteX47" fmla="*/ 2239 w 9195"/>
              <a:gd name="connsiteY47" fmla="*/ 7685 h 10000"/>
              <a:gd name="connsiteX48" fmla="*/ 2797 w 9195"/>
              <a:gd name="connsiteY48" fmla="*/ 7685 h 10000"/>
              <a:gd name="connsiteX49" fmla="*/ 3078 w 9195"/>
              <a:gd name="connsiteY49" fmla="*/ 7685 h 10000"/>
              <a:gd name="connsiteX50" fmla="*/ 3078 w 9195"/>
              <a:gd name="connsiteY50" fmla="*/ 7685 h 10000"/>
              <a:gd name="connsiteX51" fmla="*/ 3357 w 9195"/>
              <a:gd name="connsiteY51" fmla="*/ 7579 h 10000"/>
              <a:gd name="connsiteX52" fmla="*/ 3357 w 9195"/>
              <a:gd name="connsiteY52" fmla="*/ 7474 h 10000"/>
              <a:gd name="connsiteX53" fmla="*/ 3634 w 9195"/>
              <a:gd name="connsiteY53" fmla="*/ 7368 h 10000"/>
              <a:gd name="connsiteX54" fmla="*/ 3634 w 9195"/>
              <a:gd name="connsiteY54" fmla="*/ 7156 h 10000"/>
              <a:gd name="connsiteX55" fmla="*/ 3915 w 9195"/>
              <a:gd name="connsiteY55" fmla="*/ 6944 h 10000"/>
              <a:gd name="connsiteX56" fmla="*/ 3915 w 9195"/>
              <a:gd name="connsiteY56" fmla="*/ 6627 h 10000"/>
              <a:gd name="connsiteX57" fmla="*/ 4194 w 9195"/>
              <a:gd name="connsiteY57" fmla="*/ 6217 h 10000"/>
              <a:gd name="connsiteX58" fmla="*/ 4194 w 9195"/>
              <a:gd name="connsiteY58" fmla="*/ 5794 h 10000"/>
              <a:gd name="connsiteX59" fmla="*/ 4475 w 9195"/>
              <a:gd name="connsiteY59" fmla="*/ 5370 h 10000"/>
              <a:gd name="connsiteX60" fmla="*/ 4475 w 9195"/>
              <a:gd name="connsiteY60" fmla="*/ 4841 h 10000"/>
              <a:gd name="connsiteX61" fmla="*/ 4754 w 9195"/>
              <a:gd name="connsiteY61" fmla="*/ 4206 h 10000"/>
              <a:gd name="connsiteX62" fmla="*/ 5034 w 9195"/>
              <a:gd name="connsiteY62" fmla="*/ 3783 h 10000"/>
              <a:gd name="connsiteX63" fmla="*/ 5034 w 9195"/>
              <a:gd name="connsiteY63" fmla="*/ 3373 h 10000"/>
              <a:gd name="connsiteX64" fmla="*/ 5315 w 9195"/>
              <a:gd name="connsiteY64" fmla="*/ 2950 h 10000"/>
              <a:gd name="connsiteX65" fmla="*/ 5315 w 9195"/>
              <a:gd name="connsiteY65" fmla="*/ 2632 h 10000"/>
              <a:gd name="connsiteX66" fmla="*/ 5315 w 9195"/>
              <a:gd name="connsiteY66" fmla="*/ 2315 h 10000"/>
              <a:gd name="connsiteX67" fmla="*/ 5315 w 9195"/>
              <a:gd name="connsiteY67" fmla="*/ 2103 h 10000"/>
              <a:gd name="connsiteX68" fmla="*/ 5593 w 9195"/>
              <a:gd name="connsiteY68" fmla="*/ 1892 h 10000"/>
              <a:gd name="connsiteX69" fmla="*/ 5593 w 9195"/>
              <a:gd name="connsiteY69" fmla="*/ 1680 h 10000"/>
              <a:gd name="connsiteX70" fmla="*/ 5315 w 9195"/>
              <a:gd name="connsiteY70" fmla="*/ 1468 h 10000"/>
              <a:gd name="connsiteX71" fmla="*/ 5315 w 9195"/>
              <a:gd name="connsiteY71" fmla="*/ 1257 h 10000"/>
              <a:gd name="connsiteX72" fmla="*/ 5034 w 9195"/>
              <a:gd name="connsiteY72" fmla="*/ 1164 h 10000"/>
              <a:gd name="connsiteX73" fmla="*/ 4475 w 9195"/>
              <a:gd name="connsiteY73" fmla="*/ 1058 h 10000"/>
              <a:gd name="connsiteX74" fmla="*/ 3634 w 9195"/>
              <a:gd name="connsiteY74" fmla="*/ 952 h 10000"/>
              <a:gd name="connsiteX75" fmla="*/ 3634 w 9195"/>
              <a:gd name="connsiteY75" fmla="*/ 952 h 10000"/>
              <a:gd name="connsiteX76" fmla="*/ 3078 w 9195"/>
              <a:gd name="connsiteY76" fmla="*/ 952 h 10000"/>
              <a:gd name="connsiteX77" fmla="*/ 2797 w 9195"/>
              <a:gd name="connsiteY77" fmla="*/ 952 h 10000"/>
              <a:gd name="connsiteX78" fmla="*/ 2239 w 9195"/>
              <a:gd name="connsiteY78" fmla="*/ 1058 h 10000"/>
              <a:gd name="connsiteX79" fmla="*/ 1396 w 9195"/>
              <a:gd name="connsiteY79" fmla="*/ 1058 h 10000"/>
              <a:gd name="connsiteX80" fmla="*/ 557 w 9195"/>
              <a:gd name="connsiteY80" fmla="*/ 1058 h 10000"/>
              <a:gd name="connsiteX81" fmla="*/ 0 w 9195"/>
              <a:gd name="connsiteY81" fmla="*/ 529 h 10000"/>
              <a:gd name="connsiteX82" fmla="*/ 838 w 9195"/>
              <a:gd name="connsiteY82" fmla="*/ 423 h 10000"/>
              <a:gd name="connsiteX83" fmla="*/ 1396 w 9195"/>
              <a:gd name="connsiteY83" fmla="*/ 423 h 10000"/>
              <a:gd name="connsiteX84" fmla="*/ 2515 w 9195"/>
              <a:gd name="connsiteY84" fmla="*/ 317 h 10000"/>
              <a:gd name="connsiteX85" fmla="*/ 3357 w 9195"/>
              <a:gd name="connsiteY85" fmla="*/ 212 h 10000"/>
              <a:gd name="connsiteX86" fmla="*/ 3915 w 9195"/>
              <a:gd name="connsiteY86" fmla="*/ 106 h 10000"/>
              <a:gd name="connsiteX87" fmla="*/ 4194 w 9195"/>
              <a:gd name="connsiteY87" fmla="*/ 106 h 10000"/>
              <a:gd name="connsiteX88" fmla="*/ 4475 w 9195"/>
              <a:gd name="connsiteY88" fmla="*/ 0 h 10000"/>
              <a:gd name="connsiteX89" fmla="*/ 4754 w 9195"/>
              <a:gd name="connsiteY89" fmla="*/ 0 h 10000"/>
              <a:gd name="connsiteX90" fmla="*/ 5034 w 9195"/>
              <a:gd name="connsiteY90" fmla="*/ 0 h 10000"/>
              <a:gd name="connsiteX91" fmla="*/ 5315 w 9195"/>
              <a:gd name="connsiteY91" fmla="*/ 106 h 10000"/>
              <a:gd name="connsiteX92" fmla="*/ 5875 w 9195"/>
              <a:gd name="connsiteY92" fmla="*/ 212 h 10000"/>
              <a:gd name="connsiteX93" fmla="*/ 6398 w 9195"/>
              <a:gd name="connsiteY93" fmla="*/ 317 h 10000"/>
              <a:gd name="connsiteX94" fmla="*/ 7233 w 9195"/>
              <a:gd name="connsiteY94" fmla="*/ 635 h 10000"/>
              <a:gd name="connsiteX95" fmla="*/ 8078 w 9195"/>
              <a:gd name="connsiteY95" fmla="*/ 847 h 10000"/>
              <a:gd name="connsiteX96" fmla="*/ 8636 w 9195"/>
              <a:gd name="connsiteY96" fmla="*/ 952 h 10000"/>
              <a:gd name="connsiteX97" fmla="*/ 8912 w 9195"/>
              <a:gd name="connsiteY97" fmla="*/ 1164 h 10000"/>
              <a:gd name="connsiteX98" fmla="*/ 8912 w 9195"/>
              <a:gd name="connsiteY98" fmla="*/ 1257 h 10000"/>
              <a:gd name="connsiteX99" fmla="*/ 8912 w 9195"/>
              <a:gd name="connsiteY99" fmla="*/ 1257 h 10000"/>
              <a:gd name="connsiteX0" fmla="*/ 9692 w 10000"/>
              <a:gd name="connsiteY0" fmla="*/ 1257 h 10000"/>
              <a:gd name="connsiteX1" fmla="*/ 10000 w 10000"/>
              <a:gd name="connsiteY1" fmla="*/ 1362 h 10000"/>
              <a:gd name="connsiteX2" fmla="*/ 9692 w 10000"/>
              <a:gd name="connsiteY2" fmla="*/ 1468 h 10000"/>
              <a:gd name="connsiteX3" fmla="*/ 9692 w 10000"/>
              <a:gd name="connsiteY3" fmla="*/ 1574 h 10000"/>
              <a:gd name="connsiteX4" fmla="*/ 9392 w 10000"/>
              <a:gd name="connsiteY4" fmla="*/ 1680 h 10000"/>
              <a:gd name="connsiteX5" fmla="*/ 9392 w 10000"/>
              <a:gd name="connsiteY5" fmla="*/ 1680 h 10000"/>
              <a:gd name="connsiteX6" fmla="*/ 9091 w 10000"/>
              <a:gd name="connsiteY6" fmla="*/ 1786 h 10000"/>
              <a:gd name="connsiteX7" fmla="*/ 9091 w 10000"/>
              <a:gd name="connsiteY7" fmla="*/ 1892 h 10000"/>
              <a:gd name="connsiteX8" fmla="*/ 8785 w 10000"/>
              <a:gd name="connsiteY8" fmla="*/ 2103 h 10000"/>
              <a:gd name="connsiteX9" fmla="*/ 8785 w 10000"/>
              <a:gd name="connsiteY9" fmla="*/ 2209 h 10000"/>
              <a:gd name="connsiteX10" fmla="*/ 8785 w 10000"/>
              <a:gd name="connsiteY10" fmla="*/ 2421 h 10000"/>
              <a:gd name="connsiteX11" fmla="*/ 8482 w 10000"/>
              <a:gd name="connsiteY11" fmla="*/ 2632 h 10000"/>
              <a:gd name="connsiteX12" fmla="*/ 8482 w 10000"/>
              <a:gd name="connsiteY12" fmla="*/ 2844 h 10000"/>
              <a:gd name="connsiteX13" fmla="*/ 8175 w 10000"/>
              <a:gd name="connsiteY13" fmla="*/ 3161 h 10000"/>
              <a:gd name="connsiteX14" fmla="*/ 8175 w 10000"/>
              <a:gd name="connsiteY14" fmla="*/ 3479 h 10000"/>
              <a:gd name="connsiteX15" fmla="*/ 8175 w 10000"/>
              <a:gd name="connsiteY15" fmla="*/ 3889 h 10000"/>
              <a:gd name="connsiteX16" fmla="*/ 7866 w 10000"/>
              <a:gd name="connsiteY16" fmla="*/ 4206 h 10000"/>
              <a:gd name="connsiteX17" fmla="*/ 7565 w 10000"/>
              <a:gd name="connsiteY17" fmla="*/ 4630 h 10000"/>
              <a:gd name="connsiteX18" fmla="*/ 7565 w 10000"/>
              <a:gd name="connsiteY18" fmla="*/ 5159 h 10000"/>
              <a:gd name="connsiteX19" fmla="*/ 7262 w 10000"/>
              <a:gd name="connsiteY19" fmla="*/ 5688 h 10000"/>
              <a:gd name="connsiteX20" fmla="*/ 6958 w 10000"/>
              <a:gd name="connsiteY20" fmla="*/ 6310 h 10000"/>
              <a:gd name="connsiteX21" fmla="*/ 6654 w 10000"/>
              <a:gd name="connsiteY21" fmla="*/ 6839 h 10000"/>
              <a:gd name="connsiteX22" fmla="*/ 6654 w 10000"/>
              <a:gd name="connsiteY22" fmla="*/ 7368 h 10000"/>
              <a:gd name="connsiteX23" fmla="*/ 6389 w 10000"/>
              <a:gd name="connsiteY23" fmla="*/ 7791 h 10000"/>
              <a:gd name="connsiteX24" fmla="*/ 6083 w 10000"/>
              <a:gd name="connsiteY24" fmla="*/ 8214 h 10000"/>
              <a:gd name="connsiteX25" fmla="*/ 5780 w 10000"/>
              <a:gd name="connsiteY25" fmla="*/ 8532 h 10000"/>
              <a:gd name="connsiteX26" fmla="*/ 5475 w 10000"/>
              <a:gd name="connsiteY26" fmla="*/ 8836 h 10000"/>
              <a:gd name="connsiteX27" fmla="*/ 5170 w 10000"/>
              <a:gd name="connsiteY27" fmla="*/ 9048 h 10000"/>
              <a:gd name="connsiteX28" fmla="*/ 4867 w 10000"/>
              <a:gd name="connsiteY28" fmla="*/ 9259 h 10000"/>
              <a:gd name="connsiteX29" fmla="*/ 4561 w 10000"/>
              <a:gd name="connsiteY29" fmla="*/ 9577 h 10000"/>
              <a:gd name="connsiteX30" fmla="*/ 3952 w 10000"/>
              <a:gd name="connsiteY30" fmla="*/ 9788 h 10000"/>
              <a:gd name="connsiteX31" fmla="*/ 3651 w 10000"/>
              <a:gd name="connsiteY31" fmla="*/ 9894 h 10000"/>
              <a:gd name="connsiteX32" fmla="*/ 3347 w 10000"/>
              <a:gd name="connsiteY32" fmla="*/ 10000 h 10000"/>
              <a:gd name="connsiteX33" fmla="*/ 3042 w 10000"/>
              <a:gd name="connsiteY33" fmla="*/ 9894 h 10000"/>
              <a:gd name="connsiteX34" fmla="*/ 2735 w 10000"/>
              <a:gd name="connsiteY34" fmla="*/ 9788 h 10000"/>
              <a:gd name="connsiteX35" fmla="*/ 2735 w 10000"/>
              <a:gd name="connsiteY35" fmla="*/ 9683 h 10000"/>
              <a:gd name="connsiteX36" fmla="*/ 2735 w 10000"/>
              <a:gd name="connsiteY36" fmla="*/ 9365 h 10000"/>
              <a:gd name="connsiteX37" fmla="*/ 2735 w 10000"/>
              <a:gd name="connsiteY37" fmla="*/ 9259 h 10000"/>
              <a:gd name="connsiteX38" fmla="*/ 2735 w 10000"/>
              <a:gd name="connsiteY38" fmla="*/ 9048 h 10000"/>
              <a:gd name="connsiteX39" fmla="*/ 2735 w 10000"/>
              <a:gd name="connsiteY39" fmla="*/ 8836 h 10000"/>
              <a:gd name="connsiteX40" fmla="*/ 2435 w 10000"/>
              <a:gd name="connsiteY40" fmla="*/ 8638 h 10000"/>
              <a:gd name="connsiteX41" fmla="*/ 2126 w 10000"/>
              <a:gd name="connsiteY41" fmla="*/ 8426 h 10000"/>
              <a:gd name="connsiteX42" fmla="*/ 1826 w 10000"/>
              <a:gd name="connsiteY42" fmla="*/ 8108 h 10000"/>
              <a:gd name="connsiteX43" fmla="*/ 1518 w 10000"/>
              <a:gd name="connsiteY43" fmla="*/ 7791 h 10000"/>
              <a:gd name="connsiteX44" fmla="*/ 1216 w 10000"/>
              <a:gd name="connsiteY44" fmla="*/ 7474 h 10000"/>
              <a:gd name="connsiteX45" fmla="*/ 1518 w 10000"/>
              <a:gd name="connsiteY45" fmla="*/ 7579 h 10000"/>
              <a:gd name="connsiteX46" fmla="*/ 2126 w 10000"/>
              <a:gd name="connsiteY46" fmla="*/ 7579 h 10000"/>
              <a:gd name="connsiteX47" fmla="*/ 2435 w 10000"/>
              <a:gd name="connsiteY47" fmla="*/ 7685 h 10000"/>
              <a:gd name="connsiteX48" fmla="*/ 3042 w 10000"/>
              <a:gd name="connsiteY48" fmla="*/ 7685 h 10000"/>
              <a:gd name="connsiteX49" fmla="*/ 3347 w 10000"/>
              <a:gd name="connsiteY49" fmla="*/ 7685 h 10000"/>
              <a:gd name="connsiteX50" fmla="*/ 3347 w 10000"/>
              <a:gd name="connsiteY50" fmla="*/ 7685 h 10000"/>
              <a:gd name="connsiteX51" fmla="*/ 3651 w 10000"/>
              <a:gd name="connsiteY51" fmla="*/ 7579 h 10000"/>
              <a:gd name="connsiteX52" fmla="*/ 3651 w 10000"/>
              <a:gd name="connsiteY52" fmla="*/ 7474 h 10000"/>
              <a:gd name="connsiteX53" fmla="*/ 3952 w 10000"/>
              <a:gd name="connsiteY53" fmla="*/ 7368 h 10000"/>
              <a:gd name="connsiteX54" fmla="*/ 3952 w 10000"/>
              <a:gd name="connsiteY54" fmla="*/ 7156 h 10000"/>
              <a:gd name="connsiteX55" fmla="*/ 4258 w 10000"/>
              <a:gd name="connsiteY55" fmla="*/ 6944 h 10000"/>
              <a:gd name="connsiteX56" fmla="*/ 4258 w 10000"/>
              <a:gd name="connsiteY56" fmla="*/ 6627 h 10000"/>
              <a:gd name="connsiteX57" fmla="*/ 4561 w 10000"/>
              <a:gd name="connsiteY57" fmla="*/ 6217 h 10000"/>
              <a:gd name="connsiteX58" fmla="*/ 4561 w 10000"/>
              <a:gd name="connsiteY58" fmla="*/ 5794 h 10000"/>
              <a:gd name="connsiteX59" fmla="*/ 4867 w 10000"/>
              <a:gd name="connsiteY59" fmla="*/ 5370 h 10000"/>
              <a:gd name="connsiteX60" fmla="*/ 4867 w 10000"/>
              <a:gd name="connsiteY60" fmla="*/ 4841 h 10000"/>
              <a:gd name="connsiteX61" fmla="*/ 5170 w 10000"/>
              <a:gd name="connsiteY61" fmla="*/ 4206 h 10000"/>
              <a:gd name="connsiteX62" fmla="*/ 5475 w 10000"/>
              <a:gd name="connsiteY62" fmla="*/ 3783 h 10000"/>
              <a:gd name="connsiteX63" fmla="*/ 5475 w 10000"/>
              <a:gd name="connsiteY63" fmla="*/ 3373 h 10000"/>
              <a:gd name="connsiteX64" fmla="*/ 5780 w 10000"/>
              <a:gd name="connsiteY64" fmla="*/ 2950 h 10000"/>
              <a:gd name="connsiteX65" fmla="*/ 5780 w 10000"/>
              <a:gd name="connsiteY65" fmla="*/ 2632 h 10000"/>
              <a:gd name="connsiteX66" fmla="*/ 5780 w 10000"/>
              <a:gd name="connsiteY66" fmla="*/ 2315 h 10000"/>
              <a:gd name="connsiteX67" fmla="*/ 5780 w 10000"/>
              <a:gd name="connsiteY67" fmla="*/ 2103 h 10000"/>
              <a:gd name="connsiteX68" fmla="*/ 6083 w 10000"/>
              <a:gd name="connsiteY68" fmla="*/ 1892 h 10000"/>
              <a:gd name="connsiteX69" fmla="*/ 6083 w 10000"/>
              <a:gd name="connsiteY69" fmla="*/ 1680 h 10000"/>
              <a:gd name="connsiteX70" fmla="*/ 5780 w 10000"/>
              <a:gd name="connsiteY70" fmla="*/ 1468 h 10000"/>
              <a:gd name="connsiteX71" fmla="*/ 5780 w 10000"/>
              <a:gd name="connsiteY71" fmla="*/ 1257 h 10000"/>
              <a:gd name="connsiteX72" fmla="*/ 5475 w 10000"/>
              <a:gd name="connsiteY72" fmla="*/ 1164 h 10000"/>
              <a:gd name="connsiteX73" fmla="*/ 4867 w 10000"/>
              <a:gd name="connsiteY73" fmla="*/ 1058 h 10000"/>
              <a:gd name="connsiteX74" fmla="*/ 3952 w 10000"/>
              <a:gd name="connsiteY74" fmla="*/ 952 h 10000"/>
              <a:gd name="connsiteX75" fmla="*/ 3952 w 10000"/>
              <a:gd name="connsiteY75" fmla="*/ 952 h 10000"/>
              <a:gd name="connsiteX76" fmla="*/ 3347 w 10000"/>
              <a:gd name="connsiteY76" fmla="*/ 952 h 10000"/>
              <a:gd name="connsiteX77" fmla="*/ 3042 w 10000"/>
              <a:gd name="connsiteY77" fmla="*/ 952 h 10000"/>
              <a:gd name="connsiteX78" fmla="*/ 2435 w 10000"/>
              <a:gd name="connsiteY78" fmla="*/ 1058 h 10000"/>
              <a:gd name="connsiteX79" fmla="*/ 1518 w 10000"/>
              <a:gd name="connsiteY79" fmla="*/ 1058 h 10000"/>
              <a:gd name="connsiteX80" fmla="*/ 606 w 10000"/>
              <a:gd name="connsiteY80" fmla="*/ 1058 h 10000"/>
              <a:gd name="connsiteX81" fmla="*/ 0 w 10000"/>
              <a:gd name="connsiteY81" fmla="*/ 529 h 10000"/>
              <a:gd name="connsiteX82" fmla="*/ 1518 w 10000"/>
              <a:gd name="connsiteY82" fmla="*/ 423 h 10000"/>
              <a:gd name="connsiteX83" fmla="*/ 2735 w 10000"/>
              <a:gd name="connsiteY83" fmla="*/ 317 h 10000"/>
              <a:gd name="connsiteX84" fmla="*/ 3651 w 10000"/>
              <a:gd name="connsiteY84" fmla="*/ 212 h 10000"/>
              <a:gd name="connsiteX85" fmla="*/ 4258 w 10000"/>
              <a:gd name="connsiteY85" fmla="*/ 106 h 10000"/>
              <a:gd name="connsiteX86" fmla="*/ 4561 w 10000"/>
              <a:gd name="connsiteY86" fmla="*/ 106 h 10000"/>
              <a:gd name="connsiteX87" fmla="*/ 4867 w 10000"/>
              <a:gd name="connsiteY87" fmla="*/ 0 h 10000"/>
              <a:gd name="connsiteX88" fmla="*/ 5170 w 10000"/>
              <a:gd name="connsiteY88" fmla="*/ 0 h 10000"/>
              <a:gd name="connsiteX89" fmla="*/ 5475 w 10000"/>
              <a:gd name="connsiteY89" fmla="*/ 0 h 10000"/>
              <a:gd name="connsiteX90" fmla="*/ 5780 w 10000"/>
              <a:gd name="connsiteY90" fmla="*/ 106 h 10000"/>
              <a:gd name="connsiteX91" fmla="*/ 6389 w 10000"/>
              <a:gd name="connsiteY91" fmla="*/ 212 h 10000"/>
              <a:gd name="connsiteX92" fmla="*/ 6958 w 10000"/>
              <a:gd name="connsiteY92" fmla="*/ 317 h 10000"/>
              <a:gd name="connsiteX93" fmla="*/ 7866 w 10000"/>
              <a:gd name="connsiteY93" fmla="*/ 635 h 10000"/>
              <a:gd name="connsiteX94" fmla="*/ 8785 w 10000"/>
              <a:gd name="connsiteY94" fmla="*/ 847 h 10000"/>
              <a:gd name="connsiteX95" fmla="*/ 9392 w 10000"/>
              <a:gd name="connsiteY95" fmla="*/ 952 h 10000"/>
              <a:gd name="connsiteX96" fmla="*/ 9692 w 10000"/>
              <a:gd name="connsiteY96" fmla="*/ 1164 h 10000"/>
              <a:gd name="connsiteX97" fmla="*/ 9692 w 10000"/>
              <a:gd name="connsiteY97" fmla="*/ 1257 h 10000"/>
              <a:gd name="connsiteX98" fmla="*/ 9692 w 10000"/>
              <a:gd name="connsiteY98" fmla="*/ 1257 h 10000"/>
              <a:gd name="connsiteX0" fmla="*/ 9086 w 9394"/>
              <a:gd name="connsiteY0" fmla="*/ 1257 h 10000"/>
              <a:gd name="connsiteX1" fmla="*/ 9394 w 9394"/>
              <a:gd name="connsiteY1" fmla="*/ 1362 h 10000"/>
              <a:gd name="connsiteX2" fmla="*/ 9086 w 9394"/>
              <a:gd name="connsiteY2" fmla="*/ 1468 h 10000"/>
              <a:gd name="connsiteX3" fmla="*/ 9086 w 9394"/>
              <a:gd name="connsiteY3" fmla="*/ 1574 h 10000"/>
              <a:gd name="connsiteX4" fmla="*/ 8786 w 9394"/>
              <a:gd name="connsiteY4" fmla="*/ 1680 h 10000"/>
              <a:gd name="connsiteX5" fmla="*/ 8786 w 9394"/>
              <a:gd name="connsiteY5" fmla="*/ 1680 h 10000"/>
              <a:gd name="connsiteX6" fmla="*/ 8485 w 9394"/>
              <a:gd name="connsiteY6" fmla="*/ 1786 h 10000"/>
              <a:gd name="connsiteX7" fmla="*/ 8485 w 9394"/>
              <a:gd name="connsiteY7" fmla="*/ 1892 h 10000"/>
              <a:gd name="connsiteX8" fmla="*/ 8179 w 9394"/>
              <a:gd name="connsiteY8" fmla="*/ 2103 h 10000"/>
              <a:gd name="connsiteX9" fmla="*/ 8179 w 9394"/>
              <a:gd name="connsiteY9" fmla="*/ 2209 h 10000"/>
              <a:gd name="connsiteX10" fmla="*/ 8179 w 9394"/>
              <a:gd name="connsiteY10" fmla="*/ 2421 h 10000"/>
              <a:gd name="connsiteX11" fmla="*/ 7876 w 9394"/>
              <a:gd name="connsiteY11" fmla="*/ 2632 h 10000"/>
              <a:gd name="connsiteX12" fmla="*/ 7876 w 9394"/>
              <a:gd name="connsiteY12" fmla="*/ 2844 h 10000"/>
              <a:gd name="connsiteX13" fmla="*/ 7569 w 9394"/>
              <a:gd name="connsiteY13" fmla="*/ 3161 h 10000"/>
              <a:gd name="connsiteX14" fmla="*/ 7569 w 9394"/>
              <a:gd name="connsiteY14" fmla="*/ 3479 h 10000"/>
              <a:gd name="connsiteX15" fmla="*/ 7569 w 9394"/>
              <a:gd name="connsiteY15" fmla="*/ 3889 h 10000"/>
              <a:gd name="connsiteX16" fmla="*/ 7260 w 9394"/>
              <a:gd name="connsiteY16" fmla="*/ 4206 h 10000"/>
              <a:gd name="connsiteX17" fmla="*/ 6959 w 9394"/>
              <a:gd name="connsiteY17" fmla="*/ 4630 h 10000"/>
              <a:gd name="connsiteX18" fmla="*/ 6959 w 9394"/>
              <a:gd name="connsiteY18" fmla="*/ 5159 h 10000"/>
              <a:gd name="connsiteX19" fmla="*/ 6656 w 9394"/>
              <a:gd name="connsiteY19" fmla="*/ 5688 h 10000"/>
              <a:gd name="connsiteX20" fmla="*/ 6352 w 9394"/>
              <a:gd name="connsiteY20" fmla="*/ 6310 h 10000"/>
              <a:gd name="connsiteX21" fmla="*/ 6048 w 9394"/>
              <a:gd name="connsiteY21" fmla="*/ 6839 h 10000"/>
              <a:gd name="connsiteX22" fmla="*/ 6048 w 9394"/>
              <a:gd name="connsiteY22" fmla="*/ 7368 h 10000"/>
              <a:gd name="connsiteX23" fmla="*/ 5783 w 9394"/>
              <a:gd name="connsiteY23" fmla="*/ 7791 h 10000"/>
              <a:gd name="connsiteX24" fmla="*/ 5477 w 9394"/>
              <a:gd name="connsiteY24" fmla="*/ 8214 h 10000"/>
              <a:gd name="connsiteX25" fmla="*/ 5174 w 9394"/>
              <a:gd name="connsiteY25" fmla="*/ 8532 h 10000"/>
              <a:gd name="connsiteX26" fmla="*/ 4869 w 9394"/>
              <a:gd name="connsiteY26" fmla="*/ 8836 h 10000"/>
              <a:gd name="connsiteX27" fmla="*/ 4564 w 9394"/>
              <a:gd name="connsiteY27" fmla="*/ 9048 h 10000"/>
              <a:gd name="connsiteX28" fmla="*/ 4261 w 9394"/>
              <a:gd name="connsiteY28" fmla="*/ 9259 h 10000"/>
              <a:gd name="connsiteX29" fmla="*/ 3955 w 9394"/>
              <a:gd name="connsiteY29" fmla="*/ 9577 h 10000"/>
              <a:gd name="connsiteX30" fmla="*/ 3346 w 9394"/>
              <a:gd name="connsiteY30" fmla="*/ 9788 h 10000"/>
              <a:gd name="connsiteX31" fmla="*/ 3045 w 9394"/>
              <a:gd name="connsiteY31" fmla="*/ 9894 h 10000"/>
              <a:gd name="connsiteX32" fmla="*/ 2741 w 9394"/>
              <a:gd name="connsiteY32" fmla="*/ 10000 h 10000"/>
              <a:gd name="connsiteX33" fmla="*/ 2436 w 9394"/>
              <a:gd name="connsiteY33" fmla="*/ 9894 h 10000"/>
              <a:gd name="connsiteX34" fmla="*/ 2129 w 9394"/>
              <a:gd name="connsiteY34" fmla="*/ 9788 h 10000"/>
              <a:gd name="connsiteX35" fmla="*/ 2129 w 9394"/>
              <a:gd name="connsiteY35" fmla="*/ 9683 h 10000"/>
              <a:gd name="connsiteX36" fmla="*/ 2129 w 9394"/>
              <a:gd name="connsiteY36" fmla="*/ 9365 h 10000"/>
              <a:gd name="connsiteX37" fmla="*/ 2129 w 9394"/>
              <a:gd name="connsiteY37" fmla="*/ 9259 h 10000"/>
              <a:gd name="connsiteX38" fmla="*/ 2129 w 9394"/>
              <a:gd name="connsiteY38" fmla="*/ 9048 h 10000"/>
              <a:gd name="connsiteX39" fmla="*/ 2129 w 9394"/>
              <a:gd name="connsiteY39" fmla="*/ 8836 h 10000"/>
              <a:gd name="connsiteX40" fmla="*/ 1829 w 9394"/>
              <a:gd name="connsiteY40" fmla="*/ 8638 h 10000"/>
              <a:gd name="connsiteX41" fmla="*/ 1520 w 9394"/>
              <a:gd name="connsiteY41" fmla="*/ 8426 h 10000"/>
              <a:gd name="connsiteX42" fmla="*/ 1220 w 9394"/>
              <a:gd name="connsiteY42" fmla="*/ 8108 h 10000"/>
              <a:gd name="connsiteX43" fmla="*/ 912 w 9394"/>
              <a:gd name="connsiteY43" fmla="*/ 7791 h 10000"/>
              <a:gd name="connsiteX44" fmla="*/ 610 w 9394"/>
              <a:gd name="connsiteY44" fmla="*/ 7474 h 10000"/>
              <a:gd name="connsiteX45" fmla="*/ 912 w 9394"/>
              <a:gd name="connsiteY45" fmla="*/ 7579 h 10000"/>
              <a:gd name="connsiteX46" fmla="*/ 1520 w 9394"/>
              <a:gd name="connsiteY46" fmla="*/ 7579 h 10000"/>
              <a:gd name="connsiteX47" fmla="*/ 1829 w 9394"/>
              <a:gd name="connsiteY47" fmla="*/ 7685 h 10000"/>
              <a:gd name="connsiteX48" fmla="*/ 2436 w 9394"/>
              <a:gd name="connsiteY48" fmla="*/ 7685 h 10000"/>
              <a:gd name="connsiteX49" fmla="*/ 2741 w 9394"/>
              <a:gd name="connsiteY49" fmla="*/ 7685 h 10000"/>
              <a:gd name="connsiteX50" fmla="*/ 2741 w 9394"/>
              <a:gd name="connsiteY50" fmla="*/ 7685 h 10000"/>
              <a:gd name="connsiteX51" fmla="*/ 3045 w 9394"/>
              <a:gd name="connsiteY51" fmla="*/ 7579 h 10000"/>
              <a:gd name="connsiteX52" fmla="*/ 3045 w 9394"/>
              <a:gd name="connsiteY52" fmla="*/ 7474 h 10000"/>
              <a:gd name="connsiteX53" fmla="*/ 3346 w 9394"/>
              <a:gd name="connsiteY53" fmla="*/ 7368 h 10000"/>
              <a:gd name="connsiteX54" fmla="*/ 3346 w 9394"/>
              <a:gd name="connsiteY54" fmla="*/ 7156 h 10000"/>
              <a:gd name="connsiteX55" fmla="*/ 3652 w 9394"/>
              <a:gd name="connsiteY55" fmla="*/ 6944 h 10000"/>
              <a:gd name="connsiteX56" fmla="*/ 3652 w 9394"/>
              <a:gd name="connsiteY56" fmla="*/ 6627 h 10000"/>
              <a:gd name="connsiteX57" fmla="*/ 3955 w 9394"/>
              <a:gd name="connsiteY57" fmla="*/ 6217 h 10000"/>
              <a:gd name="connsiteX58" fmla="*/ 3955 w 9394"/>
              <a:gd name="connsiteY58" fmla="*/ 5794 h 10000"/>
              <a:gd name="connsiteX59" fmla="*/ 4261 w 9394"/>
              <a:gd name="connsiteY59" fmla="*/ 5370 h 10000"/>
              <a:gd name="connsiteX60" fmla="*/ 4261 w 9394"/>
              <a:gd name="connsiteY60" fmla="*/ 4841 h 10000"/>
              <a:gd name="connsiteX61" fmla="*/ 4564 w 9394"/>
              <a:gd name="connsiteY61" fmla="*/ 4206 h 10000"/>
              <a:gd name="connsiteX62" fmla="*/ 4869 w 9394"/>
              <a:gd name="connsiteY62" fmla="*/ 3783 h 10000"/>
              <a:gd name="connsiteX63" fmla="*/ 4869 w 9394"/>
              <a:gd name="connsiteY63" fmla="*/ 3373 h 10000"/>
              <a:gd name="connsiteX64" fmla="*/ 5174 w 9394"/>
              <a:gd name="connsiteY64" fmla="*/ 2950 h 10000"/>
              <a:gd name="connsiteX65" fmla="*/ 5174 w 9394"/>
              <a:gd name="connsiteY65" fmla="*/ 2632 h 10000"/>
              <a:gd name="connsiteX66" fmla="*/ 5174 w 9394"/>
              <a:gd name="connsiteY66" fmla="*/ 2315 h 10000"/>
              <a:gd name="connsiteX67" fmla="*/ 5174 w 9394"/>
              <a:gd name="connsiteY67" fmla="*/ 2103 h 10000"/>
              <a:gd name="connsiteX68" fmla="*/ 5477 w 9394"/>
              <a:gd name="connsiteY68" fmla="*/ 1892 h 10000"/>
              <a:gd name="connsiteX69" fmla="*/ 5477 w 9394"/>
              <a:gd name="connsiteY69" fmla="*/ 1680 h 10000"/>
              <a:gd name="connsiteX70" fmla="*/ 5174 w 9394"/>
              <a:gd name="connsiteY70" fmla="*/ 1468 h 10000"/>
              <a:gd name="connsiteX71" fmla="*/ 5174 w 9394"/>
              <a:gd name="connsiteY71" fmla="*/ 1257 h 10000"/>
              <a:gd name="connsiteX72" fmla="*/ 4869 w 9394"/>
              <a:gd name="connsiteY72" fmla="*/ 1164 h 10000"/>
              <a:gd name="connsiteX73" fmla="*/ 4261 w 9394"/>
              <a:gd name="connsiteY73" fmla="*/ 1058 h 10000"/>
              <a:gd name="connsiteX74" fmla="*/ 3346 w 9394"/>
              <a:gd name="connsiteY74" fmla="*/ 952 h 10000"/>
              <a:gd name="connsiteX75" fmla="*/ 3346 w 9394"/>
              <a:gd name="connsiteY75" fmla="*/ 952 h 10000"/>
              <a:gd name="connsiteX76" fmla="*/ 2741 w 9394"/>
              <a:gd name="connsiteY76" fmla="*/ 952 h 10000"/>
              <a:gd name="connsiteX77" fmla="*/ 2436 w 9394"/>
              <a:gd name="connsiteY77" fmla="*/ 952 h 10000"/>
              <a:gd name="connsiteX78" fmla="*/ 1829 w 9394"/>
              <a:gd name="connsiteY78" fmla="*/ 1058 h 10000"/>
              <a:gd name="connsiteX79" fmla="*/ 912 w 9394"/>
              <a:gd name="connsiteY79" fmla="*/ 1058 h 10000"/>
              <a:gd name="connsiteX80" fmla="*/ 0 w 9394"/>
              <a:gd name="connsiteY80" fmla="*/ 1058 h 10000"/>
              <a:gd name="connsiteX81" fmla="*/ 912 w 9394"/>
              <a:gd name="connsiteY81" fmla="*/ 423 h 10000"/>
              <a:gd name="connsiteX82" fmla="*/ 2129 w 9394"/>
              <a:gd name="connsiteY82" fmla="*/ 317 h 10000"/>
              <a:gd name="connsiteX83" fmla="*/ 3045 w 9394"/>
              <a:gd name="connsiteY83" fmla="*/ 212 h 10000"/>
              <a:gd name="connsiteX84" fmla="*/ 3652 w 9394"/>
              <a:gd name="connsiteY84" fmla="*/ 106 h 10000"/>
              <a:gd name="connsiteX85" fmla="*/ 3955 w 9394"/>
              <a:gd name="connsiteY85" fmla="*/ 106 h 10000"/>
              <a:gd name="connsiteX86" fmla="*/ 4261 w 9394"/>
              <a:gd name="connsiteY86" fmla="*/ 0 h 10000"/>
              <a:gd name="connsiteX87" fmla="*/ 4564 w 9394"/>
              <a:gd name="connsiteY87" fmla="*/ 0 h 10000"/>
              <a:gd name="connsiteX88" fmla="*/ 4869 w 9394"/>
              <a:gd name="connsiteY88" fmla="*/ 0 h 10000"/>
              <a:gd name="connsiteX89" fmla="*/ 5174 w 9394"/>
              <a:gd name="connsiteY89" fmla="*/ 106 h 10000"/>
              <a:gd name="connsiteX90" fmla="*/ 5783 w 9394"/>
              <a:gd name="connsiteY90" fmla="*/ 212 h 10000"/>
              <a:gd name="connsiteX91" fmla="*/ 6352 w 9394"/>
              <a:gd name="connsiteY91" fmla="*/ 317 h 10000"/>
              <a:gd name="connsiteX92" fmla="*/ 7260 w 9394"/>
              <a:gd name="connsiteY92" fmla="*/ 635 h 10000"/>
              <a:gd name="connsiteX93" fmla="*/ 8179 w 9394"/>
              <a:gd name="connsiteY93" fmla="*/ 847 h 10000"/>
              <a:gd name="connsiteX94" fmla="*/ 8786 w 9394"/>
              <a:gd name="connsiteY94" fmla="*/ 952 h 10000"/>
              <a:gd name="connsiteX95" fmla="*/ 9086 w 9394"/>
              <a:gd name="connsiteY95" fmla="*/ 1164 h 10000"/>
              <a:gd name="connsiteX96" fmla="*/ 9086 w 9394"/>
              <a:gd name="connsiteY96" fmla="*/ 1257 h 10000"/>
              <a:gd name="connsiteX97" fmla="*/ 9086 w 9394"/>
              <a:gd name="connsiteY97" fmla="*/ 1257 h 10000"/>
              <a:gd name="connsiteX0" fmla="*/ 9672 w 10000"/>
              <a:gd name="connsiteY0" fmla="*/ 1257 h 10000"/>
              <a:gd name="connsiteX1" fmla="*/ 10000 w 10000"/>
              <a:gd name="connsiteY1" fmla="*/ 1362 h 10000"/>
              <a:gd name="connsiteX2" fmla="*/ 9672 w 10000"/>
              <a:gd name="connsiteY2" fmla="*/ 1468 h 10000"/>
              <a:gd name="connsiteX3" fmla="*/ 9672 w 10000"/>
              <a:gd name="connsiteY3" fmla="*/ 1574 h 10000"/>
              <a:gd name="connsiteX4" fmla="*/ 9353 w 10000"/>
              <a:gd name="connsiteY4" fmla="*/ 1680 h 10000"/>
              <a:gd name="connsiteX5" fmla="*/ 9353 w 10000"/>
              <a:gd name="connsiteY5" fmla="*/ 1680 h 10000"/>
              <a:gd name="connsiteX6" fmla="*/ 9032 w 10000"/>
              <a:gd name="connsiteY6" fmla="*/ 1786 h 10000"/>
              <a:gd name="connsiteX7" fmla="*/ 9032 w 10000"/>
              <a:gd name="connsiteY7" fmla="*/ 1892 h 10000"/>
              <a:gd name="connsiteX8" fmla="*/ 8707 w 10000"/>
              <a:gd name="connsiteY8" fmla="*/ 2103 h 10000"/>
              <a:gd name="connsiteX9" fmla="*/ 8707 w 10000"/>
              <a:gd name="connsiteY9" fmla="*/ 2209 h 10000"/>
              <a:gd name="connsiteX10" fmla="*/ 8707 w 10000"/>
              <a:gd name="connsiteY10" fmla="*/ 2421 h 10000"/>
              <a:gd name="connsiteX11" fmla="*/ 8384 w 10000"/>
              <a:gd name="connsiteY11" fmla="*/ 2632 h 10000"/>
              <a:gd name="connsiteX12" fmla="*/ 8384 w 10000"/>
              <a:gd name="connsiteY12" fmla="*/ 2844 h 10000"/>
              <a:gd name="connsiteX13" fmla="*/ 8057 w 10000"/>
              <a:gd name="connsiteY13" fmla="*/ 3161 h 10000"/>
              <a:gd name="connsiteX14" fmla="*/ 8057 w 10000"/>
              <a:gd name="connsiteY14" fmla="*/ 3479 h 10000"/>
              <a:gd name="connsiteX15" fmla="*/ 8057 w 10000"/>
              <a:gd name="connsiteY15" fmla="*/ 3889 h 10000"/>
              <a:gd name="connsiteX16" fmla="*/ 7728 w 10000"/>
              <a:gd name="connsiteY16" fmla="*/ 4206 h 10000"/>
              <a:gd name="connsiteX17" fmla="*/ 7408 w 10000"/>
              <a:gd name="connsiteY17" fmla="*/ 4630 h 10000"/>
              <a:gd name="connsiteX18" fmla="*/ 7408 w 10000"/>
              <a:gd name="connsiteY18" fmla="*/ 5159 h 10000"/>
              <a:gd name="connsiteX19" fmla="*/ 7085 w 10000"/>
              <a:gd name="connsiteY19" fmla="*/ 5688 h 10000"/>
              <a:gd name="connsiteX20" fmla="*/ 6762 w 10000"/>
              <a:gd name="connsiteY20" fmla="*/ 6310 h 10000"/>
              <a:gd name="connsiteX21" fmla="*/ 6438 w 10000"/>
              <a:gd name="connsiteY21" fmla="*/ 6839 h 10000"/>
              <a:gd name="connsiteX22" fmla="*/ 6438 w 10000"/>
              <a:gd name="connsiteY22" fmla="*/ 7368 h 10000"/>
              <a:gd name="connsiteX23" fmla="*/ 6156 w 10000"/>
              <a:gd name="connsiteY23" fmla="*/ 7791 h 10000"/>
              <a:gd name="connsiteX24" fmla="*/ 5830 w 10000"/>
              <a:gd name="connsiteY24" fmla="*/ 8214 h 10000"/>
              <a:gd name="connsiteX25" fmla="*/ 5508 w 10000"/>
              <a:gd name="connsiteY25" fmla="*/ 8532 h 10000"/>
              <a:gd name="connsiteX26" fmla="*/ 5183 w 10000"/>
              <a:gd name="connsiteY26" fmla="*/ 8836 h 10000"/>
              <a:gd name="connsiteX27" fmla="*/ 4858 w 10000"/>
              <a:gd name="connsiteY27" fmla="*/ 9048 h 10000"/>
              <a:gd name="connsiteX28" fmla="*/ 4536 w 10000"/>
              <a:gd name="connsiteY28" fmla="*/ 9259 h 10000"/>
              <a:gd name="connsiteX29" fmla="*/ 4210 w 10000"/>
              <a:gd name="connsiteY29" fmla="*/ 9577 h 10000"/>
              <a:gd name="connsiteX30" fmla="*/ 3562 w 10000"/>
              <a:gd name="connsiteY30" fmla="*/ 9788 h 10000"/>
              <a:gd name="connsiteX31" fmla="*/ 3241 w 10000"/>
              <a:gd name="connsiteY31" fmla="*/ 9894 h 10000"/>
              <a:gd name="connsiteX32" fmla="*/ 2918 w 10000"/>
              <a:gd name="connsiteY32" fmla="*/ 10000 h 10000"/>
              <a:gd name="connsiteX33" fmla="*/ 2593 w 10000"/>
              <a:gd name="connsiteY33" fmla="*/ 9894 h 10000"/>
              <a:gd name="connsiteX34" fmla="*/ 2266 w 10000"/>
              <a:gd name="connsiteY34" fmla="*/ 9788 h 10000"/>
              <a:gd name="connsiteX35" fmla="*/ 2266 w 10000"/>
              <a:gd name="connsiteY35" fmla="*/ 9683 h 10000"/>
              <a:gd name="connsiteX36" fmla="*/ 2266 w 10000"/>
              <a:gd name="connsiteY36" fmla="*/ 9365 h 10000"/>
              <a:gd name="connsiteX37" fmla="*/ 2266 w 10000"/>
              <a:gd name="connsiteY37" fmla="*/ 9259 h 10000"/>
              <a:gd name="connsiteX38" fmla="*/ 2266 w 10000"/>
              <a:gd name="connsiteY38" fmla="*/ 9048 h 10000"/>
              <a:gd name="connsiteX39" fmla="*/ 2266 w 10000"/>
              <a:gd name="connsiteY39" fmla="*/ 8836 h 10000"/>
              <a:gd name="connsiteX40" fmla="*/ 1947 w 10000"/>
              <a:gd name="connsiteY40" fmla="*/ 8638 h 10000"/>
              <a:gd name="connsiteX41" fmla="*/ 1618 w 10000"/>
              <a:gd name="connsiteY41" fmla="*/ 8426 h 10000"/>
              <a:gd name="connsiteX42" fmla="*/ 1299 w 10000"/>
              <a:gd name="connsiteY42" fmla="*/ 8108 h 10000"/>
              <a:gd name="connsiteX43" fmla="*/ 971 w 10000"/>
              <a:gd name="connsiteY43" fmla="*/ 7791 h 10000"/>
              <a:gd name="connsiteX44" fmla="*/ 649 w 10000"/>
              <a:gd name="connsiteY44" fmla="*/ 7474 h 10000"/>
              <a:gd name="connsiteX45" fmla="*/ 971 w 10000"/>
              <a:gd name="connsiteY45" fmla="*/ 7579 h 10000"/>
              <a:gd name="connsiteX46" fmla="*/ 1618 w 10000"/>
              <a:gd name="connsiteY46" fmla="*/ 7579 h 10000"/>
              <a:gd name="connsiteX47" fmla="*/ 1947 w 10000"/>
              <a:gd name="connsiteY47" fmla="*/ 7685 h 10000"/>
              <a:gd name="connsiteX48" fmla="*/ 2593 w 10000"/>
              <a:gd name="connsiteY48" fmla="*/ 7685 h 10000"/>
              <a:gd name="connsiteX49" fmla="*/ 2918 w 10000"/>
              <a:gd name="connsiteY49" fmla="*/ 7685 h 10000"/>
              <a:gd name="connsiteX50" fmla="*/ 2918 w 10000"/>
              <a:gd name="connsiteY50" fmla="*/ 7685 h 10000"/>
              <a:gd name="connsiteX51" fmla="*/ 3241 w 10000"/>
              <a:gd name="connsiteY51" fmla="*/ 7579 h 10000"/>
              <a:gd name="connsiteX52" fmla="*/ 3241 w 10000"/>
              <a:gd name="connsiteY52" fmla="*/ 7474 h 10000"/>
              <a:gd name="connsiteX53" fmla="*/ 3562 w 10000"/>
              <a:gd name="connsiteY53" fmla="*/ 7368 h 10000"/>
              <a:gd name="connsiteX54" fmla="*/ 3562 w 10000"/>
              <a:gd name="connsiteY54" fmla="*/ 7156 h 10000"/>
              <a:gd name="connsiteX55" fmla="*/ 3888 w 10000"/>
              <a:gd name="connsiteY55" fmla="*/ 6944 h 10000"/>
              <a:gd name="connsiteX56" fmla="*/ 3888 w 10000"/>
              <a:gd name="connsiteY56" fmla="*/ 6627 h 10000"/>
              <a:gd name="connsiteX57" fmla="*/ 4210 w 10000"/>
              <a:gd name="connsiteY57" fmla="*/ 6217 h 10000"/>
              <a:gd name="connsiteX58" fmla="*/ 4210 w 10000"/>
              <a:gd name="connsiteY58" fmla="*/ 5794 h 10000"/>
              <a:gd name="connsiteX59" fmla="*/ 4536 w 10000"/>
              <a:gd name="connsiteY59" fmla="*/ 5370 h 10000"/>
              <a:gd name="connsiteX60" fmla="*/ 4536 w 10000"/>
              <a:gd name="connsiteY60" fmla="*/ 4841 h 10000"/>
              <a:gd name="connsiteX61" fmla="*/ 4858 w 10000"/>
              <a:gd name="connsiteY61" fmla="*/ 4206 h 10000"/>
              <a:gd name="connsiteX62" fmla="*/ 5183 w 10000"/>
              <a:gd name="connsiteY62" fmla="*/ 3783 h 10000"/>
              <a:gd name="connsiteX63" fmla="*/ 5183 w 10000"/>
              <a:gd name="connsiteY63" fmla="*/ 3373 h 10000"/>
              <a:gd name="connsiteX64" fmla="*/ 5508 w 10000"/>
              <a:gd name="connsiteY64" fmla="*/ 2950 h 10000"/>
              <a:gd name="connsiteX65" fmla="*/ 5508 w 10000"/>
              <a:gd name="connsiteY65" fmla="*/ 2632 h 10000"/>
              <a:gd name="connsiteX66" fmla="*/ 5508 w 10000"/>
              <a:gd name="connsiteY66" fmla="*/ 2315 h 10000"/>
              <a:gd name="connsiteX67" fmla="*/ 5508 w 10000"/>
              <a:gd name="connsiteY67" fmla="*/ 2103 h 10000"/>
              <a:gd name="connsiteX68" fmla="*/ 5830 w 10000"/>
              <a:gd name="connsiteY68" fmla="*/ 1892 h 10000"/>
              <a:gd name="connsiteX69" fmla="*/ 5830 w 10000"/>
              <a:gd name="connsiteY69" fmla="*/ 1680 h 10000"/>
              <a:gd name="connsiteX70" fmla="*/ 5508 w 10000"/>
              <a:gd name="connsiteY70" fmla="*/ 1468 h 10000"/>
              <a:gd name="connsiteX71" fmla="*/ 5508 w 10000"/>
              <a:gd name="connsiteY71" fmla="*/ 1257 h 10000"/>
              <a:gd name="connsiteX72" fmla="*/ 5183 w 10000"/>
              <a:gd name="connsiteY72" fmla="*/ 1164 h 10000"/>
              <a:gd name="connsiteX73" fmla="*/ 4536 w 10000"/>
              <a:gd name="connsiteY73" fmla="*/ 1058 h 10000"/>
              <a:gd name="connsiteX74" fmla="*/ 3562 w 10000"/>
              <a:gd name="connsiteY74" fmla="*/ 952 h 10000"/>
              <a:gd name="connsiteX75" fmla="*/ 3562 w 10000"/>
              <a:gd name="connsiteY75" fmla="*/ 952 h 10000"/>
              <a:gd name="connsiteX76" fmla="*/ 2918 w 10000"/>
              <a:gd name="connsiteY76" fmla="*/ 952 h 10000"/>
              <a:gd name="connsiteX77" fmla="*/ 2593 w 10000"/>
              <a:gd name="connsiteY77" fmla="*/ 952 h 10000"/>
              <a:gd name="connsiteX78" fmla="*/ 1947 w 10000"/>
              <a:gd name="connsiteY78" fmla="*/ 1058 h 10000"/>
              <a:gd name="connsiteX79" fmla="*/ 971 w 10000"/>
              <a:gd name="connsiteY79" fmla="*/ 1058 h 10000"/>
              <a:gd name="connsiteX80" fmla="*/ 0 w 10000"/>
              <a:gd name="connsiteY80" fmla="*/ 1058 h 10000"/>
              <a:gd name="connsiteX81" fmla="*/ 2266 w 10000"/>
              <a:gd name="connsiteY81" fmla="*/ 317 h 10000"/>
              <a:gd name="connsiteX82" fmla="*/ 3241 w 10000"/>
              <a:gd name="connsiteY82" fmla="*/ 212 h 10000"/>
              <a:gd name="connsiteX83" fmla="*/ 3888 w 10000"/>
              <a:gd name="connsiteY83" fmla="*/ 106 h 10000"/>
              <a:gd name="connsiteX84" fmla="*/ 4210 w 10000"/>
              <a:gd name="connsiteY84" fmla="*/ 106 h 10000"/>
              <a:gd name="connsiteX85" fmla="*/ 4536 w 10000"/>
              <a:gd name="connsiteY85" fmla="*/ 0 h 10000"/>
              <a:gd name="connsiteX86" fmla="*/ 4858 w 10000"/>
              <a:gd name="connsiteY86" fmla="*/ 0 h 10000"/>
              <a:gd name="connsiteX87" fmla="*/ 5183 w 10000"/>
              <a:gd name="connsiteY87" fmla="*/ 0 h 10000"/>
              <a:gd name="connsiteX88" fmla="*/ 5508 w 10000"/>
              <a:gd name="connsiteY88" fmla="*/ 106 h 10000"/>
              <a:gd name="connsiteX89" fmla="*/ 6156 w 10000"/>
              <a:gd name="connsiteY89" fmla="*/ 212 h 10000"/>
              <a:gd name="connsiteX90" fmla="*/ 6762 w 10000"/>
              <a:gd name="connsiteY90" fmla="*/ 317 h 10000"/>
              <a:gd name="connsiteX91" fmla="*/ 7728 w 10000"/>
              <a:gd name="connsiteY91" fmla="*/ 635 h 10000"/>
              <a:gd name="connsiteX92" fmla="*/ 8707 w 10000"/>
              <a:gd name="connsiteY92" fmla="*/ 847 h 10000"/>
              <a:gd name="connsiteX93" fmla="*/ 9353 w 10000"/>
              <a:gd name="connsiteY93" fmla="*/ 952 h 10000"/>
              <a:gd name="connsiteX94" fmla="*/ 9672 w 10000"/>
              <a:gd name="connsiteY94" fmla="*/ 1164 h 10000"/>
              <a:gd name="connsiteX95" fmla="*/ 9672 w 10000"/>
              <a:gd name="connsiteY95" fmla="*/ 1257 h 10000"/>
              <a:gd name="connsiteX96" fmla="*/ 9672 w 10000"/>
              <a:gd name="connsiteY96" fmla="*/ 1257 h 10000"/>
              <a:gd name="connsiteX0" fmla="*/ 9023 w 9351"/>
              <a:gd name="connsiteY0" fmla="*/ 1257 h 10000"/>
              <a:gd name="connsiteX1" fmla="*/ 9351 w 9351"/>
              <a:gd name="connsiteY1" fmla="*/ 1362 h 10000"/>
              <a:gd name="connsiteX2" fmla="*/ 9023 w 9351"/>
              <a:gd name="connsiteY2" fmla="*/ 1468 h 10000"/>
              <a:gd name="connsiteX3" fmla="*/ 9023 w 9351"/>
              <a:gd name="connsiteY3" fmla="*/ 1574 h 10000"/>
              <a:gd name="connsiteX4" fmla="*/ 8704 w 9351"/>
              <a:gd name="connsiteY4" fmla="*/ 1680 h 10000"/>
              <a:gd name="connsiteX5" fmla="*/ 8704 w 9351"/>
              <a:gd name="connsiteY5" fmla="*/ 1680 h 10000"/>
              <a:gd name="connsiteX6" fmla="*/ 8383 w 9351"/>
              <a:gd name="connsiteY6" fmla="*/ 1786 h 10000"/>
              <a:gd name="connsiteX7" fmla="*/ 8383 w 9351"/>
              <a:gd name="connsiteY7" fmla="*/ 1892 h 10000"/>
              <a:gd name="connsiteX8" fmla="*/ 8058 w 9351"/>
              <a:gd name="connsiteY8" fmla="*/ 2103 h 10000"/>
              <a:gd name="connsiteX9" fmla="*/ 8058 w 9351"/>
              <a:gd name="connsiteY9" fmla="*/ 2209 h 10000"/>
              <a:gd name="connsiteX10" fmla="*/ 8058 w 9351"/>
              <a:gd name="connsiteY10" fmla="*/ 2421 h 10000"/>
              <a:gd name="connsiteX11" fmla="*/ 7735 w 9351"/>
              <a:gd name="connsiteY11" fmla="*/ 2632 h 10000"/>
              <a:gd name="connsiteX12" fmla="*/ 7735 w 9351"/>
              <a:gd name="connsiteY12" fmla="*/ 2844 h 10000"/>
              <a:gd name="connsiteX13" fmla="*/ 7408 w 9351"/>
              <a:gd name="connsiteY13" fmla="*/ 3161 h 10000"/>
              <a:gd name="connsiteX14" fmla="*/ 7408 w 9351"/>
              <a:gd name="connsiteY14" fmla="*/ 3479 h 10000"/>
              <a:gd name="connsiteX15" fmla="*/ 7408 w 9351"/>
              <a:gd name="connsiteY15" fmla="*/ 3889 h 10000"/>
              <a:gd name="connsiteX16" fmla="*/ 7079 w 9351"/>
              <a:gd name="connsiteY16" fmla="*/ 4206 h 10000"/>
              <a:gd name="connsiteX17" fmla="*/ 6759 w 9351"/>
              <a:gd name="connsiteY17" fmla="*/ 4630 h 10000"/>
              <a:gd name="connsiteX18" fmla="*/ 6759 w 9351"/>
              <a:gd name="connsiteY18" fmla="*/ 5159 h 10000"/>
              <a:gd name="connsiteX19" fmla="*/ 6436 w 9351"/>
              <a:gd name="connsiteY19" fmla="*/ 5688 h 10000"/>
              <a:gd name="connsiteX20" fmla="*/ 6113 w 9351"/>
              <a:gd name="connsiteY20" fmla="*/ 6310 h 10000"/>
              <a:gd name="connsiteX21" fmla="*/ 5789 w 9351"/>
              <a:gd name="connsiteY21" fmla="*/ 6839 h 10000"/>
              <a:gd name="connsiteX22" fmla="*/ 5789 w 9351"/>
              <a:gd name="connsiteY22" fmla="*/ 7368 h 10000"/>
              <a:gd name="connsiteX23" fmla="*/ 5507 w 9351"/>
              <a:gd name="connsiteY23" fmla="*/ 7791 h 10000"/>
              <a:gd name="connsiteX24" fmla="*/ 5181 w 9351"/>
              <a:gd name="connsiteY24" fmla="*/ 8214 h 10000"/>
              <a:gd name="connsiteX25" fmla="*/ 4859 w 9351"/>
              <a:gd name="connsiteY25" fmla="*/ 8532 h 10000"/>
              <a:gd name="connsiteX26" fmla="*/ 4534 w 9351"/>
              <a:gd name="connsiteY26" fmla="*/ 8836 h 10000"/>
              <a:gd name="connsiteX27" fmla="*/ 4209 w 9351"/>
              <a:gd name="connsiteY27" fmla="*/ 9048 h 10000"/>
              <a:gd name="connsiteX28" fmla="*/ 3887 w 9351"/>
              <a:gd name="connsiteY28" fmla="*/ 9259 h 10000"/>
              <a:gd name="connsiteX29" fmla="*/ 3561 w 9351"/>
              <a:gd name="connsiteY29" fmla="*/ 9577 h 10000"/>
              <a:gd name="connsiteX30" fmla="*/ 2913 w 9351"/>
              <a:gd name="connsiteY30" fmla="*/ 9788 h 10000"/>
              <a:gd name="connsiteX31" fmla="*/ 2592 w 9351"/>
              <a:gd name="connsiteY31" fmla="*/ 9894 h 10000"/>
              <a:gd name="connsiteX32" fmla="*/ 2269 w 9351"/>
              <a:gd name="connsiteY32" fmla="*/ 10000 h 10000"/>
              <a:gd name="connsiteX33" fmla="*/ 1944 w 9351"/>
              <a:gd name="connsiteY33" fmla="*/ 9894 h 10000"/>
              <a:gd name="connsiteX34" fmla="*/ 1617 w 9351"/>
              <a:gd name="connsiteY34" fmla="*/ 9788 h 10000"/>
              <a:gd name="connsiteX35" fmla="*/ 1617 w 9351"/>
              <a:gd name="connsiteY35" fmla="*/ 9683 h 10000"/>
              <a:gd name="connsiteX36" fmla="*/ 1617 w 9351"/>
              <a:gd name="connsiteY36" fmla="*/ 9365 h 10000"/>
              <a:gd name="connsiteX37" fmla="*/ 1617 w 9351"/>
              <a:gd name="connsiteY37" fmla="*/ 9259 h 10000"/>
              <a:gd name="connsiteX38" fmla="*/ 1617 w 9351"/>
              <a:gd name="connsiteY38" fmla="*/ 9048 h 10000"/>
              <a:gd name="connsiteX39" fmla="*/ 1617 w 9351"/>
              <a:gd name="connsiteY39" fmla="*/ 8836 h 10000"/>
              <a:gd name="connsiteX40" fmla="*/ 1298 w 9351"/>
              <a:gd name="connsiteY40" fmla="*/ 8638 h 10000"/>
              <a:gd name="connsiteX41" fmla="*/ 969 w 9351"/>
              <a:gd name="connsiteY41" fmla="*/ 8426 h 10000"/>
              <a:gd name="connsiteX42" fmla="*/ 650 w 9351"/>
              <a:gd name="connsiteY42" fmla="*/ 8108 h 10000"/>
              <a:gd name="connsiteX43" fmla="*/ 322 w 9351"/>
              <a:gd name="connsiteY43" fmla="*/ 7791 h 10000"/>
              <a:gd name="connsiteX44" fmla="*/ 0 w 9351"/>
              <a:gd name="connsiteY44" fmla="*/ 7474 h 10000"/>
              <a:gd name="connsiteX45" fmla="*/ 322 w 9351"/>
              <a:gd name="connsiteY45" fmla="*/ 7579 h 10000"/>
              <a:gd name="connsiteX46" fmla="*/ 969 w 9351"/>
              <a:gd name="connsiteY46" fmla="*/ 7579 h 10000"/>
              <a:gd name="connsiteX47" fmla="*/ 1298 w 9351"/>
              <a:gd name="connsiteY47" fmla="*/ 7685 h 10000"/>
              <a:gd name="connsiteX48" fmla="*/ 1944 w 9351"/>
              <a:gd name="connsiteY48" fmla="*/ 7685 h 10000"/>
              <a:gd name="connsiteX49" fmla="*/ 2269 w 9351"/>
              <a:gd name="connsiteY49" fmla="*/ 7685 h 10000"/>
              <a:gd name="connsiteX50" fmla="*/ 2269 w 9351"/>
              <a:gd name="connsiteY50" fmla="*/ 7685 h 10000"/>
              <a:gd name="connsiteX51" fmla="*/ 2592 w 9351"/>
              <a:gd name="connsiteY51" fmla="*/ 7579 h 10000"/>
              <a:gd name="connsiteX52" fmla="*/ 2592 w 9351"/>
              <a:gd name="connsiteY52" fmla="*/ 7474 h 10000"/>
              <a:gd name="connsiteX53" fmla="*/ 2913 w 9351"/>
              <a:gd name="connsiteY53" fmla="*/ 7368 h 10000"/>
              <a:gd name="connsiteX54" fmla="*/ 2913 w 9351"/>
              <a:gd name="connsiteY54" fmla="*/ 7156 h 10000"/>
              <a:gd name="connsiteX55" fmla="*/ 3239 w 9351"/>
              <a:gd name="connsiteY55" fmla="*/ 6944 h 10000"/>
              <a:gd name="connsiteX56" fmla="*/ 3239 w 9351"/>
              <a:gd name="connsiteY56" fmla="*/ 6627 h 10000"/>
              <a:gd name="connsiteX57" fmla="*/ 3561 w 9351"/>
              <a:gd name="connsiteY57" fmla="*/ 6217 h 10000"/>
              <a:gd name="connsiteX58" fmla="*/ 3561 w 9351"/>
              <a:gd name="connsiteY58" fmla="*/ 5794 h 10000"/>
              <a:gd name="connsiteX59" fmla="*/ 3887 w 9351"/>
              <a:gd name="connsiteY59" fmla="*/ 5370 h 10000"/>
              <a:gd name="connsiteX60" fmla="*/ 3887 w 9351"/>
              <a:gd name="connsiteY60" fmla="*/ 4841 h 10000"/>
              <a:gd name="connsiteX61" fmla="*/ 4209 w 9351"/>
              <a:gd name="connsiteY61" fmla="*/ 4206 h 10000"/>
              <a:gd name="connsiteX62" fmla="*/ 4534 w 9351"/>
              <a:gd name="connsiteY62" fmla="*/ 3783 h 10000"/>
              <a:gd name="connsiteX63" fmla="*/ 4534 w 9351"/>
              <a:gd name="connsiteY63" fmla="*/ 3373 h 10000"/>
              <a:gd name="connsiteX64" fmla="*/ 4859 w 9351"/>
              <a:gd name="connsiteY64" fmla="*/ 2950 h 10000"/>
              <a:gd name="connsiteX65" fmla="*/ 4859 w 9351"/>
              <a:gd name="connsiteY65" fmla="*/ 2632 h 10000"/>
              <a:gd name="connsiteX66" fmla="*/ 4859 w 9351"/>
              <a:gd name="connsiteY66" fmla="*/ 2315 h 10000"/>
              <a:gd name="connsiteX67" fmla="*/ 4859 w 9351"/>
              <a:gd name="connsiteY67" fmla="*/ 2103 h 10000"/>
              <a:gd name="connsiteX68" fmla="*/ 5181 w 9351"/>
              <a:gd name="connsiteY68" fmla="*/ 1892 h 10000"/>
              <a:gd name="connsiteX69" fmla="*/ 5181 w 9351"/>
              <a:gd name="connsiteY69" fmla="*/ 1680 h 10000"/>
              <a:gd name="connsiteX70" fmla="*/ 4859 w 9351"/>
              <a:gd name="connsiteY70" fmla="*/ 1468 h 10000"/>
              <a:gd name="connsiteX71" fmla="*/ 4859 w 9351"/>
              <a:gd name="connsiteY71" fmla="*/ 1257 h 10000"/>
              <a:gd name="connsiteX72" fmla="*/ 4534 w 9351"/>
              <a:gd name="connsiteY72" fmla="*/ 1164 h 10000"/>
              <a:gd name="connsiteX73" fmla="*/ 3887 w 9351"/>
              <a:gd name="connsiteY73" fmla="*/ 1058 h 10000"/>
              <a:gd name="connsiteX74" fmla="*/ 2913 w 9351"/>
              <a:gd name="connsiteY74" fmla="*/ 952 h 10000"/>
              <a:gd name="connsiteX75" fmla="*/ 2913 w 9351"/>
              <a:gd name="connsiteY75" fmla="*/ 952 h 10000"/>
              <a:gd name="connsiteX76" fmla="*/ 2269 w 9351"/>
              <a:gd name="connsiteY76" fmla="*/ 952 h 10000"/>
              <a:gd name="connsiteX77" fmla="*/ 1944 w 9351"/>
              <a:gd name="connsiteY77" fmla="*/ 952 h 10000"/>
              <a:gd name="connsiteX78" fmla="*/ 1298 w 9351"/>
              <a:gd name="connsiteY78" fmla="*/ 1058 h 10000"/>
              <a:gd name="connsiteX79" fmla="*/ 322 w 9351"/>
              <a:gd name="connsiteY79" fmla="*/ 1058 h 10000"/>
              <a:gd name="connsiteX80" fmla="*/ 1617 w 9351"/>
              <a:gd name="connsiteY80" fmla="*/ 317 h 10000"/>
              <a:gd name="connsiteX81" fmla="*/ 2592 w 9351"/>
              <a:gd name="connsiteY81" fmla="*/ 212 h 10000"/>
              <a:gd name="connsiteX82" fmla="*/ 3239 w 9351"/>
              <a:gd name="connsiteY82" fmla="*/ 106 h 10000"/>
              <a:gd name="connsiteX83" fmla="*/ 3561 w 9351"/>
              <a:gd name="connsiteY83" fmla="*/ 106 h 10000"/>
              <a:gd name="connsiteX84" fmla="*/ 3887 w 9351"/>
              <a:gd name="connsiteY84" fmla="*/ 0 h 10000"/>
              <a:gd name="connsiteX85" fmla="*/ 4209 w 9351"/>
              <a:gd name="connsiteY85" fmla="*/ 0 h 10000"/>
              <a:gd name="connsiteX86" fmla="*/ 4534 w 9351"/>
              <a:gd name="connsiteY86" fmla="*/ 0 h 10000"/>
              <a:gd name="connsiteX87" fmla="*/ 4859 w 9351"/>
              <a:gd name="connsiteY87" fmla="*/ 106 h 10000"/>
              <a:gd name="connsiteX88" fmla="*/ 5507 w 9351"/>
              <a:gd name="connsiteY88" fmla="*/ 212 h 10000"/>
              <a:gd name="connsiteX89" fmla="*/ 6113 w 9351"/>
              <a:gd name="connsiteY89" fmla="*/ 317 h 10000"/>
              <a:gd name="connsiteX90" fmla="*/ 7079 w 9351"/>
              <a:gd name="connsiteY90" fmla="*/ 635 h 10000"/>
              <a:gd name="connsiteX91" fmla="*/ 8058 w 9351"/>
              <a:gd name="connsiteY91" fmla="*/ 847 h 10000"/>
              <a:gd name="connsiteX92" fmla="*/ 8704 w 9351"/>
              <a:gd name="connsiteY92" fmla="*/ 952 h 10000"/>
              <a:gd name="connsiteX93" fmla="*/ 9023 w 9351"/>
              <a:gd name="connsiteY93" fmla="*/ 1164 h 10000"/>
              <a:gd name="connsiteX94" fmla="*/ 9023 w 9351"/>
              <a:gd name="connsiteY94" fmla="*/ 1257 h 10000"/>
              <a:gd name="connsiteX95" fmla="*/ 9023 w 9351"/>
              <a:gd name="connsiteY95" fmla="*/ 1257 h 10000"/>
              <a:gd name="connsiteX0" fmla="*/ 9649 w 10000"/>
              <a:gd name="connsiteY0" fmla="*/ 1257 h 10000"/>
              <a:gd name="connsiteX1" fmla="*/ 10000 w 10000"/>
              <a:gd name="connsiteY1" fmla="*/ 1362 h 10000"/>
              <a:gd name="connsiteX2" fmla="*/ 9649 w 10000"/>
              <a:gd name="connsiteY2" fmla="*/ 1468 h 10000"/>
              <a:gd name="connsiteX3" fmla="*/ 9649 w 10000"/>
              <a:gd name="connsiteY3" fmla="*/ 1574 h 10000"/>
              <a:gd name="connsiteX4" fmla="*/ 9308 w 10000"/>
              <a:gd name="connsiteY4" fmla="*/ 1680 h 10000"/>
              <a:gd name="connsiteX5" fmla="*/ 9308 w 10000"/>
              <a:gd name="connsiteY5" fmla="*/ 1680 h 10000"/>
              <a:gd name="connsiteX6" fmla="*/ 8965 w 10000"/>
              <a:gd name="connsiteY6" fmla="*/ 1786 h 10000"/>
              <a:gd name="connsiteX7" fmla="*/ 8965 w 10000"/>
              <a:gd name="connsiteY7" fmla="*/ 1892 h 10000"/>
              <a:gd name="connsiteX8" fmla="*/ 8617 w 10000"/>
              <a:gd name="connsiteY8" fmla="*/ 2103 h 10000"/>
              <a:gd name="connsiteX9" fmla="*/ 8617 w 10000"/>
              <a:gd name="connsiteY9" fmla="*/ 2209 h 10000"/>
              <a:gd name="connsiteX10" fmla="*/ 8617 w 10000"/>
              <a:gd name="connsiteY10" fmla="*/ 2421 h 10000"/>
              <a:gd name="connsiteX11" fmla="*/ 8272 w 10000"/>
              <a:gd name="connsiteY11" fmla="*/ 2632 h 10000"/>
              <a:gd name="connsiteX12" fmla="*/ 8272 w 10000"/>
              <a:gd name="connsiteY12" fmla="*/ 2844 h 10000"/>
              <a:gd name="connsiteX13" fmla="*/ 7922 w 10000"/>
              <a:gd name="connsiteY13" fmla="*/ 3161 h 10000"/>
              <a:gd name="connsiteX14" fmla="*/ 7922 w 10000"/>
              <a:gd name="connsiteY14" fmla="*/ 3479 h 10000"/>
              <a:gd name="connsiteX15" fmla="*/ 7922 w 10000"/>
              <a:gd name="connsiteY15" fmla="*/ 3889 h 10000"/>
              <a:gd name="connsiteX16" fmla="*/ 7570 w 10000"/>
              <a:gd name="connsiteY16" fmla="*/ 4206 h 10000"/>
              <a:gd name="connsiteX17" fmla="*/ 7228 w 10000"/>
              <a:gd name="connsiteY17" fmla="*/ 4630 h 10000"/>
              <a:gd name="connsiteX18" fmla="*/ 7228 w 10000"/>
              <a:gd name="connsiteY18" fmla="*/ 5159 h 10000"/>
              <a:gd name="connsiteX19" fmla="*/ 6883 w 10000"/>
              <a:gd name="connsiteY19" fmla="*/ 5688 h 10000"/>
              <a:gd name="connsiteX20" fmla="*/ 6537 w 10000"/>
              <a:gd name="connsiteY20" fmla="*/ 6310 h 10000"/>
              <a:gd name="connsiteX21" fmla="*/ 6191 w 10000"/>
              <a:gd name="connsiteY21" fmla="*/ 6839 h 10000"/>
              <a:gd name="connsiteX22" fmla="*/ 6191 w 10000"/>
              <a:gd name="connsiteY22" fmla="*/ 7368 h 10000"/>
              <a:gd name="connsiteX23" fmla="*/ 5889 w 10000"/>
              <a:gd name="connsiteY23" fmla="*/ 7791 h 10000"/>
              <a:gd name="connsiteX24" fmla="*/ 5541 w 10000"/>
              <a:gd name="connsiteY24" fmla="*/ 8214 h 10000"/>
              <a:gd name="connsiteX25" fmla="*/ 5196 w 10000"/>
              <a:gd name="connsiteY25" fmla="*/ 8532 h 10000"/>
              <a:gd name="connsiteX26" fmla="*/ 4849 w 10000"/>
              <a:gd name="connsiteY26" fmla="*/ 8836 h 10000"/>
              <a:gd name="connsiteX27" fmla="*/ 4501 w 10000"/>
              <a:gd name="connsiteY27" fmla="*/ 9048 h 10000"/>
              <a:gd name="connsiteX28" fmla="*/ 4157 w 10000"/>
              <a:gd name="connsiteY28" fmla="*/ 9259 h 10000"/>
              <a:gd name="connsiteX29" fmla="*/ 3808 w 10000"/>
              <a:gd name="connsiteY29" fmla="*/ 9577 h 10000"/>
              <a:gd name="connsiteX30" fmla="*/ 3115 w 10000"/>
              <a:gd name="connsiteY30" fmla="*/ 9788 h 10000"/>
              <a:gd name="connsiteX31" fmla="*/ 2772 w 10000"/>
              <a:gd name="connsiteY31" fmla="*/ 9894 h 10000"/>
              <a:gd name="connsiteX32" fmla="*/ 2426 w 10000"/>
              <a:gd name="connsiteY32" fmla="*/ 10000 h 10000"/>
              <a:gd name="connsiteX33" fmla="*/ 2079 w 10000"/>
              <a:gd name="connsiteY33" fmla="*/ 9894 h 10000"/>
              <a:gd name="connsiteX34" fmla="*/ 1729 w 10000"/>
              <a:gd name="connsiteY34" fmla="*/ 9788 h 10000"/>
              <a:gd name="connsiteX35" fmla="*/ 1729 w 10000"/>
              <a:gd name="connsiteY35" fmla="*/ 9683 h 10000"/>
              <a:gd name="connsiteX36" fmla="*/ 1729 w 10000"/>
              <a:gd name="connsiteY36" fmla="*/ 9365 h 10000"/>
              <a:gd name="connsiteX37" fmla="*/ 1729 w 10000"/>
              <a:gd name="connsiteY37" fmla="*/ 9259 h 10000"/>
              <a:gd name="connsiteX38" fmla="*/ 1729 w 10000"/>
              <a:gd name="connsiteY38" fmla="*/ 9048 h 10000"/>
              <a:gd name="connsiteX39" fmla="*/ 1729 w 10000"/>
              <a:gd name="connsiteY39" fmla="*/ 8836 h 10000"/>
              <a:gd name="connsiteX40" fmla="*/ 1388 w 10000"/>
              <a:gd name="connsiteY40" fmla="*/ 8638 h 10000"/>
              <a:gd name="connsiteX41" fmla="*/ 1036 w 10000"/>
              <a:gd name="connsiteY41" fmla="*/ 8426 h 10000"/>
              <a:gd name="connsiteX42" fmla="*/ 695 w 10000"/>
              <a:gd name="connsiteY42" fmla="*/ 8108 h 10000"/>
              <a:gd name="connsiteX43" fmla="*/ 344 w 10000"/>
              <a:gd name="connsiteY43" fmla="*/ 7791 h 10000"/>
              <a:gd name="connsiteX44" fmla="*/ 0 w 10000"/>
              <a:gd name="connsiteY44" fmla="*/ 7474 h 10000"/>
              <a:gd name="connsiteX45" fmla="*/ 344 w 10000"/>
              <a:gd name="connsiteY45" fmla="*/ 7579 h 10000"/>
              <a:gd name="connsiteX46" fmla="*/ 1036 w 10000"/>
              <a:gd name="connsiteY46" fmla="*/ 7579 h 10000"/>
              <a:gd name="connsiteX47" fmla="*/ 1388 w 10000"/>
              <a:gd name="connsiteY47" fmla="*/ 7685 h 10000"/>
              <a:gd name="connsiteX48" fmla="*/ 2079 w 10000"/>
              <a:gd name="connsiteY48" fmla="*/ 7685 h 10000"/>
              <a:gd name="connsiteX49" fmla="*/ 2426 w 10000"/>
              <a:gd name="connsiteY49" fmla="*/ 7685 h 10000"/>
              <a:gd name="connsiteX50" fmla="*/ 2426 w 10000"/>
              <a:gd name="connsiteY50" fmla="*/ 7685 h 10000"/>
              <a:gd name="connsiteX51" fmla="*/ 2772 w 10000"/>
              <a:gd name="connsiteY51" fmla="*/ 7579 h 10000"/>
              <a:gd name="connsiteX52" fmla="*/ 2772 w 10000"/>
              <a:gd name="connsiteY52" fmla="*/ 7474 h 10000"/>
              <a:gd name="connsiteX53" fmla="*/ 3115 w 10000"/>
              <a:gd name="connsiteY53" fmla="*/ 7368 h 10000"/>
              <a:gd name="connsiteX54" fmla="*/ 3115 w 10000"/>
              <a:gd name="connsiteY54" fmla="*/ 7156 h 10000"/>
              <a:gd name="connsiteX55" fmla="*/ 3464 w 10000"/>
              <a:gd name="connsiteY55" fmla="*/ 6944 h 10000"/>
              <a:gd name="connsiteX56" fmla="*/ 3464 w 10000"/>
              <a:gd name="connsiteY56" fmla="*/ 6627 h 10000"/>
              <a:gd name="connsiteX57" fmla="*/ 3808 w 10000"/>
              <a:gd name="connsiteY57" fmla="*/ 6217 h 10000"/>
              <a:gd name="connsiteX58" fmla="*/ 3808 w 10000"/>
              <a:gd name="connsiteY58" fmla="*/ 5794 h 10000"/>
              <a:gd name="connsiteX59" fmla="*/ 4157 w 10000"/>
              <a:gd name="connsiteY59" fmla="*/ 5370 h 10000"/>
              <a:gd name="connsiteX60" fmla="*/ 4157 w 10000"/>
              <a:gd name="connsiteY60" fmla="*/ 4841 h 10000"/>
              <a:gd name="connsiteX61" fmla="*/ 4501 w 10000"/>
              <a:gd name="connsiteY61" fmla="*/ 4206 h 10000"/>
              <a:gd name="connsiteX62" fmla="*/ 4849 w 10000"/>
              <a:gd name="connsiteY62" fmla="*/ 3783 h 10000"/>
              <a:gd name="connsiteX63" fmla="*/ 4849 w 10000"/>
              <a:gd name="connsiteY63" fmla="*/ 3373 h 10000"/>
              <a:gd name="connsiteX64" fmla="*/ 5196 w 10000"/>
              <a:gd name="connsiteY64" fmla="*/ 2950 h 10000"/>
              <a:gd name="connsiteX65" fmla="*/ 5196 w 10000"/>
              <a:gd name="connsiteY65" fmla="*/ 2632 h 10000"/>
              <a:gd name="connsiteX66" fmla="*/ 5196 w 10000"/>
              <a:gd name="connsiteY66" fmla="*/ 2315 h 10000"/>
              <a:gd name="connsiteX67" fmla="*/ 5196 w 10000"/>
              <a:gd name="connsiteY67" fmla="*/ 2103 h 10000"/>
              <a:gd name="connsiteX68" fmla="*/ 5541 w 10000"/>
              <a:gd name="connsiteY68" fmla="*/ 1892 h 10000"/>
              <a:gd name="connsiteX69" fmla="*/ 5541 w 10000"/>
              <a:gd name="connsiteY69" fmla="*/ 1680 h 10000"/>
              <a:gd name="connsiteX70" fmla="*/ 5196 w 10000"/>
              <a:gd name="connsiteY70" fmla="*/ 1468 h 10000"/>
              <a:gd name="connsiteX71" fmla="*/ 5196 w 10000"/>
              <a:gd name="connsiteY71" fmla="*/ 1257 h 10000"/>
              <a:gd name="connsiteX72" fmla="*/ 4849 w 10000"/>
              <a:gd name="connsiteY72" fmla="*/ 1164 h 10000"/>
              <a:gd name="connsiteX73" fmla="*/ 4157 w 10000"/>
              <a:gd name="connsiteY73" fmla="*/ 1058 h 10000"/>
              <a:gd name="connsiteX74" fmla="*/ 3115 w 10000"/>
              <a:gd name="connsiteY74" fmla="*/ 952 h 10000"/>
              <a:gd name="connsiteX75" fmla="*/ 3115 w 10000"/>
              <a:gd name="connsiteY75" fmla="*/ 952 h 10000"/>
              <a:gd name="connsiteX76" fmla="*/ 2426 w 10000"/>
              <a:gd name="connsiteY76" fmla="*/ 952 h 10000"/>
              <a:gd name="connsiteX77" fmla="*/ 2079 w 10000"/>
              <a:gd name="connsiteY77" fmla="*/ 952 h 10000"/>
              <a:gd name="connsiteX78" fmla="*/ 344 w 10000"/>
              <a:gd name="connsiteY78" fmla="*/ 1058 h 10000"/>
              <a:gd name="connsiteX79" fmla="*/ 1729 w 10000"/>
              <a:gd name="connsiteY79" fmla="*/ 317 h 10000"/>
              <a:gd name="connsiteX80" fmla="*/ 2772 w 10000"/>
              <a:gd name="connsiteY80" fmla="*/ 212 h 10000"/>
              <a:gd name="connsiteX81" fmla="*/ 3464 w 10000"/>
              <a:gd name="connsiteY81" fmla="*/ 106 h 10000"/>
              <a:gd name="connsiteX82" fmla="*/ 3808 w 10000"/>
              <a:gd name="connsiteY82" fmla="*/ 106 h 10000"/>
              <a:gd name="connsiteX83" fmla="*/ 4157 w 10000"/>
              <a:gd name="connsiteY83" fmla="*/ 0 h 10000"/>
              <a:gd name="connsiteX84" fmla="*/ 4501 w 10000"/>
              <a:gd name="connsiteY84" fmla="*/ 0 h 10000"/>
              <a:gd name="connsiteX85" fmla="*/ 4849 w 10000"/>
              <a:gd name="connsiteY85" fmla="*/ 0 h 10000"/>
              <a:gd name="connsiteX86" fmla="*/ 5196 w 10000"/>
              <a:gd name="connsiteY86" fmla="*/ 106 h 10000"/>
              <a:gd name="connsiteX87" fmla="*/ 5889 w 10000"/>
              <a:gd name="connsiteY87" fmla="*/ 212 h 10000"/>
              <a:gd name="connsiteX88" fmla="*/ 6537 w 10000"/>
              <a:gd name="connsiteY88" fmla="*/ 317 h 10000"/>
              <a:gd name="connsiteX89" fmla="*/ 7570 w 10000"/>
              <a:gd name="connsiteY89" fmla="*/ 635 h 10000"/>
              <a:gd name="connsiteX90" fmla="*/ 8617 w 10000"/>
              <a:gd name="connsiteY90" fmla="*/ 847 h 10000"/>
              <a:gd name="connsiteX91" fmla="*/ 9308 w 10000"/>
              <a:gd name="connsiteY91" fmla="*/ 952 h 10000"/>
              <a:gd name="connsiteX92" fmla="*/ 9649 w 10000"/>
              <a:gd name="connsiteY92" fmla="*/ 1164 h 10000"/>
              <a:gd name="connsiteX93" fmla="*/ 9649 w 10000"/>
              <a:gd name="connsiteY93" fmla="*/ 1257 h 10000"/>
              <a:gd name="connsiteX94" fmla="*/ 9649 w 10000"/>
              <a:gd name="connsiteY94" fmla="*/ 1257 h 10000"/>
              <a:gd name="connsiteX0" fmla="*/ 9649 w 10000"/>
              <a:gd name="connsiteY0" fmla="*/ 1257 h 10000"/>
              <a:gd name="connsiteX1" fmla="*/ 10000 w 10000"/>
              <a:gd name="connsiteY1" fmla="*/ 1362 h 10000"/>
              <a:gd name="connsiteX2" fmla="*/ 9649 w 10000"/>
              <a:gd name="connsiteY2" fmla="*/ 1468 h 10000"/>
              <a:gd name="connsiteX3" fmla="*/ 9649 w 10000"/>
              <a:gd name="connsiteY3" fmla="*/ 1574 h 10000"/>
              <a:gd name="connsiteX4" fmla="*/ 9308 w 10000"/>
              <a:gd name="connsiteY4" fmla="*/ 1680 h 10000"/>
              <a:gd name="connsiteX5" fmla="*/ 9308 w 10000"/>
              <a:gd name="connsiteY5" fmla="*/ 1680 h 10000"/>
              <a:gd name="connsiteX6" fmla="*/ 8965 w 10000"/>
              <a:gd name="connsiteY6" fmla="*/ 1786 h 10000"/>
              <a:gd name="connsiteX7" fmla="*/ 8965 w 10000"/>
              <a:gd name="connsiteY7" fmla="*/ 1892 h 10000"/>
              <a:gd name="connsiteX8" fmla="*/ 8617 w 10000"/>
              <a:gd name="connsiteY8" fmla="*/ 2103 h 10000"/>
              <a:gd name="connsiteX9" fmla="*/ 8617 w 10000"/>
              <a:gd name="connsiteY9" fmla="*/ 2209 h 10000"/>
              <a:gd name="connsiteX10" fmla="*/ 8617 w 10000"/>
              <a:gd name="connsiteY10" fmla="*/ 2421 h 10000"/>
              <a:gd name="connsiteX11" fmla="*/ 8272 w 10000"/>
              <a:gd name="connsiteY11" fmla="*/ 2632 h 10000"/>
              <a:gd name="connsiteX12" fmla="*/ 8272 w 10000"/>
              <a:gd name="connsiteY12" fmla="*/ 2844 h 10000"/>
              <a:gd name="connsiteX13" fmla="*/ 7922 w 10000"/>
              <a:gd name="connsiteY13" fmla="*/ 3161 h 10000"/>
              <a:gd name="connsiteX14" fmla="*/ 7922 w 10000"/>
              <a:gd name="connsiteY14" fmla="*/ 3479 h 10000"/>
              <a:gd name="connsiteX15" fmla="*/ 7922 w 10000"/>
              <a:gd name="connsiteY15" fmla="*/ 3889 h 10000"/>
              <a:gd name="connsiteX16" fmla="*/ 7570 w 10000"/>
              <a:gd name="connsiteY16" fmla="*/ 4206 h 10000"/>
              <a:gd name="connsiteX17" fmla="*/ 7228 w 10000"/>
              <a:gd name="connsiteY17" fmla="*/ 4630 h 10000"/>
              <a:gd name="connsiteX18" fmla="*/ 7228 w 10000"/>
              <a:gd name="connsiteY18" fmla="*/ 5159 h 10000"/>
              <a:gd name="connsiteX19" fmla="*/ 6883 w 10000"/>
              <a:gd name="connsiteY19" fmla="*/ 5688 h 10000"/>
              <a:gd name="connsiteX20" fmla="*/ 6537 w 10000"/>
              <a:gd name="connsiteY20" fmla="*/ 6310 h 10000"/>
              <a:gd name="connsiteX21" fmla="*/ 6191 w 10000"/>
              <a:gd name="connsiteY21" fmla="*/ 6839 h 10000"/>
              <a:gd name="connsiteX22" fmla="*/ 6191 w 10000"/>
              <a:gd name="connsiteY22" fmla="*/ 7368 h 10000"/>
              <a:gd name="connsiteX23" fmla="*/ 5889 w 10000"/>
              <a:gd name="connsiteY23" fmla="*/ 7791 h 10000"/>
              <a:gd name="connsiteX24" fmla="*/ 5541 w 10000"/>
              <a:gd name="connsiteY24" fmla="*/ 8214 h 10000"/>
              <a:gd name="connsiteX25" fmla="*/ 5196 w 10000"/>
              <a:gd name="connsiteY25" fmla="*/ 8532 h 10000"/>
              <a:gd name="connsiteX26" fmla="*/ 4849 w 10000"/>
              <a:gd name="connsiteY26" fmla="*/ 8836 h 10000"/>
              <a:gd name="connsiteX27" fmla="*/ 4501 w 10000"/>
              <a:gd name="connsiteY27" fmla="*/ 9048 h 10000"/>
              <a:gd name="connsiteX28" fmla="*/ 4157 w 10000"/>
              <a:gd name="connsiteY28" fmla="*/ 9259 h 10000"/>
              <a:gd name="connsiteX29" fmla="*/ 3808 w 10000"/>
              <a:gd name="connsiteY29" fmla="*/ 9577 h 10000"/>
              <a:gd name="connsiteX30" fmla="*/ 3115 w 10000"/>
              <a:gd name="connsiteY30" fmla="*/ 9788 h 10000"/>
              <a:gd name="connsiteX31" fmla="*/ 2772 w 10000"/>
              <a:gd name="connsiteY31" fmla="*/ 9894 h 10000"/>
              <a:gd name="connsiteX32" fmla="*/ 2426 w 10000"/>
              <a:gd name="connsiteY32" fmla="*/ 10000 h 10000"/>
              <a:gd name="connsiteX33" fmla="*/ 2079 w 10000"/>
              <a:gd name="connsiteY33" fmla="*/ 9894 h 10000"/>
              <a:gd name="connsiteX34" fmla="*/ 1729 w 10000"/>
              <a:gd name="connsiteY34" fmla="*/ 9788 h 10000"/>
              <a:gd name="connsiteX35" fmla="*/ 1729 w 10000"/>
              <a:gd name="connsiteY35" fmla="*/ 9683 h 10000"/>
              <a:gd name="connsiteX36" fmla="*/ 1729 w 10000"/>
              <a:gd name="connsiteY36" fmla="*/ 9365 h 10000"/>
              <a:gd name="connsiteX37" fmla="*/ 1729 w 10000"/>
              <a:gd name="connsiteY37" fmla="*/ 9259 h 10000"/>
              <a:gd name="connsiteX38" fmla="*/ 1729 w 10000"/>
              <a:gd name="connsiteY38" fmla="*/ 9048 h 10000"/>
              <a:gd name="connsiteX39" fmla="*/ 1729 w 10000"/>
              <a:gd name="connsiteY39" fmla="*/ 8836 h 10000"/>
              <a:gd name="connsiteX40" fmla="*/ 1388 w 10000"/>
              <a:gd name="connsiteY40" fmla="*/ 8638 h 10000"/>
              <a:gd name="connsiteX41" fmla="*/ 1036 w 10000"/>
              <a:gd name="connsiteY41" fmla="*/ 8426 h 10000"/>
              <a:gd name="connsiteX42" fmla="*/ 695 w 10000"/>
              <a:gd name="connsiteY42" fmla="*/ 8108 h 10000"/>
              <a:gd name="connsiteX43" fmla="*/ 344 w 10000"/>
              <a:gd name="connsiteY43" fmla="*/ 7791 h 10000"/>
              <a:gd name="connsiteX44" fmla="*/ 0 w 10000"/>
              <a:gd name="connsiteY44" fmla="*/ 7474 h 10000"/>
              <a:gd name="connsiteX45" fmla="*/ 344 w 10000"/>
              <a:gd name="connsiteY45" fmla="*/ 7579 h 10000"/>
              <a:gd name="connsiteX46" fmla="*/ 1036 w 10000"/>
              <a:gd name="connsiteY46" fmla="*/ 7579 h 10000"/>
              <a:gd name="connsiteX47" fmla="*/ 1388 w 10000"/>
              <a:gd name="connsiteY47" fmla="*/ 7685 h 10000"/>
              <a:gd name="connsiteX48" fmla="*/ 2079 w 10000"/>
              <a:gd name="connsiteY48" fmla="*/ 7685 h 10000"/>
              <a:gd name="connsiteX49" fmla="*/ 2426 w 10000"/>
              <a:gd name="connsiteY49" fmla="*/ 7685 h 10000"/>
              <a:gd name="connsiteX50" fmla="*/ 2426 w 10000"/>
              <a:gd name="connsiteY50" fmla="*/ 7685 h 10000"/>
              <a:gd name="connsiteX51" fmla="*/ 2772 w 10000"/>
              <a:gd name="connsiteY51" fmla="*/ 7579 h 10000"/>
              <a:gd name="connsiteX52" fmla="*/ 2772 w 10000"/>
              <a:gd name="connsiteY52" fmla="*/ 7474 h 10000"/>
              <a:gd name="connsiteX53" fmla="*/ 3115 w 10000"/>
              <a:gd name="connsiteY53" fmla="*/ 7368 h 10000"/>
              <a:gd name="connsiteX54" fmla="*/ 3115 w 10000"/>
              <a:gd name="connsiteY54" fmla="*/ 7156 h 10000"/>
              <a:gd name="connsiteX55" fmla="*/ 3464 w 10000"/>
              <a:gd name="connsiteY55" fmla="*/ 6944 h 10000"/>
              <a:gd name="connsiteX56" fmla="*/ 3464 w 10000"/>
              <a:gd name="connsiteY56" fmla="*/ 6627 h 10000"/>
              <a:gd name="connsiteX57" fmla="*/ 3808 w 10000"/>
              <a:gd name="connsiteY57" fmla="*/ 6217 h 10000"/>
              <a:gd name="connsiteX58" fmla="*/ 3808 w 10000"/>
              <a:gd name="connsiteY58" fmla="*/ 5794 h 10000"/>
              <a:gd name="connsiteX59" fmla="*/ 4157 w 10000"/>
              <a:gd name="connsiteY59" fmla="*/ 5370 h 10000"/>
              <a:gd name="connsiteX60" fmla="*/ 4157 w 10000"/>
              <a:gd name="connsiteY60" fmla="*/ 4841 h 10000"/>
              <a:gd name="connsiteX61" fmla="*/ 4501 w 10000"/>
              <a:gd name="connsiteY61" fmla="*/ 4206 h 10000"/>
              <a:gd name="connsiteX62" fmla="*/ 4849 w 10000"/>
              <a:gd name="connsiteY62" fmla="*/ 3783 h 10000"/>
              <a:gd name="connsiteX63" fmla="*/ 4849 w 10000"/>
              <a:gd name="connsiteY63" fmla="*/ 3373 h 10000"/>
              <a:gd name="connsiteX64" fmla="*/ 5196 w 10000"/>
              <a:gd name="connsiteY64" fmla="*/ 2950 h 10000"/>
              <a:gd name="connsiteX65" fmla="*/ 5196 w 10000"/>
              <a:gd name="connsiteY65" fmla="*/ 2632 h 10000"/>
              <a:gd name="connsiteX66" fmla="*/ 5196 w 10000"/>
              <a:gd name="connsiteY66" fmla="*/ 2315 h 10000"/>
              <a:gd name="connsiteX67" fmla="*/ 5196 w 10000"/>
              <a:gd name="connsiteY67" fmla="*/ 2103 h 10000"/>
              <a:gd name="connsiteX68" fmla="*/ 5541 w 10000"/>
              <a:gd name="connsiteY68" fmla="*/ 1892 h 10000"/>
              <a:gd name="connsiteX69" fmla="*/ 5541 w 10000"/>
              <a:gd name="connsiteY69" fmla="*/ 1680 h 10000"/>
              <a:gd name="connsiteX70" fmla="*/ 5196 w 10000"/>
              <a:gd name="connsiteY70" fmla="*/ 1468 h 10000"/>
              <a:gd name="connsiteX71" fmla="*/ 5196 w 10000"/>
              <a:gd name="connsiteY71" fmla="*/ 1257 h 10000"/>
              <a:gd name="connsiteX72" fmla="*/ 4849 w 10000"/>
              <a:gd name="connsiteY72" fmla="*/ 1164 h 10000"/>
              <a:gd name="connsiteX73" fmla="*/ 4157 w 10000"/>
              <a:gd name="connsiteY73" fmla="*/ 1058 h 10000"/>
              <a:gd name="connsiteX74" fmla="*/ 3115 w 10000"/>
              <a:gd name="connsiteY74" fmla="*/ 952 h 10000"/>
              <a:gd name="connsiteX75" fmla="*/ 3115 w 10000"/>
              <a:gd name="connsiteY75" fmla="*/ 952 h 10000"/>
              <a:gd name="connsiteX76" fmla="*/ 2426 w 10000"/>
              <a:gd name="connsiteY76" fmla="*/ 952 h 10000"/>
              <a:gd name="connsiteX77" fmla="*/ 344 w 10000"/>
              <a:gd name="connsiteY77" fmla="*/ 1058 h 10000"/>
              <a:gd name="connsiteX78" fmla="*/ 1729 w 10000"/>
              <a:gd name="connsiteY78" fmla="*/ 317 h 10000"/>
              <a:gd name="connsiteX79" fmla="*/ 2772 w 10000"/>
              <a:gd name="connsiteY79" fmla="*/ 212 h 10000"/>
              <a:gd name="connsiteX80" fmla="*/ 3464 w 10000"/>
              <a:gd name="connsiteY80" fmla="*/ 106 h 10000"/>
              <a:gd name="connsiteX81" fmla="*/ 3808 w 10000"/>
              <a:gd name="connsiteY81" fmla="*/ 106 h 10000"/>
              <a:gd name="connsiteX82" fmla="*/ 4157 w 10000"/>
              <a:gd name="connsiteY82" fmla="*/ 0 h 10000"/>
              <a:gd name="connsiteX83" fmla="*/ 4501 w 10000"/>
              <a:gd name="connsiteY83" fmla="*/ 0 h 10000"/>
              <a:gd name="connsiteX84" fmla="*/ 4849 w 10000"/>
              <a:gd name="connsiteY84" fmla="*/ 0 h 10000"/>
              <a:gd name="connsiteX85" fmla="*/ 5196 w 10000"/>
              <a:gd name="connsiteY85" fmla="*/ 106 h 10000"/>
              <a:gd name="connsiteX86" fmla="*/ 5889 w 10000"/>
              <a:gd name="connsiteY86" fmla="*/ 212 h 10000"/>
              <a:gd name="connsiteX87" fmla="*/ 6537 w 10000"/>
              <a:gd name="connsiteY87" fmla="*/ 317 h 10000"/>
              <a:gd name="connsiteX88" fmla="*/ 7570 w 10000"/>
              <a:gd name="connsiteY88" fmla="*/ 635 h 10000"/>
              <a:gd name="connsiteX89" fmla="*/ 8617 w 10000"/>
              <a:gd name="connsiteY89" fmla="*/ 847 h 10000"/>
              <a:gd name="connsiteX90" fmla="*/ 9308 w 10000"/>
              <a:gd name="connsiteY90" fmla="*/ 952 h 10000"/>
              <a:gd name="connsiteX91" fmla="*/ 9649 w 10000"/>
              <a:gd name="connsiteY91" fmla="*/ 1164 h 10000"/>
              <a:gd name="connsiteX92" fmla="*/ 9649 w 10000"/>
              <a:gd name="connsiteY92" fmla="*/ 1257 h 10000"/>
              <a:gd name="connsiteX93" fmla="*/ 9649 w 10000"/>
              <a:gd name="connsiteY93" fmla="*/ 1257 h 10000"/>
              <a:gd name="connsiteX0" fmla="*/ 9649 w 10000"/>
              <a:gd name="connsiteY0" fmla="*/ 1257 h 10000"/>
              <a:gd name="connsiteX1" fmla="*/ 10000 w 10000"/>
              <a:gd name="connsiteY1" fmla="*/ 1362 h 10000"/>
              <a:gd name="connsiteX2" fmla="*/ 9649 w 10000"/>
              <a:gd name="connsiteY2" fmla="*/ 1468 h 10000"/>
              <a:gd name="connsiteX3" fmla="*/ 9649 w 10000"/>
              <a:gd name="connsiteY3" fmla="*/ 1574 h 10000"/>
              <a:gd name="connsiteX4" fmla="*/ 9308 w 10000"/>
              <a:gd name="connsiteY4" fmla="*/ 1680 h 10000"/>
              <a:gd name="connsiteX5" fmla="*/ 9308 w 10000"/>
              <a:gd name="connsiteY5" fmla="*/ 1680 h 10000"/>
              <a:gd name="connsiteX6" fmla="*/ 8965 w 10000"/>
              <a:gd name="connsiteY6" fmla="*/ 1786 h 10000"/>
              <a:gd name="connsiteX7" fmla="*/ 8965 w 10000"/>
              <a:gd name="connsiteY7" fmla="*/ 1892 h 10000"/>
              <a:gd name="connsiteX8" fmla="*/ 8617 w 10000"/>
              <a:gd name="connsiteY8" fmla="*/ 2103 h 10000"/>
              <a:gd name="connsiteX9" fmla="*/ 8617 w 10000"/>
              <a:gd name="connsiteY9" fmla="*/ 2209 h 10000"/>
              <a:gd name="connsiteX10" fmla="*/ 8617 w 10000"/>
              <a:gd name="connsiteY10" fmla="*/ 2421 h 10000"/>
              <a:gd name="connsiteX11" fmla="*/ 8272 w 10000"/>
              <a:gd name="connsiteY11" fmla="*/ 2632 h 10000"/>
              <a:gd name="connsiteX12" fmla="*/ 8272 w 10000"/>
              <a:gd name="connsiteY12" fmla="*/ 2844 h 10000"/>
              <a:gd name="connsiteX13" fmla="*/ 7922 w 10000"/>
              <a:gd name="connsiteY13" fmla="*/ 3161 h 10000"/>
              <a:gd name="connsiteX14" fmla="*/ 7922 w 10000"/>
              <a:gd name="connsiteY14" fmla="*/ 3479 h 10000"/>
              <a:gd name="connsiteX15" fmla="*/ 7922 w 10000"/>
              <a:gd name="connsiteY15" fmla="*/ 3889 h 10000"/>
              <a:gd name="connsiteX16" fmla="*/ 7570 w 10000"/>
              <a:gd name="connsiteY16" fmla="*/ 4206 h 10000"/>
              <a:gd name="connsiteX17" fmla="*/ 7228 w 10000"/>
              <a:gd name="connsiteY17" fmla="*/ 4630 h 10000"/>
              <a:gd name="connsiteX18" fmla="*/ 7228 w 10000"/>
              <a:gd name="connsiteY18" fmla="*/ 5159 h 10000"/>
              <a:gd name="connsiteX19" fmla="*/ 6883 w 10000"/>
              <a:gd name="connsiteY19" fmla="*/ 5688 h 10000"/>
              <a:gd name="connsiteX20" fmla="*/ 6537 w 10000"/>
              <a:gd name="connsiteY20" fmla="*/ 6310 h 10000"/>
              <a:gd name="connsiteX21" fmla="*/ 6191 w 10000"/>
              <a:gd name="connsiteY21" fmla="*/ 6839 h 10000"/>
              <a:gd name="connsiteX22" fmla="*/ 6191 w 10000"/>
              <a:gd name="connsiteY22" fmla="*/ 7368 h 10000"/>
              <a:gd name="connsiteX23" fmla="*/ 5889 w 10000"/>
              <a:gd name="connsiteY23" fmla="*/ 7791 h 10000"/>
              <a:gd name="connsiteX24" fmla="*/ 5541 w 10000"/>
              <a:gd name="connsiteY24" fmla="*/ 8214 h 10000"/>
              <a:gd name="connsiteX25" fmla="*/ 5196 w 10000"/>
              <a:gd name="connsiteY25" fmla="*/ 8532 h 10000"/>
              <a:gd name="connsiteX26" fmla="*/ 4849 w 10000"/>
              <a:gd name="connsiteY26" fmla="*/ 8836 h 10000"/>
              <a:gd name="connsiteX27" fmla="*/ 4501 w 10000"/>
              <a:gd name="connsiteY27" fmla="*/ 9048 h 10000"/>
              <a:gd name="connsiteX28" fmla="*/ 4157 w 10000"/>
              <a:gd name="connsiteY28" fmla="*/ 9259 h 10000"/>
              <a:gd name="connsiteX29" fmla="*/ 3808 w 10000"/>
              <a:gd name="connsiteY29" fmla="*/ 9577 h 10000"/>
              <a:gd name="connsiteX30" fmla="*/ 3115 w 10000"/>
              <a:gd name="connsiteY30" fmla="*/ 9788 h 10000"/>
              <a:gd name="connsiteX31" fmla="*/ 2772 w 10000"/>
              <a:gd name="connsiteY31" fmla="*/ 9894 h 10000"/>
              <a:gd name="connsiteX32" fmla="*/ 2426 w 10000"/>
              <a:gd name="connsiteY32" fmla="*/ 10000 h 10000"/>
              <a:gd name="connsiteX33" fmla="*/ 2079 w 10000"/>
              <a:gd name="connsiteY33" fmla="*/ 9894 h 10000"/>
              <a:gd name="connsiteX34" fmla="*/ 1729 w 10000"/>
              <a:gd name="connsiteY34" fmla="*/ 9788 h 10000"/>
              <a:gd name="connsiteX35" fmla="*/ 1729 w 10000"/>
              <a:gd name="connsiteY35" fmla="*/ 9683 h 10000"/>
              <a:gd name="connsiteX36" fmla="*/ 1729 w 10000"/>
              <a:gd name="connsiteY36" fmla="*/ 9365 h 10000"/>
              <a:gd name="connsiteX37" fmla="*/ 1729 w 10000"/>
              <a:gd name="connsiteY37" fmla="*/ 9259 h 10000"/>
              <a:gd name="connsiteX38" fmla="*/ 1729 w 10000"/>
              <a:gd name="connsiteY38" fmla="*/ 9048 h 10000"/>
              <a:gd name="connsiteX39" fmla="*/ 1729 w 10000"/>
              <a:gd name="connsiteY39" fmla="*/ 8836 h 10000"/>
              <a:gd name="connsiteX40" fmla="*/ 1388 w 10000"/>
              <a:gd name="connsiteY40" fmla="*/ 8638 h 10000"/>
              <a:gd name="connsiteX41" fmla="*/ 1036 w 10000"/>
              <a:gd name="connsiteY41" fmla="*/ 8426 h 10000"/>
              <a:gd name="connsiteX42" fmla="*/ 695 w 10000"/>
              <a:gd name="connsiteY42" fmla="*/ 8108 h 10000"/>
              <a:gd name="connsiteX43" fmla="*/ 344 w 10000"/>
              <a:gd name="connsiteY43" fmla="*/ 7791 h 10000"/>
              <a:gd name="connsiteX44" fmla="*/ 0 w 10000"/>
              <a:gd name="connsiteY44" fmla="*/ 7474 h 10000"/>
              <a:gd name="connsiteX45" fmla="*/ 344 w 10000"/>
              <a:gd name="connsiteY45" fmla="*/ 7579 h 10000"/>
              <a:gd name="connsiteX46" fmla="*/ 1036 w 10000"/>
              <a:gd name="connsiteY46" fmla="*/ 7579 h 10000"/>
              <a:gd name="connsiteX47" fmla="*/ 1388 w 10000"/>
              <a:gd name="connsiteY47" fmla="*/ 7685 h 10000"/>
              <a:gd name="connsiteX48" fmla="*/ 2079 w 10000"/>
              <a:gd name="connsiteY48" fmla="*/ 7685 h 10000"/>
              <a:gd name="connsiteX49" fmla="*/ 2426 w 10000"/>
              <a:gd name="connsiteY49" fmla="*/ 7685 h 10000"/>
              <a:gd name="connsiteX50" fmla="*/ 2426 w 10000"/>
              <a:gd name="connsiteY50" fmla="*/ 7685 h 10000"/>
              <a:gd name="connsiteX51" fmla="*/ 2772 w 10000"/>
              <a:gd name="connsiteY51" fmla="*/ 7579 h 10000"/>
              <a:gd name="connsiteX52" fmla="*/ 2772 w 10000"/>
              <a:gd name="connsiteY52" fmla="*/ 7474 h 10000"/>
              <a:gd name="connsiteX53" fmla="*/ 3115 w 10000"/>
              <a:gd name="connsiteY53" fmla="*/ 7368 h 10000"/>
              <a:gd name="connsiteX54" fmla="*/ 3115 w 10000"/>
              <a:gd name="connsiteY54" fmla="*/ 7156 h 10000"/>
              <a:gd name="connsiteX55" fmla="*/ 3464 w 10000"/>
              <a:gd name="connsiteY55" fmla="*/ 6944 h 10000"/>
              <a:gd name="connsiteX56" fmla="*/ 3464 w 10000"/>
              <a:gd name="connsiteY56" fmla="*/ 6627 h 10000"/>
              <a:gd name="connsiteX57" fmla="*/ 3808 w 10000"/>
              <a:gd name="connsiteY57" fmla="*/ 6217 h 10000"/>
              <a:gd name="connsiteX58" fmla="*/ 3808 w 10000"/>
              <a:gd name="connsiteY58" fmla="*/ 5794 h 10000"/>
              <a:gd name="connsiteX59" fmla="*/ 4157 w 10000"/>
              <a:gd name="connsiteY59" fmla="*/ 5370 h 10000"/>
              <a:gd name="connsiteX60" fmla="*/ 4157 w 10000"/>
              <a:gd name="connsiteY60" fmla="*/ 4841 h 10000"/>
              <a:gd name="connsiteX61" fmla="*/ 4501 w 10000"/>
              <a:gd name="connsiteY61" fmla="*/ 4206 h 10000"/>
              <a:gd name="connsiteX62" fmla="*/ 4849 w 10000"/>
              <a:gd name="connsiteY62" fmla="*/ 3783 h 10000"/>
              <a:gd name="connsiteX63" fmla="*/ 4849 w 10000"/>
              <a:gd name="connsiteY63" fmla="*/ 3373 h 10000"/>
              <a:gd name="connsiteX64" fmla="*/ 5196 w 10000"/>
              <a:gd name="connsiteY64" fmla="*/ 2950 h 10000"/>
              <a:gd name="connsiteX65" fmla="*/ 5196 w 10000"/>
              <a:gd name="connsiteY65" fmla="*/ 2632 h 10000"/>
              <a:gd name="connsiteX66" fmla="*/ 5196 w 10000"/>
              <a:gd name="connsiteY66" fmla="*/ 2315 h 10000"/>
              <a:gd name="connsiteX67" fmla="*/ 5196 w 10000"/>
              <a:gd name="connsiteY67" fmla="*/ 2103 h 10000"/>
              <a:gd name="connsiteX68" fmla="*/ 5541 w 10000"/>
              <a:gd name="connsiteY68" fmla="*/ 1892 h 10000"/>
              <a:gd name="connsiteX69" fmla="*/ 5541 w 10000"/>
              <a:gd name="connsiteY69" fmla="*/ 1680 h 10000"/>
              <a:gd name="connsiteX70" fmla="*/ 5196 w 10000"/>
              <a:gd name="connsiteY70" fmla="*/ 1468 h 10000"/>
              <a:gd name="connsiteX71" fmla="*/ 5196 w 10000"/>
              <a:gd name="connsiteY71" fmla="*/ 1257 h 10000"/>
              <a:gd name="connsiteX72" fmla="*/ 4849 w 10000"/>
              <a:gd name="connsiteY72" fmla="*/ 1164 h 10000"/>
              <a:gd name="connsiteX73" fmla="*/ 4157 w 10000"/>
              <a:gd name="connsiteY73" fmla="*/ 1058 h 10000"/>
              <a:gd name="connsiteX74" fmla="*/ 3115 w 10000"/>
              <a:gd name="connsiteY74" fmla="*/ 952 h 10000"/>
              <a:gd name="connsiteX75" fmla="*/ 3115 w 10000"/>
              <a:gd name="connsiteY75" fmla="*/ 952 h 10000"/>
              <a:gd name="connsiteX76" fmla="*/ 344 w 10000"/>
              <a:gd name="connsiteY76" fmla="*/ 1058 h 10000"/>
              <a:gd name="connsiteX77" fmla="*/ 1729 w 10000"/>
              <a:gd name="connsiteY77" fmla="*/ 317 h 10000"/>
              <a:gd name="connsiteX78" fmla="*/ 2772 w 10000"/>
              <a:gd name="connsiteY78" fmla="*/ 212 h 10000"/>
              <a:gd name="connsiteX79" fmla="*/ 3464 w 10000"/>
              <a:gd name="connsiteY79" fmla="*/ 106 h 10000"/>
              <a:gd name="connsiteX80" fmla="*/ 3808 w 10000"/>
              <a:gd name="connsiteY80" fmla="*/ 106 h 10000"/>
              <a:gd name="connsiteX81" fmla="*/ 4157 w 10000"/>
              <a:gd name="connsiteY81" fmla="*/ 0 h 10000"/>
              <a:gd name="connsiteX82" fmla="*/ 4501 w 10000"/>
              <a:gd name="connsiteY82" fmla="*/ 0 h 10000"/>
              <a:gd name="connsiteX83" fmla="*/ 4849 w 10000"/>
              <a:gd name="connsiteY83" fmla="*/ 0 h 10000"/>
              <a:gd name="connsiteX84" fmla="*/ 5196 w 10000"/>
              <a:gd name="connsiteY84" fmla="*/ 106 h 10000"/>
              <a:gd name="connsiteX85" fmla="*/ 5889 w 10000"/>
              <a:gd name="connsiteY85" fmla="*/ 212 h 10000"/>
              <a:gd name="connsiteX86" fmla="*/ 6537 w 10000"/>
              <a:gd name="connsiteY86" fmla="*/ 317 h 10000"/>
              <a:gd name="connsiteX87" fmla="*/ 7570 w 10000"/>
              <a:gd name="connsiteY87" fmla="*/ 635 h 10000"/>
              <a:gd name="connsiteX88" fmla="*/ 8617 w 10000"/>
              <a:gd name="connsiteY88" fmla="*/ 847 h 10000"/>
              <a:gd name="connsiteX89" fmla="*/ 9308 w 10000"/>
              <a:gd name="connsiteY89" fmla="*/ 952 h 10000"/>
              <a:gd name="connsiteX90" fmla="*/ 9649 w 10000"/>
              <a:gd name="connsiteY90" fmla="*/ 1164 h 10000"/>
              <a:gd name="connsiteX91" fmla="*/ 9649 w 10000"/>
              <a:gd name="connsiteY91" fmla="*/ 1257 h 10000"/>
              <a:gd name="connsiteX92" fmla="*/ 9649 w 10000"/>
              <a:gd name="connsiteY92" fmla="*/ 1257 h 10000"/>
              <a:gd name="connsiteX0" fmla="*/ 9649 w 10000"/>
              <a:gd name="connsiteY0" fmla="*/ 1257 h 10000"/>
              <a:gd name="connsiteX1" fmla="*/ 10000 w 10000"/>
              <a:gd name="connsiteY1" fmla="*/ 1362 h 10000"/>
              <a:gd name="connsiteX2" fmla="*/ 9649 w 10000"/>
              <a:gd name="connsiteY2" fmla="*/ 1468 h 10000"/>
              <a:gd name="connsiteX3" fmla="*/ 9649 w 10000"/>
              <a:gd name="connsiteY3" fmla="*/ 1574 h 10000"/>
              <a:gd name="connsiteX4" fmla="*/ 9308 w 10000"/>
              <a:gd name="connsiteY4" fmla="*/ 1680 h 10000"/>
              <a:gd name="connsiteX5" fmla="*/ 9308 w 10000"/>
              <a:gd name="connsiteY5" fmla="*/ 1680 h 10000"/>
              <a:gd name="connsiteX6" fmla="*/ 8965 w 10000"/>
              <a:gd name="connsiteY6" fmla="*/ 1786 h 10000"/>
              <a:gd name="connsiteX7" fmla="*/ 8965 w 10000"/>
              <a:gd name="connsiteY7" fmla="*/ 1892 h 10000"/>
              <a:gd name="connsiteX8" fmla="*/ 8617 w 10000"/>
              <a:gd name="connsiteY8" fmla="*/ 2103 h 10000"/>
              <a:gd name="connsiteX9" fmla="*/ 8617 w 10000"/>
              <a:gd name="connsiteY9" fmla="*/ 2209 h 10000"/>
              <a:gd name="connsiteX10" fmla="*/ 8617 w 10000"/>
              <a:gd name="connsiteY10" fmla="*/ 2421 h 10000"/>
              <a:gd name="connsiteX11" fmla="*/ 8272 w 10000"/>
              <a:gd name="connsiteY11" fmla="*/ 2632 h 10000"/>
              <a:gd name="connsiteX12" fmla="*/ 8272 w 10000"/>
              <a:gd name="connsiteY12" fmla="*/ 2844 h 10000"/>
              <a:gd name="connsiteX13" fmla="*/ 7922 w 10000"/>
              <a:gd name="connsiteY13" fmla="*/ 3161 h 10000"/>
              <a:gd name="connsiteX14" fmla="*/ 7922 w 10000"/>
              <a:gd name="connsiteY14" fmla="*/ 3479 h 10000"/>
              <a:gd name="connsiteX15" fmla="*/ 7922 w 10000"/>
              <a:gd name="connsiteY15" fmla="*/ 3889 h 10000"/>
              <a:gd name="connsiteX16" fmla="*/ 7570 w 10000"/>
              <a:gd name="connsiteY16" fmla="*/ 4206 h 10000"/>
              <a:gd name="connsiteX17" fmla="*/ 7228 w 10000"/>
              <a:gd name="connsiteY17" fmla="*/ 4630 h 10000"/>
              <a:gd name="connsiteX18" fmla="*/ 7228 w 10000"/>
              <a:gd name="connsiteY18" fmla="*/ 5159 h 10000"/>
              <a:gd name="connsiteX19" fmla="*/ 6883 w 10000"/>
              <a:gd name="connsiteY19" fmla="*/ 5688 h 10000"/>
              <a:gd name="connsiteX20" fmla="*/ 6537 w 10000"/>
              <a:gd name="connsiteY20" fmla="*/ 6310 h 10000"/>
              <a:gd name="connsiteX21" fmla="*/ 6191 w 10000"/>
              <a:gd name="connsiteY21" fmla="*/ 6839 h 10000"/>
              <a:gd name="connsiteX22" fmla="*/ 6191 w 10000"/>
              <a:gd name="connsiteY22" fmla="*/ 7368 h 10000"/>
              <a:gd name="connsiteX23" fmla="*/ 5889 w 10000"/>
              <a:gd name="connsiteY23" fmla="*/ 7791 h 10000"/>
              <a:gd name="connsiteX24" fmla="*/ 5541 w 10000"/>
              <a:gd name="connsiteY24" fmla="*/ 8214 h 10000"/>
              <a:gd name="connsiteX25" fmla="*/ 5196 w 10000"/>
              <a:gd name="connsiteY25" fmla="*/ 8532 h 10000"/>
              <a:gd name="connsiteX26" fmla="*/ 4849 w 10000"/>
              <a:gd name="connsiteY26" fmla="*/ 8836 h 10000"/>
              <a:gd name="connsiteX27" fmla="*/ 4501 w 10000"/>
              <a:gd name="connsiteY27" fmla="*/ 9048 h 10000"/>
              <a:gd name="connsiteX28" fmla="*/ 4157 w 10000"/>
              <a:gd name="connsiteY28" fmla="*/ 9259 h 10000"/>
              <a:gd name="connsiteX29" fmla="*/ 3808 w 10000"/>
              <a:gd name="connsiteY29" fmla="*/ 9577 h 10000"/>
              <a:gd name="connsiteX30" fmla="*/ 3115 w 10000"/>
              <a:gd name="connsiteY30" fmla="*/ 9788 h 10000"/>
              <a:gd name="connsiteX31" fmla="*/ 2772 w 10000"/>
              <a:gd name="connsiteY31" fmla="*/ 9894 h 10000"/>
              <a:gd name="connsiteX32" fmla="*/ 2426 w 10000"/>
              <a:gd name="connsiteY32" fmla="*/ 10000 h 10000"/>
              <a:gd name="connsiteX33" fmla="*/ 2079 w 10000"/>
              <a:gd name="connsiteY33" fmla="*/ 9894 h 10000"/>
              <a:gd name="connsiteX34" fmla="*/ 1729 w 10000"/>
              <a:gd name="connsiteY34" fmla="*/ 9788 h 10000"/>
              <a:gd name="connsiteX35" fmla="*/ 1729 w 10000"/>
              <a:gd name="connsiteY35" fmla="*/ 9683 h 10000"/>
              <a:gd name="connsiteX36" fmla="*/ 1729 w 10000"/>
              <a:gd name="connsiteY36" fmla="*/ 9365 h 10000"/>
              <a:gd name="connsiteX37" fmla="*/ 1729 w 10000"/>
              <a:gd name="connsiteY37" fmla="*/ 9259 h 10000"/>
              <a:gd name="connsiteX38" fmla="*/ 1729 w 10000"/>
              <a:gd name="connsiteY38" fmla="*/ 9048 h 10000"/>
              <a:gd name="connsiteX39" fmla="*/ 1729 w 10000"/>
              <a:gd name="connsiteY39" fmla="*/ 8836 h 10000"/>
              <a:gd name="connsiteX40" fmla="*/ 1388 w 10000"/>
              <a:gd name="connsiteY40" fmla="*/ 8638 h 10000"/>
              <a:gd name="connsiteX41" fmla="*/ 1036 w 10000"/>
              <a:gd name="connsiteY41" fmla="*/ 8426 h 10000"/>
              <a:gd name="connsiteX42" fmla="*/ 695 w 10000"/>
              <a:gd name="connsiteY42" fmla="*/ 8108 h 10000"/>
              <a:gd name="connsiteX43" fmla="*/ 344 w 10000"/>
              <a:gd name="connsiteY43" fmla="*/ 7791 h 10000"/>
              <a:gd name="connsiteX44" fmla="*/ 0 w 10000"/>
              <a:gd name="connsiteY44" fmla="*/ 7474 h 10000"/>
              <a:gd name="connsiteX45" fmla="*/ 344 w 10000"/>
              <a:gd name="connsiteY45" fmla="*/ 7579 h 10000"/>
              <a:gd name="connsiteX46" fmla="*/ 1036 w 10000"/>
              <a:gd name="connsiteY46" fmla="*/ 7579 h 10000"/>
              <a:gd name="connsiteX47" fmla="*/ 1388 w 10000"/>
              <a:gd name="connsiteY47" fmla="*/ 7685 h 10000"/>
              <a:gd name="connsiteX48" fmla="*/ 2079 w 10000"/>
              <a:gd name="connsiteY48" fmla="*/ 7685 h 10000"/>
              <a:gd name="connsiteX49" fmla="*/ 2426 w 10000"/>
              <a:gd name="connsiteY49" fmla="*/ 7685 h 10000"/>
              <a:gd name="connsiteX50" fmla="*/ 2426 w 10000"/>
              <a:gd name="connsiteY50" fmla="*/ 7685 h 10000"/>
              <a:gd name="connsiteX51" fmla="*/ 2772 w 10000"/>
              <a:gd name="connsiteY51" fmla="*/ 7579 h 10000"/>
              <a:gd name="connsiteX52" fmla="*/ 2772 w 10000"/>
              <a:gd name="connsiteY52" fmla="*/ 7474 h 10000"/>
              <a:gd name="connsiteX53" fmla="*/ 3115 w 10000"/>
              <a:gd name="connsiteY53" fmla="*/ 7368 h 10000"/>
              <a:gd name="connsiteX54" fmla="*/ 3115 w 10000"/>
              <a:gd name="connsiteY54" fmla="*/ 7156 h 10000"/>
              <a:gd name="connsiteX55" fmla="*/ 3464 w 10000"/>
              <a:gd name="connsiteY55" fmla="*/ 6944 h 10000"/>
              <a:gd name="connsiteX56" fmla="*/ 3464 w 10000"/>
              <a:gd name="connsiteY56" fmla="*/ 6627 h 10000"/>
              <a:gd name="connsiteX57" fmla="*/ 3808 w 10000"/>
              <a:gd name="connsiteY57" fmla="*/ 6217 h 10000"/>
              <a:gd name="connsiteX58" fmla="*/ 3808 w 10000"/>
              <a:gd name="connsiteY58" fmla="*/ 5794 h 10000"/>
              <a:gd name="connsiteX59" fmla="*/ 4157 w 10000"/>
              <a:gd name="connsiteY59" fmla="*/ 5370 h 10000"/>
              <a:gd name="connsiteX60" fmla="*/ 4157 w 10000"/>
              <a:gd name="connsiteY60" fmla="*/ 4841 h 10000"/>
              <a:gd name="connsiteX61" fmla="*/ 4501 w 10000"/>
              <a:gd name="connsiteY61" fmla="*/ 4206 h 10000"/>
              <a:gd name="connsiteX62" fmla="*/ 4849 w 10000"/>
              <a:gd name="connsiteY62" fmla="*/ 3783 h 10000"/>
              <a:gd name="connsiteX63" fmla="*/ 4849 w 10000"/>
              <a:gd name="connsiteY63" fmla="*/ 3373 h 10000"/>
              <a:gd name="connsiteX64" fmla="*/ 5196 w 10000"/>
              <a:gd name="connsiteY64" fmla="*/ 2950 h 10000"/>
              <a:gd name="connsiteX65" fmla="*/ 5196 w 10000"/>
              <a:gd name="connsiteY65" fmla="*/ 2632 h 10000"/>
              <a:gd name="connsiteX66" fmla="*/ 5196 w 10000"/>
              <a:gd name="connsiteY66" fmla="*/ 2315 h 10000"/>
              <a:gd name="connsiteX67" fmla="*/ 5196 w 10000"/>
              <a:gd name="connsiteY67" fmla="*/ 2103 h 10000"/>
              <a:gd name="connsiteX68" fmla="*/ 5541 w 10000"/>
              <a:gd name="connsiteY68" fmla="*/ 1892 h 10000"/>
              <a:gd name="connsiteX69" fmla="*/ 5541 w 10000"/>
              <a:gd name="connsiteY69" fmla="*/ 1680 h 10000"/>
              <a:gd name="connsiteX70" fmla="*/ 5196 w 10000"/>
              <a:gd name="connsiteY70" fmla="*/ 1468 h 10000"/>
              <a:gd name="connsiteX71" fmla="*/ 5196 w 10000"/>
              <a:gd name="connsiteY71" fmla="*/ 1257 h 10000"/>
              <a:gd name="connsiteX72" fmla="*/ 4849 w 10000"/>
              <a:gd name="connsiteY72" fmla="*/ 1164 h 10000"/>
              <a:gd name="connsiteX73" fmla="*/ 4157 w 10000"/>
              <a:gd name="connsiteY73" fmla="*/ 1058 h 10000"/>
              <a:gd name="connsiteX74" fmla="*/ 3115 w 10000"/>
              <a:gd name="connsiteY74" fmla="*/ 952 h 10000"/>
              <a:gd name="connsiteX75" fmla="*/ 344 w 10000"/>
              <a:gd name="connsiteY75" fmla="*/ 1058 h 10000"/>
              <a:gd name="connsiteX76" fmla="*/ 1729 w 10000"/>
              <a:gd name="connsiteY76" fmla="*/ 317 h 10000"/>
              <a:gd name="connsiteX77" fmla="*/ 2772 w 10000"/>
              <a:gd name="connsiteY77" fmla="*/ 212 h 10000"/>
              <a:gd name="connsiteX78" fmla="*/ 3464 w 10000"/>
              <a:gd name="connsiteY78" fmla="*/ 106 h 10000"/>
              <a:gd name="connsiteX79" fmla="*/ 3808 w 10000"/>
              <a:gd name="connsiteY79" fmla="*/ 106 h 10000"/>
              <a:gd name="connsiteX80" fmla="*/ 4157 w 10000"/>
              <a:gd name="connsiteY80" fmla="*/ 0 h 10000"/>
              <a:gd name="connsiteX81" fmla="*/ 4501 w 10000"/>
              <a:gd name="connsiteY81" fmla="*/ 0 h 10000"/>
              <a:gd name="connsiteX82" fmla="*/ 4849 w 10000"/>
              <a:gd name="connsiteY82" fmla="*/ 0 h 10000"/>
              <a:gd name="connsiteX83" fmla="*/ 5196 w 10000"/>
              <a:gd name="connsiteY83" fmla="*/ 106 h 10000"/>
              <a:gd name="connsiteX84" fmla="*/ 5889 w 10000"/>
              <a:gd name="connsiteY84" fmla="*/ 212 h 10000"/>
              <a:gd name="connsiteX85" fmla="*/ 6537 w 10000"/>
              <a:gd name="connsiteY85" fmla="*/ 317 h 10000"/>
              <a:gd name="connsiteX86" fmla="*/ 7570 w 10000"/>
              <a:gd name="connsiteY86" fmla="*/ 635 h 10000"/>
              <a:gd name="connsiteX87" fmla="*/ 8617 w 10000"/>
              <a:gd name="connsiteY87" fmla="*/ 847 h 10000"/>
              <a:gd name="connsiteX88" fmla="*/ 9308 w 10000"/>
              <a:gd name="connsiteY88" fmla="*/ 952 h 10000"/>
              <a:gd name="connsiteX89" fmla="*/ 9649 w 10000"/>
              <a:gd name="connsiteY89" fmla="*/ 1164 h 10000"/>
              <a:gd name="connsiteX90" fmla="*/ 9649 w 10000"/>
              <a:gd name="connsiteY90" fmla="*/ 1257 h 10000"/>
              <a:gd name="connsiteX91" fmla="*/ 9649 w 10000"/>
              <a:gd name="connsiteY91" fmla="*/ 1257 h 10000"/>
              <a:gd name="connsiteX0" fmla="*/ 9649 w 10000"/>
              <a:gd name="connsiteY0" fmla="*/ 1257 h 10000"/>
              <a:gd name="connsiteX1" fmla="*/ 10000 w 10000"/>
              <a:gd name="connsiteY1" fmla="*/ 1362 h 10000"/>
              <a:gd name="connsiteX2" fmla="*/ 9649 w 10000"/>
              <a:gd name="connsiteY2" fmla="*/ 1468 h 10000"/>
              <a:gd name="connsiteX3" fmla="*/ 9649 w 10000"/>
              <a:gd name="connsiteY3" fmla="*/ 1574 h 10000"/>
              <a:gd name="connsiteX4" fmla="*/ 9308 w 10000"/>
              <a:gd name="connsiteY4" fmla="*/ 1680 h 10000"/>
              <a:gd name="connsiteX5" fmla="*/ 9308 w 10000"/>
              <a:gd name="connsiteY5" fmla="*/ 1680 h 10000"/>
              <a:gd name="connsiteX6" fmla="*/ 8965 w 10000"/>
              <a:gd name="connsiteY6" fmla="*/ 1786 h 10000"/>
              <a:gd name="connsiteX7" fmla="*/ 8965 w 10000"/>
              <a:gd name="connsiteY7" fmla="*/ 1892 h 10000"/>
              <a:gd name="connsiteX8" fmla="*/ 8617 w 10000"/>
              <a:gd name="connsiteY8" fmla="*/ 2103 h 10000"/>
              <a:gd name="connsiteX9" fmla="*/ 8617 w 10000"/>
              <a:gd name="connsiteY9" fmla="*/ 2209 h 10000"/>
              <a:gd name="connsiteX10" fmla="*/ 8617 w 10000"/>
              <a:gd name="connsiteY10" fmla="*/ 2421 h 10000"/>
              <a:gd name="connsiteX11" fmla="*/ 8272 w 10000"/>
              <a:gd name="connsiteY11" fmla="*/ 2632 h 10000"/>
              <a:gd name="connsiteX12" fmla="*/ 8272 w 10000"/>
              <a:gd name="connsiteY12" fmla="*/ 2844 h 10000"/>
              <a:gd name="connsiteX13" fmla="*/ 7922 w 10000"/>
              <a:gd name="connsiteY13" fmla="*/ 3161 h 10000"/>
              <a:gd name="connsiteX14" fmla="*/ 7922 w 10000"/>
              <a:gd name="connsiteY14" fmla="*/ 3479 h 10000"/>
              <a:gd name="connsiteX15" fmla="*/ 7922 w 10000"/>
              <a:gd name="connsiteY15" fmla="*/ 3889 h 10000"/>
              <a:gd name="connsiteX16" fmla="*/ 7570 w 10000"/>
              <a:gd name="connsiteY16" fmla="*/ 4206 h 10000"/>
              <a:gd name="connsiteX17" fmla="*/ 7228 w 10000"/>
              <a:gd name="connsiteY17" fmla="*/ 4630 h 10000"/>
              <a:gd name="connsiteX18" fmla="*/ 7228 w 10000"/>
              <a:gd name="connsiteY18" fmla="*/ 5159 h 10000"/>
              <a:gd name="connsiteX19" fmla="*/ 6883 w 10000"/>
              <a:gd name="connsiteY19" fmla="*/ 5688 h 10000"/>
              <a:gd name="connsiteX20" fmla="*/ 6537 w 10000"/>
              <a:gd name="connsiteY20" fmla="*/ 6310 h 10000"/>
              <a:gd name="connsiteX21" fmla="*/ 6191 w 10000"/>
              <a:gd name="connsiteY21" fmla="*/ 6839 h 10000"/>
              <a:gd name="connsiteX22" fmla="*/ 6191 w 10000"/>
              <a:gd name="connsiteY22" fmla="*/ 7368 h 10000"/>
              <a:gd name="connsiteX23" fmla="*/ 5889 w 10000"/>
              <a:gd name="connsiteY23" fmla="*/ 7791 h 10000"/>
              <a:gd name="connsiteX24" fmla="*/ 5541 w 10000"/>
              <a:gd name="connsiteY24" fmla="*/ 8214 h 10000"/>
              <a:gd name="connsiteX25" fmla="*/ 5196 w 10000"/>
              <a:gd name="connsiteY25" fmla="*/ 8532 h 10000"/>
              <a:gd name="connsiteX26" fmla="*/ 4849 w 10000"/>
              <a:gd name="connsiteY26" fmla="*/ 8836 h 10000"/>
              <a:gd name="connsiteX27" fmla="*/ 4501 w 10000"/>
              <a:gd name="connsiteY27" fmla="*/ 9048 h 10000"/>
              <a:gd name="connsiteX28" fmla="*/ 4157 w 10000"/>
              <a:gd name="connsiteY28" fmla="*/ 9259 h 10000"/>
              <a:gd name="connsiteX29" fmla="*/ 3808 w 10000"/>
              <a:gd name="connsiteY29" fmla="*/ 9577 h 10000"/>
              <a:gd name="connsiteX30" fmla="*/ 3115 w 10000"/>
              <a:gd name="connsiteY30" fmla="*/ 9788 h 10000"/>
              <a:gd name="connsiteX31" fmla="*/ 2772 w 10000"/>
              <a:gd name="connsiteY31" fmla="*/ 9894 h 10000"/>
              <a:gd name="connsiteX32" fmla="*/ 2426 w 10000"/>
              <a:gd name="connsiteY32" fmla="*/ 10000 h 10000"/>
              <a:gd name="connsiteX33" fmla="*/ 2079 w 10000"/>
              <a:gd name="connsiteY33" fmla="*/ 9894 h 10000"/>
              <a:gd name="connsiteX34" fmla="*/ 1729 w 10000"/>
              <a:gd name="connsiteY34" fmla="*/ 9788 h 10000"/>
              <a:gd name="connsiteX35" fmla="*/ 1729 w 10000"/>
              <a:gd name="connsiteY35" fmla="*/ 9683 h 10000"/>
              <a:gd name="connsiteX36" fmla="*/ 1729 w 10000"/>
              <a:gd name="connsiteY36" fmla="*/ 9365 h 10000"/>
              <a:gd name="connsiteX37" fmla="*/ 1729 w 10000"/>
              <a:gd name="connsiteY37" fmla="*/ 9259 h 10000"/>
              <a:gd name="connsiteX38" fmla="*/ 1729 w 10000"/>
              <a:gd name="connsiteY38" fmla="*/ 9048 h 10000"/>
              <a:gd name="connsiteX39" fmla="*/ 1729 w 10000"/>
              <a:gd name="connsiteY39" fmla="*/ 8836 h 10000"/>
              <a:gd name="connsiteX40" fmla="*/ 1388 w 10000"/>
              <a:gd name="connsiteY40" fmla="*/ 8638 h 10000"/>
              <a:gd name="connsiteX41" fmla="*/ 1036 w 10000"/>
              <a:gd name="connsiteY41" fmla="*/ 8426 h 10000"/>
              <a:gd name="connsiteX42" fmla="*/ 695 w 10000"/>
              <a:gd name="connsiteY42" fmla="*/ 8108 h 10000"/>
              <a:gd name="connsiteX43" fmla="*/ 344 w 10000"/>
              <a:gd name="connsiteY43" fmla="*/ 7791 h 10000"/>
              <a:gd name="connsiteX44" fmla="*/ 0 w 10000"/>
              <a:gd name="connsiteY44" fmla="*/ 7474 h 10000"/>
              <a:gd name="connsiteX45" fmla="*/ 344 w 10000"/>
              <a:gd name="connsiteY45" fmla="*/ 7579 h 10000"/>
              <a:gd name="connsiteX46" fmla="*/ 1036 w 10000"/>
              <a:gd name="connsiteY46" fmla="*/ 7579 h 10000"/>
              <a:gd name="connsiteX47" fmla="*/ 1388 w 10000"/>
              <a:gd name="connsiteY47" fmla="*/ 7685 h 10000"/>
              <a:gd name="connsiteX48" fmla="*/ 2079 w 10000"/>
              <a:gd name="connsiteY48" fmla="*/ 7685 h 10000"/>
              <a:gd name="connsiteX49" fmla="*/ 2426 w 10000"/>
              <a:gd name="connsiteY49" fmla="*/ 7685 h 10000"/>
              <a:gd name="connsiteX50" fmla="*/ 2426 w 10000"/>
              <a:gd name="connsiteY50" fmla="*/ 7685 h 10000"/>
              <a:gd name="connsiteX51" fmla="*/ 2772 w 10000"/>
              <a:gd name="connsiteY51" fmla="*/ 7579 h 10000"/>
              <a:gd name="connsiteX52" fmla="*/ 2772 w 10000"/>
              <a:gd name="connsiteY52" fmla="*/ 7474 h 10000"/>
              <a:gd name="connsiteX53" fmla="*/ 3115 w 10000"/>
              <a:gd name="connsiteY53" fmla="*/ 7368 h 10000"/>
              <a:gd name="connsiteX54" fmla="*/ 3115 w 10000"/>
              <a:gd name="connsiteY54" fmla="*/ 7156 h 10000"/>
              <a:gd name="connsiteX55" fmla="*/ 3464 w 10000"/>
              <a:gd name="connsiteY55" fmla="*/ 6944 h 10000"/>
              <a:gd name="connsiteX56" fmla="*/ 3464 w 10000"/>
              <a:gd name="connsiteY56" fmla="*/ 6627 h 10000"/>
              <a:gd name="connsiteX57" fmla="*/ 3808 w 10000"/>
              <a:gd name="connsiteY57" fmla="*/ 6217 h 10000"/>
              <a:gd name="connsiteX58" fmla="*/ 3808 w 10000"/>
              <a:gd name="connsiteY58" fmla="*/ 5794 h 10000"/>
              <a:gd name="connsiteX59" fmla="*/ 4157 w 10000"/>
              <a:gd name="connsiteY59" fmla="*/ 5370 h 10000"/>
              <a:gd name="connsiteX60" fmla="*/ 4157 w 10000"/>
              <a:gd name="connsiteY60" fmla="*/ 4841 h 10000"/>
              <a:gd name="connsiteX61" fmla="*/ 4501 w 10000"/>
              <a:gd name="connsiteY61" fmla="*/ 4206 h 10000"/>
              <a:gd name="connsiteX62" fmla="*/ 4849 w 10000"/>
              <a:gd name="connsiteY62" fmla="*/ 3783 h 10000"/>
              <a:gd name="connsiteX63" fmla="*/ 4849 w 10000"/>
              <a:gd name="connsiteY63" fmla="*/ 3373 h 10000"/>
              <a:gd name="connsiteX64" fmla="*/ 5196 w 10000"/>
              <a:gd name="connsiteY64" fmla="*/ 2950 h 10000"/>
              <a:gd name="connsiteX65" fmla="*/ 5196 w 10000"/>
              <a:gd name="connsiteY65" fmla="*/ 2632 h 10000"/>
              <a:gd name="connsiteX66" fmla="*/ 5196 w 10000"/>
              <a:gd name="connsiteY66" fmla="*/ 2315 h 10000"/>
              <a:gd name="connsiteX67" fmla="*/ 5196 w 10000"/>
              <a:gd name="connsiteY67" fmla="*/ 2103 h 10000"/>
              <a:gd name="connsiteX68" fmla="*/ 5541 w 10000"/>
              <a:gd name="connsiteY68" fmla="*/ 1892 h 10000"/>
              <a:gd name="connsiteX69" fmla="*/ 5541 w 10000"/>
              <a:gd name="connsiteY69" fmla="*/ 1680 h 10000"/>
              <a:gd name="connsiteX70" fmla="*/ 5196 w 10000"/>
              <a:gd name="connsiteY70" fmla="*/ 1468 h 10000"/>
              <a:gd name="connsiteX71" fmla="*/ 5196 w 10000"/>
              <a:gd name="connsiteY71" fmla="*/ 1257 h 10000"/>
              <a:gd name="connsiteX72" fmla="*/ 4849 w 10000"/>
              <a:gd name="connsiteY72" fmla="*/ 1164 h 10000"/>
              <a:gd name="connsiteX73" fmla="*/ 4157 w 10000"/>
              <a:gd name="connsiteY73" fmla="*/ 1058 h 10000"/>
              <a:gd name="connsiteX74" fmla="*/ 3115 w 10000"/>
              <a:gd name="connsiteY74" fmla="*/ 952 h 10000"/>
              <a:gd name="connsiteX75" fmla="*/ 1729 w 10000"/>
              <a:gd name="connsiteY75" fmla="*/ 317 h 10000"/>
              <a:gd name="connsiteX76" fmla="*/ 2772 w 10000"/>
              <a:gd name="connsiteY76" fmla="*/ 212 h 10000"/>
              <a:gd name="connsiteX77" fmla="*/ 3464 w 10000"/>
              <a:gd name="connsiteY77" fmla="*/ 106 h 10000"/>
              <a:gd name="connsiteX78" fmla="*/ 3808 w 10000"/>
              <a:gd name="connsiteY78" fmla="*/ 106 h 10000"/>
              <a:gd name="connsiteX79" fmla="*/ 4157 w 10000"/>
              <a:gd name="connsiteY79" fmla="*/ 0 h 10000"/>
              <a:gd name="connsiteX80" fmla="*/ 4501 w 10000"/>
              <a:gd name="connsiteY80" fmla="*/ 0 h 10000"/>
              <a:gd name="connsiteX81" fmla="*/ 4849 w 10000"/>
              <a:gd name="connsiteY81" fmla="*/ 0 h 10000"/>
              <a:gd name="connsiteX82" fmla="*/ 5196 w 10000"/>
              <a:gd name="connsiteY82" fmla="*/ 106 h 10000"/>
              <a:gd name="connsiteX83" fmla="*/ 5889 w 10000"/>
              <a:gd name="connsiteY83" fmla="*/ 212 h 10000"/>
              <a:gd name="connsiteX84" fmla="*/ 6537 w 10000"/>
              <a:gd name="connsiteY84" fmla="*/ 317 h 10000"/>
              <a:gd name="connsiteX85" fmla="*/ 7570 w 10000"/>
              <a:gd name="connsiteY85" fmla="*/ 635 h 10000"/>
              <a:gd name="connsiteX86" fmla="*/ 8617 w 10000"/>
              <a:gd name="connsiteY86" fmla="*/ 847 h 10000"/>
              <a:gd name="connsiteX87" fmla="*/ 9308 w 10000"/>
              <a:gd name="connsiteY87" fmla="*/ 952 h 10000"/>
              <a:gd name="connsiteX88" fmla="*/ 9649 w 10000"/>
              <a:gd name="connsiteY88" fmla="*/ 1164 h 10000"/>
              <a:gd name="connsiteX89" fmla="*/ 9649 w 10000"/>
              <a:gd name="connsiteY89" fmla="*/ 1257 h 10000"/>
              <a:gd name="connsiteX90" fmla="*/ 9649 w 10000"/>
              <a:gd name="connsiteY90" fmla="*/ 1257 h 10000"/>
              <a:gd name="connsiteX0" fmla="*/ 9649 w 10000"/>
              <a:gd name="connsiteY0" fmla="*/ 1257 h 10000"/>
              <a:gd name="connsiteX1" fmla="*/ 10000 w 10000"/>
              <a:gd name="connsiteY1" fmla="*/ 1362 h 10000"/>
              <a:gd name="connsiteX2" fmla="*/ 9649 w 10000"/>
              <a:gd name="connsiteY2" fmla="*/ 1468 h 10000"/>
              <a:gd name="connsiteX3" fmla="*/ 9649 w 10000"/>
              <a:gd name="connsiteY3" fmla="*/ 1574 h 10000"/>
              <a:gd name="connsiteX4" fmla="*/ 9308 w 10000"/>
              <a:gd name="connsiteY4" fmla="*/ 1680 h 10000"/>
              <a:gd name="connsiteX5" fmla="*/ 9308 w 10000"/>
              <a:gd name="connsiteY5" fmla="*/ 1680 h 10000"/>
              <a:gd name="connsiteX6" fmla="*/ 8965 w 10000"/>
              <a:gd name="connsiteY6" fmla="*/ 1786 h 10000"/>
              <a:gd name="connsiteX7" fmla="*/ 8965 w 10000"/>
              <a:gd name="connsiteY7" fmla="*/ 1892 h 10000"/>
              <a:gd name="connsiteX8" fmla="*/ 8617 w 10000"/>
              <a:gd name="connsiteY8" fmla="*/ 2103 h 10000"/>
              <a:gd name="connsiteX9" fmla="*/ 8617 w 10000"/>
              <a:gd name="connsiteY9" fmla="*/ 2209 h 10000"/>
              <a:gd name="connsiteX10" fmla="*/ 8617 w 10000"/>
              <a:gd name="connsiteY10" fmla="*/ 2421 h 10000"/>
              <a:gd name="connsiteX11" fmla="*/ 8272 w 10000"/>
              <a:gd name="connsiteY11" fmla="*/ 2632 h 10000"/>
              <a:gd name="connsiteX12" fmla="*/ 8272 w 10000"/>
              <a:gd name="connsiteY12" fmla="*/ 2844 h 10000"/>
              <a:gd name="connsiteX13" fmla="*/ 7922 w 10000"/>
              <a:gd name="connsiteY13" fmla="*/ 3161 h 10000"/>
              <a:gd name="connsiteX14" fmla="*/ 7922 w 10000"/>
              <a:gd name="connsiteY14" fmla="*/ 3479 h 10000"/>
              <a:gd name="connsiteX15" fmla="*/ 7922 w 10000"/>
              <a:gd name="connsiteY15" fmla="*/ 3889 h 10000"/>
              <a:gd name="connsiteX16" fmla="*/ 7570 w 10000"/>
              <a:gd name="connsiteY16" fmla="*/ 4206 h 10000"/>
              <a:gd name="connsiteX17" fmla="*/ 7228 w 10000"/>
              <a:gd name="connsiteY17" fmla="*/ 4630 h 10000"/>
              <a:gd name="connsiteX18" fmla="*/ 7228 w 10000"/>
              <a:gd name="connsiteY18" fmla="*/ 5159 h 10000"/>
              <a:gd name="connsiteX19" fmla="*/ 6883 w 10000"/>
              <a:gd name="connsiteY19" fmla="*/ 5688 h 10000"/>
              <a:gd name="connsiteX20" fmla="*/ 6537 w 10000"/>
              <a:gd name="connsiteY20" fmla="*/ 6310 h 10000"/>
              <a:gd name="connsiteX21" fmla="*/ 6191 w 10000"/>
              <a:gd name="connsiteY21" fmla="*/ 6839 h 10000"/>
              <a:gd name="connsiteX22" fmla="*/ 6191 w 10000"/>
              <a:gd name="connsiteY22" fmla="*/ 7368 h 10000"/>
              <a:gd name="connsiteX23" fmla="*/ 5889 w 10000"/>
              <a:gd name="connsiteY23" fmla="*/ 7791 h 10000"/>
              <a:gd name="connsiteX24" fmla="*/ 5541 w 10000"/>
              <a:gd name="connsiteY24" fmla="*/ 8214 h 10000"/>
              <a:gd name="connsiteX25" fmla="*/ 5196 w 10000"/>
              <a:gd name="connsiteY25" fmla="*/ 8532 h 10000"/>
              <a:gd name="connsiteX26" fmla="*/ 4849 w 10000"/>
              <a:gd name="connsiteY26" fmla="*/ 8836 h 10000"/>
              <a:gd name="connsiteX27" fmla="*/ 4501 w 10000"/>
              <a:gd name="connsiteY27" fmla="*/ 9048 h 10000"/>
              <a:gd name="connsiteX28" fmla="*/ 4157 w 10000"/>
              <a:gd name="connsiteY28" fmla="*/ 9259 h 10000"/>
              <a:gd name="connsiteX29" fmla="*/ 3808 w 10000"/>
              <a:gd name="connsiteY29" fmla="*/ 9577 h 10000"/>
              <a:gd name="connsiteX30" fmla="*/ 3115 w 10000"/>
              <a:gd name="connsiteY30" fmla="*/ 9788 h 10000"/>
              <a:gd name="connsiteX31" fmla="*/ 2772 w 10000"/>
              <a:gd name="connsiteY31" fmla="*/ 9894 h 10000"/>
              <a:gd name="connsiteX32" fmla="*/ 2426 w 10000"/>
              <a:gd name="connsiteY32" fmla="*/ 10000 h 10000"/>
              <a:gd name="connsiteX33" fmla="*/ 2079 w 10000"/>
              <a:gd name="connsiteY33" fmla="*/ 9894 h 10000"/>
              <a:gd name="connsiteX34" fmla="*/ 1729 w 10000"/>
              <a:gd name="connsiteY34" fmla="*/ 9788 h 10000"/>
              <a:gd name="connsiteX35" fmla="*/ 1729 w 10000"/>
              <a:gd name="connsiteY35" fmla="*/ 9683 h 10000"/>
              <a:gd name="connsiteX36" fmla="*/ 1729 w 10000"/>
              <a:gd name="connsiteY36" fmla="*/ 9365 h 10000"/>
              <a:gd name="connsiteX37" fmla="*/ 1729 w 10000"/>
              <a:gd name="connsiteY37" fmla="*/ 9259 h 10000"/>
              <a:gd name="connsiteX38" fmla="*/ 1729 w 10000"/>
              <a:gd name="connsiteY38" fmla="*/ 9048 h 10000"/>
              <a:gd name="connsiteX39" fmla="*/ 1729 w 10000"/>
              <a:gd name="connsiteY39" fmla="*/ 8836 h 10000"/>
              <a:gd name="connsiteX40" fmla="*/ 1388 w 10000"/>
              <a:gd name="connsiteY40" fmla="*/ 8638 h 10000"/>
              <a:gd name="connsiteX41" fmla="*/ 1036 w 10000"/>
              <a:gd name="connsiteY41" fmla="*/ 8426 h 10000"/>
              <a:gd name="connsiteX42" fmla="*/ 695 w 10000"/>
              <a:gd name="connsiteY42" fmla="*/ 8108 h 10000"/>
              <a:gd name="connsiteX43" fmla="*/ 344 w 10000"/>
              <a:gd name="connsiteY43" fmla="*/ 7791 h 10000"/>
              <a:gd name="connsiteX44" fmla="*/ 0 w 10000"/>
              <a:gd name="connsiteY44" fmla="*/ 7474 h 10000"/>
              <a:gd name="connsiteX45" fmla="*/ 344 w 10000"/>
              <a:gd name="connsiteY45" fmla="*/ 7579 h 10000"/>
              <a:gd name="connsiteX46" fmla="*/ 1036 w 10000"/>
              <a:gd name="connsiteY46" fmla="*/ 7579 h 10000"/>
              <a:gd name="connsiteX47" fmla="*/ 1388 w 10000"/>
              <a:gd name="connsiteY47" fmla="*/ 7685 h 10000"/>
              <a:gd name="connsiteX48" fmla="*/ 2079 w 10000"/>
              <a:gd name="connsiteY48" fmla="*/ 7685 h 10000"/>
              <a:gd name="connsiteX49" fmla="*/ 2426 w 10000"/>
              <a:gd name="connsiteY49" fmla="*/ 7685 h 10000"/>
              <a:gd name="connsiteX50" fmla="*/ 2426 w 10000"/>
              <a:gd name="connsiteY50" fmla="*/ 7685 h 10000"/>
              <a:gd name="connsiteX51" fmla="*/ 2772 w 10000"/>
              <a:gd name="connsiteY51" fmla="*/ 7579 h 10000"/>
              <a:gd name="connsiteX52" fmla="*/ 2772 w 10000"/>
              <a:gd name="connsiteY52" fmla="*/ 7474 h 10000"/>
              <a:gd name="connsiteX53" fmla="*/ 3115 w 10000"/>
              <a:gd name="connsiteY53" fmla="*/ 7368 h 10000"/>
              <a:gd name="connsiteX54" fmla="*/ 3115 w 10000"/>
              <a:gd name="connsiteY54" fmla="*/ 7156 h 10000"/>
              <a:gd name="connsiteX55" fmla="*/ 3464 w 10000"/>
              <a:gd name="connsiteY55" fmla="*/ 6944 h 10000"/>
              <a:gd name="connsiteX56" fmla="*/ 3464 w 10000"/>
              <a:gd name="connsiteY56" fmla="*/ 6627 h 10000"/>
              <a:gd name="connsiteX57" fmla="*/ 3808 w 10000"/>
              <a:gd name="connsiteY57" fmla="*/ 6217 h 10000"/>
              <a:gd name="connsiteX58" fmla="*/ 3808 w 10000"/>
              <a:gd name="connsiteY58" fmla="*/ 5794 h 10000"/>
              <a:gd name="connsiteX59" fmla="*/ 4157 w 10000"/>
              <a:gd name="connsiteY59" fmla="*/ 5370 h 10000"/>
              <a:gd name="connsiteX60" fmla="*/ 4157 w 10000"/>
              <a:gd name="connsiteY60" fmla="*/ 4841 h 10000"/>
              <a:gd name="connsiteX61" fmla="*/ 4501 w 10000"/>
              <a:gd name="connsiteY61" fmla="*/ 4206 h 10000"/>
              <a:gd name="connsiteX62" fmla="*/ 4849 w 10000"/>
              <a:gd name="connsiteY62" fmla="*/ 3783 h 10000"/>
              <a:gd name="connsiteX63" fmla="*/ 4849 w 10000"/>
              <a:gd name="connsiteY63" fmla="*/ 3373 h 10000"/>
              <a:gd name="connsiteX64" fmla="*/ 5196 w 10000"/>
              <a:gd name="connsiteY64" fmla="*/ 2950 h 10000"/>
              <a:gd name="connsiteX65" fmla="*/ 5196 w 10000"/>
              <a:gd name="connsiteY65" fmla="*/ 2632 h 10000"/>
              <a:gd name="connsiteX66" fmla="*/ 5196 w 10000"/>
              <a:gd name="connsiteY66" fmla="*/ 2315 h 10000"/>
              <a:gd name="connsiteX67" fmla="*/ 5196 w 10000"/>
              <a:gd name="connsiteY67" fmla="*/ 2103 h 10000"/>
              <a:gd name="connsiteX68" fmla="*/ 5541 w 10000"/>
              <a:gd name="connsiteY68" fmla="*/ 1892 h 10000"/>
              <a:gd name="connsiteX69" fmla="*/ 5541 w 10000"/>
              <a:gd name="connsiteY69" fmla="*/ 1680 h 10000"/>
              <a:gd name="connsiteX70" fmla="*/ 5196 w 10000"/>
              <a:gd name="connsiteY70" fmla="*/ 1468 h 10000"/>
              <a:gd name="connsiteX71" fmla="*/ 5196 w 10000"/>
              <a:gd name="connsiteY71" fmla="*/ 1257 h 10000"/>
              <a:gd name="connsiteX72" fmla="*/ 4849 w 10000"/>
              <a:gd name="connsiteY72" fmla="*/ 1164 h 10000"/>
              <a:gd name="connsiteX73" fmla="*/ 4157 w 10000"/>
              <a:gd name="connsiteY73" fmla="*/ 1058 h 10000"/>
              <a:gd name="connsiteX74" fmla="*/ 1729 w 10000"/>
              <a:gd name="connsiteY74" fmla="*/ 317 h 10000"/>
              <a:gd name="connsiteX75" fmla="*/ 2772 w 10000"/>
              <a:gd name="connsiteY75" fmla="*/ 212 h 10000"/>
              <a:gd name="connsiteX76" fmla="*/ 3464 w 10000"/>
              <a:gd name="connsiteY76" fmla="*/ 106 h 10000"/>
              <a:gd name="connsiteX77" fmla="*/ 3808 w 10000"/>
              <a:gd name="connsiteY77" fmla="*/ 106 h 10000"/>
              <a:gd name="connsiteX78" fmla="*/ 4157 w 10000"/>
              <a:gd name="connsiteY78" fmla="*/ 0 h 10000"/>
              <a:gd name="connsiteX79" fmla="*/ 4501 w 10000"/>
              <a:gd name="connsiteY79" fmla="*/ 0 h 10000"/>
              <a:gd name="connsiteX80" fmla="*/ 4849 w 10000"/>
              <a:gd name="connsiteY80" fmla="*/ 0 h 10000"/>
              <a:gd name="connsiteX81" fmla="*/ 5196 w 10000"/>
              <a:gd name="connsiteY81" fmla="*/ 106 h 10000"/>
              <a:gd name="connsiteX82" fmla="*/ 5889 w 10000"/>
              <a:gd name="connsiteY82" fmla="*/ 212 h 10000"/>
              <a:gd name="connsiteX83" fmla="*/ 6537 w 10000"/>
              <a:gd name="connsiteY83" fmla="*/ 317 h 10000"/>
              <a:gd name="connsiteX84" fmla="*/ 7570 w 10000"/>
              <a:gd name="connsiteY84" fmla="*/ 635 h 10000"/>
              <a:gd name="connsiteX85" fmla="*/ 8617 w 10000"/>
              <a:gd name="connsiteY85" fmla="*/ 847 h 10000"/>
              <a:gd name="connsiteX86" fmla="*/ 9308 w 10000"/>
              <a:gd name="connsiteY86" fmla="*/ 952 h 10000"/>
              <a:gd name="connsiteX87" fmla="*/ 9649 w 10000"/>
              <a:gd name="connsiteY87" fmla="*/ 1164 h 10000"/>
              <a:gd name="connsiteX88" fmla="*/ 9649 w 10000"/>
              <a:gd name="connsiteY88" fmla="*/ 1257 h 10000"/>
              <a:gd name="connsiteX89" fmla="*/ 9649 w 10000"/>
              <a:gd name="connsiteY89" fmla="*/ 1257 h 10000"/>
              <a:gd name="connsiteX0" fmla="*/ 9649 w 10000"/>
              <a:gd name="connsiteY0" fmla="*/ 1257 h 10000"/>
              <a:gd name="connsiteX1" fmla="*/ 10000 w 10000"/>
              <a:gd name="connsiteY1" fmla="*/ 1362 h 10000"/>
              <a:gd name="connsiteX2" fmla="*/ 9649 w 10000"/>
              <a:gd name="connsiteY2" fmla="*/ 1468 h 10000"/>
              <a:gd name="connsiteX3" fmla="*/ 9649 w 10000"/>
              <a:gd name="connsiteY3" fmla="*/ 1574 h 10000"/>
              <a:gd name="connsiteX4" fmla="*/ 9308 w 10000"/>
              <a:gd name="connsiteY4" fmla="*/ 1680 h 10000"/>
              <a:gd name="connsiteX5" fmla="*/ 9308 w 10000"/>
              <a:gd name="connsiteY5" fmla="*/ 1680 h 10000"/>
              <a:gd name="connsiteX6" fmla="*/ 8965 w 10000"/>
              <a:gd name="connsiteY6" fmla="*/ 1786 h 10000"/>
              <a:gd name="connsiteX7" fmla="*/ 8965 w 10000"/>
              <a:gd name="connsiteY7" fmla="*/ 1892 h 10000"/>
              <a:gd name="connsiteX8" fmla="*/ 8617 w 10000"/>
              <a:gd name="connsiteY8" fmla="*/ 2103 h 10000"/>
              <a:gd name="connsiteX9" fmla="*/ 8617 w 10000"/>
              <a:gd name="connsiteY9" fmla="*/ 2209 h 10000"/>
              <a:gd name="connsiteX10" fmla="*/ 8617 w 10000"/>
              <a:gd name="connsiteY10" fmla="*/ 2421 h 10000"/>
              <a:gd name="connsiteX11" fmla="*/ 8272 w 10000"/>
              <a:gd name="connsiteY11" fmla="*/ 2632 h 10000"/>
              <a:gd name="connsiteX12" fmla="*/ 8272 w 10000"/>
              <a:gd name="connsiteY12" fmla="*/ 2844 h 10000"/>
              <a:gd name="connsiteX13" fmla="*/ 7922 w 10000"/>
              <a:gd name="connsiteY13" fmla="*/ 3161 h 10000"/>
              <a:gd name="connsiteX14" fmla="*/ 7922 w 10000"/>
              <a:gd name="connsiteY14" fmla="*/ 3479 h 10000"/>
              <a:gd name="connsiteX15" fmla="*/ 7922 w 10000"/>
              <a:gd name="connsiteY15" fmla="*/ 3889 h 10000"/>
              <a:gd name="connsiteX16" fmla="*/ 7570 w 10000"/>
              <a:gd name="connsiteY16" fmla="*/ 4206 h 10000"/>
              <a:gd name="connsiteX17" fmla="*/ 7228 w 10000"/>
              <a:gd name="connsiteY17" fmla="*/ 4630 h 10000"/>
              <a:gd name="connsiteX18" fmla="*/ 7228 w 10000"/>
              <a:gd name="connsiteY18" fmla="*/ 5159 h 10000"/>
              <a:gd name="connsiteX19" fmla="*/ 6883 w 10000"/>
              <a:gd name="connsiteY19" fmla="*/ 5688 h 10000"/>
              <a:gd name="connsiteX20" fmla="*/ 6537 w 10000"/>
              <a:gd name="connsiteY20" fmla="*/ 6310 h 10000"/>
              <a:gd name="connsiteX21" fmla="*/ 6191 w 10000"/>
              <a:gd name="connsiteY21" fmla="*/ 6839 h 10000"/>
              <a:gd name="connsiteX22" fmla="*/ 6191 w 10000"/>
              <a:gd name="connsiteY22" fmla="*/ 7368 h 10000"/>
              <a:gd name="connsiteX23" fmla="*/ 5889 w 10000"/>
              <a:gd name="connsiteY23" fmla="*/ 7791 h 10000"/>
              <a:gd name="connsiteX24" fmla="*/ 5541 w 10000"/>
              <a:gd name="connsiteY24" fmla="*/ 8214 h 10000"/>
              <a:gd name="connsiteX25" fmla="*/ 5196 w 10000"/>
              <a:gd name="connsiteY25" fmla="*/ 8532 h 10000"/>
              <a:gd name="connsiteX26" fmla="*/ 4849 w 10000"/>
              <a:gd name="connsiteY26" fmla="*/ 8836 h 10000"/>
              <a:gd name="connsiteX27" fmla="*/ 4501 w 10000"/>
              <a:gd name="connsiteY27" fmla="*/ 9048 h 10000"/>
              <a:gd name="connsiteX28" fmla="*/ 4157 w 10000"/>
              <a:gd name="connsiteY28" fmla="*/ 9259 h 10000"/>
              <a:gd name="connsiteX29" fmla="*/ 3808 w 10000"/>
              <a:gd name="connsiteY29" fmla="*/ 9577 h 10000"/>
              <a:gd name="connsiteX30" fmla="*/ 3115 w 10000"/>
              <a:gd name="connsiteY30" fmla="*/ 9788 h 10000"/>
              <a:gd name="connsiteX31" fmla="*/ 2772 w 10000"/>
              <a:gd name="connsiteY31" fmla="*/ 9894 h 10000"/>
              <a:gd name="connsiteX32" fmla="*/ 2426 w 10000"/>
              <a:gd name="connsiteY32" fmla="*/ 10000 h 10000"/>
              <a:gd name="connsiteX33" fmla="*/ 2079 w 10000"/>
              <a:gd name="connsiteY33" fmla="*/ 9894 h 10000"/>
              <a:gd name="connsiteX34" fmla="*/ 1729 w 10000"/>
              <a:gd name="connsiteY34" fmla="*/ 9788 h 10000"/>
              <a:gd name="connsiteX35" fmla="*/ 1729 w 10000"/>
              <a:gd name="connsiteY35" fmla="*/ 9683 h 10000"/>
              <a:gd name="connsiteX36" fmla="*/ 1729 w 10000"/>
              <a:gd name="connsiteY36" fmla="*/ 9365 h 10000"/>
              <a:gd name="connsiteX37" fmla="*/ 1729 w 10000"/>
              <a:gd name="connsiteY37" fmla="*/ 9259 h 10000"/>
              <a:gd name="connsiteX38" fmla="*/ 1729 w 10000"/>
              <a:gd name="connsiteY38" fmla="*/ 9048 h 10000"/>
              <a:gd name="connsiteX39" fmla="*/ 1729 w 10000"/>
              <a:gd name="connsiteY39" fmla="*/ 8836 h 10000"/>
              <a:gd name="connsiteX40" fmla="*/ 1388 w 10000"/>
              <a:gd name="connsiteY40" fmla="*/ 8638 h 10000"/>
              <a:gd name="connsiteX41" fmla="*/ 1036 w 10000"/>
              <a:gd name="connsiteY41" fmla="*/ 8426 h 10000"/>
              <a:gd name="connsiteX42" fmla="*/ 695 w 10000"/>
              <a:gd name="connsiteY42" fmla="*/ 8108 h 10000"/>
              <a:gd name="connsiteX43" fmla="*/ 344 w 10000"/>
              <a:gd name="connsiteY43" fmla="*/ 7791 h 10000"/>
              <a:gd name="connsiteX44" fmla="*/ 0 w 10000"/>
              <a:gd name="connsiteY44" fmla="*/ 7474 h 10000"/>
              <a:gd name="connsiteX45" fmla="*/ 344 w 10000"/>
              <a:gd name="connsiteY45" fmla="*/ 7579 h 10000"/>
              <a:gd name="connsiteX46" fmla="*/ 1036 w 10000"/>
              <a:gd name="connsiteY46" fmla="*/ 7579 h 10000"/>
              <a:gd name="connsiteX47" fmla="*/ 1388 w 10000"/>
              <a:gd name="connsiteY47" fmla="*/ 7685 h 10000"/>
              <a:gd name="connsiteX48" fmla="*/ 2079 w 10000"/>
              <a:gd name="connsiteY48" fmla="*/ 7685 h 10000"/>
              <a:gd name="connsiteX49" fmla="*/ 2426 w 10000"/>
              <a:gd name="connsiteY49" fmla="*/ 7685 h 10000"/>
              <a:gd name="connsiteX50" fmla="*/ 2426 w 10000"/>
              <a:gd name="connsiteY50" fmla="*/ 7685 h 10000"/>
              <a:gd name="connsiteX51" fmla="*/ 2772 w 10000"/>
              <a:gd name="connsiteY51" fmla="*/ 7579 h 10000"/>
              <a:gd name="connsiteX52" fmla="*/ 2772 w 10000"/>
              <a:gd name="connsiteY52" fmla="*/ 7474 h 10000"/>
              <a:gd name="connsiteX53" fmla="*/ 3115 w 10000"/>
              <a:gd name="connsiteY53" fmla="*/ 7368 h 10000"/>
              <a:gd name="connsiteX54" fmla="*/ 3115 w 10000"/>
              <a:gd name="connsiteY54" fmla="*/ 7156 h 10000"/>
              <a:gd name="connsiteX55" fmla="*/ 3464 w 10000"/>
              <a:gd name="connsiteY55" fmla="*/ 6944 h 10000"/>
              <a:gd name="connsiteX56" fmla="*/ 3464 w 10000"/>
              <a:gd name="connsiteY56" fmla="*/ 6627 h 10000"/>
              <a:gd name="connsiteX57" fmla="*/ 3808 w 10000"/>
              <a:gd name="connsiteY57" fmla="*/ 6217 h 10000"/>
              <a:gd name="connsiteX58" fmla="*/ 3808 w 10000"/>
              <a:gd name="connsiteY58" fmla="*/ 5794 h 10000"/>
              <a:gd name="connsiteX59" fmla="*/ 4157 w 10000"/>
              <a:gd name="connsiteY59" fmla="*/ 5370 h 10000"/>
              <a:gd name="connsiteX60" fmla="*/ 4157 w 10000"/>
              <a:gd name="connsiteY60" fmla="*/ 4841 h 10000"/>
              <a:gd name="connsiteX61" fmla="*/ 4501 w 10000"/>
              <a:gd name="connsiteY61" fmla="*/ 4206 h 10000"/>
              <a:gd name="connsiteX62" fmla="*/ 4849 w 10000"/>
              <a:gd name="connsiteY62" fmla="*/ 3783 h 10000"/>
              <a:gd name="connsiteX63" fmla="*/ 4849 w 10000"/>
              <a:gd name="connsiteY63" fmla="*/ 3373 h 10000"/>
              <a:gd name="connsiteX64" fmla="*/ 5196 w 10000"/>
              <a:gd name="connsiteY64" fmla="*/ 2950 h 10000"/>
              <a:gd name="connsiteX65" fmla="*/ 5196 w 10000"/>
              <a:gd name="connsiteY65" fmla="*/ 2632 h 10000"/>
              <a:gd name="connsiteX66" fmla="*/ 5196 w 10000"/>
              <a:gd name="connsiteY66" fmla="*/ 2315 h 10000"/>
              <a:gd name="connsiteX67" fmla="*/ 5196 w 10000"/>
              <a:gd name="connsiteY67" fmla="*/ 2103 h 10000"/>
              <a:gd name="connsiteX68" fmla="*/ 5541 w 10000"/>
              <a:gd name="connsiteY68" fmla="*/ 1892 h 10000"/>
              <a:gd name="connsiteX69" fmla="*/ 5541 w 10000"/>
              <a:gd name="connsiteY69" fmla="*/ 1680 h 10000"/>
              <a:gd name="connsiteX70" fmla="*/ 5196 w 10000"/>
              <a:gd name="connsiteY70" fmla="*/ 1468 h 10000"/>
              <a:gd name="connsiteX71" fmla="*/ 5196 w 10000"/>
              <a:gd name="connsiteY71" fmla="*/ 1257 h 10000"/>
              <a:gd name="connsiteX72" fmla="*/ 4849 w 10000"/>
              <a:gd name="connsiteY72" fmla="*/ 1164 h 10000"/>
              <a:gd name="connsiteX73" fmla="*/ 4157 w 10000"/>
              <a:gd name="connsiteY73" fmla="*/ 1058 h 10000"/>
              <a:gd name="connsiteX74" fmla="*/ 1729 w 10000"/>
              <a:gd name="connsiteY74" fmla="*/ 317 h 10000"/>
              <a:gd name="connsiteX75" fmla="*/ 3464 w 10000"/>
              <a:gd name="connsiteY75" fmla="*/ 106 h 10000"/>
              <a:gd name="connsiteX76" fmla="*/ 3808 w 10000"/>
              <a:gd name="connsiteY76" fmla="*/ 106 h 10000"/>
              <a:gd name="connsiteX77" fmla="*/ 4157 w 10000"/>
              <a:gd name="connsiteY77" fmla="*/ 0 h 10000"/>
              <a:gd name="connsiteX78" fmla="*/ 4501 w 10000"/>
              <a:gd name="connsiteY78" fmla="*/ 0 h 10000"/>
              <a:gd name="connsiteX79" fmla="*/ 4849 w 10000"/>
              <a:gd name="connsiteY79" fmla="*/ 0 h 10000"/>
              <a:gd name="connsiteX80" fmla="*/ 5196 w 10000"/>
              <a:gd name="connsiteY80" fmla="*/ 106 h 10000"/>
              <a:gd name="connsiteX81" fmla="*/ 5889 w 10000"/>
              <a:gd name="connsiteY81" fmla="*/ 212 h 10000"/>
              <a:gd name="connsiteX82" fmla="*/ 6537 w 10000"/>
              <a:gd name="connsiteY82" fmla="*/ 317 h 10000"/>
              <a:gd name="connsiteX83" fmla="*/ 7570 w 10000"/>
              <a:gd name="connsiteY83" fmla="*/ 635 h 10000"/>
              <a:gd name="connsiteX84" fmla="*/ 8617 w 10000"/>
              <a:gd name="connsiteY84" fmla="*/ 847 h 10000"/>
              <a:gd name="connsiteX85" fmla="*/ 9308 w 10000"/>
              <a:gd name="connsiteY85" fmla="*/ 952 h 10000"/>
              <a:gd name="connsiteX86" fmla="*/ 9649 w 10000"/>
              <a:gd name="connsiteY86" fmla="*/ 1164 h 10000"/>
              <a:gd name="connsiteX87" fmla="*/ 9649 w 10000"/>
              <a:gd name="connsiteY87" fmla="*/ 1257 h 10000"/>
              <a:gd name="connsiteX88" fmla="*/ 9649 w 10000"/>
              <a:gd name="connsiteY88" fmla="*/ 1257 h 10000"/>
              <a:gd name="connsiteX0" fmla="*/ 9649 w 10000"/>
              <a:gd name="connsiteY0" fmla="*/ 1257 h 10000"/>
              <a:gd name="connsiteX1" fmla="*/ 10000 w 10000"/>
              <a:gd name="connsiteY1" fmla="*/ 1362 h 10000"/>
              <a:gd name="connsiteX2" fmla="*/ 9649 w 10000"/>
              <a:gd name="connsiteY2" fmla="*/ 1468 h 10000"/>
              <a:gd name="connsiteX3" fmla="*/ 9649 w 10000"/>
              <a:gd name="connsiteY3" fmla="*/ 1574 h 10000"/>
              <a:gd name="connsiteX4" fmla="*/ 9308 w 10000"/>
              <a:gd name="connsiteY4" fmla="*/ 1680 h 10000"/>
              <a:gd name="connsiteX5" fmla="*/ 9308 w 10000"/>
              <a:gd name="connsiteY5" fmla="*/ 1680 h 10000"/>
              <a:gd name="connsiteX6" fmla="*/ 8965 w 10000"/>
              <a:gd name="connsiteY6" fmla="*/ 1786 h 10000"/>
              <a:gd name="connsiteX7" fmla="*/ 8965 w 10000"/>
              <a:gd name="connsiteY7" fmla="*/ 1892 h 10000"/>
              <a:gd name="connsiteX8" fmla="*/ 8617 w 10000"/>
              <a:gd name="connsiteY8" fmla="*/ 2103 h 10000"/>
              <a:gd name="connsiteX9" fmla="*/ 8617 w 10000"/>
              <a:gd name="connsiteY9" fmla="*/ 2209 h 10000"/>
              <a:gd name="connsiteX10" fmla="*/ 8617 w 10000"/>
              <a:gd name="connsiteY10" fmla="*/ 2421 h 10000"/>
              <a:gd name="connsiteX11" fmla="*/ 8272 w 10000"/>
              <a:gd name="connsiteY11" fmla="*/ 2632 h 10000"/>
              <a:gd name="connsiteX12" fmla="*/ 8272 w 10000"/>
              <a:gd name="connsiteY12" fmla="*/ 2844 h 10000"/>
              <a:gd name="connsiteX13" fmla="*/ 7922 w 10000"/>
              <a:gd name="connsiteY13" fmla="*/ 3161 h 10000"/>
              <a:gd name="connsiteX14" fmla="*/ 7922 w 10000"/>
              <a:gd name="connsiteY14" fmla="*/ 3479 h 10000"/>
              <a:gd name="connsiteX15" fmla="*/ 7922 w 10000"/>
              <a:gd name="connsiteY15" fmla="*/ 3889 h 10000"/>
              <a:gd name="connsiteX16" fmla="*/ 7570 w 10000"/>
              <a:gd name="connsiteY16" fmla="*/ 4206 h 10000"/>
              <a:gd name="connsiteX17" fmla="*/ 7228 w 10000"/>
              <a:gd name="connsiteY17" fmla="*/ 4630 h 10000"/>
              <a:gd name="connsiteX18" fmla="*/ 7228 w 10000"/>
              <a:gd name="connsiteY18" fmla="*/ 5159 h 10000"/>
              <a:gd name="connsiteX19" fmla="*/ 6883 w 10000"/>
              <a:gd name="connsiteY19" fmla="*/ 5688 h 10000"/>
              <a:gd name="connsiteX20" fmla="*/ 6537 w 10000"/>
              <a:gd name="connsiteY20" fmla="*/ 6310 h 10000"/>
              <a:gd name="connsiteX21" fmla="*/ 6191 w 10000"/>
              <a:gd name="connsiteY21" fmla="*/ 6839 h 10000"/>
              <a:gd name="connsiteX22" fmla="*/ 6191 w 10000"/>
              <a:gd name="connsiteY22" fmla="*/ 7368 h 10000"/>
              <a:gd name="connsiteX23" fmla="*/ 5889 w 10000"/>
              <a:gd name="connsiteY23" fmla="*/ 7791 h 10000"/>
              <a:gd name="connsiteX24" fmla="*/ 5541 w 10000"/>
              <a:gd name="connsiteY24" fmla="*/ 8214 h 10000"/>
              <a:gd name="connsiteX25" fmla="*/ 5196 w 10000"/>
              <a:gd name="connsiteY25" fmla="*/ 8532 h 10000"/>
              <a:gd name="connsiteX26" fmla="*/ 4849 w 10000"/>
              <a:gd name="connsiteY26" fmla="*/ 8836 h 10000"/>
              <a:gd name="connsiteX27" fmla="*/ 4501 w 10000"/>
              <a:gd name="connsiteY27" fmla="*/ 9048 h 10000"/>
              <a:gd name="connsiteX28" fmla="*/ 4157 w 10000"/>
              <a:gd name="connsiteY28" fmla="*/ 9259 h 10000"/>
              <a:gd name="connsiteX29" fmla="*/ 3808 w 10000"/>
              <a:gd name="connsiteY29" fmla="*/ 9577 h 10000"/>
              <a:gd name="connsiteX30" fmla="*/ 3115 w 10000"/>
              <a:gd name="connsiteY30" fmla="*/ 9788 h 10000"/>
              <a:gd name="connsiteX31" fmla="*/ 2772 w 10000"/>
              <a:gd name="connsiteY31" fmla="*/ 9894 h 10000"/>
              <a:gd name="connsiteX32" fmla="*/ 2426 w 10000"/>
              <a:gd name="connsiteY32" fmla="*/ 10000 h 10000"/>
              <a:gd name="connsiteX33" fmla="*/ 2079 w 10000"/>
              <a:gd name="connsiteY33" fmla="*/ 9894 h 10000"/>
              <a:gd name="connsiteX34" fmla="*/ 1729 w 10000"/>
              <a:gd name="connsiteY34" fmla="*/ 9788 h 10000"/>
              <a:gd name="connsiteX35" fmla="*/ 1729 w 10000"/>
              <a:gd name="connsiteY35" fmla="*/ 9683 h 10000"/>
              <a:gd name="connsiteX36" fmla="*/ 1729 w 10000"/>
              <a:gd name="connsiteY36" fmla="*/ 9365 h 10000"/>
              <a:gd name="connsiteX37" fmla="*/ 1729 w 10000"/>
              <a:gd name="connsiteY37" fmla="*/ 9259 h 10000"/>
              <a:gd name="connsiteX38" fmla="*/ 1729 w 10000"/>
              <a:gd name="connsiteY38" fmla="*/ 9048 h 10000"/>
              <a:gd name="connsiteX39" fmla="*/ 1729 w 10000"/>
              <a:gd name="connsiteY39" fmla="*/ 8836 h 10000"/>
              <a:gd name="connsiteX40" fmla="*/ 1388 w 10000"/>
              <a:gd name="connsiteY40" fmla="*/ 8638 h 10000"/>
              <a:gd name="connsiteX41" fmla="*/ 1036 w 10000"/>
              <a:gd name="connsiteY41" fmla="*/ 8426 h 10000"/>
              <a:gd name="connsiteX42" fmla="*/ 695 w 10000"/>
              <a:gd name="connsiteY42" fmla="*/ 8108 h 10000"/>
              <a:gd name="connsiteX43" fmla="*/ 344 w 10000"/>
              <a:gd name="connsiteY43" fmla="*/ 7791 h 10000"/>
              <a:gd name="connsiteX44" fmla="*/ 0 w 10000"/>
              <a:gd name="connsiteY44" fmla="*/ 7474 h 10000"/>
              <a:gd name="connsiteX45" fmla="*/ 344 w 10000"/>
              <a:gd name="connsiteY45" fmla="*/ 7579 h 10000"/>
              <a:gd name="connsiteX46" fmla="*/ 1036 w 10000"/>
              <a:gd name="connsiteY46" fmla="*/ 7579 h 10000"/>
              <a:gd name="connsiteX47" fmla="*/ 1388 w 10000"/>
              <a:gd name="connsiteY47" fmla="*/ 7685 h 10000"/>
              <a:gd name="connsiteX48" fmla="*/ 2079 w 10000"/>
              <a:gd name="connsiteY48" fmla="*/ 7685 h 10000"/>
              <a:gd name="connsiteX49" fmla="*/ 2426 w 10000"/>
              <a:gd name="connsiteY49" fmla="*/ 7685 h 10000"/>
              <a:gd name="connsiteX50" fmla="*/ 2426 w 10000"/>
              <a:gd name="connsiteY50" fmla="*/ 7685 h 10000"/>
              <a:gd name="connsiteX51" fmla="*/ 2772 w 10000"/>
              <a:gd name="connsiteY51" fmla="*/ 7579 h 10000"/>
              <a:gd name="connsiteX52" fmla="*/ 2772 w 10000"/>
              <a:gd name="connsiteY52" fmla="*/ 7474 h 10000"/>
              <a:gd name="connsiteX53" fmla="*/ 3115 w 10000"/>
              <a:gd name="connsiteY53" fmla="*/ 7368 h 10000"/>
              <a:gd name="connsiteX54" fmla="*/ 3115 w 10000"/>
              <a:gd name="connsiteY54" fmla="*/ 7156 h 10000"/>
              <a:gd name="connsiteX55" fmla="*/ 3464 w 10000"/>
              <a:gd name="connsiteY55" fmla="*/ 6944 h 10000"/>
              <a:gd name="connsiteX56" fmla="*/ 3464 w 10000"/>
              <a:gd name="connsiteY56" fmla="*/ 6627 h 10000"/>
              <a:gd name="connsiteX57" fmla="*/ 3808 w 10000"/>
              <a:gd name="connsiteY57" fmla="*/ 6217 h 10000"/>
              <a:gd name="connsiteX58" fmla="*/ 3808 w 10000"/>
              <a:gd name="connsiteY58" fmla="*/ 5794 h 10000"/>
              <a:gd name="connsiteX59" fmla="*/ 4157 w 10000"/>
              <a:gd name="connsiteY59" fmla="*/ 5370 h 10000"/>
              <a:gd name="connsiteX60" fmla="*/ 4157 w 10000"/>
              <a:gd name="connsiteY60" fmla="*/ 4841 h 10000"/>
              <a:gd name="connsiteX61" fmla="*/ 4501 w 10000"/>
              <a:gd name="connsiteY61" fmla="*/ 4206 h 10000"/>
              <a:gd name="connsiteX62" fmla="*/ 4849 w 10000"/>
              <a:gd name="connsiteY62" fmla="*/ 3783 h 10000"/>
              <a:gd name="connsiteX63" fmla="*/ 4849 w 10000"/>
              <a:gd name="connsiteY63" fmla="*/ 3373 h 10000"/>
              <a:gd name="connsiteX64" fmla="*/ 5196 w 10000"/>
              <a:gd name="connsiteY64" fmla="*/ 2950 h 10000"/>
              <a:gd name="connsiteX65" fmla="*/ 5196 w 10000"/>
              <a:gd name="connsiteY65" fmla="*/ 2632 h 10000"/>
              <a:gd name="connsiteX66" fmla="*/ 5196 w 10000"/>
              <a:gd name="connsiteY66" fmla="*/ 2315 h 10000"/>
              <a:gd name="connsiteX67" fmla="*/ 5196 w 10000"/>
              <a:gd name="connsiteY67" fmla="*/ 2103 h 10000"/>
              <a:gd name="connsiteX68" fmla="*/ 5541 w 10000"/>
              <a:gd name="connsiteY68" fmla="*/ 1892 h 10000"/>
              <a:gd name="connsiteX69" fmla="*/ 5541 w 10000"/>
              <a:gd name="connsiteY69" fmla="*/ 1680 h 10000"/>
              <a:gd name="connsiteX70" fmla="*/ 5196 w 10000"/>
              <a:gd name="connsiteY70" fmla="*/ 1468 h 10000"/>
              <a:gd name="connsiteX71" fmla="*/ 5196 w 10000"/>
              <a:gd name="connsiteY71" fmla="*/ 1257 h 10000"/>
              <a:gd name="connsiteX72" fmla="*/ 4849 w 10000"/>
              <a:gd name="connsiteY72" fmla="*/ 1164 h 10000"/>
              <a:gd name="connsiteX73" fmla="*/ 4157 w 10000"/>
              <a:gd name="connsiteY73" fmla="*/ 1058 h 10000"/>
              <a:gd name="connsiteX74" fmla="*/ 3464 w 10000"/>
              <a:gd name="connsiteY74" fmla="*/ 106 h 10000"/>
              <a:gd name="connsiteX75" fmla="*/ 3808 w 10000"/>
              <a:gd name="connsiteY75" fmla="*/ 106 h 10000"/>
              <a:gd name="connsiteX76" fmla="*/ 4157 w 10000"/>
              <a:gd name="connsiteY76" fmla="*/ 0 h 10000"/>
              <a:gd name="connsiteX77" fmla="*/ 4501 w 10000"/>
              <a:gd name="connsiteY77" fmla="*/ 0 h 10000"/>
              <a:gd name="connsiteX78" fmla="*/ 4849 w 10000"/>
              <a:gd name="connsiteY78" fmla="*/ 0 h 10000"/>
              <a:gd name="connsiteX79" fmla="*/ 5196 w 10000"/>
              <a:gd name="connsiteY79" fmla="*/ 106 h 10000"/>
              <a:gd name="connsiteX80" fmla="*/ 5889 w 10000"/>
              <a:gd name="connsiteY80" fmla="*/ 212 h 10000"/>
              <a:gd name="connsiteX81" fmla="*/ 6537 w 10000"/>
              <a:gd name="connsiteY81" fmla="*/ 317 h 10000"/>
              <a:gd name="connsiteX82" fmla="*/ 7570 w 10000"/>
              <a:gd name="connsiteY82" fmla="*/ 635 h 10000"/>
              <a:gd name="connsiteX83" fmla="*/ 8617 w 10000"/>
              <a:gd name="connsiteY83" fmla="*/ 847 h 10000"/>
              <a:gd name="connsiteX84" fmla="*/ 9308 w 10000"/>
              <a:gd name="connsiteY84" fmla="*/ 952 h 10000"/>
              <a:gd name="connsiteX85" fmla="*/ 9649 w 10000"/>
              <a:gd name="connsiteY85" fmla="*/ 1164 h 10000"/>
              <a:gd name="connsiteX86" fmla="*/ 9649 w 10000"/>
              <a:gd name="connsiteY86" fmla="*/ 1257 h 10000"/>
              <a:gd name="connsiteX87" fmla="*/ 9649 w 10000"/>
              <a:gd name="connsiteY87" fmla="*/ 1257 h 10000"/>
              <a:gd name="connsiteX0" fmla="*/ 9649 w 10000"/>
              <a:gd name="connsiteY0" fmla="*/ 1257 h 10000"/>
              <a:gd name="connsiteX1" fmla="*/ 10000 w 10000"/>
              <a:gd name="connsiteY1" fmla="*/ 1362 h 10000"/>
              <a:gd name="connsiteX2" fmla="*/ 9649 w 10000"/>
              <a:gd name="connsiteY2" fmla="*/ 1468 h 10000"/>
              <a:gd name="connsiteX3" fmla="*/ 9649 w 10000"/>
              <a:gd name="connsiteY3" fmla="*/ 1574 h 10000"/>
              <a:gd name="connsiteX4" fmla="*/ 9308 w 10000"/>
              <a:gd name="connsiteY4" fmla="*/ 1680 h 10000"/>
              <a:gd name="connsiteX5" fmla="*/ 9308 w 10000"/>
              <a:gd name="connsiteY5" fmla="*/ 1680 h 10000"/>
              <a:gd name="connsiteX6" fmla="*/ 8965 w 10000"/>
              <a:gd name="connsiteY6" fmla="*/ 1786 h 10000"/>
              <a:gd name="connsiteX7" fmla="*/ 8965 w 10000"/>
              <a:gd name="connsiteY7" fmla="*/ 1892 h 10000"/>
              <a:gd name="connsiteX8" fmla="*/ 8617 w 10000"/>
              <a:gd name="connsiteY8" fmla="*/ 2103 h 10000"/>
              <a:gd name="connsiteX9" fmla="*/ 8617 w 10000"/>
              <a:gd name="connsiteY9" fmla="*/ 2209 h 10000"/>
              <a:gd name="connsiteX10" fmla="*/ 8617 w 10000"/>
              <a:gd name="connsiteY10" fmla="*/ 2421 h 10000"/>
              <a:gd name="connsiteX11" fmla="*/ 8272 w 10000"/>
              <a:gd name="connsiteY11" fmla="*/ 2632 h 10000"/>
              <a:gd name="connsiteX12" fmla="*/ 8272 w 10000"/>
              <a:gd name="connsiteY12" fmla="*/ 2844 h 10000"/>
              <a:gd name="connsiteX13" fmla="*/ 7922 w 10000"/>
              <a:gd name="connsiteY13" fmla="*/ 3161 h 10000"/>
              <a:gd name="connsiteX14" fmla="*/ 7922 w 10000"/>
              <a:gd name="connsiteY14" fmla="*/ 3479 h 10000"/>
              <a:gd name="connsiteX15" fmla="*/ 7922 w 10000"/>
              <a:gd name="connsiteY15" fmla="*/ 3889 h 10000"/>
              <a:gd name="connsiteX16" fmla="*/ 7570 w 10000"/>
              <a:gd name="connsiteY16" fmla="*/ 4206 h 10000"/>
              <a:gd name="connsiteX17" fmla="*/ 7228 w 10000"/>
              <a:gd name="connsiteY17" fmla="*/ 4630 h 10000"/>
              <a:gd name="connsiteX18" fmla="*/ 7228 w 10000"/>
              <a:gd name="connsiteY18" fmla="*/ 5159 h 10000"/>
              <a:gd name="connsiteX19" fmla="*/ 6883 w 10000"/>
              <a:gd name="connsiteY19" fmla="*/ 5688 h 10000"/>
              <a:gd name="connsiteX20" fmla="*/ 6537 w 10000"/>
              <a:gd name="connsiteY20" fmla="*/ 6310 h 10000"/>
              <a:gd name="connsiteX21" fmla="*/ 6191 w 10000"/>
              <a:gd name="connsiteY21" fmla="*/ 6839 h 10000"/>
              <a:gd name="connsiteX22" fmla="*/ 6191 w 10000"/>
              <a:gd name="connsiteY22" fmla="*/ 7368 h 10000"/>
              <a:gd name="connsiteX23" fmla="*/ 5889 w 10000"/>
              <a:gd name="connsiteY23" fmla="*/ 7791 h 10000"/>
              <a:gd name="connsiteX24" fmla="*/ 5541 w 10000"/>
              <a:gd name="connsiteY24" fmla="*/ 8214 h 10000"/>
              <a:gd name="connsiteX25" fmla="*/ 5196 w 10000"/>
              <a:gd name="connsiteY25" fmla="*/ 8532 h 10000"/>
              <a:gd name="connsiteX26" fmla="*/ 4849 w 10000"/>
              <a:gd name="connsiteY26" fmla="*/ 8836 h 10000"/>
              <a:gd name="connsiteX27" fmla="*/ 4501 w 10000"/>
              <a:gd name="connsiteY27" fmla="*/ 9048 h 10000"/>
              <a:gd name="connsiteX28" fmla="*/ 4157 w 10000"/>
              <a:gd name="connsiteY28" fmla="*/ 9259 h 10000"/>
              <a:gd name="connsiteX29" fmla="*/ 3808 w 10000"/>
              <a:gd name="connsiteY29" fmla="*/ 9577 h 10000"/>
              <a:gd name="connsiteX30" fmla="*/ 3115 w 10000"/>
              <a:gd name="connsiteY30" fmla="*/ 9788 h 10000"/>
              <a:gd name="connsiteX31" fmla="*/ 2772 w 10000"/>
              <a:gd name="connsiteY31" fmla="*/ 9894 h 10000"/>
              <a:gd name="connsiteX32" fmla="*/ 2426 w 10000"/>
              <a:gd name="connsiteY32" fmla="*/ 10000 h 10000"/>
              <a:gd name="connsiteX33" fmla="*/ 2079 w 10000"/>
              <a:gd name="connsiteY33" fmla="*/ 9894 h 10000"/>
              <a:gd name="connsiteX34" fmla="*/ 1729 w 10000"/>
              <a:gd name="connsiteY34" fmla="*/ 9788 h 10000"/>
              <a:gd name="connsiteX35" fmla="*/ 1729 w 10000"/>
              <a:gd name="connsiteY35" fmla="*/ 9683 h 10000"/>
              <a:gd name="connsiteX36" fmla="*/ 1729 w 10000"/>
              <a:gd name="connsiteY36" fmla="*/ 9365 h 10000"/>
              <a:gd name="connsiteX37" fmla="*/ 1729 w 10000"/>
              <a:gd name="connsiteY37" fmla="*/ 9259 h 10000"/>
              <a:gd name="connsiteX38" fmla="*/ 1729 w 10000"/>
              <a:gd name="connsiteY38" fmla="*/ 9048 h 10000"/>
              <a:gd name="connsiteX39" fmla="*/ 1729 w 10000"/>
              <a:gd name="connsiteY39" fmla="*/ 8836 h 10000"/>
              <a:gd name="connsiteX40" fmla="*/ 1388 w 10000"/>
              <a:gd name="connsiteY40" fmla="*/ 8638 h 10000"/>
              <a:gd name="connsiteX41" fmla="*/ 1036 w 10000"/>
              <a:gd name="connsiteY41" fmla="*/ 8426 h 10000"/>
              <a:gd name="connsiteX42" fmla="*/ 695 w 10000"/>
              <a:gd name="connsiteY42" fmla="*/ 8108 h 10000"/>
              <a:gd name="connsiteX43" fmla="*/ 344 w 10000"/>
              <a:gd name="connsiteY43" fmla="*/ 7791 h 10000"/>
              <a:gd name="connsiteX44" fmla="*/ 0 w 10000"/>
              <a:gd name="connsiteY44" fmla="*/ 7474 h 10000"/>
              <a:gd name="connsiteX45" fmla="*/ 344 w 10000"/>
              <a:gd name="connsiteY45" fmla="*/ 7579 h 10000"/>
              <a:gd name="connsiteX46" fmla="*/ 1036 w 10000"/>
              <a:gd name="connsiteY46" fmla="*/ 7579 h 10000"/>
              <a:gd name="connsiteX47" fmla="*/ 1388 w 10000"/>
              <a:gd name="connsiteY47" fmla="*/ 7685 h 10000"/>
              <a:gd name="connsiteX48" fmla="*/ 2079 w 10000"/>
              <a:gd name="connsiteY48" fmla="*/ 7685 h 10000"/>
              <a:gd name="connsiteX49" fmla="*/ 2426 w 10000"/>
              <a:gd name="connsiteY49" fmla="*/ 7685 h 10000"/>
              <a:gd name="connsiteX50" fmla="*/ 2426 w 10000"/>
              <a:gd name="connsiteY50" fmla="*/ 7685 h 10000"/>
              <a:gd name="connsiteX51" fmla="*/ 2772 w 10000"/>
              <a:gd name="connsiteY51" fmla="*/ 7579 h 10000"/>
              <a:gd name="connsiteX52" fmla="*/ 2772 w 10000"/>
              <a:gd name="connsiteY52" fmla="*/ 7474 h 10000"/>
              <a:gd name="connsiteX53" fmla="*/ 3115 w 10000"/>
              <a:gd name="connsiteY53" fmla="*/ 7368 h 10000"/>
              <a:gd name="connsiteX54" fmla="*/ 3115 w 10000"/>
              <a:gd name="connsiteY54" fmla="*/ 7156 h 10000"/>
              <a:gd name="connsiteX55" fmla="*/ 3464 w 10000"/>
              <a:gd name="connsiteY55" fmla="*/ 6944 h 10000"/>
              <a:gd name="connsiteX56" fmla="*/ 3464 w 10000"/>
              <a:gd name="connsiteY56" fmla="*/ 6627 h 10000"/>
              <a:gd name="connsiteX57" fmla="*/ 3808 w 10000"/>
              <a:gd name="connsiteY57" fmla="*/ 6217 h 10000"/>
              <a:gd name="connsiteX58" fmla="*/ 3808 w 10000"/>
              <a:gd name="connsiteY58" fmla="*/ 5794 h 10000"/>
              <a:gd name="connsiteX59" fmla="*/ 4157 w 10000"/>
              <a:gd name="connsiteY59" fmla="*/ 5370 h 10000"/>
              <a:gd name="connsiteX60" fmla="*/ 4157 w 10000"/>
              <a:gd name="connsiteY60" fmla="*/ 4841 h 10000"/>
              <a:gd name="connsiteX61" fmla="*/ 4501 w 10000"/>
              <a:gd name="connsiteY61" fmla="*/ 4206 h 10000"/>
              <a:gd name="connsiteX62" fmla="*/ 4849 w 10000"/>
              <a:gd name="connsiteY62" fmla="*/ 3783 h 10000"/>
              <a:gd name="connsiteX63" fmla="*/ 4849 w 10000"/>
              <a:gd name="connsiteY63" fmla="*/ 3373 h 10000"/>
              <a:gd name="connsiteX64" fmla="*/ 5196 w 10000"/>
              <a:gd name="connsiteY64" fmla="*/ 2950 h 10000"/>
              <a:gd name="connsiteX65" fmla="*/ 5196 w 10000"/>
              <a:gd name="connsiteY65" fmla="*/ 2632 h 10000"/>
              <a:gd name="connsiteX66" fmla="*/ 5196 w 10000"/>
              <a:gd name="connsiteY66" fmla="*/ 2315 h 10000"/>
              <a:gd name="connsiteX67" fmla="*/ 5196 w 10000"/>
              <a:gd name="connsiteY67" fmla="*/ 2103 h 10000"/>
              <a:gd name="connsiteX68" fmla="*/ 5541 w 10000"/>
              <a:gd name="connsiteY68" fmla="*/ 1892 h 10000"/>
              <a:gd name="connsiteX69" fmla="*/ 5541 w 10000"/>
              <a:gd name="connsiteY69" fmla="*/ 1680 h 10000"/>
              <a:gd name="connsiteX70" fmla="*/ 5196 w 10000"/>
              <a:gd name="connsiteY70" fmla="*/ 1468 h 10000"/>
              <a:gd name="connsiteX71" fmla="*/ 5196 w 10000"/>
              <a:gd name="connsiteY71" fmla="*/ 1257 h 10000"/>
              <a:gd name="connsiteX72" fmla="*/ 4849 w 10000"/>
              <a:gd name="connsiteY72" fmla="*/ 1164 h 10000"/>
              <a:gd name="connsiteX73" fmla="*/ 4157 w 10000"/>
              <a:gd name="connsiteY73" fmla="*/ 1058 h 10000"/>
              <a:gd name="connsiteX74" fmla="*/ 3464 w 10000"/>
              <a:gd name="connsiteY74" fmla="*/ 106 h 10000"/>
              <a:gd name="connsiteX75" fmla="*/ 3808 w 10000"/>
              <a:gd name="connsiteY75" fmla="*/ 106 h 10000"/>
              <a:gd name="connsiteX76" fmla="*/ 4501 w 10000"/>
              <a:gd name="connsiteY76" fmla="*/ 0 h 10000"/>
              <a:gd name="connsiteX77" fmla="*/ 4849 w 10000"/>
              <a:gd name="connsiteY77" fmla="*/ 0 h 10000"/>
              <a:gd name="connsiteX78" fmla="*/ 5196 w 10000"/>
              <a:gd name="connsiteY78" fmla="*/ 106 h 10000"/>
              <a:gd name="connsiteX79" fmla="*/ 5889 w 10000"/>
              <a:gd name="connsiteY79" fmla="*/ 212 h 10000"/>
              <a:gd name="connsiteX80" fmla="*/ 6537 w 10000"/>
              <a:gd name="connsiteY80" fmla="*/ 317 h 10000"/>
              <a:gd name="connsiteX81" fmla="*/ 7570 w 10000"/>
              <a:gd name="connsiteY81" fmla="*/ 635 h 10000"/>
              <a:gd name="connsiteX82" fmla="*/ 8617 w 10000"/>
              <a:gd name="connsiteY82" fmla="*/ 847 h 10000"/>
              <a:gd name="connsiteX83" fmla="*/ 9308 w 10000"/>
              <a:gd name="connsiteY83" fmla="*/ 952 h 10000"/>
              <a:gd name="connsiteX84" fmla="*/ 9649 w 10000"/>
              <a:gd name="connsiteY84" fmla="*/ 1164 h 10000"/>
              <a:gd name="connsiteX85" fmla="*/ 9649 w 10000"/>
              <a:gd name="connsiteY85" fmla="*/ 1257 h 10000"/>
              <a:gd name="connsiteX86" fmla="*/ 9649 w 10000"/>
              <a:gd name="connsiteY86" fmla="*/ 1257 h 10000"/>
              <a:gd name="connsiteX0" fmla="*/ 9649 w 10000"/>
              <a:gd name="connsiteY0" fmla="*/ 1257 h 10000"/>
              <a:gd name="connsiteX1" fmla="*/ 10000 w 10000"/>
              <a:gd name="connsiteY1" fmla="*/ 1362 h 10000"/>
              <a:gd name="connsiteX2" fmla="*/ 9649 w 10000"/>
              <a:gd name="connsiteY2" fmla="*/ 1468 h 10000"/>
              <a:gd name="connsiteX3" fmla="*/ 9649 w 10000"/>
              <a:gd name="connsiteY3" fmla="*/ 1574 h 10000"/>
              <a:gd name="connsiteX4" fmla="*/ 9308 w 10000"/>
              <a:gd name="connsiteY4" fmla="*/ 1680 h 10000"/>
              <a:gd name="connsiteX5" fmla="*/ 9308 w 10000"/>
              <a:gd name="connsiteY5" fmla="*/ 1680 h 10000"/>
              <a:gd name="connsiteX6" fmla="*/ 8965 w 10000"/>
              <a:gd name="connsiteY6" fmla="*/ 1786 h 10000"/>
              <a:gd name="connsiteX7" fmla="*/ 8965 w 10000"/>
              <a:gd name="connsiteY7" fmla="*/ 1892 h 10000"/>
              <a:gd name="connsiteX8" fmla="*/ 8617 w 10000"/>
              <a:gd name="connsiteY8" fmla="*/ 2103 h 10000"/>
              <a:gd name="connsiteX9" fmla="*/ 8617 w 10000"/>
              <a:gd name="connsiteY9" fmla="*/ 2209 h 10000"/>
              <a:gd name="connsiteX10" fmla="*/ 8617 w 10000"/>
              <a:gd name="connsiteY10" fmla="*/ 2421 h 10000"/>
              <a:gd name="connsiteX11" fmla="*/ 8272 w 10000"/>
              <a:gd name="connsiteY11" fmla="*/ 2632 h 10000"/>
              <a:gd name="connsiteX12" fmla="*/ 8272 w 10000"/>
              <a:gd name="connsiteY12" fmla="*/ 2844 h 10000"/>
              <a:gd name="connsiteX13" fmla="*/ 7922 w 10000"/>
              <a:gd name="connsiteY13" fmla="*/ 3161 h 10000"/>
              <a:gd name="connsiteX14" fmla="*/ 7922 w 10000"/>
              <a:gd name="connsiteY14" fmla="*/ 3479 h 10000"/>
              <a:gd name="connsiteX15" fmla="*/ 7922 w 10000"/>
              <a:gd name="connsiteY15" fmla="*/ 3889 h 10000"/>
              <a:gd name="connsiteX16" fmla="*/ 7570 w 10000"/>
              <a:gd name="connsiteY16" fmla="*/ 4206 h 10000"/>
              <a:gd name="connsiteX17" fmla="*/ 7228 w 10000"/>
              <a:gd name="connsiteY17" fmla="*/ 4630 h 10000"/>
              <a:gd name="connsiteX18" fmla="*/ 7228 w 10000"/>
              <a:gd name="connsiteY18" fmla="*/ 5159 h 10000"/>
              <a:gd name="connsiteX19" fmla="*/ 6883 w 10000"/>
              <a:gd name="connsiteY19" fmla="*/ 5688 h 10000"/>
              <a:gd name="connsiteX20" fmla="*/ 6537 w 10000"/>
              <a:gd name="connsiteY20" fmla="*/ 6310 h 10000"/>
              <a:gd name="connsiteX21" fmla="*/ 6191 w 10000"/>
              <a:gd name="connsiteY21" fmla="*/ 6839 h 10000"/>
              <a:gd name="connsiteX22" fmla="*/ 6191 w 10000"/>
              <a:gd name="connsiteY22" fmla="*/ 7368 h 10000"/>
              <a:gd name="connsiteX23" fmla="*/ 5889 w 10000"/>
              <a:gd name="connsiteY23" fmla="*/ 7791 h 10000"/>
              <a:gd name="connsiteX24" fmla="*/ 5541 w 10000"/>
              <a:gd name="connsiteY24" fmla="*/ 8214 h 10000"/>
              <a:gd name="connsiteX25" fmla="*/ 5196 w 10000"/>
              <a:gd name="connsiteY25" fmla="*/ 8532 h 10000"/>
              <a:gd name="connsiteX26" fmla="*/ 4849 w 10000"/>
              <a:gd name="connsiteY26" fmla="*/ 8836 h 10000"/>
              <a:gd name="connsiteX27" fmla="*/ 4501 w 10000"/>
              <a:gd name="connsiteY27" fmla="*/ 9048 h 10000"/>
              <a:gd name="connsiteX28" fmla="*/ 4157 w 10000"/>
              <a:gd name="connsiteY28" fmla="*/ 9259 h 10000"/>
              <a:gd name="connsiteX29" fmla="*/ 3808 w 10000"/>
              <a:gd name="connsiteY29" fmla="*/ 9577 h 10000"/>
              <a:gd name="connsiteX30" fmla="*/ 3115 w 10000"/>
              <a:gd name="connsiteY30" fmla="*/ 9788 h 10000"/>
              <a:gd name="connsiteX31" fmla="*/ 2772 w 10000"/>
              <a:gd name="connsiteY31" fmla="*/ 9894 h 10000"/>
              <a:gd name="connsiteX32" fmla="*/ 2426 w 10000"/>
              <a:gd name="connsiteY32" fmla="*/ 10000 h 10000"/>
              <a:gd name="connsiteX33" fmla="*/ 2079 w 10000"/>
              <a:gd name="connsiteY33" fmla="*/ 9894 h 10000"/>
              <a:gd name="connsiteX34" fmla="*/ 1729 w 10000"/>
              <a:gd name="connsiteY34" fmla="*/ 9788 h 10000"/>
              <a:gd name="connsiteX35" fmla="*/ 1729 w 10000"/>
              <a:gd name="connsiteY35" fmla="*/ 9683 h 10000"/>
              <a:gd name="connsiteX36" fmla="*/ 1729 w 10000"/>
              <a:gd name="connsiteY36" fmla="*/ 9365 h 10000"/>
              <a:gd name="connsiteX37" fmla="*/ 1729 w 10000"/>
              <a:gd name="connsiteY37" fmla="*/ 9259 h 10000"/>
              <a:gd name="connsiteX38" fmla="*/ 1729 w 10000"/>
              <a:gd name="connsiteY38" fmla="*/ 9048 h 10000"/>
              <a:gd name="connsiteX39" fmla="*/ 1729 w 10000"/>
              <a:gd name="connsiteY39" fmla="*/ 8836 h 10000"/>
              <a:gd name="connsiteX40" fmla="*/ 1388 w 10000"/>
              <a:gd name="connsiteY40" fmla="*/ 8638 h 10000"/>
              <a:gd name="connsiteX41" fmla="*/ 1036 w 10000"/>
              <a:gd name="connsiteY41" fmla="*/ 8426 h 10000"/>
              <a:gd name="connsiteX42" fmla="*/ 695 w 10000"/>
              <a:gd name="connsiteY42" fmla="*/ 8108 h 10000"/>
              <a:gd name="connsiteX43" fmla="*/ 344 w 10000"/>
              <a:gd name="connsiteY43" fmla="*/ 7791 h 10000"/>
              <a:gd name="connsiteX44" fmla="*/ 0 w 10000"/>
              <a:gd name="connsiteY44" fmla="*/ 7474 h 10000"/>
              <a:gd name="connsiteX45" fmla="*/ 344 w 10000"/>
              <a:gd name="connsiteY45" fmla="*/ 7579 h 10000"/>
              <a:gd name="connsiteX46" fmla="*/ 1036 w 10000"/>
              <a:gd name="connsiteY46" fmla="*/ 7579 h 10000"/>
              <a:gd name="connsiteX47" fmla="*/ 1388 w 10000"/>
              <a:gd name="connsiteY47" fmla="*/ 7685 h 10000"/>
              <a:gd name="connsiteX48" fmla="*/ 2079 w 10000"/>
              <a:gd name="connsiteY48" fmla="*/ 7685 h 10000"/>
              <a:gd name="connsiteX49" fmla="*/ 2426 w 10000"/>
              <a:gd name="connsiteY49" fmla="*/ 7685 h 10000"/>
              <a:gd name="connsiteX50" fmla="*/ 2426 w 10000"/>
              <a:gd name="connsiteY50" fmla="*/ 7685 h 10000"/>
              <a:gd name="connsiteX51" fmla="*/ 2772 w 10000"/>
              <a:gd name="connsiteY51" fmla="*/ 7579 h 10000"/>
              <a:gd name="connsiteX52" fmla="*/ 2772 w 10000"/>
              <a:gd name="connsiteY52" fmla="*/ 7474 h 10000"/>
              <a:gd name="connsiteX53" fmla="*/ 3115 w 10000"/>
              <a:gd name="connsiteY53" fmla="*/ 7368 h 10000"/>
              <a:gd name="connsiteX54" fmla="*/ 3115 w 10000"/>
              <a:gd name="connsiteY54" fmla="*/ 7156 h 10000"/>
              <a:gd name="connsiteX55" fmla="*/ 3464 w 10000"/>
              <a:gd name="connsiteY55" fmla="*/ 6944 h 10000"/>
              <a:gd name="connsiteX56" fmla="*/ 3464 w 10000"/>
              <a:gd name="connsiteY56" fmla="*/ 6627 h 10000"/>
              <a:gd name="connsiteX57" fmla="*/ 3808 w 10000"/>
              <a:gd name="connsiteY57" fmla="*/ 6217 h 10000"/>
              <a:gd name="connsiteX58" fmla="*/ 3808 w 10000"/>
              <a:gd name="connsiteY58" fmla="*/ 5794 h 10000"/>
              <a:gd name="connsiteX59" fmla="*/ 4157 w 10000"/>
              <a:gd name="connsiteY59" fmla="*/ 5370 h 10000"/>
              <a:gd name="connsiteX60" fmla="*/ 4157 w 10000"/>
              <a:gd name="connsiteY60" fmla="*/ 4841 h 10000"/>
              <a:gd name="connsiteX61" fmla="*/ 4501 w 10000"/>
              <a:gd name="connsiteY61" fmla="*/ 4206 h 10000"/>
              <a:gd name="connsiteX62" fmla="*/ 4849 w 10000"/>
              <a:gd name="connsiteY62" fmla="*/ 3783 h 10000"/>
              <a:gd name="connsiteX63" fmla="*/ 4849 w 10000"/>
              <a:gd name="connsiteY63" fmla="*/ 3373 h 10000"/>
              <a:gd name="connsiteX64" fmla="*/ 5196 w 10000"/>
              <a:gd name="connsiteY64" fmla="*/ 2950 h 10000"/>
              <a:gd name="connsiteX65" fmla="*/ 5196 w 10000"/>
              <a:gd name="connsiteY65" fmla="*/ 2632 h 10000"/>
              <a:gd name="connsiteX66" fmla="*/ 5196 w 10000"/>
              <a:gd name="connsiteY66" fmla="*/ 2315 h 10000"/>
              <a:gd name="connsiteX67" fmla="*/ 5196 w 10000"/>
              <a:gd name="connsiteY67" fmla="*/ 2103 h 10000"/>
              <a:gd name="connsiteX68" fmla="*/ 5541 w 10000"/>
              <a:gd name="connsiteY68" fmla="*/ 1892 h 10000"/>
              <a:gd name="connsiteX69" fmla="*/ 5541 w 10000"/>
              <a:gd name="connsiteY69" fmla="*/ 1680 h 10000"/>
              <a:gd name="connsiteX70" fmla="*/ 5196 w 10000"/>
              <a:gd name="connsiteY70" fmla="*/ 1468 h 10000"/>
              <a:gd name="connsiteX71" fmla="*/ 5196 w 10000"/>
              <a:gd name="connsiteY71" fmla="*/ 1257 h 10000"/>
              <a:gd name="connsiteX72" fmla="*/ 4849 w 10000"/>
              <a:gd name="connsiteY72" fmla="*/ 1164 h 10000"/>
              <a:gd name="connsiteX73" fmla="*/ 4157 w 10000"/>
              <a:gd name="connsiteY73" fmla="*/ 1058 h 10000"/>
              <a:gd name="connsiteX74" fmla="*/ 3464 w 10000"/>
              <a:gd name="connsiteY74" fmla="*/ 106 h 10000"/>
              <a:gd name="connsiteX75" fmla="*/ 4501 w 10000"/>
              <a:gd name="connsiteY75" fmla="*/ 0 h 10000"/>
              <a:gd name="connsiteX76" fmla="*/ 4849 w 10000"/>
              <a:gd name="connsiteY76" fmla="*/ 0 h 10000"/>
              <a:gd name="connsiteX77" fmla="*/ 5196 w 10000"/>
              <a:gd name="connsiteY77" fmla="*/ 106 h 10000"/>
              <a:gd name="connsiteX78" fmla="*/ 5889 w 10000"/>
              <a:gd name="connsiteY78" fmla="*/ 212 h 10000"/>
              <a:gd name="connsiteX79" fmla="*/ 6537 w 10000"/>
              <a:gd name="connsiteY79" fmla="*/ 317 h 10000"/>
              <a:gd name="connsiteX80" fmla="*/ 7570 w 10000"/>
              <a:gd name="connsiteY80" fmla="*/ 635 h 10000"/>
              <a:gd name="connsiteX81" fmla="*/ 8617 w 10000"/>
              <a:gd name="connsiteY81" fmla="*/ 847 h 10000"/>
              <a:gd name="connsiteX82" fmla="*/ 9308 w 10000"/>
              <a:gd name="connsiteY82" fmla="*/ 952 h 10000"/>
              <a:gd name="connsiteX83" fmla="*/ 9649 w 10000"/>
              <a:gd name="connsiteY83" fmla="*/ 1164 h 10000"/>
              <a:gd name="connsiteX84" fmla="*/ 9649 w 10000"/>
              <a:gd name="connsiteY84" fmla="*/ 1257 h 10000"/>
              <a:gd name="connsiteX85" fmla="*/ 9649 w 10000"/>
              <a:gd name="connsiteY85" fmla="*/ 1257 h 10000"/>
              <a:gd name="connsiteX0" fmla="*/ 9649 w 10000"/>
              <a:gd name="connsiteY0" fmla="*/ 1257 h 10000"/>
              <a:gd name="connsiteX1" fmla="*/ 10000 w 10000"/>
              <a:gd name="connsiteY1" fmla="*/ 1362 h 10000"/>
              <a:gd name="connsiteX2" fmla="*/ 9649 w 10000"/>
              <a:gd name="connsiteY2" fmla="*/ 1468 h 10000"/>
              <a:gd name="connsiteX3" fmla="*/ 9649 w 10000"/>
              <a:gd name="connsiteY3" fmla="*/ 1574 h 10000"/>
              <a:gd name="connsiteX4" fmla="*/ 9308 w 10000"/>
              <a:gd name="connsiteY4" fmla="*/ 1680 h 10000"/>
              <a:gd name="connsiteX5" fmla="*/ 9308 w 10000"/>
              <a:gd name="connsiteY5" fmla="*/ 1680 h 10000"/>
              <a:gd name="connsiteX6" fmla="*/ 8965 w 10000"/>
              <a:gd name="connsiteY6" fmla="*/ 1786 h 10000"/>
              <a:gd name="connsiteX7" fmla="*/ 8965 w 10000"/>
              <a:gd name="connsiteY7" fmla="*/ 1892 h 10000"/>
              <a:gd name="connsiteX8" fmla="*/ 8617 w 10000"/>
              <a:gd name="connsiteY8" fmla="*/ 2103 h 10000"/>
              <a:gd name="connsiteX9" fmla="*/ 8617 w 10000"/>
              <a:gd name="connsiteY9" fmla="*/ 2209 h 10000"/>
              <a:gd name="connsiteX10" fmla="*/ 8617 w 10000"/>
              <a:gd name="connsiteY10" fmla="*/ 2421 h 10000"/>
              <a:gd name="connsiteX11" fmla="*/ 8272 w 10000"/>
              <a:gd name="connsiteY11" fmla="*/ 2632 h 10000"/>
              <a:gd name="connsiteX12" fmla="*/ 8272 w 10000"/>
              <a:gd name="connsiteY12" fmla="*/ 2844 h 10000"/>
              <a:gd name="connsiteX13" fmla="*/ 7922 w 10000"/>
              <a:gd name="connsiteY13" fmla="*/ 3161 h 10000"/>
              <a:gd name="connsiteX14" fmla="*/ 7922 w 10000"/>
              <a:gd name="connsiteY14" fmla="*/ 3479 h 10000"/>
              <a:gd name="connsiteX15" fmla="*/ 7922 w 10000"/>
              <a:gd name="connsiteY15" fmla="*/ 3889 h 10000"/>
              <a:gd name="connsiteX16" fmla="*/ 7570 w 10000"/>
              <a:gd name="connsiteY16" fmla="*/ 4206 h 10000"/>
              <a:gd name="connsiteX17" fmla="*/ 7228 w 10000"/>
              <a:gd name="connsiteY17" fmla="*/ 4630 h 10000"/>
              <a:gd name="connsiteX18" fmla="*/ 7228 w 10000"/>
              <a:gd name="connsiteY18" fmla="*/ 5159 h 10000"/>
              <a:gd name="connsiteX19" fmla="*/ 6883 w 10000"/>
              <a:gd name="connsiteY19" fmla="*/ 5688 h 10000"/>
              <a:gd name="connsiteX20" fmla="*/ 6537 w 10000"/>
              <a:gd name="connsiteY20" fmla="*/ 6310 h 10000"/>
              <a:gd name="connsiteX21" fmla="*/ 6191 w 10000"/>
              <a:gd name="connsiteY21" fmla="*/ 6839 h 10000"/>
              <a:gd name="connsiteX22" fmla="*/ 6191 w 10000"/>
              <a:gd name="connsiteY22" fmla="*/ 7368 h 10000"/>
              <a:gd name="connsiteX23" fmla="*/ 5889 w 10000"/>
              <a:gd name="connsiteY23" fmla="*/ 7791 h 10000"/>
              <a:gd name="connsiteX24" fmla="*/ 5541 w 10000"/>
              <a:gd name="connsiteY24" fmla="*/ 8214 h 10000"/>
              <a:gd name="connsiteX25" fmla="*/ 5196 w 10000"/>
              <a:gd name="connsiteY25" fmla="*/ 8532 h 10000"/>
              <a:gd name="connsiteX26" fmla="*/ 4849 w 10000"/>
              <a:gd name="connsiteY26" fmla="*/ 8836 h 10000"/>
              <a:gd name="connsiteX27" fmla="*/ 4501 w 10000"/>
              <a:gd name="connsiteY27" fmla="*/ 9048 h 10000"/>
              <a:gd name="connsiteX28" fmla="*/ 4157 w 10000"/>
              <a:gd name="connsiteY28" fmla="*/ 9259 h 10000"/>
              <a:gd name="connsiteX29" fmla="*/ 3808 w 10000"/>
              <a:gd name="connsiteY29" fmla="*/ 9577 h 10000"/>
              <a:gd name="connsiteX30" fmla="*/ 3115 w 10000"/>
              <a:gd name="connsiteY30" fmla="*/ 9788 h 10000"/>
              <a:gd name="connsiteX31" fmla="*/ 2772 w 10000"/>
              <a:gd name="connsiteY31" fmla="*/ 9894 h 10000"/>
              <a:gd name="connsiteX32" fmla="*/ 2426 w 10000"/>
              <a:gd name="connsiteY32" fmla="*/ 10000 h 10000"/>
              <a:gd name="connsiteX33" fmla="*/ 2079 w 10000"/>
              <a:gd name="connsiteY33" fmla="*/ 9894 h 10000"/>
              <a:gd name="connsiteX34" fmla="*/ 1729 w 10000"/>
              <a:gd name="connsiteY34" fmla="*/ 9788 h 10000"/>
              <a:gd name="connsiteX35" fmla="*/ 1729 w 10000"/>
              <a:gd name="connsiteY35" fmla="*/ 9683 h 10000"/>
              <a:gd name="connsiteX36" fmla="*/ 1729 w 10000"/>
              <a:gd name="connsiteY36" fmla="*/ 9365 h 10000"/>
              <a:gd name="connsiteX37" fmla="*/ 1729 w 10000"/>
              <a:gd name="connsiteY37" fmla="*/ 9259 h 10000"/>
              <a:gd name="connsiteX38" fmla="*/ 1729 w 10000"/>
              <a:gd name="connsiteY38" fmla="*/ 9048 h 10000"/>
              <a:gd name="connsiteX39" fmla="*/ 1729 w 10000"/>
              <a:gd name="connsiteY39" fmla="*/ 8836 h 10000"/>
              <a:gd name="connsiteX40" fmla="*/ 1388 w 10000"/>
              <a:gd name="connsiteY40" fmla="*/ 8638 h 10000"/>
              <a:gd name="connsiteX41" fmla="*/ 1036 w 10000"/>
              <a:gd name="connsiteY41" fmla="*/ 8426 h 10000"/>
              <a:gd name="connsiteX42" fmla="*/ 695 w 10000"/>
              <a:gd name="connsiteY42" fmla="*/ 8108 h 10000"/>
              <a:gd name="connsiteX43" fmla="*/ 344 w 10000"/>
              <a:gd name="connsiteY43" fmla="*/ 7791 h 10000"/>
              <a:gd name="connsiteX44" fmla="*/ 0 w 10000"/>
              <a:gd name="connsiteY44" fmla="*/ 7474 h 10000"/>
              <a:gd name="connsiteX45" fmla="*/ 344 w 10000"/>
              <a:gd name="connsiteY45" fmla="*/ 7579 h 10000"/>
              <a:gd name="connsiteX46" fmla="*/ 1036 w 10000"/>
              <a:gd name="connsiteY46" fmla="*/ 7579 h 10000"/>
              <a:gd name="connsiteX47" fmla="*/ 1388 w 10000"/>
              <a:gd name="connsiteY47" fmla="*/ 7685 h 10000"/>
              <a:gd name="connsiteX48" fmla="*/ 2079 w 10000"/>
              <a:gd name="connsiteY48" fmla="*/ 7685 h 10000"/>
              <a:gd name="connsiteX49" fmla="*/ 2426 w 10000"/>
              <a:gd name="connsiteY49" fmla="*/ 7685 h 10000"/>
              <a:gd name="connsiteX50" fmla="*/ 2426 w 10000"/>
              <a:gd name="connsiteY50" fmla="*/ 7685 h 10000"/>
              <a:gd name="connsiteX51" fmla="*/ 2772 w 10000"/>
              <a:gd name="connsiteY51" fmla="*/ 7579 h 10000"/>
              <a:gd name="connsiteX52" fmla="*/ 2772 w 10000"/>
              <a:gd name="connsiteY52" fmla="*/ 7474 h 10000"/>
              <a:gd name="connsiteX53" fmla="*/ 3115 w 10000"/>
              <a:gd name="connsiteY53" fmla="*/ 7368 h 10000"/>
              <a:gd name="connsiteX54" fmla="*/ 3115 w 10000"/>
              <a:gd name="connsiteY54" fmla="*/ 7156 h 10000"/>
              <a:gd name="connsiteX55" fmla="*/ 3464 w 10000"/>
              <a:gd name="connsiteY55" fmla="*/ 6944 h 10000"/>
              <a:gd name="connsiteX56" fmla="*/ 3464 w 10000"/>
              <a:gd name="connsiteY56" fmla="*/ 6627 h 10000"/>
              <a:gd name="connsiteX57" fmla="*/ 3808 w 10000"/>
              <a:gd name="connsiteY57" fmla="*/ 6217 h 10000"/>
              <a:gd name="connsiteX58" fmla="*/ 3808 w 10000"/>
              <a:gd name="connsiteY58" fmla="*/ 5794 h 10000"/>
              <a:gd name="connsiteX59" fmla="*/ 4157 w 10000"/>
              <a:gd name="connsiteY59" fmla="*/ 5370 h 10000"/>
              <a:gd name="connsiteX60" fmla="*/ 4157 w 10000"/>
              <a:gd name="connsiteY60" fmla="*/ 4841 h 10000"/>
              <a:gd name="connsiteX61" fmla="*/ 4501 w 10000"/>
              <a:gd name="connsiteY61" fmla="*/ 4206 h 10000"/>
              <a:gd name="connsiteX62" fmla="*/ 4849 w 10000"/>
              <a:gd name="connsiteY62" fmla="*/ 3783 h 10000"/>
              <a:gd name="connsiteX63" fmla="*/ 4849 w 10000"/>
              <a:gd name="connsiteY63" fmla="*/ 3373 h 10000"/>
              <a:gd name="connsiteX64" fmla="*/ 5196 w 10000"/>
              <a:gd name="connsiteY64" fmla="*/ 2950 h 10000"/>
              <a:gd name="connsiteX65" fmla="*/ 5196 w 10000"/>
              <a:gd name="connsiteY65" fmla="*/ 2632 h 10000"/>
              <a:gd name="connsiteX66" fmla="*/ 5196 w 10000"/>
              <a:gd name="connsiteY66" fmla="*/ 2315 h 10000"/>
              <a:gd name="connsiteX67" fmla="*/ 5196 w 10000"/>
              <a:gd name="connsiteY67" fmla="*/ 2103 h 10000"/>
              <a:gd name="connsiteX68" fmla="*/ 5541 w 10000"/>
              <a:gd name="connsiteY68" fmla="*/ 1892 h 10000"/>
              <a:gd name="connsiteX69" fmla="*/ 5541 w 10000"/>
              <a:gd name="connsiteY69" fmla="*/ 1680 h 10000"/>
              <a:gd name="connsiteX70" fmla="*/ 5196 w 10000"/>
              <a:gd name="connsiteY70" fmla="*/ 1468 h 10000"/>
              <a:gd name="connsiteX71" fmla="*/ 5196 w 10000"/>
              <a:gd name="connsiteY71" fmla="*/ 1257 h 10000"/>
              <a:gd name="connsiteX72" fmla="*/ 4849 w 10000"/>
              <a:gd name="connsiteY72" fmla="*/ 1164 h 10000"/>
              <a:gd name="connsiteX73" fmla="*/ 4157 w 10000"/>
              <a:gd name="connsiteY73" fmla="*/ 1058 h 10000"/>
              <a:gd name="connsiteX74" fmla="*/ 4501 w 10000"/>
              <a:gd name="connsiteY74" fmla="*/ 0 h 10000"/>
              <a:gd name="connsiteX75" fmla="*/ 4849 w 10000"/>
              <a:gd name="connsiteY75" fmla="*/ 0 h 10000"/>
              <a:gd name="connsiteX76" fmla="*/ 5196 w 10000"/>
              <a:gd name="connsiteY76" fmla="*/ 106 h 10000"/>
              <a:gd name="connsiteX77" fmla="*/ 5889 w 10000"/>
              <a:gd name="connsiteY77" fmla="*/ 212 h 10000"/>
              <a:gd name="connsiteX78" fmla="*/ 6537 w 10000"/>
              <a:gd name="connsiteY78" fmla="*/ 317 h 10000"/>
              <a:gd name="connsiteX79" fmla="*/ 7570 w 10000"/>
              <a:gd name="connsiteY79" fmla="*/ 635 h 10000"/>
              <a:gd name="connsiteX80" fmla="*/ 8617 w 10000"/>
              <a:gd name="connsiteY80" fmla="*/ 847 h 10000"/>
              <a:gd name="connsiteX81" fmla="*/ 9308 w 10000"/>
              <a:gd name="connsiteY81" fmla="*/ 952 h 10000"/>
              <a:gd name="connsiteX82" fmla="*/ 9649 w 10000"/>
              <a:gd name="connsiteY82" fmla="*/ 1164 h 10000"/>
              <a:gd name="connsiteX83" fmla="*/ 9649 w 10000"/>
              <a:gd name="connsiteY83" fmla="*/ 1257 h 10000"/>
              <a:gd name="connsiteX84" fmla="*/ 9649 w 10000"/>
              <a:gd name="connsiteY84" fmla="*/ 1257 h 10000"/>
              <a:gd name="connsiteX0" fmla="*/ 9649 w 10000"/>
              <a:gd name="connsiteY0" fmla="*/ 1257 h 10000"/>
              <a:gd name="connsiteX1" fmla="*/ 10000 w 10000"/>
              <a:gd name="connsiteY1" fmla="*/ 1362 h 10000"/>
              <a:gd name="connsiteX2" fmla="*/ 9649 w 10000"/>
              <a:gd name="connsiteY2" fmla="*/ 1468 h 10000"/>
              <a:gd name="connsiteX3" fmla="*/ 9649 w 10000"/>
              <a:gd name="connsiteY3" fmla="*/ 1574 h 10000"/>
              <a:gd name="connsiteX4" fmla="*/ 9308 w 10000"/>
              <a:gd name="connsiteY4" fmla="*/ 1680 h 10000"/>
              <a:gd name="connsiteX5" fmla="*/ 9308 w 10000"/>
              <a:gd name="connsiteY5" fmla="*/ 1680 h 10000"/>
              <a:gd name="connsiteX6" fmla="*/ 8965 w 10000"/>
              <a:gd name="connsiteY6" fmla="*/ 1786 h 10000"/>
              <a:gd name="connsiteX7" fmla="*/ 8965 w 10000"/>
              <a:gd name="connsiteY7" fmla="*/ 1892 h 10000"/>
              <a:gd name="connsiteX8" fmla="*/ 8617 w 10000"/>
              <a:gd name="connsiteY8" fmla="*/ 2103 h 10000"/>
              <a:gd name="connsiteX9" fmla="*/ 8617 w 10000"/>
              <a:gd name="connsiteY9" fmla="*/ 2209 h 10000"/>
              <a:gd name="connsiteX10" fmla="*/ 8617 w 10000"/>
              <a:gd name="connsiteY10" fmla="*/ 2421 h 10000"/>
              <a:gd name="connsiteX11" fmla="*/ 8272 w 10000"/>
              <a:gd name="connsiteY11" fmla="*/ 2632 h 10000"/>
              <a:gd name="connsiteX12" fmla="*/ 8272 w 10000"/>
              <a:gd name="connsiteY12" fmla="*/ 2844 h 10000"/>
              <a:gd name="connsiteX13" fmla="*/ 7922 w 10000"/>
              <a:gd name="connsiteY13" fmla="*/ 3161 h 10000"/>
              <a:gd name="connsiteX14" fmla="*/ 7922 w 10000"/>
              <a:gd name="connsiteY14" fmla="*/ 3479 h 10000"/>
              <a:gd name="connsiteX15" fmla="*/ 7922 w 10000"/>
              <a:gd name="connsiteY15" fmla="*/ 3889 h 10000"/>
              <a:gd name="connsiteX16" fmla="*/ 7570 w 10000"/>
              <a:gd name="connsiteY16" fmla="*/ 4206 h 10000"/>
              <a:gd name="connsiteX17" fmla="*/ 7228 w 10000"/>
              <a:gd name="connsiteY17" fmla="*/ 4630 h 10000"/>
              <a:gd name="connsiteX18" fmla="*/ 7228 w 10000"/>
              <a:gd name="connsiteY18" fmla="*/ 5159 h 10000"/>
              <a:gd name="connsiteX19" fmla="*/ 6883 w 10000"/>
              <a:gd name="connsiteY19" fmla="*/ 5688 h 10000"/>
              <a:gd name="connsiteX20" fmla="*/ 6537 w 10000"/>
              <a:gd name="connsiteY20" fmla="*/ 6310 h 10000"/>
              <a:gd name="connsiteX21" fmla="*/ 6191 w 10000"/>
              <a:gd name="connsiteY21" fmla="*/ 6839 h 10000"/>
              <a:gd name="connsiteX22" fmla="*/ 6191 w 10000"/>
              <a:gd name="connsiteY22" fmla="*/ 7368 h 10000"/>
              <a:gd name="connsiteX23" fmla="*/ 5889 w 10000"/>
              <a:gd name="connsiteY23" fmla="*/ 7791 h 10000"/>
              <a:gd name="connsiteX24" fmla="*/ 5541 w 10000"/>
              <a:gd name="connsiteY24" fmla="*/ 8214 h 10000"/>
              <a:gd name="connsiteX25" fmla="*/ 5196 w 10000"/>
              <a:gd name="connsiteY25" fmla="*/ 8532 h 10000"/>
              <a:gd name="connsiteX26" fmla="*/ 4849 w 10000"/>
              <a:gd name="connsiteY26" fmla="*/ 8836 h 10000"/>
              <a:gd name="connsiteX27" fmla="*/ 4501 w 10000"/>
              <a:gd name="connsiteY27" fmla="*/ 9048 h 10000"/>
              <a:gd name="connsiteX28" fmla="*/ 4157 w 10000"/>
              <a:gd name="connsiteY28" fmla="*/ 9259 h 10000"/>
              <a:gd name="connsiteX29" fmla="*/ 3808 w 10000"/>
              <a:gd name="connsiteY29" fmla="*/ 9577 h 10000"/>
              <a:gd name="connsiteX30" fmla="*/ 3115 w 10000"/>
              <a:gd name="connsiteY30" fmla="*/ 9788 h 10000"/>
              <a:gd name="connsiteX31" fmla="*/ 2772 w 10000"/>
              <a:gd name="connsiteY31" fmla="*/ 9894 h 10000"/>
              <a:gd name="connsiteX32" fmla="*/ 2426 w 10000"/>
              <a:gd name="connsiteY32" fmla="*/ 10000 h 10000"/>
              <a:gd name="connsiteX33" fmla="*/ 2079 w 10000"/>
              <a:gd name="connsiteY33" fmla="*/ 9894 h 10000"/>
              <a:gd name="connsiteX34" fmla="*/ 1729 w 10000"/>
              <a:gd name="connsiteY34" fmla="*/ 9788 h 10000"/>
              <a:gd name="connsiteX35" fmla="*/ 1729 w 10000"/>
              <a:gd name="connsiteY35" fmla="*/ 9683 h 10000"/>
              <a:gd name="connsiteX36" fmla="*/ 1729 w 10000"/>
              <a:gd name="connsiteY36" fmla="*/ 9365 h 10000"/>
              <a:gd name="connsiteX37" fmla="*/ 1729 w 10000"/>
              <a:gd name="connsiteY37" fmla="*/ 9259 h 10000"/>
              <a:gd name="connsiteX38" fmla="*/ 1729 w 10000"/>
              <a:gd name="connsiteY38" fmla="*/ 9048 h 10000"/>
              <a:gd name="connsiteX39" fmla="*/ 1729 w 10000"/>
              <a:gd name="connsiteY39" fmla="*/ 8836 h 10000"/>
              <a:gd name="connsiteX40" fmla="*/ 1388 w 10000"/>
              <a:gd name="connsiteY40" fmla="*/ 8638 h 10000"/>
              <a:gd name="connsiteX41" fmla="*/ 1036 w 10000"/>
              <a:gd name="connsiteY41" fmla="*/ 8426 h 10000"/>
              <a:gd name="connsiteX42" fmla="*/ 695 w 10000"/>
              <a:gd name="connsiteY42" fmla="*/ 8108 h 10000"/>
              <a:gd name="connsiteX43" fmla="*/ 344 w 10000"/>
              <a:gd name="connsiteY43" fmla="*/ 7791 h 10000"/>
              <a:gd name="connsiteX44" fmla="*/ 0 w 10000"/>
              <a:gd name="connsiteY44" fmla="*/ 7474 h 10000"/>
              <a:gd name="connsiteX45" fmla="*/ 1036 w 10000"/>
              <a:gd name="connsiteY45" fmla="*/ 7579 h 10000"/>
              <a:gd name="connsiteX46" fmla="*/ 1388 w 10000"/>
              <a:gd name="connsiteY46" fmla="*/ 7685 h 10000"/>
              <a:gd name="connsiteX47" fmla="*/ 2079 w 10000"/>
              <a:gd name="connsiteY47" fmla="*/ 7685 h 10000"/>
              <a:gd name="connsiteX48" fmla="*/ 2426 w 10000"/>
              <a:gd name="connsiteY48" fmla="*/ 7685 h 10000"/>
              <a:gd name="connsiteX49" fmla="*/ 2426 w 10000"/>
              <a:gd name="connsiteY49" fmla="*/ 7685 h 10000"/>
              <a:gd name="connsiteX50" fmla="*/ 2772 w 10000"/>
              <a:gd name="connsiteY50" fmla="*/ 7579 h 10000"/>
              <a:gd name="connsiteX51" fmla="*/ 2772 w 10000"/>
              <a:gd name="connsiteY51" fmla="*/ 7474 h 10000"/>
              <a:gd name="connsiteX52" fmla="*/ 3115 w 10000"/>
              <a:gd name="connsiteY52" fmla="*/ 7368 h 10000"/>
              <a:gd name="connsiteX53" fmla="*/ 3115 w 10000"/>
              <a:gd name="connsiteY53" fmla="*/ 7156 h 10000"/>
              <a:gd name="connsiteX54" fmla="*/ 3464 w 10000"/>
              <a:gd name="connsiteY54" fmla="*/ 6944 h 10000"/>
              <a:gd name="connsiteX55" fmla="*/ 3464 w 10000"/>
              <a:gd name="connsiteY55" fmla="*/ 6627 h 10000"/>
              <a:gd name="connsiteX56" fmla="*/ 3808 w 10000"/>
              <a:gd name="connsiteY56" fmla="*/ 6217 h 10000"/>
              <a:gd name="connsiteX57" fmla="*/ 3808 w 10000"/>
              <a:gd name="connsiteY57" fmla="*/ 5794 h 10000"/>
              <a:gd name="connsiteX58" fmla="*/ 4157 w 10000"/>
              <a:gd name="connsiteY58" fmla="*/ 5370 h 10000"/>
              <a:gd name="connsiteX59" fmla="*/ 4157 w 10000"/>
              <a:gd name="connsiteY59" fmla="*/ 4841 h 10000"/>
              <a:gd name="connsiteX60" fmla="*/ 4501 w 10000"/>
              <a:gd name="connsiteY60" fmla="*/ 4206 h 10000"/>
              <a:gd name="connsiteX61" fmla="*/ 4849 w 10000"/>
              <a:gd name="connsiteY61" fmla="*/ 3783 h 10000"/>
              <a:gd name="connsiteX62" fmla="*/ 4849 w 10000"/>
              <a:gd name="connsiteY62" fmla="*/ 3373 h 10000"/>
              <a:gd name="connsiteX63" fmla="*/ 5196 w 10000"/>
              <a:gd name="connsiteY63" fmla="*/ 2950 h 10000"/>
              <a:gd name="connsiteX64" fmla="*/ 5196 w 10000"/>
              <a:gd name="connsiteY64" fmla="*/ 2632 h 10000"/>
              <a:gd name="connsiteX65" fmla="*/ 5196 w 10000"/>
              <a:gd name="connsiteY65" fmla="*/ 2315 h 10000"/>
              <a:gd name="connsiteX66" fmla="*/ 5196 w 10000"/>
              <a:gd name="connsiteY66" fmla="*/ 2103 h 10000"/>
              <a:gd name="connsiteX67" fmla="*/ 5541 w 10000"/>
              <a:gd name="connsiteY67" fmla="*/ 1892 h 10000"/>
              <a:gd name="connsiteX68" fmla="*/ 5541 w 10000"/>
              <a:gd name="connsiteY68" fmla="*/ 1680 h 10000"/>
              <a:gd name="connsiteX69" fmla="*/ 5196 w 10000"/>
              <a:gd name="connsiteY69" fmla="*/ 1468 h 10000"/>
              <a:gd name="connsiteX70" fmla="*/ 5196 w 10000"/>
              <a:gd name="connsiteY70" fmla="*/ 1257 h 10000"/>
              <a:gd name="connsiteX71" fmla="*/ 4849 w 10000"/>
              <a:gd name="connsiteY71" fmla="*/ 1164 h 10000"/>
              <a:gd name="connsiteX72" fmla="*/ 4157 w 10000"/>
              <a:gd name="connsiteY72" fmla="*/ 1058 h 10000"/>
              <a:gd name="connsiteX73" fmla="*/ 4501 w 10000"/>
              <a:gd name="connsiteY73" fmla="*/ 0 h 10000"/>
              <a:gd name="connsiteX74" fmla="*/ 4849 w 10000"/>
              <a:gd name="connsiteY74" fmla="*/ 0 h 10000"/>
              <a:gd name="connsiteX75" fmla="*/ 5196 w 10000"/>
              <a:gd name="connsiteY75" fmla="*/ 106 h 10000"/>
              <a:gd name="connsiteX76" fmla="*/ 5889 w 10000"/>
              <a:gd name="connsiteY76" fmla="*/ 212 h 10000"/>
              <a:gd name="connsiteX77" fmla="*/ 6537 w 10000"/>
              <a:gd name="connsiteY77" fmla="*/ 317 h 10000"/>
              <a:gd name="connsiteX78" fmla="*/ 7570 w 10000"/>
              <a:gd name="connsiteY78" fmla="*/ 635 h 10000"/>
              <a:gd name="connsiteX79" fmla="*/ 8617 w 10000"/>
              <a:gd name="connsiteY79" fmla="*/ 847 h 10000"/>
              <a:gd name="connsiteX80" fmla="*/ 9308 w 10000"/>
              <a:gd name="connsiteY80" fmla="*/ 952 h 10000"/>
              <a:gd name="connsiteX81" fmla="*/ 9649 w 10000"/>
              <a:gd name="connsiteY81" fmla="*/ 1164 h 10000"/>
              <a:gd name="connsiteX82" fmla="*/ 9649 w 10000"/>
              <a:gd name="connsiteY82" fmla="*/ 1257 h 10000"/>
              <a:gd name="connsiteX83" fmla="*/ 9649 w 10000"/>
              <a:gd name="connsiteY83" fmla="*/ 1257 h 10000"/>
              <a:gd name="connsiteX0" fmla="*/ 9362 w 9713"/>
              <a:gd name="connsiteY0" fmla="*/ 1257 h 10000"/>
              <a:gd name="connsiteX1" fmla="*/ 9713 w 9713"/>
              <a:gd name="connsiteY1" fmla="*/ 1362 h 10000"/>
              <a:gd name="connsiteX2" fmla="*/ 9362 w 9713"/>
              <a:gd name="connsiteY2" fmla="*/ 1468 h 10000"/>
              <a:gd name="connsiteX3" fmla="*/ 9362 w 9713"/>
              <a:gd name="connsiteY3" fmla="*/ 1574 h 10000"/>
              <a:gd name="connsiteX4" fmla="*/ 9021 w 9713"/>
              <a:gd name="connsiteY4" fmla="*/ 1680 h 10000"/>
              <a:gd name="connsiteX5" fmla="*/ 9021 w 9713"/>
              <a:gd name="connsiteY5" fmla="*/ 1680 h 10000"/>
              <a:gd name="connsiteX6" fmla="*/ 8678 w 9713"/>
              <a:gd name="connsiteY6" fmla="*/ 1786 h 10000"/>
              <a:gd name="connsiteX7" fmla="*/ 8678 w 9713"/>
              <a:gd name="connsiteY7" fmla="*/ 1892 h 10000"/>
              <a:gd name="connsiteX8" fmla="*/ 8330 w 9713"/>
              <a:gd name="connsiteY8" fmla="*/ 2103 h 10000"/>
              <a:gd name="connsiteX9" fmla="*/ 8330 w 9713"/>
              <a:gd name="connsiteY9" fmla="*/ 2209 h 10000"/>
              <a:gd name="connsiteX10" fmla="*/ 8330 w 9713"/>
              <a:gd name="connsiteY10" fmla="*/ 2421 h 10000"/>
              <a:gd name="connsiteX11" fmla="*/ 7985 w 9713"/>
              <a:gd name="connsiteY11" fmla="*/ 2632 h 10000"/>
              <a:gd name="connsiteX12" fmla="*/ 7985 w 9713"/>
              <a:gd name="connsiteY12" fmla="*/ 2844 h 10000"/>
              <a:gd name="connsiteX13" fmla="*/ 7635 w 9713"/>
              <a:gd name="connsiteY13" fmla="*/ 3161 h 10000"/>
              <a:gd name="connsiteX14" fmla="*/ 7635 w 9713"/>
              <a:gd name="connsiteY14" fmla="*/ 3479 h 10000"/>
              <a:gd name="connsiteX15" fmla="*/ 7635 w 9713"/>
              <a:gd name="connsiteY15" fmla="*/ 3889 h 10000"/>
              <a:gd name="connsiteX16" fmla="*/ 7283 w 9713"/>
              <a:gd name="connsiteY16" fmla="*/ 4206 h 10000"/>
              <a:gd name="connsiteX17" fmla="*/ 6941 w 9713"/>
              <a:gd name="connsiteY17" fmla="*/ 4630 h 10000"/>
              <a:gd name="connsiteX18" fmla="*/ 6941 w 9713"/>
              <a:gd name="connsiteY18" fmla="*/ 5159 h 10000"/>
              <a:gd name="connsiteX19" fmla="*/ 6596 w 9713"/>
              <a:gd name="connsiteY19" fmla="*/ 5688 h 10000"/>
              <a:gd name="connsiteX20" fmla="*/ 6250 w 9713"/>
              <a:gd name="connsiteY20" fmla="*/ 6310 h 10000"/>
              <a:gd name="connsiteX21" fmla="*/ 5904 w 9713"/>
              <a:gd name="connsiteY21" fmla="*/ 6839 h 10000"/>
              <a:gd name="connsiteX22" fmla="*/ 5904 w 9713"/>
              <a:gd name="connsiteY22" fmla="*/ 7368 h 10000"/>
              <a:gd name="connsiteX23" fmla="*/ 5602 w 9713"/>
              <a:gd name="connsiteY23" fmla="*/ 7791 h 10000"/>
              <a:gd name="connsiteX24" fmla="*/ 5254 w 9713"/>
              <a:gd name="connsiteY24" fmla="*/ 8214 h 10000"/>
              <a:gd name="connsiteX25" fmla="*/ 4909 w 9713"/>
              <a:gd name="connsiteY25" fmla="*/ 8532 h 10000"/>
              <a:gd name="connsiteX26" fmla="*/ 4562 w 9713"/>
              <a:gd name="connsiteY26" fmla="*/ 8836 h 10000"/>
              <a:gd name="connsiteX27" fmla="*/ 4214 w 9713"/>
              <a:gd name="connsiteY27" fmla="*/ 9048 h 10000"/>
              <a:gd name="connsiteX28" fmla="*/ 3870 w 9713"/>
              <a:gd name="connsiteY28" fmla="*/ 9259 h 10000"/>
              <a:gd name="connsiteX29" fmla="*/ 3521 w 9713"/>
              <a:gd name="connsiteY29" fmla="*/ 9577 h 10000"/>
              <a:gd name="connsiteX30" fmla="*/ 2828 w 9713"/>
              <a:gd name="connsiteY30" fmla="*/ 9788 h 10000"/>
              <a:gd name="connsiteX31" fmla="*/ 2485 w 9713"/>
              <a:gd name="connsiteY31" fmla="*/ 9894 h 10000"/>
              <a:gd name="connsiteX32" fmla="*/ 2139 w 9713"/>
              <a:gd name="connsiteY32" fmla="*/ 10000 h 10000"/>
              <a:gd name="connsiteX33" fmla="*/ 1792 w 9713"/>
              <a:gd name="connsiteY33" fmla="*/ 9894 h 10000"/>
              <a:gd name="connsiteX34" fmla="*/ 1442 w 9713"/>
              <a:gd name="connsiteY34" fmla="*/ 9788 h 10000"/>
              <a:gd name="connsiteX35" fmla="*/ 1442 w 9713"/>
              <a:gd name="connsiteY35" fmla="*/ 9683 h 10000"/>
              <a:gd name="connsiteX36" fmla="*/ 1442 w 9713"/>
              <a:gd name="connsiteY36" fmla="*/ 9365 h 10000"/>
              <a:gd name="connsiteX37" fmla="*/ 1442 w 9713"/>
              <a:gd name="connsiteY37" fmla="*/ 9259 h 10000"/>
              <a:gd name="connsiteX38" fmla="*/ 1442 w 9713"/>
              <a:gd name="connsiteY38" fmla="*/ 9048 h 10000"/>
              <a:gd name="connsiteX39" fmla="*/ 1442 w 9713"/>
              <a:gd name="connsiteY39" fmla="*/ 8836 h 10000"/>
              <a:gd name="connsiteX40" fmla="*/ 1101 w 9713"/>
              <a:gd name="connsiteY40" fmla="*/ 8638 h 10000"/>
              <a:gd name="connsiteX41" fmla="*/ 749 w 9713"/>
              <a:gd name="connsiteY41" fmla="*/ 8426 h 10000"/>
              <a:gd name="connsiteX42" fmla="*/ 408 w 9713"/>
              <a:gd name="connsiteY42" fmla="*/ 8108 h 10000"/>
              <a:gd name="connsiteX43" fmla="*/ 57 w 9713"/>
              <a:gd name="connsiteY43" fmla="*/ 7791 h 10000"/>
              <a:gd name="connsiteX44" fmla="*/ 749 w 9713"/>
              <a:gd name="connsiteY44" fmla="*/ 7579 h 10000"/>
              <a:gd name="connsiteX45" fmla="*/ 1101 w 9713"/>
              <a:gd name="connsiteY45" fmla="*/ 7685 h 10000"/>
              <a:gd name="connsiteX46" fmla="*/ 1792 w 9713"/>
              <a:gd name="connsiteY46" fmla="*/ 7685 h 10000"/>
              <a:gd name="connsiteX47" fmla="*/ 2139 w 9713"/>
              <a:gd name="connsiteY47" fmla="*/ 7685 h 10000"/>
              <a:gd name="connsiteX48" fmla="*/ 2139 w 9713"/>
              <a:gd name="connsiteY48" fmla="*/ 7685 h 10000"/>
              <a:gd name="connsiteX49" fmla="*/ 2485 w 9713"/>
              <a:gd name="connsiteY49" fmla="*/ 7579 h 10000"/>
              <a:gd name="connsiteX50" fmla="*/ 2485 w 9713"/>
              <a:gd name="connsiteY50" fmla="*/ 7474 h 10000"/>
              <a:gd name="connsiteX51" fmla="*/ 2828 w 9713"/>
              <a:gd name="connsiteY51" fmla="*/ 7368 h 10000"/>
              <a:gd name="connsiteX52" fmla="*/ 2828 w 9713"/>
              <a:gd name="connsiteY52" fmla="*/ 7156 h 10000"/>
              <a:gd name="connsiteX53" fmla="*/ 3177 w 9713"/>
              <a:gd name="connsiteY53" fmla="*/ 6944 h 10000"/>
              <a:gd name="connsiteX54" fmla="*/ 3177 w 9713"/>
              <a:gd name="connsiteY54" fmla="*/ 6627 h 10000"/>
              <a:gd name="connsiteX55" fmla="*/ 3521 w 9713"/>
              <a:gd name="connsiteY55" fmla="*/ 6217 h 10000"/>
              <a:gd name="connsiteX56" fmla="*/ 3521 w 9713"/>
              <a:gd name="connsiteY56" fmla="*/ 5794 h 10000"/>
              <a:gd name="connsiteX57" fmla="*/ 3870 w 9713"/>
              <a:gd name="connsiteY57" fmla="*/ 5370 h 10000"/>
              <a:gd name="connsiteX58" fmla="*/ 3870 w 9713"/>
              <a:gd name="connsiteY58" fmla="*/ 4841 h 10000"/>
              <a:gd name="connsiteX59" fmla="*/ 4214 w 9713"/>
              <a:gd name="connsiteY59" fmla="*/ 4206 h 10000"/>
              <a:gd name="connsiteX60" fmla="*/ 4562 w 9713"/>
              <a:gd name="connsiteY60" fmla="*/ 3783 h 10000"/>
              <a:gd name="connsiteX61" fmla="*/ 4562 w 9713"/>
              <a:gd name="connsiteY61" fmla="*/ 3373 h 10000"/>
              <a:gd name="connsiteX62" fmla="*/ 4909 w 9713"/>
              <a:gd name="connsiteY62" fmla="*/ 2950 h 10000"/>
              <a:gd name="connsiteX63" fmla="*/ 4909 w 9713"/>
              <a:gd name="connsiteY63" fmla="*/ 2632 h 10000"/>
              <a:gd name="connsiteX64" fmla="*/ 4909 w 9713"/>
              <a:gd name="connsiteY64" fmla="*/ 2315 h 10000"/>
              <a:gd name="connsiteX65" fmla="*/ 4909 w 9713"/>
              <a:gd name="connsiteY65" fmla="*/ 2103 h 10000"/>
              <a:gd name="connsiteX66" fmla="*/ 5254 w 9713"/>
              <a:gd name="connsiteY66" fmla="*/ 1892 h 10000"/>
              <a:gd name="connsiteX67" fmla="*/ 5254 w 9713"/>
              <a:gd name="connsiteY67" fmla="*/ 1680 h 10000"/>
              <a:gd name="connsiteX68" fmla="*/ 4909 w 9713"/>
              <a:gd name="connsiteY68" fmla="*/ 1468 h 10000"/>
              <a:gd name="connsiteX69" fmla="*/ 4909 w 9713"/>
              <a:gd name="connsiteY69" fmla="*/ 1257 h 10000"/>
              <a:gd name="connsiteX70" fmla="*/ 4562 w 9713"/>
              <a:gd name="connsiteY70" fmla="*/ 1164 h 10000"/>
              <a:gd name="connsiteX71" fmla="*/ 3870 w 9713"/>
              <a:gd name="connsiteY71" fmla="*/ 1058 h 10000"/>
              <a:gd name="connsiteX72" fmla="*/ 4214 w 9713"/>
              <a:gd name="connsiteY72" fmla="*/ 0 h 10000"/>
              <a:gd name="connsiteX73" fmla="*/ 4562 w 9713"/>
              <a:gd name="connsiteY73" fmla="*/ 0 h 10000"/>
              <a:gd name="connsiteX74" fmla="*/ 4909 w 9713"/>
              <a:gd name="connsiteY74" fmla="*/ 106 h 10000"/>
              <a:gd name="connsiteX75" fmla="*/ 5602 w 9713"/>
              <a:gd name="connsiteY75" fmla="*/ 212 h 10000"/>
              <a:gd name="connsiteX76" fmla="*/ 6250 w 9713"/>
              <a:gd name="connsiteY76" fmla="*/ 317 h 10000"/>
              <a:gd name="connsiteX77" fmla="*/ 7283 w 9713"/>
              <a:gd name="connsiteY77" fmla="*/ 635 h 10000"/>
              <a:gd name="connsiteX78" fmla="*/ 8330 w 9713"/>
              <a:gd name="connsiteY78" fmla="*/ 847 h 10000"/>
              <a:gd name="connsiteX79" fmla="*/ 9021 w 9713"/>
              <a:gd name="connsiteY79" fmla="*/ 952 h 10000"/>
              <a:gd name="connsiteX80" fmla="*/ 9362 w 9713"/>
              <a:gd name="connsiteY80" fmla="*/ 1164 h 10000"/>
              <a:gd name="connsiteX81" fmla="*/ 9362 w 9713"/>
              <a:gd name="connsiteY81" fmla="*/ 1257 h 10000"/>
              <a:gd name="connsiteX82" fmla="*/ 9362 w 9713"/>
              <a:gd name="connsiteY82" fmla="*/ 1257 h 10000"/>
              <a:gd name="connsiteX0" fmla="*/ 9639 w 10000"/>
              <a:gd name="connsiteY0" fmla="*/ 1257 h 10000"/>
              <a:gd name="connsiteX1" fmla="*/ 10000 w 10000"/>
              <a:gd name="connsiteY1" fmla="*/ 1362 h 10000"/>
              <a:gd name="connsiteX2" fmla="*/ 9639 w 10000"/>
              <a:gd name="connsiteY2" fmla="*/ 1468 h 10000"/>
              <a:gd name="connsiteX3" fmla="*/ 9639 w 10000"/>
              <a:gd name="connsiteY3" fmla="*/ 1574 h 10000"/>
              <a:gd name="connsiteX4" fmla="*/ 9288 w 10000"/>
              <a:gd name="connsiteY4" fmla="*/ 1680 h 10000"/>
              <a:gd name="connsiteX5" fmla="*/ 9288 w 10000"/>
              <a:gd name="connsiteY5" fmla="*/ 1680 h 10000"/>
              <a:gd name="connsiteX6" fmla="*/ 8934 w 10000"/>
              <a:gd name="connsiteY6" fmla="*/ 1786 h 10000"/>
              <a:gd name="connsiteX7" fmla="*/ 8934 w 10000"/>
              <a:gd name="connsiteY7" fmla="*/ 1892 h 10000"/>
              <a:gd name="connsiteX8" fmla="*/ 8576 w 10000"/>
              <a:gd name="connsiteY8" fmla="*/ 2103 h 10000"/>
              <a:gd name="connsiteX9" fmla="*/ 8576 w 10000"/>
              <a:gd name="connsiteY9" fmla="*/ 2209 h 10000"/>
              <a:gd name="connsiteX10" fmla="*/ 8576 w 10000"/>
              <a:gd name="connsiteY10" fmla="*/ 2421 h 10000"/>
              <a:gd name="connsiteX11" fmla="*/ 8221 w 10000"/>
              <a:gd name="connsiteY11" fmla="*/ 2632 h 10000"/>
              <a:gd name="connsiteX12" fmla="*/ 8221 w 10000"/>
              <a:gd name="connsiteY12" fmla="*/ 2844 h 10000"/>
              <a:gd name="connsiteX13" fmla="*/ 7861 w 10000"/>
              <a:gd name="connsiteY13" fmla="*/ 3161 h 10000"/>
              <a:gd name="connsiteX14" fmla="*/ 7861 w 10000"/>
              <a:gd name="connsiteY14" fmla="*/ 3479 h 10000"/>
              <a:gd name="connsiteX15" fmla="*/ 7861 w 10000"/>
              <a:gd name="connsiteY15" fmla="*/ 3889 h 10000"/>
              <a:gd name="connsiteX16" fmla="*/ 7498 w 10000"/>
              <a:gd name="connsiteY16" fmla="*/ 4206 h 10000"/>
              <a:gd name="connsiteX17" fmla="*/ 7146 w 10000"/>
              <a:gd name="connsiteY17" fmla="*/ 4630 h 10000"/>
              <a:gd name="connsiteX18" fmla="*/ 7146 w 10000"/>
              <a:gd name="connsiteY18" fmla="*/ 5159 h 10000"/>
              <a:gd name="connsiteX19" fmla="*/ 6791 w 10000"/>
              <a:gd name="connsiteY19" fmla="*/ 5688 h 10000"/>
              <a:gd name="connsiteX20" fmla="*/ 6435 w 10000"/>
              <a:gd name="connsiteY20" fmla="*/ 6310 h 10000"/>
              <a:gd name="connsiteX21" fmla="*/ 6078 w 10000"/>
              <a:gd name="connsiteY21" fmla="*/ 6839 h 10000"/>
              <a:gd name="connsiteX22" fmla="*/ 6078 w 10000"/>
              <a:gd name="connsiteY22" fmla="*/ 7368 h 10000"/>
              <a:gd name="connsiteX23" fmla="*/ 5768 w 10000"/>
              <a:gd name="connsiteY23" fmla="*/ 7791 h 10000"/>
              <a:gd name="connsiteX24" fmla="*/ 5409 w 10000"/>
              <a:gd name="connsiteY24" fmla="*/ 8214 h 10000"/>
              <a:gd name="connsiteX25" fmla="*/ 5054 w 10000"/>
              <a:gd name="connsiteY25" fmla="*/ 8532 h 10000"/>
              <a:gd name="connsiteX26" fmla="*/ 4697 w 10000"/>
              <a:gd name="connsiteY26" fmla="*/ 8836 h 10000"/>
              <a:gd name="connsiteX27" fmla="*/ 4339 w 10000"/>
              <a:gd name="connsiteY27" fmla="*/ 9048 h 10000"/>
              <a:gd name="connsiteX28" fmla="*/ 3984 w 10000"/>
              <a:gd name="connsiteY28" fmla="*/ 9259 h 10000"/>
              <a:gd name="connsiteX29" fmla="*/ 3625 w 10000"/>
              <a:gd name="connsiteY29" fmla="*/ 9577 h 10000"/>
              <a:gd name="connsiteX30" fmla="*/ 2912 w 10000"/>
              <a:gd name="connsiteY30" fmla="*/ 9788 h 10000"/>
              <a:gd name="connsiteX31" fmla="*/ 2558 w 10000"/>
              <a:gd name="connsiteY31" fmla="*/ 9894 h 10000"/>
              <a:gd name="connsiteX32" fmla="*/ 2202 w 10000"/>
              <a:gd name="connsiteY32" fmla="*/ 10000 h 10000"/>
              <a:gd name="connsiteX33" fmla="*/ 1845 w 10000"/>
              <a:gd name="connsiteY33" fmla="*/ 9894 h 10000"/>
              <a:gd name="connsiteX34" fmla="*/ 1485 w 10000"/>
              <a:gd name="connsiteY34" fmla="*/ 9788 h 10000"/>
              <a:gd name="connsiteX35" fmla="*/ 1485 w 10000"/>
              <a:gd name="connsiteY35" fmla="*/ 9683 h 10000"/>
              <a:gd name="connsiteX36" fmla="*/ 1485 w 10000"/>
              <a:gd name="connsiteY36" fmla="*/ 9365 h 10000"/>
              <a:gd name="connsiteX37" fmla="*/ 1485 w 10000"/>
              <a:gd name="connsiteY37" fmla="*/ 9259 h 10000"/>
              <a:gd name="connsiteX38" fmla="*/ 1485 w 10000"/>
              <a:gd name="connsiteY38" fmla="*/ 9048 h 10000"/>
              <a:gd name="connsiteX39" fmla="*/ 1485 w 10000"/>
              <a:gd name="connsiteY39" fmla="*/ 8836 h 10000"/>
              <a:gd name="connsiteX40" fmla="*/ 1134 w 10000"/>
              <a:gd name="connsiteY40" fmla="*/ 8638 h 10000"/>
              <a:gd name="connsiteX41" fmla="*/ 771 w 10000"/>
              <a:gd name="connsiteY41" fmla="*/ 8426 h 10000"/>
              <a:gd name="connsiteX42" fmla="*/ 420 w 10000"/>
              <a:gd name="connsiteY42" fmla="*/ 8108 h 10000"/>
              <a:gd name="connsiteX43" fmla="*/ 59 w 10000"/>
              <a:gd name="connsiteY43" fmla="*/ 7791 h 10000"/>
              <a:gd name="connsiteX44" fmla="*/ 771 w 10000"/>
              <a:gd name="connsiteY44" fmla="*/ 7579 h 10000"/>
              <a:gd name="connsiteX45" fmla="*/ 1845 w 10000"/>
              <a:gd name="connsiteY45" fmla="*/ 7685 h 10000"/>
              <a:gd name="connsiteX46" fmla="*/ 2202 w 10000"/>
              <a:gd name="connsiteY46" fmla="*/ 7685 h 10000"/>
              <a:gd name="connsiteX47" fmla="*/ 2202 w 10000"/>
              <a:gd name="connsiteY47" fmla="*/ 7685 h 10000"/>
              <a:gd name="connsiteX48" fmla="*/ 2558 w 10000"/>
              <a:gd name="connsiteY48" fmla="*/ 7579 h 10000"/>
              <a:gd name="connsiteX49" fmla="*/ 2558 w 10000"/>
              <a:gd name="connsiteY49" fmla="*/ 7474 h 10000"/>
              <a:gd name="connsiteX50" fmla="*/ 2912 w 10000"/>
              <a:gd name="connsiteY50" fmla="*/ 7368 h 10000"/>
              <a:gd name="connsiteX51" fmla="*/ 2912 w 10000"/>
              <a:gd name="connsiteY51" fmla="*/ 7156 h 10000"/>
              <a:gd name="connsiteX52" fmla="*/ 3271 w 10000"/>
              <a:gd name="connsiteY52" fmla="*/ 6944 h 10000"/>
              <a:gd name="connsiteX53" fmla="*/ 3271 w 10000"/>
              <a:gd name="connsiteY53" fmla="*/ 6627 h 10000"/>
              <a:gd name="connsiteX54" fmla="*/ 3625 w 10000"/>
              <a:gd name="connsiteY54" fmla="*/ 6217 h 10000"/>
              <a:gd name="connsiteX55" fmla="*/ 3625 w 10000"/>
              <a:gd name="connsiteY55" fmla="*/ 5794 h 10000"/>
              <a:gd name="connsiteX56" fmla="*/ 3984 w 10000"/>
              <a:gd name="connsiteY56" fmla="*/ 5370 h 10000"/>
              <a:gd name="connsiteX57" fmla="*/ 3984 w 10000"/>
              <a:gd name="connsiteY57" fmla="*/ 4841 h 10000"/>
              <a:gd name="connsiteX58" fmla="*/ 4339 w 10000"/>
              <a:gd name="connsiteY58" fmla="*/ 4206 h 10000"/>
              <a:gd name="connsiteX59" fmla="*/ 4697 w 10000"/>
              <a:gd name="connsiteY59" fmla="*/ 3783 h 10000"/>
              <a:gd name="connsiteX60" fmla="*/ 4697 w 10000"/>
              <a:gd name="connsiteY60" fmla="*/ 3373 h 10000"/>
              <a:gd name="connsiteX61" fmla="*/ 5054 w 10000"/>
              <a:gd name="connsiteY61" fmla="*/ 2950 h 10000"/>
              <a:gd name="connsiteX62" fmla="*/ 5054 w 10000"/>
              <a:gd name="connsiteY62" fmla="*/ 2632 h 10000"/>
              <a:gd name="connsiteX63" fmla="*/ 5054 w 10000"/>
              <a:gd name="connsiteY63" fmla="*/ 2315 h 10000"/>
              <a:gd name="connsiteX64" fmla="*/ 5054 w 10000"/>
              <a:gd name="connsiteY64" fmla="*/ 2103 h 10000"/>
              <a:gd name="connsiteX65" fmla="*/ 5409 w 10000"/>
              <a:gd name="connsiteY65" fmla="*/ 1892 h 10000"/>
              <a:gd name="connsiteX66" fmla="*/ 5409 w 10000"/>
              <a:gd name="connsiteY66" fmla="*/ 1680 h 10000"/>
              <a:gd name="connsiteX67" fmla="*/ 5054 w 10000"/>
              <a:gd name="connsiteY67" fmla="*/ 1468 h 10000"/>
              <a:gd name="connsiteX68" fmla="*/ 5054 w 10000"/>
              <a:gd name="connsiteY68" fmla="*/ 1257 h 10000"/>
              <a:gd name="connsiteX69" fmla="*/ 4697 w 10000"/>
              <a:gd name="connsiteY69" fmla="*/ 1164 h 10000"/>
              <a:gd name="connsiteX70" fmla="*/ 3984 w 10000"/>
              <a:gd name="connsiteY70" fmla="*/ 1058 h 10000"/>
              <a:gd name="connsiteX71" fmla="*/ 4339 w 10000"/>
              <a:gd name="connsiteY71" fmla="*/ 0 h 10000"/>
              <a:gd name="connsiteX72" fmla="*/ 4697 w 10000"/>
              <a:gd name="connsiteY72" fmla="*/ 0 h 10000"/>
              <a:gd name="connsiteX73" fmla="*/ 5054 w 10000"/>
              <a:gd name="connsiteY73" fmla="*/ 106 h 10000"/>
              <a:gd name="connsiteX74" fmla="*/ 5768 w 10000"/>
              <a:gd name="connsiteY74" fmla="*/ 212 h 10000"/>
              <a:gd name="connsiteX75" fmla="*/ 6435 w 10000"/>
              <a:gd name="connsiteY75" fmla="*/ 317 h 10000"/>
              <a:gd name="connsiteX76" fmla="*/ 7498 w 10000"/>
              <a:gd name="connsiteY76" fmla="*/ 635 h 10000"/>
              <a:gd name="connsiteX77" fmla="*/ 8576 w 10000"/>
              <a:gd name="connsiteY77" fmla="*/ 847 h 10000"/>
              <a:gd name="connsiteX78" fmla="*/ 9288 w 10000"/>
              <a:gd name="connsiteY78" fmla="*/ 952 h 10000"/>
              <a:gd name="connsiteX79" fmla="*/ 9639 w 10000"/>
              <a:gd name="connsiteY79" fmla="*/ 1164 h 10000"/>
              <a:gd name="connsiteX80" fmla="*/ 9639 w 10000"/>
              <a:gd name="connsiteY80" fmla="*/ 1257 h 10000"/>
              <a:gd name="connsiteX81" fmla="*/ 9639 w 10000"/>
              <a:gd name="connsiteY81" fmla="*/ 1257 h 10000"/>
              <a:gd name="connsiteX0" fmla="*/ 9639 w 10000"/>
              <a:gd name="connsiteY0" fmla="*/ 1257 h 10000"/>
              <a:gd name="connsiteX1" fmla="*/ 10000 w 10000"/>
              <a:gd name="connsiteY1" fmla="*/ 1362 h 10000"/>
              <a:gd name="connsiteX2" fmla="*/ 9639 w 10000"/>
              <a:gd name="connsiteY2" fmla="*/ 1468 h 10000"/>
              <a:gd name="connsiteX3" fmla="*/ 9639 w 10000"/>
              <a:gd name="connsiteY3" fmla="*/ 1574 h 10000"/>
              <a:gd name="connsiteX4" fmla="*/ 9288 w 10000"/>
              <a:gd name="connsiteY4" fmla="*/ 1680 h 10000"/>
              <a:gd name="connsiteX5" fmla="*/ 9288 w 10000"/>
              <a:gd name="connsiteY5" fmla="*/ 1680 h 10000"/>
              <a:gd name="connsiteX6" fmla="*/ 8934 w 10000"/>
              <a:gd name="connsiteY6" fmla="*/ 1786 h 10000"/>
              <a:gd name="connsiteX7" fmla="*/ 8934 w 10000"/>
              <a:gd name="connsiteY7" fmla="*/ 1892 h 10000"/>
              <a:gd name="connsiteX8" fmla="*/ 8576 w 10000"/>
              <a:gd name="connsiteY8" fmla="*/ 2103 h 10000"/>
              <a:gd name="connsiteX9" fmla="*/ 8576 w 10000"/>
              <a:gd name="connsiteY9" fmla="*/ 2209 h 10000"/>
              <a:gd name="connsiteX10" fmla="*/ 8576 w 10000"/>
              <a:gd name="connsiteY10" fmla="*/ 2421 h 10000"/>
              <a:gd name="connsiteX11" fmla="*/ 8221 w 10000"/>
              <a:gd name="connsiteY11" fmla="*/ 2632 h 10000"/>
              <a:gd name="connsiteX12" fmla="*/ 8221 w 10000"/>
              <a:gd name="connsiteY12" fmla="*/ 2844 h 10000"/>
              <a:gd name="connsiteX13" fmla="*/ 7861 w 10000"/>
              <a:gd name="connsiteY13" fmla="*/ 3161 h 10000"/>
              <a:gd name="connsiteX14" fmla="*/ 7861 w 10000"/>
              <a:gd name="connsiteY14" fmla="*/ 3479 h 10000"/>
              <a:gd name="connsiteX15" fmla="*/ 7861 w 10000"/>
              <a:gd name="connsiteY15" fmla="*/ 3889 h 10000"/>
              <a:gd name="connsiteX16" fmla="*/ 7498 w 10000"/>
              <a:gd name="connsiteY16" fmla="*/ 4206 h 10000"/>
              <a:gd name="connsiteX17" fmla="*/ 7146 w 10000"/>
              <a:gd name="connsiteY17" fmla="*/ 4630 h 10000"/>
              <a:gd name="connsiteX18" fmla="*/ 7146 w 10000"/>
              <a:gd name="connsiteY18" fmla="*/ 5159 h 10000"/>
              <a:gd name="connsiteX19" fmla="*/ 6791 w 10000"/>
              <a:gd name="connsiteY19" fmla="*/ 5688 h 10000"/>
              <a:gd name="connsiteX20" fmla="*/ 6435 w 10000"/>
              <a:gd name="connsiteY20" fmla="*/ 6310 h 10000"/>
              <a:gd name="connsiteX21" fmla="*/ 6078 w 10000"/>
              <a:gd name="connsiteY21" fmla="*/ 6839 h 10000"/>
              <a:gd name="connsiteX22" fmla="*/ 6078 w 10000"/>
              <a:gd name="connsiteY22" fmla="*/ 7368 h 10000"/>
              <a:gd name="connsiteX23" fmla="*/ 5768 w 10000"/>
              <a:gd name="connsiteY23" fmla="*/ 7791 h 10000"/>
              <a:gd name="connsiteX24" fmla="*/ 5409 w 10000"/>
              <a:gd name="connsiteY24" fmla="*/ 8214 h 10000"/>
              <a:gd name="connsiteX25" fmla="*/ 5054 w 10000"/>
              <a:gd name="connsiteY25" fmla="*/ 8532 h 10000"/>
              <a:gd name="connsiteX26" fmla="*/ 4697 w 10000"/>
              <a:gd name="connsiteY26" fmla="*/ 8836 h 10000"/>
              <a:gd name="connsiteX27" fmla="*/ 4339 w 10000"/>
              <a:gd name="connsiteY27" fmla="*/ 9048 h 10000"/>
              <a:gd name="connsiteX28" fmla="*/ 3984 w 10000"/>
              <a:gd name="connsiteY28" fmla="*/ 9259 h 10000"/>
              <a:gd name="connsiteX29" fmla="*/ 3625 w 10000"/>
              <a:gd name="connsiteY29" fmla="*/ 9577 h 10000"/>
              <a:gd name="connsiteX30" fmla="*/ 2912 w 10000"/>
              <a:gd name="connsiteY30" fmla="*/ 9788 h 10000"/>
              <a:gd name="connsiteX31" fmla="*/ 2558 w 10000"/>
              <a:gd name="connsiteY31" fmla="*/ 9894 h 10000"/>
              <a:gd name="connsiteX32" fmla="*/ 2202 w 10000"/>
              <a:gd name="connsiteY32" fmla="*/ 10000 h 10000"/>
              <a:gd name="connsiteX33" fmla="*/ 1845 w 10000"/>
              <a:gd name="connsiteY33" fmla="*/ 9894 h 10000"/>
              <a:gd name="connsiteX34" fmla="*/ 1485 w 10000"/>
              <a:gd name="connsiteY34" fmla="*/ 9788 h 10000"/>
              <a:gd name="connsiteX35" fmla="*/ 1485 w 10000"/>
              <a:gd name="connsiteY35" fmla="*/ 9683 h 10000"/>
              <a:gd name="connsiteX36" fmla="*/ 1485 w 10000"/>
              <a:gd name="connsiteY36" fmla="*/ 9365 h 10000"/>
              <a:gd name="connsiteX37" fmla="*/ 1485 w 10000"/>
              <a:gd name="connsiteY37" fmla="*/ 9259 h 10000"/>
              <a:gd name="connsiteX38" fmla="*/ 1485 w 10000"/>
              <a:gd name="connsiteY38" fmla="*/ 9048 h 10000"/>
              <a:gd name="connsiteX39" fmla="*/ 1485 w 10000"/>
              <a:gd name="connsiteY39" fmla="*/ 8836 h 10000"/>
              <a:gd name="connsiteX40" fmla="*/ 1134 w 10000"/>
              <a:gd name="connsiteY40" fmla="*/ 8638 h 10000"/>
              <a:gd name="connsiteX41" fmla="*/ 771 w 10000"/>
              <a:gd name="connsiteY41" fmla="*/ 8426 h 10000"/>
              <a:gd name="connsiteX42" fmla="*/ 420 w 10000"/>
              <a:gd name="connsiteY42" fmla="*/ 8108 h 10000"/>
              <a:gd name="connsiteX43" fmla="*/ 59 w 10000"/>
              <a:gd name="connsiteY43" fmla="*/ 7791 h 10000"/>
              <a:gd name="connsiteX44" fmla="*/ 1845 w 10000"/>
              <a:gd name="connsiteY44" fmla="*/ 7685 h 10000"/>
              <a:gd name="connsiteX45" fmla="*/ 2202 w 10000"/>
              <a:gd name="connsiteY45" fmla="*/ 7685 h 10000"/>
              <a:gd name="connsiteX46" fmla="*/ 2202 w 10000"/>
              <a:gd name="connsiteY46" fmla="*/ 7685 h 10000"/>
              <a:gd name="connsiteX47" fmla="*/ 2558 w 10000"/>
              <a:gd name="connsiteY47" fmla="*/ 7579 h 10000"/>
              <a:gd name="connsiteX48" fmla="*/ 2558 w 10000"/>
              <a:gd name="connsiteY48" fmla="*/ 7474 h 10000"/>
              <a:gd name="connsiteX49" fmla="*/ 2912 w 10000"/>
              <a:gd name="connsiteY49" fmla="*/ 7368 h 10000"/>
              <a:gd name="connsiteX50" fmla="*/ 2912 w 10000"/>
              <a:gd name="connsiteY50" fmla="*/ 7156 h 10000"/>
              <a:gd name="connsiteX51" fmla="*/ 3271 w 10000"/>
              <a:gd name="connsiteY51" fmla="*/ 6944 h 10000"/>
              <a:gd name="connsiteX52" fmla="*/ 3271 w 10000"/>
              <a:gd name="connsiteY52" fmla="*/ 6627 h 10000"/>
              <a:gd name="connsiteX53" fmla="*/ 3625 w 10000"/>
              <a:gd name="connsiteY53" fmla="*/ 6217 h 10000"/>
              <a:gd name="connsiteX54" fmla="*/ 3625 w 10000"/>
              <a:gd name="connsiteY54" fmla="*/ 5794 h 10000"/>
              <a:gd name="connsiteX55" fmla="*/ 3984 w 10000"/>
              <a:gd name="connsiteY55" fmla="*/ 5370 h 10000"/>
              <a:gd name="connsiteX56" fmla="*/ 3984 w 10000"/>
              <a:gd name="connsiteY56" fmla="*/ 4841 h 10000"/>
              <a:gd name="connsiteX57" fmla="*/ 4339 w 10000"/>
              <a:gd name="connsiteY57" fmla="*/ 4206 h 10000"/>
              <a:gd name="connsiteX58" fmla="*/ 4697 w 10000"/>
              <a:gd name="connsiteY58" fmla="*/ 3783 h 10000"/>
              <a:gd name="connsiteX59" fmla="*/ 4697 w 10000"/>
              <a:gd name="connsiteY59" fmla="*/ 3373 h 10000"/>
              <a:gd name="connsiteX60" fmla="*/ 5054 w 10000"/>
              <a:gd name="connsiteY60" fmla="*/ 2950 h 10000"/>
              <a:gd name="connsiteX61" fmla="*/ 5054 w 10000"/>
              <a:gd name="connsiteY61" fmla="*/ 2632 h 10000"/>
              <a:gd name="connsiteX62" fmla="*/ 5054 w 10000"/>
              <a:gd name="connsiteY62" fmla="*/ 2315 h 10000"/>
              <a:gd name="connsiteX63" fmla="*/ 5054 w 10000"/>
              <a:gd name="connsiteY63" fmla="*/ 2103 h 10000"/>
              <a:gd name="connsiteX64" fmla="*/ 5409 w 10000"/>
              <a:gd name="connsiteY64" fmla="*/ 1892 h 10000"/>
              <a:gd name="connsiteX65" fmla="*/ 5409 w 10000"/>
              <a:gd name="connsiteY65" fmla="*/ 1680 h 10000"/>
              <a:gd name="connsiteX66" fmla="*/ 5054 w 10000"/>
              <a:gd name="connsiteY66" fmla="*/ 1468 h 10000"/>
              <a:gd name="connsiteX67" fmla="*/ 5054 w 10000"/>
              <a:gd name="connsiteY67" fmla="*/ 1257 h 10000"/>
              <a:gd name="connsiteX68" fmla="*/ 4697 w 10000"/>
              <a:gd name="connsiteY68" fmla="*/ 1164 h 10000"/>
              <a:gd name="connsiteX69" fmla="*/ 3984 w 10000"/>
              <a:gd name="connsiteY69" fmla="*/ 1058 h 10000"/>
              <a:gd name="connsiteX70" fmla="*/ 4339 w 10000"/>
              <a:gd name="connsiteY70" fmla="*/ 0 h 10000"/>
              <a:gd name="connsiteX71" fmla="*/ 4697 w 10000"/>
              <a:gd name="connsiteY71" fmla="*/ 0 h 10000"/>
              <a:gd name="connsiteX72" fmla="*/ 5054 w 10000"/>
              <a:gd name="connsiteY72" fmla="*/ 106 h 10000"/>
              <a:gd name="connsiteX73" fmla="*/ 5768 w 10000"/>
              <a:gd name="connsiteY73" fmla="*/ 212 h 10000"/>
              <a:gd name="connsiteX74" fmla="*/ 6435 w 10000"/>
              <a:gd name="connsiteY74" fmla="*/ 317 h 10000"/>
              <a:gd name="connsiteX75" fmla="*/ 7498 w 10000"/>
              <a:gd name="connsiteY75" fmla="*/ 635 h 10000"/>
              <a:gd name="connsiteX76" fmla="*/ 8576 w 10000"/>
              <a:gd name="connsiteY76" fmla="*/ 847 h 10000"/>
              <a:gd name="connsiteX77" fmla="*/ 9288 w 10000"/>
              <a:gd name="connsiteY77" fmla="*/ 952 h 10000"/>
              <a:gd name="connsiteX78" fmla="*/ 9639 w 10000"/>
              <a:gd name="connsiteY78" fmla="*/ 1164 h 10000"/>
              <a:gd name="connsiteX79" fmla="*/ 9639 w 10000"/>
              <a:gd name="connsiteY79" fmla="*/ 1257 h 10000"/>
              <a:gd name="connsiteX80" fmla="*/ 9639 w 10000"/>
              <a:gd name="connsiteY80" fmla="*/ 1257 h 10000"/>
              <a:gd name="connsiteX0" fmla="*/ 9219 w 9580"/>
              <a:gd name="connsiteY0" fmla="*/ 1257 h 10000"/>
              <a:gd name="connsiteX1" fmla="*/ 9580 w 9580"/>
              <a:gd name="connsiteY1" fmla="*/ 1362 h 10000"/>
              <a:gd name="connsiteX2" fmla="*/ 9219 w 9580"/>
              <a:gd name="connsiteY2" fmla="*/ 1468 h 10000"/>
              <a:gd name="connsiteX3" fmla="*/ 9219 w 9580"/>
              <a:gd name="connsiteY3" fmla="*/ 1574 h 10000"/>
              <a:gd name="connsiteX4" fmla="*/ 8868 w 9580"/>
              <a:gd name="connsiteY4" fmla="*/ 1680 h 10000"/>
              <a:gd name="connsiteX5" fmla="*/ 8868 w 9580"/>
              <a:gd name="connsiteY5" fmla="*/ 1680 h 10000"/>
              <a:gd name="connsiteX6" fmla="*/ 8514 w 9580"/>
              <a:gd name="connsiteY6" fmla="*/ 1786 h 10000"/>
              <a:gd name="connsiteX7" fmla="*/ 8514 w 9580"/>
              <a:gd name="connsiteY7" fmla="*/ 1892 h 10000"/>
              <a:gd name="connsiteX8" fmla="*/ 8156 w 9580"/>
              <a:gd name="connsiteY8" fmla="*/ 2103 h 10000"/>
              <a:gd name="connsiteX9" fmla="*/ 8156 w 9580"/>
              <a:gd name="connsiteY9" fmla="*/ 2209 h 10000"/>
              <a:gd name="connsiteX10" fmla="*/ 8156 w 9580"/>
              <a:gd name="connsiteY10" fmla="*/ 2421 h 10000"/>
              <a:gd name="connsiteX11" fmla="*/ 7801 w 9580"/>
              <a:gd name="connsiteY11" fmla="*/ 2632 h 10000"/>
              <a:gd name="connsiteX12" fmla="*/ 7801 w 9580"/>
              <a:gd name="connsiteY12" fmla="*/ 2844 h 10000"/>
              <a:gd name="connsiteX13" fmla="*/ 7441 w 9580"/>
              <a:gd name="connsiteY13" fmla="*/ 3161 h 10000"/>
              <a:gd name="connsiteX14" fmla="*/ 7441 w 9580"/>
              <a:gd name="connsiteY14" fmla="*/ 3479 h 10000"/>
              <a:gd name="connsiteX15" fmla="*/ 7441 w 9580"/>
              <a:gd name="connsiteY15" fmla="*/ 3889 h 10000"/>
              <a:gd name="connsiteX16" fmla="*/ 7078 w 9580"/>
              <a:gd name="connsiteY16" fmla="*/ 4206 h 10000"/>
              <a:gd name="connsiteX17" fmla="*/ 6726 w 9580"/>
              <a:gd name="connsiteY17" fmla="*/ 4630 h 10000"/>
              <a:gd name="connsiteX18" fmla="*/ 6726 w 9580"/>
              <a:gd name="connsiteY18" fmla="*/ 5159 h 10000"/>
              <a:gd name="connsiteX19" fmla="*/ 6371 w 9580"/>
              <a:gd name="connsiteY19" fmla="*/ 5688 h 10000"/>
              <a:gd name="connsiteX20" fmla="*/ 6015 w 9580"/>
              <a:gd name="connsiteY20" fmla="*/ 6310 h 10000"/>
              <a:gd name="connsiteX21" fmla="*/ 5658 w 9580"/>
              <a:gd name="connsiteY21" fmla="*/ 6839 h 10000"/>
              <a:gd name="connsiteX22" fmla="*/ 5658 w 9580"/>
              <a:gd name="connsiteY22" fmla="*/ 7368 h 10000"/>
              <a:gd name="connsiteX23" fmla="*/ 5348 w 9580"/>
              <a:gd name="connsiteY23" fmla="*/ 7791 h 10000"/>
              <a:gd name="connsiteX24" fmla="*/ 4989 w 9580"/>
              <a:gd name="connsiteY24" fmla="*/ 8214 h 10000"/>
              <a:gd name="connsiteX25" fmla="*/ 4634 w 9580"/>
              <a:gd name="connsiteY25" fmla="*/ 8532 h 10000"/>
              <a:gd name="connsiteX26" fmla="*/ 4277 w 9580"/>
              <a:gd name="connsiteY26" fmla="*/ 8836 h 10000"/>
              <a:gd name="connsiteX27" fmla="*/ 3919 w 9580"/>
              <a:gd name="connsiteY27" fmla="*/ 9048 h 10000"/>
              <a:gd name="connsiteX28" fmla="*/ 3564 w 9580"/>
              <a:gd name="connsiteY28" fmla="*/ 9259 h 10000"/>
              <a:gd name="connsiteX29" fmla="*/ 3205 w 9580"/>
              <a:gd name="connsiteY29" fmla="*/ 9577 h 10000"/>
              <a:gd name="connsiteX30" fmla="*/ 2492 w 9580"/>
              <a:gd name="connsiteY30" fmla="*/ 9788 h 10000"/>
              <a:gd name="connsiteX31" fmla="*/ 2138 w 9580"/>
              <a:gd name="connsiteY31" fmla="*/ 9894 h 10000"/>
              <a:gd name="connsiteX32" fmla="*/ 1782 w 9580"/>
              <a:gd name="connsiteY32" fmla="*/ 10000 h 10000"/>
              <a:gd name="connsiteX33" fmla="*/ 1425 w 9580"/>
              <a:gd name="connsiteY33" fmla="*/ 9894 h 10000"/>
              <a:gd name="connsiteX34" fmla="*/ 1065 w 9580"/>
              <a:gd name="connsiteY34" fmla="*/ 9788 h 10000"/>
              <a:gd name="connsiteX35" fmla="*/ 1065 w 9580"/>
              <a:gd name="connsiteY35" fmla="*/ 9683 h 10000"/>
              <a:gd name="connsiteX36" fmla="*/ 1065 w 9580"/>
              <a:gd name="connsiteY36" fmla="*/ 9365 h 10000"/>
              <a:gd name="connsiteX37" fmla="*/ 1065 w 9580"/>
              <a:gd name="connsiteY37" fmla="*/ 9259 h 10000"/>
              <a:gd name="connsiteX38" fmla="*/ 1065 w 9580"/>
              <a:gd name="connsiteY38" fmla="*/ 9048 h 10000"/>
              <a:gd name="connsiteX39" fmla="*/ 1065 w 9580"/>
              <a:gd name="connsiteY39" fmla="*/ 8836 h 10000"/>
              <a:gd name="connsiteX40" fmla="*/ 714 w 9580"/>
              <a:gd name="connsiteY40" fmla="*/ 8638 h 10000"/>
              <a:gd name="connsiteX41" fmla="*/ 351 w 9580"/>
              <a:gd name="connsiteY41" fmla="*/ 8426 h 10000"/>
              <a:gd name="connsiteX42" fmla="*/ 0 w 9580"/>
              <a:gd name="connsiteY42" fmla="*/ 8108 h 10000"/>
              <a:gd name="connsiteX43" fmla="*/ 1425 w 9580"/>
              <a:gd name="connsiteY43" fmla="*/ 7685 h 10000"/>
              <a:gd name="connsiteX44" fmla="*/ 1782 w 9580"/>
              <a:gd name="connsiteY44" fmla="*/ 7685 h 10000"/>
              <a:gd name="connsiteX45" fmla="*/ 1782 w 9580"/>
              <a:gd name="connsiteY45" fmla="*/ 7685 h 10000"/>
              <a:gd name="connsiteX46" fmla="*/ 2138 w 9580"/>
              <a:gd name="connsiteY46" fmla="*/ 7579 h 10000"/>
              <a:gd name="connsiteX47" fmla="*/ 2138 w 9580"/>
              <a:gd name="connsiteY47" fmla="*/ 7474 h 10000"/>
              <a:gd name="connsiteX48" fmla="*/ 2492 w 9580"/>
              <a:gd name="connsiteY48" fmla="*/ 7368 h 10000"/>
              <a:gd name="connsiteX49" fmla="*/ 2492 w 9580"/>
              <a:gd name="connsiteY49" fmla="*/ 7156 h 10000"/>
              <a:gd name="connsiteX50" fmla="*/ 2851 w 9580"/>
              <a:gd name="connsiteY50" fmla="*/ 6944 h 10000"/>
              <a:gd name="connsiteX51" fmla="*/ 2851 w 9580"/>
              <a:gd name="connsiteY51" fmla="*/ 6627 h 10000"/>
              <a:gd name="connsiteX52" fmla="*/ 3205 w 9580"/>
              <a:gd name="connsiteY52" fmla="*/ 6217 h 10000"/>
              <a:gd name="connsiteX53" fmla="*/ 3205 w 9580"/>
              <a:gd name="connsiteY53" fmla="*/ 5794 h 10000"/>
              <a:gd name="connsiteX54" fmla="*/ 3564 w 9580"/>
              <a:gd name="connsiteY54" fmla="*/ 5370 h 10000"/>
              <a:gd name="connsiteX55" fmla="*/ 3564 w 9580"/>
              <a:gd name="connsiteY55" fmla="*/ 4841 h 10000"/>
              <a:gd name="connsiteX56" fmla="*/ 3919 w 9580"/>
              <a:gd name="connsiteY56" fmla="*/ 4206 h 10000"/>
              <a:gd name="connsiteX57" fmla="*/ 4277 w 9580"/>
              <a:gd name="connsiteY57" fmla="*/ 3783 h 10000"/>
              <a:gd name="connsiteX58" fmla="*/ 4277 w 9580"/>
              <a:gd name="connsiteY58" fmla="*/ 3373 h 10000"/>
              <a:gd name="connsiteX59" fmla="*/ 4634 w 9580"/>
              <a:gd name="connsiteY59" fmla="*/ 2950 h 10000"/>
              <a:gd name="connsiteX60" fmla="*/ 4634 w 9580"/>
              <a:gd name="connsiteY60" fmla="*/ 2632 h 10000"/>
              <a:gd name="connsiteX61" fmla="*/ 4634 w 9580"/>
              <a:gd name="connsiteY61" fmla="*/ 2315 h 10000"/>
              <a:gd name="connsiteX62" fmla="*/ 4634 w 9580"/>
              <a:gd name="connsiteY62" fmla="*/ 2103 h 10000"/>
              <a:gd name="connsiteX63" fmla="*/ 4989 w 9580"/>
              <a:gd name="connsiteY63" fmla="*/ 1892 h 10000"/>
              <a:gd name="connsiteX64" fmla="*/ 4989 w 9580"/>
              <a:gd name="connsiteY64" fmla="*/ 1680 h 10000"/>
              <a:gd name="connsiteX65" fmla="*/ 4634 w 9580"/>
              <a:gd name="connsiteY65" fmla="*/ 1468 h 10000"/>
              <a:gd name="connsiteX66" fmla="*/ 4634 w 9580"/>
              <a:gd name="connsiteY66" fmla="*/ 1257 h 10000"/>
              <a:gd name="connsiteX67" fmla="*/ 4277 w 9580"/>
              <a:gd name="connsiteY67" fmla="*/ 1164 h 10000"/>
              <a:gd name="connsiteX68" fmla="*/ 3564 w 9580"/>
              <a:gd name="connsiteY68" fmla="*/ 1058 h 10000"/>
              <a:gd name="connsiteX69" fmla="*/ 3919 w 9580"/>
              <a:gd name="connsiteY69" fmla="*/ 0 h 10000"/>
              <a:gd name="connsiteX70" fmla="*/ 4277 w 9580"/>
              <a:gd name="connsiteY70" fmla="*/ 0 h 10000"/>
              <a:gd name="connsiteX71" fmla="*/ 4634 w 9580"/>
              <a:gd name="connsiteY71" fmla="*/ 106 h 10000"/>
              <a:gd name="connsiteX72" fmla="*/ 5348 w 9580"/>
              <a:gd name="connsiteY72" fmla="*/ 212 h 10000"/>
              <a:gd name="connsiteX73" fmla="*/ 6015 w 9580"/>
              <a:gd name="connsiteY73" fmla="*/ 317 h 10000"/>
              <a:gd name="connsiteX74" fmla="*/ 7078 w 9580"/>
              <a:gd name="connsiteY74" fmla="*/ 635 h 10000"/>
              <a:gd name="connsiteX75" fmla="*/ 8156 w 9580"/>
              <a:gd name="connsiteY75" fmla="*/ 847 h 10000"/>
              <a:gd name="connsiteX76" fmla="*/ 8868 w 9580"/>
              <a:gd name="connsiteY76" fmla="*/ 952 h 10000"/>
              <a:gd name="connsiteX77" fmla="*/ 9219 w 9580"/>
              <a:gd name="connsiteY77" fmla="*/ 1164 h 10000"/>
              <a:gd name="connsiteX78" fmla="*/ 9219 w 9580"/>
              <a:gd name="connsiteY78" fmla="*/ 1257 h 10000"/>
              <a:gd name="connsiteX79" fmla="*/ 9219 w 9580"/>
              <a:gd name="connsiteY79" fmla="*/ 1257 h 10000"/>
              <a:gd name="connsiteX0" fmla="*/ 9257 w 9634"/>
              <a:gd name="connsiteY0" fmla="*/ 1257 h 10000"/>
              <a:gd name="connsiteX1" fmla="*/ 9634 w 9634"/>
              <a:gd name="connsiteY1" fmla="*/ 1362 h 10000"/>
              <a:gd name="connsiteX2" fmla="*/ 9257 w 9634"/>
              <a:gd name="connsiteY2" fmla="*/ 1468 h 10000"/>
              <a:gd name="connsiteX3" fmla="*/ 9257 w 9634"/>
              <a:gd name="connsiteY3" fmla="*/ 1574 h 10000"/>
              <a:gd name="connsiteX4" fmla="*/ 8891 w 9634"/>
              <a:gd name="connsiteY4" fmla="*/ 1680 h 10000"/>
              <a:gd name="connsiteX5" fmla="*/ 8891 w 9634"/>
              <a:gd name="connsiteY5" fmla="*/ 1680 h 10000"/>
              <a:gd name="connsiteX6" fmla="*/ 8521 w 9634"/>
              <a:gd name="connsiteY6" fmla="*/ 1786 h 10000"/>
              <a:gd name="connsiteX7" fmla="*/ 8521 w 9634"/>
              <a:gd name="connsiteY7" fmla="*/ 1892 h 10000"/>
              <a:gd name="connsiteX8" fmla="*/ 8148 w 9634"/>
              <a:gd name="connsiteY8" fmla="*/ 2103 h 10000"/>
              <a:gd name="connsiteX9" fmla="*/ 8148 w 9634"/>
              <a:gd name="connsiteY9" fmla="*/ 2209 h 10000"/>
              <a:gd name="connsiteX10" fmla="*/ 8148 w 9634"/>
              <a:gd name="connsiteY10" fmla="*/ 2421 h 10000"/>
              <a:gd name="connsiteX11" fmla="*/ 7777 w 9634"/>
              <a:gd name="connsiteY11" fmla="*/ 2632 h 10000"/>
              <a:gd name="connsiteX12" fmla="*/ 7777 w 9634"/>
              <a:gd name="connsiteY12" fmla="*/ 2844 h 10000"/>
              <a:gd name="connsiteX13" fmla="*/ 7401 w 9634"/>
              <a:gd name="connsiteY13" fmla="*/ 3161 h 10000"/>
              <a:gd name="connsiteX14" fmla="*/ 7401 w 9634"/>
              <a:gd name="connsiteY14" fmla="*/ 3479 h 10000"/>
              <a:gd name="connsiteX15" fmla="*/ 7401 w 9634"/>
              <a:gd name="connsiteY15" fmla="*/ 3889 h 10000"/>
              <a:gd name="connsiteX16" fmla="*/ 7022 w 9634"/>
              <a:gd name="connsiteY16" fmla="*/ 4206 h 10000"/>
              <a:gd name="connsiteX17" fmla="*/ 6655 w 9634"/>
              <a:gd name="connsiteY17" fmla="*/ 4630 h 10000"/>
              <a:gd name="connsiteX18" fmla="*/ 6655 w 9634"/>
              <a:gd name="connsiteY18" fmla="*/ 5159 h 10000"/>
              <a:gd name="connsiteX19" fmla="*/ 6284 w 9634"/>
              <a:gd name="connsiteY19" fmla="*/ 5688 h 10000"/>
              <a:gd name="connsiteX20" fmla="*/ 5913 w 9634"/>
              <a:gd name="connsiteY20" fmla="*/ 6310 h 10000"/>
              <a:gd name="connsiteX21" fmla="*/ 5540 w 9634"/>
              <a:gd name="connsiteY21" fmla="*/ 6839 h 10000"/>
              <a:gd name="connsiteX22" fmla="*/ 5540 w 9634"/>
              <a:gd name="connsiteY22" fmla="*/ 7368 h 10000"/>
              <a:gd name="connsiteX23" fmla="*/ 5216 w 9634"/>
              <a:gd name="connsiteY23" fmla="*/ 7791 h 10000"/>
              <a:gd name="connsiteX24" fmla="*/ 4842 w 9634"/>
              <a:gd name="connsiteY24" fmla="*/ 8214 h 10000"/>
              <a:gd name="connsiteX25" fmla="*/ 4471 w 9634"/>
              <a:gd name="connsiteY25" fmla="*/ 8532 h 10000"/>
              <a:gd name="connsiteX26" fmla="*/ 4099 w 9634"/>
              <a:gd name="connsiteY26" fmla="*/ 8836 h 10000"/>
              <a:gd name="connsiteX27" fmla="*/ 3725 w 9634"/>
              <a:gd name="connsiteY27" fmla="*/ 9048 h 10000"/>
              <a:gd name="connsiteX28" fmla="*/ 3354 w 9634"/>
              <a:gd name="connsiteY28" fmla="*/ 9259 h 10000"/>
              <a:gd name="connsiteX29" fmla="*/ 2980 w 9634"/>
              <a:gd name="connsiteY29" fmla="*/ 9577 h 10000"/>
              <a:gd name="connsiteX30" fmla="*/ 2235 w 9634"/>
              <a:gd name="connsiteY30" fmla="*/ 9788 h 10000"/>
              <a:gd name="connsiteX31" fmla="*/ 1866 w 9634"/>
              <a:gd name="connsiteY31" fmla="*/ 9894 h 10000"/>
              <a:gd name="connsiteX32" fmla="*/ 1494 w 9634"/>
              <a:gd name="connsiteY32" fmla="*/ 10000 h 10000"/>
              <a:gd name="connsiteX33" fmla="*/ 1121 w 9634"/>
              <a:gd name="connsiteY33" fmla="*/ 9894 h 10000"/>
              <a:gd name="connsiteX34" fmla="*/ 746 w 9634"/>
              <a:gd name="connsiteY34" fmla="*/ 9788 h 10000"/>
              <a:gd name="connsiteX35" fmla="*/ 746 w 9634"/>
              <a:gd name="connsiteY35" fmla="*/ 9683 h 10000"/>
              <a:gd name="connsiteX36" fmla="*/ 746 w 9634"/>
              <a:gd name="connsiteY36" fmla="*/ 9365 h 10000"/>
              <a:gd name="connsiteX37" fmla="*/ 746 w 9634"/>
              <a:gd name="connsiteY37" fmla="*/ 9259 h 10000"/>
              <a:gd name="connsiteX38" fmla="*/ 746 w 9634"/>
              <a:gd name="connsiteY38" fmla="*/ 9048 h 10000"/>
              <a:gd name="connsiteX39" fmla="*/ 746 w 9634"/>
              <a:gd name="connsiteY39" fmla="*/ 8836 h 10000"/>
              <a:gd name="connsiteX40" fmla="*/ 379 w 9634"/>
              <a:gd name="connsiteY40" fmla="*/ 8638 h 10000"/>
              <a:gd name="connsiteX41" fmla="*/ 0 w 9634"/>
              <a:gd name="connsiteY41" fmla="*/ 8426 h 10000"/>
              <a:gd name="connsiteX42" fmla="*/ 1121 w 9634"/>
              <a:gd name="connsiteY42" fmla="*/ 7685 h 10000"/>
              <a:gd name="connsiteX43" fmla="*/ 1494 w 9634"/>
              <a:gd name="connsiteY43" fmla="*/ 7685 h 10000"/>
              <a:gd name="connsiteX44" fmla="*/ 1494 w 9634"/>
              <a:gd name="connsiteY44" fmla="*/ 7685 h 10000"/>
              <a:gd name="connsiteX45" fmla="*/ 1866 w 9634"/>
              <a:gd name="connsiteY45" fmla="*/ 7579 h 10000"/>
              <a:gd name="connsiteX46" fmla="*/ 1866 w 9634"/>
              <a:gd name="connsiteY46" fmla="*/ 7474 h 10000"/>
              <a:gd name="connsiteX47" fmla="*/ 2235 w 9634"/>
              <a:gd name="connsiteY47" fmla="*/ 7368 h 10000"/>
              <a:gd name="connsiteX48" fmla="*/ 2235 w 9634"/>
              <a:gd name="connsiteY48" fmla="*/ 7156 h 10000"/>
              <a:gd name="connsiteX49" fmla="*/ 2610 w 9634"/>
              <a:gd name="connsiteY49" fmla="*/ 6944 h 10000"/>
              <a:gd name="connsiteX50" fmla="*/ 2610 w 9634"/>
              <a:gd name="connsiteY50" fmla="*/ 6627 h 10000"/>
              <a:gd name="connsiteX51" fmla="*/ 2980 w 9634"/>
              <a:gd name="connsiteY51" fmla="*/ 6217 h 10000"/>
              <a:gd name="connsiteX52" fmla="*/ 2980 w 9634"/>
              <a:gd name="connsiteY52" fmla="*/ 5794 h 10000"/>
              <a:gd name="connsiteX53" fmla="*/ 3354 w 9634"/>
              <a:gd name="connsiteY53" fmla="*/ 5370 h 10000"/>
              <a:gd name="connsiteX54" fmla="*/ 3354 w 9634"/>
              <a:gd name="connsiteY54" fmla="*/ 4841 h 10000"/>
              <a:gd name="connsiteX55" fmla="*/ 3725 w 9634"/>
              <a:gd name="connsiteY55" fmla="*/ 4206 h 10000"/>
              <a:gd name="connsiteX56" fmla="*/ 4099 w 9634"/>
              <a:gd name="connsiteY56" fmla="*/ 3783 h 10000"/>
              <a:gd name="connsiteX57" fmla="*/ 4099 w 9634"/>
              <a:gd name="connsiteY57" fmla="*/ 3373 h 10000"/>
              <a:gd name="connsiteX58" fmla="*/ 4471 w 9634"/>
              <a:gd name="connsiteY58" fmla="*/ 2950 h 10000"/>
              <a:gd name="connsiteX59" fmla="*/ 4471 w 9634"/>
              <a:gd name="connsiteY59" fmla="*/ 2632 h 10000"/>
              <a:gd name="connsiteX60" fmla="*/ 4471 w 9634"/>
              <a:gd name="connsiteY60" fmla="*/ 2315 h 10000"/>
              <a:gd name="connsiteX61" fmla="*/ 4471 w 9634"/>
              <a:gd name="connsiteY61" fmla="*/ 2103 h 10000"/>
              <a:gd name="connsiteX62" fmla="*/ 4842 w 9634"/>
              <a:gd name="connsiteY62" fmla="*/ 1892 h 10000"/>
              <a:gd name="connsiteX63" fmla="*/ 4842 w 9634"/>
              <a:gd name="connsiteY63" fmla="*/ 1680 h 10000"/>
              <a:gd name="connsiteX64" fmla="*/ 4471 w 9634"/>
              <a:gd name="connsiteY64" fmla="*/ 1468 h 10000"/>
              <a:gd name="connsiteX65" fmla="*/ 4471 w 9634"/>
              <a:gd name="connsiteY65" fmla="*/ 1257 h 10000"/>
              <a:gd name="connsiteX66" fmla="*/ 4099 w 9634"/>
              <a:gd name="connsiteY66" fmla="*/ 1164 h 10000"/>
              <a:gd name="connsiteX67" fmla="*/ 3354 w 9634"/>
              <a:gd name="connsiteY67" fmla="*/ 1058 h 10000"/>
              <a:gd name="connsiteX68" fmla="*/ 3725 w 9634"/>
              <a:gd name="connsiteY68" fmla="*/ 0 h 10000"/>
              <a:gd name="connsiteX69" fmla="*/ 4099 w 9634"/>
              <a:gd name="connsiteY69" fmla="*/ 0 h 10000"/>
              <a:gd name="connsiteX70" fmla="*/ 4471 w 9634"/>
              <a:gd name="connsiteY70" fmla="*/ 106 h 10000"/>
              <a:gd name="connsiteX71" fmla="*/ 5216 w 9634"/>
              <a:gd name="connsiteY71" fmla="*/ 212 h 10000"/>
              <a:gd name="connsiteX72" fmla="*/ 5913 w 9634"/>
              <a:gd name="connsiteY72" fmla="*/ 317 h 10000"/>
              <a:gd name="connsiteX73" fmla="*/ 7022 w 9634"/>
              <a:gd name="connsiteY73" fmla="*/ 635 h 10000"/>
              <a:gd name="connsiteX74" fmla="*/ 8148 w 9634"/>
              <a:gd name="connsiteY74" fmla="*/ 847 h 10000"/>
              <a:gd name="connsiteX75" fmla="*/ 8891 w 9634"/>
              <a:gd name="connsiteY75" fmla="*/ 952 h 10000"/>
              <a:gd name="connsiteX76" fmla="*/ 9257 w 9634"/>
              <a:gd name="connsiteY76" fmla="*/ 1164 h 10000"/>
              <a:gd name="connsiteX77" fmla="*/ 9257 w 9634"/>
              <a:gd name="connsiteY77" fmla="*/ 1257 h 10000"/>
              <a:gd name="connsiteX78" fmla="*/ 9257 w 9634"/>
              <a:gd name="connsiteY78" fmla="*/ 1257 h 10000"/>
              <a:gd name="connsiteX0" fmla="*/ 9216 w 9607"/>
              <a:gd name="connsiteY0" fmla="*/ 1257 h 10000"/>
              <a:gd name="connsiteX1" fmla="*/ 9607 w 9607"/>
              <a:gd name="connsiteY1" fmla="*/ 1362 h 10000"/>
              <a:gd name="connsiteX2" fmla="*/ 9216 w 9607"/>
              <a:gd name="connsiteY2" fmla="*/ 1468 h 10000"/>
              <a:gd name="connsiteX3" fmla="*/ 9216 w 9607"/>
              <a:gd name="connsiteY3" fmla="*/ 1574 h 10000"/>
              <a:gd name="connsiteX4" fmla="*/ 8836 w 9607"/>
              <a:gd name="connsiteY4" fmla="*/ 1680 h 10000"/>
              <a:gd name="connsiteX5" fmla="*/ 8836 w 9607"/>
              <a:gd name="connsiteY5" fmla="*/ 1680 h 10000"/>
              <a:gd name="connsiteX6" fmla="*/ 8452 w 9607"/>
              <a:gd name="connsiteY6" fmla="*/ 1786 h 10000"/>
              <a:gd name="connsiteX7" fmla="*/ 8452 w 9607"/>
              <a:gd name="connsiteY7" fmla="*/ 1892 h 10000"/>
              <a:gd name="connsiteX8" fmla="*/ 8065 w 9607"/>
              <a:gd name="connsiteY8" fmla="*/ 2103 h 10000"/>
              <a:gd name="connsiteX9" fmla="*/ 8065 w 9607"/>
              <a:gd name="connsiteY9" fmla="*/ 2209 h 10000"/>
              <a:gd name="connsiteX10" fmla="*/ 8065 w 9607"/>
              <a:gd name="connsiteY10" fmla="*/ 2421 h 10000"/>
              <a:gd name="connsiteX11" fmla="*/ 7679 w 9607"/>
              <a:gd name="connsiteY11" fmla="*/ 2632 h 10000"/>
              <a:gd name="connsiteX12" fmla="*/ 7679 w 9607"/>
              <a:gd name="connsiteY12" fmla="*/ 2844 h 10000"/>
              <a:gd name="connsiteX13" fmla="*/ 7289 w 9607"/>
              <a:gd name="connsiteY13" fmla="*/ 3161 h 10000"/>
              <a:gd name="connsiteX14" fmla="*/ 7289 w 9607"/>
              <a:gd name="connsiteY14" fmla="*/ 3479 h 10000"/>
              <a:gd name="connsiteX15" fmla="*/ 7289 w 9607"/>
              <a:gd name="connsiteY15" fmla="*/ 3889 h 10000"/>
              <a:gd name="connsiteX16" fmla="*/ 6896 w 9607"/>
              <a:gd name="connsiteY16" fmla="*/ 4206 h 10000"/>
              <a:gd name="connsiteX17" fmla="*/ 6515 w 9607"/>
              <a:gd name="connsiteY17" fmla="*/ 4630 h 10000"/>
              <a:gd name="connsiteX18" fmla="*/ 6515 w 9607"/>
              <a:gd name="connsiteY18" fmla="*/ 5159 h 10000"/>
              <a:gd name="connsiteX19" fmla="*/ 6130 w 9607"/>
              <a:gd name="connsiteY19" fmla="*/ 5688 h 10000"/>
              <a:gd name="connsiteX20" fmla="*/ 5745 w 9607"/>
              <a:gd name="connsiteY20" fmla="*/ 6310 h 10000"/>
              <a:gd name="connsiteX21" fmla="*/ 5357 w 9607"/>
              <a:gd name="connsiteY21" fmla="*/ 6839 h 10000"/>
              <a:gd name="connsiteX22" fmla="*/ 5357 w 9607"/>
              <a:gd name="connsiteY22" fmla="*/ 7368 h 10000"/>
              <a:gd name="connsiteX23" fmla="*/ 5021 w 9607"/>
              <a:gd name="connsiteY23" fmla="*/ 7791 h 10000"/>
              <a:gd name="connsiteX24" fmla="*/ 4633 w 9607"/>
              <a:gd name="connsiteY24" fmla="*/ 8214 h 10000"/>
              <a:gd name="connsiteX25" fmla="*/ 4248 w 9607"/>
              <a:gd name="connsiteY25" fmla="*/ 8532 h 10000"/>
              <a:gd name="connsiteX26" fmla="*/ 3862 w 9607"/>
              <a:gd name="connsiteY26" fmla="*/ 8836 h 10000"/>
              <a:gd name="connsiteX27" fmla="*/ 3474 w 9607"/>
              <a:gd name="connsiteY27" fmla="*/ 9048 h 10000"/>
              <a:gd name="connsiteX28" fmla="*/ 3088 w 9607"/>
              <a:gd name="connsiteY28" fmla="*/ 9259 h 10000"/>
              <a:gd name="connsiteX29" fmla="*/ 2700 w 9607"/>
              <a:gd name="connsiteY29" fmla="*/ 9577 h 10000"/>
              <a:gd name="connsiteX30" fmla="*/ 1927 w 9607"/>
              <a:gd name="connsiteY30" fmla="*/ 9788 h 10000"/>
              <a:gd name="connsiteX31" fmla="*/ 1544 w 9607"/>
              <a:gd name="connsiteY31" fmla="*/ 9894 h 10000"/>
              <a:gd name="connsiteX32" fmla="*/ 1158 w 9607"/>
              <a:gd name="connsiteY32" fmla="*/ 10000 h 10000"/>
              <a:gd name="connsiteX33" fmla="*/ 771 w 9607"/>
              <a:gd name="connsiteY33" fmla="*/ 9894 h 10000"/>
              <a:gd name="connsiteX34" fmla="*/ 381 w 9607"/>
              <a:gd name="connsiteY34" fmla="*/ 9788 h 10000"/>
              <a:gd name="connsiteX35" fmla="*/ 381 w 9607"/>
              <a:gd name="connsiteY35" fmla="*/ 9683 h 10000"/>
              <a:gd name="connsiteX36" fmla="*/ 381 w 9607"/>
              <a:gd name="connsiteY36" fmla="*/ 9365 h 10000"/>
              <a:gd name="connsiteX37" fmla="*/ 381 w 9607"/>
              <a:gd name="connsiteY37" fmla="*/ 9259 h 10000"/>
              <a:gd name="connsiteX38" fmla="*/ 381 w 9607"/>
              <a:gd name="connsiteY38" fmla="*/ 9048 h 10000"/>
              <a:gd name="connsiteX39" fmla="*/ 381 w 9607"/>
              <a:gd name="connsiteY39" fmla="*/ 8836 h 10000"/>
              <a:gd name="connsiteX40" fmla="*/ 0 w 9607"/>
              <a:gd name="connsiteY40" fmla="*/ 8638 h 10000"/>
              <a:gd name="connsiteX41" fmla="*/ 771 w 9607"/>
              <a:gd name="connsiteY41" fmla="*/ 7685 h 10000"/>
              <a:gd name="connsiteX42" fmla="*/ 1158 w 9607"/>
              <a:gd name="connsiteY42" fmla="*/ 7685 h 10000"/>
              <a:gd name="connsiteX43" fmla="*/ 1158 w 9607"/>
              <a:gd name="connsiteY43" fmla="*/ 7685 h 10000"/>
              <a:gd name="connsiteX44" fmla="*/ 1544 w 9607"/>
              <a:gd name="connsiteY44" fmla="*/ 7579 h 10000"/>
              <a:gd name="connsiteX45" fmla="*/ 1544 w 9607"/>
              <a:gd name="connsiteY45" fmla="*/ 7474 h 10000"/>
              <a:gd name="connsiteX46" fmla="*/ 1927 w 9607"/>
              <a:gd name="connsiteY46" fmla="*/ 7368 h 10000"/>
              <a:gd name="connsiteX47" fmla="*/ 1927 w 9607"/>
              <a:gd name="connsiteY47" fmla="*/ 7156 h 10000"/>
              <a:gd name="connsiteX48" fmla="*/ 2316 w 9607"/>
              <a:gd name="connsiteY48" fmla="*/ 6944 h 10000"/>
              <a:gd name="connsiteX49" fmla="*/ 2316 w 9607"/>
              <a:gd name="connsiteY49" fmla="*/ 6627 h 10000"/>
              <a:gd name="connsiteX50" fmla="*/ 2700 w 9607"/>
              <a:gd name="connsiteY50" fmla="*/ 6217 h 10000"/>
              <a:gd name="connsiteX51" fmla="*/ 2700 w 9607"/>
              <a:gd name="connsiteY51" fmla="*/ 5794 h 10000"/>
              <a:gd name="connsiteX52" fmla="*/ 3088 w 9607"/>
              <a:gd name="connsiteY52" fmla="*/ 5370 h 10000"/>
              <a:gd name="connsiteX53" fmla="*/ 3088 w 9607"/>
              <a:gd name="connsiteY53" fmla="*/ 4841 h 10000"/>
              <a:gd name="connsiteX54" fmla="*/ 3474 w 9607"/>
              <a:gd name="connsiteY54" fmla="*/ 4206 h 10000"/>
              <a:gd name="connsiteX55" fmla="*/ 3862 w 9607"/>
              <a:gd name="connsiteY55" fmla="*/ 3783 h 10000"/>
              <a:gd name="connsiteX56" fmla="*/ 3862 w 9607"/>
              <a:gd name="connsiteY56" fmla="*/ 3373 h 10000"/>
              <a:gd name="connsiteX57" fmla="*/ 4248 w 9607"/>
              <a:gd name="connsiteY57" fmla="*/ 2950 h 10000"/>
              <a:gd name="connsiteX58" fmla="*/ 4248 w 9607"/>
              <a:gd name="connsiteY58" fmla="*/ 2632 h 10000"/>
              <a:gd name="connsiteX59" fmla="*/ 4248 w 9607"/>
              <a:gd name="connsiteY59" fmla="*/ 2315 h 10000"/>
              <a:gd name="connsiteX60" fmla="*/ 4248 w 9607"/>
              <a:gd name="connsiteY60" fmla="*/ 2103 h 10000"/>
              <a:gd name="connsiteX61" fmla="*/ 4633 w 9607"/>
              <a:gd name="connsiteY61" fmla="*/ 1892 h 10000"/>
              <a:gd name="connsiteX62" fmla="*/ 4633 w 9607"/>
              <a:gd name="connsiteY62" fmla="*/ 1680 h 10000"/>
              <a:gd name="connsiteX63" fmla="*/ 4248 w 9607"/>
              <a:gd name="connsiteY63" fmla="*/ 1468 h 10000"/>
              <a:gd name="connsiteX64" fmla="*/ 4248 w 9607"/>
              <a:gd name="connsiteY64" fmla="*/ 1257 h 10000"/>
              <a:gd name="connsiteX65" fmla="*/ 3862 w 9607"/>
              <a:gd name="connsiteY65" fmla="*/ 1164 h 10000"/>
              <a:gd name="connsiteX66" fmla="*/ 3088 w 9607"/>
              <a:gd name="connsiteY66" fmla="*/ 1058 h 10000"/>
              <a:gd name="connsiteX67" fmla="*/ 3474 w 9607"/>
              <a:gd name="connsiteY67" fmla="*/ 0 h 10000"/>
              <a:gd name="connsiteX68" fmla="*/ 3862 w 9607"/>
              <a:gd name="connsiteY68" fmla="*/ 0 h 10000"/>
              <a:gd name="connsiteX69" fmla="*/ 4248 w 9607"/>
              <a:gd name="connsiteY69" fmla="*/ 106 h 10000"/>
              <a:gd name="connsiteX70" fmla="*/ 5021 w 9607"/>
              <a:gd name="connsiteY70" fmla="*/ 212 h 10000"/>
              <a:gd name="connsiteX71" fmla="*/ 5745 w 9607"/>
              <a:gd name="connsiteY71" fmla="*/ 317 h 10000"/>
              <a:gd name="connsiteX72" fmla="*/ 6896 w 9607"/>
              <a:gd name="connsiteY72" fmla="*/ 635 h 10000"/>
              <a:gd name="connsiteX73" fmla="*/ 8065 w 9607"/>
              <a:gd name="connsiteY73" fmla="*/ 847 h 10000"/>
              <a:gd name="connsiteX74" fmla="*/ 8836 w 9607"/>
              <a:gd name="connsiteY74" fmla="*/ 952 h 10000"/>
              <a:gd name="connsiteX75" fmla="*/ 9216 w 9607"/>
              <a:gd name="connsiteY75" fmla="*/ 1164 h 10000"/>
              <a:gd name="connsiteX76" fmla="*/ 9216 w 9607"/>
              <a:gd name="connsiteY76" fmla="*/ 1257 h 10000"/>
              <a:gd name="connsiteX77" fmla="*/ 9216 w 9607"/>
              <a:gd name="connsiteY77" fmla="*/ 1257 h 10000"/>
              <a:gd name="connsiteX0" fmla="*/ 9196 w 9603"/>
              <a:gd name="connsiteY0" fmla="*/ 1257 h 10000"/>
              <a:gd name="connsiteX1" fmla="*/ 9603 w 9603"/>
              <a:gd name="connsiteY1" fmla="*/ 1362 h 10000"/>
              <a:gd name="connsiteX2" fmla="*/ 9196 w 9603"/>
              <a:gd name="connsiteY2" fmla="*/ 1468 h 10000"/>
              <a:gd name="connsiteX3" fmla="*/ 9196 w 9603"/>
              <a:gd name="connsiteY3" fmla="*/ 1574 h 10000"/>
              <a:gd name="connsiteX4" fmla="*/ 8800 w 9603"/>
              <a:gd name="connsiteY4" fmla="*/ 1680 h 10000"/>
              <a:gd name="connsiteX5" fmla="*/ 8800 w 9603"/>
              <a:gd name="connsiteY5" fmla="*/ 1680 h 10000"/>
              <a:gd name="connsiteX6" fmla="*/ 8401 w 9603"/>
              <a:gd name="connsiteY6" fmla="*/ 1786 h 10000"/>
              <a:gd name="connsiteX7" fmla="*/ 8401 w 9603"/>
              <a:gd name="connsiteY7" fmla="*/ 1892 h 10000"/>
              <a:gd name="connsiteX8" fmla="*/ 7998 w 9603"/>
              <a:gd name="connsiteY8" fmla="*/ 2103 h 10000"/>
              <a:gd name="connsiteX9" fmla="*/ 7998 w 9603"/>
              <a:gd name="connsiteY9" fmla="*/ 2209 h 10000"/>
              <a:gd name="connsiteX10" fmla="*/ 7998 w 9603"/>
              <a:gd name="connsiteY10" fmla="*/ 2421 h 10000"/>
              <a:gd name="connsiteX11" fmla="*/ 7596 w 9603"/>
              <a:gd name="connsiteY11" fmla="*/ 2632 h 10000"/>
              <a:gd name="connsiteX12" fmla="*/ 7596 w 9603"/>
              <a:gd name="connsiteY12" fmla="*/ 2844 h 10000"/>
              <a:gd name="connsiteX13" fmla="*/ 7190 w 9603"/>
              <a:gd name="connsiteY13" fmla="*/ 3161 h 10000"/>
              <a:gd name="connsiteX14" fmla="*/ 7190 w 9603"/>
              <a:gd name="connsiteY14" fmla="*/ 3479 h 10000"/>
              <a:gd name="connsiteX15" fmla="*/ 7190 w 9603"/>
              <a:gd name="connsiteY15" fmla="*/ 3889 h 10000"/>
              <a:gd name="connsiteX16" fmla="*/ 6781 w 9603"/>
              <a:gd name="connsiteY16" fmla="*/ 4206 h 10000"/>
              <a:gd name="connsiteX17" fmla="*/ 6385 w 9603"/>
              <a:gd name="connsiteY17" fmla="*/ 4630 h 10000"/>
              <a:gd name="connsiteX18" fmla="*/ 6385 w 9603"/>
              <a:gd name="connsiteY18" fmla="*/ 5159 h 10000"/>
              <a:gd name="connsiteX19" fmla="*/ 5984 w 9603"/>
              <a:gd name="connsiteY19" fmla="*/ 5688 h 10000"/>
              <a:gd name="connsiteX20" fmla="*/ 5583 w 9603"/>
              <a:gd name="connsiteY20" fmla="*/ 6310 h 10000"/>
              <a:gd name="connsiteX21" fmla="*/ 5179 w 9603"/>
              <a:gd name="connsiteY21" fmla="*/ 6839 h 10000"/>
              <a:gd name="connsiteX22" fmla="*/ 5179 w 9603"/>
              <a:gd name="connsiteY22" fmla="*/ 7368 h 10000"/>
              <a:gd name="connsiteX23" fmla="*/ 4829 w 9603"/>
              <a:gd name="connsiteY23" fmla="*/ 7791 h 10000"/>
              <a:gd name="connsiteX24" fmla="*/ 4426 w 9603"/>
              <a:gd name="connsiteY24" fmla="*/ 8214 h 10000"/>
              <a:gd name="connsiteX25" fmla="*/ 4025 w 9603"/>
              <a:gd name="connsiteY25" fmla="*/ 8532 h 10000"/>
              <a:gd name="connsiteX26" fmla="*/ 3623 w 9603"/>
              <a:gd name="connsiteY26" fmla="*/ 8836 h 10000"/>
              <a:gd name="connsiteX27" fmla="*/ 3219 w 9603"/>
              <a:gd name="connsiteY27" fmla="*/ 9048 h 10000"/>
              <a:gd name="connsiteX28" fmla="*/ 2817 w 9603"/>
              <a:gd name="connsiteY28" fmla="*/ 9259 h 10000"/>
              <a:gd name="connsiteX29" fmla="*/ 2413 w 9603"/>
              <a:gd name="connsiteY29" fmla="*/ 9577 h 10000"/>
              <a:gd name="connsiteX30" fmla="*/ 1609 w 9603"/>
              <a:gd name="connsiteY30" fmla="*/ 9788 h 10000"/>
              <a:gd name="connsiteX31" fmla="*/ 1210 w 9603"/>
              <a:gd name="connsiteY31" fmla="*/ 9894 h 10000"/>
              <a:gd name="connsiteX32" fmla="*/ 808 w 9603"/>
              <a:gd name="connsiteY32" fmla="*/ 10000 h 10000"/>
              <a:gd name="connsiteX33" fmla="*/ 406 w 9603"/>
              <a:gd name="connsiteY33" fmla="*/ 9894 h 10000"/>
              <a:gd name="connsiteX34" fmla="*/ 0 w 9603"/>
              <a:gd name="connsiteY34" fmla="*/ 9788 h 10000"/>
              <a:gd name="connsiteX35" fmla="*/ 0 w 9603"/>
              <a:gd name="connsiteY35" fmla="*/ 9683 h 10000"/>
              <a:gd name="connsiteX36" fmla="*/ 0 w 9603"/>
              <a:gd name="connsiteY36" fmla="*/ 9365 h 10000"/>
              <a:gd name="connsiteX37" fmla="*/ 0 w 9603"/>
              <a:gd name="connsiteY37" fmla="*/ 9259 h 10000"/>
              <a:gd name="connsiteX38" fmla="*/ 0 w 9603"/>
              <a:gd name="connsiteY38" fmla="*/ 9048 h 10000"/>
              <a:gd name="connsiteX39" fmla="*/ 0 w 9603"/>
              <a:gd name="connsiteY39" fmla="*/ 8836 h 10000"/>
              <a:gd name="connsiteX40" fmla="*/ 406 w 9603"/>
              <a:gd name="connsiteY40" fmla="*/ 7685 h 10000"/>
              <a:gd name="connsiteX41" fmla="*/ 808 w 9603"/>
              <a:gd name="connsiteY41" fmla="*/ 7685 h 10000"/>
              <a:gd name="connsiteX42" fmla="*/ 808 w 9603"/>
              <a:gd name="connsiteY42" fmla="*/ 7685 h 10000"/>
              <a:gd name="connsiteX43" fmla="*/ 1210 w 9603"/>
              <a:gd name="connsiteY43" fmla="*/ 7579 h 10000"/>
              <a:gd name="connsiteX44" fmla="*/ 1210 w 9603"/>
              <a:gd name="connsiteY44" fmla="*/ 7474 h 10000"/>
              <a:gd name="connsiteX45" fmla="*/ 1609 w 9603"/>
              <a:gd name="connsiteY45" fmla="*/ 7368 h 10000"/>
              <a:gd name="connsiteX46" fmla="*/ 1609 w 9603"/>
              <a:gd name="connsiteY46" fmla="*/ 7156 h 10000"/>
              <a:gd name="connsiteX47" fmla="*/ 2014 w 9603"/>
              <a:gd name="connsiteY47" fmla="*/ 6944 h 10000"/>
              <a:gd name="connsiteX48" fmla="*/ 2014 w 9603"/>
              <a:gd name="connsiteY48" fmla="*/ 6627 h 10000"/>
              <a:gd name="connsiteX49" fmla="*/ 2413 w 9603"/>
              <a:gd name="connsiteY49" fmla="*/ 6217 h 10000"/>
              <a:gd name="connsiteX50" fmla="*/ 2413 w 9603"/>
              <a:gd name="connsiteY50" fmla="*/ 5794 h 10000"/>
              <a:gd name="connsiteX51" fmla="*/ 2817 w 9603"/>
              <a:gd name="connsiteY51" fmla="*/ 5370 h 10000"/>
              <a:gd name="connsiteX52" fmla="*/ 2817 w 9603"/>
              <a:gd name="connsiteY52" fmla="*/ 4841 h 10000"/>
              <a:gd name="connsiteX53" fmla="*/ 3219 w 9603"/>
              <a:gd name="connsiteY53" fmla="*/ 4206 h 10000"/>
              <a:gd name="connsiteX54" fmla="*/ 3623 w 9603"/>
              <a:gd name="connsiteY54" fmla="*/ 3783 h 10000"/>
              <a:gd name="connsiteX55" fmla="*/ 3623 w 9603"/>
              <a:gd name="connsiteY55" fmla="*/ 3373 h 10000"/>
              <a:gd name="connsiteX56" fmla="*/ 4025 w 9603"/>
              <a:gd name="connsiteY56" fmla="*/ 2950 h 10000"/>
              <a:gd name="connsiteX57" fmla="*/ 4025 w 9603"/>
              <a:gd name="connsiteY57" fmla="*/ 2632 h 10000"/>
              <a:gd name="connsiteX58" fmla="*/ 4025 w 9603"/>
              <a:gd name="connsiteY58" fmla="*/ 2315 h 10000"/>
              <a:gd name="connsiteX59" fmla="*/ 4025 w 9603"/>
              <a:gd name="connsiteY59" fmla="*/ 2103 h 10000"/>
              <a:gd name="connsiteX60" fmla="*/ 4426 w 9603"/>
              <a:gd name="connsiteY60" fmla="*/ 1892 h 10000"/>
              <a:gd name="connsiteX61" fmla="*/ 4426 w 9603"/>
              <a:gd name="connsiteY61" fmla="*/ 1680 h 10000"/>
              <a:gd name="connsiteX62" fmla="*/ 4025 w 9603"/>
              <a:gd name="connsiteY62" fmla="*/ 1468 h 10000"/>
              <a:gd name="connsiteX63" fmla="*/ 4025 w 9603"/>
              <a:gd name="connsiteY63" fmla="*/ 1257 h 10000"/>
              <a:gd name="connsiteX64" fmla="*/ 3623 w 9603"/>
              <a:gd name="connsiteY64" fmla="*/ 1164 h 10000"/>
              <a:gd name="connsiteX65" fmla="*/ 2817 w 9603"/>
              <a:gd name="connsiteY65" fmla="*/ 1058 h 10000"/>
              <a:gd name="connsiteX66" fmla="*/ 3219 w 9603"/>
              <a:gd name="connsiteY66" fmla="*/ 0 h 10000"/>
              <a:gd name="connsiteX67" fmla="*/ 3623 w 9603"/>
              <a:gd name="connsiteY67" fmla="*/ 0 h 10000"/>
              <a:gd name="connsiteX68" fmla="*/ 4025 w 9603"/>
              <a:gd name="connsiteY68" fmla="*/ 106 h 10000"/>
              <a:gd name="connsiteX69" fmla="*/ 4829 w 9603"/>
              <a:gd name="connsiteY69" fmla="*/ 212 h 10000"/>
              <a:gd name="connsiteX70" fmla="*/ 5583 w 9603"/>
              <a:gd name="connsiteY70" fmla="*/ 317 h 10000"/>
              <a:gd name="connsiteX71" fmla="*/ 6781 w 9603"/>
              <a:gd name="connsiteY71" fmla="*/ 635 h 10000"/>
              <a:gd name="connsiteX72" fmla="*/ 7998 w 9603"/>
              <a:gd name="connsiteY72" fmla="*/ 847 h 10000"/>
              <a:gd name="connsiteX73" fmla="*/ 8800 w 9603"/>
              <a:gd name="connsiteY73" fmla="*/ 952 h 10000"/>
              <a:gd name="connsiteX74" fmla="*/ 9196 w 9603"/>
              <a:gd name="connsiteY74" fmla="*/ 1164 h 10000"/>
              <a:gd name="connsiteX75" fmla="*/ 9196 w 9603"/>
              <a:gd name="connsiteY75" fmla="*/ 1257 h 10000"/>
              <a:gd name="connsiteX76" fmla="*/ 9196 w 9603"/>
              <a:gd name="connsiteY76" fmla="*/ 1257 h 10000"/>
              <a:gd name="connsiteX0" fmla="*/ 9576 w 10000"/>
              <a:gd name="connsiteY0" fmla="*/ 1257 h 10000"/>
              <a:gd name="connsiteX1" fmla="*/ 10000 w 10000"/>
              <a:gd name="connsiteY1" fmla="*/ 1362 h 10000"/>
              <a:gd name="connsiteX2" fmla="*/ 9576 w 10000"/>
              <a:gd name="connsiteY2" fmla="*/ 1468 h 10000"/>
              <a:gd name="connsiteX3" fmla="*/ 9576 w 10000"/>
              <a:gd name="connsiteY3" fmla="*/ 1574 h 10000"/>
              <a:gd name="connsiteX4" fmla="*/ 9164 w 10000"/>
              <a:gd name="connsiteY4" fmla="*/ 1680 h 10000"/>
              <a:gd name="connsiteX5" fmla="*/ 9164 w 10000"/>
              <a:gd name="connsiteY5" fmla="*/ 1680 h 10000"/>
              <a:gd name="connsiteX6" fmla="*/ 8748 w 10000"/>
              <a:gd name="connsiteY6" fmla="*/ 1786 h 10000"/>
              <a:gd name="connsiteX7" fmla="*/ 8748 w 10000"/>
              <a:gd name="connsiteY7" fmla="*/ 1892 h 10000"/>
              <a:gd name="connsiteX8" fmla="*/ 8329 w 10000"/>
              <a:gd name="connsiteY8" fmla="*/ 2103 h 10000"/>
              <a:gd name="connsiteX9" fmla="*/ 8329 w 10000"/>
              <a:gd name="connsiteY9" fmla="*/ 2209 h 10000"/>
              <a:gd name="connsiteX10" fmla="*/ 8329 w 10000"/>
              <a:gd name="connsiteY10" fmla="*/ 2421 h 10000"/>
              <a:gd name="connsiteX11" fmla="*/ 7910 w 10000"/>
              <a:gd name="connsiteY11" fmla="*/ 2632 h 10000"/>
              <a:gd name="connsiteX12" fmla="*/ 7910 w 10000"/>
              <a:gd name="connsiteY12" fmla="*/ 2844 h 10000"/>
              <a:gd name="connsiteX13" fmla="*/ 7487 w 10000"/>
              <a:gd name="connsiteY13" fmla="*/ 3161 h 10000"/>
              <a:gd name="connsiteX14" fmla="*/ 7487 w 10000"/>
              <a:gd name="connsiteY14" fmla="*/ 3479 h 10000"/>
              <a:gd name="connsiteX15" fmla="*/ 7487 w 10000"/>
              <a:gd name="connsiteY15" fmla="*/ 3889 h 10000"/>
              <a:gd name="connsiteX16" fmla="*/ 7061 w 10000"/>
              <a:gd name="connsiteY16" fmla="*/ 4206 h 10000"/>
              <a:gd name="connsiteX17" fmla="*/ 6649 w 10000"/>
              <a:gd name="connsiteY17" fmla="*/ 4630 h 10000"/>
              <a:gd name="connsiteX18" fmla="*/ 6649 w 10000"/>
              <a:gd name="connsiteY18" fmla="*/ 5159 h 10000"/>
              <a:gd name="connsiteX19" fmla="*/ 6231 w 10000"/>
              <a:gd name="connsiteY19" fmla="*/ 5688 h 10000"/>
              <a:gd name="connsiteX20" fmla="*/ 5814 w 10000"/>
              <a:gd name="connsiteY20" fmla="*/ 6310 h 10000"/>
              <a:gd name="connsiteX21" fmla="*/ 5393 w 10000"/>
              <a:gd name="connsiteY21" fmla="*/ 6839 h 10000"/>
              <a:gd name="connsiteX22" fmla="*/ 5393 w 10000"/>
              <a:gd name="connsiteY22" fmla="*/ 7368 h 10000"/>
              <a:gd name="connsiteX23" fmla="*/ 5029 w 10000"/>
              <a:gd name="connsiteY23" fmla="*/ 7791 h 10000"/>
              <a:gd name="connsiteX24" fmla="*/ 4609 w 10000"/>
              <a:gd name="connsiteY24" fmla="*/ 8214 h 10000"/>
              <a:gd name="connsiteX25" fmla="*/ 4191 w 10000"/>
              <a:gd name="connsiteY25" fmla="*/ 8532 h 10000"/>
              <a:gd name="connsiteX26" fmla="*/ 3773 w 10000"/>
              <a:gd name="connsiteY26" fmla="*/ 8836 h 10000"/>
              <a:gd name="connsiteX27" fmla="*/ 3352 w 10000"/>
              <a:gd name="connsiteY27" fmla="*/ 9048 h 10000"/>
              <a:gd name="connsiteX28" fmla="*/ 2933 w 10000"/>
              <a:gd name="connsiteY28" fmla="*/ 9259 h 10000"/>
              <a:gd name="connsiteX29" fmla="*/ 2513 w 10000"/>
              <a:gd name="connsiteY29" fmla="*/ 9577 h 10000"/>
              <a:gd name="connsiteX30" fmla="*/ 1676 w 10000"/>
              <a:gd name="connsiteY30" fmla="*/ 9788 h 10000"/>
              <a:gd name="connsiteX31" fmla="*/ 1260 w 10000"/>
              <a:gd name="connsiteY31" fmla="*/ 9894 h 10000"/>
              <a:gd name="connsiteX32" fmla="*/ 841 w 10000"/>
              <a:gd name="connsiteY32" fmla="*/ 10000 h 10000"/>
              <a:gd name="connsiteX33" fmla="*/ 423 w 10000"/>
              <a:gd name="connsiteY33" fmla="*/ 9894 h 10000"/>
              <a:gd name="connsiteX34" fmla="*/ 0 w 10000"/>
              <a:gd name="connsiteY34" fmla="*/ 9788 h 10000"/>
              <a:gd name="connsiteX35" fmla="*/ 0 w 10000"/>
              <a:gd name="connsiteY35" fmla="*/ 9683 h 10000"/>
              <a:gd name="connsiteX36" fmla="*/ 0 w 10000"/>
              <a:gd name="connsiteY36" fmla="*/ 9365 h 10000"/>
              <a:gd name="connsiteX37" fmla="*/ 0 w 10000"/>
              <a:gd name="connsiteY37" fmla="*/ 9259 h 10000"/>
              <a:gd name="connsiteX38" fmla="*/ 0 w 10000"/>
              <a:gd name="connsiteY38" fmla="*/ 9048 h 10000"/>
              <a:gd name="connsiteX39" fmla="*/ 423 w 10000"/>
              <a:gd name="connsiteY39" fmla="*/ 7685 h 10000"/>
              <a:gd name="connsiteX40" fmla="*/ 841 w 10000"/>
              <a:gd name="connsiteY40" fmla="*/ 7685 h 10000"/>
              <a:gd name="connsiteX41" fmla="*/ 841 w 10000"/>
              <a:gd name="connsiteY41" fmla="*/ 7685 h 10000"/>
              <a:gd name="connsiteX42" fmla="*/ 1260 w 10000"/>
              <a:gd name="connsiteY42" fmla="*/ 7579 h 10000"/>
              <a:gd name="connsiteX43" fmla="*/ 1260 w 10000"/>
              <a:gd name="connsiteY43" fmla="*/ 7474 h 10000"/>
              <a:gd name="connsiteX44" fmla="*/ 1676 w 10000"/>
              <a:gd name="connsiteY44" fmla="*/ 7368 h 10000"/>
              <a:gd name="connsiteX45" fmla="*/ 1676 w 10000"/>
              <a:gd name="connsiteY45" fmla="*/ 7156 h 10000"/>
              <a:gd name="connsiteX46" fmla="*/ 2097 w 10000"/>
              <a:gd name="connsiteY46" fmla="*/ 6944 h 10000"/>
              <a:gd name="connsiteX47" fmla="*/ 2097 w 10000"/>
              <a:gd name="connsiteY47" fmla="*/ 6627 h 10000"/>
              <a:gd name="connsiteX48" fmla="*/ 2513 w 10000"/>
              <a:gd name="connsiteY48" fmla="*/ 6217 h 10000"/>
              <a:gd name="connsiteX49" fmla="*/ 2513 w 10000"/>
              <a:gd name="connsiteY49" fmla="*/ 5794 h 10000"/>
              <a:gd name="connsiteX50" fmla="*/ 2933 w 10000"/>
              <a:gd name="connsiteY50" fmla="*/ 5370 h 10000"/>
              <a:gd name="connsiteX51" fmla="*/ 2933 w 10000"/>
              <a:gd name="connsiteY51" fmla="*/ 4841 h 10000"/>
              <a:gd name="connsiteX52" fmla="*/ 3352 w 10000"/>
              <a:gd name="connsiteY52" fmla="*/ 4206 h 10000"/>
              <a:gd name="connsiteX53" fmla="*/ 3773 w 10000"/>
              <a:gd name="connsiteY53" fmla="*/ 3783 h 10000"/>
              <a:gd name="connsiteX54" fmla="*/ 3773 w 10000"/>
              <a:gd name="connsiteY54" fmla="*/ 3373 h 10000"/>
              <a:gd name="connsiteX55" fmla="*/ 4191 w 10000"/>
              <a:gd name="connsiteY55" fmla="*/ 2950 h 10000"/>
              <a:gd name="connsiteX56" fmla="*/ 4191 w 10000"/>
              <a:gd name="connsiteY56" fmla="*/ 2632 h 10000"/>
              <a:gd name="connsiteX57" fmla="*/ 4191 w 10000"/>
              <a:gd name="connsiteY57" fmla="*/ 2315 h 10000"/>
              <a:gd name="connsiteX58" fmla="*/ 4191 w 10000"/>
              <a:gd name="connsiteY58" fmla="*/ 2103 h 10000"/>
              <a:gd name="connsiteX59" fmla="*/ 4609 w 10000"/>
              <a:gd name="connsiteY59" fmla="*/ 1892 h 10000"/>
              <a:gd name="connsiteX60" fmla="*/ 4609 w 10000"/>
              <a:gd name="connsiteY60" fmla="*/ 1680 h 10000"/>
              <a:gd name="connsiteX61" fmla="*/ 4191 w 10000"/>
              <a:gd name="connsiteY61" fmla="*/ 1468 h 10000"/>
              <a:gd name="connsiteX62" fmla="*/ 4191 w 10000"/>
              <a:gd name="connsiteY62" fmla="*/ 1257 h 10000"/>
              <a:gd name="connsiteX63" fmla="*/ 3773 w 10000"/>
              <a:gd name="connsiteY63" fmla="*/ 1164 h 10000"/>
              <a:gd name="connsiteX64" fmla="*/ 2933 w 10000"/>
              <a:gd name="connsiteY64" fmla="*/ 1058 h 10000"/>
              <a:gd name="connsiteX65" fmla="*/ 3352 w 10000"/>
              <a:gd name="connsiteY65" fmla="*/ 0 h 10000"/>
              <a:gd name="connsiteX66" fmla="*/ 3773 w 10000"/>
              <a:gd name="connsiteY66" fmla="*/ 0 h 10000"/>
              <a:gd name="connsiteX67" fmla="*/ 4191 w 10000"/>
              <a:gd name="connsiteY67" fmla="*/ 106 h 10000"/>
              <a:gd name="connsiteX68" fmla="*/ 5029 w 10000"/>
              <a:gd name="connsiteY68" fmla="*/ 212 h 10000"/>
              <a:gd name="connsiteX69" fmla="*/ 5814 w 10000"/>
              <a:gd name="connsiteY69" fmla="*/ 317 h 10000"/>
              <a:gd name="connsiteX70" fmla="*/ 7061 w 10000"/>
              <a:gd name="connsiteY70" fmla="*/ 635 h 10000"/>
              <a:gd name="connsiteX71" fmla="*/ 8329 w 10000"/>
              <a:gd name="connsiteY71" fmla="*/ 847 h 10000"/>
              <a:gd name="connsiteX72" fmla="*/ 9164 w 10000"/>
              <a:gd name="connsiteY72" fmla="*/ 952 h 10000"/>
              <a:gd name="connsiteX73" fmla="*/ 9576 w 10000"/>
              <a:gd name="connsiteY73" fmla="*/ 1164 h 10000"/>
              <a:gd name="connsiteX74" fmla="*/ 9576 w 10000"/>
              <a:gd name="connsiteY74" fmla="*/ 1257 h 10000"/>
              <a:gd name="connsiteX75" fmla="*/ 9576 w 10000"/>
              <a:gd name="connsiteY75" fmla="*/ 1257 h 10000"/>
              <a:gd name="connsiteX0" fmla="*/ 9576 w 10000"/>
              <a:gd name="connsiteY0" fmla="*/ 1257 h 10000"/>
              <a:gd name="connsiteX1" fmla="*/ 10000 w 10000"/>
              <a:gd name="connsiteY1" fmla="*/ 1362 h 10000"/>
              <a:gd name="connsiteX2" fmla="*/ 9576 w 10000"/>
              <a:gd name="connsiteY2" fmla="*/ 1468 h 10000"/>
              <a:gd name="connsiteX3" fmla="*/ 9576 w 10000"/>
              <a:gd name="connsiteY3" fmla="*/ 1574 h 10000"/>
              <a:gd name="connsiteX4" fmla="*/ 9164 w 10000"/>
              <a:gd name="connsiteY4" fmla="*/ 1680 h 10000"/>
              <a:gd name="connsiteX5" fmla="*/ 9164 w 10000"/>
              <a:gd name="connsiteY5" fmla="*/ 1680 h 10000"/>
              <a:gd name="connsiteX6" fmla="*/ 8748 w 10000"/>
              <a:gd name="connsiteY6" fmla="*/ 1786 h 10000"/>
              <a:gd name="connsiteX7" fmla="*/ 8748 w 10000"/>
              <a:gd name="connsiteY7" fmla="*/ 1892 h 10000"/>
              <a:gd name="connsiteX8" fmla="*/ 8329 w 10000"/>
              <a:gd name="connsiteY8" fmla="*/ 2103 h 10000"/>
              <a:gd name="connsiteX9" fmla="*/ 8329 w 10000"/>
              <a:gd name="connsiteY9" fmla="*/ 2209 h 10000"/>
              <a:gd name="connsiteX10" fmla="*/ 8329 w 10000"/>
              <a:gd name="connsiteY10" fmla="*/ 2421 h 10000"/>
              <a:gd name="connsiteX11" fmla="*/ 7910 w 10000"/>
              <a:gd name="connsiteY11" fmla="*/ 2632 h 10000"/>
              <a:gd name="connsiteX12" fmla="*/ 7910 w 10000"/>
              <a:gd name="connsiteY12" fmla="*/ 2844 h 10000"/>
              <a:gd name="connsiteX13" fmla="*/ 7487 w 10000"/>
              <a:gd name="connsiteY13" fmla="*/ 3161 h 10000"/>
              <a:gd name="connsiteX14" fmla="*/ 7487 w 10000"/>
              <a:gd name="connsiteY14" fmla="*/ 3479 h 10000"/>
              <a:gd name="connsiteX15" fmla="*/ 7487 w 10000"/>
              <a:gd name="connsiteY15" fmla="*/ 3889 h 10000"/>
              <a:gd name="connsiteX16" fmla="*/ 7061 w 10000"/>
              <a:gd name="connsiteY16" fmla="*/ 4206 h 10000"/>
              <a:gd name="connsiteX17" fmla="*/ 6649 w 10000"/>
              <a:gd name="connsiteY17" fmla="*/ 4630 h 10000"/>
              <a:gd name="connsiteX18" fmla="*/ 6649 w 10000"/>
              <a:gd name="connsiteY18" fmla="*/ 5159 h 10000"/>
              <a:gd name="connsiteX19" fmla="*/ 6231 w 10000"/>
              <a:gd name="connsiteY19" fmla="*/ 5688 h 10000"/>
              <a:gd name="connsiteX20" fmla="*/ 5814 w 10000"/>
              <a:gd name="connsiteY20" fmla="*/ 6310 h 10000"/>
              <a:gd name="connsiteX21" fmla="*/ 5393 w 10000"/>
              <a:gd name="connsiteY21" fmla="*/ 6839 h 10000"/>
              <a:gd name="connsiteX22" fmla="*/ 5393 w 10000"/>
              <a:gd name="connsiteY22" fmla="*/ 7368 h 10000"/>
              <a:gd name="connsiteX23" fmla="*/ 5029 w 10000"/>
              <a:gd name="connsiteY23" fmla="*/ 7791 h 10000"/>
              <a:gd name="connsiteX24" fmla="*/ 4609 w 10000"/>
              <a:gd name="connsiteY24" fmla="*/ 8214 h 10000"/>
              <a:gd name="connsiteX25" fmla="*/ 4191 w 10000"/>
              <a:gd name="connsiteY25" fmla="*/ 8532 h 10000"/>
              <a:gd name="connsiteX26" fmla="*/ 3773 w 10000"/>
              <a:gd name="connsiteY26" fmla="*/ 8836 h 10000"/>
              <a:gd name="connsiteX27" fmla="*/ 3352 w 10000"/>
              <a:gd name="connsiteY27" fmla="*/ 9048 h 10000"/>
              <a:gd name="connsiteX28" fmla="*/ 2933 w 10000"/>
              <a:gd name="connsiteY28" fmla="*/ 9259 h 10000"/>
              <a:gd name="connsiteX29" fmla="*/ 2513 w 10000"/>
              <a:gd name="connsiteY29" fmla="*/ 9577 h 10000"/>
              <a:gd name="connsiteX30" fmla="*/ 1676 w 10000"/>
              <a:gd name="connsiteY30" fmla="*/ 9788 h 10000"/>
              <a:gd name="connsiteX31" fmla="*/ 1260 w 10000"/>
              <a:gd name="connsiteY31" fmla="*/ 9894 h 10000"/>
              <a:gd name="connsiteX32" fmla="*/ 841 w 10000"/>
              <a:gd name="connsiteY32" fmla="*/ 10000 h 10000"/>
              <a:gd name="connsiteX33" fmla="*/ 423 w 10000"/>
              <a:gd name="connsiteY33" fmla="*/ 9894 h 10000"/>
              <a:gd name="connsiteX34" fmla="*/ 0 w 10000"/>
              <a:gd name="connsiteY34" fmla="*/ 9788 h 10000"/>
              <a:gd name="connsiteX35" fmla="*/ 0 w 10000"/>
              <a:gd name="connsiteY35" fmla="*/ 9683 h 10000"/>
              <a:gd name="connsiteX36" fmla="*/ 0 w 10000"/>
              <a:gd name="connsiteY36" fmla="*/ 9365 h 10000"/>
              <a:gd name="connsiteX37" fmla="*/ 0 w 10000"/>
              <a:gd name="connsiteY37" fmla="*/ 9259 h 10000"/>
              <a:gd name="connsiteX38" fmla="*/ 0 w 10000"/>
              <a:gd name="connsiteY38" fmla="*/ 9048 h 10000"/>
              <a:gd name="connsiteX39" fmla="*/ 0 w 10000"/>
              <a:gd name="connsiteY39" fmla="*/ 8942 h 10000"/>
              <a:gd name="connsiteX40" fmla="*/ 423 w 10000"/>
              <a:gd name="connsiteY40" fmla="*/ 7685 h 10000"/>
              <a:gd name="connsiteX41" fmla="*/ 841 w 10000"/>
              <a:gd name="connsiteY41" fmla="*/ 7685 h 10000"/>
              <a:gd name="connsiteX42" fmla="*/ 841 w 10000"/>
              <a:gd name="connsiteY42" fmla="*/ 7685 h 10000"/>
              <a:gd name="connsiteX43" fmla="*/ 1260 w 10000"/>
              <a:gd name="connsiteY43" fmla="*/ 7579 h 10000"/>
              <a:gd name="connsiteX44" fmla="*/ 1260 w 10000"/>
              <a:gd name="connsiteY44" fmla="*/ 7474 h 10000"/>
              <a:gd name="connsiteX45" fmla="*/ 1676 w 10000"/>
              <a:gd name="connsiteY45" fmla="*/ 7368 h 10000"/>
              <a:gd name="connsiteX46" fmla="*/ 1676 w 10000"/>
              <a:gd name="connsiteY46" fmla="*/ 7156 h 10000"/>
              <a:gd name="connsiteX47" fmla="*/ 2097 w 10000"/>
              <a:gd name="connsiteY47" fmla="*/ 6944 h 10000"/>
              <a:gd name="connsiteX48" fmla="*/ 2097 w 10000"/>
              <a:gd name="connsiteY48" fmla="*/ 6627 h 10000"/>
              <a:gd name="connsiteX49" fmla="*/ 2513 w 10000"/>
              <a:gd name="connsiteY49" fmla="*/ 6217 h 10000"/>
              <a:gd name="connsiteX50" fmla="*/ 2513 w 10000"/>
              <a:gd name="connsiteY50" fmla="*/ 5794 h 10000"/>
              <a:gd name="connsiteX51" fmla="*/ 2933 w 10000"/>
              <a:gd name="connsiteY51" fmla="*/ 5370 h 10000"/>
              <a:gd name="connsiteX52" fmla="*/ 2933 w 10000"/>
              <a:gd name="connsiteY52" fmla="*/ 4841 h 10000"/>
              <a:gd name="connsiteX53" fmla="*/ 3352 w 10000"/>
              <a:gd name="connsiteY53" fmla="*/ 4206 h 10000"/>
              <a:gd name="connsiteX54" fmla="*/ 3773 w 10000"/>
              <a:gd name="connsiteY54" fmla="*/ 3783 h 10000"/>
              <a:gd name="connsiteX55" fmla="*/ 3773 w 10000"/>
              <a:gd name="connsiteY55" fmla="*/ 3373 h 10000"/>
              <a:gd name="connsiteX56" fmla="*/ 4191 w 10000"/>
              <a:gd name="connsiteY56" fmla="*/ 2950 h 10000"/>
              <a:gd name="connsiteX57" fmla="*/ 4191 w 10000"/>
              <a:gd name="connsiteY57" fmla="*/ 2632 h 10000"/>
              <a:gd name="connsiteX58" fmla="*/ 4191 w 10000"/>
              <a:gd name="connsiteY58" fmla="*/ 2315 h 10000"/>
              <a:gd name="connsiteX59" fmla="*/ 4191 w 10000"/>
              <a:gd name="connsiteY59" fmla="*/ 2103 h 10000"/>
              <a:gd name="connsiteX60" fmla="*/ 4609 w 10000"/>
              <a:gd name="connsiteY60" fmla="*/ 1892 h 10000"/>
              <a:gd name="connsiteX61" fmla="*/ 4609 w 10000"/>
              <a:gd name="connsiteY61" fmla="*/ 1680 h 10000"/>
              <a:gd name="connsiteX62" fmla="*/ 4191 w 10000"/>
              <a:gd name="connsiteY62" fmla="*/ 1468 h 10000"/>
              <a:gd name="connsiteX63" fmla="*/ 4191 w 10000"/>
              <a:gd name="connsiteY63" fmla="*/ 1257 h 10000"/>
              <a:gd name="connsiteX64" fmla="*/ 3773 w 10000"/>
              <a:gd name="connsiteY64" fmla="*/ 1164 h 10000"/>
              <a:gd name="connsiteX65" fmla="*/ 2933 w 10000"/>
              <a:gd name="connsiteY65" fmla="*/ 1058 h 10000"/>
              <a:gd name="connsiteX66" fmla="*/ 3352 w 10000"/>
              <a:gd name="connsiteY66" fmla="*/ 0 h 10000"/>
              <a:gd name="connsiteX67" fmla="*/ 3773 w 10000"/>
              <a:gd name="connsiteY67" fmla="*/ 0 h 10000"/>
              <a:gd name="connsiteX68" fmla="*/ 4191 w 10000"/>
              <a:gd name="connsiteY68" fmla="*/ 106 h 10000"/>
              <a:gd name="connsiteX69" fmla="*/ 5029 w 10000"/>
              <a:gd name="connsiteY69" fmla="*/ 212 h 10000"/>
              <a:gd name="connsiteX70" fmla="*/ 5814 w 10000"/>
              <a:gd name="connsiteY70" fmla="*/ 317 h 10000"/>
              <a:gd name="connsiteX71" fmla="*/ 7061 w 10000"/>
              <a:gd name="connsiteY71" fmla="*/ 635 h 10000"/>
              <a:gd name="connsiteX72" fmla="*/ 8329 w 10000"/>
              <a:gd name="connsiteY72" fmla="*/ 847 h 10000"/>
              <a:gd name="connsiteX73" fmla="*/ 9164 w 10000"/>
              <a:gd name="connsiteY73" fmla="*/ 952 h 10000"/>
              <a:gd name="connsiteX74" fmla="*/ 9576 w 10000"/>
              <a:gd name="connsiteY74" fmla="*/ 1164 h 10000"/>
              <a:gd name="connsiteX75" fmla="*/ 9576 w 10000"/>
              <a:gd name="connsiteY75" fmla="*/ 1257 h 10000"/>
              <a:gd name="connsiteX76" fmla="*/ 9576 w 10000"/>
              <a:gd name="connsiteY76" fmla="*/ 1257 h 10000"/>
              <a:gd name="connsiteX0" fmla="*/ 9576 w 10000"/>
              <a:gd name="connsiteY0" fmla="*/ 1257 h 10000"/>
              <a:gd name="connsiteX1" fmla="*/ 10000 w 10000"/>
              <a:gd name="connsiteY1" fmla="*/ 1362 h 10000"/>
              <a:gd name="connsiteX2" fmla="*/ 9576 w 10000"/>
              <a:gd name="connsiteY2" fmla="*/ 1468 h 10000"/>
              <a:gd name="connsiteX3" fmla="*/ 9576 w 10000"/>
              <a:gd name="connsiteY3" fmla="*/ 1574 h 10000"/>
              <a:gd name="connsiteX4" fmla="*/ 9164 w 10000"/>
              <a:gd name="connsiteY4" fmla="*/ 1680 h 10000"/>
              <a:gd name="connsiteX5" fmla="*/ 9164 w 10000"/>
              <a:gd name="connsiteY5" fmla="*/ 1680 h 10000"/>
              <a:gd name="connsiteX6" fmla="*/ 8748 w 10000"/>
              <a:gd name="connsiteY6" fmla="*/ 1786 h 10000"/>
              <a:gd name="connsiteX7" fmla="*/ 8748 w 10000"/>
              <a:gd name="connsiteY7" fmla="*/ 1892 h 10000"/>
              <a:gd name="connsiteX8" fmla="*/ 8329 w 10000"/>
              <a:gd name="connsiteY8" fmla="*/ 2103 h 10000"/>
              <a:gd name="connsiteX9" fmla="*/ 8329 w 10000"/>
              <a:gd name="connsiteY9" fmla="*/ 2209 h 10000"/>
              <a:gd name="connsiteX10" fmla="*/ 8329 w 10000"/>
              <a:gd name="connsiteY10" fmla="*/ 2421 h 10000"/>
              <a:gd name="connsiteX11" fmla="*/ 7910 w 10000"/>
              <a:gd name="connsiteY11" fmla="*/ 2632 h 10000"/>
              <a:gd name="connsiteX12" fmla="*/ 7910 w 10000"/>
              <a:gd name="connsiteY12" fmla="*/ 2844 h 10000"/>
              <a:gd name="connsiteX13" fmla="*/ 7487 w 10000"/>
              <a:gd name="connsiteY13" fmla="*/ 3161 h 10000"/>
              <a:gd name="connsiteX14" fmla="*/ 7487 w 10000"/>
              <a:gd name="connsiteY14" fmla="*/ 3479 h 10000"/>
              <a:gd name="connsiteX15" fmla="*/ 7487 w 10000"/>
              <a:gd name="connsiteY15" fmla="*/ 3889 h 10000"/>
              <a:gd name="connsiteX16" fmla="*/ 7061 w 10000"/>
              <a:gd name="connsiteY16" fmla="*/ 4206 h 10000"/>
              <a:gd name="connsiteX17" fmla="*/ 6649 w 10000"/>
              <a:gd name="connsiteY17" fmla="*/ 4630 h 10000"/>
              <a:gd name="connsiteX18" fmla="*/ 6649 w 10000"/>
              <a:gd name="connsiteY18" fmla="*/ 5159 h 10000"/>
              <a:gd name="connsiteX19" fmla="*/ 6231 w 10000"/>
              <a:gd name="connsiteY19" fmla="*/ 5688 h 10000"/>
              <a:gd name="connsiteX20" fmla="*/ 5814 w 10000"/>
              <a:gd name="connsiteY20" fmla="*/ 6310 h 10000"/>
              <a:gd name="connsiteX21" fmla="*/ 5393 w 10000"/>
              <a:gd name="connsiteY21" fmla="*/ 6839 h 10000"/>
              <a:gd name="connsiteX22" fmla="*/ 5393 w 10000"/>
              <a:gd name="connsiteY22" fmla="*/ 7368 h 10000"/>
              <a:gd name="connsiteX23" fmla="*/ 5029 w 10000"/>
              <a:gd name="connsiteY23" fmla="*/ 7791 h 10000"/>
              <a:gd name="connsiteX24" fmla="*/ 4609 w 10000"/>
              <a:gd name="connsiteY24" fmla="*/ 8214 h 10000"/>
              <a:gd name="connsiteX25" fmla="*/ 4191 w 10000"/>
              <a:gd name="connsiteY25" fmla="*/ 8532 h 10000"/>
              <a:gd name="connsiteX26" fmla="*/ 3773 w 10000"/>
              <a:gd name="connsiteY26" fmla="*/ 8836 h 10000"/>
              <a:gd name="connsiteX27" fmla="*/ 3352 w 10000"/>
              <a:gd name="connsiteY27" fmla="*/ 9048 h 10000"/>
              <a:gd name="connsiteX28" fmla="*/ 2933 w 10000"/>
              <a:gd name="connsiteY28" fmla="*/ 9259 h 10000"/>
              <a:gd name="connsiteX29" fmla="*/ 2513 w 10000"/>
              <a:gd name="connsiteY29" fmla="*/ 9577 h 10000"/>
              <a:gd name="connsiteX30" fmla="*/ 1676 w 10000"/>
              <a:gd name="connsiteY30" fmla="*/ 9788 h 10000"/>
              <a:gd name="connsiteX31" fmla="*/ 1260 w 10000"/>
              <a:gd name="connsiteY31" fmla="*/ 9894 h 10000"/>
              <a:gd name="connsiteX32" fmla="*/ 841 w 10000"/>
              <a:gd name="connsiteY32" fmla="*/ 10000 h 10000"/>
              <a:gd name="connsiteX33" fmla="*/ 423 w 10000"/>
              <a:gd name="connsiteY33" fmla="*/ 9894 h 10000"/>
              <a:gd name="connsiteX34" fmla="*/ 0 w 10000"/>
              <a:gd name="connsiteY34" fmla="*/ 9788 h 10000"/>
              <a:gd name="connsiteX35" fmla="*/ 0 w 10000"/>
              <a:gd name="connsiteY35" fmla="*/ 9683 h 10000"/>
              <a:gd name="connsiteX36" fmla="*/ 0 w 10000"/>
              <a:gd name="connsiteY36" fmla="*/ 9365 h 10000"/>
              <a:gd name="connsiteX37" fmla="*/ 0 w 10000"/>
              <a:gd name="connsiteY37" fmla="*/ 9259 h 10000"/>
              <a:gd name="connsiteX38" fmla="*/ 0 w 10000"/>
              <a:gd name="connsiteY38" fmla="*/ 9048 h 10000"/>
              <a:gd name="connsiteX39" fmla="*/ 423 w 10000"/>
              <a:gd name="connsiteY39" fmla="*/ 7685 h 10000"/>
              <a:gd name="connsiteX40" fmla="*/ 841 w 10000"/>
              <a:gd name="connsiteY40" fmla="*/ 7685 h 10000"/>
              <a:gd name="connsiteX41" fmla="*/ 841 w 10000"/>
              <a:gd name="connsiteY41" fmla="*/ 7685 h 10000"/>
              <a:gd name="connsiteX42" fmla="*/ 1260 w 10000"/>
              <a:gd name="connsiteY42" fmla="*/ 7579 h 10000"/>
              <a:gd name="connsiteX43" fmla="*/ 1260 w 10000"/>
              <a:gd name="connsiteY43" fmla="*/ 7474 h 10000"/>
              <a:gd name="connsiteX44" fmla="*/ 1676 w 10000"/>
              <a:gd name="connsiteY44" fmla="*/ 7368 h 10000"/>
              <a:gd name="connsiteX45" fmla="*/ 1676 w 10000"/>
              <a:gd name="connsiteY45" fmla="*/ 7156 h 10000"/>
              <a:gd name="connsiteX46" fmla="*/ 2097 w 10000"/>
              <a:gd name="connsiteY46" fmla="*/ 6944 h 10000"/>
              <a:gd name="connsiteX47" fmla="*/ 2097 w 10000"/>
              <a:gd name="connsiteY47" fmla="*/ 6627 h 10000"/>
              <a:gd name="connsiteX48" fmla="*/ 2513 w 10000"/>
              <a:gd name="connsiteY48" fmla="*/ 6217 h 10000"/>
              <a:gd name="connsiteX49" fmla="*/ 2513 w 10000"/>
              <a:gd name="connsiteY49" fmla="*/ 5794 h 10000"/>
              <a:gd name="connsiteX50" fmla="*/ 2933 w 10000"/>
              <a:gd name="connsiteY50" fmla="*/ 5370 h 10000"/>
              <a:gd name="connsiteX51" fmla="*/ 2933 w 10000"/>
              <a:gd name="connsiteY51" fmla="*/ 4841 h 10000"/>
              <a:gd name="connsiteX52" fmla="*/ 3352 w 10000"/>
              <a:gd name="connsiteY52" fmla="*/ 4206 h 10000"/>
              <a:gd name="connsiteX53" fmla="*/ 3773 w 10000"/>
              <a:gd name="connsiteY53" fmla="*/ 3783 h 10000"/>
              <a:gd name="connsiteX54" fmla="*/ 3773 w 10000"/>
              <a:gd name="connsiteY54" fmla="*/ 3373 h 10000"/>
              <a:gd name="connsiteX55" fmla="*/ 4191 w 10000"/>
              <a:gd name="connsiteY55" fmla="*/ 2950 h 10000"/>
              <a:gd name="connsiteX56" fmla="*/ 4191 w 10000"/>
              <a:gd name="connsiteY56" fmla="*/ 2632 h 10000"/>
              <a:gd name="connsiteX57" fmla="*/ 4191 w 10000"/>
              <a:gd name="connsiteY57" fmla="*/ 2315 h 10000"/>
              <a:gd name="connsiteX58" fmla="*/ 4191 w 10000"/>
              <a:gd name="connsiteY58" fmla="*/ 2103 h 10000"/>
              <a:gd name="connsiteX59" fmla="*/ 4609 w 10000"/>
              <a:gd name="connsiteY59" fmla="*/ 1892 h 10000"/>
              <a:gd name="connsiteX60" fmla="*/ 4609 w 10000"/>
              <a:gd name="connsiteY60" fmla="*/ 1680 h 10000"/>
              <a:gd name="connsiteX61" fmla="*/ 4191 w 10000"/>
              <a:gd name="connsiteY61" fmla="*/ 1468 h 10000"/>
              <a:gd name="connsiteX62" fmla="*/ 4191 w 10000"/>
              <a:gd name="connsiteY62" fmla="*/ 1257 h 10000"/>
              <a:gd name="connsiteX63" fmla="*/ 3773 w 10000"/>
              <a:gd name="connsiteY63" fmla="*/ 1164 h 10000"/>
              <a:gd name="connsiteX64" fmla="*/ 2933 w 10000"/>
              <a:gd name="connsiteY64" fmla="*/ 1058 h 10000"/>
              <a:gd name="connsiteX65" fmla="*/ 3352 w 10000"/>
              <a:gd name="connsiteY65" fmla="*/ 0 h 10000"/>
              <a:gd name="connsiteX66" fmla="*/ 3773 w 10000"/>
              <a:gd name="connsiteY66" fmla="*/ 0 h 10000"/>
              <a:gd name="connsiteX67" fmla="*/ 4191 w 10000"/>
              <a:gd name="connsiteY67" fmla="*/ 106 h 10000"/>
              <a:gd name="connsiteX68" fmla="*/ 5029 w 10000"/>
              <a:gd name="connsiteY68" fmla="*/ 212 h 10000"/>
              <a:gd name="connsiteX69" fmla="*/ 5814 w 10000"/>
              <a:gd name="connsiteY69" fmla="*/ 317 h 10000"/>
              <a:gd name="connsiteX70" fmla="*/ 7061 w 10000"/>
              <a:gd name="connsiteY70" fmla="*/ 635 h 10000"/>
              <a:gd name="connsiteX71" fmla="*/ 8329 w 10000"/>
              <a:gd name="connsiteY71" fmla="*/ 847 h 10000"/>
              <a:gd name="connsiteX72" fmla="*/ 9164 w 10000"/>
              <a:gd name="connsiteY72" fmla="*/ 952 h 10000"/>
              <a:gd name="connsiteX73" fmla="*/ 9576 w 10000"/>
              <a:gd name="connsiteY73" fmla="*/ 1164 h 10000"/>
              <a:gd name="connsiteX74" fmla="*/ 9576 w 10000"/>
              <a:gd name="connsiteY74" fmla="*/ 1257 h 10000"/>
              <a:gd name="connsiteX75" fmla="*/ 9576 w 10000"/>
              <a:gd name="connsiteY75" fmla="*/ 1257 h 10000"/>
              <a:gd name="connsiteX0" fmla="*/ 9576 w 10000"/>
              <a:gd name="connsiteY0" fmla="*/ 1257 h 10000"/>
              <a:gd name="connsiteX1" fmla="*/ 10000 w 10000"/>
              <a:gd name="connsiteY1" fmla="*/ 1362 h 10000"/>
              <a:gd name="connsiteX2" fmla="*/ 9576 w 10000"/>
              <a:gd name="connsiteY2" fmla="*/ 1468 h 10000"/>
              <a:gd name="connsiteX3" fmla="*/ 9576 w 10000"/>
              <a:gd name="connsiteY3" fmla="*/ 1574 h 10000"/>
              <a:gd name="connsiteX4" fmla="*/ 9164 w 10000"/>
              <a:gd name="connsiteY4" fmla="*/ 1680 h 10000"/>
              <a:gd name="connsiteX5" fmla="*/ 9164 w 10000"/>
              <a:gd name="connsiteY5" fmla="*/ 1680 h 10000"/>
              <a:gd name="connsiteX6" fmla="*/ 8748 w 10000"/>
              <a:gd name="connsiteY6" fmla="*/ 1786 h 10000"/>
              <a:gd name="connsiteX7" fmla="*/ 8748 w 10000"/>
              <a:gd name="connsiteY7" fmla="*/ 1892 h 10000"/>
              <a:gd name="connsiteX8" fmla="*/ 8329 w 10000"/>
              <a:gd name="connsiteY8" fmla="*/ 2103 h 10000"/>
              <a:gd name="connsiteX9" fmla="*/ 8329 w 10000"/>
              <a:gd name="connsiteY9" fmla="*/ 2209 h 10000"/>
              <a:gd name="connsiteX10" fmla="*/ 8329 w 10000"/>
              <a:gd name="connsiteY10" fmla="*/ 2421 h 10000"/>
              <a:gd name="connsiteX11" fmla="*/ 7910 w 10000"/>
              <a:gd name="connsiteY11" fmla="*/ 2632 h 10000"/>
              <a:gd name="connsiteX12" fmla="*/ 7910 w 10000"/>
              <a:gd name="connsiteY12" fmla="*/ 2844 h 10000"/>
              <a:gd name="connsiteX13" fmla="*/ 7487 w 10000"/>
              <a:gd name="connsiteY13" fmla="*/ 3161 h 10000"/>
              <a:gd name="connsiteX14" fmla="*/ 7487 w 10000"/>
              <a:gd name="connsiteY14" fmla="*/ 3479 h 10000"/>
              <a:gd name="connsiteX15" fmla="*/ 7487 w 10000"/>
              <a:gd name="connsiteY15" fmla="*/ 3889 h 10000"/>
              <a:gd name="connsiteX16" fmla="*/ 7061 w 10000"/>
              <a:gd name="connsiteY16" fmla="*/ 4206 h 10000"/>
              <a:gd name="connsiteX17" fmla="*/ 6649 w 10000"/>
              <a:gd name="connsiteY17" fmla="*/ 4630 h 10000"/>
              <a:gd name="connsiteX18" fmla="*/ 6649 w 10000"/>
              <a:gd name="connsiteY18" fmla="*/ 5159 h 10000"/>
              <a:gd name="connsiteX19" fmla="*/ 6231 w 10000"/>
              <a:gd name="connsiteY19" fmla="*/ 5688 h 10000"/>
              <a:gd name="connsiteX20" fmla="*/ 5814 w 10000"/>
              <a:gd name="connsiteY20" fmla="*/ 6310 h 10000"/>
              <a:gd name="connsiteX21" fmla="*/ 5393 w 10000"/>
              <a:gd name="connsiteY21" fmla="*/ 6839 h 10000"/>
              <a:gd name="connsiteX22" fmla="*/ 5393 w 10000"/>
              <a:gd name="connsiteY22" fmla="*/ 7368 h 10000"/>
              <a:gd name="connsiteX23" fmla="*/ 5029 w 10000"/>
              <a:gd name="connsiteY23" fmla="*/ 7791 h 10000"/>
              <a:gd name="connsiteX24" fmla="*/ 4609 w 10000"/>
              <a:gd name="connsiteY24" fmla="*/ 8214 h 10000"/>
              <a:gd name="connsiteX25" fmla="*/ 4191 w 10000"/>
              <a:gd name="connsiteY25" fmla="*/ 8532 h 10000"/>
              <a:gd name="connsiteX26" fmla="*/ 3773 w 10000"/>
              <a:gd name="connsiteY26" fmla="*/ 8836 h 10000"/>
              <a:gd name="connsiteX27" fmla="*/ 3352 w 10000"/>
              <a:gd name="connsiteY27" fmla="*/ 9048 h 10000"/>
              <a:gd name="connsiteX28" fmla="*/ 2933 w 10000"/>
              <a:gd name="connsiteY28" fmla="*/ 9259 h 10000"/>
              <a:gd name="connsiteX29" fmla="*/ 2513 w 10000"/>
              <a:gd name="connsiteY29" fmla="*/ 9577 h 10000"/>
              <a:gd name="connsiteX30" fmla="*/ 1676 w 10000"/>
              <a:gd name="connsiteY30" fmla="*/ 9788 h 10000"/>
              <a:gd name="connsiteX31" fmla="*/ 1260 w 10000"/>
              <a:gd name="connsiteY31" fmla="*/ 9894 h 10000"/>
              <a:gd name="connsiteX32" fmla="*/ 841 w 10000"/>
              <a:gd name="connsiteY32" fmla="*/ 10000 h 10000"/>
              <a:gd name="connsiteX33" fmla="*/ 423 w 10000"/>
              <a:gd name="connsiteY33" fmla="*/ 9894 h 10000"/>
              <a:gd name="connsiteX34" fmla="*/ 0 w 10000"/>
              <a:gd name="connsiteY34" fmla="*/ 9788 h 10000"/>
              <a:gd name="connsiteX35" fmla="*/ 0 w 10000"/>
              <a:gd name="connsiteY35" fmla="*/ 9683 h 10000"/>
              <a:gd name="connsiteX36" fmla="*/ 0 w 10000"/>
              <a:gd name="connsiteY36" fmla="*/ 9365 h 10000"/>
              <a:gd name="connsiteX37" fmla="*/ 0 w 10000"/>
              <a:gd name="connsiteY37" fmla="*/ 9259 h 10000"/>
              <a:gd name="connsiteX38" fmla="*/ 423 w 10000"/>
              <a:gd name="connsiteY38" fmla="*/ 7685 h 10000"/>
              <a:gd name="connsiteX39" fmla="*/ 841 w 10000"/>
              <a:gd name="connsiteY39" fmla="*/ 7685 h 10000"/>
              <a:gd name="connsiteX40" fmla="*/ 841 w 10000"/>
              <a:gd name="connsiteY40" fmla="*/ 7685 h 10000"/>
              <a:gd name="connsiteX41" fmla="*/ 1260 w 10000"/>
              <a:gd name="connsiteY41" fmla="*/ 7579 h 10000"/>
              <a:gd name="connsiteX42" fmla="*/ 1260 w 10000"/>
              <a:gd name="connsiteY42" fmla="*/ 7474 h 10000"/>
              <a:gd name="connsiteX43" fmla="*/ 1676 w 10000"/>
              <a:gd name="connsiteY43" fmla="*/ 7368 h 10000"/>
              <a:gd name="connsiteX44" fmla="*/ 1676 w 10000"/>
              <a:gd name="connsiteY44" fmla="*/ 7156 h 10000"/>
              <a:gd name="connsiteX45" fmla="*/ 2097 w 10000"/>
              <a:gd name="connsiteY45" fmla="*/ 6944 h 10000"/>
              <a:gd name="connsiteX46" fmla="*/ 2097 w 10000"/>
              <a:gd name="connsiteY46" fmla="*/ 6627 h 10000"/>
              <a:gd name="connsiteX47" fmla="*/ 2513 w 10000"/>
              <a:gd name="connsiteY47" fmla="*/ 6217 h 10000"/>
              <a:gd name="connsiteX48" fmla="*/ 2513 w 10000"/>
              <a:gd name="connsiteY48" fmla="*/ 5794 h 10000"/>
              <a:gd name="connsiteX49" fmla="*/ 2933 w 10000"/>
              <a:gd name="connsiteY49" fmla="*/ 5370 h 10000"/>
              <a:gd name="connsiteX50" fmla="*/ 2933 w 10000"/>
              <a:gd name="connsiteY50" fmla="*/ 4841 h 10000"/>
              <a:gd name="connsiteX51" fmla="*/ 3352 w 10000"/>
              <a:gd name="connsiteY51" fmla="*/ 4206 h 10000"/>
              <a:gd name="connsiteX52" fmla="*/ 3773 w 10000"/>
              <a:gd name="connsiteY52" fmla="*/ 3783 h 10000"/>
              <a:gd name="connsiteX53" fmla="*/ 3773 w 10000"/>
              <a:gd name="connsiteY53" fmla="*/ 3373 h 10000"/>
              <a:gd name="connsiteX54" fmla="*/ 4191 w 10000"/>
              <a:gd name="connsiteY54" fmla="*/ 2950 h 10000"/>
              <a:gd name="connsiteX55" fmla="*/ 4191 w 10000"/>
              <a:gd name="connsiteY55" fmla="*/ 2632 h 10000"/>
              <a:gd name="connsiteX56" fmla="*/ 4191 w 10000"/>
              <a:gd name="connsiteY56" fmla="*/ 2315 h 10000"/>
              <a:gd name="connsiteX57" fmla="*/ 4191 w 10000"/>
              <a:gd name="connsiteY57" fmla="*/ 2103 h 10000"/>
              <a:gd name="connsiteX58" fmla="*/ 4609 w 10000"/>
              <a:gd name="connsiteY58" fmla="*/ 1892 h 10000"/>
              <a:gd name="connsiteX59" fmla="*/ 4609 w 10000"/>
              <a:gd name="connsiteY59" fmla="*/ 1680 h 10000"/>
              <a:gd name="connsiteX60" fmla="*/ 4191 w 10000"/>
              <a:gd name="connsiteY60" fmla="*/ 1468 h 10000"/>
              <a:gd name="connsiteX61" fmla="*/ 4191 w 10000"/>
              <a:gd name="connsiteY61" fmla="*/ 1257 h 10000"/>
              <a:gd name="connsiteX62" fmla="*/ 3773 w 10000"/>
              <a:gd name="connsiteY62" fmla="*/ 1164 h 10000"/>
              <a:gd name="connsiteX63" fmla="*/ 2933 w 10000"/>
              <a:gd name="connsiteY63" fmla="*/ 1058 h 10000"/>
              <a:gd name="connsiteX64" fmla="*/ 3352 w 10000"/>
              <a:gd name="connsiteY64" fmla="*/ 0 h 10000"/>
              <a:gd name="connsiteX65" fmla="*/ 3773 w 10000"/>
              <a:gd name="connsiteY65" fmla="*/ 0 h 10000"/>
              <a:gd name="connsiteX66" fmla="*/ 4191 w 10000"/>
              <a:gd name="connsiteY66" fmla="*/ 106 h 10000"/>
              <a:gd name="connsiteX67" fmla="*/ 5029 w 10000"/>
              <a:gd name="connsiteY67" fmla="*/ 212 h 10000"/>
              <a:gd name="connsiteX68" fmla="*/ 5814 w 10000"/>
              <a:gd name="connsiteY68" fmla="*/ 317 h 10000"/>
              <a:gd name="connsiteX69" fmla="*/ 7061 w 10000"/>
              <a:gd name="connsiteY69" fmla="*/ 635 h 10000"/>
              <a:gd name="connsiteX70" fmla="*/ 8329 w 10000"/>
              <a:gd name="connsiteY70" fmla="*/ 847 h 10000"/>
              <a:gd name="connsiteX71" fmla="*/ 9164 w 10000"/>
              <a:gd name="connsiteY71" fmla="*/ 952 h 10000"/>
              <a:gd name="connsiteX72" fmla="*/ 9576 w 10000"/>
              <a:gd name="connsiteY72" fmla="*/ 1164 h 10000"/>
              <a:gd name="connsiteX73" fmla="*/ 9576 w 10000"/>
              <a:gd name="connsiteY73" fmla="*/ 1257 h 10000"/>
              <a:gd name="connsiteX74" fmla="*/ 9576 w 10000"/>
              <a:gd name="connsiteY74" fmla="*/ 1257 h 10000"/>
              <a:gd name="connsiteX0" fmla="*/ 9576 w 10000"/>
              <a:gd name="connsiteY0" fmla="*/ 1257 h 10000"/>
              <a:gd name="connsiteX1" fmla="*/ 10000 w 10000"/>
              <a:gd name="connsiteY1" fmla="*/ 1362 h 10000"/>
              <a:gd name="connsiteX2" fmla="*/ 9576 w 10000"/>
              <a:gd name="connsiteY2" fmla="*/ 1468 h 10000"/>
              <a:gd name="connsiteX3" fmla="*/ 9576 w 10000"/>
              <a:gd name="connsiteY3" fmla="*/ 1574 h 10000"/>
              <a:gd name="connsiteX4" fmla="*/ 9164 w 10000"/>
              <a:gd name="connsiteY4" fmla="*/ 1680 h 10000"/>
              <a:gd name="connsiteX5" fmla="*/ 9164 w 10000"/>
              <a:gd name="connsiteY5" fmla="*/ 1680 h 10000"/>
              <a:gd name="connsiteX6" fmla="*/ 8748 w 10000"/>
              <a:gd name="connsiteY6" fmla="*/ 1786 h 10000"/>
              <a:gd name="connsiteX7" fmla="*/ 8748 w 10000"/>
              <a:gd name="connsiteY7" fmla="*/ 1892 h 10000"/>
              <a:gd name="connsiteX8" fmla="*/ 8329 w 10000"/>
              <a:gd name="connsiteY8" fmla="*/ 2103 h 10000"/>
              <a:gd name="connsiteX9" fmla="*/ 8329 w 10000"/>
              <a:gd name="connsiteY9" fmla="*/ 2209 h 10000"/>
              <a:gd name="connsiteX10" fmla="*/ 8329 w 10000"/>
              <a:gd name="connsiteY10" fmla="*/ 2421 h 10000"/>
              <a:gd name="connsiteX11" fmla="*/ 7910 w 10000"/>
              <a:gd name="connsiteY11" fmla="*/ 2632 h 10000"/>
              <a:gd name="connsiteX12" fmla="*/ 7910 w 10000"/>
              <a:gd name="connsiteY12" fmla="*/ 2844 h 10000"/>
              <a:gd name="connsiteX13" fmla="*/ 7487 w 10000"/>
              <a:gd name="connsiteY13" fmla="*/ 3161 h 10000"/>
              <a:gd name="connsiteX14" fmla="*/ 7487 w 10000"/>
              <a:gd name="connsiteY14" fmla="*/ 3479 h 10000"/>
              <a:gd name="connsiteX15" fmla="*/ 7487 w 10000"/>
              <a:gd name="connsiteY15" fmla="*/ 3889 h 10000"/>
              <a:gd name="connsiteX16" fmla="*/ 7061 w 10000"/>
              <a:gd name="connsiteY16" fmla="*/ 4206 h 10000"/>
              <a:gd name="connsiteX17" fmla="*/ 6649 w 10000"/>
              <a:gd name="connsiteY17" fmla="*/ 4630 h 10000"/>
              <a:gd name="connsiteX18" fmla="*/ 6649 w 10000"/>
              <a:gd name="connsiteY18" fmla="*/ 5159 h 10000"/>
              <a:gd name="connsiteX19" fmla="*/ 6231 w 10000"/>
              <a:gd name="connsiteY19" fmla="*/ 5688 h 10000"/>
              <a:gd name="connsiteX20" fmla="*/ 5814 w 10000"/>
              <a:gd name="connsiteY20" fmla="*/ 6310 h 10000"/>
              <a:gd name="connsiteX21" fmla="*/ 5393 w 10000"/>
              <a:gd name="connsiteY21" fmla="*/ 6839 h 10000"/>
              <a:gd name="connsiteX22" fmla="*/ 5393 w 10000"/>
              <a:gd name="connsiteY22" fmla="*/ 7368 h 10000"/>
              <a:gd name="connsiteX23" fmla="*/ 5029 w 10000"/>
              <a:gd name="connsiteY23" fmla="*/ 7791 h 10000"/>
              <a:gd name="connsiteX24" fmla="*/ 4609 w 10000"/>
              <a:gd name="connsiteY24" fmla="*/ 8214 h 10000"/>
              <a:gd name="connsiteX25" fmla="*/ 4191 w 10000"/>
              <a:gd name="connsiteY25" fmla="*/ 8532 h 10000"/>
              <a:gd name="connsiteX26" fmla="*/ 3773 w 10000"/>
              <a:gd name="connsiteY26" fmla="*/ 8836 h 10000"/>
              <a:gd name="connsiteX27" fmla="*/ 3352 w 10000"/>
              <a:gd name="connsiteY27" fmla="*/ 9048 h 10000"/>
              <a:gd name="connsiteX28" fmla="*/ 2933 w 10000"/>
              <a:gd name="connsiteY28" fmla="*/ 9259 h 10000"/>
              <a:gd name="connsiteX29" fmla="*/ 2513 w 10000"/>
              <a:gd name="connsiteY29" fmla="*/ 9577 h 10000"/>
              <a:gd name="connsiteX30" fmla="*/ 1676 w 10000"/>
              <a:gd name="connsiteY30" fmla="*/ 9788 h 10000"/>
              <a:gd name="connsiteX31" fmla="*/ 1260 w 10000"/>
              <a:gd name="connsiteY31" fmla="*/ 9894 h 10000"/>
              <a:gd name="connsiteX32" fmla="*/ 841 w 10000"/>
              <a:gd name="connsiteY32" fmla="*/ 10000 h 10000"/>
              <a:gd name="connsiteX33" fmla="*/ 423 w 10000"/>
              <a:gd name="connsiteY33" fmla="*/ 9894 h 10000"/>
              <a:gd name="connsiteX34" fmla="*/ 0 w 10000"/>
              <a:gd name="connsiteY34" fmla="*/ 9788 h 10000"/>
              <a:gd name="connsiteX35" fmla="*/ 0 w 10000"/>
              <a:gd name="connsiteY35" fmla="*/ 9683 h 10000"/>
              <a:gd name="connsiteX36" fmla="*/ 0 w 10000"/>
              <a:gd name="connsiteY36" fmla="*/ 9365 h 10000"/>
              <a:gd name="connsiteX37" fmla="*/ 423 w 10000"/>
              <a:gd name="connsiteY37" fmla="*/ 7685 h 10000"/>
              <a:gd name="connsiteX38" fmla="*/ 841 w 10000"/>
              <a:gd name="connsiteY38" fmla="*/ 7685 h 10000"/>
              <a:gd name="connsiteX39" fmla="*/ 841 w 10000"/>
              <a:gd name="connsiteY39" fmla="*/ 7685 h 10000"/>
              <a:gd name="connsiteX40" fmla="*/ 1260 w 10000"/>
              <a:gd name="connsiteY40" fmla="*/ 7579 h 10000"/>
              <a:gd name="connsiteX41" fmla="*/ 1260 w 10000"/>
              <a:gd name="connsiteY41" fmla="*/ 7474 h 10000"/>
              <a:gd name="connsiteX42" fmla="*/ 1676 w 10000"/>
              <a:gd name="connsiteY42" fmla="*/ 7368 h 10000"/>
              <a:gd name="connsiteX43" fmla="*/ 1676 w 10000"/>
              <a:gd name="connsiteY43" fmla="*/ 7156 h 10000"/>
              <a:gd name="connsiteX44" fmla="*/ 2097 w 10000"/>
              <a:gd name="connsiteY44" fmla="*/ 6944 h 10000"/>
              <a:gd name="connsiteX45" fmla="*/ 2097 w 10000"/>
              <a:gd name="connsiteY45" fmla="*/ 6627 h 10000"/>
              <a:gd name="connsiteX46" fmla="*/ 2513 w 10000"/>
              <a:gd name="connsiteY46" fmla="*/ 6217 h 10000"/>
              <a:gd name="connsiteX47" fmla="*/ 2513 w 10000"/>
              <a:gd name="connsiteY47" fmla="*/ 5794 h 10000"/>
              <a:gd name="connsiteX48" fmla="*/ 2933 w 10000"/>
              <a:gd name="connsiteY48" fmla="*/ 5370 h 10000"/>
              <a:gd name="connsiteX49" fmla="*/ 2933 w 10000"/>
              <a:gd name="connsiteY49" fmla="*/ 4841 h 10000"/>
              <a:gd name="connsiteX50" fmla="*/ 3352 w 10000"/>
              <a:gd name="connsiteY50" fmla="*/ 4206 h 10000"/>
              <a:gd name="connsiteX51" fmla="*/ 3773 w 10000"/>
              <a:gd name="connsiteY51" fmla="*/ 3783 h 10000"/>
              <a:gd name="connsiteX52" fmla="*/ 3773 w 10000"/>
              <a:gd name="connsiteY52" fmla="*/ 3373 h 10000"/>
              <a:gd name="connsiteX53" fmla="*/ 4191 w 10000"/>
              <a:gd name="connsiteY53" fmla="*/ 2950 h 10000"/>
              <a:gd name="connsiteX54" fmla="*/ 4191 w 10000"/>
              <a:gd name="connsiteY54" fmla="*/ 2632 h 10000"/>
              <a:gd name="connsiteX55" fmla="*/ 4191 w 10000"/>
              <a:gd name="connsiteY55" fmla="*/ 2315 h 10000"/>
              <a:gd name="connsiteX56" fmla="*/ 4191 w 10000"/>
              <a:gd name="connsiteY56" fmla="*/ 2103 h 10000"/>
              <a:gd name="connsiteX57" fmla="*/ 4609 w 10000"/>
              <a:gd name="connsiteY57" fmla="*/ 1892 h 10000"/>
              <a:gd name="connsiteX58" fmla="*/ 4609 w 10000"/>
              <a:gd name="connsiteY58" fmla="*/ 1680 h 10000"/>
              <a:gd name="connsiteX59" fmla="*/ 4191 w 10000"/>
              <a:gd name="connsiteY59" fmla="*/ 1468 h 10000"/>
              <a:gd name="connsiteX60" fmla="*/ 4191 w 10000"/>
              <a:gd name="connsiteY60" fmla="*/ 1257 h 10000"/>
              <a:gd name="connsiteX61" fmla="*/ 3773 w 10000"/>
              <a:gd name="connsiteY61" fmla="*/ 1164 h 10000"/>
              <a:gd name="connsiteX62" fmla="*/ 2933 w 10000"/>
              <a:gd name="connsiteY62" fmla="*/ 1058 h 10000"/>
              <a:gd name="connsiteX63" fmla="*/ 3352 w 10000"/>
              <a:gd name="connsiteY63" fmla="*/ 0 h 10000"/>
              <a:gd name="connsiteX64" fmla="*/ 3773 w 10000"/>
              <a:gd name="connsiteY64" fmla="*/ 0 h 10000"/>
              <a:gd name="connsiteX65" fmla="*/ 4191 w 10000"/>
              <a:gd name="connsiteY65" fmla="*/ 106 h 10000"/>
              <a:gd name="connsiteX66" fmla="*/ 5029 w 10000"/>
              <a:gd name="connsiteY66" fmla="*/ 212 h 10000"/>
              <a:gd name="connsiteX67" fmla="*/ 5814 w 10000"/>
              <a:gd name="connsiteY67" fmla="*/ 317 h 10000"/>
              <a:gd name="connsiteX68" fmla="*/ 7061 w 10000"/>
              <a:gd name="connsiteY68" fmla="*/ 635 h 10000"/>
              <a:gd name="connsiteX69" fmla="*/ 8329 w 10000"/>
              <a:gd name="connsiteY69" fmla="*/ 847 h 10000"/>
              <a:gd name="connsiteX70" fmla="*/ 9164 w 10000"/>
              <a:gd name="connsiteY70" fmla="*/ 952 h 10000"/>
              <a:gd name="connsiteX71" fmla="*/ 9576 w 10000"/>
              <a:gd name="connsiteY71" fmla="*/ 1164 h 10000"/>
              <a:gd name="connsiteX72" fmla="*/ 9576 w 10000"/>
              <a:gd name="connsiteY72" fmla="*/ 1257 h 10000"/>
              <a:gd name="connsiteX73" fmla="*/ 9576 w 10000"/>
              <a:gd name="connsiteY73" fmla="*/ 1257 h 10000"/>
              <a:gd name="connsiteX0" fmla="*/ 9576 w 10000"/>
              <a:gd name="connsiteY0" fmla="*/ 1257 h 10000"/>
              <a:gd name="connsiteX1" fmla="*/ 10000 w 10000"/>
              <a:gd name="connsiteY1" fmla="*/ 1362 h 10000"/>
              <a:gd name="connsiteX2" fmla="*/ 9576 w 10000"/>
              <a:gd name="connsiteY2" fmla="*/ 1468 h 10000"/>
              <a:gd name="connsiteX3" fmla="*/ 9576 w 10000"/>
              <a:gd name="connsiteY3" fmla="*/ 1574 h 10000"/>
              <a:gd name="connsiteX4" fmla="*/ 9164 w 10000"/>
              <a:gd name="connsiteY4" fmla="*/ 1680 h 10000"/>
              <a:gd name="connsiteX5" fmla="*/ 9164 w 10000"/>
              <a:gd name="connsiteY5" fmla="*/ 1680 h 10000"/>
              <a:gd name="connsiteX6" fmla="*/ 8748 w 10000"/>
              <a:gd name="connsiteY6" fmla="*/ 1786 h 10000"/>
              <a:gd name="connsiteX7" fmla="*/ 8748 w 10000"/>
              <a:gd name="connsiteY7" fmla="*/ 1892 h 10000"/>
              <a:gd name="connsiteX8" fmla="*/ 8329 w 10000"/>
              <a:gd name="connsiteY8" fmla="*/ 2103 h 10000"/>
              <a:gd name="connsiteX9" fmla="*/ 8329 w 10000"/>
              <a:gd name="connsiteY9" fmla="*/ 2209 h 10000"/>
              <a:gd name="connsiteX10" fmla="*/ 8329 w 10000"/>
              <a:gd name="connsiteY10" fmla="*/ 2421 h 10000"/>
              <a:gd name="connsiteX11" fmla="*/ 7910 w 10000"/>
              <a:gd name="connsiteY11" fmla="*/ 2632 h 10000"/>
              <a:gd name="connsiteX12" fmla="*/ 7910 w 10000"/>
              <a:gd name="connsiteY12" fmla="*/ 2844 h 10000"/>
              <a:gd name="connsiteX13" fmla="*/ 7487 w 10000"/>
              <a:gd name="connsiteY13" fmla="*/ 3161 h 10000"/>
              <a:gd name="connsiteX14" fmla="*/ 7487 w 10000"/>
              <a:gd name="connsiteY14" fmla="*/ 3479 h 10000"/>
              <a:gd name="connsiteX15" fmla="*/ 7487 w 10000"/>
              <a:gd name="connsiteY15" fmla="*/ 3889 h 10000"/>
              <a:gd name="connsiteX16" fmla="*/ 7061 w 10000"/>
              <a:gd name="connsiteY16" fmla="*/ 4206 h 10000"/>
              <a:gd name="connsiteX17" fmla="*/ 6649 w 10000"/>
              <a:gd name="connsiteY17" fmla="*/ 4630 h 10000"/>
              <a:gd name="connsiteX18" fmla="*/ 6649 w 10000"/>
              <a:gd name="connsiteY18" fmla="*/ 5159 h 10000"/>
              <a:gd name="connsiteX19" fmla="*/ 6231 w 10000"/>
              <a:gd name="connsiteY19" fmla="*/ 5688 h 10000"/>
              <a:gd name="connsiteX20" fmla="*/ 5814 w 10000"/>
              <a:gd name="connsiteY20" fmla="*/ 6310 h 10000"/>
              <a:gd name="connsiteX21" fmla="*/ 5393 w 10000"/>
              <a:gd name="connsiteY21" fmla="*/ 6839 h 10000"/>
              <a:gd name="connsiteX22" fmla="*/ 5393 w 10000"/>
              <a:gd name="connsiteY22" fmla="*/ 7368 h 10000"/>
              <a:gd name="connsiteX23" fmla="*/ 5029 w 10000"/>
              <a:gd name="connsiteY23" fmla="*/ 7791 h 10000"/>
              <a:gd name="connsiteX24" fmla="*/ 4609 w 10000"/>
              <a:gd name="connsiteY24" fmla="*/ 8214 h 10000"/>
              <a:gd name="connsiteX25" fmla="*/ 4191 w 10000"/>
              <a:gd name="connsiteY25" fmla="*/ 8532 h 10000"/>
              <a:gd name="connsiteX26" fmla="*/ 3773 w 10000"/>
              <a:gd name="connsiteY26" fmla="*/ 8836 h 10000"/>
              <a:gd name="connsiteX27" fmla="*/ 3352 w 10000"/>
              <a:gd name="connsiteY27" fmla="*/ 9048 h 10000"/>
              <a:gd name="connsiteX28" fmla="*/ 2933 w 10000"/>
              <a:gd name="connsiteY28" fmla="*/ 9259 h 10000"/>
              <a:gd name="connsiteX29" fmla="*/ 2513 w 10000"/>
              <a:gd name="connsiteY29" fmla="*/ 9577 h 10000"/>
              <a:gd name="connsiteX30" fmla="*/ 1676 w 10000"/>
              <a:gd name="connsiteY30" fmla="*/ 9788 h 10000"/>
              <a:gd name="connsiteX31" fmla="*/ 1260 w 10000"/>
              <a:gd name="connsiteY31" fmla="*/ 9894 h 10000"/>
              <a:gd name="connsiteX32" fmla="*/ 841 w 10000"/>
              <a:gd name="connsiteY32" fmla="*/ 10000 h 10000"/>
              <a:gd name="connsiteX33" fmla="*/ 423 w 10000"/>
              <a:gd name="connsiteY33" fmla="*/ 9894 h 10000"/>
              <a:gd name="connsiteX34" fmla="*/ 0 w 10000"/>
              <a:gd name="connsiteY34" fmla="*/ 9788 h 10000"/>
              <a:gd name="connsiteX35" fmla="*/ 0 w 10000"/>
              <a:gd name="connsiteY35" fmla="*/ 9683 h 10000"/>
              <a:gd name="connsiteX36" fmla="*/ 423 w 10000"/>
              <a:gd name="connsiteY36" fmla="*/ 7685 h 10000"/>
              <a:gd name="connsiteX37" fmla="*/ 841 w 10000"/>
              <a:gd name="connsiteY37" fmla="*/ 7685 h 10000"/>
              <a:gd name="connsiteX38" fmla="*/ 841 w 10000"/>
              <a:gd name="connsiteY38" fmla="*/ 7685 h 10000"/>
              <a:gd name="connsiteX39" fmla="*/ 1260 w 10000"/>
              <a:gd name="connsiteY39" fmla="*/ 7579 h 10000"/>
              <a:gd name="connsiteX40" fmla="*/ 1260 w 10000"/>
              <a:gd name="connsiteY40" fmla="*/ 7474 h 10000"/>
              <a:gd name="connsiteX41" fmla="*/ 1676 w 10000"/>
              <a:gd name="connsiteY41" fmla="*/ 7368 h 10000"/>
              <a:gd name="connsiteX42" fmla="*/ 1676 w 10000"/>
              <a:gd name="connsiteY42" fmla="*/ 7156 h 10000"/>
              <a:gd name="connsiteX43" fmla="*/ 2097 w 10000"/>
              <a:gd name="connsiteY43" fmla="*/ 6944 h 10000"/>
              <a:gd name="connsiteX44" fmla="*/ 2097 w 10000"/>
              <a:gd name="connsiteY44" fmla="*/ 6627 h 10000"/>
              <a:gd name="connsiteX45" fmla="*/ 2513 w 10000"/>
              <a:gd name="connsiteY45" fmla="*/ 6217 h 10000"/>
              <a:gd name="connsiteX46" fmla="*/ 2513 w 10000"/>
              <a:gd name="connsiteY46" fmla="*/ 5794 h 10000"/>
              <a:gd name="connsiteX47" fmla="*/ 2933 w 10000"/>
              <a:gd name="connsiteY47" fmla="*/ 5370 h 10000"/>
              <a:gd name="connsiteX48" fmla="*/ 2933 w 10000"/>
              <a:gd name="connsiteY48" fmla="*/ 4841 h 10000"/>
              <a:gd name="connsiteX49" fmla="*/ 3352 w 10000"/>
              <a:gd name="connsiteY49" fmla="*/ 4206 h 10000"/>
              <a:gd name="connsiteX50" fmla="*/ 3773 w 10000"/>
              <a:gd name="connsiteY50" fmla="*/ 3783 h 10000"/>
              <a:gd name="connsiteX51" fmla="*/ 3773 w 10000"/>
              <a:gd name="connsiteY51" fmla="*/ 3373 h 10000"/>
              <a:gd name="connsiteX52" fmla="*/ 4191 w 10000"/>
              <a:gd name="connsiteY52" fmla="*/ 2950 h 10000"/>
              <a:gd name="connsiteX53" fmla="*/ 4191 w 10000"/>
              <a:gd name="connsiteY53" fmla="*/ 2632 h 10000"/>
              <a:gd name="connsiteX54" fmla="*/ 4191 w 10000"/>
              <a:gd name="connsiteY54" fmla="*/ 2315 h 10000"/>
              <a:gd name="connsiteX55" fmla="*/ 4191 w 10000"/>
              <a:gd name="connsiteY55" fmla="*/ 2103 h 10000"/>
              <a:gd name="connsiteX56" fmla="*/ 4609 w 10000"/>
              <a:gd name="connsiteY56" fmla="*/ 1892 h 10000"/>
              <a:gd name="connsiteX57" fmla="*/ 4609 w 10000"/>
              <a:gd name="connsiteY57" fmla="*/ 1680 h 10000"/>
              <a:gd name="connsiteX58" fmla="*/ 4191 w 10000"/>
              <a:gd name="connsiteY58" fmla="*/ 1468 h 10000"/>
              <a:gd name="connsiteX59" fmla="*/ 4191 w 10000"/>
              <a:gd name="connsiteY59" fmla="*/ 1257 h 10000"/>
              <a:gd name="connsiteX60" fmla="*/ 3773 w 10000"/>
              <a:gd name="connsiteY60" fmla="*/ 1164 h 10000"/>
              <a:gd name="connsiteX61" fmla="*/ 2933 w 10000"/>
              <a:gd name="connsiteY61" fmla="*/ 1058 h 10000"/>
              <a:gd name="connsiteX62" fmla="*/ 3352 w 10000"/>
              <a:gd name="connsiteY62" fmla="*/ 0 h 10000"/>
              <a:gd name="connsiteX63" fmla="*/ 3773 w 10000"/>
              <a:gd name="connsiteY63" fmla="*/ 0 h 10000"/>
              <a:gd name="connsiteX64" fmla="*/ 4191 w 10000"/>
              <a:gd name="connsiteY64" fmla="*/ 106 h 10000"/>
              <a:gd name="connsiteX65" fmla="*/ 5029 w 10000"/>
              <a:gd name="connsiteY65" fmla="*/ 212 h 10000"/>
              <a:gd name="connsiteX66" fmla="*/ 5814 w 10000"/>
              <a:gd name="connsiteY66" fmla="*/ 317 h 10000"/>
              <a:gd name="connsiteX67" fmla="*/ 7061 w 10000"/>
              <a:gd name="connsiteY67" fmla="*/ 635 h 10000"/>
              <a:gd name="connsiteX68" fmla="*/ 8329 w 10000"/>
              <a:gd name="connsiteY68" fmla="*/ 847 h 10000"/>
              <a:gd name="connsiteX69" fmla="*/ 9164 w 10000"/>
              <a:gd name="connsiteY69" fmla="*/ 952 h 10000"/>
              <a:gd name="connsiteX70" fmla="*/ 9576 w 10000"/>
              <a:gd name="connsiteY70" fmla="*/ 1164 h 10000"/>
              <a:gd name="connsiteX71" fmla="*/ 9576 w 10000"/>
              <a:gd name="connsiteY71" fmla="*/ 1257 h 10000"/>
              <a:gd name="connsiteX72" fmla="*/ 9576 w 10000"/>
              <a:gd name="connsiteY72" fmla="*/ 1257 h 10000"/>
              <a:gd name="connsiteX0" fmla="*/ 9576 w 10000"/>
              <a:gd name="connsiteY0" fmla="*/ 1257 h 10000"/>
              <a:gd name="connsiteX1" fmla="*/ 10000 w 10000"/>
              <a:gd name="connsiteY1" fmla="*/ 1362 h 10000"/>
              <a:gd name="connsiteX2" fmla="*/ 9576 w 10000"/>
              <a:gd name="connsiteY2" fmla="*/ 1468 h 10000"/>
              <a:gd name="connsiteX3" fmla="*/ 9576 w 10000"/>
              <a:gd name="connsiteY3" fmla="*/ 1574 h 10000"/>
              <a:gd name="connsiteX4" fmla="*/ 9164 w 10000"/>
              <a:gd name="connsiteY4" fmla="*/ 1680 h 10000"/>
              <a:gd name="connsiteX5" fmla="*/ 9164 w 10000"/>
              <a:gd name="connsiteY5" fmla="*/ 1680 h 10000"/>
              <a:gd name="connsiteX6" fmla="*/ 8748 w 10000"/>
              <a:gd name="connsiteY6" fmla="*/ 1786 h 10000"/>
              <a:gd name="connsiteX7" fmla="*/ 8748 w 10000"/>
              <a:gd name="connsiteY7" fmla="*/ 1892 h 10000"/>
              <a:gd name="connsiteX8" fmla="*/ 8329 w 10000"/>
              <a:gd name="connsiteY8" fmla="*/ 2103 h 10000"/>
              <a:gd name="connsiteX9" fmla="*/ 8329 w 10000"/>
              <a:gd name="connsiteY9" fmla="*/ 2209 h 10000"/>
              <a:gd name="connsiteX10" fmla="*/ 8329 w 10000"/>
              <a:gd name="connsiteY10" fmla="*/ 2421 h 10000"/>
              <a:gd name="connsiteX11" fmla="*/ 7910 w 10000"/>
              <a:gd name="connsiteY11" fmla="*/ 2632 h 10000"/>
              <a:gd name="connsiteX12" fmla="*/ 7910 w 10000"/>
              <a:gd name="connsiteY12" fmla="*/ 2844 h 10000"/>
              <a:gd name="connsiteX13" fmla="*/ 7487 w 10000"/>
              <a:gd name="connsiteY13" fmla="*/ 3161 h 10000"/>
              <a:gd name="connsiteX14" fmla="*/ 7487 w 10000"/>
              <a:gd name="connsiteY14" fmla="*/ 3479 h 10000"/>
              <a:gd name="connsiteX15" fmla="*/ 7487 w 10000"/>
              <a:gd name="connsiteY15" fmla="*/ 3889 h 10000"/>
              <a:gd name="connsiteX16" fmla="*/ 7061 w 10000"/>
              <a:gd name="connsiteY16" fmla="*/ 4206 h 10000"/>
              <a:gd name="connsiteX17" fmla="*/ 6649 w 10000"/>
              <a:gd name="connsiteY17" fmla="*/ 4630 h 10000"/>
              <a:gd name="connsiteX18" fmla="*/ 6649 w 10000"/>
              <a:gd name="connsiteY18" fmla="*/ 5159 h 10000"/>
              <a:gd name="connsiteX19" fmla="*/ 6231 w 10000"/>
              <a:gd name="connsiteY19" fmla="*/ 5688 h 10000"/>
              <a:gd name="connsiteX20" fmla="*/ 5814 w 10000"/>
              <a:gd name="connsiteY20" fmla="*/ 6310 h 10000"/>
              <a:gd name="connsiteX21" fmla="*/ 5393 w 10000"/>
              <a:gd name="connsiteY21" fmla="*/ 6839 h 10000"/>
              <a:gd name="connsiteX22" fmla="*/ 5393 w 10000"/>
              <a:gd name="connsiteY22" fmla="*/ 7368 h 10000"/>
              <a:gd name="connsiteX23" fmla="*/ 5029 w 10000"/>
              <a:gd name="connsiteY23" fmla="*/ 7791 h 10000"/>
              <a:gd name="connsiteX24" fmla="*/ 4609 w 10000"/>
              <a:gd name="connsiteY24" fmla="*/ 8214 h 10000"/>
              <a:gd name="connsiteX25" fmla="*/ 4191 w 10000"/>
              <a:gd name="connsiteY25" fmla="*/ 8532 h 10000"/>
              <a:gd name="connsiteX26" fmla="*/ 3773 w 10000"/>
              <a:gd name="connsiteY26" fmla="*/ 8836 h 10000"/>
              <a:gd name="connsiteX27" fmla="*/ 3352 w 10000"/>
              <a:gd name="connsiteY27" fmla="*/ 9048 h 10000"/>
              <a:gd name="connsiteX28" fmla="*/ 2933 w 10000"/>
              <a:gd name="connsiteY28" fmla="*/ 9259 h 10000"/>
              <a:gd name="connsiteX29" fmla="*/ 2513 w 10000"/>
              <a:gd name="connsiteY29" fmla="*/ 9577 h 10000"/>
              <a:gd name="connsiteX30" fmla="*/ 1676 w 10000"/>
              <a:gd name="connsiteY30" fmla="*/ 9788 h 10000"/>
              <a:gd name="connsiteX31" fmla="*/ 1260 w 10000"/>
              <a:gd name="connsiteY31" fmla="*/ 9894 h 10000"/>
              <a:gd name="connsiteX32" fmla="*/ 841 w 10000"/>
              <a:gd name="connsiteY32" fmla="*/ 10000 h 10000"/>
              <a:gd name="connsiteX33" fmla="*/ 423 w 10000"/>
              <a:gd name="connsiteY33" fmla="*/ 9894 h 10000"/>
              <a:gd name="connsiteX34" fmla="*/ 0 w 10000"/>
              <a:gd name="connsiteY34" fmla="*/ 9788 h 10000"/>
              <a:gd name="connsiteX35" fmla="*/ 423 w 10000"/>
              <a:gd name="connsiteY35" fmla="*/ 7685 h 10000"/>
              <a:gd name="connsiteX36" fmla="*/ 841 w 10000"/>
              <a:gd name="connsiteY36" fmla="*/ 7685 h 10000"/>
              <a:gd name="connsiteX37" fmla="*/ 841 w 10000"/>
              <a:gd name="connsiteY37" fmla="*/ 7685 h 10000"/>
              <a:gd name="connsiteX38" fmla="*/ 1260 w 10000"/>
              <a:gd name="connsiteY38" fmla="*/ 7579 h 10000"/>
              <a:gd name="connsiteX39" fmla="*/ 1260 w 10000"/>
              <a:gd name="connsiteY39" fmla="*/ 7474 h 10000"/>
              <a:gd name="connsiteX40" fmla="*/ 1676 w 10000"/>
              <a:gd name="connsiteY40" fmla="*/ 7368 h 10000"/>
              <a:gd name="connsiteX41" fmla="*/ 1676 w 10000"/>
              <a:gd name="connsiteY41" fmla="*/ 7156 h 10000"/>
              <a:gd name="connsiteX42" fmla="*/ 2097 w 10000"/>
              <a:gd name="connsiteY42" fmla="*/ 6944 h 10000"/>
              <a:gd name="connsiteX43" fmla="*/ 2097 w 10000"/>
              <a:gd name="connsiteY43" fmla="*/ 6627 h 10000"/>
              <a:gd name="connsiteX44" fmla="*/ 2513 w 10000"/>
              <a:gd name="connsiteY44" fmla="*/ 6217 h 10000"/>
              <a:gd name="connsiteX45" fmla="*/ 2513 w 10000"/>
              <a:gd name="connsiteY45" fmla="*/ 5794 h 10000"/>
              <a:gd name="connsiteX46" fmla="*/ 2933 w 10000"/>
              <a:gd name="connsiteY46" fmla="*/ 5370 h 10000"/>
              <a:gd name="connsiteX47" fmla="*/ 2933 w 10000"/>
              <a:gd name="connsiteY47" fmla="*/ 4841 h 10000"/>
              <a:gd name="connsiteX48" fmla="*/ 3352 w 10000"/>
              <a:gd name="connsiteY48" fmla="*/ 4206 h 10000"/>
              <a:gd name="connsiteX49" fmla="*/ 3773 w 10000"/>
              <a:gd name="connsiteY49" fmla="*/ 3783 h 10000"/>
              <a:gd name="connsiteX50" fmla="*/ 3773 w 10000"/>
              <a:gd name="connsiteY50" fmla="*/ 3373 h 10000"/>
              <a:gd name="connsiteX51" fmla="*/ 4191 w 10000"/>
              <a:gd name="connsiteY51" fmla="*/ 2950 h 10000"/>
              <a:gd name="connsiteX52" fmla="*/ 4191 w 10000"/>
              <a:gd name="connsiteY52" fmla="*/ 2632 h 10000"/>
              <a:gd name="connsiteX53" fmla="*/ 4191 w 10000"/>
              <a:gd name="connsiteY53" fmla="*/ 2315 h 10000"/>
              <a:gd name="connsiteX54" fmla="*/ 4191 w 10000"/>
              <a:gd name="connsiteY54" fmla="*/ 2103 h 10000"/>
              <a:gd name="connsiteX55" fmla="*/ 4609 w 10000"/>
              <a:gd name="connsiteY55" fmla="*/ 1892 h 10000"/>
              <a:gd name="connsiteX56" fmla="*/ 4609 w 10000"/>
              <a:gd name="connsiteY56" fmla="*/ 1680 h 10000"/>
              <a:gd name="connsiteX57" fmla="*/ 4191 w 10000"/>
              <a:gd name="connsiteY57" fmla="*/ 1468 h 10000"/>
              <a:gd name="connsiteX58" fmla="*/ 4191 w 10000"/>
              <a:gd name="connsiteY58" fmla="*/ 1257 h 10000"/>
              <a:gd name="connsiteX59" fmla="*/ 3773 w 10000"/>
              <a:gd name="connsiteY59" fmla="*/ 1164 h 10000"/>
              <a:gd name="connsiteX60" fmla="*/ 2933 w 10000"/>
              <a:gd name="connsiteY60" fmla="*/ 1058 h 10000"/>
              <a:gd name="connsiteX61" fmla="*/ 3352 w 10000"/>
              <a:gd name="connsiteY61" fmla="*/ 0 h 10000"/>
              <a:gd name="connsiteX62" fmla="*/ 3773 w 10000"/>
              <a:gd name="connsiteY62" fmla="*/ 0 h 10000"/>
              <a:gd name="connsiteX63" fmla="*/ 4191 w 10000"/>
              <a:gd name="connsiteY63" fmla="*/ 106 h 10000"/>
              <a:gd name="connsiteX64" fmla="*/ 5029 w 10000"/>
              <a:gd name="connsiteY64" fmla="*/ 212 h 10000"/>
              <a:gd name="connsiteX65" fmla="*/ 5814 w 10000"/>
              <a:gd name="connsiteY65" fmla="*/ 317 h 10000"/>
              <a:gd name="connsiteX66" fmla="*/ 7061 w 10000"/>
              <a:gd name="connsiteY66" fmla="*/ 635 h 10000"/>
              <a:gd name="connsiteX67" fmla="*/ 8329 w 10000"/>
              <a:gd name="connsiteY67" fmla="*/ 847 h 10000"/>
              <a:gd name="connsiteX68" fmla="*/ 9164 w 10000"/>
              <a:gd name="connsiteY68" fmla="*/ 952 h 10000"/>
              <a:gd name="connsiteX69" fmla="*/ 9576 w 10000"/>
              <a:gd name="connsiteY69" fmla="*/ 1164 h 10000"/>
              <a:gd name="connsiteX70" fmla="*/ 9576 w 10000"/>
              <a:gd name="connsiteY70" fmla="*/ 1257 h 10000"/>
              <a:gd name="connsiteX71" fmla="*/ 9576 w 10000"/>
              <a:gd name="connsiteY71" fmla="*/ 1257 h 10000"/>
              <a:gd name="connsiteX0" fmla="*/ 9576 w 10000"/>
              <a:gd name="connsiteY0" fmla="*/ 1257 h 10000"/>
              <a:gd name="connsiteX1" fmla="*/ 10000 w 10000"/>
              <a:gd name="connsiteY1" fmla="*/ 1362 h 10000"/>
              <a:gd name="connsiteX2" fmla="*/ 9576 w 10000"/>
              <a:gd name="connsiteY2" fmla="*/ 1468 h 10000"/>
              <a:gd name="connsiteX3" fmla="*/ 9576 w 10000"/>
              <a:gd name="connsiteY3" fmla="*/ 1574 h 10000"/>
              <a:gd name="connsiteX4" fmla="*/ 9164 w 10000"/>
              <a:gd name="connsiteY4" fmla="*/ 1680 h 10000"/>
              <a:gd name="connsiteX5" fmla="*/ 9164 w 10000"/>
              <a:gd name="connsiteY5" fmla="*/ 1680 h 10000"/>
              <a:gd name="connsiteX6" fmla="*/ 8748 w 10000"/>
              <a:gd name="connsiteY6" fmla="*/ 1786 h 10000"/>
              <a:gd name="connsiteX7" fmla="*/ 8748 w 10000"/>
              <a:gd name="connsiteY7" fmla="*/ 1892 h 10000"/>
              <a:gd name="connsiteX8" fmla="*/ 8329 w 10000"/>
              <a:gd name="connsiteY8" fmla="*/ 2103 h 10000"/>
              <a:gd name="connsiteX9" fmla="*/ 8329 w 10000"/>
              <a:gd name="connsiteY9" fmla="*/ 2209 h 10000"/>
              <a:gd name="connsiteX10" fmla="*/ 8329 w 10000"/>
              <a:gd name="connsiteY10" fmla="*/ 2421 h 10000"/>
              <a:gd name="connsiteX11" fmla="*/ 7910 w 10000"/>
              <a:gd name="connsiteY11" fmla="*/ 2632 h 10000"/>
              <a:gd name="connsiteX12" fmla="*/ 7910 w 10000"/>
              <a:gd name="connsiteY12" fmla="*/ 2844 h 10000"/>
              <a:gd name="connsiteX13" fmla="*/ 7487 w 10000"/>
              <a:gd name="connsiteY13" fmla="*/ 3161 h 10000"/>
              <a:gd name="connsiteX14" fmla="*/ 7487 w 10000"/>
              <a:gd name="connsiteY14" fmla="*/ 3479 h 10000"/>
              <a:gd name="connsiteX15" fmla="*/ 7487 w 10000"/>
              <a:gd name="connsiteY15" fmla="*/ 3889 h 10000"/>
              <a:gd name="connsiteX16" fmla="*/ 7061 w 10000"/>
              <a:gd name="connsiteY16" fmla="*/ 4206 h 10000"/>
              <a:gd name="connsiteX17" fmla="*/ 6649 w 10000"/>
              <a:gd name="connsiteY17" fmla="*/ 4630 h 10000"/>
              <a:gd name="connsiteX18" fmla="*/ 6649 w 10000"/>
              <a:gd name="connsiteY18" fmla="*/ 5159 h 10000"/>
              <a:gd name="connsiteX19" fmla="*/ 6231 w 10000"/>
              <a:gd name="connsiteY19" fmla="*/ 5688 h 10000"/>
              <a:gd name="connsiteX20" fmla="*/ 5814 w 10000"/>
              <a:gd name="connsiteY20" fmla="*/ 6310 h 10000"/>
              <a:gd name="connsiteX21" fmla="*/ 5393 w 10000"/>
              <a:gd name="connsiteY21" fmla="*/ 6839 h 10000"/>
              <a:gd name="connsiteX22" fmla="*/ 5393 w 10000"/>
              <a:gd name="connsiteY22" fmla="*/ 7368 h 10000"/>
              <a:gd name="connsiteX23" fmla="*/ 5029 w 10000"/>
              <a:gd name="connsiteY23" fmla="*/ 7791 h 10000"/>
              <a:gd name="connsiteX24" fmla="*/ 4609 w 10000"/>
              <a:gd name="connsiteY24" fmla="*/ 8214 h 10000"/>
              <a:gd name="connsiteX25" fmla="*/ 4191 w 10000"/>
              <a:gd name="connsiteY25" fmla="*/ 8532 h 10000"/>
              <a:gd name="connsiteX26" fmla="*/ 3773 w 10000"/>
              <a:gd name="connsiteY26" fmla="*/ 8836 h 10000"/>
              <a:gd name="connsiteX27" fmla="*/ 3352 w 10000"/>
              <a:gd name="connsiteY27" fmla="*/ 9048 h 10000"/>
              <a:gd name="connsiteX28" fmla="*/ 2933 w 10000"/>
              <a:gd name="connsiteY28" fmla="*/ 9259 h 10000"/>
              <a:gd name="connsiteX29" fmla="*/ 2513 w 10000"/>
              <a:gd name="connsiteY29" fmla="*/ 9577 h 10000"/>
              <a:gd name="connsiteX30" fmla="*/ 1676 w 10000"/>
              <a:gd name="connsiteY30" fmla="*/ 9788 h 10000"/>
              <a:gd name="connsiteX31" fmla="*/ 1260 w 10000"/>
              <a:gd name="connsiteY31" fmla="*/ 9894 h 10000"/>
              <a:gd name="connsiteX32" fmla="*/ 841 w 10000"/>
              <a:gd name="connsiteY32" fmla="*/ 10000 h 10000"/>
              <a:gd name="connsiteX33" fmla="*/ 0 w 10000"/>
              <a:gd name="connsiteY33" fmla="*/ 9788 h 10000"/>
              <a:gd name="connsiteX34" fmla="*/ 423 w 10000"/>
              <a:gd name="connsiteY34" fmla="*/ 7685 h 10000"/>
              <a:gd name="connsiteX35" fmla="*/ 841 w 10000"/>
              <a:gd name="connsiteY35" fmla="*/ 7685 h 10000"/>
              <a:gd name="connsiteX36" fmla="*/ 841 w 10000"/>
              <a:gd name="connsiteY36" fmla="*/ 7685 h 10000"/>
              <a:gd name="connsiteX37" fmla="*/ 1260 w 10000"/>
              <a:gd name="connsiteY37" fmla="*/ 7579 h 10000"/>
              <a:gd name="connsiteX38" fmla="*/ 1260 w 10000"/>
              <a:gd name="connsiteY38" fmla="*/ 7474 h 10000"/>
              <a:gd name="connsiteX39" fmla="*/ 1676 w 10000"/>
              <a:gd name="connsiteY39" fmla="*/ 7368 h 10000"/>
              <a:gd name="connsiteX40" fmla="*/ 1676 w 10000"/>
              <a:gd name="connsiteY40" fmla="*/ 7156 h 10000"/>
              <a:gd name="connsiteX41" fmla="*/ 2097 w 10000"/>
              <a:gd name="connsiteY41" fmla="*/ 6944 h 10000"/>
              <a:gd name="connsiteX42" fmla="*/ 2097 w 10000"/>
              <a:gd name="connsiteY42" fmla="*/ 6627 h 10000"/>
              <a:gd name="connsiteX43" fmla="*/ 2513 w 10000"/>
              <a:gd name="connsiteY43" fmla="*/ 6217 h 10000"/>
              <a:gd name="connsiteX44" fmla="*/ 2513 w 10000"/>
              <a:gd name="connsiteY44" fmla="*/ 5794 h 10000"/>
              <a:gd name="connsiteX45" fmla="*/ 2933 w 10000"/>
              <a:gd name="connsiteY45" fmla="*/ 5370 h 10000"/>
              <a:gd name="connsiteX46" fmla="*/ 2933 w 10000"/>
              <a:gd name="connsiteY46" fmla="*/ 4841 h 10000"/>
              <a:gd name="connsiteX47" fmla="*/ 3352 w 10000"/>
              <a:gd name="connsiteY47" fmla="*/ 4206 h 10000"/>
              <a:gd name="connsiteX48" fmla="*/ 3773 w 10000"/>
              <a:gd name="connsiteY48" fmla="*/ 3783 h 10000"/>
              <a:gd name="connsiteX49" fmla="*/ 3773 w 10000"/>
              <a:gd name="connsiteY49" fmla="*/ 3373 h 10000"/>
              <a:gd name="connsiteX50" fmla="*/ 4191 w 10000"/>
              <a:gd name="connsiteY50" fmla="*/ 2950 h 10000"/>
              <a:gd name="connsiteX51" fmla="*/ 4191 w 10000"/>
              <a:gd name="connsiteY51" fmla="*/ 2632 h 10000"/>
              <a:gd name="connsiteX52" fmla="*/ 4191 w 10000"/>
              <a:gd name="connsiteY52" fmla="*/ 2315 h 10000"/>
              <a:gd name="connsiteX53" fmla="*/ 4191 w 10000"/>
              <a:gd name="connsiteY53" fmla="*/ 2103 h 10000"/>
              <a:gd name="connsiteX54" fmla="*/ 4609 w 10000"/>
              <a:gd name="connsiteY54" fmla="*/ 1892 h 10000"/>
              <a:gd name="connsiteX55" fmla="*/ 4609 w 10000"/>
              <a:gd name="connsiteY55" fmla="*/ 1680 h 10000"/>
              <a:gd name="connsiteX56" fmla="*/ 4191 w 10000"/>
              <a:gd name="connsiteY56" fmla="*/ 1468 h 10000"/>
              <a:gd name="connsiteX57" fmla="*/ 4191 w 10000"/>
              <a:gd name="connsiteY57" fmla="*/ 1257 h 10000"/>
              <a:gd name="connsiteX58" fmla="*/ 3773 w 10000"/>
              <a:gd name="connsiteY58" fmla="*/ 1164 h 10000"/>
              <a:gd name="connsiteX59" fmla="*/ 2933 w 10000"/>
              <a:gd name="connsiteY59" fmla="*/ 1058 h 10000"/>
              <a:gd name="connsiteX60" fmla="*/ 3352 w 10000"/>
              <a:gd name="connsiteY60" fmla="*/ 0 h 10000"/>
              <a:gd name="connsiteX61" fmla="*/ 3773 w 10000"/>
              <a:gd name="connsiteY61" fmla="*/ 0 h 10000"/>
              <a:gd name="connsiteX62" fmla="*/ 4191 w 10000"/>
              <a:gd name="connsiteY62" fmla="*/ 106 h 10000"/>
              <a:gd name="connsiteX63" fmla="*/ 5029 w 10000"/>
              <a:gd name="connsiteY63" fmla="*/ 212 h 10000"/>
              <a:gd name="connsiteX64" fmla="*/ 5814 w 10000"/>
              <a:gd name="connsiteY64" fmla="*/ 317 h 10000"/>
              <a:gd name="connsiteX65" fmla="*/ 7061 w 10000"/>
              <a:gd name="connsiteY65" fmla="*/ 635 h 10000"/>
              <a:gd name="connsiteX66" fmla="*/ 8329 w 10000"/>
              <a:gd name="connsiteY66" fmla="*/ 847 h 10000"/>
              <a:gd name="connsiteX67" fmla="*/ 9164 w 10000"/>
              <a:gd name="connsiteY67" fmla="*/ 952 h 10000"/>
              <a:gd name="connsiteX68" fmla="*/ 9576 w 10000"/>
              <a:gd name="connsiteY68" fmla="*/ 1164 h 10000"/>
              <a:gd name="connsiteX69" fmla="*/ 9576 w 10000"/>
              <a:gd name="connsiteY69" fmla="*/ 1257 h 10000"/>
              <a:gd name="connsiteX70" fmla="*/ 9576 w 10000"/>
              <a:gd name="connsiteY70" fmla="*/ 1257 h 10000"/>
              <a:gd name="connsiteX0" fmla="*/ 9153 w 9577"/>
              <a:gd name="connsiteY0" fmla="*/ 1257 h 10000"/>
              <a:gd name="connsiteX1" fmla="*/ 9577 w 9577"/>
              <a:gd name="connsiteY1" fmla="*/ 1362 h 10000"/>
              <a:gd name="connsiteX2" fmla="*/ 9153 w 9577"/>
              <a:gd name="connsiteY2" fmla="*/ 1468 h 10000"/>
              <a:gd name="connsiteX3" fmla="*/ 9153 w 9577"/>
              <a:gd name="connsiteY3" fmla="*/ 1574 h 10000"/>
              <a:gd name="connsiteX4" fmla="*/ 8741 w 9577"/>
              <a:gd name="connsiteY4" fmla="*/ 1680 h 10000"/>
              <a:gd name="connsiteX5" fmla="*/ 8741 w 9577"/>
              <a:gd name="connsiteY5" fmla="*/ 1680 h 10000"/>
              <a:gd name="connsiteX6" fmla="*/ 8325 w 9577"/>
              <a:gd name="connsiteY6" fmla="*/ 1786 h 10000"/>
              <a:gd name="connsiteX7" fmla="*/ 8325 w 9577"/>
              <a:gd name="connsiteY7" fmla="*/ 1892 h 10000"/>
              <a:gd name="connsiteX8" fmla="*/ 7906 w 9577"/>
              <a:gd name="connsiteY8" fmla="*/ 2103 h 10000"/>
              <a:gd name="connsiteX9" fmla="*/ 7906 w 9577"/>
              <a:gd name="connsiteY9" fmla="*/ 2209 h 10000"/>
              <a:gd name="connsiteX10" fmla="*/ 7906 w 9577"/>
              <a:gd name="connsiteY10" fmla="*/ 2421 h 10000"/>
              <a:gd name="connsiteX11" fmla="*/ 7487 w 9577"/>
              <a:gd name="connsiteY11" fmla="*/ 2632 h 10000"/>
              <a:gd name="connsiteX12" fmla="*/ 7487 w 9577"/>
              <a:gd name="connsiteY12" fmla="*/ 2844 h 10000"/>
              <a:gd name="connsiteX13" fmla="*/ 7064 w 9577"/>
              <a:gd name="connsiteY13" fmla="*/ 3161 h 10000"/>
              <a:gd name="connsiteX14" fmla="*/ 7064 w 9577"/>
              <a:gd name="connsiteY14" fmla="*/ 3479 h 10000"/>
              <a:gd name="connsiteX15" fmla="*/ 7064 w 9577"/>
              <a:gd name="connsiteY15" fmla="*/ 3889 h 10000"/>
              <a:gd name="connsiteX16" fmla="*/ 6638 w 9577"/>
              <a:gd name="connsiteY16" fmla="*/ 4206 h 10000"/>
              <a:gd name="connsiteX17" fmla="*/ 6226 w 9577"/>
              <a:gd name="connsiteY17" fmla="*/ 4630 h 10000"/>
              <a:gd name="connsiteX18" fmla="*/ 6226 w 9577"/>
              <a:gd name="connsiteY18" fmla="*/ 5159 h 10000"/>
              <a:gd name="connsiteX19" fmla="*/ 5808 w 9577"/>
              <a:gd name="connsiteY19" fmla="*/ 5688 h 10000"/>
              <a:gd name="connsiteX20" fmla="*/ 5391 w 9577"/>
              <a:gd name="connsiteY20" fmla="*/ 6310 h 10000"/>
              <a:gd name="connsiteX21" fmla="*/ 4970 w 9577"/>
              <a:gd name="connsiteY21" fmla="*/ 6839 h 10000"/>
              <a:gd name="connsiteX22" fmla="*/ 4970 w 9577"/>
              <a:gd name="connsiteY22" fmla="*/ 7368 h 10000"/>
              <a:gd name="connsiteX23" fmla="*/ 4606 w 9577"/>
              <a:gd name="connsiteY23" fmla="*/ 7791 h 10000"/>
              <a:gd name="connsiteX24" fmla="*/ 4186 w 9577"/>
              <a:gd name="connsiteY24" fmla="*/ 8214 h 10000"/>
              <a:gd name="connsiteX25" fmla="*/ 3768 w 9577"/>
              <a:gd name="connsiteY25" fmla="*/ 8532 h 10000"/>
              <a:gd name="connsiteX26" fmla="*/ 3350 w 9577"/>
              <a:gd name="connsiteY26" fmla="*/ 8836 h 10000"/>
              <a:gd name="connsiteX27" fmla="*/ 2929 w 9577"/>
              <a:gd name="connsiteY27" fmla="*/ 9048 h 10000"/>
              <a:gd name="connsiteX28" fmla="*/ 2510 w 9577"/>
              <a:gd name="connsiteY28" fmla="*/ 9259 h 10000"/>
              <a:gd name="connsiteX29" fmla="*/ 2090 w 9577"/>
              <a:gd name="connsiteY29" fmla="*/ 9577 h 10000"/>
              <a:gd name="connsiteX30" fmla="*/ 1253 w 9577"/>
              <a:gd name="connsiteY30" fmla="*/ 9788 h 10000"/>
              <a:gd name="connsiteX31" fmla="*/ 837 w 9577"/>
              <a:gd name="connsiteY31" fmla="*/ 9894 h 10000"/>
              <a:gd name="connsiteX32" fmla="*/ 418 w 9577"/>
              <a:gd name="connsiteY32" fmla="*/ 10000 h 10000"/>
              <a:gd name="connsiteX33" fmla="*/ 0 w 9577"/>
              <a:gd name="connsiteY33" fmla="*/ 7685 h 10000"/>
              <a:gd name="connsiteX34" fmla="*/ 418 w 9577"/>
              <a:gd name="connsiteY34" fmla="*/ 7685 h 10000"/>
              <a:gd name="connsiteX35" fmla="*/ 418 w 9577"/>
              <a:gd name="connsiteY35" fmla="*/ 7685 h 10000"/>
              <a:gd name="connsiteX36" fmla="*/ 837 w 9577"/>
              <a:gd name="connsiteY36" fmla="*/ 7579 h 10000"/>
              <a:gd name="connsiteX37" fmla="*/ 837 w 9577"/>
              <a:gd name="connsiteY37" fmla="*/ 7474 h 10000"/>
              <a:gd name="connsiteX38" fmla="*/ 1253 w 9577"/>
              <a:gd name="connsiteY38" fmla="*/ 7368 h 10000"/>
              <a:gd name="connsiteX39" fmla="*/ 1253 w 9577"/>
              <a:gd name="connsiteY39" fmla="*/ 7156 h 10000"/>
              <a:gd name="connsiteX40" fmla="*/ 1674 w 9577"/>
              <a:gd name="connsiteY40" fmla="*/ 6944 h 10000"/>
              <a:gd name="connsiteX41" fmla="*/ 1674 w 9577"/>
              <a:gd name="connsiteY41" fmla="*/ 6627 h 10000"/>
              <a:gd name="connsiteX42" fmla="*/ 2090 w 9577"/>
              <a:gd name="connsiteY42" fmla="*/ 6217 h 10000"/>
              <a:gd name="connsiteX43" fmla="*/ 2090 w 9577"/>
              <a:gd name="connsiteY43" fmla="*/ 5794 h 10000"/>
              <a:gd name="connsiteX44" fmla="*/ 2510 w 9577"/>
              <a:gd name="connsiteY44" fmla="*/ 5370 h 10000"/>
              <a:gd name="connsiteX45" fmla="*/ 2510 w 9577"/>
              <a:gd name="connsiteY45" fmla="*/ 4841 h 10000"/>
              <a:gd name="connsiteX46" fmla="*/ 2929 w 9577"/>
              <a:gd name="connsiteY46" fmla="*/ 4206 h 10000"/>
              <a:gd name="connsiteX47" fmla="*/ 3350 w 9577"/>
              <a:gd name="connsiteY47" fmla="*/ 3783 h 10000"/>
              <a:gd name="connsiteX48" fmla="*/ 3350 w 9577"/>
              <a:gd name="connsiteY48" fmla="*/ 3373 h 10000"/>
              <a:gd name="connsiteX49" fmla="*/ 3768 w 9577"/>
              <a:gd name="connsiteY49" fmla="*/ 2950 h 10000"/>
              <a:gd name="connsiteX50" fmla="*/ 3768 w 9577"/>
              <a:gd name="connsiteY50" fmla="*/ 2632 h 10000"/>
              <a:gd name="connsiteX51" fmla="*/ 3768 w 9577"/>
              <a:gd name="connsiteY51" fmla="*/ 2315 h 10000"/>
              <a:gd name="connsiteX52" fmla="*/ 3768 w 9577"/>
              <a:gd name="connsiteY52" fmla="*/ 2103 h 10000"/>
              <a:gd name="connsiteX53" fmla="*/ 4186 w 9577"/>
              <a:gd name="connsiteY53" fmla="*/ 1892 h 10000"/>
              <a:gd name="connsiteX54" fmla="*/ 4186 w 9577"/>
              <a:gd name="connsiteY54" fmla="*/ 1680 h 10000"/>
              <a:gd name="connsiteX55" fmla="*/ 3768 w 9577"/>
              <a:gd name="connsiteY55" fmla="*/ 1468 h 10000"/>
              <a:gd name="connsiteX56" fmla="*/ 3768 w 9577"/>
              <a:gd name="connsiteY56" fmla="*/ 1257 h 10000"/>
              <a:gd name="connsiteX57" fmla="*/ 3350 w 9577"/>
              <a:gd name="connsiteY57" fmla="*/ 1164 h 10000"/>
              <a:gd name="connsiteX58" fmla="*/ 2510 w 9577"/>
              <a:gd name="connsiteY58" fmla="*/ 1058 h 10000"/>
              <a:gd name="connsiteX59" fmla="*/ 2929 w 9577"/>
              <a:gd name="connsiteY59" fmla="*/ 0 h 10000"/>
              <a:gd name="connsiteX60" fmla="*/ 3350 w 9577"/>
              <a:gd name="connsiteY60" fmla="*/ 0 h 10000"/>
              <a:gd name="connsiteX61" fmla="*/ 3768 w 9577"/>
              <a:gd name="connsiteY61" fmla="*/ 106 h 10000"/>
              <a:gd name="connsiteX62" fmla="*/ 4606 w 9577"/>
              <a:gd name="connsiteY62" fmla="*/ 212 h 10000"/>
              <a:gd name="connsiteX63" fmla="*/ 5391 w 9577"/>
              <a:gd name="connsiteY63" fmla="*/ 317 h 10000"/>
              <a:gd name="connsiteX64" fmla="*/ 6638 w 9577"/>
              <a:gd name="connsiteY64" fmla="*/ 635 h 10000"/>
              <a:gd name="connsiteX65" fmla="*/ 7906 w 9577"/>
              <a:gd name="connsiteY65" fmla="*/ 847 h 10000"/>
              <a:gd name="connsiteX66" fmla="*/ 8741 w 9577"/>
              <a:gd name="connsiteY66" fmla="*/ 952 h 10000"/>
              <a:gd name="connsiteX67" fmla="*/ 9153 w 9577"/>
              <a:gd name="connsiteY67" fmla="*/ 1164 h 10000"/>
              <a:gd name="connsiteX68" fmla="*/ 9153 w 9577"/>
              <a:gd name="connsiteY68" fmla="*/ 1257 h 10000"/>
              <a:gd name="connsiteX69" fmla="*/ 9153 w 9577"/>
              <a:gd name="connsiteY69" fmla="*/ 1257 h 10000"/>
              <a:gd name="connsiteX0" fmla="*/ 9194 w 9637"/>
              <a:gd name="connsiteY0" fmla="*/ 1257 h 10000"/>
              <a:gd name="connsiteX1" fmla="*/ 9637 w 9637"/>
              <a:gd name="connsiteY1" fmla="*/ 1362 h 10000"/>
              <a:gd name="connsiteX2" fmla="*/ 9194 w 9637"/>
              <a:gd name="connsiteY2" fmla="*/ 1468 h 10000"/>
              <a:gd name="connsiteX3" fmla="*/ 9194 w 9637"/>
              <a:gd name="connsiteY3" fmla="*/ 1574 h 10000"/>
              <a:gd name="connsiteX4" fmla="*/ 8764 w 9637"/>
              <a:gd name="connsiteY4" fmla="*/ 1680 h 10000"/>
              <a:gd name="connsiteX5" fmla="*/ 8764 w 9637"/>
              <a:gd name="connsiteY5" fmla="*/ 1680 h 10000"/>
              <a:gd name="connsiteX6" fmla="*/ 8330 w 9637"/>
              <a:gd name="connsiteY6" fmla="*/ 1786 h 10000"/>
              <a:gd name="connsiteX7" fmla="*/ 8330 w 9637"/>
              <a:gd name="connsiteY7" fmla="*/ 1892 h 10000"/>
              <a:gd name="connsiteX8" fmla="*/ 7892 w 9637"/>
              <a:gd name="connsiteY8" fmla="*/ 2103 h 10000"/>
              <a:gd name="connsiteX9" fmla="*/ 7892 w 9637"/>
              <a:gd name="connsiteY9" fmla="*/ 2209 h 10000"/>
              <a:gd name="connsiteX10" fmla="*/ 7892 w 9637"/>
              <a:gd name="connsiteY10" fmla="*/ 2421 h 10000"/>
              <a:gd name="connsiteX11" fmla="*/ 7455 w 9637"/>
              <a:gd name="connsiteY11" fmla="*/ 2632 h 10000"/>
              <a:gd name="connsiteX12" fmla="*/ 7455 w 9637"/>
              <a:gd name="connsiteY12" fmla="*/ 2844 h 10000"/>
              <a:gd name="connsiteX13" fmla="*/ 7013 w 9637"/>
              <a:gd name="connsiteY13" fmla="*/ 3161 h 10000"/>
              <a:gd name="connsiteX14" fmla="*/ 7013 w 9637"/>
              <a:gd name="connsiteY14" fmla="*/ 3479 h 10000"/>
              <a:gd name="connsiteX15" fmla="*/ 7013 w 9637"/>
              <a:gd name="connsiteY15" fmla="*/ 3889 h 10000"/>
              <a:gd name="connsiteX16" fmla="*/ 6568 w 9637"/>
              <a:gd name="connsiteY16" fmla="*/ 4206 h 10000"/>
              <a:gd name="connsiteX17" fmla="*/ 6138 w 9637"/>
              <a:gd name="connsiteY17" fmla="*/ 4630 h 10000"/>
              <a:gd name="connsiteX18" fmla="*/ 6138 w 9637"/>
              <a:gd name="connsiteY18" fmla="*/ 5159 h 10000"/>
              <a:gd name="connsiteX19" fmla="*/ 5702 w 9637"/>
              <a:gd name="connsiteY19" fmla="*/ 5688 h 10000"/>
              <a:gd name="connsiteX20" fmla="*/ 5266 w 9637"/>
              <a:gd name="connsiteY20" fmla="*/ 6310 h 10000"/>
              <a:gd name="connsiteX21" fmla="*/ 4827 w 9637"/>
              <a:gd name="connsiteY21" fmla="*/ 6839 h 10000"/>
              <a:gd name="connsiteX22" fmla="*/ 4827 w 9637"/>
              <a:gd name="connsiteY22" fmla="*/ 7368 h 10000"/>
              <a:gd name="connsiteX23" fmla="*/ 4446 w 9637"/>
              <a:gd name="connsiteY23" fmla="*/ 7791 h 10000"/>
              <a:gd name="connsiteX24" fmla="*/ 4008 w 9637"/>
              <a:gd name="connsiteY24" fmla="*/ 8214 h 10000"/>
              <a:gd name="connsiteX25" fmla="*/ 3571 w 9637"/>
              <a:gd name="connsiteY25" fmla="*/ 8532 h 10000"/>
              <a:gd name="connsiteX26" fmla="*/ 3135 w 9637"/>
              <a:gd name="connsiteY26" fmla="*/ 8836 h 10000"/>
              <a:gd name="connsiteX27" fmla="*/ 2695 w 9637"/>
              <a:gd name="connsiteY27" fmla="*/ 9048 h 10000"/>
              <a:gd name="connsiteX28" fmla="*/ 2258 w 9637"/>
              <a:gd name="connsiteY28" fmla="*/ 9259 h 10000"/>
              <a:gd name="connsiteX29" fmla="*/ 1819 w 9637"/>
              <a:gd name="connsiteY29" fmla="*/ 9577 h 10000"/>
              <a:gd name="connsiteX30" fmla="*/ 945 w 9637"/>
              <a:gd name="connsiteY30" fmla="*/ 9788 h 10000"/>
              <a:gd name="connsiteX31" fmla="*/ 511 w 9637"/>
              <a:gd name="connsiteY31" fmla="*/ 9894 h 10000"/>
              <a:gd name="connsiteX32" fmla="*/ 73 w 9637"/>
              <a:gd name="connsiteY32" fmla="*/ 10000 h 10000"/>
              <a:gd name="connsiteX33" fmla="*/ 73 w 9637"/>
              <a:gd name="connsiteY33" fmla="*/ 7685 h 10000"/>
              <a:gd name="connsiteX34" fmla="*/ 73 w 9637"/>
              <a:gd name="connsiteY34" fmla="*/ 7685 h 10000"/>
              <a:gd name="connsiteX35" fmla="*/ 511 w 9637"/>
              <a:gd name="connsiteY35" fmla="*/ 7579 h 10000"/>
              <a:gd name="connsiteX36" fmla="*/ 511 w 9637"/>
              <a:gd name="connsiteY36" fmla="*/ 7474 h 10000"/>
              <a:gd name="connsiteX37" fmla="*/ 945 w 9637"/>
              <a:gd name="connsiteY37" fmla="*/ 7368 h 10000"/>
              <a:gd name="connsiteX38" fmla="*/ 945 w 9637"/>
              <a:gd name="connsiteY38" fmla="*/ 7156 h 10000"/>
              <a:gd name="connsiteX39" fmla="*/ 1385 w 9637"/>
              <a:gd name="connsiteY39" fmla="*/ 6944 h 10000"/>
              <a:gd name="connsiteX40" fmla="*/ 1385 w 9637"/>
              <a:gd name="connsiteY40" fmla="*/ 6627 h 10000"/>
              <a:gd name="connsiteX41" fmla="*/ 1819 w 9637"/>
              <a:gd name="connsiteY41" fmla="*/ 6217 h 10000"/>
              <a:gd name="connsiteX42" fmla="*/ 1819 w 9637"/>
              <a:gd name="connsiteY42" fmla="*/ 5794 h 10000"/>
              <a:gd name="connsiteX43" fmla="*/ 2258 w 9637"/>
              <a:gd name="connsiteY43" fmla="*/ 5370 h 10000"/>
              <a:gd name="connsiteX44" fmla="*/ 2258 w 9637"/>
              <a:gd name="connsiteY44" fmla="*/ 4841 h 10000"/>
              <a:gd name="connsiteX45" fmla="*/ 2695 w 9637"/>
              <a:gd name="connsiteY45" fmla="*/ 4206 h 10000"/>
              <a:gd name="connsiteX46" fmla="*/ 3135 w 9637"/>
              <a:gd name="connsiteY46" fmla="*/ 3783 h 10000"/>
              <a:gd name="connsiteX47" fmla="*/ 3135 w 9637"/>
              <a:gd name="connsiteY47" fmla="*/ 3373 h 10000"/>
              <a:gd name="connsiteX48" fmla="*/ 3571 w 9637"/>
              <a:gd name="connsiteY48" fmla="*/ 2950 h 10000"/>
              <a:gd name="connsiteX49" fmla="*/ 3571 w 9637"/>
              <a:gd name="connsiteY49" fmla="*/ 2632 h 10000"/>
              <a:gd name="connsiteX50" fmla="*/ 3571 w 9637"/>
              <a:gd name="connsiteY50" fmla="*/ 2315 h 10000"/>
              <a:gd name="connsiteX51" fmla="*/ 3571 w 9637"/>
              <a:gd name="connsiteY51" fmla="*/ 2103 h 10000"/>
              <a:gd name="connsiteX52" fmla="*/ 4008 w 9637"/>
              <a:gd name="connsiteY52" fmla="*/ 1892 h 10000"/>
              <a:gd name="connsiteX53" fmla="*/ 4008 w 9637"/>
              <a:gd name="connsiteY53" fmla="*/ 1680 h 10000"/>
              <a:gd name="connsiteX54" fmla="*/ 3571 w 9637"/>
              <a:gd name="connsiteY54" fmla="*/ 1468 h 10000"/>
              <a:gd name="connsiteX55" fmla="*/ 3571 w 9637"/>
              <a:gd name="connsiteY55" fmla="*/ 1257 h 10000"/>
              <a:gd name="connsiteX56" fmla="*/ 3135 w 9637"/>
              <a:gd name="connsiteY56" fmla="*/ 1164 h 10000"/>
              <a:gd name="connsiteX57" fmla="*/ 2258 w 9637"/>
              <a:gd name="connsiteY57" fmla="*/ 1058 h 10000"/>
              <a:gd name="connsiteX58" fmla="*/ 2695 w 9637"/>
              <a:gd name="connsiteY58" fmla="*/ 0 h 10000"/>
              <a:gd name="connsiteX59" fmla="*/ 3135 w 9637"/>
              <a:gd name="connsiteY59" fmla="*/ 0 h 10000"/>
              <a:gd name="connsiteX60" fmla="*/ 3571 w 9637"/>
              <a:gd name="connsiteY60" fmla="*/ 106 h 10000"/>
              <a:gd name="connsiteX61" fmla="*/ 4446 w 9637"/>
              <a:gd name="connsiteY61" fmla="*/ 212 h 10000"/>
              <a:gd name="connsiteX62" fmla="*/ 5266 w 9637"/>
              <a:gd name="connsiteY62" fmla="*/ 317 h 10000"/>
              <a:gd name="connsiteX63" fmla="*/ 6568 w 9637"/>
              <a:gd name="connsiteY63" fmla="*/ 635 h 10000"/>
              <a:gd name="connsiteX64" fmla="*/ 7892 w 9637"/>
              <a:gd name="connsiteY64" fmla="*/ 847 h 10000"/>
              <a:gd name="connsiteX65" fmla="*/ 8764 w 9637"/>
              <a:gd name="connsiteY65" fmla="*/ 952 h 10000"/>
              <a:gd name="connsiteX66" fmla="*/ 9194 w 9637"/>
              <a:gd name="connsiteY66" fmla="*/ 1164 h 10000"/>
              <a:gd name="connsiteX67" fmla="*/ 9194 w 9637"/>
              <a:gd name="connsiteY67" fmla="*/ 1257 h 10000"/>
              <a:gd name="connsiteX68" fmla="*/ 9194 w 9637"/>
              <a:gd name="connsiteY68" fmla="*/ 1257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</a:cxnLst>
            <a:rect l="l" t="t" r="r" b="b"/>
            <a:pathLst>
              <a:path w="9637" h="10000">
                <a:moveTo>
                  <a:pt x="9194" y="1257"/>
                </a:moveTo>
                <a:lnTo>
                  <a:pt x="9637" y="1362"/>
                </a:lnTo>
                <a:lnTo>
                  <a:pt x="9194" y="1468"/>
                </a:lnTo>
                <a:lnTo>
                  <a:pt x="9194" y="1574"/>
                </a:lnTo>
                <a:lnTo>
                  <a:pt x="8764" y="1680"/>
                </a:lnTo>
                <a:lnTo>
                  <a:pt x="8764" y="1680"/>
                </a:lnTo>
                <a:cubicBezTo>
                  <a:pt x="8614" y="1715"/>
                  <a:pt x="8475" y="1751"/>
                  <a:pt x="8330" y="1786"/>
                </a:cubicBezTo>
                <a:lnTo>
                  <a:pt x="8330" y="1892"/>
                </a:lnTo>
                <a:cubicBezTo>
                  <a:pt x="8180" y="1962"/>
                  <a:pt x="8036" y="2033"/>
                  <a:pt x="7892" y="2103"/>
                </a:cubicBezTo>
                <a:lnTo>
                  <a:pt x="7892" y="2209"/>
                </a:lnTo>
                <a:lnTo>
                  <a:pt x="7892" y="2421"/>
                </a:lnTo>
                <a:lnTo>
                  <a:pt x="7455" y="2632"/>
                </a:lnTo>
                <a:lnTo>
                  <a:pt x="7455" y="2844"/>
                </a:lnTo>
                <a:cubicBezTo>
                  <a:pt x="7303" y="2950"/>
                  <a:pt x="7163" y="3055"/>
                  <a:pt x="7013" y="3161"/>
                </a:cubicBezTo>
                <a:lnTo>
                  <a:pt x="7013" y="3479"/>
                </a:lnTo>
                <a:lnTo>
                  <a:pt x="7013" y="3889"/>
                </a:lnTo>
                <a:cubicBezTo>
                  <a:pt x="6869" y="3995"/>
                  <a:pt x="6724" y="4100"/>
                  <a:pt x="6568" y="4206"/>
                </a:cubicBezTo>
                <a:cubicBezTo>
                  <a:pt x="6429" y="4347"/>
                  <a:pt x="6281" y="4489"/>
                  <a:pt x="6138" y="4630"/>
                </a:cubicBezTo>
                <a:lnTo>
                  <a:pt x="6138" y="5159"/>
                </a:lnTo>
                <a:cubicBezTo>
                  <a:pt x="6000" y="5335"/>
                  <a:pt x="5845" y="5512"/>
                  <a:pt x="5702" y="5688"/>
                </a:cubicBezTo>
                <a:lnTo>
                  <a:pt x="5266" y="6310"/>
                </a:lnTo>
                <a:cubicBezTo>
                  <a:pt x="5123" y="6486"/>
                  <a:pt x="4974" y="6663"/>
                  <a:pt x="4827" y="6839"/>
                </a:cubicBezTo>
                <a:lnTo>
                  <a:pt x="4827" y="7368"/>
                </a:lnTo>
                <a:cubicBezTo>
                  <a:pt x="4696" y="7509"/>
                  <a:pt x="4575" y="7650"/>
                  <a:pt x="4446" y="7791"/>
                </a:cubicBezTo>
                <a:cubicBezTo>
                  <a:pt x="4298" y="7932"/>
                  <a:pt x="4155" y="8073"/>
                  <a:pt x="4008" y="8214"/>
                </a:cubicBezTo>
                <a:lnTo>
                  <a:pt x="3571" y="8532"/>
                </a:lnTo>
                <a:lnTo>
                  <a:pt x="3135" y="8836"/>
                </a:lnTo>
                <a:cubicBezTo>
                  <a:pt x="2989" y="8907"/>
                  <a:pt x="2835" y="8977"/>
                  <a:pt x="2695" y="9048"/>
                </a:cubicBezTo>
                <a:lnTo>
                  <a:pt x="2258" y="9259"/>
                </a:lnTo>
                <a:lnTo>
                  <a:pt x="1819" y="9577"/>
                </a:lnTo>
                <a:lnTo>
                  <a:pt x="945" y="9788"/>
                </a:lnTo>
                <a:lnTo>
                  <a:pt x="511" y="9894"/>
                </a:lnTo>
                <a:lnTo>
                  <a:pt x="73" y="10000"/>
                </a:lnTo>
                <a:cubicBezTo>
                  <a:pt x="0" y="9632"/>
                  <a:pt x="73" y="8071"/>
                  <a:pt x="73" y="7685"/>
                </a:cubicBezTo>
                <a:lnTo>
                  <a:pt x="73" y="7685"/>
                </a:lnTo>
                <a:lnTo>
                  <a:pt x="511" y="7579"/>
                </a:lnTo>
                <a:lnTo>
                  <a:pt x="511" y="7474"/>
                </a:lnTo>
                <a:lnTo>
                  <a:pt x="945" y="7368"/>
                </a:lnTo>
                <a:lnTo>
                  <a:pt x="945" y="7156"/>
                </a:lnTo>
                <a:cubicBezTo>
                  <a:pt x="1083" y="7085"/>
                  <a:pt x="1239" y="7015"/>
                  <a:pt x="1385" y="6944"/>
                </a:cubicBezTo>
                <a:lnTo>
                  <a:pt x="1385" y="6627"/>
                </a:lnTo>
                <a:cubicBezTo>
                  <a:pt x="1532" y="6490"/>
                  <a:pt x="1681" y="6354"/>
                  <a:pt x="1819" y="6217"/>
                </a:cubicBezTo>
                <a:lnTo>
                  <a:pt x="1819" y="5794"/>
                </a:lnTo>
                <a:lnTo>
                  <a:pt x="2258" y="5370"/>
                </a:lnTo>
                <a:lnTo>
                  <a:pt x="2258" y="4841"/>
                </a:lnTo>
                <a:lnTo>
                  <a:pt x="2695" y="4206"/>
                </a:lnTo>
                <a:cubicBezTo>
                  <a:pt x="2835" y="4065"/>
                  <a:pt x="2989" y="3924"/>
                  <a:pt x="3135" y="3783"/>
                </a:cubicBezTo>
                <a:lnTo>
                  <a:pt x="3135" y="3373"/>
                </a:lnTo>
                <a:cubicBezTo>
                  <a:pt x="3279" y="3232"/>
                  <a:pt x="3430" y="3091"/>
                  <a:pt x="3571" y="2950"/>
                </a:cubicBezTo>
                <a:lnTo>
                  <a:pt x="3571" y="2632"/>
                </a:lnTo>
                <a:lnTo>
                  <a:pt x="3571" y="2315"/>
                </a:lnTo>
                <a:lnTo>
                  <a:pt x="3571" y="2103"/>
                </a:lnTo>
                <a:lnTo>
                  <a:pt x="4008" y="1892"/>
                </a:lnTo>
                <a:lnTo>
                  <a:pt x="4008" y="1680"/>
                </a:lnTo>
                <a:cubicBezTo>
                  <a:pt x="3867" y="1609"/>
                  <a:pt x="3714" y="1539"/>
                  <a:pt x="3571" y="1468"/>
                </a:cubicBezTo>
                <a:lnTo>
                  <a:pt x="3571" y="1257"/>
                </a:lnTo>
                <a:lnTo>
                  <a:pt x="3135" y="1164"/>
                </a:lnTo>
                <a:lnTo>
                  <a:pt x="2258" y="1058"/>
                </a:lnTo>
                <a:cubicBezTo>
                  <a:pt x="2404" y="705"/>
                  <a:pt x="2551" y="353"/>
                  <a:pt x="2695" y="0"/>
                </a:cubicBezTo>
                <a:lnTo>
                  <a:pt x="3135" y="0"/>
                </a:lnTo>
                <a:lnTo>
                  <a:pt x="3571" y="106"/>
                </a:lnTo>
                <a:lnTo>
                  <a:pt x="4446" y="212"/>
                </a:lnTo>
                <a:lnTo>
                  <a:pt x="5266" y="317"/>
                </a:lnTo>
                <a:lnTo>
                  <a:pt x="6568" y="635"/>
                </a:lnTo>
                <a:lnTo>
                  <a:pt x="7892" y="847"/>
                </a:lnTo>
                <a:lnTo>
                  <a:pt x="8764" y="952"/>
                </a:lnTo>
                <a:lnTo>
                  <a:pt x="9194" y="1164"/>
                </a:lnTo>
                <a:lnTo>
                  <a:pt x="9194" y="1257"/>
                </a:lnTo>
                <a:lnTo>
                  <a:pt x="9194" y="1257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9" name="Freeform 45"/>
          <p:cNvSpPr>
            <a:spLocks/>
          </p:cNvSpPr>
          <p:nvPr/>
        </p:nvSpPr>
        <p:spPr bwMode="auto">
          <a:xfrm>
            <a:off x="1897063" y="3125788"/>
            <a:ext cx="1047750" cy="227012"/>
          </a:xfrm>
          <a:custGeom>
            <a:avLst/>
            <a:gdLst>
              <a:gd name="connsiteX0" fmla="*/ 9888 w 10000"/>
              <a:gd name="connsiteY0" fmla="*/ 1257 h 10000"/>
              <a:gd name="connsiteX1" fmla="*/ 10000 w 10000"/>
              <a:gd name="connsiteY1" fmla="*/ 1362 h 10000"/>
              <a:gd name="connsiteX2" fmla="*/ 9888 w 10000"/>
              <a:gd name="connsiteY2" fmla="*/ 1468 h 10000"/>
              <a:gd name="connsiteX3" fmla="*/ 9888 w 10000"/>
              <a:gd name="connsiteY3" fmla="*/ 1574 h 10000"/>
              <a:gd name="connsiteX4" fmla="*/ 9777 w 10000"/>
              <a:gd name="connsiteY4" fmla="*/ 1680 h 10000"/>
              <a:gd name="connsiteX5" fmla="*/ 9777 w 10000"/>
              <a:gd name="connsiteY5" fmla="*/ 1680 h 10000"/>
              <a:gd name="connsiteX6" fmla="*/ 9665 w 10000"/>
              <a:gd name="connsiteY6" fmla="*/ 1786 h 10000"/>
              <a:gd name="connsiteX7" fmla="*/ 9665 w 10000"/>
              <a:gd name="connsiteY7" fmla="*/ 1892 h 10000"/>
              <a:gd name="connsiteX8" fmla="*/ 9553 w 10000"/>
              <a:gd name="connsiteY8" fmla="*/ 2103 h 10000"/>
              <a:gd name="connsiteX9" fmla="*/ 9553 w 10000"/>
              <a:gd name="connsiteY9" fmla="*/ 2209 h 10000"/>
              <a:gd name="connsiteX10" fmla="*/ 9553 w 10000"/>
              <a:gd name="connsiteY10" fmla="*/ 2421 h 10000"/>
              <a:gd name="connsiteX11" fmla="*/ 9441 w 10000"/>
              <a:gd name="connsiteY11" fmla="*/ 2632 h 10000"/>
              <a:gd name="connsiteX12" fmla="*/ 9441 w 10000"/>
              <a:gd name="connsiteY12" fmla="*/ 2844 h 10000"/>
              <a:gd name="connsiteX13" fmla="*/ 9330 w 10000"/>
              <a:gd name="connsiteY13" fmla="*/ 3161 h 10000"/>
              <a:gd name="connsiteX14" fmla="*/ 9330 w 10000"/>
              <a:gd name="connsiteY14" fmla="*/ 3479 h 10000"/>
              <a:gd name="connsiteX15" fmla="*/ 9330 w 10000"/>
              <a:gd name="connsiteY15" fmla="*/ 3889 h 10000"/>
              <a:gd name="connsiteX16" fmla="*/ 9218 w 10000"/>
              <a:gd name="connsiteY16" fmla="*/ 4206 h 10000"/>
              <a:gd name="connsiteX17" fmla="*/ 9106 w 10000"/>
              <a:gd name="connsiteY17" fmla="*/ 4630 h 10000"/>
              <a:gd name="connsiteX18" fmla="*/ 9106 w 10000"/>
              <a:gd name="connsiteY18" fmla="*/ 5159 h 10000"/>
              <a:gd name="connsiteX19" fmla="*/ 8994 w 10000"/>
              <a:gd name="connsiteY19" fmla="*/ 5688 h 10000"/>
              <a:gd name="connsiteX20" fmla="*/ 8883 w 10000"/>
              <a:gd name="connsiteY20" fmla="*/ 6310 h 10000"/>
              <a:gd name="connsiteX21" fmla="*/ 8771 w 10000"/>
              <a:gd name="connsiteY21" fmla="*/ 6839 h 10000"/>
              <a:gd name="connsiteX22" fmla="*/ 8771 w 10000"/>
              <a:gd name="connsiteY22" fmla="*/ 7368 h 10000"/>
              <a:gd name="connsiteX23" fmla="*/ 8673 w 10000"/>
              <a:gd name="connsiteY23" fmla="*/ 7791 h 10000"/>
              <a:gd name="connsiteX24" fmla="*/ 8561 w 10000"/>
              <a:gd name="connsiteY24" fmla="*/ 8214 h 10000"/>
              <a:gd name="connsiteX25" fmla="*/ 8450 w 10000"/>
              <a:gd name="connsiteY25" fmla="*/ 8532 h 10000"/>
              <a:gd name="connsiteX26" fmla="*/ 8338 w 10000"/>
              <a:gd name="connsiteY26" fmla="*/ 8836 h 10000"/>
              <a:gd name="connsiteX27" fmla="*/ 8226 w 10000"/>
              <a:gd name="connsiteY27" fmla="*/ 9048 h 10000"/>
              <a:gd name="connsiteX28" fmla="*/ 8115 w 10000"/>
              <a:gd name="connsiteY28" fmla="*/ 9259 h 10000"/>
              <a:gd name="connsiteX29" fmla="*/ 8003 w 10000"/>
              <a:gd name="connsiteY29" fmla="*/ 9577 h 10000"/>
              <a:gd name="connsiteX30" fmla="*/ 7779 w 10000"/>
              <a:gd name="connsiteY30" fmla="*/ 9788 h 10000"/>
              <a:gd name="connsiteX31" fmla="*/ 7668 w 10000"/>
              <a:gd name="connsiteY31" fmla="*/ 9894 h 10000"/>
              <a:gd name="connsiteX32" fmla="*/ 7556 w 10000"/>
              <a:gd name="connsiteY32" fmla="*/ 10000 h 10000"/>
              <a:gd name="connsiteX33" fmla="*/ 7444 w 10000"/>
              <a:gd name="connsiteY33" fmla="*/ 9894 h 10000"/>
              <a:gd name="connsiteX34" fmla="*/ 7332 w 10000"/>
              <a:gd name="connsiteY34" fmla="*/ 9788 h 10000"/>
              <a:gd name="connsiteX35" fmla="*/ 7332 w 10000"/>
              <a:gd name="connsiteY35" fmla="*/ 9683 h 10000"/>
              <a:gd name="connsiteX36" fmla="*/ 7332 w 10000"/>
              <a:gd name="connsiteY36" fmla="*/ 9365 h 10000"/>
              <a:gd name="connsiteX37" fmla="*/ 7332 w 10000"/>
              <a:gd name="connsiteY37" fmla="*/ 9259 h 10000"/>
              <a:gd name="connsiteX38" fmla="*/ 7332 w 10000"/>
              <a:gd name="connsiteY38" fmla="*/ 9048 h 10000"/>
              <a:gd name="connsiteX39" fmla="*/ 7332 w 10000"/>
              <a:gd name="connsiteY39" fmla="*/ 8836 h 10000"/>
              <a:gd name="connsiteX40" fmla="*/ 7221 w 10000"/>
              <a:gd name="connsiteY40" fmla="*/ 8638 h 10000"/>
              <a:gd name="connsiteX41" fmla="*/ 6997 w 10000"/>
              <a:gd name="connsiteY41" fmla="*/ 8108 h 10000"/>
              <a:gd name="connsiteX42" fmla="*/ 6885 w 10000"/>
              <a:gd name="connsiteY42" fmla="*/ 7791 h 10000"/>
              <a:gd name="connsiteX43" fmla="*/ 6774 w 10000"/>
              <a:gd name="connsiteY43" fmla="*/ 7474 h 10000"/>
              <a:gd name="connsiteX44" fmla="*/ 6885 w 10000"/>
              <a:gd name="connsiteY44" fmla="*/ 7579 h 10000"/>
              <a:gd name="connsiteX45" fmla="*/ 7109 w 10000"/>
              <a:gd name="connsiteY45" fmla="*/ 7579 h 10000"/>
              <a:gd name="connsiteX46" fmla="*/ 7221 w 10000"/>
              <a:gd name="connsiteY46" fmla="*/ 7685 h 10000"/>
              <a:gd name="connsiteX47" fmla="*/ 7444 w 10000"/>
              <a:gd name="connsiteY47" fmla="*/ 7685 h 10000"/>
              <a:gd name="connsiteX48" fmla="*/ 7556 w 10000"/>
              <a:gd name="connsiteY48" fmla="*/ 7685 h 10000"/>
              <a:gd name="connsiteX49" fmla="*/ 7556 w 10000"/>
              <a:gd name="connsiteY49" fmla="*/ 7685 h 10000"/>
              <a:gd name="connsiteX50" fmla="*/ 7668 w 10000"/>
              <a:gd name="connsiteY50" fmla="*/ 7579 h 10000"/>
              <a:gd name="connsiteX51" fmla="*/ 7668 w 10000"/>
              <a:gd name="connsiteY51" fmla="*/ 7474 h 10000"/>
              <a:gd name="connsiteX52" fmla="*/ 7779 w 10000"/>
              <a:gd name="connsiteY52" fmla="*/ 7368 h 10000"/>
              <a:gd name="connsiteX53" fmla="*/ 7779 w 10000"/>
              <a:gd name="connsiteY53" fmla="*/ 7156 h 10000"/>
              <a:gd name="connsiteX54" fmla="*/ 7891 w 10000"/>
              <a:gd name="connsiteY54" fmla="*/ 6944 h 10000"/>
              <a:gd name="connsiteX55" fmla="*/ 7891 w 10000"/>
              <a:gd name="connsiteY55" fmla="*/ 6627 h 10000"/>
              <a:gd name="connsiteX56" fmla="*/ 8003 w 10000"/>
              <a:gd name="connsiteY56" fmla="*/ 6217 h 10000"/>
              <a:gd name="connsiteX57" fmla="*/ 8003 w 10000"/>
              <a:gd name="connsiteY57" fmla="*/ 5794 h 10000"/>
              <a:gd name="connsiteX58" fmla="*/ 8115 w 10000"/>
              <a:gd name="connsiteY58" fmla="*/ 5370 h 10000"/>
              <a:gd name="connsiteX59" fmla="*/ 8115 w 10000"/>
              <a:gd name="connsiteY59" fmla="*/ 4841 h 10000"/>
              <a:gd name="connsiteX60" fmla="*/ 8226 w 10000"/>
              <a:gd name="connsiteY60" fmla="*/ 4206 h 10000"/>
              <a:gd name="connsiteX61" fmla="*/ 8338 w 10000"/>
              <a:gd name="connsiteY61" fmla="*/ 3783 h 10000"/>
              <a:gd name="connsiteX62" fmla="*/ 8338 w 10000"/>
              <a:gd name="connsiteY62" fmla="*/ 3373 h 10000"/>
              <a:gd name="connsiteX63" fmla="*/ 8450 w 10000"/>
              <a:gd name="connsiteY63" fmla="*/ 2950 h 10000"/>
              <a:gd name="connsiteX64" fmla="*/ 8450 w 10000"/>
              <a:gd name="connsiteY64" fmla="*/ 2632 h 10000"/>
              <a:gd name="connsiteX65" fmla="*/ 8450 w 10000"/>
              <a:gd name="connsiteY65" fmla="*/ 2315 h 10000"/>
              <a:gd name="connsiteX66" fmla="*/ 8450 w 10000"/>
              <a:gd name="connsiteY66" fmla="*/ 2103 h 10000"/>
              <a:gd name="connsiteX67" fmla="*/ 8561 w 10000"/>
              <a:gd name="connsiteY67" fmla="*/ 1892 h 10000"/>
              <a:gd name="connsiteX68" fmla="*/ 8561 w 10000"/>
              <a:gd name="connsiteY68" fmla="*/ 1680 h 10000"/>
              <a:gd name="connsiteX69" fmla="*/ 8450 w 10000"/>
              <a:gd name="connsiteY69" fmla="*/ 1468 h 10000"/>
              <a:gd name="connsiteX70" fmla="*/ 8450 w 10000"/>
              <a:gd name="connsiteY70" fmla="*/ 1257 h 10000"/>
              <a:gd name="connsiteX71" fmla="*/ 8338 w 10000"/>
              <a:gd name="connsiteY71" fmla="*/ 1164 h 10000"/>
              <a:gd name="connsiteX72" fmla="*/ 8115 w 10000"/>
              <a:gd name="connsiteY72" fmla="*/ 1058 h 10000"/>
              <a:gd name="connsiteX73" fmla="*/ 7779 w 10000"/>
              <a:gd name="connsiteY73" fmla="*/ 952 h 10000"/>
              <a:gd name="connsiteX74" fmla="*/ 7779 w 10000"/>
              <a:gd name="connsiteY74" fmla="*/ 952 h 10000"/>
              <a:gd name="connsiteX75" fmla="*/ 7556 w 10000"/>
              <a:gd name="connsiteY75" fmla="*/ 952 h 10000"/>
              <a:gd name="connsiteX76" fmla="*/ 7444 w 10000"/>
              <a:gd name="connsiteY76" fmla="*/ 952 h 10000"/>
              <a:gd name="connsiteX77" fmla="*/ 7221 w 10000"/>
              <a:gd name="connsiteY77" fmla="*/ 1058 h 10000"/>
              <a:gd name="connsiteX78" fmla="*/ 6885 w 10000"/>
              <a:gd name="connsiteY78" fmla="*/ 1058 h 10000"/>
              <a:gd name="connsiteX79" fmla="*/ 6550 w 10000"/>
              <a:gd name="connsiteY79" fmla="*/ 1058 h 10000"/>
              <a:gd name="connsiteX80" fmla="*/ 6103 w 10000"/>
              <a:gd name="connsiteY80" fmla="*/ 1164 h 10000"/>
              <a:gd name="connsiteX81" fmla="*/ 5670 w 10000"/>
              <a:gd name="connsiteY81" fmla="*/ 1164 h 10000"/>
              <a:gd name="connsiteX82" fmla="*/ 5112 w 10000"/>
              <a:gd name="connsiteY82" fmla="*/ 1257 h 10000"/>
              <a:gd name="connsiteX83" fmla="*/ 4553 w 10000"/>
              <a:gd name="connsiteY83" fmla="*/ 1362 h 10000"/>
              <a:gd name="connsiteX84" fmla="*/ 3994 w 10000"/>
              <a:gd name="connsiteY84" fmla="*/ 1362 h 10000"/>
              <a:gd name="connsiteX85" fmla="*/ 3338 w 10000"/>
              <a:gd name="connsiteY85" fmla="*/ 1468 h 10000"/>
              <a:gd name="connsiteX86" fmla="*/ 2556 w 10000"/>
              <a:gd name="connsiteY86" fmla="*/ 1574 h 10000"/>
              <a:gd name="connsiteX87" fmla="*/ 1774 w 10000"/>
              <a:gd name="connsiteY87" fmla="*/ 1680 h 10000"/>
              <a:gd name="connsiteX88" fmla="*/ 880 w 10000"/>
              <a:gd name="connsiteY88" fmla="*/ 1786 h 10000"/>
              <a:gd name="connsiteX89" fmla="*/ 0 w 10000"/>
              <a:gd name="connsiteY89" fmla="*/ 1892 h 10000"/>
              <a:gd name="connsiteX90" fmla="*/ 0 w 10000"/>
              <a:gd name="connsiteY90" fmla="*/ 1257 h 10000"/>
              <a:gd name="connsiteX91" fmla="*/ 223 w 10000"/>
              <a:gd name="connsiteY91" fmla="*/ 1257 h 10000"/>
              <a:gd name="connsiteX92" fmla="*/ 559 w 10000"/>
              <a:gd name="connsiteY92" fmla="*/ 1257 h 10000"/>
              <a:gd name="connsiteX93" fmla="*/ 880 w 10000"/>
              <a:gd name="connsiteY93" fmla="*/ 1257 h 10000"/>
              <a:gd name="connsiteX94" fmla="*/ 1327 w 10000"/>
              <a:gd name="connsiteY94" fmla="*/ 1164 h 10000"/>
              <a:gd name="connsiteX95" fmla="*/ 1774 w 10000"/>
              <a:gd name="connsiteY95" fmla="*/ 1164 h 10000"/>
              <a:gd name="connsiteX96" fmla="*/ 2221 w 10000"/>
              <a:gd name="connsiteY96" fmla="*/ 1058 h 10000"/>
              <a:gd name="connsiteX97" fmla="*/ 2779 w 10000"/>
              <a:gd name="connsiteY97" fmla="*/ 1058 h 10000"/>
              <a:gd name="connsiteX98" fmla="*/ 3436 w 10000"/>
              <a:gd name="connsiteY98" fmla="*/ 952 h 10000"/>
              <a:gd name="connsiteX99" fmla="*/ 3994 w 10000"/>
              <a:gd name="connsiteY99" fmla="*/ 847 h 10000"/>
              <a:gd name="connsiteX100" fmla="*/ 4553 w 10000"/>
              <a:gd name="connsiteY100" fmla="*/ 847 h 10000"/>
              <a:gd name="connsiteX101" fmla="*/ 5112 w 10000"/>
              <a:gd name="connsiteY101" fmla="*/ 741 h 10000"/>
              <a:gd name="connsiteX102" fmla="*/ 5559 w 10000"/>
              <a:gd name="connsiteY102" fmla="*/ 635 h 10000"/>
              <a:gd name="connsiteX103" fmla="*/ 6006 w 10000"/>
              <a:gd name="connsiteY103" fmla="*/ 635 h 10000"/>
              <a:gd name="connsiteX104" fmla="*/ 6327 w 10000"/>
              <a:gd name="connsiteY104" fmla="*/ 529 h 10000"/>
              <a:gd name="connsiteX105" fmla="*/ 6662 w 10000"/>
              <a:gd name="connsiteY105" fmla="*/ 423 h 10000"/>
              <a:gd name="connsiteX106" fmla="*/ 6885 w 10000"/>
              <a:gd name="connsiteY106" fmla="*/ 423 h 10000"/>
              <a:gd name="connsiteX107" fmla="*/ 7332 w 10000"/>
              <a:gd name="connsiteY107" fmla="*/ 317 h 10000"/>
              <a:gd name="connsiteX108" fmla="*/ 7668 w 10000"/>
              <a:gd name="connsiteY108" fmla="*/ 212 h 10000"/>
              <a:gd name="connsiteX109" fmla="*/ 7891 w 10000"/>
              <a:gd name="connsiteY109" fmla="*/ 106 h 10000"/>
              <a:gd name="connsiteX110" fmla="*/ 8003 w 10000"/>
              <a:gd name="connsiteY110" fmla="*/ 106 h 10000"/>
              <a:gd name="connsiteX111" fmla="*/ 8115 w 10000"/>
              <a:gd name="connsiteY111" fmla="*/ 0 h 10000"/>
              <a:gd name="connsiteX112" fmla="*/ 8226 w 10000"/>
              <a:gd name="connsiteY112" fmla="*/ 0 h 10000"/>
              <a:gd name="connsiteX113" fmla="*/ 8338 w 10000"/>
              <a:gd name="connsiteY113" fmla="*/ 0 h 10000"/>
              <a:gd name="connsiteX114" fmla="*/ 8450 w 10000"/>
              <a:gd name="connsiteY114" fmla="*/ 106 h 10000"/>
              <a:gd name="connsiteX115" fmla="*/ 8673 w 10000"/>
              <a:gd name="connsiteY115" fmla="*/ 212 h 10000"/>
              <a:gd name="connsiteX116" fmla="*/ 8883 w 10000"/>
              <a:gd name="connsiteY116" fmla="*/ 317 h 10000"/>
              <a:gd name="connsiteX117" fmla="*/ 9218 w 10000"/>
              <a:gd name="connsiteY117" fmla="*/ 635 h 10000"/>
              <a:gd name="connsiteX118" fmla="*/ 9553 w 10000"/>
              <a:gd name="connsiteY118" fmla="*/ 847 h 10000"/>
              <a:gd name="connsiteX119" fmla="*/ 9777 w 10000"/>
              <a:gd name="connsiteY119" fmla="*/ 952 h 10000"/>
              <a:gd name="connsiteX120" fmla="*/ 9888 w 10000"/>
              <a:gd name="connsiteY120" fmla="*/ 1164 h 10000"/>
              <a:gd name="connsiteX121" fmla="*/ 9888 w 10000"/>
              <a:gd name="connsiteY121" fmla="*/ 1257 h 10000"/>
              <a:gd name="connsiteX122" fmla="*/ 9888 w 10000"/>
              <a:gd name="connsiteY122" fmla="*/ 1257 h 10000"/>
              <a:gd name="connsiteX0" fmla="*/ 9888 w 10000"/>
              <a:gd name="connsiteY0" fmla="*/ 1257 h 10000"/>
              <a:gd name="connsiteX1" fmla="*/ 10000 w 10000"/>
              <a:gd name="connsiteY1" fmla="*/ 1362 h 10000"/>
              <a:gd name="connsiteX2" fmla="*/ 9888 w 10000"/>
              <a:gd name="connsiteY2" fmla="*/ 1468 h 10000"/>
              <a:gd name="connsiteX3" fmla="*/ 9888 w 10000"/>
              <a:gd name="connsiteY3" fmla="*/ 1574 h 10000"/>
              <a:gd name="connsiteX4" fmla="*/ 9777 w 10000"/>
              <a:gd name="connsiteY4" fmla="*/ 1680 h 10000"/>
              <a:gd name="connsiteX5" fmla="*/ 9777 w 10000"/>
              <a:gd name="connsiteY5" fmla="*/ 1680 h 10000"/>
              <a:gd name="connsiteX6" fmla="*/ 9665 w 10000"/>
              <a:gd name="connsiteY6" fmla="*/ 1786 h 10000"/>
              <a:gd name="connsiteX7" fmla="*/ 9665 w 10000"/>
              <a:gd name="connsiteY7" fmla="*/ 1892 h 10000"/>
              <a:gd name="connsiteX8" fmla="*/ 9553 w 10000"/>
              <a:gd name="connsiteY8" fmla="*/ 2103 h 10000"/>
              <a:gd name="connsiteX9" fmla="*/ 9553 w 10000"/>
              <a:gd name="connsiteY9" fmla="*/ 2209 h 10000"/>
              <a:gd name="connsiteX10" fmla="*/ 9553 w 10000"/>
              <a:gd name="connsiteY10" fmla="*/ 2421 h 10000"/>
              <a:gd name="connsiteX11" fmla="*/ 9441 w 10000"/>
              <a:gd name="connsiteY11" fmla="*/ 2632 h 10000"/>
              <a:gd name="connsiteX12" fmla="*/ 9441 w 10000"/>
              <a:gd name="connsiteY12" fmla="*/ 2844 h 10000"/>
              <a:gd name="connsiteX13" fmla="*/ 9330 w 10000"/>
              <a:gd name="connsiteY13" fmla="*/ 3161 h 10000"/>
              <a:gd name="connsiteX14" fmla="*/ 9330 w 10000"/>
              <a:gd name="connsiteY14" fmla="*/ 3479 h 10000"/>
              <a:gd name="connsiteX15" fmla="*/ 9330 w 10000"/>
              <a:gd name="connsiteY15" fmla="*/ 3889 h 10000"/>
              <a:gd name="connsiteX16" fmla="*/ 9218 w 10000"/>
              <a:gd name="connsiteY16" fmla="*/ 4206 h 10000"/>
              <a:gd name="connsiteX17" fmla="*/ 9106 w 10000"/>
              <a:gd name="connsiteY17" fmla="*/ 4630 h 10000"/>
              <a:gd name="connsiteX18" fmla="*/ 9106 w 10000"/>
              <a:gd name="connsiteY18" fmla="*/ 5159 h 10000"/>
              <a:gd name="connsiteX19" fmla="*/ 8994 w 10000"/>
              <a:gd name="connsiteY19" fmla="*/ 5688 h 10000"/>
              <a:gd name="connsiteX20" fmla="*/ 8883 w 10000"/>
              <a:gd name="connsiteY20" fmla="*/ 6310 h 10000"/>
              <a:gd name="connsiteX21" fmla="*/ 8771 w 10000"/>
              <a:gd name="connsiteY21" fmla="*/ 6839 h 10000"/>
              <a:gd name="connsiteX22" fmla="*/ 8771 w 10000"/>
              <a:gd name="connsiteY22" fmla="*/ 7368 h 10000"/>
              <a:gd name="connsiteX23" fmla="*/ 8673 w 10000"/>
              <a:gd name="connsiteY23" fmla="*/ 7791 h 10000"/>
              <a:gd name="connsiteX24" fmla="*/ 8561 w 10000"/>
              <a:gd name="connsiteY24" fmla="*/ 8214 h 10000"/>
              <a:gd name="connsiteX25" fmla="*/ 8450 w 10000"/>
              <a:gd name="connsiteY25" fmla="*/ 8532 h 10000"/>
              <a:gd name="connsiteX26" fmla="*/ 8338 w 10000"/>
              <a:gd name="connsiteY26" fmla="*/ 8836 h 10000"/>
              <a:gd name="connsiteX27" fmla="*/ 8226 w 10000"/>
              <a:gd name="connsiteY27" fmla="*/ 9048 h 10000"/>
              <a:gd name="connsiteX28" fmla="*/ 8115 w 10000"/>
              <a:gd name="connsiteY28" fmla="*/ 9259 h 10000"/>
              <a:gd name="connsiteX29" fmla="*/ 8003 w 10000"/>
              <a:gd name="connsiteY29" fmla="*/ 9577 h 10000"/>
              <a:gd name="connsiteX30" fmla="*/ 7779 w 10000"/>
              <a:gd name="connsiteY30" fmla="*/ 9788 h 10000"/>
              <a:gd name="connsiteX31" fmla="*/ 7668 w 10000"/>
              <a:gd name="connsiteY31" fmla="*/ 9894 h 10000"/>
              <a:gd name="connsiteX32" fmla="*/ 7556 w 10000"/>
              <a:gd name="connsiteY32" fmla="*/ 10000 h 10000"/>
              <a:gd name="connsiteX33" fmla="*/ 7444 w 10000"/>
              <a:gd name="connsiteY33" fmla="*/ 9894 h 10000"/>
              <a:gd name="connsiteX34" fmla="*/ 7332 w 10000"/>
              <a:gd name="connsiteY34" fmla="*/ 9788 h 10000"/>
              <a:gd name="connsiteX35" fmla="*/ 7332 w 10000"/>
              <a:gd name="connsiteY35" fmla="*/ 9683 h 10000"/>
              <a:gd name="connsiteX36" fmla="*/ 7332 w 10000"/>
              <a:gd name="connsiteY36" fmla="*/ 9365 h 10000"/>
              <a:gd name="connsiteX37" fmla="*/ 7332 w 10000"/>
              <a:gd name="connsiteY37" fmla="*/ 9259 h 10000"/>
              <a:gd name="connsiteX38" fmla="*/ 7332 w 10000"/>
              <a:gd name="connsiteY38" fmla="*/ 9048 h 10000"/>
              <a:gd name="connsiteX39" fmla="*/ 7332 w 10000"/>
              <a:gd name="connsiteY39" fmla="*/ 8836 h 10000"/>
              <a:gd name="connsiteX40" fmla="*/ 7221 w 10000"/>
              <a:gd name="connsiteY40" fmla="*/ 8638 h 10000"/>
              <a:gd name="connsiteX41" fmla="*/ 6885 w 10000"/>
              <a:gd name="connsiteY41" fmla="*/ 7791 h 10000"/>
              <a:gd name="connsiteX42" fmla="*/ 6774 w 10000"/>
              <a:gd name="connsiteY42" fmla="*/ 7474 h 10000"/>
              <a:gd name="connsiteX43" fmla="*/ 6885 w 10000"/>
              <a:gd name="connsiteY43" fmla="*/ 7579 h 10000"/>
              <a:gd name="connsiteX44" fmla="*/ 7109 w 10000"/>
              <a:gd name="connsiteY44" fmla="*/ 7579 h 10000"/>
              <a:gd name="connsiteX45" fmla="*/ 7221 w 10000"/>
              <a:gd name="connsiteY45" fmla="*/ 7685 h 10000"/>
              <a:gd name="connsiteX46" fmla="*/ 7444 w 10000"/>
              <a:gd name="connsiteY46" fmla="*/ 7685 h 10000"/>
              <a:gd name="connsiteX47" fmla="*/ 7556 w 10000"/>
              <a:gd name="connsiteY47" fmla="*/ 7685 h 10000"/>
              <a:gd name="connsiteX48" fmla="*/ 7556 w 10000"/>
              <a:gd name="connsiteY48" fmla="*/ 7685 h 10000"/>
              <a:gd name="connsiteX49" fmla="*/ 7668 w 10000"/>
              <a:gd name="connsiteY49" fmla="*/ 7579 h 10000"/>
              <a:gd name="connsiteX50" fmla="*/ 7668 w 10000"/>
              <a:gd name="connsiteY50" fmla="*/ 7474 h 10000"/>
              <a:gd name="connsiteX51" fmla="*/ 7779 w 10000"/>
              <a:gd name="connsiteY51" fmla="*/ 7368 h 10000"/>
              <a:gd name="connsiteX52" fmla="*/ 7779 w 10000"/>
              <a:gd name="connsiteY52" fmla="*/ 7156 h 10000"/>
              <a:gd name="connsiteX53" fmla="*/ 7891 w 10000"/>
              <a:gd name="connsiteY53" fmla="*/ 6944 h 10000"/>
              <a:gd name="connsiteX54" fmla="*/ 7891 w 10000"/>
              <a:gd name="connsiteY54" fmla="*/ 6627 h 10000"/>
              <a:gd name="connsiteX55" fmla="*/ 8003 w 10000"/>
              <a:gd name="connsiteY55" fmla="*/ 6217 h 10000"/>
              <a:gd name="connsiteX56" fmla="*/ 8003 w 10000"/>
              <a:gd name="connsiteY56" fmla="*/ 5794 h 10000"/>
              <a:gd name="connsiteX57" fmla="*/ 8115 w 10000"/>
              <a:gd name="connsiteY57" fmla="*/ 5370 h 10000"/>
              <a:gd name="connsiteX58" fmla="*/ 8115 w 10000"/>
              <a:gd name="connsiteY58" fmla="*/ 4841 h 10000"/>
              <a:gd name="connsiteX59" fmla="*/ 8226 w 10000"/>
              <a:gd name="connsiteY59" fmla="*/ 4206 h 10000"/>
              <a:gd name="connsiteX60" fmla="*/ 8338 w 10000"/>
              <a:gd name="connsiteY60" fmla="*/ 3783 h 10000"/>
              <a:gd name="connsiteX61" fmla="*/ 8338 w 10000"/>
              <a:gd name="connsiteY61" fmla="*/ 3373 h 10000"/>
              <a:gd name="connsiteX62" fmla="*/ 8450 w 10000"/>
              <a:gd name="connsiteY62" fmla="*/ 2950 h 10000"/>
              <a:gd name="connsiteX63" fmla="*/ 8450 w 10000"/>
              <a:gd name="connsiteY63" fmla="*/ 2632 h 10000"/>
              <a:gd name="connsiteX64" fmla="*/ 8450 w 10000"/>
              <a:gd name="connsiteY64" fmla="*/ 2315 h 10000"/>
              <a:gd name="connsiteX65" fmla="*/ 8450 w 10000"/>
              <a:gd name="connsiteY65" fmla="*/ 2103 h 10000"/>
              <a:gd name="connsiteX66" fmla="*/ 8561 w 10000"/>
              <a:gd name="connsiteY66" fmla="*/ 1892 h 10000"/>
              <a:gd name="connsiteX67" fmla="*/ 8561 w 10000"/>
              <a:gd name="connsiteY67" fmla="*/ 1680 h 10000"/>
              <a:gd name="connsiteX68" fmla="*/ 8450 w 10000"/>
              <a:gd name="connsiteY68" fmla="*/ 1468 h 10000"/>
              <a:gd name="connsiteX69" fmla="*/ 8450 w 10000"/>
              <a:gd name="connsiteY69" fmla="*/ 1257 h 10000"/>
              <a:gd name="connsiteX70" fmla="*/ 8338 w 10000"/>
              <a:gd name="connsiteY70" fmla="*/ 1164 h 10000"/>
              <a:gd name="connsiteX71" fmla="*/ 8115 w 10000"/>
              <a:gd name="connsiteY71" fmla="*/ 1058 h 10000"/>
              <a:gd name="connsiteX72" fmla="*/ 7779 w 10000"/>
              <a:gd name="connsiteY72" fmla="*/ 952 h 10000"/>
              <a:gd name="connsiteX73" fmla="*/ 7779 w 10000"/>
              <a:gd name="connsiteY73" fmla="*/ 952 h 10000"/>
              <a:gd name="connsiteX74" fmla="*/ 7556 w 10000"/>
              <a:gd name="connsiteY74" fmla="*/ 952 h 10000"/>
              <a:gd name="connsiteX75" fmla="*/ 7444 w 10000"/>
              <a:gd name="connsiteY75" fmla="*/ 952 h 10000"/>
              <a:gd name="connsiteX76" fmla="*/ 7221 w 10000"/>
              <a:gd name="connsiteY76" fmla="*/ 1058 h 10000"/>
              <a:gd name="connsiteX77" fmla="*/ 6885 w 10000"/>
              <a:gd name="connsiteY77" fmla="*/ 1058 h 10000"/>
              <a:gd name="connsiteX78" fmla="*/ 6550 w 10000"/>
              <a:gd name="connsiteY78" fmla="*/ 1058 h 10000"/>
              <a:gd name="connsiteX79" fmla="*/ 6103 w 10000"/>
              <a:gd name="connsiteY79" fmla="*/ 1164 h 10000"/>
              <a:gd name="connsiteX80" fmla="*/ 5670 w 10000"/>
              <a:gd name="connsiteY80" fmla="*/ 1164 h 10000"/>
              <a:gd name="connsiteX81" fmla="*/ 5112 w 10000"/>
              <a:gd name="connsiteY81" fmla="*/ 1257 h 10000"/>
              <a:gd name="connsiteX82" fmla="*/ 4553 w 10000"/>
              <a:gd name="connsiteY82" fmla="*/ 1362 h 10000"/>
              <a:gd name="connsiteX83" fmla="*/ 3994 w 10000"/>
              <a:gd name="connsiteY83" fmla="*/ 1362 h 10000"/>
              <a:gd name="connsiteX84" fmla="*/ 3338 w 10000"/>
              <a:gd name="connsiteY84" fmla="*/ 1468 h 10000"/>
              <a:gd name="connsiteX85" fmla="*/ 2556 w 10000"/>
              <a:gd name="connsiteY85" fmla="*/ 1574 h 10000"/>
              <a:gd name="connsiteX86" fmla="*/ 1774 w 10000"/>
              <a:gd name="connsiteY86" fmla="*/ 1680 h 10000"/>
              <a:gd name="connsiteX87" fmla="*/ 880 w 10000"/>
              <a:gd name="connsiteY87" fmla="*/ 1786 h 10000"/>
              <a:gd name="connsiteX88" fmla="*/ 0 w 10000"/>
              <a:gd name="connsiteY88" fmla="*/ 1892 h 10000"/>
              <a:gd name="connsiteX89" fmla="*/ 0 w 10000"/>
              <a:gd name="connsiteY89" fmla="*/ 1257 h 10000"/>
              <a:gd name="connsiteX90" fmla="*/ 223 w 10000"/>
              <a:gd name="connsiteY90" fmla="*/ 1257 h 10000"/>
              <a:gd name="connsiteX91" fmla="*/ 559 w 10000"/>
              <a:gd name="connsiteY91" fmla="*/ 1257 h 10000"/>
              <a:gd name="connsiteX92" fmla="*/ 880 w 10000"/>
              <a:gd name="connsiteY92" fmla="*/ 1257 h 10000"/>
              <a:gd name="connsiteX93" fmla="*/ 1327 w 10000"/>
              <a:gd name="connsiteY93" fmla="*/ 1164 h 10000"/>
              <a:gd name="connsiteX94" fmla="*/ 1774 w 10000"/>
              <a:gd name="connsiteY94" fmla="*/ 1164 h 10000"/>
              <a:gd name="connsiteX95" fmla="*/ 2221 w 10000"/>
              <a:gd name="connsiteY95" fmla="*/ 1058 h 10000"/>
              <a:gd name="connsiteX96" fmla="*/ 2779 w 10000"/>
              <a:gd name="connsiteY96" fmla="*/ 1058 h 10000"/>
              <a:gd name="connsiteX97" fmla="*/ 3436 w 10000"/>
              <a:gd name="connsiteY97" fmla="*/ 952 h 10000"/>
              <a:gd name="connsiteX98" fmla="*/ 3994 w 10000"/>
              <a:gd name="connsiteY98" fmla="*/ 847 h 10000"/>
              <a:gd name="connsiteX99" fmla="*/ 4553 w 10000"/>
              <a:gd name="connsiteY99" fmla="*/ 847 h 10000"/>
              <a:gd name="connsiteX100" fmla="*/ 5112 w 10000"/>
              <a:gd name="connsiteY100" fmla="*/ 741 h 10000"/>
              <a:gd name="connsiteX101" fmla="*/ 5559 w 10000"/>
              <a:gd name="connsiteY101" fmla="*/ 635 h 10000"/>
              <a:gd name="connsiteX102" fmla="*/ 6006 w 10000"/>
              <a:gd name="connsiteY102" fmla="*/ 635 h 10000"/>
              <a:gd name="connsiteX103" fmla="*/ 6327 w 10000"/>
              <a:gd name="connsiteY103" fmla="*/ 529 h 10000"/>
              <a:gd name="connsiteX104" fmla="*/ 6662 w 10000"/>
              <a:gd name="connsiteY104" fmla="*/ 423 h 10000"/>
              <a:gd name="connsiteX105" fmla="*/ 6885 w 10000"/>
              <a:gd name="connsiteY105" fmla="*/ 423 h 10000"/>
              <a:gd name="connsiteX106" fmla="*/ 7332 w 10000"/>
              <a:gd name="connsiteY106" fmla="*/ 317 h 10000"/>
              <a:gd name="connsiteX107" fmla="*/ 7668 w 10000"/>
              <a:gd name="connsiteY107" fmla="*/ 212 h 10000"/>
              <a:gd name="connsiteX108" fmla="*/ 7891 w 10000"/>
              <a:gd name="connsiteY108" fmla="*/ 106 h 10000"/>
              <a:gd name="connsiteX109" fmla="*/ 8003 w 10000"/>
              <a:gd name="connsiteY109" fmla="*/ 106 h 10000"/>
              <a:gd name="connsiteX110" fmla="*/ 8115 w 10000"/>
              <a:gd name="connsiteY110" fmla="*/ 0 h 10000"/>
              <a:gd name="connsiteX111" fmla="*/ 8226 w 10000"/>
              <a:gd name="connsiteY111" fmla="*/ 0 h 10000"/>
              <a:gd name="connsiteX112" fmla="*/ 8338 w 10000"/>
              <a:gd name="connsiteY112" fmla="*/ 0 h 10000"/>
              <a:gd name="connsiteX113" fmla="*/ 8450 w 10000"/>
              <a:gd name="connsiteY113" fmla="*/ 106 h 10000"/>
              <a:gd name="connsiteX114" fmla="*/ 8673 w 10000"/>
              <a:gd name="connsiteY114" fmla="*/ 212 h 10000"/>
              <a:gd name="connsiteX115" fmla="*/ 8883 w 10000"/>
              <a:gd name="connsiteY115" fmla="*/ 317 h 10000"/>
              <a:gd name="connsiteX116" fmla="*/ 9218 w 10000"/>
              <a:gd name="connsiteY116" fmla="*/ 635 h 10000"/>
              <a:gd name="connsiteX117" fmla="*/ 9553 w 10000"/>
              <a:gd name="connsiteY117" fmla="*/ 847 h 10000"/>
              <a:gd name="connsiteX118" fmla="*/ 9777 w 10000"/>
              <a:gd name="connsiteY118" fmla="*/ 952 h 10000"/>
              <a:gd name="connsiteX119" fmla="*/ 9888 w 10000"/>
              <a:gd name="connsiteY119" fmla="*/ 1164 h 10000"/>
              <a:gd name="connsiteX120" fmla="*/ 9888 w 10000"/>
              <a:gd name="connsiteY120" fmla="*/ 1257 h 10000"/>
              <a:gd name="connsiteX121" fmla="*/ 9888 w 10000"/>
              <a:gd name="connsiteY121" fmla="*/ 1257 h 10000"/>
              <a:gd name="connsiteX0" fmla="*/ 9888 w 10000"/>
              <a:gd name="connsiteY0" fmla="*/ 1257 h 10000"/>
              <a:gd name="connsiteX1" fmla="*/ 10000 w 10000"/>
              <a:gd name="connsiteY1" fmla="*/ 1362 h 10000"/>
              <a:gd name="connsiteX2" fmla="*/ 9888 w 10000"/>
              <a:gd name="connsiteY2" fmla="*/ 1468 h 10000"/>
              <a:gd name="connsiteX3" fmla="*/ 9888 w 10000"/>
              <a:gd name="connsiteY3" fmla="*/ 1574 h 10000"/>
              <a:gd name="connsiteX4" fmla="*/ 9777 w 10000"/>
              <a:gd name="connsiteY4" fmla="*/ 1680 h 10000"/>
              <a:gd name="connsiteX5" fmla="*/ 9777 w 10000"/>
              <a:gd name="connsiteY5" fmla="*/ 1680 h 10000"/>
              <a:gd name="connsiteX6" fmla="*/ 9665 w 10000"/>
              <a:gd name="connsiteY6" fmla="*/ 1786 h 10000"/>
              <a:gd name="connsiteX7" fmla="*/ 9665 w 10000"/>
              <a:gd name="connsiteY7" fmla="*/ 1892 h 10000"/>
              <a:gd name="connsiteX8" fmla="*/ 9553 w 10000"/>
              <a:gd name="connsiteY8" fmla="*/ 2103 h 10000"/>
              <a:gd name="connsiteX9" fmla="*/ 9553 w 10000"/>
              <a:gd name="connsiteY9" fmla="*/ 2209 h 10000"/>
              <a:gd name="connsiteX10" fmla="*/ 9553 w 10000"/>
              <a:gd name="connsiteY10" fmla="*/ 2421 h 10000"/>
              <a:gd name="connsiteX11" fmla="*/ 9441 w 10000"/>
              <a:gd name="connsiteY11" fmla="*/ 2632 h 10000"/>
              <a:gd name="connsiteX12" fmla="*/ 9441 w 10000"/>
              <a:gd name="connsiteY12" fmla="*/ 2844 h 10000"/>
              <a:gd name="connsiteX13" fmla="*/ 9330 w 10000"/>
              <a:gd name="connsiteY13" fmla="*/ 3161 h 10000"/>
              <a:gd name="connsiteX14" fmla="*/ 9330 w 10000"/>
              <a:gd name="connsiteY14" fmla="*/ 3479 h 10000"/>
              <a:gd name="connsiteX15" fmla="*/ 9330 w 10000"/>
              <a:gd name="connsiteY15" fmla="*/ 3889 h 10000"/>
              <a:gd name="connsiteX16" fmla="*/ 9218 w 10000"/>
              <a:gd name="connsiteY16" fmla="*/ 4206 h 10000"/>
              <a:gd name="connsiteX17" fmla="*/ 9106 w 10000"/>
              <a:gd name="connsiteY17" fmla="*/ 4630 h 10000"/>
              <a:gd name="connsiteX18" fmla="*/ 9106 w 10000"/>
              <a:gd name="connsiteY18" fmla="*/ 5159 h 10000"/>
              <a:gd name="connsiteX19" fmla="*/ 8994 w 10000"/>
              <a:gd name="connsiteY19" fmla="*/ 5688 h 10000"/>
              <a:gd name="connsiteX20" fmla="*/ 8883 w 10000"/>
              <a:gd name="connsiteY20" fmla="*/ 6310 h 10000"/>
              <a:gd name="connsiteX21" fmla="*/ 8771 w 10000"/>
              <a:gd name="connsiteY21" fmla="*/ 6839 h 10000"/>
              <a:gd name="connsiteX22" fmla="*/ 8771 w 10000"/>
              <a:gd name="connsiteY22" fmla="*/ 7368 h 10000"/>
              <a:gd name="connsiteX23" fmla="*/ 8673 w 10000"/>
              <a:gd name="connsiteY23" fmla="*/ 7791 h 10000"/>
              <a:gd name="connsiteX24" fmla="*/ 8561 w 10000"/>
              <a:gd name="connsiteY24" fmla="*/ 8214 h 10000"/>
              <a:gd name="connsiteX25" fmla="*/ 8450 w 10000"/>
              <a:gd name="connsiteY25" fmla="*/ 8532 h 10000"/>
              <a:gd name="connsiteX26" fmla="*/ 8338 w 10000"/>
              <a:gd name="connsiteY26" fmla="*/ 8836 h 10000"/>
              <a:gd name="connsiteX27" fmla="*/ 8226 w 10000"/>
              <a:gd name="connsiteY27" fmla="*/ 9048 h 10000"/>
              <a:gd name="connsiteX28" fmla="*/ 8115 w 10000"/>
              <a:gd name="connsiteY28" fmla="*/ 9259 h 10000"/>
              <a:gd name="connsiteX29" fmla="*/ 8003 w 10000"/>
              <a:gd name="connsiteY29" fmla="*/ 9577 h 10000"/>
              <a:gd name="connsiteX30" fmla="*/ 7779 w 10000"/>
              <a:gd name="connsiteY30" fmla="*/ 9788 h 10000"/>
              <a:gd name="connsiteX31" fmla="*/ 7668 w 10000"/>
              <a:gd name="connsiteY31" fmla="*/ 9894 h 10000"/>
              <a:gd name="connsiteX32" fmla="*/ 7556 w 10000"/>
              <a:gd name="connsiteY32" fmla="*/ 10000 h 10000"/>
              <a:gd name="connsiteX33" fmla="*/ 7444 w 10000"/>
              <a:gd name="connsiteY33" fmla="*/ 9894 h 10000"/>
              <a:gd name="connsiteX34" fmla="*/ 7332 w 10000"/>
              <a:gd name="connsiteY34" fmla="*/ 9788 h 10000"/>
              <a:gd name="connsiteX35" fmla="*/ 7332 w 10000"/>
              <a:gd name="connsiteY35" fmla="*/ 9683 h 10000"/>
              <a:gd name="connsiteX36" fmla="*/ 7332 w 10000"/>
              <a:gd name="connsiteY36" fmla="*/ 9365 h 10000"/>
              <a:gd name="connsiteX37" fmla="*/ 7332 w 10000"/>
              <a:gd name="connsiteY37" fmla="*/ 9259 h 10000"/>
              <a:gd name="connsiteX38" fmla="*/ 7332 w 10000"/>
              <a:gd name="connsiteY38" fmla="*/ 9048 h 10000"/>
              <a:gd name="connsiteX39" fmla="*/ 7332 w 10000"/>
              <a:gd name="connsiteY39" fmla="*/ 8836 h 10000"/>
              <a:gd name="connsiteX40" fmla="*/ 7221 w 10000"/>
              <a:gd name="connsiteY40" fmla="*/ 8638 h 10000"/>
              <a:gd name="connsiteX41" fmla="*/ 6774 w 10000"/>
              <a:gd name="connsiteY41" fmla="*/ 7474 h 10000"/>
              <a:gd name="connsiteX42" fmla="*/ 6885 w 10000"/>
              <a:gd name="connsiteY42" fmla="*/ 7579 h 10000"/>
              <a:gd name="connsiteX43" fmla="*/ 7109 w 10000"/>
              <a:gd name="connsiteY43" fmla="*/ 7579 h 10000"/>
              <a:gd name="connsiteX44" fmla="*/ 7221 w 10000"/>
              <a:gd name="connsiteY44" fmla="*/ 7685 h 10000"/>
              <a:gd name="connsiteX45" fmla="*/ 7444 w 10000"/>
              <a:gd name="connsiteY45" fmla="*/ 7685 h 10000"/>
              <a:gd name="connsiteX46" fmla="*/ 7556 w 10000"/>
              <a:gd name="connsiteY46" fmla="*/ 7685 h 10000"/>
              <a:gd name="connsiteX47" fmla="*/ 7556 w 10000"/>
              <a:gd name="connsiteY47" fmla="*/ 7685 h 10000"/>
              <a:gd name="connsiteX48" fmla="*/ 7668 w 10000"/>
              <a:gd name="connsiteY48" fmla="*/ 7579 h 10000"/>
              <a:gd name="connsiteX49" fmla="*/ 7668 w 10000"/>
              <a:gd name="connsiteY49" fmla="*/ 7474 h 10000"/>
              <a:gd name="connsiteX50" fmla="*/ 7779 w 10000"/>
              <a:gd name="connsiteY50" fmla="*/ 7368 h 10000"/>
              <a:gd name="connsiteX51" fmla="*/ 7779 w 10000"/>
              <a:gd name="connsiteY51" fmla="*/ 7156 h 10000"/>
              <a:gd name="connsiteX52" fmla="*/ 7891 w 10000"/>
              <a:gd name="connsiteY52" fmla="*/ 6944 h 10000"/>
              <a:gd name="connsiteX53" fmla="*/ 7891 w 10000"/>
              <a:gd name="connsiteY53" fmla="*/ 6627 h 10000"/>
              <a:gd name="connsiteX54" fmla="*/ 8003 w 10000"/>
              <a:gd name="connsiteY54" fmla="*/ 6217 h 10000"/>
              <a:gd name="connsiteX55" fmla="*/ 8003 w 10000"/>
              <a:gd name="connsiteY55" fmla="*/ 5794 h 10000"/>
              <a:gd name="connsiteX56" fmla="*/ 8115 w 10000"/>
              <a:gd name="connsiteY56" fmla="*/ 5370 h 10000"/>
              <a:gd name="connsiteX57" fmla="*/ 8115 w 10000"/>
              <a:gd name="connsiteY57" fmla="*/ 4841 h 10000"/>
              <a:gd name="connsiteX58" fmla="*/ 8226 w 10000"/>
              <a:gd name="connsiteY58" fmla="*/ 4206 h 10000"/>
              <a:gd name="connsiteX59" fmla="*/ 8338 w 10000"/>
              <a:gd name="connsiteY59" fmla="*/ 3783 h 10000"/>
              <a:gd name="connsiteX60" fmla="*/ 8338 w 10000"/>
              <a:gd name="connsiteY60" fmla="*/ 3373 h 10000"/>
              <a:gd name="connsiteX61" fmla="*/ 8450 w 10000"/>
              <a:gd name="connsiteY61" fmla="*/ 2950 h 10000"/>
              <a:gd name="connsiteX62" fmla="*/ 8450 w 10000"/>
              <a:gd name="connsiteY62" fmla="*/ 2632 h 10000"/>
              <a:gd name="connsiteX63" fmla="*/ 8450 w 10000"/>
              <a:gd name="connsiteY63" fmla="*/ 2315 h 10000"/>
              <a:gd name="connsiteX64" fmla="*/ 8450 w 10000"/>
              <a:gd name="connsiteY64" fmla="*/ 2103 h 10000"/>
              <a:gd name="connsiteX65" fmla="*/ 8561 w 10000"/>
              <a:gd name="connsiteY65" fmla="*/ 1892 h 10000"/>
              <a:gd name="connsiteX66" fmla="*/ 8561 w 10000"/>
              <a:gd name="connsiteY66" fmla="*/ 1680 h 10000"/>
              <a:gd name="connsiteX67" fmla="*/ 8450 w 10000"/>
              <a:gd name="connsiteY67" fmla="*/ 1468 h 10000"/>
              <a:gd name="connsiteX68" fmla="*/ 8450 w 10000"/>
              <a:gd name="connsiteY68" fmla="*/ 1257 h 10000"/>
              <a:gd name="connsiteX69" fmla="*/ 8338 w 10000"/>
              <a:gd name="connsiteY69" fmla="*/ 1164 h 10000"/>
              <a:gd name="connsiteX70" fmla="*/ 8115 w 10000"/>
              <a:gd name="connsiteY70" fmla="*/ 1058 h 10000"/>
              <a:gd name="connsiteX71" fmla="*/ 7779 w 10000"/>
              <a:gd name="connsiteY71" fmla="*/ 952 h 10000"/>
              <a:gd name="connsiteX72" fmla="*/ 7779 w 10000"/>
              <a:gd name="connsiteY72" fmla="*/ 952 h 10000"/>
              <a:gd name="connsiteX73" fmla="*/ 7556 w 10000"/>
              <a:gd name="connsiteY73" fmla="*/ 952 h 10000"/>
              <a:gd name="connsiteX74" fmla="*/ 7444 w 10000"/>
              <a:gd name="connsiteY74" fmla="*/ 952 h 10000"/>
              <a:gd name="connsiteX75" fmla="*/ 7221 w 10000"/>
              <a:gd name="connsiteY75" fmla="*/ 1058 h 10000"/>
              <a:gd name="connsiteX76" fmla="*/ 6885 w 10000"/>
              <a:gd name="connsiteY76" fmla="*/ 1058 h 10000"/>
              <a:gd name="connsiteX77" fmla="*/ 6550 w 10000"/>
              <a:gd name="connsiteY77" fmla="*/ 1058 h 10000"/>
              <a:gd name="connsiteX78" fmla="*/ 6103 w 10000"/>
              <a:gd name="connsiteY78" fmla="*/ 1164 h 10000"/>
              <a:gd name="connsiteX79" fmla="*/ 5670 w 10000"/>
              <a:gd name="connsiteY79" fmla="*/ 1164 h 10000"/>
              <a:gd name="connsiteX80" fmla="*/ 5112 w 10000"/>
              <a:gd name="connsiteY80" fmla="*/ 1257 h 10000"/>
              <a:gd name="connsiteX81" fmla="*/ 4553 w 10000"/>
              <a:gd name="connsiteY81" fmla="*/ 1362 h 10000"/>
              <a:gd name="connsiteX82" fmla="*/ 3994 w 10000"/>
              <a:gd name="connsiteY82" fmla="*/ 1362 h 10000"/>
              <a:gd name="connsiteX83" fmla="*/ 3338 w 10000"/>
              <a:gd name="connsiteY83" fmla="*/ 1468 h 10000"/>
              <a:gd name="connsiteX84" fmla="*/ 2556 w 10000"/>
              <a:gd name="connsiteY84" fmla="*/ 1574 h 10000"/>
              <a:gd name="connsiteX85" fmla="*/ 1774 w 10000"/>
              <a:gd name="connsiteY85" fmla="*/ 1680 h 10000"/>
              <a:gd name="connsiteX86" fmla="*/ 880 w 10000"/>
              <a:gd name="connsiteY86" fmla="*/ 1786 h 10000"/>
              <a:gd name="connsiteX87" fmla="*/ 0 w 10000"/>
              <a:gd name="connsiteY87" fmla="*/ 1892 h 10000"/>
              <a:gd name="connsiteX88" fmla="*/ 0 w 10000"/>
              <a:gd name="connsiteY88" fmla="*/ 1257 h 10000"/>
              <a:gd name="connsiteX89" fmla="*/ 223 w 10000"/>
              <a:gd name="connsiteY89" fmla="*/ 1257 h 10000"/>
              <a:gd name="connsiteX90" fmla="*/ 559 w 10000"/>
              <a:gd name="connsiteY90" fmla="*/ 1257 h 10000"/>
              <a:gd name="connsiteX91" fmla="*/ 880 w 10000"/>
              <a:gd name="connsiteY91" fmla="*/ 1257 h 10000"/>
              <a:gd name="connsiteX92" fmla="*/ 1327 w 10000"/>
              <a:gd name="connsiteY92" fmla="*/ 1164 h 10000"/>
              <a:gd name="connsiteX93" fmla="*/ 1774 w 10000"/>
              <a:gd name="connsiteY93" fmla="*/ 1164 h 10000"/>
              <a:gd name="connsiteX94" fmla="*/ 2221 w 10000"/>
              <a:gd name="connsiteY94" fmla="*/ 1058 h 10000"/>
              <a:gd name="connsiteX95" fmla="*/ 2779 w 10000"/>
              <a:gd name="connsiteY95" fmla="*/ 1058 h 10000"/>
              <a:gd name="connsiteX96" fmla="*/ 3436 w 10000"/>
              <a:gd name="connsiteY96" fmla="*/ 952 h 10000"/>
              <a:gd name="connsiteX97" fmla="*/ 3994 w 10000"/>
              <a:gd name="connsiteY97" fmla="*/ 847 h 10000"/>
              <a:gd name="connsiteX98" fmla="*/ 4553 w 10000"/>
              <a:gd name="connsiteY98" fmla="*/ 847 h 10000"/>
              <a:gd name="connsiteX99" fmla="*/ 5112 w 10000"/>
              <a:gd name="connsiteY99" fmla="*/ 741 h 10000"/>
              <a:gd name="connsiteX100" fmla="*/ 5559 w 10000"/>
              <a:gd name="connsiteY100" fmla="*/ 635 h 10000"/>
              <a:gd name="connsiteX101" fmla="*/ 6006 w 10000"/>
              <a:gd name="connsiteY101" fmla="*/ 635 h 10000"/>
              <a:gd name="connsiteX102" fmla="*/ 6327 w 10000"/>
              <a:gd name="connsiteY102" fmla="*/ 529 h 10000"/>
              <a:gd name="connsiteX103" fmla="*/ 6662 w 10000"/>
              <a:gd name="connsiteY103" fmla="*/ 423 h 10000"/>
              <a:gd name="connsiteX104" fmla="*/ 6885 w 10000"/>
              <a:gd name="connsiteY104" fmla="*/ 423 h 10000"/>
              <a:gd name="connsiteX105" fmla="*/ 7332 w 10000"/>
              <a:gd name="connsiteY105" fmla="*/ 317 h 10000"/>
              <a:gd name="connsiteX106" fmla="*/ 7668 w 10000"/>
              <a:gd name="connsiteY106" fmla="*/ 212 h 10000"/>
              <a:gd name="connsiteX107" fmla="*/ 7891 w 10000"/>
              <a:gd name="connsiteY107" fmla="*/ 106 h 10000"/>
              <a:gd name="connsiteX108" fmla="*/ 8003 w 10000"/>
              <a:gd name="connsiteY108" fmla="*/ 106 h 10000"/>
              <a:gd name="connsiteX109" fmla="*/ 8115 w 10000"/>
              <a:gd name="connsiteY109" fmla="*/ 0 h 10000"/>
              <a:gd name="connsiteX110" fmla="*/ 8226 w 10000"/>
              <a:gd name="connsiteY110" fmla="*/ 0 h 10000"/>
              <a:gd name="connsiteX111" fmla="*/ 8338 w 10000"/>
              <a:gd name="connsiteY111" fmla="*/ 0 h 10000"/>
              <a:gd name="connsiteX112" fmla="*/ 8450 w 10000"/>
              <a:gd name="connsiteY112" fmla="*/ 106 h 10000"/>
              <a:gd name="connsiteX113" fmla="*/ 8673 w 10000"/>
              <a:gd name="connsiteY113" fmla="*/ 212 h 10000"/>
              <a:gd name="connsiteX114" fmla="*/ 8883 w 10000"/>
              <a:gd name="connsiteY114" fmla="*/ 317 h 10000"/>
              <a:gd name="connsiteX115" fmla="*/ 9218 w 10000"/>
              <a:gd name="connsiteY115" fmla="*/ 635 h 10000"/>
              <a:gd name="connsiteX116" fmla="*/ 9553 w 10000"/>
              <a:gd name="connsiteY116" fmla="*/ 847 h 10000"/>
              <a:gd name="connsiteX117" fmla="*/ 9777 w 10000"/>
              <a:gd name="connsiteY117" fmla="*/ 952 h 10000"/>
              <a:gd name="connsiteX118" fmla="*/ 9888 w 10000"/>
              <a:gd name="connsiteY118" fmla="*/ 1164 h 10000"/>
              <a:gd name="connsiteX119" fmla="*/ 9888 w 10000"/>
              <a:gd name="connsiteY119" fmla="*/ 1257 h 10000"/>
              <a:gd name="connsiteX120" fmla="*/ 9888 w 10000"/>
              <a:gd name="connsiteY120" fmla="*/ 1257 h 10000"/>
              <a:gd name="connsiteX0" fmla="*/ 9888 w 10000"/>
              <a:gd name="connsiteY0" fmla="*/ 1257 h 10000"/>
              <a:gd name="connsiteX1" fmla="*/ 10000 w 10000"/>
              <a:gd name="connsiteY1" fmla="*/ 1362 h 10000"/>
              <a:gd name="connsiteX2" fmla="*/ 9888 w 10000"/>
              <a:gd name="connsiteY2" fmla="*/ 1468 h 10000"/>
              <a:gd name="connsiteX3" fmla="*/ 9888 w 10000"/>
              <a:gd name="connsiteY3" fmla="*/ 1574 h 10000"/>
              <a:gd name="connsiteX4" fmla="*/ 9777 w 10000"/>
              <a:gd name="connsiteY4" fmla="*/ 1680 h 10000"/>
              <a:gd name="connsiteX5" fmla="*/ 9777 w 10000"/>
              <a:gd name="connsiteY5" fmla="*/ 1680 h 10000"/>
              <a:gd name="connsiteX6" fmla="*/ 9665 w 10000"/>
              <a:gd name="connsiteY6" fmla="*/ 1786 h 10000"/>
              <a:gd name="connsiteX7" fmla="*/ 9665 w 10000"/>
              <a:gd name="connsiteY7" fmla="*/ 1892 h 10000"/>
              <a:gd name="connsiteX8" fmla="*/ 9553 w 10000"/>
              <a:gd name="connsiteY8" fmla="*/ 2103 h 10000"/>
              <a:gd name="connsiteX9" fmla="*/ 9553 w 10000"/>
              <a:gd name="connsiteY9" fmla="*/ 2209 h 10000"/>
              <a:gd name="connsiteX10" fmla="*/ 9553 w 10000"/>
              <a:gd name="connsiteY10" fmla="*/ 2421 h 10000"/>
              <a:gd name="connsiteX11" fmla="*/ 9441 w 10000"/>
              <a:gd name="connsiteY11" fmla="*/ 2632 h 10000"/>
              <a:gd name="connsiteX12" fmla="*/ 9441 w 10000"/>
              <a:gd name="connsiteY12" fmla="*/ 2844 h 10000"/>
              <a:gd name="connsiteX13" fmla="*/ 9330 w 10000"/>
              <a:gd name="connsiteY13" fmla="*/ 3161 h 10000"/>
              <a:gd name="connsiteX14" fmla="*/ 9330 w 10000"/>
              <a:gd name="connsiteY14" fmla="*/ 3479 h 10000"/>
              <a:gd name="connsiteX15" fmla="*/ 9330 w 10000"/>
              <a:gd name="connsiteY15" fmla="*/ 3889 h 10000"/>
              <a:gd name="connsiteX16" fmla="*/ 9218 w 10000"/>
              <a:gd name="connsiteY16" fmla="*/ 4206 h 10000"/>
              <a:gd name="connsiteX17" fmla="*/ 9106 w 10000"/>
              <a:gd name="connsiteY17" fmla="*/ 4630 h 10000"/>
              <a:gd name="connsiteX18" fmla="*/ 9106 w 10000"/>
              <a:gd name="connsiteY18" fmla="*/ 5159 h 10000"/>
              <a:gd name="connsiteX19" fmla="*/ 8994 w 10000"/>
              <a:gd name="connsiteY19" fmla="*/ 5688 h 10000"/>
              <a:gd name="connsiteX20" fmla="*/ 8883 w 10000"/>
              <a:gd name="connsiteY20" fmla="*/ 6310 h 10000"/>
              <a:gd name="connsiteX21" fmla="*/ 8771 w 10000"/>
              <a:gd name="connsiteY21" fmla="*/ 6839 h 10000"/>
              <a:gd name="connsiteX22" fmla="*/ 8771 w 10000"/>
              <a:gd name="connsiteY22" fmla="*/ 7368 h 10000"/>
              <a:gd name="connsiteX23" fmla="*/ 8673 w 10000"/>
              <a:gd name="connsiteY23" fmla="*/ 7791 h 10000"/>
              <a:gd name="connsiteX24" fmla="*/ 8561 w 10000"/>
              <a:gd name="connsiteY24" fmla="*/ 8214 h 10000"/>
              <a:gd name="connsiteX25" fmla="*/ 8450 w 10000"/>
              <a:gd name="connsiteY25" fmla="*/ 8532 h 10000"/>
              <a:gd name="connsiteX26" fmla="*/ 8338 w 10000"/>
              <a:gd name="connsiteY26" fmla="*/ 8836 h 10000"/>
              <a:gd name="connsiteX27" fmla="*/ 8226 w 10000"/>
              <a:gd name="connsiteY27" fmla="*/ 9048 h 10000"/>
              <a:gd name="connsiteX28" fmla="*/ 8115 w 10000"/>
              <a:gd name="connsiteY28" fmla="*/ 9259 h 10000"/>
              <a:gd name="connsiteX29" fmla="*/ 8003 w 10000"/>
              <a:gd name="connsiteY29" fmla="*/ 9577 h 10000"/>
              <a:gd name="connsiteX30" fmla="*/ 7779 w 10000"/>
              <a:gd name="connsiteY30" fmla="*/ 9788 h 10000"/>
              <a:gd name="connsiteX31" fmla="*/ 7668 w 10000"/>
              <a:gd name="connsiteY31" fmla="*/ 9894 h 10000"/>
              <a:gd name="connsiteX32" fmla="*/ 7556 w 10000"/>
              <a:gd name="connsiteY32" fmla="*/ 10000 h 10000"/>
              <a:gd name="connsiteX33" fmla="*/ 7444 w 10000"/>
              <a:gd name="connsiteY33" fmla="*/ 9894 h 10000"/>
              <a:gd name="connsiteX34" fmla="*/ 7332 w 10000"/>
              <a:gd name="connsiteY34" fmla="*/ 9788 h 10000"/>
              <a:gd name="connsiteX35" fmla="*/ 7332 w 10000"/>
              <a:gd name="connsiteY35" fmla="*/ 9683 h 10000"/>
              <a:gd name="connsiteX36" fmla="*/ 7332 w 10000"/>
              <a:gd name="connsiteY36" fmla="*/ 9365 h 10000"/>
              <a:gd name="connsiteX37" fmla="*/ 7332 w 10000"/>
              <a:gd name="connsiteY37" fmla="*/ 9259 h 10000"/>
              <a:gd name="connsiteX38" fmla="*/ 7332 w 10000"/>
              <a:gd name="connsiteY38" fmla="*/ 9048 h 10000"/>
              <a:gd name="connsiteX39" fmla="*/ 7332 w 10000"/>
              <a:gd name="connsiteY39" fmla="*/ 8836 h 10000"/>
              <a:gd name="connsiteX40" fmla="*/ 7221 w 10000"/>
              <a:gd name="connsiteY40" fmla="*/ 8638 h 10000"/>
              <a:gd name="connsiteX41" fmla="*/ 6774 w 10000"/>
              <a:gd name="connsiteY41" fmla="*/ 7474 h 10000"/>
              <a:gd name="connsiteX42" fmla="*/ 7109 w 10000"/>
              <a:gd name="connsiteY42" fmla="*/ 7579 h 10000"/>
              <a:gd name="connsiteX43" fmla="*/ 7221 w 10000"/>
              <a:gd name="connsiteY43" fmla="*/ 7685 h 10000"/>
              <a:gd name="connsiteX44" fmla="*/ 7444 w 10000"/>
              <a:gd name="connsiteY44" fmla="*/ 7685 h 10000"/>
              <a:gd name="connsiteX45" fmla="*/ 7556 w 10000"/>
              <a:gd name="connsiteY45" fmla="*/ 7685 h 10000"/>
              <a:gd name="connsiteX46" fmla="*/ 7556 w 10000"/>
              <a:gd name="connsiteY46" fmla="*/ 7685 h 10000"/>
              <a:gd name="connsiteX47" fmla="*/ 7668 w 10000"/>
              <a:gd name="connsiteY47" fmla="*/ 7579 h 10000"/>
              <a:gd name="connsiteX48" fmla="*/ 7668 w 10000"/>
              <a:gd name="connsiteY48" fmla="*/ 7474 h 10000"/>
              <a:gd name="connsiteX49" fmla="*/ 7779 w 10000"/>
              <a:gd name="connsiteY49" fmla="*/ 7368 h 10000"/>
              <a:gd name="connsiteX50" fmla="*/ 7779 w 10000"/>
              <a:gd name="connsiteY50" fmla="*/ 7156 h 10000"/>
              <a:gd name="connsiteX51" fmla="*/ 7891 w 10000"/>
              <a:gd name="connsiteY51" fmla="*/ 6944 h 10000"/>
              <a:gd name="connsiteX52" fmla="*/ 7891 w 10000"/>
              <a:gd name="connsiteY52" fmla="*/ 6627 h 10000"/>
              <a:gd name="connsiteX53" fmla="*/ 8003 w 10000"/>
              <a:gd name="connsiteY53" fmla="*/ 6217 h 10000"/>
              <a:gd name="connsiteX54" fmla="*/ 8003 w 10000"/>
              <a:gd name="connsiteY54" fmla="*/ 5794 h 10000"/>
              <a:gd name="connsiteX55" fmla="*/ 8115 w 10000"/>
              <a:gd name="connsiteY55" fmla="*/ 5370 h 10000"/>
              <a:gd name="connsiteX56" fmla="*/ 8115 w 10000"/>
              <a:gd name="connsiteY56" fmla="*/ 4841 h 10000"/>
              <a:gd name="connsiteX57" fmla="*/ 8226 w 10000"/>
              <a:gd name="connsiteY57" fmla="*/ 4206 h 10000"/>
              <a:gd name="connsiteX58" fmla="*/ 8338 w 10000"/>
              <a:gd name="connsiteY58" fmla="*/ 3783 h 10000"/>
              <a:gd name="connsiteX59" fmla="*/ 8338 w 10000"/>
              <a:gd name="connsiteY59" fmla="*/ 3373 h 10000"/>
              <a:gd name="connsiteX60" fmla="*/ 8450 w 10000"/>
              <a:gd name="connsiteY60" fmla="*/ 2950 h 10000"/>
              <a:gd name="connsiteX61" fmla="*/ 8450 w 10000"/>
              <a:gd name="connsiteY61" fmla="*/ 2632 h 10000"/>
              <a:gd name="connsiteX62" fmla="*/ 8450 w 10000"/>
              <a:gd name="connsiteY62" fmla="*/ 2315 h 10000"/>
              <a:gd name="connsiteX63" fmla="*/ 8450 w 10000"/>
              <a:gd name="connsiteY63" fmla="*/ 2103 h 10000"/>
              <a:gd name="connsiteX64" fmla="*/ 8561 w 10000"/>
              <a:gd name="connsiteY64" fmla="*/ 1892 h 10000"/>
              <a:gd name="connsiteX65" fmla="*/ 8561 w 10000"/>
              <a:gd name="connsiteY65" fmla="*/ 1680 h 10000"/>
              <a:gd name="connsiteX66" fmla="*/ 8450 w 10000"/>
              <a:gd name="connsiteY66" fmla="*/ 1468 h 10000"/>
              <a:gd name="connsiteX67" fmla="*/ 8450 w 10000"/>
              <a:gd name="connsiteY67" fmla="*/ 1257 h 10000"/>
              <a:gd name="connsiteX68" fmla="*/ 8338 w 10000"/>
              <a:gd name="connsiteY68" fmla="*/ 1164 h 10000"/>
              <a:gd name="connsiteX69" fmla="*/ 8115 w 10000"/>
              <a:gd name="connsiteY69" fmla="*/ 1058 h 10000"/>
              <a:gd name="connsiteX70" fmla="*/ 7779 w 10000"/>
              <a:gd name="connsiteY70" fmla="*/ 952 h 10000"/>
              <a:gd name="connsiteX71" fmla="*/ 7779 w 10000"/>
              <a:gd name="connsiteY71" fmla="*/ 952 h 10000"/>
              <a:gd name="connsiteX72" fmla="*/ 7556 w 10000"/>
              <a:gd name="connsiteY72" fmla="*/ 952 h 10000"/>
              <a:gd name="connsiteX73" fmla="*/ 7444 w 10000"/>
              <a:gd name="connsiteY73" fmla="*/ 952 h 10000"/>
              <a:gd name="connsiteX74" fmla="*/ 7221 w 10000"/>
              <a:gd name="connsiteY74" fmla="*/ 1058 h 10000"/>
              <a:gd name="connsiteX75" fmla="*/ 6885 w 10000"/>
              <a:gd name="connsiteY75" fmla="*/ 1058 h 10000"/>
              <a:gd name="connsiteX76" fmla="*/ 6550 w 10000"/>
              <a:gd name="connsiteY76" fmla="*/ 1058 h 10000"/>
              <a:gd name="connsiteX77" fmla="*/ 6103 w 10000"/>
              <a:gd name="connsiteY77" fmla="*/ 1164 h 10000"/>
              <a:gd name="connsiteX78" fmla="*/ 5670 w 10000"/>
              <a:gd name="connsiteY78" fmla="*/ 1164 h 10000"/>
              <a:gd name="connsiteX79" fmla="*/ 5112 w 10000"/>
              <a:gd name="connsiteY79" fmla="*/ 1257 h 10000"/>
              <a:gd name="connsiteX80" fmla="*/ 4553 w 10000"/>
              <a:gd name="connsiteY80" fmla="*/ 1362 h 10000"/>
              <a:gd name="connsiteX81" fmla="*/ 3994 w 10000"/>
              <a:gd name="connsiteY81" fmla="*/ 1362 h 10000"/>
              <a:gd name="connsiteX82" fmla="*/ 3338 w 10000"/>
              <a:gd name="connsiteY82" fmla="*/ 1468 h 10000"/>
              <a:gd name="connsiteX83" fmla="*/ 2556 w 10000"/>
              <a:gd name="connsiteY83" fmla="*/ 1574 h 10000"/>
              <a:gd name="connsiteX84" fmla="*/ 1774 w 10000"/>
              <a:gd name="connsiteY84" fmla="*/ 1680 h 10000"/>
              <a:gd name="connsiteX85" fmla="*/ 880 w 10000"/>
              <a:gd name="connsiteY85" fmla="*/ 1786 h 10000"/>
              <a:gd name="connsiteX86" fmla="*/ 0 w 10000"/>
              <a:gd name="connsiteY86" fmla="*/ 1892 h 10000"/>
              <a:gd name="connsiteX87" fmla="*/ 0 w 10000"/>
              <a:gd name="connsiteY87" fmla="*/ 1257 h 10000"/>
              <a:gd name="connsiteX88" fmla="*/ 223 w 10000"/>
              <a:gd name="connsiteY88" fmla="*/ 1257 h 10000"/>
              <a:gd name="connsiteX89" fmla="*/ 559 w 10000"/>
              <a:gd name="connsiteY89" fmla="*/ 1257 h 10000"/>
              <a:gd name="connsiteX90" fmla="*/ 880 w 10000"/>
              <a:gd name="connsiteY90" fmla="*/ 1257 h 10000"/>
              <a:gd name="connsiteX91" fmla="*/ 1327 w 10000"/>
              <a:gd name="connsiteY91" fmla="*/ 1164 h 10000"/>
              <a:gd name="connsiteX92" fmla="*/ 1774 w 10000"/>
              <a:gd name="connsiteY92" fmla="*/ 1164 h 10000"/>
              <a:gd name="connsiteX93" fmla="*/ 2221 w 10000"/>
              <a:gd name="connsiteY93" fmla="*/ 1058 h 10000"/>
              <a:gd name="connsiteX94" fmla="*/ 2779 w 10000"/>
              <a:gd name="connsiteY94" fmla="*/ 1058 h 10000"/>
              <a:gd name="connsiteX95" fmla="*/ 3436 w 10000"/>
              <a:gd name="connsiteY95" fmla="*/ 952 h 10000"/>
              <a:gd name="connsiteX96" fmla="*/ 3994 w 10000"/>
              <a:gd name="connsiteY96" fmla="*/ 847 h 10000"/>
              <a:gd name="connsiteX97" fmla="*/ 4553 w 10000"/>
              <a:gd name="connsiteY97" fmla="*/ 847 h 10000"/>
              <a:gd name="connsiteX98" fmla="*/ 5112 w 10000"/>
              <a:gd name="connsiteY98" fmla="*/ 741 h 10000"/>
              <a:gd name="connsiteX99" fmla="*/ 5559 w 10000"/>
              <a:gd name="connsiteY99" fmla="*/ 635 h 10000"/>
              <a:gd name="connsiteX100" fmla="*/ 6006 w 10000"/>
              <a:gd name="connsiteY100" fmla="*/ 635 h 10000"/>
              <a:gd name="connsiteX101" fmla="*/ 6327 w 10000"/>
              <a:gd name="connsiteY101" fmla="*/ 529 h 10000"/>
              <a:gd name="connsiteX102" fmla="*/ 6662 w 10000"/>
              <a:gd name="connsiteY102" fmla="*/ 423 h 10000"/>
              <a:gd name="connsiteX103" fmla="*/ 6885 w 10000"/>
              <a:gd name="connsiteY103" fmla="*/ 423 h 10000"/>
              <a:gd name="connsiteX104" fmla="*/ 7332 w 10000"/>
              <a:gd name="connsiteY104" fmla="*/ 317 h 10000"/>
              <a:gd name="connsiteX105" fmla="*/ 7668 w 10000"/>
              <a:gd name="connsiteY105" fmla="*/ 212 h 10000"/>
              <a:gd name="connsiteX106" fmla="*/ 7891 w 10000"/>
              <a:gd name="connsiteY106" fmla="*/ 106 h 10000"/>
              <a:gd name="connsiteX107" fmla="*/ 8003 w 10000"/>
              <a:gd name="connsiteY107" fmla="*/ 106 h 10000"/>
              <a:gd name="connsiteX108" fmla="*/ 8115 w 10000"/>
              <a:gd name="connsiteY108" fmla="*/ 0 h 10000"/>
              <a:gd name="connsiteX109" fmla="*/ 8226 w 10000"/>
              <a:gd name="connsiteY109" fmla="*/ 0 h 10000"/>
              <a:gd name="connsiteX110" fmla="*/ 8338 w 10000"/>
              <a:gd name="connsiteY110" fmla="*/ 0 h 10000"/>
              <a:gd name="connsiteX111" fmla="*/ 8450 w 10000"/>
              <a:gd name="connsiteY111" fmla="*/ 106 h 10000"/>
              <a:gd name="connsiteX112" fmla="*/ 8673 w 10000"/>
              <a:gd name="connsiteY112" fmla="*/ 212 h 10000"/>
              <a:gd name="connsiteX113" fmla="*/ 8883 w 10000"/>
              <a:gd name="connsiteY113" fmla="*/ 317 h 10000"/>
              <a:gd name="connsiteX114" fmla="*/ 9218 w 10000"/>
              <a:gd name="connsiteY114" fmla="*/ 635 h 10000"/>
              <a:gd name="connsiteX115" fmla="*/ 9553 w 10000"/>
              <a:gd name="connsiteY115" fmla="*/ 847 h 10000"/>
              <a:gd name="connsiteX116" fmla="*/ 9777 w 10000"/>
              <a:gd name="connsiteY116" fmla="*/ 952 h 10000"/>
              <a:gd name="connsiteX117" fmla="*/ 9888 w 10000"/>
              <a:gd name="connsiteY117" fmla="*/ 1164 h 10000"/>
              <a:gd name="connsiteX118" fmla="*/ 9888 w 10000"/>
              <a:gd name="connsiteY118" fmla="*/ 1257 h 10000"/>
              <a:gd name="connsiteX119" fmla="*/ 9888 w 10000"/>
              <a:gd name="connsiteY119" fmla="*/ 1257 h 10000"/>
              <a:gd name="connsiteX0" fmla="*/ 9888 w 10000"/>
              <a:gd name="connsiteY0" fmla="*/ 1257 h 10000"/>
              <a:gd name="connsiteX1" fmla="*/ 10000 w 10000"/>
              <a:gd name="connsiteY1" fmla="*/ 1362 h 10000"/>
              <a:gd name="connsiteX2" fmla="*/ 9888 w 10000"/>
              <a:gd name="connsiteY2" fmla="*/ 1468 h 10000"/>
              <a:gd name="connsiteX3" fmla="*/ 9888 w 10000"/>
              <a:gd name="connsiteY3" fmla="*/ 1574 h 10000"/>
              <a:gd name="connsiteX4" fmla="*/ 9777 w 10000"/>
              <a:gd name="connsiteY4" fmla="*/ 1680 h 10000"/>
              <a:gd name="connsiteX5" fmla="*/ 9777 w 10000"/>
              <a:gd name="connsiteY5" fmla="*/ 1680 h 10000"/>
              <a:gd name="connsiteX6" fmla="*/ 9665 w 10000"/>
              <a:gd name="connsiteY6" fmla="*/ 1786 h 10000"/>
              <a:gd name="connsiteX7" fmla="*/ 9665 w 10000"/>
              <a:gd name="connsiteY7" fmla="*/ 1892 h 10000"/>
              <a:gd name="connsiteX8" fmla="*/ 9553 w 10000"/>
              <a:gd name="connsiteY8" fmla="*/ 2103 h 10000"/>
              <a:gd name="connsiteX9" fmla="*/ 9553 w 10000"/>
              <a:gd name="connsiteY9" fmla="*/ 2209 h 10000"/>
              <a:gd name="connsiteX10" fmla="*/ 9553 w 10000"/>
              <a:gd name="connsiteY10" fmla="*/ 2421 h 10000"/>
              <a:gd name="connsiteX11" fmla="*/ 9441 w 10000"/>
              <a:gd name="connsiteY11" fmla="*/ 2632 h 10000"/>
              <a:gd name="connsiteX12" fmla="*/ 9441 w 10000"/>
              <a:gd name="connsiteY12" fmla="*/ 2844 h 10000"/>
              <a:gd name="connsiteX13" fmla="*/ 9330 w 10000"/>
              <a:gd name="connsiteY13" fmla="*/ 3161 h 10000"/>
              <a:gd name="connsiteX14" fmla="*/ 9330 w 10000"/>
              <a:gd name="connsiteY14" fmla="*/ 3479 h 10000"/>
              <a:gd name="connsiteX15" fmla="*/ 9330 w 10000"/>
              <a:gd name="connsiteY15" fmla="*/ 3889 h 10000"/>
              <a:gd name="connsiteX16" fmla="*/ 9218 w 10000"/>
              <a:gd name="connsiteY16" fmla="*/ 4206 h 10000"/>
              <a:gd name="connsiteX17" fmla="*/ 9106 w 10000"/>
              <a:gd name="connsiteY17" fmla="*/ 4630 h 10000"/>
              <a:gd name="connsiteX18" fmla="*/ 9106 w 10000"/>
              <a:gd name="connsiteY18" fmla="*/ 5159 h 10000"/>
              <a:gd name="connsiteX19" fmla="*/ 8994 w 10000"/>
              <a:gd name="connsiteY19" fmla="*/ 5688 h 10000"/>
              <a:gd name="connsiteX20" fmla="*/ 8883 w 10000"/>
              <a:gd name="connsiteY20" fmla="*/ 6310 h 10000"/>
              <a:gd name="connsiteX21" fmla="*/ 8771 w 10000"/>
              <a:gd name="connsiteY21" fmla="*/ 6839 h 10000"/>
              <a:gd name="connsiteX22" fmla="*/ 8771 w 10000"/>
              <a:gd name="connsiteY22" fmla="*/ 7368 h 10000"/>
              <a:gd name="connsiteX23" fmla="*/ 8673 w 10000"/>
              <a:gd name="connsiteY23" fmla="*/ 7791 h 10000"/>
              <a:gd name="connsiteX24" fmla="*/ 8561 w 10000"/>
              <a:gd name="connsiteY24" fmla="*/ 8214 h 10000"/>
              <a:gd name="connsiteX25" fmla="*/ 8450 w 10000"/>
              <a:gd name="connsiteY25" fmla="*/ 8532 h 10000"/>
              <a:gd name="connsiteX26" fmla="*/ 8338 w 10000"/>
              <a:gd name="connsiteY26" fmla="*/ 8836 h 10000"/>
              <a:gd name="connsiteX27" fmla="*/ 8226 w 10000"/>
              <a:gd name="connsiteY27" fmla="*/ 9048 h 10000"/>
              <a:gd name="connsiteX28" fmla="*/ 8115 w 10000"/>
              <a:gd name="connsiteY28" fmla="*/ 9259 h 10000"/>
              <a:gd name="connsiteX29" fmla="*/ 8003 w 10000"/>
              <a:gd name="connsiteY29" fmla="*/ 9577 h 10000"/>
              <a:gd name="connsiteX30" fmla="*/ 7779 w 10000"/>
              <a:gd name="connsiteY30" fmla="*/ 9788 h 10000"/>
              <a:gd name="connsiteX31" fmla="*/ 7668 w 10000"/>
              <a:gd name="connsiteY31" fmla="*/ 9894 h 10000"/>
              <a:gd name="connsiteX32" fmla="*/ 7556 w 10000"/>
              <a:gd name="connsiteY32" fmla="*/ 10000 h 10000"/>
              <a:gd name="connsiteX33" fmla="*/ 7444 w 10000"/>
              <a:gd name="connsiteY33" fmla="*/ 9894 h 10000"/>
              <a:gd name="connsiteX34" fmla="*/ 7332 w 10000"/>
              <a:gd name="connsiteY34" fmla="*/ 9788 h 10000"/>
              <a:gd name="connsiteX35" fmla="*/ 7332 w 10000"/>
              <a:gd name="connsiteY35" fmla="*/ 9683 h 10000"/>
              <a:gd name="connsiteX36" fmla="*/ 7332 w 10000"/>
              <a:gd name="connsiteY36" fmla="*/ 9365 h 10000"/>
              <a:gd name="connsiteX37" fmla="*/ 7332 w 10000"/>
              <a:gd name="connsiteY37" fmla="*/ 9259 h 10000"/>
              <a:gd name="connsiteX38" fmla="*/ 7332 w 10000"/>
              <a:gd name="connsiteY38" fmla="*/ 9048 h 10000"/>
              <a:gd name="connsiteX39" fmla="*/ 7332 w 10000"/>
              <a:gd name="connsiteY39" fmla="*/ 8836 h 10000"/>
              <a:gd name="connsiteX40" fmla="*/ 7221 w 10000"/>
              <a:gd name="connsiteY40" fmla="*/ 8638 h 10000"/>
              <a:gd name="connsiteX41" fmla="*/ 6774 w 10000"/>
              <a:gd name="connsiteY41" fmla="*/ 7474 h 10000"/>
              <a:gd name="connsiteX42" fmla="*/ 7109 w 10000"/>
              <a:gd name="connsiteY42" fmla="*/ 7579 h 10000"/>
              <a:gd name="connsiteX43" fmla="*/ 7444 w 10000"/>
              <a:gd name="connsiteY43" fmla="*/ 7685 h 10000"/>
              <a:gd name="connsiteX44" fmla="*/ 7556 w 10000"/>
              <a:gd name="connsiteY44" fmla="*/ 7685 h 10000"/>
              <a:gd name="connsiteX45" fmla="*/ 7556 w 10000"/>
              <a:gd name="connsiteY45" fmla="*/ 7685 h 10000"/>
              <a:gd name="connsiteX46" fmla="*/ 7668 w 10000"/>
              <a:gd name="connsiteY46" fmla="*/ 7579 h 10000"/>
              <a:gd name="connsiteX47" fmla="*/ 7668 w 10000"/>
              <a:gd name="connsiteY47" fmla="*/ 7474 h 10000"/>
              <a:gd name="connsiteX48" fmla="*/ 7779 w 10000"/>
              <a:gd name="connsiteY48" fmla="*/ 7368 h 10000"/>
              <a:gd name="connsiteX49" fmla="*/ 7779 w 10000"/>
              <a:gd name="connsiteY49" fmla="*/ 7156 h 10000"/>
              <a:gd name="connsiteX50" fmla="*/ 7891 w 10000"/>
              <a:gd name="connsiteY50" fmla="*/ 6944 h 10000"/>
              <a:gd name="connsiteX51" fmla="*/ 7891 w 10000"/>
              <a:gd name="connsiteY51" fmla="*/ 6627 h 10000"/>
              <a:gd name="connsiteX52" fmla="*/ 8003 w 10000"/>
              <a:gd name="connsiteY52" fmla="*/ 6217 h 10000"/>
              <a:gd name="connsiteX53" fmla="*/ 8003 w 10000"/>
              <a:gd name="connsiteY53" fmla="*/ 5794 h 10000"/>
              <a:gd name="connsiteX54" fmla="*/ 8115 w 10000"/>
              <a:gd name="connsiteY54" fmla="*/ 5370 h 10000"/>
              <a:gd name="connsiteX55" fmla="*/ 8115 w 10000"/>
              <a:gd name="connsiteY55" fmla="*/ 4841 h 10000"/>
              <a:gd name="connsiteX56" fmla="*/ 8226 w 10000"/>
              <a:gd name="connsiteY56" fmla="*/ 4206 h 10000"/>
              <a:gd name="connsiteX57" fmla="*/ 8338 w 10000"/>
              <a:gd name="connsiteY57" fmla="*/ 3783 h 10000"/>
              <a:gd name="connsiteX58" fmla="*/ 8338 w 10000"/>
              <a:gd name="connsiteY58" fmla="*/ 3373 h 10000"/>
              <a:gd name="connsiteX59" fmla="*/ 8450 w 10000"/>
              <a:gd name="connsiteY59" fmla="*/ 2950 h 10000"/>
              <a:gd name="connsiteX60" fmla="*/ 8450 w 10000"/>
              <a:gd name="connsiteY60" fmla="*/ 2632 h 10000"/>
              <a:gd name="connsiteX61" fmla="*/ 8450 w 10000"/>
              <a:gd name="connsiteY61" fmla="*/ 2315 h 10000"/>
              <a:gd name="connsiteX62" fmla="*/ 8450 w 10000"/>
              <a:gd name="connsiteY62" fmla="*/ 2103 h 10000"/>
              <a:gd name="connsiteX63" fmla="*/ 8561 w 10000"/>
              <a:gd name="connsiteY63" fmla="*/ 1892 h 10000"/>
              <a:gd name="connsiteX64" fmla="*/ 8561 w 10000"/>
              <a:gd name="connsiteY64" fmla="*/ 1680 h 10000"/>
              <a:gd name="connsiteX65" fmla="*/ 8450 w 10000"/>
              <a:gd name="connsiteY65" fmla="*/ 1468 h 10000"/>
              <a:gd name="connsiteX66" fmla="*/ 8450 w 10000"/>
              <a:gd name="connsiteY66" fmla="*/ 1257 h 10000"/>
              <a:gd name="connsiteX67" fmla="*/ 8338 w 10000"/>
              <a:gd name="connsiteY67" fmla="*/ 1164 h 10000"/>
              <a:gd name="connsiteX68" fmla="*/ 8115 w 10000"/>
              <a:gd name="connsiteY68" fmla="*/ 1058 h 10000"/>
              <a:gd name="connsiteX69" fmla="*/ 7779 w 10000"/>
              <a:gd name="connsiteY69" fmla="*/ 952 h 10000"/>
              <a:gd name="connsiteX70" fmla="*/ 7779 w 10000"/>
              <a:gd name="connsiteY70" fmla="*/ 952 h 10000"/>
              <a:gd name="connsiteX71" fmla="*/ 7556 w 10000"/>
              <a:gd name="connsiteY71" fmla="*/ 952 h 10000"/>
              <a:gd name="connsiteX72" fmla="*/ 7444 w 10000"/>
              <a:gd name="connsiteY72" fmla="*/ 952 h 10000"/>
              <a:gd name="connsiteX73" fmla="*/ 7221 w 10000"/>
              <a:gd name="connsiteY73" fmla="*/ 1058 h 10000"/>
              <a:gd name="connsiteX74" fmla="*/ 6885 w 10000"/>
              <a:gd name="connsiteY74" fmla="*/ 1058 h 10000"/>
              <a:gd name="connsiteX75" fmla="*/ 6550 w 10000"/>
              <a:gd name="connsiteY75" fmla="*/ 1058 h 10000"/>
              <a:gd name="connsiteX76" fmla="*/ 6103 w 10000"/>
              <a:gd name="connsiteY76" fmla="*/ 1164 h 10000"/>
              <a:gd name="connsiteX77" fmla="*/ 5670 w 10000"/>
              <a:gd name="connsiteY77" fmla="*/ 1164 h 10000"/>
              <a:gd name="connsiteX78" fmla="*/ 5112 w 10000"/>
              <a:gd name="connsiteY78" fmla="*/ 1257 h 10000"/>
              <a:gd name="connsiteX79" fmla="*/ 4553 w 10000"/>
              <a:gd name="connsiteY79" fmla="*/ 1362 h 10000"/>
              <a:gd name="connsiteX80" fmla="*/ 3994 w 10000"/>
              <a:gd name="connsiteY80" fmla="*/ 1362 h 10000"/>
              <a:gd name="connsiteX81" fmla="*/ 3338 w 10000"/>
              <a:gd name="connsiteY81" fmla="*/ 1468 h 10000"/>
              <a:gd name="connsiteX82" fmla="*/ 2556 w 10000"/>
              <a:gd name="connsiteY82" fmla="*/ 1574 h 10000"/>
              <a:gd name="connsiteX83" fmla="*/ 1774 w 10000"/>
              <a:gd name="connsiteY83" fmla="*/ 1680 h 10000"/>
              <a:gd name="connsiteX84" fmla="*/ 880 w 10000"/>
              <a:gd name="connsiteY84" fmla="*/ 1786 h 10000"/>
              <a:gd name="connsiteX85" fmla="*/ 0 w 10000"/>
              <a:gd name="connsiteY85" fmla="*/ 1892 h 10000"/>
              <a:gd name="connsiteX86" fmla="*/ 0 w 10000"/>
              <a:gd name="connsiteY86" fmla="*/ 1257 h 10000"/>
              <a:gd name="connsiteX87" fmla="*/ 223 w 10000"/>
              <a:gd name="connsiteY87" fmla="*/ 1257 h 10000"/>
              <a:gd name="connsiteX88" fmla="*/ 559 w 10000"/>
              <a:gd name="connsiteY88" fmla="*/ 1257 h 10000"/>
              <a:gd name="connsiteX89" fmla="*/ 880 w 10000"/>
              <a:gd name="connsiteY89" fmla="*/ 1257 h 10000"/>
              <a:gd name="connsiteX90" fmla="*/ 1327 w 10000"/>
              <a:gd name="connsiteY90" fmla="*/ 1164 h 10000"/>
              <a:gd name="connsiteX91" fmla="*/ 1774 w 10000"/>
              <a:gd name="connsiteY91" fmla="*/ 1164 h 10000"/>
              <a:gd name="connsiteX92" fmla="*/ 2221 w 10000"/>
              <a:gd name="connsiteY92" fmla="*/ 1058 h 10000"/>
              <a:gd name="connsiteX93" fmla="*/ 2779 w 10000"/>
              <a:gd name="connsiteY93" fmla="*/ 1058 h 10000"/>
              <a:gd name="connsiteX94" fmla="*/ 3436 w 10000"/>
              <a:gd name="connsiteY94" fmla="*/ 952 h 10000"/>
              <a:gd name="connsiteX95" fmla="*/ 3994 w 10000"/>
              <a:gd name="connsiteY95" fmla="*/ 847 h 10000"/>
              <a:gd name="connsiteX96" fmla="*/ 4553 w 10000"/>
              <a:gd name="connsiteY96" fmla="*/ 847 h 10000"/>
              <a:gd name="connsiteX97" fmla="*/ 5112 w 10000"/>
              <a:gd name="connsiteY97" fmla="*/ 741 h 10000"/>
              <a:gd name="connsiteX98" fmla="*/ 5559 w 10000"/>
              <a:gd name="connsiteY98" fmla="*/ 635 h 10000"/>
              <a:gd name="connsiteX99" fmla="*/ 6006 w 10000"/>
              <a:gd name="connsiteY99" fmla="*/ 635 h 10000"/>
              <a:gd name="connsiteX100" fmla="*/ 6327 w 10000"/>
              <a:gd name="connsiteY100" fmla="*/ 529 h 10000"/>
              <a:gd name="connsiteX101" fmla="*/ 6662 w 10000"/>
              <a:gd name="connsiteY101" fmla="*/ 423 h 10000"/>
              <a:gd name="connsiteX102" fmla="*/ 6885 w 10000"/>
              <a:gd name="connsiteY102" fmla="*/ 423 h 10000"/>
              <a:gd name="connsiteX103" fmla="*/ 7332 w 10000"/>
              <a:gd name="connsiteY103" fmla="*/ 317 h 10000"/>
              <a:gd name="connsiteX104" fmla="*/ 7668 w 10000"/>
              <a:gd name="connsiteY104" fmla="*/ 212 h 10000"/>
              <a:gd name="connsiteX105" fmla="*/ 7891 w 10000"/>
              <a:gd name="connsiteY105" fmla="*/ 106 h 10000"/>
              <a:gd name="connsiteX106" fmla="*/ 8003 w 10000"/>
              <a:gd name="connsiteY106" fmla="*/ 106 h 10000"/>
              <a:gd name="connsiteX107" fmla="*/ 8115 w 10000"/>
              <a:gd name="connsiteY107" fmla="*/ 0 h 10000"/>
              <a:gd name="connsiteX108" fmla="*/ 8226 w 10000"/>
              <a:gd name="connsiteY108" fmla="*/ 0 h 10000"/>
              <a:gd name="connsiteX109" fmla="*/ 8338 w 10000"/>
              <a:gd name="connsiteY109" fmla="*/ 0 h 10000"/>
              <a:gd name="connsiteX110" fmla="*/ 8450 w 10000"/>
              <a:gd name="connsiteY110" fmla="*/ 106 h 10000"/>
              <a:gd name="connsiteX111" fmla="*/ 8673 w 10000"/>
              <a:gd name="connsiteY111" fmla="*/ 212 h 10000"/>
              <a:gd name="connsiteX112" fmla="*/ 8883 w 10000"/>
              <a:gd name="connsiteY112" fmla="*/ 317 h 10000"/>
              <a:gd name="connsiteX113" fmla="*/ 9218 w 10000"/>
              <a:gd name="connsiteY113" fmla="*/ 635 h 10000"/>
              <a:gd name="connsiteX114" fmla="*/ 9553 w 10000"/>
              <a:gd name="connsiteY114" fmla="*/ 847 h 10000"/>
              <a:gd name="connsiteX115" fmla="*/ 9777 w 10000"/>
              <a:gd name="connsiteY115" fmla="*/ 952 h 10000"/>
              <a:gd name="connsiteX116" fmla="*/ 9888 w 10000"/>
              <a:gd name="connsiteY116" fmla="*/ 1164 h 10000"/>
              <a:gd name="connsiteX117" fmla="*/ 9888 w 10000"/>
              <a:gd name="connsiteY117" fmla="*/ 1257 h 10000"/>
              <a:gd name="connsiteX118" fmla="*/ 9888 w 10000"/>
              <a:gd name="connsiteY118" fmla="*/ 1257 h 10000"/>
              <a:gd name="connsiteX0" fmla="*/ 9888 w 10000"/>
              <a:gd name="connsiteY0" fmla="*/ 1257 h 10000"/>
              <a:gd name="connsiteX1" fmla="*/ 10000 w 10000"/>
              <a:gd name="connsiteY1" fmla="*/ 1362 h 10000"/>
              <a:gd name="connsiteX2" fmla="*/ 9888 w 10000"/>
              <a:gd name="connsiteY2" fmla="*/ 1468 h 10000"/>
              <a:gd name="connsiteX3" fmla="*/ 9888 w 10000"/>
              <a:gd name="connsiteY3" fmla="*/ 1574 h 10000"/>
              <a:gd name="connsiteX4" fmla="*/ 9777 w 10000"/>
              <a:gd name="connsiteY4" fmla="*/ 1680 h 10000"/>
              <a:gd name="connsiteX5" fmla="*/ 9777 w 10000"/>
              <a:gd name="connsiteY5" fmla="*/ 1680 h 10000"/>
              <a:gd name="connsiteX6" fmla="*/ 9665 w 10000"/>
              <a:gd name="connsiteY6" fmla="*/ 1786 h 10000"/>
              <a:gd name="connsiteX7" fmla="*/ 9665 w 10000"/>
              <a:gd name="connsiteY7" fmla="*/ 1892 h 10000"/>
              <a:gd name="connsiteX8" fmla="*/ 9553 w 10000"/>
              <a:gd name="connsiteY8" fmla="*/ 2103 h 10000"/>
              <a:gd name="connsiteX9" fmla="*/ 9553 w 10000"/>
              <a:gd name="connsiteY9" fmla="*/ 2209 h 10000"/>
              <a:gd name="connsiteX10" fmla="*/ 9553 w 10000"/>
              <a:gd name="connsiteY10" fmla="*/ 2421 h 10000"/>
              <a:gd name="connsiteX11" fmla="*/ 9441 w 10000"/>
              <a:gd name="connsiteY11" fmla="*/ 2632 h 10000"/>
              <a:gd name="connsiteX12" fmla="*/ 9441 w 10000"/>
              <a:gd name="connsiteY12" fmla="*/ 2844 h 10000"/>
              <a:gd name="connsiteX13" fmla="*/ 9330 w 10000"/>
              <a:gd name="connsiteY13" fmla="*/ 3161 h 10000"/>
              <a:gd name="connsiteX14" fmla="*/ 9330 w 10000"/>
              <a:gd name="connsiteY14" fmla="*/ 3479 h 10000"/>
              <a:gd name="connsiteX15" fmla="*/ 9330 w 10000"/>
              <a:gd name="connsiteY15" fmla="*/ 3889 h 10000"/>
              <a:gd name="connsiteX16" fmla="*/ 9218 w 10000"/>
              <a:gd name="connsiteY16" fmla="*/ 4206 h 10000"/>
              <a:gd name="connsiteX17" fmla="*/ 9106 w 10000"/>
              <a:gd name="connsiteY17" fmla="*/ 4630 h 10000"/>
              <a:gd name="connsiteX18" fmla="*/ 9106 w 10000"/>
              <a:gd name="connsiteY18" fmla="*/ 5159 h 10000"/>
              <a:gd name="connsiteX19" fmla="*/ 8994 w 10000"/>
              <a:gd name="connsiteY19" fmla="*/ 5688 h 10000"/>
              <a:gd name="connsiteX20" fmla="*/ 8883 w 10000"/>
              <a:gd name="connsiteY20" fmla="*/ 6310 h 10000"/>
              <a:gd name="connsiteX21" fmla="*/ 8771 w 10000"/>
              <a:gd name="connsiteY21" fmla="*/ 6839 h 10000"/>
              <a:gd name="connsiteX22" fmla="*/ 8771 w 10000"/>
              <a:gd name="connsiteY22" fmla="*/ 7368 h 10000"/>
              <a:gd name="connsiteX23" fmla="*/ 8673 w 10000"/>
              <a:gd name="connsiteY23" fmla="*/ 7791 h 10000"/>
              <a:gd name="connsiteX24" fmla="*/ 8561 w 10000"/>
              <a:gd name="connsiteY24" fmla="*/ 8214 h 10000"/>
              <a:gd name="connsiteX25" fmla="*/ 8450 w 10000"/>
              <a:gd name="connsiteY25" fmla="*/ 8532 h 10000"/>
              <a:gd name="connsiteX26" fmla="*/ 8338 w 10000"/>
              <a:gd name="connsiteY26" fmla="*/ 8836 h 10000"/>
              <a:gd name="connsiteX27" fmla="*/ 8226 w 10000"/>
              <a:gd name="connsiteY27" fmla="*/ 9048 h 10000"/>
              <a:gd name="connsiteX28" fmla="*/ 8115 w 10000"/>
              <a:gd name="connsiteY28" fmla="*/ 9259 h 10000"/>
              <a:gd name="connsiteX29" fmla="*/ 8003 w 10000"/>
              <a:gd name="connsiteY29" fmla="*/ 9577 h 10000"/>
              <a:gd name="connsiteX30" fmla="*/ 7779 w 10000"/>
              <a:gd name="connsiteY30" fmla="*/ 9788 h 10000"/>
              <a:gd name="connsiteX31" fmla="*/ 7668 w 10000"/>
              <a:gd name="connsiteY31" fmla="*/ 9894 h 10000"/>
              <a:gd name="connsiteX32" fmla="*/ 7556 w 10000"/>
              <a:gd name="connsiteY32" fmla="*/ 10000 h 10000"/>
              <a:gd name="connsiteX33" fmla="*/ 7444 w 10000"/>
              <a:gd name="connsiteY33" fmla="*/ 9894 h 10000"/>
              <a:gd name="connsiteX34" fmla="*/ 7332 w 10000"/>
              <a:gd name="connsiteY34" fmla="*/ 9788 h 10000"/>
              <a:gd name="connsiteX35" fmla="*/ 7332 w 10000"/>
              <a:gd name="connsiteY35" fmla="*/ 9683 h 10000"/>
              <a:gd name="connsiteX36" fmla="*/ 7332 w 10000"/>
              <a:gd name="connsiteY36" fmla="*/ 9365 h 10000"/>
              <a:gd name="connsiteX37" fmla="*/ 7332 w 10000"/>
              <a:gd name="connsiteY37" fmla="*/ 9259 h 10000"/>
              <a:gd name="connsiteX38" fmla="*/ 7332 w 10000"/>
              <a:gd name="connsiteY38" fmla="*/ 9048 h 10000"/>
              <a:gd name="connsiteX39" fmla="*/ 7332 w 10000"/>
              <a:gd name="connsiteY39" fmla="*/ 8836 h 10000"/>
              <a:gd name="connsiteX40" fmla="*/ 7221 w 10000"/>
              <a:gd name="connsiteY40" fmla="*/ 8638 h 10000"/>
              <a:gd name="connsiteX41" fmla="*/ 7109 w 10000"/>
              <a:gd name="connsiteY41" fmla="*/ 7579 h 10000"/>
              <a:gd name="connsiteX42" fmla="*/ 7444 w 10000"/>
              <a:gd name="connsiteY42" fmla="*/ 7685 h 10000"/>
              <a:gd name="connsiteX43" fmla="*/ 7556 w 10000"/>
              <a:gd name="connsiteY43" fmla="*/ 7685 h 10000"/>
              <a:gd name="connsiteX44" fmla="*/ 7556 w 10000"/>
              <a:gd name="connsiteY44" fmla="*/ 7685 h 10000"/>
              <a:gd name="connsiteX45" fmla="*/ 7668 w 10000"/>
              <a:gd name="connsiteY45" fmla="*/ 7579 h 10000"/>
              <a:gd name="connsiteX46" fmla="*/ 7668 w 10000"/>
              <a:gd name="connsiteY46" fmla="*/ 7474 h 10000"/>
              <a:gd name="connsiteX47" fmla="*/ 7779 w 10000"/>
              <a:gd name="connsiteY47" fmla="*/ 7368 h 10000"/>
              <a:gd name="connsiteX48" fmla="*/ 7779 w 10000"/>
              <a:gd name="connsiteY48" fmla="*/ 7156 h 10000"/>
              <a:gd name="connsiteX49" fmla="*/ 7891 w 10000"/>
              <a:gd name="connsiteY49" fmla="*/ 6944 h 10000"/>
              <a:gd name="connsiteX50" fmla="*/ 7891 w 10000"/>
              <a:gd name="connsiteY50" fmla="*/ 6627 h 10000"/>
              <a:gd name="connsiteX51" fmla="*/ 8003 w 10000"/>
              <a:gd name="connsiteY51" fmla="*/ 6217 h 10000"/>
              <a:gd name="connsiteX52" fmla="*/ 8003 w 10000"/>
              <a:gd name="connsiteY52" fmla="*/ 5794 h 10000"/>
              <a:gd name="connsiteX53" fmla="*/ 8115 w 10000"/>
              <a:gd name="connsiteY53" fmla="*/ 5370 h 10000"/>
              <a:gd name="connsiteX54" fmla="*/ 8115 w 10000"/>
              <a:gd name="connsiteY54" fmla="*/ 4841 h 10000"/>
              <a:gd name="connsiteX55" fmla="*/ 8226 w 10000"/>
              <a:gd name="connsiteY55" fmla="*/ 4206 h 10000"/>
              <a:gd name="connsiteX56" fmla="*/ 8338 w 10000"/>
              <a:gd name="connsiteY56" fmla="*/ 3783 h 10000"/>
              <a:gd name="connsiteX57" fmla="*/ 8338 w 10000"/>
              <a:gd name="connsiteY57" fmla="*/ 3373 h 10000"/>
              <a:gd name="connsiteX58" fmla="*/ 8450 w 10000"/>
              <a:gd name="connsiteY58" fmla="*/ 2950 h 10000"/>
              <a:gd name="connsiteX59" fmla="*/ 8450 w 10000"/>
              <a:gd name="connsiteY59" fmla="*/ 2632 h 10000"/>
              <a:gd name="connsiteX60" fmla="*/ 8450 w 10000"/>
              <a:gd name="connsiteY60" fmla="*/ 2315 h 10000"/>
              <a:gd name="connsiteX61" fmla="*/ 8450 w 10000"/>
              <a:gd name="connsiteY61" fmla="*/ 2103 h 10000"/>
              <a:gd name="connsiteX62" fmla="*/ 8561 w 10000"/>
              <a:gd name="connsiteY62" fmla="*/ 1892 h 10000"/>
              <a:gd name="connsiteX63" fmla="*/ 8561 w 10000"/>
              <a:gd name="connsiteY63" fmla="*/ 1680 h 10000"/>
              <a:gd name="connsiteX64" fmla="*/ 8450 w 10000"/>
              <a:gd name="connsiteY64" fmla="*/ 1468 h 10000"/>
              <a:gd name="connsiteX65" fmla="*/ 8450 w 10000"/>
              <a:gd name="connsiteY65" fmla="*/ 1257 h 10000"/>
              <a:gd name="connsiteX66" fmla="*/ 8338 w 10000"/>
              <a:gd name="connsiteY66" fmla="*/ 1164 h 10000"/>
              <a:gd name="connsiteX67" fmla="*/ 8115 w 10000"/>
              <a:gd name="connsiteY67" fmla="*/ 1058 h 10000"/>
              <a:gd name="connsiteX68" fmla="*/ 7779 w 10000"/>
              <a:gd name="connsiteY68" fmla="*/ 952 h 10000"/>
              <a:gd name="connsiteX69" fmla="*/ 7779 w 10000"/>
              <a:gd name="connsiteY69" fmla="*/ 952 h 10000"/>
              <a:gd name="connsiteX70" fmla="*/ 7556 w 10000"/>
              <a:gd name="connsiteY70" fmla="*/ 952 h 10000"/>
              <a:gd name="connsiteX71" fmla="*/ 7444 w 10000"/>
              <a:gd name="connsiteY71" fmla="*/ 952 h 10000"/>
              <a:gd name="connsiteX72" fmla="*/ 7221 w 10000"/>
              <a:gd name="connsiteY72" fmla="*/ 1058 h 10000"/>
              <a:gd name="connsiteX73" fmla="*/ 6885 w 10000"/>
              <a:gd name="connsiteY73" fmla="*/ 1058 h 10000"/>
              <a:gd name="connsiteX74" fmla="*/ 6550 w 10000"/>
              <a:gd name="connsiteY74" fmla="*/ 1058 h 10000"/>
              <a:gd name="connsiteX75" fmla="*/ 6103 w 10000"/>
              <a:gd name="connsiteY75" fmla="*/ 1164 h 10000"/>
              <a:gd name="connsiteX76" fmla="*/ 5670 w 10000"/>
              <a:gd name="connsiteY76" fmla="*/ 1164 h 10000"/>
              <a:gd name="connsiteX77" fmla="*/ 5112 w 10000"/>
              <a:gd name="connsiteY77" fmla="*/ 1257 h 10000"/>
              <a:gd name="connsiteX78" fmla="*/ 4553 w 10000"/>
              <a:gd name="connsiteY78" fmla="*/ 1362 h 10000"/>
              <a:gd name="connsiteX79" fmla="*/ 3994 w 10000"/>
              <a:gd name="connsiteY79" fmla="*/ 1362 h 10000"/>
              <a:gd name="connsiteX80" fmla="*/ 3338 w 10000"/>
              <a:gd name="connsiteY80" fmla="*/ 1468 h 10000"/>
              <a:gd name="connsiteX81" fmla="*/ 2556 w 10000"/>
              <a:gd name="connsiteY81" fmla="*/ 1574 h 10000"/>
              <a:gd name="connsiteX82" fmla="*/ 1774 w 10000"/>
              <a:gd name="connsiteY82" fmla="*/ 1680 h 10000"/>
              <a:gd name="connsiteX83" fmla="*/ 880 w 10000"/>
              <a:gd name="connsiteY83" fmla="*/ 1786 h 10000"/>
              <a:gd name="connsiteX84" fmla="*/ 0 w 10000"/>
              <a:gd name="connsiteY84" fmla="*/ 1892 h 10000"/>
              <a:gd name="connsiteX85" fmla="*/ 0 w 10000"/>
              <a:gd name="connsiteY85" fmla="*/ 1257 h 10000"/>
              <a:gd name="connsiteX86" fmla="*/ 223 w 10000"/>
              <a:gd name="connsiteY86" fmla="*/ 1257 h 10000"/>
              <a:gd name="connsiteX87" fmla="*/ 559 w 10000"/>
              <a:gd name="connsiteY87" fmla="*/ 1257 h 10000"/>
              <a:gd name="connsiteX88" fmla="*/ 880 w 10000"/>
              <a:gd name="connsiteY88" fmla="*/ 1257 h 10000"/>
              <a:gd name="connsiteX89" fmla="*/ 1327 w 10000"/>
              <a:gd name="connsiteY89" fmla="*/ 1164 h 10000"/>
              <a:gd name="connsiteX90" fmla="*/ 1774 w 10000"/>
              <a:gd name="connsiteY90" fmla="*/ 1164 h 10000"/>
              <a:gd name="connsiteX91" fmla="*/ 2221 w 10000"/>
              <a:gd name="connsiteY91" fmla="*/ 1058 h 10000"/>
              <a:gd name="connsiteX92" fmla="*/ 2779 w 10000"/>
              <a:gd name="connsiteY92" fmla="*/ 1058 h 10000"/>
              <a:gd name="connsiteX93" fmla="*/ 3436 w 10000"/>
              <a:gd name="connsiteY93" fmla="*/ 952 h 10000"/>
              <a:gd name="connsiteX94" fmla="*/ 3994 w 10000"/>
              <a:gd name="connsiteY94" fmla="*/ 847 h 10000"/>
              <a:gd name="connsiteX95" fmla="*/ 4553 w 10000"/>
              <a:gd name="connsiteY95" fmla="*/ 847 h 10000"/>
              <a:gd name="connsiteX96" fmla="*/ 5112 w 10000"/>
              <a:gd name="connsiteY96" fmla="*/ 741 h 10000"/>
              <a:gd name="connsiteX97" fmla="*/ 5559 w 10000"/>
              <a:gd name="connsiteY97" fmla="*/ 635 h 10000"/>
              <a:gd name="connsiteX98" fmla="*/ 6006 w 10000"/>
              <a:gd name="connsiteY98" fmla="*/ 635 h 10000"/>
              <a:gd name="connsiteX99" fmla="*/ 6327 w 10000"/>
              <a:gd name="connsiteY99" fmla="*/ 529 h 10000"/>
              <a:gd name="connsiteX100" fmla="*/ 6662 w 10000"/>
              <a:gd name="connsiteY100" fmla="*/ 423 h 10000"/>
              <a:gd name="connsiteX101" fmla="*/ 6885 w 10000"/>
              <a:gd name="connsiteY101" fmla="*/ 423 h 10000"/>
              <a:gd name="connsiteX102" fmla="*/ 7332 w 10000"/>
              <a:gd name="connsiteY102" fmla="*/ 317 h 10000"/>
              <a:gd name="connsiteX103" fmla="*/ 7668 w 10000"/>
              <a:gd name="connsiteY103" fmla="*/ 212 h 10000"/>
              <a:gd name="connsiteX104" fmla="*/ 7891 w 10000"/>
              <a:gd name="connsiteY104" fmla="*/ 106 h 10000"/>
              <a:gd name="connsiteX105" fmla="*/ 8003 w 10000"/>
              <a:gd name="connsiteY105" fmla="*/ 106 h 10000"/>
              <a:gd name="connsiteX106" fmla="*/ 8115 w 10000"/>
              <a:gd name="connsiteY106" fmla="*/ 0 h 10000"/>
              <a:gd name="connsiteX107" fmla="*/ 8226 w 10000"/>
              <a:gd name="connsiteY107" fmla="*/ 0 h 10000"/>
              <a:gd name="connsiteX108" fmla="*/ 8338 w 10000"/>
              <a:gd name="connsiteY108" fmla="*/ 0 h 10000"/>
              <a:gd name="connsiteX109" fmla="*/ 8450 w 10000"/>
              <a:gd name="connsiteY109" fmla="*/ 106 h 10000"/>
              <a:gd name="connsiteX110" fmla="*/ 8673 w 10000"/>
              <a:gd name="connsiteY110" fmla="*/ 212 h 10000"/>
              <a:gd name="connsiteX111" fmla="*/ 8883 w 10000"/>
              <a:gd name="connsiteY111" fmla="*/ 317 h 10000"/>
              <a:gd name="connsiteX112" fmla="*/ 9218 w 10000"/>
              <a:gd name="connsiteY112" fmla="*/ 635 h 10000"/>
              <a:gd name="connsiteX113" fmla="*/ 9553 w 10000"/>
              <a:gd name="connsiteY113" fmla="*/ 847 h 10000"/>
              <a:gd name="connsiteX114" fmla="*/ 9777 w 10000"/>
              <a:gd name="connsiteY114" fmla="*/ 952 h 10000"/>
              <a:gd name="connsiteX115" fmla="*/ 9888 w 10000"/>
              <a:gd name="connsiteY115" fmla="*/ 1164 h 10000"/>
              <a:gd name="connsiteX116" fmla="*/ 9888 w 10000"/>
              <a:gd name="connsiteY116" fmla="*/ 1257 h 10000"/>
              <a:gd name="connsiteX117" fmla="*/ 9888 w 10000"/>
              <a:gd name="connsiteY117" fmla="*/ 1257 h 10000"/>
              <a:gd name="connsiteX0" fmla="*/ 9888 w 10000"/>
              <a:gd name="connsiteY0" fmla="*/ 1257 h 10000"/>
              <a:gd name="connsiteX1" fmla="*/ 10000 w 10000"/>
              <a:gd name="connsiteY1" fmla="*/ 1362 h 10000"/>
              <a:gd name="connsiteX2" fmla="*/ 9888 w 10000"/>
              <a:gd name="connsiteY2" fmla="*/ 1468 h 10000"/>
              <a:gd name="connsiteX3" fmla="*/ 9888 w 10000"/>
              <a:gd name="connsiteY3" fmla="*/ 1574 h 10000"/>
              <a:gd name="connsiteX4" fmla="*/ 9777 w 10000"/>
              <a:gd name="connsiteY4" fmla="*/ 1680 h 10000"/>
              <a:gd name="connsiteX5" fmla="*/ 9777 w 10000"/>
              <a:gd name="connsiteY5" fmla="*/ 1680 h 10000"/>
              <a:gd name="connsiteX6" fmla="*/ 9665 w 10000"/>
              <a:gd name="connsiteY6" fmla="*/ 1786 h 10000"/>
              <a:gd name="connsiteX7" fmla="*/ 9665 w 10000"/>
              <a:gd name="connsiteY7" fmla="*/ 1892 h 10000"/>
              <a:gd name="connsiteX8" fmla="*/ 9553 w 10000"/>
              <a:gd name="connsiteY8" fmla="*/ 2103 h 10000"/>
              <a:gd name="connsiteX9" fmla="*/ 9553 w 10000"/>
              <a:gd name="connsiteY9" fmla="*/ 2209 h 10000"/>
              <a:gd name="connsiteX10" fmla="*/ 9553 w 10000"/>
              <a:gd name="connsiteY10" fmla="*/ 2421 h 10000"/>
              <a:gd name="connsiteX11" fmla="*/ 9441 w 10000"/>
              <a:gd name="connsiteY11" fmla="*/ 2632 h 10000"/>
              <a:gd name="connsiteX12" fmla="*/ 9441 w 10000"/>
              <a:gd name="connsiteY12" fmla="*/ 2844 h 10000"/>
              <a:gd name="connsiteX13" fmla="*/ 9330 w 10000"/>
              <a:gd name="connsiteY13" fmla="*/ 3161 h 10000"/>
              <a:gd name="connsiteX14" fmla="*/ 9330 w 10000"/>
              <a:gd name="connsiteY14" fmla="*/ 3479 h 10000"/>
              <a:gd name="connsiteX15" fmla="*/ 9330 w 10000"/>
              <a:gd name="connsiteY15" fmla="*/ 3889 h 10000"/>
              <a:gd name="connsiteX16" fmla="*/ 9218 w 10000"/>
              <a:gd name="connsiteY16" fmla="*/ 4206 h 10000"/>
              <a:gd name="connsiteX17" fmla="*/ 9106 w 10000"/>
              <a:gd name="connsiteY17" fmla="*/ 4630 h 10000"/>
              <a:gd name="connsiteX18" fmla="*/ 9106 w 10000"/>
              <a:gd name="connsiteY18" fmla="*/ 5159 h 10000"/>
              <a:gd name="connsiteX19" fmla="*/ 8994 w 10000"/>
              <a:gd name="connsiteY19" fmla="*/ 5688 h 10000"/>
              <a:gd name="connsiteX20" fmla="*/ 8883 w 10000"/>
              <a:gd name="connsiteY20" fmla="*/ 6310 h 10000"/>
              <a:gd name="connsiteX21" fmla="*/ 8771 w 10000"/>
              <a:gd name="connsiteY21" fmla="*/ 6839 h 10000"/>
              <a:gd name="connsiteX22" fmla="*/ 8771 w 10000"/>
              <a:gd name="connsiteY22" fmla="*/ 7368 h 10000"/>
              <a:gd name="connsiteX23" fmla="*/ 8673 w 10000"/>
              <a:gd name="connsiteY23" fmla="*/ 7791 h 10000"/>
              <a:gd name="connsiteX24" fmla="*/ 8561 w 10000"/>
              <a:gd name="connsiteY24" fmla="*/ 8214 h 10000"/>
              <a:gd name="connsiteX25" fmla="*/ 8450 w 10000"/>
              <a:gd name="connsiteY25" fmla="*/ 8532 h 10000"/>
              <a:gd name="connsiteX26" fmla="*/ 8338 w 10000"/>
              <a:gd name="connsiteY26" fmla="*/ 8836 h 10000"/>
              <a:gd name="connsiteX27" fmla="*/ 8226 w 10000"/>
              <a:gd name="connsiteY27" fmla="*/ 9048 h 10000"/>
              <a:gd name="connsiteX28" fmla="*/ 8115 w 10000"/>
              <a:gd name="connsiteY28" fmla="*/ 9259 h 10000"/>
              <a:gd name="connsiteX29" fmla="*/ 8003 w 10000"/>
              <a:gd name="connsiteY29" fmla="*/ 9577 h 10000"/>
              <a:gd name="connsiteX30" fmla="*/ 7779 w 10000"/>
              <a:gd name="connsiteY30" fmla="*/ 9788 h 10000"/>
              <a:gd name="connsiteX31" fmla="*/ 7668 w 10000"/>
              <a:gd name="connsiteY31" fmla="*/ 9894 h 10000"/>
              <a:gd name="connsiteX32" fmla="*/ 7556 w 10000"/>
              <a:gd name="connsiteY32" fmla="*/ 10000 h 10000"/>
              <a:gd name="connsiteX33" fmla="*/ 7444 w 10000"/>
              <a:gd name="connsiteY33" fmla="*/ 9894 h 10000"/>
              <a:gd name="connsiteX34" fmla="*/ 7332 w 10000"/>
              <a:gd name="connsiteY34" fmla="*/ 9788 h 10000"/>
              <a:gd name="connsiteX35" fmla="*/ 7332 w 10000"/>
              <a:gd name="connsiteY35" fmla="*/ 9683 h 10000"/>
              <a:gd name="connsiteX36" fmla="*/ 7332 w 10000"/>
              <a:gd name="connsiteY36" fmla="*/ 9365 h 10000"/>
              <a:gd name="connsiteX37" fmla="*/ 7332 w 10000"/>
              <a:gd name="connsiteY37" fmla="*/ 9259 h 10000"/>
              <a:gd name="connsiteX38" fmla="*/ 7332 w 10000"/>
              <a:gd name="connsiteY38" fmla="*/ 9048 h 10000"/>
              <a:gd name="connsiteX39" fmla="*/ 7332 w 10000"/>
              <a:gd name="connsiteY39" fmla="*/ 8836 h 10000"/>
              <a:gd name="connsiteX40" fmla="*/ 7221 w 10000"/>
              <a:gd name="connsiteY40" fmla="*/ 8638 h 10000"/>
              <a:gd name="connsiteX41" fmla="*/ 7444 w 10000"/>
              <a:gd name="connsiteY41" fmla="*/ 7685 h 10000"/>
              <a:gd name="connsiteX42" fmla="*/ 7556 w 10000"/>
              <a:gd name="connsiteY42" fmla="*/ 7685 h 10000"/>
              <a:gd name="connsiteX43" fmla="*/ 7556 w 10000"/>
              <a:gd name="connsiteY43" fmla="*/ 7685 h 10000"/>
              <a:gd name="connsiteX44" fmla="*/ 7668 w 10000"/>
              <a:gd name="connsiteY44" fmla="*/ 7579 h 10000"/>
              <a:gd name="connsiteX45" fmla="*/ 7668 w 10000"/>
              <a:gd name="connsiteY45" fmla="*/ 7474 h 10000"/>
              <a:gd name="connsiteX46" fmla="*/ 7779 w 10000"/>
              <a:gd name="connsiteY46" fmla="*/ 7368 h 10000"/>
              <a:gd name="connsiteX47" fmla="*/ 7779 w 10000"/>
              <a:gd name="connsiteY47" fmla="*/ 7156 h 10000"/>
              <a:gd name="connsiteX48" fmla="*/ 7891 w 10000"/>
              <a:gd name="connsiteY48" fmla="*/ 6944 h 10000"/>
              <a:gd name="connsiteX49" fmla="*/ 7891 w 10000"/>
              <a:gd name="connsiteY49" fmla="*/ 6627 h 10000"/>
              <a:gd name="connsiteX50" fmla="*/ 8003 w 10000"/>
              <a:gd name="connsiteY50" fmla="*/ 6217 h 10000"/>
              <a:gd name="connsiteX51" fmla="*/ 8003 w 10000"/>
              <a:gd name="connsiteY51" fmla="*/ 5794 h 10000"/>
              <a:gd name="connsiteX52" fmla="*/ 8115 w 10000"/>
              <a:gd name="connsiteY52" fmla="*/ 5370 h 10000"/>
              <a:gd name="connsiteX53" fmla="*/ 8115 w 10000"/>
              <a:gd name="connsiteY53" fmla="*/ 4841 h 10000"/>
              <a:gd name="connsiteX54" fmla="*/ 8226 w 10000"/>
              <a:gd name="connsiteY54" fmla="*/ 4206 h 10000"/>
              <a:gd name="connsiteX55" fmla="*/ 8338 w 10000"/>
              <a:gd name="connsiteY55" fmla="*/ 3783 h 10000"/>
              <a:gd name="connsiteX56" fmla="*/ 8338 w 10000"/>
              <a:gd name="connsiteY56" fmla="*/ 3373 h 10000"/>
              <a:gd name="connsiteX57" fmla="*/ 8450 w 10000"/>
              <a:gd name="connsiteY57" fmla="*/ 2950 h 10000"/>
              <a:gd name="connsiteX58" fmla="*/ 8450 w 10000"/>
              <a:gd name="connsiteY58" fmla="*/ 2632 h 10000"/>
              <a:gd name="connsiteX59" fmla="*/ 8450 w 10000"/>
              <a:gd name="connsiteY59" fmla="*/ 2315 h 10000"/>
              <a:gd name="connsiteX60" fmla="*/ 8450 w 10000"/>
              <a:gd name="connsiteY60" fmla="*/ 2103 h 10000"/>
              <a:gd name="connsiteX61" fmla="*/ 8561 w 10000"/>
              <a:gd name="connsiteY61" fmla="*/ 1892 h 10000"/>
              <a:gd name="connsiteX62" fmla="*/ 8561 w 10000"/>
              <a:gd name="connsiteY62" fmla="*/ 1680 h 10000"/>
              <a:gd name="connsiteX63" fmla="*/ 8450 w 10000"/>
              <a:gd name="connsiteY63" fmla="*/ 1468 h 10000"/>
              <a:gd name="connsiteX64" fmla="*/ 8450 w 10000"/>
              <a:gd name="connsiteY64" fmla="*/ 1257 h 10000"/>
              <a:gd name="connsiteX65" fmla="*/ 8338 w 10000"/>
              <a:gd name="connsiteY65" fmla="*/ 1164 h 10000"/>
              <a:gd name="connsiteX66" fmla="*/ 8115 w 10000"/>
              <a:gd name="connsiteY66" fmla="*/ 1058 h 10000"/>
              <a:gd name="connsiteX67" fmla="*/ 7779 w 10000"/>
              <a:gd name="connsiteY67" fmla="*/ 952 h 10000"/>
              <a:gd name="connsiteX68" fmla="*/ 7779 w 10000"/>
              <a:gd name="connsiteY68" fmla="*/ 952 h 10000"/>
              <a:gd name="connsiteX69" fmla="*/ 7556 w 10000"/>
              <a:gd name="connsiteY69" fmla="*/ 952 h 10000"/>
              <a:gd name="connsiteX70" fmla="*/ 7444 w 10000"/>
              <a:gd name="connsiteY70" fmla="*/ 952 h 10000"/>
              <a:gd name="connsiteX71" fmla="*/ 7221 w 10000"/>
              <a:gd name="connsiteY71" fmla="*/ 1058 h 10000"/>
              <a:gd name="connsiteX72" fmla="*/ 6885 w 10000"/>
              <a:gd name="connsiteY72" fmla="*/ 1058 h 10000"/>
              <a:gd name="connsiteX73" fmla="*/ 6550 w 10000"/>
              <a:gd name="connsiteY73" fmla="*/ 1058 h 10000"/>
              <a:gd name="connsiteX74" fmla="*/ 6103 w 10000"/>
              <a:gd name="connsiteY74" fmla="*/ 1164 h 10000"/>
              <a:gd name="connsiteX75" fmla="*/ 5670 w 10000"/>
              <a:gd name="connsiteY75" fmla="*/ 1164 h 10000"/>
              <a:gd name="connsiteX76" fmla="*/ 5112 w 10000"/>
              <a:gd name="connsiteY76" fmla="*/ 1257 h 10000"/>
              <a:gd name="connsiteX77" fmla="*/ 4553 w 10000"/>
              <a:gd name="connsiteY77" fmla="*/ 1362 h 10000"/>
              <a:gd name="connsiteX78" fmla="*/ 3994 w 10000"/>
              <a:gd name="connsiteY78" fmla="*/ 1362 h 10000"/>
              <a:gd name="connsiteX79" fmla="*/ 3338 w 10000"/>
              <a:gd name="connsiteY79" fmla="*/ 1468 h 10000"/>
              <a:gd name="connsiteX80" fmla="*/ 2556 w 10000"/>
              <a:gd name="connsiteY80" fmla="*/ 1574 h 10000"/>
              <a:gd name="connsiteX81" fmla="*/ 1774 w 10000"/>
              <a:gd name="connsiteY81" fmla="*/ 1680 h 10000"/>
              <a:gd name="connsiteX82" fmla="*/ 880 w 10000"/>
              <a:gd name="connsiteY82" fmla="*/ 1786 h 10000"/>
              <a:gd name="connsiteX83" fmla="*/ 0 w 10000"/>
              <a:gd name="connsiteY83" fmla="*/ 1892 h 10000"/>
              <a:gd name="connsiteX84" fmla="*/ 0 w 10000"/>
              <a:gd name="connsiteY84" fmla="*/ 1257 h 10000"/>
              <a:gd name="connsiteX85" fmla="*/ 223 w 10000"/>
              <a:gd name="connsiteY85" fmla="*/ 1257 h 10000"/>
              <a:gd name="connsiteX86" fmla="*/ 559 w 10000"/>
              <a:gd name="connsiteY86" fmla="*/ 1257 h 10000"/>
              <a:gd name="connsiteX87" fmla="*/ 880 w 10000"/>
              <a:gd name="connsiteY87" fmla="*/ 1257 h 10000"/>
              <a:gd name="connsiteX88" fmla="*/ 1327 w 10000"/>
              <a:gd name="connsiteY88" fmla="*/ 1164 h 10000"/>
              <a:gd name="connsiteX89" fmla="*/ 1774 w 10000"/>
              <a:gd name="connsiteY89" fmla="*/ 1164 h 10000"/>
              <a:gd name="connsiteX90" fmla="*/ 2221 w 10000"/>
              <a:gd name="connsiteY90" fmla="*/ 1058 h 10000"/>
              <a:gd name="connsiteX91" fmla="*/ 2779 w 10000"/>
              <a:gd name="connsiteY91" fmla="*/ 1058 h 10000"/>
              <a:gd name="connsiteX92" fmla="*/ 3436 w 10000"/>
              <a:gd name="connsiteY92" fmla="*/ 952 h 10000"/>
              <a:gd name="connsiteX93" fmla="*/ 3994 w 10000"/>
              <a:gd name="connsiteY93" fmla="*/ 847 h 10000"/>
              <a:gd name="connsiteX94" fmla="*/ 4553 w 10000"/>
              <a:gd name="connsiteY94" fmla="*/ 847 h 10000"/>
              <a:gd name="connsiteX95" fmla="*/ 5112 w 10000"/>
              <a:gd name="connsiteY95" fmla="*/ 741 h 10000"/>
              <a:gd name="connsiteX96" fmla="*/ 5559 w 10000"/>
              <a:gd name="connsiteY96" fmla="*/ 635 h 10000"/>
              <a:gd name="connsiteX97" fmla="*/ 6006 w 10000"/>
              <a:gd name="connsiteY97" fmla="*/ 635 h 10000"/>
              <a:gd name="connsiteX98" fmla="*/ 6327 w 10000"/>
              <a:gd name="connsiteY98" fmla="*/ 529 h 10000"/>
              <a:gd name="connsiteX99" fmla="*/ 6662 w 10000"/>
              <a:gd name="connsiteY99" fmla="*/ 423 h 10000"/>
              <a:gd name="connsiteX100" fmla="*/ 6885 w 10000"/>
              <a:gd name="connsiteY100" fmla="*/ 423 h 10000"/>
              <a:gd name="connsiteX101" fmla="*/ 7332 w 10000"/>
              <a:gd name="connsiteY101" fmla="*/ 317 h 10000"/>
              <a:gd name="connsiteX102" fmla="*/ 7668 w 10000"/>
              <a:gd name="connsiteY102" fmla="*/ 212 h 10000"/>
              <a:gd name="connsiteX103" fmla="*/ 7891 w 10000"/>
              <a:gd name="connsiteY103" fmla="*/ 106 h 10000"/>
              <a:gd name="connsiteX104" fmla="*/ 8003 w 10000"/>
              <a:gd name="connsiteY104" fmla="*/ 106 h 10000"/>
              <a:gd name="connsiteX105" fmla="*/ 8115 w 10000"/>
              <a:gd name="connsiteY105" fmla="*/ 0 h 10000"/>
              <a:gd name="connsiteX106" fmla="*/ 8226 w 10000"/>
              <a:gd name="connsiteY106" fmla="*/ 0 h 10000"/>
              <a:gd name="connsiteX107" fmla="*/ 8338 w 10000"/>
              <a:gd name="connsiteY107" fmla="*/ 0 h 10000"/>
              <a:gd name="connsiteX108" fmla="*/ 8450 w 10000"/>
              <a:gd name="connsiteY108" fmla="*/ 106 h 10000"/>
              <a:gd name="connsiteX109" fmla="*/ 8673 w 10000"/>
              <a:gd name="connsiteY109" fmla="*/ 212 h 10000"/>
              <a:gd name="connsiteX110" fmla="*/ 8883 w 10000"/>
              <a:gd name="connsiteY110" fmla="*/ 317 h 10000"/>
              <a:gd name="connsiteX111" fmla="*/ 9218 w 10000"/>
              <a:gd name="connsiteY111" fmla="*/ 635 h 10000"/>
              <a:gd name="connsiteX112" fmla="*/ 9553 w 10000"/>
              <a:gd name="connsiteY112" fmla="*/ 847 h 10000"/>
              <a:gd name="connsiteX113" fmla="*/ 9777 w 10000"/>
              <a:gd name="connsiteY113" fmla="*/ 952 h 10000"/>
              <a:gd name="connsiteX114" fmla="*/ 9888 w 10000"/>
              <a:gd name="connsiteY114" fmla="*/ 1164 h 10000"/>
              <a:gd name="connsiteX115" fmla="*/ 9888 w 10000"/>
              <a:gd name="connsiteY115" fmla="*/ 1257 h 10000"/>
              <a:gd name="connsiteX116" fmla="*/ 9888 w 10000"/>
              <a:gd name="connsiteY116" fmla="*/ 1257 h 10000"/>
              <a:gd name="connsiteX0" fmla="*/ 9888 w 10000"/>
              <a:gd name="connsiteY0" fmla="*/ 1257 h 10000"/>
              <a:gd name="connsiteX1" fmla="*/ 10000 w 10000"/>
              <a:gd name="connsiteY1" fmla="*/ 1362 h 10000"/>
              <a:gd name="connsiteX2" fmla="*/ 9888 w 10000"/>
              <a:gd name="connsiteY2" fmla="*/ 1468 h 10000"/>
              <a:gd name="connsiteX3" fmla="*/ 9888 w 10000"/>
              <a:gd name="connsiteY3" fmla="*/ 1574 h 10000"/>
              <a:gd name="connsiteX4" fmla="*/ 9777 w 10000"/>
              <a:gd name="connsiteY4" fmla="*/ 1680 h 10000"/>
              <a:gd name="connsiteX5" fmla="*/ 9777 w 10000"/>
              <a:gd name="connsiteY5" fmla="*/ 1680 h 10000"/>
              <a:gd name="connsiteX6" fmla="*/ 9665 w 10000"/>
              <a:gd name="connsiteY6" fmla="*/ 1786 h 10000"/>
              <a:gd name="connsiteX7" fmla="*/ 9665 w 10000"/>
              <a:gd name="connsiteY7" fmla="*/ 1892 h 10000"/>
              <a:gd name="connsiteX8" fmla="*/ 9553 w 10000"/>
              <a:gd name="connsiteY8" fmla="*/ 2103 h 10000"/>
              <a:gd name="connsiteX9" fmla="*/ 9553 w 10000"/>
              <a:gd name="connsiteY9" fmla="*/ 2209 h 10000"/>
              <a:gd name="connsiteX10" fmla="*/ 9553 w 10000"/>
              <a:gd name="connsiteY10" fmla="*/ 2421 h 10000"/>
              <a:gd name="connsiteX11" fmla="*/ 9441 w 10000"/>
              <a:gd name="connsiteY11" fmla="*/ 2632 h 10000"/>
              <a:gd name="connsiteX12" fmla="*/ 9441 w 10000"/>
              <a:gd name="connsiteY12" fmla="*/ 2844 h 10000"/>
              <a:gd name="connsiteX13" fmla="*/ 9330 w 10000"/>
              <a:gd name="connsiteY13" fmla="*/ 3161 h 10000"/>
              <a:gd name="connsiteX14" fmla="*/ 9330 w 10000"/>
              <a:gd name="connsiteY14" fmla="*/ 3479 h 10000"/>
              <a:gd name="connsiteX15" fmla="*/ 9330 w 10000"/>
              <a:gd name="connsiteY15" fmla="*/ 3889 h 10000"/>
              <a:gd name="connsiteX16" fmla="*/ 9218 w 10000"/>
              <a:gd name="connsiteY16" fmla="*/ 4206 h 10000"/>
              <a:gd name="connsiteX17" fmla="*/ 9106 w 10000"/>
              <a:gd name="connsiteY17" fmla="*/ 4630 h 10000"/>
              <a:gd name="connsiteX18" fmla="*/ 9106 w 10000"/>
              <a:gd name="connsiteY18" fmla="*/ 5159 h 10000"/>
              <a:gd name="connsiteX19" fmla="*/ 8994 w 10000"/>
              <a:gd name="connsiteY19" fmla="*/ 5688 h 10000"/>
              <a:gd name="connsiteX20" fmla="*/ 8883 w 10000"/>
              <a:gd name="connsiteY20" fmla="*/ 6310 h 10000"/>
              <a:gd name="connsiteX21" fmla="*/ 8771 w 10000"/>
              <a:gd name="connsiteY21" fmla="*/ 6839 h 10000"/>
              <a:gd name="connsiteX22" fmla="*/ 8771 w 10000"/>
              <a:gd name="connsiteY22" fmla="*/ 7368 h 10000"/>
              <a:gd name="connsiteX23" fmla="*/ 8673 w 10000"/>
              <a:gd name="connsiteY23" fmla="*/ 7791 h 10000"/>
              <a:gd name="connsiteX24" fmla="*/ 8561 w 10000"/>
              <a:gd name="connsiteY24" fmla="*/ 8214 h 10000"/>
              <a:gd name="connsiteX25" fmla="*/ 8450 w 10000"/>
              <a:gd name="connsiteY25" fmla="*/ 8532 h 10000"/>
              <a:gd name="connsiteX26" fmla="*/ 8338 w 10000"/>
              <a:gd name="connsiteY26" fmla="*/ 8836 h 10000"/>
              <a:gd name="connsiteX27" fmla="*/ 8226 w 10000"/>
              <a:gd name="connsiteY27" fmla="*/ 9048 h 10000"/>
              <a:gd name="connsiteX28" fmla="*/ 8115 w 10000"/>
              <a:gd name="connsiteY28" fmla="*/ 9259 h 10000"/>
              <a:gd name="connsiteX29" fmla="*/ 8003 w 10000"/>
              <a:gd name="connsiteY29" fmla="*/ 9577 h 10000"/>
              <a:gd name="connsiteX30" fmla="*/ 7779 w 10000"/>
              <a:gd name="connsiteY30" fmla="*/ 9788 h 10000"/>
              <a:gd name="connsiteX31" fmla="*/ 7668 w 10000"/>
              <a:gd name="connsiteY31" fmla="*/ 9894 h 10000"/>
              <a:gd name="connsiteX32" fmla="*/ 7556 w 10000"/>
              <a:gd name="connsiteY32" fmla="*/ 10000 h 10000"/>
              <a:gd name="connsiteX33" fmla="*/ 7444 w 10000"/>
              <a:gd name="connsiteY33" fmla="*/ 9894 h 10000"/>
              <a:gd name="connsiteX34" fmla="*/ 7332 w 10000"/>
              <a:gd name="connsiteY34" fmla="*/ 9788 h 10000"/>
              <a:gd name="connsiteX35" fmla="*/ 7332 w 10000"/>
              <a:gd name="connsiteY35" fmla="*/ 9683 h 10000"/>
              <a:gd name="connsiteX36" fmla="*/ 7332 w 10000"/>
              <a:gd name="connsiteY36" fmla="*/ 9365 h 10000"/>
              <a:gd name="connsiteX37" fmla="*/ 7332 w 10000"/>
              <a:gd name="connsiteY37" fmla="*/ 9259 h 10000"/>
              <a:gd name="connsiteX38" fmla="*/ 7332 w 10000"/>
              <a:gd name="connsiteY38" fmla="*/ 9048 h 10000"/>
              <a:gd name="connsiteX39" fmla="*/ 7332 w 10000"/>
              <a:gd name="connsiteY39" fmla="*/ 8836 h 10000"/>
              <a:gd name="connsiteX40" fmla="*/ 7221 w 10000"/>
              <a:gd name="connsiteY40" fmla="*/ 8638 h 10000"/>
              <a:gd name="connsiteX41" fmla="*/ 7444 w 10000"/>
              <a:gd name="connsiteY41" fmla="*/ 7685 h 10000"/>
              <a:gd name="connsiteX42" fmla="*/ 7556 w 10000"/>
              <a:gd name="connsiteY42" fmla="*/ 7685 h 10000"/>
              <a:gd name="connsiteX43" fmla="*/ 7556 w 10000"/>
              <a:gd name="connsiteY43" fmla="*/ 7685 h 10000"/>
              <a:gd name="connsiteX44" fmla="*/ 7668 w 10000"/>
              <a:gd name="connsiteY44" fmla="*/ 7474 h 10000"/>
              <a:gd name="connsiteX45" fmla="*/ 7779 w 10000"/>
              <a:gd name="connsiteY45" fmla="*/ 7368 h 10000"/>
              <a:gd name="connsiteX46" fmla="*/ 7779 w 10000"/>
              <a:gd name="connsiteY46" fmla="*/ 7156 h 10000"/>
              <a:gd name="connsiteX47" fmla="*/ 7891 w 10000"/>
              <a:gd name="connsiteY47" fmla="*/ 6944 h 10000"/>
              <a:gd name="connsiteX48" fmla="*/ 7891 w 10000"/>
              <a:gd name="connsiteY48" fmla="*/ 6627 h 10000"/>
              <a:gd name="connsiteX49" fmla="*/ 8003 w 10000"/>
              <a:gd name="connsiteY49" fmla="*/ 6217 h 10000"/>
              <a:gd name="connsiteX50" fmla="*/ 8003 w 10000"/>
              <a:gd name="connsiteY50" fmla="*/ 5794 h 10000"/>
              <a:gd name="connsiteX51" fmla="*/ 8115 w 10000"/>
              <a:gd name="connsiteY51" fmla="*/ 5370 h 10000"/>
              <a:gd name="connsiteX52" fmla="*/ 8115 w 10000"/>
              <a:gd name="connsiteY52" fmla="*/ 4841 h 10000"/>
              <a:gd name="connsiteX53" fmla="*/ 8226 w 10000"/>
              <a:gd name="connsiteY53" fmla="*/ 4206 h 10000"/>
              <a:gd name="connsiteX54" fmla="*/ 8338 w 10000"/>
              <a:gd name="connsiteY54" fmla="*/ 3783 h 10000"/>
              <a:gd name="connsiteX55" fmla="*/ 8338 w 10000"/>
              <a:gd name="connsiteY55" fmla="*/ 3373 h 10000"/>
              <a:gd name="connsiteX56" fmla="*/ 8450 w 10000"/>
              <a:gd name="connsiteY56" fmla="*/ 2950 h 10000"/>
              <a:gd name="connsiteX57" fmla="*/ 8450 w 10000"/>
              <a:gd name="connsiteY57" fmla="*/ 2632 h 10000"/>
              <a:gd name="connsiteX58" fmla="*/ 8450 w 10000"/>
              <a:gd name="connsiteY58" fmla="*/ 2315 h 10000"/>
              <a:gd name="connsiteX59" fmla="*/ 8450 w 10000"/>
              <a:gd name="connsiteY59" fmla="*/ 2103 h 10000"/>
              <a:gd name="connsiteX60" fmla="*/ 8561 w 10000"/>
              <a:gd name="connsiteY60" fmla="*/ 1892 h 10000"/>
              <a:gd name="connsiteX61" fmla="*/ 8561 w 10000"/>
              <a:gd name="connsiteY61" fmla="*/ 1680 h 10000"/>
              <a:gd name="connsiteX62" fmla="*/ 8450 w 10000"/>
              <a:gd name="connsiteY62" fmla="*/ 1468 h 10000"/>
              <a:gd name="connsiteX63" fmla="*/ 8450 w 10000"/>
              <a:gd name="connsiteY63" fmla="*/ 1257 h 10000"/>
              <a:gd name="connsiteX64" fmla="*/ 8338 w 10000"/>
              <a:gd name="connsiteY64" fmla="*/ 1164 h 10000"/>
              <a:gd name="connsiteX65" fmla="*/ 8115 w 10000"/>
              <a:gd name="connsiteY65" fmla="*/ 1058 h 10000"/>
              <a:gd name="connsiteX66" fmla="*/ 7779 w 10000"/>
              <a:gd name="connsiteY66" fmla="*/ 952 h 10000"/>
              <a:gd name="connsiteX67" fmla="*/ 7779 w 10000"/>
              <a:gd name="connsiteY67" fmla="*/ 952 h 10000"/>
              <a:gd name="connsiteX68" fmla="*/ 7556 w 10000"/>
              <a:gd name="connsiteY68" fmla="*/ 952 h 10000"/>
              <a:gd name="connsiteX69" fmla="*/ 7444 w 10000"/>
              <a:gd name="connsiteY69" fmla="*/ 952 h 10000"/>
              <a:gd name="connsiteX70" fmla="*/ 7221 w 10000"/>
              <a:gd name="connsiteY70" fmla="*/ 1058 h 10000"/>
              <a:gd name="connsiteX71" fmla="*/ 6885 w 10000"/>
              <a:gd name="connsiteY71" fmla="*/ 1058 h 10000"/>
              <a:gd name="connsiteX72" fmla="*/ 6550 w 10000"/>
              <a:gd name="connsiteY72" fmla="*/ 1058 h 10000"/>
              <a:gd name="connsiteX73" fmla="*/ 6103 w 10000"/>
              <a:gd name="connsiteY73" fmla="*/ 1164 h 10000"/>
              <a:gd name="connsiteX74" fmla="*/ 5670 w 10000"/>
              <a:gd name="connsiteY74" fmla="*/ 1164 h 10000"/>
              <a:gd name="connsiteX75" fmla="*/ 5112 w 10000"/>
              <a:gd name="connsiteY75" fmla="*/ 1257 h 10000"/>
              <a:gd name="connsiteX76" fmla="*/ 4553 w 10000"/>
              <a:gd name="connsiteY76" fmla="*/ 1362 h 10000"/>
              <a:gd name="connsiteX77" fmla="*/ 3994 w 10000"/>
              <a:gd name="connsiteY77" fmla="*/ 1362 h 10000"/>
              <a:gd name="connsiteX78" fmla="*/ 3338 w 10000"/>
              <a:gd name="connsiteY78" fmla="*/ 1468 h 10000"/>
              <a:gd name="connsiteX79" fmla="*/ 2556 w 10000"/>
              <a:gd name="connsiteY79" fmla="*/ 1574 h 10000"/>
              <a:gd name="connsiteX80" fmla="*/ 1774 w 10000"/>
              <a:gd name="connsiteY80" fmla="*/ 1680 h 10000"/>
              <a:gd name="connsiteX81" fmla="*/ 880 w 10000"/>
              <a:gd name="connsiteY81" fmla="*/ 1786 h 10000"/>
              <a:gd name="connsiteX82" fmla="*/ 0 w 10000"/>
              <a:gd name="connsiteY82" fmla="*/ 1892 h 10000"/>
              <a:gd name="connsiteX83" fmla="*/ 0 w 10000"/>
              <a:gd name="connsiteY83" fmla="*/ 1257 h 10000"/>
              <a:gd name="connsiteX84" fmla="*/ 223 w 10000"/>
              <a:gd name="connsiteY84" fmla="*/ 1257 h 10000"/>
              <a:gd name="connsiteX85" fmla="*/ 559 w 10000"/>
              <a:gd name="connsiteY85" fmla="*/ 1257 h 10000"/>
              <a:gd name="connsiteX86" fmla="*/ 880 w 10000"/>
              <a:gd name="connsiteY86" fmla="*/ 1257 h 10000"/>
              <a:gd name="connsiteX87" fmla="*/ 1327 w 10000"/>
              <a:gd name="connsiteY87" fmla="*/ 1164 h 10000"/>
              <a:gd name="connsiteX88" fmla="*/ 1774 w 10000"/>
              <a:gd name="connsiteY88" fmla="*/ 1164 h 10000"/>
              <a:gd name="connsiteX89" fmla="*/ 2221 w 10000"/>
              <a:gd name="connsiteY89" fmla="*/ 1058 h 10000"/>
              <a:gd name="connsiteX90" fmla="*/ 2779 w 10000"/>
              <a:gd name="connsiteY90" fmla="*/ 1058 h 10000"/>
              <a:gd name="connsiteX91" fmla="*/ 3436 w 10000"/>
              <a:gd name="connsiteY91" fmla="*/ 952 h 10000"/>
              <a:gd name="connsiteX92" fmla="*/ 3994 w 10000"/>
              <a:gd name="connsiteY92" fmla="*/ 847 h 10000"/>
              <a:gd name="connsiteX93" fmla="*/ 4553 w 10000"/>
              <a:gd name="connsiteY93" fmla="*/ 847 h 10000"/>
              <a:gd name="connsiteX94" fmla="*/ 5112 w 10000"/>
              <a:gd name="connsiteY94" fmla="*/ 741 h 10000"/>
              <a:gd name="connsiteX95" fmla="*/ 5559 w 10000"/>
              <a:gd name="connsiteY95" fmla="*/ 635 h 10000"/>
              <a:gd name="connsiteX96" fmla="*/ 6006 w 10000"/>
              <a:gd name="connsiteY96" fmla="*/ 635 h 10000"/>
              <a:gd name="connsiteX97" fmla="*/ 6327 w 10000"/>
              <a:gd name="connsiteY97" fmla="*/ 529 h 10000"/>
              <a:gd name="connsiteX98" fmla="*/ 6662 w 10000"/>
              <a:gd name="connsiteY98" fmla="*/ 423 h 10000"/>
              <a:gd name="connsiteX99" fmla="*/ 6885 w 10000"/>
              <a:gd name="connsiteY99" fmla="*/ 423 h 10000"/>
              <a:gd name="connsiteX100" fmla="*/ 7332 w 10000"/>
              <a:gd name="connsiteY100" fmla="*/ 317 h 10000"/>
              <a:gd name="connsiteX101" fmla="*/ 7668 w 10000"/>
              <a:gd name="connsiteY101" fmla="*/ 212 h 10000"/>
              <a:gd name="connsiteX102" fmla="*/ 7891 w 10000"/>
              <a:gd name="connsiteY102" fmla="*/ 106 h 10000"/>
              <a:gd name="connsiteX103" fmla="*/ 8003 w 10000"/>
              <a:gd name="connsiteY103" fmla="*/ 106 h 10000"/>
              <a:gd name="connsiteX104" fmla="*/ 8115 w 10000"/>
              <a:gd name="connsiteY104" fmla="*/ 0 h 10000"/>
              <a:gd name="connsiteX105" fmla="*/ 8226 w 10000"/>
              <a:gd name="connsiteY105" fmla="*/ 0 h 10000"/>
              <a:gd name="connsiteX106" fmla="*/ 8338 w 10000"/>
              <a:gd name="connsiteY106" fmla="*/ 0 h 10000"/>
              <a:gd name="connsiteX107" fmla="*/ 8450 w 10000"/>
              <a:gd name="connsiteY107" fmla="*/ 106 h 10000"/>
              <a:gd name="connsiteX108" fmla="*/ 8673 w 10000"/>
              <a:gd name="connsiteY108" fmla="*/ 212 h 10000"/>
              <a:gd name="connsiteX109" fmla="*/ 8883 w 10000"/>
              <a:gd name="connsiteY109" fmla="*/ 317 h 10000"/>
              <a:gd name="connsiteX110" fmla="*/ 9218 w 10000"/>
              <a:gd name="connsiteY110" fmla="*/ 635 h 10000"/>
              <a:gd name="connsiteX111" fmla="*/ 9553 w 10000"/>
              <a:gd name="connsiteY111" fmla="*/ 847 h 10000"/>
              <a:gd name="connsiteX112" fmla="*/ 9777 w 10000"/>
              <a:gd name="connsiteY112" fmla="*/ 952 h 10000"/>
              <a:gd name="connsiteX113" fmla="*/ 9888 w 10000"/>
              <a:gd name="connsiteY113" fmla="*/ 1164 h 10000"/>
              <a:gd name="connsiteX114" fmla="*/ 9888 w 10000"/>
              <a:gd name="connsiteY114" fmla="*/ 1257 h 10000"/>
              <a:gd name="connsiteX115" fmla="*/ 9888 w 10000"/>
              <a:gd name="connsiteY115" fmla="*/ 1257 h 10000"/>
              <a:gd name="connsiteX0" fmla="*/ 9888 w 10000"/>
              <a:gd name="connsiteY0" fmla="*/ 1257 h 10000"/>
              <a:gd name="connsiteX1" fmla="*/ 10000 w 10000"/>
              <a:gd name="connsiteY1" fmla="*/ 1362 h 10000"/>
              <a:gd name="connsiteX2" fmla="*/ 9888 w 10000"/>
              <a:gd name="connsiteY2" fmla="*/ 1468 h 10000"/>
              <a:gd name="connsiteX3" fmla="*/ 9888 w 10000"/>
              <a:gd name="connsiteY3" fmla="*/ 1574 h 10000"/>
              <a:gd name="connsiteX4" fmla="*/ 9777 w 10000"/>
              <a:gd name="connsiteY4" fmla="*/ 1680 h 10000"/>
              <a:gd name="connsiteX5" fmla="*/ 9777 w 10000"/>
              <a:gd name="connsiteY5" fmla="*/ 1680 h 10000"/>
              <a:gd name="connsiteX6" fmla="*/ 9665 w 10000"/>
              <a:gd name="connsiteY6" fmla="*/ 1786 h 10000"/>
              <a:gd name="connsiteX7" fmla="*/ 9665 w 10000"/>
              <a:gd name="connsiteY7" fmla="*/ 1892 h 10000"/>
              <a:gd name="connsiteX8" fmla="*/ 9553 w 10000"/>
              <a:gd name="connsiteY8" fmla="*/ 2103 h 10000"/>
              <a:gd name="connsiteX9" fmla="*/ 9553 w 10000"/>
              <a:gd name="connsiteY9" fmla="*/ 2209 h 10000"/>
              <a:gd name="connsiteX10" fmla="*/ 9553 w 10000"/>
              <a:gd name="connsiteY10" fmla="*/ 2421 h 10000"/>
              <a:gd name="connsiteX11" fmla="*/ 9441 w 10000"/>
              <a:gd name="connsiteY11" fmla="*/ 2632 h 10000"/>
              <a:gd name="connsiteX12" fmla="*/ 9441 w 10000"/>
              <a:gd name="connsiteY12" fmla="*/ 2844 h 10000"/>
              <a:gd name="connsiteX13" fmla="*/ 9330 w 10000"/>
              <a:gd name="connsiteY13" fmla="*/ 3161 h 10000"/>
              <a:gd name="connsiteX14" fmla="*/ 9330 w 10000"/>
              <a:gd name="connsiteY14" fmla="*/ 3479 h 10000"/>
              <a:gd name="connsiteX15" fmla="*/ 9330 w 10000"/>
              <a:gd name="connsiteY15" fmla="*/ 3889 h 10000"/>
              <a:gd name="connsiteX16" fmla="*/ 9218 w 10000"/>
              <a:gd name="connsiteY16" fmla="*/ 4206 h 10000"/>
              <a:gd name="connsiteX17" fmla="*/ 9106 w 10000"/>
              <a:gd name="connsiteY17" fmla="*/ 4630 h 10000"/>
              <a:gd name="connsiteX18" fmla="*/ 9106 w 10000"/>
              <a:gd name="connsiteY18" fmla="*/ 5159 h 10000"/>
              <a:gd name="connsiteX19" fmla="*/ 8994 w 10000"/>
              <a:gd name="connsiteY19" fmla="*/ 5688 h 10000"/>
              <a:gd name="connsiteX20" fmla="*/ 8883 w 10000"/>
              <a:gd name="connsiteY20" fmla="*/ 6310 h 10000"/>
              <a:gd name="connsiteX21" fmla="*/ 8771 w 10000"/>
              <a:gd name="connsiteY21" fmla="*/ 6839 h 10000"/>
              <a:gd name="connsiteX22" fmla="*/ 8771 w 10000"/>
              <a:gd name="connsiteY22" fmla="*/ 7368 h 10000"/>
              <a:gd name="connsiteX23" fmla="*/ 8673 w 10000"/>
              <a:gd name="connsiteY23" fmla="*/ 7791 h 10000"/>
              <a:gd name="connsiteX24" fmla="*/ 8561 w 10000"/>
              <a:gd name="connsiteY24" fmla="*/ 8214 h 10000"/>
              <a:gd name="connsiteX25" fmla="*/ 8450 w 10000"/>
              <a:gd name="connsiteY25" fmla="*/ 8532 h 10000"/>
              <a:gd name="connsiteX26" fmla="*/ 8338 w 10000"/>
              <a:gd name="connsiteY26" fmla="*/ 8836 h 10000"/>
              <a:gd name="connsiteX27" fmla="*/ 8226 w 10000"/>
              <a:gd name="connsiteY27" fmla="*/ 9048 h 10000"/>
              <a:gd name="connsiteX28" fmla="*/ 8115 w 10000"/>
              <a:gd name="connsiteY28" fmla="*/ 9259 h 10000"/>
              <a:gd name="connsiteX29" fmla="*/ 8003 w 10000"/>
              <a:gd name="connsiteY29" fmla="*/ 9577 h 10000"/>
              <a:gd name="connsiteX30" fmla="*/ 7779 w 10000"/>
              <a:gd name="connsiteY30" fmla="*/ 9788 h 10000"/>
              <a:gd name="connsiteX31" fmla="*/ 7668 w 10000"/>
              <a:gd name="connsiteY31" fmla="*/ 9894 h 10000"/>
              <a:gd name="connsiteX32" fmla="*/ 7556 w 10000"/>
              <a:gd name="connsiteY32" fmla="*/ 10000 h 10000"/>
              <a:gd name="connsiteX33" fmla="*/ 7444 w 10000"/>
              <a:gd name="connsiteY33" fmla="*/ 9894 h 10000"/>
              <a:gd name="connsiteX34" fmla="*/ 7332 w 10000"/>
              <a:gd name="connsiteY34" fmla="*/ 9788 h 10000"/>
              <a:gd name="connsiteX35" fmla="*/ 7332 w 10000"/>
              <a:gd name="connsiteY35" fmla="*/ 9683 h 10000"/>
              <a:gd name="connsiteX36" fmla="*/ 7332 w 10000"/>
              <a:gd name="connsiteY36" fmla="*/ 9365 h 10000"/>
              <a:gd name="connsiteX37" fmla="*/ 7332 w 10000"/>
              <a:gd name="connsiteY37" fmla="*/ 9259 h 10000"/>
              <a:gd name="connsiteX38" fmla="*/ 7332 w 10000"/>
              <a:gd name="connsiteY38" fmla="*/ 9048 h 10000"/>
              <a:gd name="connsiteX39" fmla="*/ 7332 w 10000"/>
              <a:gd name="connsiteY39" fmla="*/ 8836 h 10000"/>
              <a:gd name="connsiteX40" fmla="*/ 7221 w 10000"/>
              <a:gd name="connsiteY40" fmla="*/ 8638 h 10000"/>
              <a:gd name="connsiteX41" fmla="*/ 7444 w 10000"/>
              <a:gd name="connsiteY41" fmla="*/ 7685 h 10000"/>
              <a:gd name="connsiteX42" fmla="*/ 7556 w 10000"/>
              <a:gd name="connsiteY42" fmla="*/ 7685 h 10000"/>
              <a:gd name="connsiteX43" fmla="*/ 7668 w 10000"/>
              <a:gd name="connsiteY43" fmla="*/ 7474 h 10000"/>
              <a:gd name="connsiteX44" fmla="*/ 7779 w 10000"/>
              <a:gd name="connsiteY44" fmla="*/ 7368 h 10000"/>
              <a:gd name="connsiteX45" fmla="*/ 7779 w 10000"/>
              <a:gd name="connsiteY45" fmla="*/ 7156 h 10000"/>
              <a:gd name="connsiteX46" fmla="*/ 7891 w 10000"/>
              <a:gd name="connsiteY46" fmla="*/ 6944 h 10000"/>
              <a:gd name="connsiteX47" fmla="*/ 7891 w 10000"/>
              <a:gd name="connsiteY47" fmla="*/ 6627 h 10000"/>
              <a:gd name="connsiteX48" fmla="*/ 8003 w 10000"/>
              <a:gd name="connsiteY48" fmla="*/ 6217 h 10000"/>
              <a:gd name="connsiteX49" fmla="*/ 8003 w 10000"/>
              <a:gd name="connsiteY49" fmla="*/ 5794 h 10000"/>
              <a:gd name="connsiteX50" fmla="*/ 8115 w 10000"/>
              <a:gd name="connsiteY50" fmla="*/ 5370 h 10000"/>
              <a:gd name="connsiteX51" fmla="*/ 8115 w 10000"/>
              <a:gd name="connsiteY51" fmla="*/ 4841 h 10000"/>
              <a:gd name="connsiteX52" fmla="*/ 8226 w 10000"/>
              <a:gd name="connsiteY52" fmla="*/ 4206 h 10000"/>
              <a:gd name="connsiteX53" fmla="*/ 8338 w 10000"/>
              <a:gd name="connsiteY53" fmla="*/ 3783 h 10000"/>
              <a:gd name="connsiteX54" fmla="*/ 8338 w 10000"/>
              <a:gd name="connsiteY54" fmla="*/ 3373 h 10000"/>
              <a:gd name="connsiteX55" fmla="*/ 8450 w 10000"/>
              <a:gd name="connsiteY55" fmla="*/ 2950 h 10000"/>
              <a:gd name="connsiteX56" fmla="*/ 8450 w 10000"/>
              <a:gd name="connsiteY56" fmla="*/ 2632 h 10000"/>
              <a:gd name="connsiteX57" fmla="*/ 8450 w 10000"/>
              <a:gd name="connsiteY57" fmla="*/ 2315 h 10000"/>
              <a:gd name="connsiteX58" fmla="*/ 8450 w 10000"/>
              <a:gd name="connsiteY58" fmla="*/ 2103 h 10000"/>
              <a:gd name="connsiteX59" fmla="*/ 8561 w 10000"/>
              <a:gd name="connsiteY59" fmla="*/ 1892 h 10000"/>
              <a:gd name="connsiteX60" fmla="*/ 8561 w 10000"/>
              <a:gd name="connsiteY60" fmla="*/ 1680 h 10000"/>
              <a:gd name="connsiteX61" fmla="*/ 8450 w 10000"/>
              <a:gd name="connsiteY61" fmla="*/ 1468 h 10000"/>
              <a:gd name="connsiteX62" fmla="*/ 8450 w 10000"/>
              <a:gd name="connsiteY62" fmla="*/ 1257 h 10000"/>
              <a:gd name="connsiteX63" fmla="*/ 8338 w 10000"/>
              <a:gd name="connsiteY63" fmla="*/ 1164 h 10000"/>
              <a:gd name="connsiteX64" fmla="*/ 8115 w 10000"/>
              <a:gd name="connsiteY64" fmla="*/ 1058 h 10000"/>
              <a:gd name="connsiteX65" fmla="*/ 7779 w 10000"/>
              <a:gd name="connsiteY65" fmla="*/ 952 h 10000"/>
              <a:gd name="connsiteX66" fmla="*/ 7779 w 10000"/>
              <a:gd name="connsiteY66" fmla="*/ 952 h 10000"/>
              <a:gd name="connsiteX67" fmla="*/ 7556 w 10000"/>
              <a:gd name="connsiteY67" fmla="*/ 952 h 10000"/>
              <a:gd name="connsiteX68" fmla="*/ 7444 w 10000"/>
              <a:gd name="connsiteY68" fmla="*/ 952 h 10000"/>
              <a:gd name="connsiteX69" fmla="*/ 7221 w 10000"/>
              <a:gd name="connsiteY69" fmla="*/ 1058 h 10000"/>
              <a:gd name="connsiteX70" fmla="*/ 6885 w 10000"/>
              <a:gd name="connsiteY70" fmla="*/ 1058 h 10000"/>
              <a:gd name="connsiteX71" fmla="*/ 6550 w 10000"/>
              <a:gd name="connsiteY71" fmla="*/ 1058 h 10000"/>
              <a:gd name="connsiteX72" fmla="*/ 6103 w 10000"/>
              <a:gd name="connsiteY72" fmla="*/ 1164 h 10000"/>
              <a:gd name="connsiteX73" fmla="*/ 5670 w 10000"/>
              <a:gd name="connsiteY73" fmla="*/ 1164 h 10000"/>
              <a:gd name="connsiteX74" fmla="*/ 5112 w 10000"/>
              <a:gd name="connsiteY74" fmla="*/ 1257 h 10000"/>
              <a:gd name="connsiteX75" fmla="*/ 4553 w 10000"/>
              <a:gd name="connsiteY75" fmla="*/ 1362 h 10000"/>
              <a:gd name="connsiteX76" fmla="*/ 3994 w 10000"/>
              <a:gd name="connsiteY76" fmla="*/ 1362 h 10000"/>
              <a:gd name="connsiteX77" fmla="*/ 3338 w 10000"/>
              <a:gd name="connsiteY77" fmla="*/ 1468 h 10000"/>
              <a:gd name="connsiteX78" fmla="*/ 2556 w 10000"/>
              <a:gd name="connsiteY78" fmla="*/ 1574 h 10000"/>
              <a:gd name="connsiteX79" fmla="*/ 1774 w 10000"/>
              <a:gd name="connsiteY79" fmla="*/ 1680 h 10000"/>
              <a:gd name="connsiteX80" fmla="*/ 880 w 10000"/>
              <a:gd name="connsiteY80" fmla="*/ 1786 h 10000"/>
              <a:gd name="connsiteX81" fmla="*/ 0 w 10000"/>
              <a:gd name="connsiteY81" fmla="*/ 1892 h 10000"/>
              <a:gd name="connsiteX82" fmla="*/ 0 w 10000"/>
              <a:gd name="connsiteY82" fmla="*/ 1257 h 10000"/>
              <a:gd name="connsiteX83" fmla="*/ 223 w 10000"/>
              <a:gd name="connsiteY83" fmla="*/ 1257 h 10000"/>
              <a:gd name="connsiteX84" fmla="*/ 559 w 10000"/>
              <a:gd name="connsiteY84" fmla="*/ 1257 h 10000"/>
              <a:gd name="connsiteX85" fmla="*/ 880 w 10000"/>
              <a:gd name="connsiteY85" fmla="*/ 1257 h 10000"/>
              <a:gd name="connsiteX86" fmla="*/ 1327 w 10000"/>
              <a:gd name="connsiteY86" fmla="*/ 1164 h 10000"/>
              <a:gd name="connsiteX87" fmla="*/ 1774 w 10000"/>
              <a:gd name="connsiteY87" fmla="*/ 1164 h 10000"/>
              <a:gd name="connsiteX88" fmla="*/ 2221 w 10000"/>
              <a:gd name="connsiteY88" fmla="*/ 1058 h 10000"/>
              <a:gd name="connsiteX89" fmla="*/ 2779 w 10000"/>
              <a:gd name="connsiteY89" fmla="*/ 1058 h 10000"/>
              <a:gd name="connsiteX90" fmla="*/ 3436 w 10000"/>
              <a:gd name="connsiteY90" fmla="*/ 952 h 10000"/>
              <a:gd name="connsiteX91" fmla="*/ 3994 w 10000"/>
              <a:gd name="connsiteY91" fmla="*/ 847 h 10000"/>
              <a:gd name="connsiteX92" fmla="*/ 4553 w 10000"/>
              <a:gd name="connsiteY92" fmla="*/ 847 h 10000"/>
              <a:gd name="connsiteX93" fmla="*/ 5112 w 10000"/>
              <a:gd name="connsiteY93" fmla="*/ 741 h 10000"/>
              <a:gd name="connsiteX94" fmla="*/ 5559 w 10000"/>
              <a:gd name="connsiteY94" fmla="*/ 635 h 10000"/>
              <a:gd name="connsiteX95" fmla="*/ 6006 w 10000"/>
              <a:gd name="connsiteY95" fmla="*/ 635 h 10000"/>
              <a:gd name="connsiteX96" fmla="*/ 6327 w 10000"/>
              <a:gd name="connsiteY96" fmla="*/ 529 h 10000"/>
              <a:gd name="connsiteX97" fmla="*/ 6662 w 10000"/>
              <a:gd name="connsiteY97" fmla="*/ 423 h 10000"/>
              <a:gd name="connsiteX98" fmla="*/ 6885 w 10000"/>
              <a:gd name="connsiteY98" fmla="*/ 423 h 10000"/>
              <a:gd name="connsiteX99" fmla="*/ 7332 w 10000"/>
              <a:gd name="connsiteY99" fmla="*/ 317 h 10000"/>
              <a:gd name="connsiteX100" fmla="*/ 7668 w 10000"/>
              <a:gd name="connsiteY100" fmla="*/ 212 h 10000"/>
              <a:gd name="connsiteX101" fmla="*/ 7891 w 10000"/>
              <a:gd name="connsiteY101" fmla="*/ 106 h 10000"/>
              <a:gd name="connsiteX102" fmla="*/ 8003 w 10000"/>
              <a:gd name="connsiteY102" fmla="*/ 106 h 10000"/>
              <a:gd name="connsiteX103" fmla="*/ 8115 w 10000"/>
              <a:gd name="connsiteY103" fmla="*/ 0 h 10000"/>
              <a:gd name="connsiteX104" fmla="*/ 8226 w 10000"/>
              <a:gd name="connsiteY104" fmla="*/ 0 h 10000"/>
              <a:gd name="connsiteX105" fmla="*/ 8338 w 10000"/>
              <a:gd name="connsiteY105" fmla="*/ 0 h 10000"/>
              <a:gd name="connsiteX106" fmla="*/ 8450 w 10000"/>
              <a:gd name="connsiteY106" fmla="*/ 106 h 10000"/>
              <a:gd name="connsiteX107" fmla="*/ 8673 w 10000"/>
              <a:gd name="connsiteY107" fmla="*/ 212 h 10000"/>
              <a:gd name="connsiteX108" fmla="*/ 8883 w 10000"/>
              <a:gd name="connsiteY108" fmla="*/ 317 h 10000"/>
              <a:gd name="connsiteX109" fmla="*/ 9218 w 10000"/>
              <a:gd name="connsiteY109" fmla="*/ 635 h 10000"/>
              <a:gd name="connsiteX110" fmla="*/ 9553 w 10000"/>
              <a:gd name="connsiteY110" fmla="*/ 847 h 10000"/>
              <a:gd name="connsiteX111" fmla="*/ 9777 w 10000"/>
              <a:gd name="connsiteY111" fmla="*/ 952 h 10000"/>
              <a:gd name="connsiteX112" fmla="*/ 9888 w 10000"/>
              <a:gd name="connsiteY112" fmla="*/ 1164 h 10000"/>
              <a:gd name="connsiteX113" fmla="*/ 9888 w 10000"/>
              <a:gd name="connsiteY113" fmla="*/ 1257 h 10000"/>
              <a:gd name="connsiteX114" fmla="*/ 9888 w 10000"/>
              <a:gd name="connsiteY114" fmla="*/ 1257 h 10000"/>
              <a:gd name="connsiteX0" fmla="*/ 9888 w 10000"/>
              <a:gd name="connsiteY0" fmla="*/ 1257 h 10000"/>
              <a:gd name="connsiteX1" fmla="*/ 10000 w 10000"/>
              <a:gd name="connsiteY1" fmla="*/ 1362 h 10000"/>
              <a:gd name="connsiteX2" fmla="*/ 9888 w 10000"/>
              <a:gd name="connsiteY2" fmla="*/ 1468 h 10000"/>
              <a:gd name="connsiteX3" fmla="*/ 9888 w 10000"/>
              <a:gd name="connsiteY3" fmla="*/ 1574 h 10000"/>
              <a:gd name="connsiteX4" fmla="*/ 9777 w 10000"/>
              <a:gd name="connsiteY4" fmla="*/ 1680 h 10000"/>
              <a:gd name="connsiteX5" fmla="*/ 9777 w 10000"/>
              <a:gd name="connsiteY5" fmla="*/ 1680 h 10000"/>
              <a:gd name="connsiteX6" fmla="*/ 9665 w 10000"/>
              <a:gd name="connsiteY6" fmla="*/ 1786 h 10000"/>
              <a:gd name="connsiteX7" fmla="*/ 9665 w 10000"/>
              <a:gd name="connsiteY7" fmla="*/ 1892 h 10000"/>
              <a:gd name="connsiteX8" fmla="*/ 9553 w 10000"/>
              <a:gd name="connsiteY8" fmla="*/ 2103 h 10000"/>
              <a:gd name="connsiteX9" fmla="*/ 9553 w 10000"/>
              <a:gd name="connsiteY9" fmla="*/ 2209 h 10000"/>
              <a:gd name="connsiteX10" fmla="*/ 9553 w 10000"/>
              <a:gd name="connsiteY10" fmla="*/ 2421 h 10000"/>
              <a:gd name="connsiteX11" fmla="*/ 9441 w 10000"/>
              <a:gd name="connsiteY11" fmla="*/ 2632 h 10000"/>
              <a:gd name="connsiteX12" fmla="*/ 9441 w 10000"/>
              <a:gd name="connsiteY12" fmla="*/ 2844 h 10000"/>
              <a:gd name="connsiteX13" fmla="*/ 9330 w 10000"/>
              <a:gd name="connsiteY13" fmla="*/ 3161 h 10000"/>
              <a:gd name="connsiteX14" fmla="*/ 9330 w 10000"/>
              <a:gd name="connsiteY14" fmla="*/ 3479 h 10000"/>
              <a:gd name="connsiteX15" fmla="*/ 9330 w 10000"/>
              <a:gd name="connsiteY15" fmla="*/ 3889 h 10000"/>
              <a:gd name="connsiteX16" fmla="*/ 9218 w 10000"/>
              <a:gd name="connsiteY16" fmla="*/ 4206 h 10000"/>
              <a:gd name="connsiteX17" fmla="*/ 9106 w 10000"/>
              <a:gd name="connsiteY17" fmla="*/ 4630 h 10000"/>
              <a:gd name="connsiteX18" fmla="*/ 9106 w 10000"/>
              <a:gd name="connsiteY18" fmla="*/ 5159 h 10000"/>
              <a:gd name="connsiteX19" fmla="*/ 8994 w 10000"/>
              <a:gd name="connsiteY19" fmla="*/ 5688 h 10000"/>
              <a:gd name="connsiteX20" fmla="*/ 8883 w 10000"/>
              <a:gd name="connsiteY20" fmla="*/ 6310 h 10000"/>
              <a:gd name="connsiteX21" fmla="*/ 8771 w 10000"/>
              <a:gd name="connsiteY21" fmla="*/ 6839 h 10000"/>
              <a:gd name="connsiteX22" fmla="*/ 8771 w 10000"/>
              <a:gd name="connsiteY22" fmla="*/ 7368 h 10000"/>
              <a:gd name="connsiteX23" fmla="*/ 8673 w 10000"/>
              <a:gd name="connsiteY23" fmla="*/ 7791 h 10000"/>
              <a:gd name="connsiteX24" fmla="*/ 8561 w 10000"/>
              <a:gd name="connsiteY24" fmla="*/ 8214 h 10000"/>
              <a:gd name="connsiteX25" fmla="*/ 8450 w 10000"/>
              <a:gd name="connsiteY25" fmla="*/ 8532 h 10000"/>
              <a:gd name="connsiteX26" fmla="*/ 8338 w 10000"/>
              <a:gd name="connsiteY26" fmla="*/ 8836 h 10000"/>
              <a:gd name="connsiteX27" fmla="*/ 8226 w 10000"/>
              <a:gd name="connsiteY27" fmla="*/ 9048 h 10000"/>
              <a:gd name="connsiteX28" fmla="*/ 8115 w 10000"/>
              <a:gd name="connsiteY28" fmla="*/ 9259 h 10000"/>
              <a:gd name="connsiteX29" fmla="*/ 8003 w 10000"/>
              <a:gd name="connsiteY29" fmla="*/ 9577 h 10000"/>
              <a:gd name="connsiteX30" fmla="*/ 7779 w 10000"/>
              <a:gd name="connsiteY30" fmla="*/ 9788 h 10000"/>
              <a:gd name="connsiteX31" fmla="*/ 7668 w 10000"/>
              <a:gd name="connsiteY31" fmla="*/ 9894 h 10000"/>
              <a:gd name="connsiteX32" fmla="*/ 7556 w 10000"/>
              <a:gd name="connsiteY32" fmla="*/ 10000 h 10000"/>
              <a:gd name="connsiteX33" fmla="*/ 7444 w 10000"/>
              <a:gd name="connsiteY33" fmla="*/ 9894 h 10000"/>
              <a:gd name="connsiteX34" fmla="*/ 7332 w 10000"/>
              <a:gd name="connsiteY34" fmla="*/ 9788 h 10000"/>
              <a:gd name="connsiteX35" fmla="*/ 7332 w 10000"/>
              <a:gd name="connsiteY35" fmla="*/ 9683 h 10000"/>
              <a:gd name="connsiteX36" fmla="*/ 7332 w 10000"/>
              <a:gd name="connsiteY36" fmla="*/ 9365 h 10000"/>
              <a:gd name="connsiteX37" fmla="*/ 7332 w 10000"/>
              <a:gd name="connsiteY37" fmla="*/ 9259 h 10000"/>
              <a:gd name="connsiteX38" fmla="*/ 7332 w 10000"/>
              <a:gd name="connsiteY38" fmla="*/ 9048 h 10000"/>
              <a:gd name="connsiteX39" fmla="*/ 7332 w 10000"/>
              <a:gd name="connsiteY39" fmla="*/ 8836 h 10000"/>
              <a:gd name="connsiteX40" fmla="*/ 7221 w 10000"/>
              <a:gd name="connsiteY40" fmla="*/ 8638 h 10000"/>
              <a:gd name="connsiteX41" fmla="*/ 7444 w 10000"/>
              <a:gd name="connsiteY41" fmla="*/ 7685 h 10000"/>
              <a:gd name="connsiteX42" fmla="*/ 7668 w 10000"/>
              <a:gd name="connsiteY42" fmla="*/ 7474 h 10000"/>
              <a:gd name="connsiteX43" fmla="*/ 7779 w 10000"/>
              <a:gd name="connsiteY43" fmla="*/ 7368 h 10000"/>
              <a:gd name="connsiteX44" fmla="*/ 7779 w 10000"/>
              <a:gd name="connsiteY44" fmla="*/ 7156 h 10000"/>
              <a:gd name="connsiteX45" fmla="*/ 7891 w 10000"/>
              <a:gd name="connsiteY45" fmla="*/ 6944 h 10000"/>
              <a:gd name="connsiteX46" fmla="*/ 7891 w 10000"/>
              <a:gd name="connsiteY46" fmla="*/ 6627 h 10000"/>
              <a:gd name="connsiteX47" fmla="*/ 8003 w 10000"/>
              <a:gd name="connsiteY47" fmla="*/ 6217 h 10000"/>
              <a:gd name="connsiteX48" fmla="*/ 8003 w 10000"/>
              <a:gd name="connsiteY48" fmla="*/ 5794 h 10000"/>
              <a:gd name="connsiteX49" fmla="*/ 8115 w 10000"/>
              <a:gd name="connsiteY49" fmla="*/ 5370 h 10000"/>
              <a:gd name="connsiteX50" fmla="*/ 8115 w 10000"/>
              <a:gd name="connsiteY50" fmla="*/ 4841 h 10000"/>
              <a:gd name="connsiteX51" fmla="*/ 8226 w 10000"/>
              <a:gd name="connsiteY51" fmla="*/ 4206 h 10000"/>
              <a:gd name="connsiteX52" fmla="*/ 8338 w 10000"/>
              <a:gd name="connsiteY52" fmla="*/ 3783 h 10000"/>
              <a:gd name="connsiteX53" fmla="*/ 8338 w 10000"/>
              <a:gd name="connsiteY53" fmla="*/ 3373 h 10000"/>
              <a:gd name="connsiteX54" fmla="*/ 8450 w 10000"/>
              <a:gd name="connsiteY54" fmla="*/ 2950 h 10000"/>
              <a:gd name="connsiteX55" fmla="*/ 8450 w 10000"/>
              <a:gd name="connsiteY55" fmla="*/ 2632 h 10000"/>
              <a:gd name="connsiteX56" fmla="*/ 8450 w 10000"/>
              <a:gd name="connsiteY56" fmla="*/ 2315 h 10000"/>
              <a:gd name="connsiteX57" fmla="*/ 8450 w 10000"/>
              <a:gd name="connsiteY57" fmla="*/ 2103 h 10000"/>
              <a:gd name="connsiteX58" fmla="*/ 8561 w 10000"/>
              <a:gd name="connsiteY58" fmla="*/ 1892 h 10000"/>
              <a:gd name="connsiteX59" fmla="*/ 8561 w 10000"/>
              <a:gd name="connsiteY59" fmla="*/ 1680 h 10000"/>
              <a:gd name="connsiteX60" fmla="*/ 8450 w 10000"/>
              <a:gd name="connsiteY60" fmla="*/ 1468 h 10000"/>
              <a:gd name="connsiteX61" fmla="*/ 8450 w 10000"/>
              <a:gd name="connsiteY61" fmla="*/ 1257 h 10000"/>
              <a:gd name="connsiteX62" fmla="*/ 8338 w 10000"/>
              <a:gd name="connsiteY62" fmla="*/ 1164 h 10000"/>
              <a:gd name="connsiteX63" fmla="*/ 8115 w 10000"/>
              <a:gd name="connsiteY63" fmla="*/ 1058 h 10000"/>
              <a:gd name="connsiteX64" fmla="*/ 7779 w 10000"/>
              <a:gd name="connsiteY64" fmla="*/ 952 h 10000"/>
              <a:gd name="connsiteX65" fmla="*/ 7779 w 10000"/>
              <a:gd name="connsiteY65" fmla="*/ 952 h 10000"/>
              <a:gd name="connsiteX66" fmla="*/ 7556 w 10000"/>
              <a:gd name="connsiteY66" fmla="*/ 952 h 10000"/>
              <a:gd name="connsiteX67" fmla="*/ 7444 w 10000"/>
              <a:gd name="connsiteY67" fmla="*/ 952 h 10000"/>
              <a:gd name="connsiteX68" fmla="*/ 7221 w 10000"/>
              <a:gd name="connsiteY68" fmla="*/ 1058 h 10000"/>
              <a:gd name="connsiteX69" fmla="*/ 6885 w 10000"/>
              <a:gd name="connsiteY69" fmla="*/ 1058 h 10000"/>
              <a:gd name="connsiteX70" fmla="*/ 6550 w 10000"/>
              <a:gd name="connsiteY70" fmla="*/ 1058 h 10000"/>
              <a:gd name="connsiteX71" fmla="*/ 6103 w 10000"/>
              <a:gd name="connsiteY71" fmla="*/ 1164 h 10000"/>
              <a:gd name="connsiteX72" fmla="*/ 5670 w 10000"/>
              <a:gd name="connsiteY72" fmla="*/ 1164 h 10000"/>
              <a:gd name="connsiteX73" fmla="*/ 5112 w 10000"/>
              <a:gd name="connsiteY73" fmla="*/ 1257 h 10000"/>
              <a:gd name="connsiteX74" fmla="*/ 4553 w 10000"/>
              <a:gd name="connsiteY74" fmla="*/ 1362 h 10000"/>
              <a:gd name="connsiteX75" fmla="*/ 3994 w 10000"/>
              <a:gd name="connsiteY75" fmla="*/ 1362 h 10000"/>
              <a:gd name="connsiteX76" fmla="*/ 3338 w 10000"/>
              <a:gd name="connsiteY76" fmla="*/ 1468 h 10000"/>
              <a:gd name="connsiteX77" fmla="*/ 2556 w 10000"/>
              <a:gd name="connsiteY77" fmla="*/ 1574 h 10000"/>
              <a:gd name="connsiteX78" fmla="*/ 1774 w 10000"/>
              <a:gd name="connsiteY78" fmla="*/ 1680 h 10000"/>
              <a:gd name="connsiteX79" fmla="*/ 880 w 10000"/>
              <a:gd name="connsiteY79" fmla="*/ 1786 h 10000"/>
              <a:gd name="connsiteX80" fmla="*/ 0 w 10000"/>
              <a:gd name="connsiteY80" fmla="*/ 1892 h 10000"/>
              <a:gd name="connsiteX81" fmla="*/ 0 w 10000"/>
              <a:gd name="connsiteY81" fmla="*/ 1257 h 10000"/>
              <a:gd name="connsiteX82" fmla="*/ 223 w 10000"/>
              <a:gd name="connsiteY82" fmla="*/ 1257 h 10000"/>
              <a:gd name="connsiteX83" fmla="*/ 559 w 10000"/>
              <a:gd name="connsiteY83" fmla="*/ 1257 h 10000"/>
              <a:gd name="connsiteX84" fmla="*/ 880 w 10000"/>
              <a:gd name="connsiteY84" fmla="*/ 1257 h 10000"/>
              <a:gd name="connsiteX85" fmla="*/ 1327 w 10000"/>
              <a:gd name="connsiteY85" fmla="*/ 1164 h 10000"/>
              <a:gd name="connsiteX86" fmla="*/ 1774 w 10000"/>
              <a:gd name="connsiteY86" fmla="*/ 1164 h 10000"/>
              <a:gd name="connsiteX87" fmla="*/ 2221 w 10000"/>
              <a:gd name="connsiteY87" fmla="*/ 1058 h 10000"/>
              <a:gd name="connsiteX88" fmla="*/ 2779 w 10000"/>
              <a:gd name="connsiteY88" fmla="*/ 1058 h 10000"/>
              <a:gd name="connsiteX89" fmla="*/ 3436 w 10000"/>
              <a:gd name="connsiteY89" fmla="*/ 952 h 10000"/>
              <a:gd name="connsiteX90" fmla="*/ 3994 w 10000"/>
              <a:gd name="connsiteY90" fmla="*/ 847 h 10000"/>
              <a:gd name="connsiteX91" fmla="*/ 4553 w 10000"/>
              <a:gd name="connsiteY91" fmla="*/ 847 h 10000"/>
              <a:gd name="connsiteX92" fmla="*/ 5112 w 10000"/>
              <a:gd name="connsiteY92" fmla="*/ 741 h 10000"/>
              <a:gd name="connsiteX93" fmla="*/ 5559 w 10000"/>
              <a:gd name="connsiteY93" fmla="*/ 635 h 10000"/>
              <a:gd name="connsiteX94" fmla="*/ 6006 w 10000"/>
              <a:gd name="connsiteY94" fmla="*/ 635 h 10000"/>
              <a:gd name="connsiteX95" fmla="*/ 6327 w 10000"/>
              <a:gd name="connsiteY95" fmla="*/ 529 h 10000"/>
              <a:gd name="connsiteX96" fmla="*/ 6662 w 10000"/>
              <a:gd name="connsiteY96" fmla="*/ 423 h 10000"/>
              <a:gd name="connsiteX97" fmla="*/ 6885 w 10000"/>
              <a:gd name="connsiteY97" fmla="*/ 423 h 10000"/>
              <a:gd name="connsiteX98" fmla="*/ 7332 w 10000"/>
              <a:gd name="connsiteY98" fmla="*/ 317 h 10000"/>
              <a:gd name="connsiteX99" fmla="*/ 7668 w 10000"/>
              <a:gd name="connsiteY99" fmla="*/ 212 h 10000"/>
              <a:gd name="connsiteX100" fmla="*/ 7891 w 10000"/>
              <a:gd name="connsiteY100" fmla="*/ 106 h 10000"/>
              <a:gd name="connsiteX101" fmla="*/ 8003 w 10000"/>
              <a:gd name="connsiteY101" fmla="*/ 106 h 10000"/>
              <a:gd name="connsiteX102" fmla="*/ 8115 w 10000"/>
              <a:gd name="connsiteY102" fmla="*/ 0 h 10000"/>
              <a:gd name="connsiteX103" fmla="*/ 8226 w 10000"/>
              <a:gd name="connsiteY103" fmla="*/ 0 h 10000"/>
              <a:gd name="connsiteX104" fmla="*/ 8338 w 10000"/>
              <a:gd name="connsiteY104" fmla="*/ 0 h 10000"/>
              <a:gd name="connsiteX105" fmla="*/ 8450 w 10000"/>
              <a:gd name="connsiteY105" fmla="*/ 106 h 10000"/>
              <a:gd name="connsiteX106" fmla="*/ 8673 w 10000"/>
              <a:gd name="connsiteY106" fmla="*/ 212 h 10000"/>
              <a:gd name="connsiteX107" fmla="*/ 8883 w 10000"/>
              <a:gd name="connsiteY107" fmla="*/ 317 h 10000"/>
              <a:gd name="connsiteX108" fmla="*/ 9218 w 10000"/>
              <a:gd name="connsiteY108" fmla="*/ 635 h 10000"/>
              <a:gd name="connsiteX109" fmla="*/ 9553 w 10000"/>
              <a:gd name="connsiteY109" fmla="*/ 847 h 10000"/>
              <a:gd name="connsiteX110" fmla="*/ 9777 w 10000"/>
              <a:gd name="connsiteY110" fmla="*/ 952 h 10000"/>
              <a:gd name="connsiteX111" fmla="*/ 9888 w 10000"/>
              <a:gd name="connsiteY111" fmla="*/ 1164 h 10000"/>
              <a:gd name="connsiteX112" fmla="*/ 9888 w 10000"/>
              <a:gd name="connsiteY112" fmla="*/ 1257 h 10000"/>
              <a:gd name="connsiteX113" fmla="*/ 9888 w 10000"/>
              <a:gd name="connsiteY113" fmla="*/ 1257 h 10000"/>
              <a:gd name="connsiteX0" fmla="*/ 9888 w 10000"/>
              <a:gd name="connsiteY0" fmla="*/ 1257 h 10000"/>
              <a:gd name="connsiteX1" fmla="*/ 10000 w 10000"/>
              <a:gd name="connsiteY1" fmla="*/ 1362 h 10000"/>
              <a:gd name="connsiteX2" fmla="*/ 9888 w 10000"/>
              <a:gd name="connsiteY2" fmla="*/ 1468 h 10000"/>
              <a:gd name="connsiteX3" fmla="*/ 9888 w 10000"/>
              <a:gd name="connsiteY3" fmla="*/ 1574 h 10000"/>
              <a:gd name="connsiteX4" fmla="*/ 9777 w 10000"/>
              <a:gd name="connsiteY4" fmla="*/ 1680 h 10000"/>
              <a:gd name="connsiteX5" fmla="*/ 9777 w 10000"/>
              <a:gd name="connsiteY5" fmla="*/ 1680 h 10000"/>
              <a:gd name="connsiteX6" fmla="*/ 9665 w 10000"/>
              <a:gd name="connsiteY6" fmla="*/ 1786 h 10000"/>
              <a:gd name="connsiteX7" fmla="*/ 9665 w 10000"/>
              <a:gd name="connsiteY7" fmla="*/ 1892 h 10000"/>
              <a:gd name="connsiteX8" fmla="*/ 9553 w 10000"/>
              <a:gd name="connsiteY8" fmla="*/ 2103 h 10000"/>
              <a:gd name="connsiteX9" fmla="*/ 9553 w 10000"/>
              <a:gd name="connsiteY9" fmla="*/ 2209 h 10000"/>
              <a:gd name="connsiteX10" fmla="*/ 9553 w 10000"/>
              <a:gd name="connsiteY10" fmla="*/ 2421 h 10000"/>
              <a:gd name="connsiteX11" fmla="*/ 9441 w 10000"/>
              <a:gd name="connsiteY11" fmla="*/ 2632 h 10000"/>
              <a:gd name="connsiteX12" fmla="*/ 9441 w 10000"/>
              <a:gd name="connsiteY12" fmla="*/ 2844 h 10000"/>
              <a:gd name="connsiteX13" fmla="*/ 9330 w 10000"/>
              <a:gd name="connsiteY13" fmla="*/ 3161 h 10000"/>
              <a:gd name="connsiteX14" fmla="*/ 9330 w 10000"/>
              <a:gd name="connsiteY14" fmla="*/ 3479 h 10000"/>
              <a:gd name="connsiteX15" fmla="*/ 9330 w 10000"/>
              <a:gd name="connsiteY15" fmla="*/ 3889 h 10000"/>
              <a:gd name="connsiteX16" fmla="*/ 9218 w 10000"/>
              <a:gd name="connsiteY16" fmla="*/ 4206 h 10000"/>
              <a:gd name="connsiteX17" fmla="*/ 9106 w 10000"/>
              <a:gd name="connsiteY17" fmla="*/ 4630 h 10000"/>
              <a:gd name="connsiteX18" fmla="*/ 9106 w 10000"/>
              <a:gd name="connsiteY18" fmla="*/ 5159 h 10000"/>
              <a:gd name="connsiteX19" fmla="*/ 8994 w 10000"/>
              <a:gd name="connsiteY19" fmla="*/ 5688 h 10000"/>
              <a:gd name="connsiteX20" fmla="*/ 8883 w 10000"/>
              <a:gd name="connsiteY20" fmla="*/ 6310 h 10000"/>
              <a:gd name="connsiteX21" fmla="*/ 8771 w 10000"/>
              <a:gd name="connsiteY21" fmla="*/ 6839 h 10000"/>
              <a:gd name="connsiteX22" fmla="*/ 8771 w 10000"/>
              <a:gd name="connsiteY22" fmla="*/ 7368 h 10000"/>
              <a:gd name="connsiteX23" fmla="*/ 8673 w 10000"/>
              <a:gd name="connsiteY23" fmla="*/ 7791 h 10000"/>
              <a:gd name="connsiteX24" fmla="*/ 8561 w 10000"/>
              <a:gd name="connsiteY24" fmla="*/ 8214 h 10000"/>
              <a:gd name="connsiteX25" fmla="*/ 8450 w 10000"/>
              <a:gd name="connsiteY25" fmla="*/ 8532 h 10000"/>
              <a:gd name="connsiteX26" fmla="*/ 8338 w 10000"/>
              <a:gd name="connsiteY26" fmla="*/ 8836 h 10000"/>
              <a:gd name="connsiteX27" fmla="*/ 8226 w 10000"/>
              <a:gd name="connsiteY27" fmla="*/ 9048 h 10000"/>
              <a:gd name="connsiteX28" fmla="*/ 8115 w 10000"/>
              <a:gd name="connsiteY28" fmla="*/ 9259 h 10000"/>
              <a:gd name="connsiteX29" fmla="*/ 8003 w 10000"/>
              <a:gd name="connsiteY29" fmla="*/ 9577 h 10000"/>
              <a:gd name="connsiteX30" fmla="*/ 7779 w 10000"/>
              <a:gd name="connsiteY30" fmla="*/ 9788 h 10000"/>
              <a:gd name="connsiteX31" fmla="*/ 7668 w 10000"/>
              <a:gd name="connsiteY31" fmla="*/ 9894 h 10000"/>
              <a:gd name="connsiteX32" fmla="*/ 7556 w 10000"/>
              <a:gd name="connsiteY32" fmla="*/ 10000 h 10000"/>
              <a:gd name="connsiteX33" fmla="*/ 7444 w 10000"/>
              <a:gd name="connsiteY33" fmla="*/ 9894 h 10000"/>
              <a:gd name="connsiteX34" fmla="*/ 7332 w 10000"/>
              <a:gd name="connsiteY34" fmla="*/ 9788 h 10000"/>
              <a:gd name="connsiteX35" fmla="*/ 7332 w 10000"/>
              <a:gd name="connsiteY35" fmla="*/ 9683 h 10000"/>
              <a:gd name="connsiteX36" fmla="*/ 7332 w 10000"/>
              <a:gd name="connsiteY36" fmla="*/ 9365 h 10000"/>
              <a:gd name="connsiteX37" fmla="*/ 7332 w 10000"/>
              <a:gd name="connsiteY37" fmla="*/ 9259 h 10000"/>
              <a:gd name="connsiteX38" fmla="*/ 7332 w 10000"/>
              <a:gd name="connsiteY38" fmla="*/ 9048 h 10000"/>
              <a:gd name="connsiteX39" fmla="*/ 7332 w 10000"/>
              <a:gd name="connsiteY39" fmla="*/ 8836 h 10000"/>
              <a:gd name="connsiteX40" fmla="*/ 7221 w 10000"/>
              <a:gd name="connsiteY40" fmla="*/ 8638 h 10000"/>
              <a:gd name="connsiteX41" fmla="*/ 7668 w 10000"/>
              <a:gd name="connsiteY41" fmla="*/ 7474 h 10000"/>
              <a:gd name="connsiteX42" fmla="*/ 7779 w 10000"/>
              <a:gd name="connsiteY42" fmla="*/ 7368 h 10000"/>
              <a:gd name="connsiteX43" fmla="*/ 7779 w 10000"/>
              <a:gd name="connsiteY43" fmla="*/ 7156 h 10000"/>
              <a:gd name="connsiteX44" fmla="*/ 7891 w 10000"/>
              <a:gd name="connsiteY44" fmla="*/ 6944 h 10000"/>
              <a:gd name="connsiteX45" fmla="*/ 7891 w 10000"/>
              <a:gd name="connsiteY45" fmla="*/ 6627 h 10000"/>
              <a:gd name="connsiteX46" fmla="*/ 8003 w 10000"/>
              <a:gd name="connsiteY46" fmla="*/ 6217 h 10000"/>
              <a:gd name="connsiteX47" fmla="*/ 8003 w 10000"/>
              <a:gd name="connsiteY47" fmla="*/ 5794 h 10000"/>
              <a:gd name="connsiteX48" fmla="*/ 8115 w 10000"/>
              <a:gd name="connsiteY48" fmla="*/ 5370 h 10000"/>
              <a:gd name="connsiteX49" fmla="*/ 8115 w 10000"/>
              <a:gd name="connsiteY49" fmla="*/ 4841 h 10000"/>
              <a:gd name="connsiteX50" fmla="*/ 8226 w 10000"/>
              <a:gd name="connsiteY50" fmla="*/ 4206 h 10000"/>
              <a:gd name="connsiteX51" fmla="*/ 8338 w 10000"/>
              <a:gd name="connsiteY51" fmla="*/ 3783 h 10000"/>
              <a:gd name="connsiteX52" fmla="*/ 8338 w 10000"/>
              <a:gd name="connsiteY52" fmla="*/ 3373 h 10000"/>
              <a:gd name="connsiteX53" fmla="*/ 8450 w 10000"/>
              <a:gd name="connsiteY53" fmla="*/ 2950 h 10000"/>
              <a:gd name="connsiteX54" fmla="*/ 8450 w 10000"/>
              <a:gd name="connsiteY54" fmla="*/ 2632 h 10000"/>
              <a:gd name="connsiteX55" fmla="*/ 8450 w 10000"/>
              <a:gd name="connsiteY55" fmla="*/ 2315 h 10000"/>
              <a:gd name="connsiteX56" fmla="*/ 8450 w 10000"/>
              <a:gd name="connsiteY56" fmla="*/ 2103 h 10000"/>
              <a:gd name="connsiteX57" fmla="*/ 8561 w 10000"/>
              <a:gd name="connsiteY57" fmla="*/ 1892 h 10000"/>
              <a:gd name="connsiteX58" fmla="*/ 8561 w 10000"/>
              <a:gd name="connsiteY58" fmla="*/ 1680 h 10000"/>
              <a:gd name="connsiteX59" fmla="*/ 8450 w 10000"/>
              <a:gd name="connsiteY59" fmla="*/ 1468 h 10000"/>
              <a:gd name="connsiteX60" fmla="*/ 8450 w 10000"/>
              <a:gd name="connsiteY60" fmla="*/ 1257 h 10000"/>
              <a:gd name="connsiteX61" fmla="*/ 8338 w 10000"/>
              <a:gd name="connsiteY61" fmla="*/ 1164 h 10000"/>
              <a:gd name="connsiteX62" fmla="*/ 8115 w 10000"/>
              <a:gd name="connsiteY62" fmla="*/ 1058 h 10000"/>
              <a:gd name="connsiteX63" fmla="*/ 7779 w 10000"/>
              <a:gd name="connsiteY63" fmla="*/ 952 h 10000"/>
              <a:gd name="connsiteX64" fmla="*/ 7779 w 10000"/>
              <a:gd name="connsiteY64" fmla="*/ 952 h 10000"/>
              <a:gd name="connsiteX65" fmla="*/ 7556 w 10000"/>
              <a:gd name="connsiteY65" fmla="*/ 952 h 10000"/>
              <a:gd name="connsiteX66" fmla="*/ 7444 w 10000"/>
              <a:gd name="connsiteY66" fmla="*/ 952 h 10000"/>
              <a:gd name="connsiteX67" fmla="*/ 7221 w 10000"/>
              <a:gd name="connsiteY67" fmla="*/ 1058 h 10000"/>
              <a:gd name="connsiteX68" fmla="*/ 6885 w 10000"/>
              <a:gd name="connsiteY68" fmla="*/ 1058 h 10000"/>
              <a:gd name="connsiteX69" fmla="*/ 6550 w 10000"/>
              <a:gd name="connsiteY69" fmla="*/ 1058 h 10000"/>
              <a:gd name="connsiteX70" fmla="*/ 6103 w 10000"/>
              <a:gd name="connsiteY70" fmla="*/ 1164 h 10000"/>
              <a:gd name="connsiteX71" fmla="*/ 5670 w 10000"/>
              <a:gd name="connsiteY71" fmla="*/ 1164 h 10000"/>
              <a:gd name="connsiteX72" fmla="*/ 5112 w 10000"/>
              <a:gd name="connsiteY72" fmla="*/ 1257 h 10000"/>
              <a:gd name="connsiteX73" fmla="*/ 4553 w 10000"/>
              <a:gd name="connsiteY73" fmla="*/ 1362 h 10000"/>
              <a:gd name="connsiteX74" fmla="*/ 3994 w 10000"/>
              <a:gd name="connsiteY74" fmla="*/ 1362 h 10000"/>
              <a:gd name="connsiteX75" fmla="*/ 3338 w 10000"/>
              <a:gd name="connsiteY75" fmla="*/ 1468 h 10000"/>
              <a:gd name="connsiteX76" fmla="*/ 2556 w 10000"/>
              <a:gd name="connsiteY76" fmla="*/ 1574 h 10000"/>
              <a:gd name="connsiteX77" fmla="*/ 1774 w 10000"/>
              <a:gd name="connsiteY77" fmla="*/ 1680 h 10000"/>
              <a:gd name="connsiteX78" fmla="*/ 880 w 10000"/>
              <a:gd name="connsiteY78" fmla="*/ 1786 h 10000"/>
              <a:gd name="connsiteX79" fmla="*/ 0 w 10000"/>
              <a:gd name="connsiteY79" fmla="*/ 1892 h 10000"/>
              <a:gd name="connsiteX80" fmla="*/ 0 w 10000"/>
              <a:gd name="connsiteY80" fmla="*/ 1257 h 10000"/>
              <a:gd name="connsiteX81" fmla="*/ 223 w 10000"/>
              <a:gd name="connsiteY81" fmla="*/ 1257 h 10000"/>
              <a:gd name="connsiteX82" fmla="*/ 559 w 10000"/>
              <a:gd name="connsiteY82" fmla="*/ 1257 h 10000"/>
              <a:gd name="connsiteX83" fmla="*/ 880 w 10000"/>
              <a:gd name="connsiteY83" fmla="*/ 1257 h 10000"/>
              <a:gd name="connsiteX84" fmla="*/ 1327 w 10000"/>
              <a:gd name="connsiteY84" fmla="*/ 1164 h 10000"/>
              <a:gd name="connsiteX85" fmla="*/ 1774 w 10000"/>
              <a:gd name="connsiteY85" fmla="*/ 1164 h 10000"/>
              <a:gd name="connsiteX86" fmla="*/ 2221 w 10000"/>
              <a:gd name="connsiteY86" fmla="*/ 1058 h 10000"/>
              <a:gd name="connsiteX87" fmla="*/ 2779 w 10000"/>
              <a:gd name="connsiteY87" fmla="*/ 1058 h 10000"/>
              <a:gd name="connsiteX88" fmla="*/ 3436 w 10000"/>
              <a:gd name="connsiteY88" fmla="*/ 952 h 10000"/>
              <a:gd name="connsiteX89" fmla="*/ 3994 w 10000"/>
              <a:gd name="connsiteY89" fmla="*/ 847 h 10000"/>
              <a:gd name="connsiteX90" fmla="*/ 4553 w 10000"/>
              <a:gd name="connsiteY90" fmla="*/ 847 h 10000"/>
              <a:gd name="connsiteX91" fmla="*/ 5112 w 10000"/>
              <a:gd name="connsiteY91" fmla="*/ 741 h 10000"/>
              <a:gd name="connsiteX92" fmla="*/ 5559 w 10000"/>
              <a:gd name="connsiteY92" fmla="*/ 635 h 10000"/>
              <a:gd name="connsiteX93" fmla="*/ 6006 w 10000"/>
              <a:gd name="connsiteY93" fmla="*/ 635 h 10000"/>
              <a:gd name="connsiteX94" fmla="*/ 6327 w 10000"/>
              <a:gd name="connsiteY94" fmla="*/ 529 h 10000"/>
              <a:gd name="connsiteX95" fmla="*/ 6662 w 10000"/>
              <a:gd name="connsiteY95" fmla="*/ 423 h 10000"/>
              <a:gd name="connsiteX96" fmla="*/ 6885 w 10000"/>
              <a:gd name="connsiteY96" fmla="*/ 423 h 10000"/>
              <a:gd name="connsiteX97" fmla="*/ 7332 w 10000"/>
              <a:gd name="connsiteY97" fmla="*/ 317 h 10000"/>
              <a:gd name="connsiteX98" fmla="*/ 7668 w 10000"/>
              <a:gd name="connsiteY98" fmla="*/ 212 h 10000"/>
              <a:gd name="connsiteX99" fmla="*/ 7891 w 10000"/>
              <a:gd name="connsiteY99" fmla="*/ 106 h 10000"/>
              <a:gd name="connsiteX100" fmla="*/ 8003 w 10000"/>
              <a:gd name="connsiteY100" fmla="*/ 106 h 10000"/>
              <a:gd name="connsiteX101" fmla="*/ 8115 w 10000"/>
              <a:gd name="connsiteY101" fmla="*/ 0 h 10000"/>
              <a:gd name="connsiteX102" fmla="*/ 8226 w 10000"/>
              <a:gd name="connsiteY102" fmla="*/ 0 h 10000"/>
              <a:gd name="connsiteX103" fmla="*/ 8338 w 10000"/>
              <a:gd name="connsiteY103" fmla="*/ 0 h 10000"/>
              <a:gd name="connsiteX104" fmla="*/ 8450 w 10000"/>
              <a:gd name="connsiteY104" fmla="*/ 106 h 10000"/>
              <a:gd name="connsiteX105" fmla="*/ 8673 w 10000"/>
              <a:gd name="connsiteY105" fmla="*/ 212 h 10000"/>
              <a:gd name="connsiteX106" fmla="*/ 8883 w 10000"/>
              <a:gd name="connsiteY106" fmla="*/ 317 h 10000"/>
              <a:gd name="connsiteX107" fmla="*/ 9218 w 10000"/>
              <a:gd name="connsiteY107" fmla="*/ 635 h 10000"/>
              <a:gd name="connsiteX108" fmla="*/ 9553 w 10000"/>
              <a:gd name="connsiteY108" fmla="*/ 847 h 10000"/>
              <a:gd name="connsiteX109" fmla="*/ 9777 w 10000"/>
              <a:gd name="connsiteY109" fmla="*/ 952 h 10000"/>
              <a:gd name="connsiteX110" fmla="*/ 9888 w 10000"/>
              <a:gd name="connsiteY110" fmla="*/ 1164 h 10000"/>
              <a:gd name="connsiteX111" fmla="*/ 9888 w 10000"/>
              <a:gd name="connsiteY111" fmla="*/ 1257 h 10000"/>
              <a:gd name="connsiteX112" fmla="*/ 9888 w 10000"/>
              <a:gd name="connsiteY112" fmla="*/ 1257 h 10000"/>
              <a:gd name="connsiteX0" fmla="*/ 9888 w 10000"/>
              <a:gd name="connsiteY0" fmla="*/ 1257 h 10000"/>
              <a:gd name="connsiteX1" fmla="*/ 10000 w 10000"/>
              <a:gd name="connsiteY1" fmla="*/ 1362 h 10000"/>
              <a:gd name="connsiteX2" fmla="*/ 9888 w 10000"/>
              <a:gd name="connsiteY2" fmla="*/ 1468 h 10000"/>
              <a:gd name="connsiteX3" fmla="*/ 9888 w 10000"/>
              <a:gd name="connsiteY3" fmla="*/ 1574 h 10000"/>
              <a:gd name="connsiteX4" fmla="*/ 9777 w 10000"/>
              <a:gd name="connsiteY4" fmla="*/ 1680 h 10000"/>
              <a:gd name="connsiteX5" fmla="*/ 9777 w 10000"/>
              <a:gd name="connsiteY5" fmla="*/ 1680 h 10000"/>
              <a:gd name="connsiteX6" fmla="*/ 9665 w 10000"/>
              <a:gd name="connsiteY6" fmla="*/ 1786 h 10000"/>
              <a:gd name="connsiteX7" fmla="*/ 9665 w 10000"/>
              <a:gd name="connsiteY7" fmla="*/ 1892 h 10000"/>
              <a:gd name="connsiteX8" fmla="*/ 9553 w 10000"/>
              <a:gd name="connsiteY8" fmla="*/ 2103 h 10000"/>
              <a:gd name="connsiteX9" fmla="*/ 9553 w 10000"/>
              <a:gd name="connsiteY9" fmla="*/ 2209 h 10000"/>
              <a:gd name="connsiteX10" fmla="*/ 9553 w 10000"/>
              <a:gd name="connsiteY10" fmla="*/ 2421 h 10000"/>
              <a:gd name="connsiteX11" fmla="*/ 9441 w 10000"/>
              <a:gd name="connsiteY11" fmla="*/ 2632 h 10000"/>
              <a:gd name="connsiteX12" fmla="*/ 9441 w 10000"/>
              <a:gd name="connsiteY12" fmla="*/ 2844 h 10000"/>
              <a:gd name="connsiteX13" fmla="*/ 9330 w 10000"/>
              <a:gd name="connsiteY13" fmla="*/ 3161 h 10000"/>
              <a:gd name="connsiteX14" fmla="*/ 9330 w 10000"/>
              <a:gd name="connsiteY14" fmla="*/ 3479 h 10000"/>
              <a:gd name="connsiteX15" fmla="*/ 9330 w 10000"/>
              <a:gd name="connsiteY15" fmla="*/ 3889 h 10000"/>
              <a:gd name="connsiteX16" fmla="*/ 9218 w 10000"/>
              <a:gd name="connsiteY16" fmla="*/ 4206 h 10000"/>
              <a:gd name="connsiteX17" fmla="*/ 9106 w 10000"/>
              <a:gd name="connsiteY17" fmla="*/ 4630 h 10000"/>
              <a:gd name="connsiteX18" fmla="*/ 9106 w 10000"/>
              <a:gd name="connsiteY18" fmla="*/ 5159 h 10000"/>
              <a:gd name="connsiteX19" fmla="*/ 8994 w 10000"/>
              <a:gd name="connsiteY19" fmla="*/ 5688 h 10000"/>
              <a:gd name="connsiteX20" fmla="*/ 8883 w 10000"/>
              <a:gd name="connsiteY20" fmla="*/ 6310 h 10000"/>
              <a:gd name="connsiteX21" fmla="*/ 8771 w 10000"/>
              <a:gd name="connsiteY21" fmla="*/ 6839 h 10000"/>
              <a:gd name="connsiteX22" fmla="*/ 8771 w 10000"/>
              <a:gd name="connsiteY22" fmla="*/ 7368 h 10000"/>
              <a:gd name="connsiteX23" fmla="*/ 8673 w 10000"/>
              <a:gd name="connsiteY23" fmla="*/ 7791 h 10000"/>
              <a:gd name="connsiteX24" fmla="*/ 8561 w 10000"/>
              <a:gd name="connsiteY24" fmla="*/ 8214 h 10000"/>
              <a:gd name="connsiteX25" fmla="*/ 8450 w 10000"/>
              <a:gd name="connsiteY25" fmla="*/ 8532 h 10000"/>
              <a:gd name="connsiteX26" fmla="*/ 8338 w 10000"/>
              <a:gd name="connsiteY26" fmla="*/ 8836 h 10000"/>
              <a:gd name="connsiteX27" fmla="*/ 8226 w 10000"/>
              <a:gd name="connsiteY27" fmla="*/ 9048 h 10000"/>
              <a:gd name="connsiteX28" fmla="*/ 8115 w 10000"/>
              <a:gd name="connsiteY28" fmla="*/ 9259 h 10000"/>
              <a:gd name="connsiteX29" fmla="*/ 8003 w 10000"/>
              <a:gd name="connsiteY29" fmla="*/ 9577 h 10000"/>
              <a:gd name="connsiteX30" fmla="*/ 7779 w 10000"/>
              <a:gd name="connsiteY30" fmla="*/ 9788 h 10000"/>
              <a:gd name="connsiteX31" fmla="*/ 7668 w 10000"/>
              <a:gd name="connsiteY31" fmla="*/ 9894 h 10000"/>
              <a:gd name="connsiteX32" fmla="*/ 7556 w 10000"/>
              <a:gd name="connsiteY32" fmla="*/ 10000 h 10000"/>
              <a:gd name="connsiteX33" fmla="*/ 7444 w 10000"/>
              <a:gd name="connsiteY33" fmla="*/ 9894 h 10000"/>
              <a:gd name="connsiteX34" fmla="*/ 7332 w 10000"/>
              <a:gd name="connsiteY34" fmla="*/ 9788 h 10000"/>
              <a:gd name="connsiteX35" fmla="*/ 7332 w 10000"/>
              <a:gd name="connsiteY35" fmla="*/ 9683 h 10000"/>
              <a:gd name="connsiteX36" fmla="*/ 7332 w 10000"/>
              <a:gd name="connsiteY36" fmla="*/ 9365 h 10000"/>
              <a:gd name="connsiteX37" fmla="*/ 7332 w 10000"/>
              <a:gd name="connsiteY37" fmla="*/ 9259 h 10000"/>
              <a:gd name="connsiteX38" fmla="*/ 7332 w 10000"/>
              <a:gd name="connsiteY38" fmla="*/ 9048 h 10000"/>
              <a:gd name="connsiteX39" fmla="*/ 7332 w 10000"/>
              <a:gd name="connsiteY39" fmla="*/ 8836 h 10000"/>
              <a:gd name="connsiteX40" fmla="*/ 7668 w 10000"/>
              <a:gd name="connsiteY40" fmla="*/ 7474 h 10000"/>
              <a:gd name="connsiteX41" fmla="*/ 7779 w 10000"/>
              <a:gd name="connsiteY41" fmla="*/ 7368 h 10000"/>
              <a:gd name="connsiteX42" fmla="*/ 7779 w 10000"/>
              <a:gd name="connsiteY42" fmla="*/ 7156 h 10000"/>
              <a:gd name="connsiteX43" fmla="*/ 7891 w 10000"/>
              <a:gd name="connsiteY43" fmla="*/ 6944 h 10000"/>
              <a:gd name="connsiteX44" fmla="*/ 7891 w 10000"/>
              <a:gd name="connsiteY44" fmla="*/ 6627 h 10000"/>
              <a:gd name="connsiteX45" fmla="*/ 8003 w 10000"/>
              <a:gd name="connsiteY45" fmla="*/ 6217 h 10000"/>
              <a:gd name="connsiteX46" fmla="*/ 8003 w 10000"/>
              <a:gd name="connsiteY46" fmla="*/ 5794 h 10000"/>
              <a:gd name="connsiteX47" fmla="*/ 8115 w 10000"/>
              <a:gd name="connsiteY47" fmla="*/ 5370 h 10000"/>
              <a:gd name="connsiteX48" fmla="*/ 8115 w 10000"/>
              <a:gd name="connsiteY48" fmla="*/ 4841 h 10000"/>
              <a:gd name="connsiteX49" fmla="*/ 8226 w 10000"/>
              <a:gd name="connsiteY49" fmla="*/ 4206 h 10000"/>
              <a:gd name="connsiteX50" fmla="*/ 8338 w 10000"/>
              <a:gd name="connsiteY50" fmla="*/ 3783 h 10000"/>
              <a:gd name="connsiteX51" fmla="*/ 8338 w 10000"/>
              <a:gd name="connsiteY51" fmla="*/ 3373 h 10000"/>
              <a:gd name="connsiteX52" fmla="*/ 8450 w 10000"/>
              <a:gd name="connsiteY52" fmla="*/ 2950 h 10000"/>
              <a:gd name="connsiteX53" fmla="*/ 8450 w 10000"/>
              <a:gd name="connsiteY53" fmla="*/ 2632 h 10000"/>
              <a:gd name="connsiteX54" fmla="*/ 8450 w 10000"/>
              <a:gd name="connsiteY54" fmla="*/ 2315 h 10000"/>
              <a:gd name="connsiteX55" fmla="*/ 8450 w 10000"/>
              <a:gd name="connsiteY55" fmla="*/ 2103 h 10000"/>
              <a:gd name="connsiteX56" fmla="*/ 8561 w 10000"/>
              <a:gd name="connsiteY56" fmla="*/ 1892 h 10000"/>
              <a:gd name="connsiteX57" fmla="*/ 8561 w 10000"/>
              <a:gd name="connsiteY57" fmla="*/ 1680 h 10000"/>
              <a:gd name="connsiteX58" fmla="*/ 8450 w 10000"/>
              <a:gd name="connsiteY58" fmla="*/ 1468 h 10000"/>
              <a:gd name="connsiteX59" fmla="*/ 8450 w 10000"/>
              <a:gd name="connsiteY59" fmla="*/ 1257 h 10000"/>
              <a:gd name="connsiteX60" fmla="*/ 8338 w 10000"/>
              <a:gd name="connsiteY60" fmla="*/ 1164 h 10000"/>
              <a:gd name="connsiteX61" fmla="*/ 8115 w 10000"/>
              <a:gd name="connsiteY61" fmla="*/ 1058 h 10000"/>
              <a:gd name="connsiteX62" fmla="*/ 7779 w 10000"/>
              <a:gd name="connsiteY62" fmla="*/ 952 h 10000"/>
              <a:gd name="connsiteX63" fmla="*/ 7779 w 10000"/>
              <a:gd name="connsiteY63" fmla="*/ 952 h 10000"/>
              <a:gd name="connsiteX64" fmla="*/ 7556 w 10000"/>
              <a:gd name="connsiteY64" fmla="*/ 952 h 10000"/>
              <a:gd name="connsiteX65" fmla="*/ 7444 w 10000"/>
              <a:gd name="connsiteY65" fmla="*/ 952 h 10000"/>
              <a:gd name="connsiteX66" fmla="*/ 7221 w 10000"/>
              <a:gd name="connsiteY66" fmla="*/ 1058 h 10000"/>
              <a:gd name="connsiteX67" fmla="*/ 6885 w 10000"/>
              <a:gd name="connsiteY67" fmla="*/ 1058 h 10000"/>
              <a:gd name="connsiteX68" fmla="*/ 6550 w 10000"/>
              <a:gd name="connsiteY68" fmla="*/ 1058 h 10000"/>
              <a:gd name="connsiteX69" fmla="*/ 6103 w 10000"/>
              <a:gd name="connsiteY69" fmla="*/ 1164 h 10000"/>
              <a:gd name="connsiteX70" fmla="*/ 5670 w 10000"/>
              <a:gd name="connsiteY70" fmla="*/ 1164 h 10000"/>
              <a:gd name="connsiteX71" fmla="*/ 5112 w 10000"/>
              <a:gd name="connsiteY71" fmla="*/ 1257 h 10000"/>
              <a:gd name="connsiteX72" fmla="*/ 4553 w 10000"/>
              <a:gd name="connsiteY72" fmla="*/ 1362 h 10000"/>
              <a:gd name="connsiteX73" fmla="*/ 3994 w 10000"/>
              <a:gd name="connsiteY73" fmla="*/ 1362 h 10000"/>
              <a:gd name="connsiteX74" fmla="*/ 3338 w 10000"/>
              <a:gd name="connsiteY74" fmla="*/ 1468 h 10000"/>
              <a:gd name="connsiteX75" fmla="*/ 2556 w 10000"/>
              <a:gd name="connsiteY75" fmla="*/ 1574 h 10000"/>
              <a:gd name="connsiteX76" fmla="*/ 1774 w 10000"/>
              <a:gd name="connsiteY76" fmla="*/ 1680 h 10000"/>
              <a:gd name="connsiteX77" fmla="*/ 880 w 10000"/>
              <a:gd name="connsiteY77" fmla="*/ 1786 h 10000"/>
              <a:gd name="connsiteX78" fmla="*/ 0 w 10000"/>
              <a:gd name="connsiteY78" fmla="*/ 1892 h 10000"/>
              <a:gd name="connsiteX79" fmla="*/ 0 w 10000"/>
              <a:gd name="connsiteY79" fmla="*/ 1257 h 10000"/>
              <a:gd name="connsiteX80" fmla="*/ 223 w 10000"/>
              <a:gd name="connsiteY80" fmla="*/ 1257 h 10000"/>
              <a:gd name="connsiteX81" fmla="*/ 559 w 10000"/>
              <a:gd name="connsiteY81" fmla="*/ 1257 h 10000"/>
              <a:gd name="connsiteX82" fmla="*/ 880 w 10000"/>
              <a:gd name="connsiteY82" fmla="*/ 1257 h 10000"/>
              <a:gd name="connsiteX83" fmla="*/ 1327 w 10000"/>
              <a:gd name="connsiteY83" fmla="*/ 1164 h 10000"/>
              <a:gd name="connsiteX84" fmla="*/ 1774 w 10000"/>
              <a:gd name="connsiteY84" fmla="*/ 1164 h 10000"/>
              <a:gd name="connsiteX85" fmla="*/ 2221 w 10000"/>
              <a:gd name="connsiteY85" fmla="*/ 1058 h 10000"/>
              <a:gd name="connsiteX86" fmla="*/ 2779 w 10000"/>
              <a:gd name="connsiteY86" fmla="*/ 1058 h 10000"/>
              <a:gd name="connsiteX87" fmla="*/ 3436 w 10000"/>
              <a:gd name="connsiteY87" fmla="*/ 952 h 10000"/>
              <a:gd name="connsiteX88" fmla="*/ 3994 w 10000"/>
              <a:gd name="connsiteY88" fmla="*/ 847 h 10000"/>
              <a:gd name="connsiteX89" fmla="*/ 4553 w 10000"/>
              <a:gd name="connsiteY89" fmla="*/ 847 h 10000"/>
              <a:gd name="connsiteX90" fmla="*/ 5112 w 10000"/>
              <a:gd name="connsiteY90" fmla="*/ 741 h 10000"/>
              <a:gd name="connsiteX91" fmla="*/ 5559 w 10000"/>
              <a:gd name="connsiteY91" fmla="*/ 635 h 10000"/>
              <a:gd name="connsiteX92" fmla="*/ 6006 w 10000"/>
              <a:gd name="connsiteY92" fmla="*/ 635 h 10000"/>
              <a:gd name="connsiteX93" fmla="*/ 6327 w 10000"/>
              <a:gd name="connsiteY93" fmla="*/ 529 h 10000"/>
              <a:gd name="connsiteX94" fmla="*/ 6662 w 10000"/>
              <a:gd name="connsiteY94" fmla="*/ 423 h 10000"/>
              <a:gd name="connsiteX95" fmla="*/ 6885 w 10000"/>
              <a:gd name="connsiteY95" fmla="*/ 423 h 10000"/>
              <a:gd name="connsiteX96" fmla="*/ 7332 w 10000"/>
              <a:gd name="connsiteY96" fmla="*/ 317 h 10000"/>
              <a:gd name="connsiteX97" fmla="*/ 7668 w 10000"/>
              <a:gd name="connsiteY97" fmla="*/ 212 h 10000"/>
              <a:gd name="connsiteX98" fmla="*/ 7891 w 10000"/>
              <a:gd name="connsiteY98" fmla="*/ 106 h 10000"/>
              <a:gd name="connsiteX99" fmla="*/ 8003 w 10000"/>
              <a:gd name="connsiteY99" fmla="*/ 106 h 10000"/>
              <a:gd name="connsiteX100" fmla="*/ 8115 w 10000"/>
              <a:gd name="connsiteY100" fmla="*/ 0 h 10000"/>
              <a:gd name="connsiteX101" fmla="*/ 8226 w 10000"/>
              <a:gd name="connsiteY101" fmla="*/ 0 h 10000"/>
              <a:gd name="connsiteX102" fmla="*/ 8338 w 10000"/>
              <a:gd name="connsiteY102" fmla="*/ 0 h 10000"/>
              <a:gd name="connsiteX103" fmla="*/ 8450 w 10000"/>
              <a:gd name="connsiteY103" fmla="*/ 106 h 10000"/>
              <a:gd name="connsiteX104" fmla="*/ 8673 w 10000"/>
              <a:gd name="connsiteY104" fmla="*/ 212 h 10000"/>
              <a:gd name="connsiteX105" fmla="*/ 8883 w 10000"/>
              <a:gd name="connsiteY105" fmla="*/ 317 h 10000"/>
              <a:gd name="connsiteX106" fmla="*/ 9218 w 10000"/>
              <a:gd name="connsiteY106" fmla="*/ 635 h 10000"/>
              <a:gd name="connsiteX107" fmla="*/ 9553 w 10000"/>
              <a:gd name="connsiteY107" fmla="*/ 847 h 10000"/>
              <a:gd name="connsiteX108" fmla="*/ 9777 w 10000"/>
              <a:gd name="connsiteY108" fmla="*/ 952 h 10000"/>
              <a:gd name="connsiteX109" fmla="*/ 9888 w 10000"/>
              <a:gd name="connsiteY109" fmla="*/ 1164 h 10000"/>
              <a:gd name="connsiteX110" fmla="*/ 9888 w 10000"/>
              <a:gd name="connsiteY110" fmla="*/ 1257 h 10000"/>
              <a:gd name="connsiteX111" fmla="*/ 9888 w 10000"/>
              <a:gd name="connsiteY111" fmla="*/ 1257 h 10000"/>
              <a:gd name="connsiteX0" fmla="*/ 9888 w 10000"/>
              <a:gd name="connsiteY0" fmla="*/ 1257 h 10000"/>
              <a:gd name="connsiteX1" fmla="*/ 10000 w 10000"/>
              <a:gd name="connsiteY1" fmla="*/ 1362 h 10000"/>
              <a:gd name="connsiteX2" fmla="*/ 9888 w 10000"/>
              <a:gd name="connsiteY2" fmla="*/ 1468 h 10000"/>
              <a:gd name="connsiteX3" fmla="*/ 9888 w 10000"/>
              <a:gd name="connsiteY3" fmla="*/ 1574 h 10000"/>
              <a:gd name="connsiteX4" fmla="*/ 9777 w 10000"/>
              <a:gd name="connsiteY4" fmla="*/ 1680 h 10000"/>
              <a:gd name="connsiteX5" fmla="*/ 9777 w 10000"/>
              <a:gd name="connsiteY5" fmla="*/ 1680 h 10000"/>
              <a:gd name="connsiteX6" fmla="*/ 9665 w 10000"/>
              <a:gd name="connsiteY6" fmla="*/ 1786 h 10000"/>
              <a:gd name="connsiteX7" fmla="*/ 9665 w 10000"/>
              <a:gd name="connsiteY7" fmla="*/ 1892 h 10000"/>
              <a:gd name="connsiteX8" fmla="*/ 9553 w 10000"/>
              <a:gd name="connsiteY8" fmla="*/ 2103 h 10000"/>
              <a:gd name="connsiteX9" fmla="*/ 9553 w 10000"/>
              <a:gd name="connsiteY9" fmla="*/ 2209 h 10000"/>
              <a:gd name="connsiteX10" fmla="*/ 9553 w 10000"/>
              <a:gd name="connsiteY10" fmla="*/ 2421 h 10000"/>
              <a:gd name="connsiteX11" fmla="*/ 9441 w 10000"/>
              <a:gd name="connsiteY11" fmla="*/ 2632 h 10000"/>
              <a:gd name="connsiteX12" fmla="*/ 9441 w 10000"/>
              <a:gd name="connsiteY12" fmla="*/ 2844 h 10000"/>
              <a:gd name="connsiteX13" fmla="*/ 9330 w 10000"/>
              <a:gd name="connsiteY13" fmla="*/ 3161 h 10000"/>
              <a:gd name="connsiteX14" fmla="*/ 9330 w 10000"/>
              <a:gd name="connsiteY14" fmla="*/ 3479 h 10000"/>
              <a:gd name="connsiteX15" fmla="*/ 9330 w 10000"/>
              <a:gd name="connsiteY15" fmla="*/ 3889 h 10000"/>
              <a:gd name="connsiteX16" fmla="*/ 9218 w 10000"/>
              <a:gd name="connsiteY16" fmla="*/ 4206 h 10000"/>
              <a:gd name="connsiteX17" fmla="*/ 9106 w 10000"/>
              <a:gd name="connsiteY17" fmla="*/ 4630 h 10000"/>
              <a:gd name="connsiteX18" fmla="*/ 9106 w 10000"/>
              <a:gd name="connsiteY18" fmla="*/ 5159 h 10000"/>
              <a:gd name="connsiteX19" fmla="*/ 8994 w 10000"/>
              <a:gd name="connsiteY19" fmla="*/ 5688 h 10000"/>
              <a:gd name="connsiteX20" fmla="*/ 8883 w 10000"/>
              <a:gd name="connsiteY20" fmla="*/ 6310 h 10000"/>
              <a:gd name="connsiteX21" fmla="*/ 8771 w 10000"/>
              <a:gd name="connsiteY21" fmla="*/ 6839 h 10000"/>
              <a:gd name="connsiteX22" fmla="*/ 8771 w 10000"/>
              <a:gd name="connsiteY22" fmla="*/ 7368 h 10000"/>
              <a:gd name="connsiteX23" fmla="*/ 8673 w 10000"/>
              <a:gd name="connsiteY23" fmla="*/ 7791 h 10000"/>
              <a:gd name="connsiteX24" fmla="*/ 8561 w 10000"/>
              <a:gd name="connsiteY24" fmla="*/ 8214 h 10000"/>
              <a:gd name="connsiteX25" fmla="*/ 8450 w 10000"/>
              <a:gd name="connsiteY25" fmla="*/ 8532 h 10000"/>
              <a:gd name="connsiteX26" fmla="*/ 8338 w 10000"/>
              <a:gd name="connsiteY26" fmla="*/ 8836 h 10000"/>
              <a:gd name="connsiteX27" fmla="*/ 8226 w 10000"/>
              <a:gd name="connsiteY27" fmla="*/ 9048 h 10000"/>
              <a:gd name="connsiteX28" fmla="*/ 8115 w 10000"/>
              <a:gd name="connsiteY28" fmla="*/ 9259 h 10000"/>
              <a:gd name="connsiteX29" fmla="*/ 8003 w 10000"/>
              <a:gd name="connsiteY29" fmla="*/ 9577 h 10000"/>
              <a:gd name="connsiteX30" fmla="*/ 7779 w 10000"/>
              <a:gd name="connsiteY30" fmla="*/ 9788 h 10000"/>
              <a:gd name="connsiteX31" fmla="*/ 7668 w 10000"/>
              <a:gd name="connsiteY31" fmla="*/ 9894 h 10000"/>
              <a:gd name="connsiteX32" fmla="*/ 7556 w 10000"/>
              <a:gd name="connsiteY32" fmla="*/ 10000 h 10000"/>
              <a:gd name="connsiteX33" fmla="*/ 7444 w 10000"/>
              <a:gd name="connsiteY33" fmla="*/ 9894 h 10000"/>
              <a:gd name="connsiteX34" fmla="*/ 7332 w 10000"/>
              <a:gd name="connsiteY34" fmla="*/ 9788 h 10000"/>
              <a:gd name="connsiteX35" fmla="*/ 7332 w 10000"/>
              <a:gd name="connsiteY35" fmla="*/ 9683 h 10000"/>
              <a:gd name="connsiteX36" fmla="*/ 7332 w 10000"/>
              <a:gd name="connsiteY36" fmla="*/ 9365 h 10000"/>
              <a:gd name="connsiteX37" fmla="*/ 7332 w 10000"/>
              <a:gd name="connsiteY37" fmla="*/ 9259 h 10000"/>
              <a:gd name="connsiteX38" fmla="*/ 7332 w 10000"/>
              <a:gd name="connsiteY38" fmla="*/ 9048 h 10000"/>
              <a:gd name="connsiteX39" fmla="*/ 7668 w 10000"/>
              <a:gd name="connsiteY39" fmla="*/ 7474 h 10000"/>
              <a:gd name="connsiteX40" fmla="*/ 7779 w 10000"/>
              <a:gd name="connsiteY40" fmla="*/ 7368 h 10000"/>
              <a:gd name="connsiteX41" fmla="*/ 7779 w 10000"/>
              <a:gd name="connsiteY41" fmla="*/ 7156 h 10000"/>
              <a:gd name="connsiteX42" fmla="*/ 7891 w 10000"/>
              <a:gd name="connsiteY42" fmla="*/ 6944 h 10000"/>
              <a:gd name="connsiteX43" fmla="*/ 7891 w 10000"/>
              <a:gd name="connsiteY43" fmla="*/ 6627 h 10000"/>
              <a:gd name="connsiteX44" fmla="*/ 8003 w 10000"/>
              <a:gd name="connsiteY44" fmla="*/ 6217 h 10000"/>
              <a:gd name="connsiteX45" fmla="*/ 8003 w 10000"/>
              <a:gd name="connsiteY45" fmla="*/ 5794 h 10000"/>
              <a:gd name="connsiteX46" fmla="*/ 8115 w 10000"/>
              <a:gd name="connsiteY46" fmla="*/ 5370 h 10000"/>
              <a:gd name="connsiteX47" fmla="*/ 8115 w 10000"/>
              <a:gd name="connsiteY47" fmla="*/ 4841 h 10000"/>
              <a:gd name="connsiteX48" fmla="*/ 8226 w 10000"/>
              <a:gd name="connsiteY48" fmla="*/ 4206 h 10000"/>
              <a:gd name="connsiteX49" fmla="*/ 8338 w 10000"/>
              <a:gd name="connsiteY49" fmla="*/ 3783 h 10000"/>
              <a:gd name="connsiteX50" fmla="*/ 8338 w 10000"/>
              <a:gd name="connsiteY50" fmla="*/ 3373 h 10000"/>
              <a:gd name="connsiteX51" fmla="*/ 8450 w 10000"/>
              <a:gd name="connsiteY51" fmla="*/ 2950 h 10000"/>
              <a:gd name="connsiteX52" fmla="*/ 8450 w 10000"/>
              <a:gd name="connsiteY52" fmla="*/ 2632 h 10000"/>
              <a:gd name="connsiteX53" fmla="*/ 8450 w 10000"/>
              <a:gd name="connsiteY53" fmla="*/ 2315 h 10000"/>
              <a:gd name="connsiteX54" fmla="*/ 8450 w 10000"/>
              <a:gd name="connsiteY54" fmla="*/ 2103 h 10000"/>
              <a:gd name="connsiteX55" fmla="*/ 8561 w 10000"/>
              <a:gd name="connsiteY55" fmla="*/ 1892 h 10000"/>
              <a:gd name="connsiteX56" fmla="*/ 8561 w 10000"/>
              <a:gd name="connsiteY56" fmla="*/ 1680 h 10000"/>
              <a:gd name="connsiteX57" fmla="*/ 8450 w 10000"/>
              <a:gd name="connsiteY57" fmla="*/ 1468 h 10000"/>
              <a:gd name="connsiteX58" fmla="*/ 8450 w 10000"/>
              <a:gd name="connsiteY58" fmla="*/ 1257 h 10000"/>
              <a:gd name="connsiteX59" fmla="*/ 8338 w 10000"/>
              <a:gd name="connsiteY59" fmla="*/ 1164 h 10000"/>
              <a:gd name="connsiteX60" fmla="*/ 8115 w 10000"/>
              <a:gd name="connsiteY60" fmla="*/ 1058 h 10000"/>
              <a:gd name="connsiteX61" fmla="*/ 7779 w 10000"/>
              <a:gd name="connsiteY61" fmla="*/ 952 h 10000"/>
              <a:gd name="connsiteX62" fmla="*/ 7779 w 10000"/>
              <a:gd name="connsiteY62" fmla="*/ 952 h 10000"/>
              <a:gd name="connsiteX63" fmla="*/ 7556 w 10000"/>
              <a:gd name="connsiteY63" fmla="*/ 952 h 10000"/>
              <a:gd name="connsiteX64" fmla="*/ 7444 w 10000"/>
              <a:gd name="connsiteY64" fmla="*/ 952 h 10000"/>
              <a:gd name="connsiteX65" fmla="*/ 7221 w 10000"/>
              <a:gd name="connsiteY65" fmla="*/ 1058 h 10000"/>
              <a:gd name="connsiteX66" fmla="*/ 6885 w 10000"/>
              <a:gd name="connsiteY66" fmla="*/ 1058 h 10000"/>
              <a:gd name="connsiteX67" fmla="*/ 6550 w 10000"/>
              <a:gd name="connsiteY67" fmla="*/ 1058 h 10000"/>
              <a:gd name="connsiteX68" fmla="*/ 6103 w 10000"/>
              <a:gd name="connsiteY68" fmla="*/ 1164 h 10000"/>
              <a:gd name="connsiteX69" fmla="*/ 5670 w 10000"/>
              <a:gd name="connsiteY69" fmla="*/ 1164 h 10000"/>
              <a:gd name="connsiteX70" fmla="*/ 5112 w 10000"/>
              <a:gd name="connsiteY70" fmla="*/ 1257 h 10000"/>
              <a:gd name="connsiteX71" fmla="*/ 4553 w 10000"/>
              <a:gd name="connsiteY71" fmla="*/ 1362 h 10000"/>
              <a:gd name="connsiteX72" fmla="*/ 3994 w 10000"/>
              <a:gd name="connsiteY72" fmla="*/ 1362 h 10000"/>
              <a:gd name="connsiteX73" fmla="*/ 3338 w 10000"/>
              <a:gd name="connsiteY73" fmla="*/ 1468 h 10000"/>
              <a:gd name="connsiteX74" fmla="*/ 2556 w 10000"/>
              <a:gd name="connsiteY74" fmla="*/ 1574 h 10000"/>
              <a:gd name="connsiteX75" fmla="*/ 1774 w 10000"/>
              <a:gd name="connsiteY75" fmla="*/ 1680 h 10000"/>
              <a:gd name="connsiteX76" fmla="*/ 880 w 10000"/>
              <a:gd name="connsiteY76" fmla="*/ 1786 h 10000"/>
              <a:gd name="connsiteX77" fmla="*/ 0 w 10000"/>
              <a:gd name="connsiteY77" fmla="*/ 1892 h 10000"/>
              <a:gd name="connsiteX78" fmla="*/ 0 w 10000"/>
              <a:gd name="connsiteY78" fmla="*/ 1257 h 10000"/>
              <a:gd name="connsiteX79" fmla="*/ 223 w 10000"/>
              <a:gd name="connsiteY79" fmla="*/ 1257 h 10000"/>
              <a:gd name="connsiteX80" fmla="*/ 559 w 10000"/>
              <a:gd name="connsiteY80" fmla="*/ 1257 h 10000"/>
              <a:gd name="connsiteX81" fmla="*/ 880 w 10000"/>
              <a:gd name="connsiteY81" fmla="*/ 1257 h 10000"/>
              <a:gd name="connsiteX82" fmla="*/ 1327 w 10000"/>
              <a:gd name="connsiteY82" fmla="*/ 1164 h 10000"/>
              <a:gd name="connsiteX83" fmla="*/ 1774 w 10000"/>
              <a:gd name="connsiteY83" fmla="*/ 1164 h 10000"/>
              <a:gd name="connsiteX84" fmla="*/ 2221 w 10000"/>
              <a:gd name="connsiteY84" fmla="*/ 1058 h 10000"/>
              <a:gd name="connsiteX85" fmla="*/ 2779 w 10000"/>
              <a:gd name="connsiteY85" fmla="*/ 1058 h 10000"/>
              <a:gd name="connsiteX86" fmla="*/ 3436 w 10000"/>
              <a:gd name="connsiteY86" fmla="*/ 952 h 10000"/>
              <a:gd name="connsiteX87" fmla="*/ 3994 w 10000"/>
              <a:gd name="connsiteY87" fmla="*/ 847 h 10000"/>
              <a:gd name="connsiteX88" fmla="*/ 4553 w 10000"/>
              <a:gd name="connsiteY88" fmla="*/ 847 h 10000"/>
              <a:gd name="connsiteX89" fmla="*/ 5112 w 10000"/>
              <a:gd name="connsiteY89" fmla="*/ 741 h 10000"/>
              <a:gd name="connsiteX90" fmla="*/ 5559 w 10000"/>
              <a:gd name="connsiteY90" fmla="*/ 635 h 10000"/>
              <a:gd name="connsiteX91" fmla="*/ 6006 w 10000"/>
              <a:gd name="connsiteY91" fmla="*/ 635 h 10000"/>
              <a:gd name="connsiteX92" fmla="*/ 6327 w 10000"/>
              <a:gd name="connsiteY92" fmla="*/ 529 h 10000"/>
              <a:gd name="connsiteX93" fmla="*/ 6662 w 10000"/>
              <a:gd name="connsiteY93" fmla="*/ 423 h 10000"/>
              <a:gd name="connsiteX94" fmla="*/ 6885 w 10000"/>
              <a:gd name="connsiteY94" fmla="*/ 423 h 10000"/>
              <a:gd name="connsiteX95" fmla="*/ 7332 w 10000"/>
              <a:gd name="connsiteY95" fmla="*/ 317 h 10000"/>
              <a:gd name="connsiteX96" fmla="*/ 7668 w 10000"/>
              <a:gd name="connsiteY96" fmla="*/ 212 h 10000"/>
              <a:gd name="connsiteX97" fmla="*/ 7891 w 10000"/>
              <a:gd name="connsiteY97" fmla="*/ 106 h 10000"/>
              <a:gd name="connsiteX98" fmla="*/ 8003 w 10000"/>
              <a:gd name="connsiteY98" fmla="*/ 106 h 10000"/>
              <a:gd name="connsiteX99" fmla="*/ 8115 w 10000"/>
              <a:gd name="connsiteY99" fmla="*/ 0 h 10000"/>
              <a:gd name="connsiteX100" fmla="*/ 8226 w 10000"/>
              <a:gd name="connsiteY100" fmla="*/ 0 h 10000"/>
              <a:gd name="connsiteX101" fmla="*/ 8338 w 10000"/>
              <a:gd name="connsiteY101" fmla="*/ 0 h 10000"/>
              <a:gd name="connsiteX102" fmla="*/ 8450 w 10000"/>
              <a:gd name="connsiteY102" fmla="*/ 106 h 10000"/>
              <a:gd name="connsiteX103" fmla="*/ 8673 w 10000"/>
              <a:gd name="connsiteY103" fmla="*/ 212 h 10000"/>
              <a:gd name="connsiteX104" fmla="*/ 8883 w 10000"/>
              <a:gd name="connsiteY104" fmla="*/ 317 h 10000"/>
              <a:gd name="connsiteX105" fmla="*/ 9218 w 10000"/>
              <a:gd name="connsiteY105" fmla="*/ 635 h 10000"/>
              <a:gd name="connsiteX106" fmla="*/ 9553 w 10000"/>
              <a:gd name="connsiteY106" fmla="*/ 847 h 10000"/>
              <a:gd name="connsiteX107" fmla="*/ 9777 w 10000"/>
              <a:gd name="connsiteY107" fmla="*/ 952 h 10000"/>
              <a:gd name="connsiteX108" fmla="*/ 9888 w 10000"/>
              <a:gd name="connsiteY108" fmla="*/ 1164 h 10000"/>
              <a:gd name="connsiteX109" fmla="*/ 9888 w 10000"/>
              <a:gd name="connsiteY109" fmla="*/ 1257 h 10000"/>
              <a:gd name="connsiteX110" fmla="*/ 9888 w 10000"/>
              <a:gd name="connsiteY110" fmla="*/ 1257 h 10000"/>
              <a:gd name="connsiteX0" fmla="*/ 9888 w 10000"/>
              <a:gd name="connsiteY0" fmla="*/ 1257 h 10000"/>
              <a:gd name="connsiteX1" fmla="*/ 10000 w 10000"/>
              <a:gd name="connsiteY1" fmla="*/ 1362 h 10000"/>
              <a:gd name="connsiteX2" fmla="*/ 9888 w 10000"/>
              <a:gd name="connsiteY2" fmla="*/ 1468 h 10000"/>
              <a:gd name="connsiteX3" fmla="*/ 9888 w 10000"/>
              <a:gd name="connsiteY3" fmla="*/ 1574 h 10000"/>
              <a:gd name="connsiteX4" fmla="*/ 9777 w 10000"/>
              <a:gd name="connsiteY4" fmla="*/ 1680 h 10000"/>
              <a:gd name="connsiteX5" fmla="*/ 9777 w 10000"/>
              <a:gd name="connsiteY5" fmla="*/ 1680 h 10000"/>
              <a:gd name="connsiteX6" fmla="*/ 9665 w 10000"/>
              <a:gd name="connsiteY6" fmla="*/ 1786 h 10000"/>
              <a:gd name="connsiteX7" fmla="*/ 9665 w 10000"/>
              <a:gd name="connsiteY7" fmla="*/ 1892 h 10000"/>
              <a:gd name="connsiteX8" fmla="*/ 9553 w 10000"/>
              <a:gd name="connsiteY8" fmla="*/ 2103 h 10000"/>
              <a:gd name="connsiteX9" fmla="*/ 9553 w 10000"/>
              <a:gd name="connsiteY9" fmla="*/ 2209 h 10000"/>
              <a:gd name="connsiteX10" fmla="*/ 9553 w 10000"/>
              <a:gd name="connsiteY10" fmla="*/ 2421 h 10000"/>
              <a:gd name="connsiteX11" fmla="*/ 9441 w 10000"/>
              <a:gd name="connsiteY11" fmla="*/ 2632 h 10000"/>
              <a:gd name="connsiteX12" fmla="*/ 9441 w 10000"/>
              <a:gd name="connsiteY12" fmla="*/ 2844 h 10000"/>
              <a:gd name="connsiteX13" fmla="*/ 9330 w 10000"/>
              <a:gd name="connsiteY13" fmla="*/ 3161 h 10000"/>
              <a:gd name="connsiteX14" fmla="*/ 9330 w 10000"/>
              <a:gd name="connsiteY14" fmla="*/ 3479 h 10000"/>
              <a:gd name="connsiteX15" fmla="*/ 9330 w 10000"/>
              <a:gd name="connsiteY15" fmla="*/ 3889 h 10000"/>
              <a:gd name="connsiteX16" fmla="*/ 9218 w 10000"/>
              <a:gd name="connsiteY16" fmla="*/ 4206 h 10000"/>
              <a:gd name="connsiteX17" fmla="*/ 9106 w 10000"/>
              <a:gd name="connsiteY17" fmla="*/ 4630 h 10000"/>
              <a:gd name="connsiteX18" fmla="*/ 9106 w 10000"/>
              <a:gd name="connsiteY18" fmla="*/ 5159 h 10000"/>
              <a:gd name="connsiteX19" fmla="*/ 8994 w 10000"/>
              <a:gd name="connsiteY19" fmla="*/ 5688 h 10000"/>
              <a:gd name="connsiteX20" fmla="*/ 8883 w 10000"/>
              <a:gd name="connsiteY20" fmla="*/ 6310 h 10000"/>
              <a:gd name="connsiteX21" fmla="*/ 8771 w 10000"/>
              <a:gd name="connsiteY21" fmla="*/ 6839 h 10000"/>
              <a:gd name="connsiteX22" fmla="*/ 8771 w 10000"/>
              <a:gd name="connsiteY22" fmla="*/ 7368 h 10000"/>
              <a:gd name="connsiteX23" fmla="*/ 8673 w 10000"/>
              <a:gd name="connsiteY23" fmla="*/ 7791 h 10000"/>
              <a:gd name="connsiteX24" fmla="*/ 8561 w 10000"/>
              <a:gd name="connsiteY24" fmla="*/ 8214 h 10000"/>
              <a:gd name="connsiteX25" fmla="*/ 8450 w 10000"/>
              <a:gd name="connsiteY25" fmla="*/ 8532 h 10000"/>
              <a:gd name="connsiteX26" fmla="*/ 8338 w 10000"/>
              <a:gd name="connsiteY26" fmla="*/ 8836 h 10000"/>
              <a:gd name="connsiteX27" fmla="*/ 8226 w 10000"/>
              <a:gd name="connsiteY27" fmla="*/ 9048 h 10000"/>
              <a:gd name="connsiteX28" fmla="*/ 8115 w 10000"/>
              <a:gd name="connsiteY28" fmla="*/ 9259 h 10000"/>
              <a:gd name="connsiteX29" fmla="*/ 8003 w 10000"/>
              <a:gd name="connsiteY29" fmla="*/ 9577 h 10000"/>
              <a:gd name="connsiteX30" fmla="*/ 7779 w 10000"/>
              <a:gd name="connsiteY30" fmla="*/ 9788 h 10000"/>
              <a:gd name="connsiteX31" fmla="*/ 7668 w 10000"/>
              <a:gd name="connsiteY31" fmla="*/ 9894 h 10000"/>
              <a:gd name="connsiteX32" fmla="*/ 7556 w 10000"/>
              <a:gd name="connsiteY32" fmla="*/ 10000 h 10000"/>
              <a:gd name="connsiteX33" fmla="*/ 7444 w 10000"/>
              <a:gd name="connsiteY33" fmla="*/ 9894 h 10000"/>
              <a:gd name="connsiteX34" fmla="*/ 7332 w 10000"/>
              <a:gd name="connsiteY34" fmla="*/ 9788 h 10000"/>
              <a:gd name="connsiteX35" fmla="*/ 7332 w 10000"/>
              <a:gd name="connsiteY35" fmla="*/ 9683 h 10000"/>
              <a:gd name="connsiteX36" fmla="*/ 7332 w 10000"/>
              <a:gd name="connsiteY36" fmla="*/ 9365 h 10000"/>
              <a:gd name="connsiteX37" fmla="*/ 7332 w 10000"/>
              <a:gd name="connsiteY37" fmla="*/ 9259 h 10000"/>
              <a:gd name="connsiteX38" fmla="*/ 7668 w 10000"/>
              <a:gd name="connsiteY38" fmla="*/ 7474 h 10000"/>
              <a:gd name="connsiteX39" fmla="*/ 7779 w 10000"/>
              <a:gd name="connsiteY39" fmla="*/ 7368 h 10000"/>
              <a:gd name="connsiteX40" fmla="*/ 7779 w 10000"/>
              <a:gd name="connsiteY40" fmla="*/ 7156 h 10000"/>
              <a:gd name="connsiteX41" fmla="*/ 7891 w 10000"/>
              <a:gd name="connsiteY41" fmla="*/ 6944 h 10000"/>
              <a:gd name="connsiteX42" fmla="*/ 7891 w 10000"/>
              <a:gd name="connsiteY42" fmla="*/ 6627 h 10000"/>
              <a:gd name="connsiteX43" fmla="*/ 8003 w 10000"/>
              <a:gd name="connsiteY43" fmla="*/ 6217 h 10000"/>
              <a:gd name="connsiteX44" fmla="*/ 8003 w 10000"/>
              <a:gd name="connsiteY44" fmla="*/ 5794 h 10000"/>
              <a:gd name="connsiteX45" fmla="*/ 8115 w 10000"/>
              <a:gd name="connsiteY45" fmla="*/ 5370 h 10000"/>
              <a:gd name="connsiteX46" fmla="*/ 8115 w 10000"/>
              <a:gd name="connsiteY46" fmla="*/ 4841 h 10000"/>
              <a:gd name="connsiteX47" fmla="*/ 8226 w 10000"/>
              <a:gd name="connsiteY47" fmla="*/ 4206 h 10000"/>
              <a:gd name="connsiteX48" fmla="*/ 8338 w 10000"/>
              <a:gd name="connsiteY48" fmla="*/ 3783 h 10000"/>
              <a:gd name="connsiteX49" fmla="*/ 8338 w 10000"/>
              <a:gd name="connsiteY49" fmla="*/ 3373 h 10000"/>
              <a:gd name="connsiteX50" fmla="*/ 8450 w 10000"/>
              <a:gd name="connsiteY50" fmla="*/ 2950 h 10000"/>
              <a:gd name="connsiteX51" fmla="*/ 8450 w 10000"/>
              <a:gd name="connsiteY51" fmla="*/ 2632 h 10000"/>
              <a:gd name="connsiteX52" fmla="*/ 8450 w 10000"/>
              <a:gd name="connsiteY52" fmla="*/ 2315 h 10000"/>
              <a:gd name="connsiteX53" fmla="*/ 8450 w 10000"/>
              <a:gd name="connsiteY53" fmla="*/ 2103 h 10000"/>
              <a:gd name="connsiteX54" fmla="*/ 8561 w 10000"/>
              <a:gd name="connsiteY54" fmla="*/ 1892 h 10000"/>
              <a:gd name="connsiteX55" fmla="*/ 8561 w 10000"/>
              <a:gd name="connsiteY55" fmla="*/ 1680 h 10000"/>
              <a:gd name="connsiteX56" fmla="*/ 8450 w 10000"/>
              <a:gd name="connsiteY56" fmla="*/ 1468 h 10000"/>
              <a:gd name="connsiteX57" fmla="*/ 8450 w 10000"/>
              <a:gd name="connsiteY57" fmla="*/ 1257 h 10000"/>
              <a:gd name="connsiteX58" fmla="*/ 8338 w 10000"/>
              <a:gd name="connsiteY58" fmla="*/ 1164 h 10000"/>
              <a:gd name="connsiteX59" fmla="*/ 8115 w 10000"/>
              <a:gd name="connsiteY59" fmla="*/ 1058 h 10000"/>
              <a:gd name="connsiteX60" fmla="*/ 7779 w 10000"/>
              <a:gd name="connsiteY60" fmla="*/ 952 h 10000"/>
              <a:gd name="connsiteX61" fmla="*/ 7779 w 10000"/>
              <a:gd name="connsiteY61" fmla="*/ 952 h 10000"/>
              <a:gd name="connsiteX62" fmla="*/ 7556 w 10000"/>
              <a:gd name="connsiteY62" fmla="*/ 952 h 10000"/>
              <a:gd name="connsiteX63" fmla="*/ 7444 w 10000"/>
              <a:gd name="connsiteY63" fmla="*/ 952 h 10000"/>
              <a:gd name="connsiteX64" fmla="*/ 7221 w 10000"/>
              <a:gd name="connsiteY64" fmla="*/ 1058 h 10000"/>
              <a:gd name="connsiteX65" fmla="*/ 6885 w 10000"/>
              <a:gd name="connsiteY65" fmla="*/ 1058 h 10000"/>
              <a:gd name="connsiteX66" fmla="*/ 6550 w 10000"/>
              <a:gd name="connsiteY66" fmla="*/ 1058 h 10000"/>
              <a:gd name="connsiteX67" fmla="*/ 6103 w 10000"/>
              <a:gd name="connsiteY67" fmla="*/ 1164 h 10000"/>
              <a:gd name="connsiteX68" fmla="*/ 5670 w 10000"/>
              <a:gd name="connsiteY68" fmla="*/ 1164 h 10000"/>
              <a:gd name="connsiteX69" fmla="*/ 5112 w 10000"/>
              <a:gd name="connsiteY69" fmla="*/ 1257 h 10000"/>
              <a:gd name="connsiteX70" fmla="*/ 4553 w 10000"/>
              <a:gd name="connsiteY70" fmla="*/ 1362 h 10000"/>
              <a:gd name="connsiteX71" fmla="*/ 3994 w 10000"/>
              <a:gd name="connsiteY71" fmla="*/ 1362 h 10000"/>
              <a:gd name="connsiteX72" fmla="*/ 3338 w 10000"/>
              <a:gd name="connsiteY72" fmla="*/ 1468 h 10000"/>
              <a:gd name="connsiteX73" fmla="*/ 2556 w 10000"/>
              <a:gd name="connsiteY73" fmla="*/ 1574 h 10000"/>
              <a:gd name="connsiteX74" fmla="*/ 1774 w 10000"/>
              <a:gd name="connsiteY74" fmla="*/ 1680 h 10000"/>
              <a:gd name="connsiteX75" fmla="*/ 880 w 10000"/>
              <a:gd name="connsiteY75" fmla="*/ 1786 h 10000"/>
              <a:gd name="connsiteX76" fmla="*/ 0 w 10000"/>
              <a:gd name="connsiteY76" fmla="*/ 1892 h 10000"/>
              <a:gd name="connsiteX77" fmla="*/ 0 w 10000"/>
              <a:gd name="connsiteY77" fmla="*/ 1257 h 10000"/>
              <a:gd name="connsiteX78" fmla="*/ 223 w 10000"/>
              <a:gd name="connsiteY78" fmla="*/ 1257 h 10000"/>
              <a:gd name="connsiteX79" fmla="*/ 559 w 10000"/>
              <a:gd name="connsiteY79" fmla="*/ 1257 h 10000"/>
              <a:gd name="connsiteX80" fmla="*/ 880 w 10000"/>
              <a:gd name="connsiteY80" fmla="*/ 1257 h 10000"/>
              <a:gd name="connsiteX81" fmla="*/ 1327 w 10000"/>
              <a:gd name="connsiteY81" fmla="*/ 1164 h 10000"/>
              <a:gd name="connsiteX82" fmla="*/ 1774 w 10000"/>
              <a:gd name="connsiteY82" fmla="*/ 1164 h 10000"/>
              <a:gd name="connsiteX83" fmla="*/ 2221 w 10000"/>
              <a:gd name="connsiteY83" fmla="*/ 1058 h 10000"/>
              <a:gd name="connsiteX84" fmla="*/ 2779 w 10000"/>
              <a:gd name="connsiteY84" fmla="*/ 1058 h 10000"/>
              <a:gd name="connsiteX85" fmla="*/ 3436 w 10000"/>
              <a:gd name="connsiteY85" fmla="*/ 952 h 10000"/>
              <a:gd name="connsiteX86" fmla="*/ 3994 w 10000"/>
              <a:gd name="connsiteY86" fmla="*/ 847 h 10000"/>
              <a:gd name="connsiteX87" fmla="*/ 4553 w 10000"/>
              <a:gd name="connsiteY87" fmla="*/ 847 h 10000"/>
              <a:gd name="connsiteX88" fmla="*/ 5112 w 10000"/>
              <a:gd name="connsiteY88" fmla="*/ 741 h 10000"/>
              <a:gd name="connsiteX89" fmla="*/ 5559 w 10000"/>
              <a:gd name="connsiteY89" fmla="*/ 635 h 10000"/>
              <a:gd name="connsiteX90" fmla="*/ 6006 w 10000"/>
              <a:gd name="connsiteY90" fmla="*/ 635 h 10000"/>
              <a:gd name="connsiteX91" fmla="*/ 6327 w 10000"/>
              <a:gd name="connsiteY91" fmla="*/ 529 h 10000"/>
              <a:gd name="connsiteX92" fmla="*/ 6662 w 10000"/>
              <a:gd name="connsiteY92" fmla="*/ 423 h 10000"/>
              <a:gd name="connsiteX93" fmla="*/ 6885 w 10000"/>
              <a:gd name="connsiteY93" fmla="*/ 423 h 10000"/>
              <a:gd name="connsiteX94" fmla="*/ 7332 w 10000"/>
              <a:gd name="connsiteY94" fmla="*/ 317 h 10000"/>
              <a:gd name="connsiteX95" fmla="*/ 7668 w 10000"/>
              <a:gd name="connsiteY95" fmla="*/ 212 h 10000"/>
              <a:gd name="connsiteX96" fmla="*/ 7891 w 10000"/>
              <a:gd name="connsiteY96" fmla="*/ 106 h 10000"/>
              <a:gd name="connsiteX97" fmla="*/ 8003 w 10000"/>
              <a:gd name="connsiteY97" fmla="*/ 106 h 10000"/>
              <a:gd name="connsiteX98" fmla="*/ 8115 w 10000"/>
              <a:gd name="connsiteY98" fmla="*/ 0 h 10000"/>
              <a:gd name="connsiteX99" fmla="*/ 8226 w 10000"/>
              <a:gd name="connsiteY99" fmla="*/ 0 h 10000"/>
              <a:gd name="connsiteX100" fmla="*/ 8338 w 10000"/>
              <a:gd name="connsiteY100" fmla="*/ 0 h 10000"/>
              <a:gd name="connsiteX101" fmla="*/ 8450 w 10000"/>
              <a:gd name="connsiteY101" fmla="*/ 106 h 10000"/>
              <a:gd name="connsiteX102" fmla="*/ 8673 w 10000"/>
              <a:gd name="connsiteY102" fmla="*/ 212 h 10000"/>
              <a:gd name="connsiteX103" fmla="*/ 8883 w 10000"/>
              <a:gd name="connsiteY103" fmla="*/ 317 h 10000"/>
              <a:gd name="connsiteX104" fmla="*/ 9218 w 10000"/>
              <a:gd name="connsiteY104" fmla="*/ 635 h 10000"/>
              <a:gd name="connsiteX105" fmla="*/ 9553 w 10000"/>
              <a:gd name="connsiteY105" fmla="*/ 847 h 10000"/>
              <a:gd name="connsiteX106" fmla="*/ 9777 w 10000"/>
              <a:gd name="connsiteY106" fmla="*/ 952 h 10000"/>
              <a:gd name="connsiteX107" fmla="*/ 9888 w 10000"/>
              <a:gd name="connsiteY107" fmla="*/ 1164 h 10000"/>
              <a:gd name="connsiteX108" fmla="*/ 9888 w 10000"/>
              <a:gd name="connsiteY108" fmla="*/ 1257 h 10000"/>
              <a:gd name="connsiteX109" fmla="*/ 9888 w 10000"/>
              <a:gd name="connsiteY109" fmla="*/ 1257 h 10000"/>
              <a:gd name="connsiteX0" fmla="*/ 9888 w 10000"/>
              <a:gd name="connsiteY0" fmla="*/ 1257 h 10000"/>
              <a:gd name="connsiteX1" fmla="*/ 10000 w 10000"/>
              <a:gd name="connsiteY1" fmla="*/ 1362 h 10000"/>
              <a:gd name="connsiteX2" fmla="*/ 9888 w 10000"/>
              <a:gd name="connsiteY2" fmla="*/ 1468 h 10000"/>
              <a:gd name="connsiteX3" fmla="*/ 9888 w 10000"/>
              <a:gd name="connsiteY3" fmla="*/ 1574 h 10000"/>
              <a:gd name="connsiteX4" fmla="*/ 9777 w 10000"/>
              <a:gd name="connsiteY4" fmla="*/ 1680 h 10000"/>
              <a:gd name="connsiteX5" fmla="*/ 9777 w 10000"/>
              <a:gd name="connsiteY5" fmla="*/ 1680 h 10000"/>
              <a:gd name="connsiteX6" fmla="*/ 9665 w 10000"/>
              <a:gd name="connsiteY6" fmla="*/ 1786 h 10000"/>
              <a:gd name="connsiteX7" fmla="*/ 9665 w 10000"/>
              <a:gd name="connsiteY7" fmla="*/ 1892 h 10000"/>
              <a:gd name="connsiteX8" fmla="*/ 9553 w 10000"/>
              <a:gd name="connsiteY8" fmla="*/ 2103 h 10000"/>
              <a:gd name="connsiteX9" fmla="*/ 9553 w 10000"/>
              <a:gd name="connsiteY9" fmla="*/ 2209 h 10000"/>
              <a:gd name="connsiteX10" fmla="*/ 9553 w 10000"/>
              <a:gd name="connsiteY10" fmla="*/ 2421 h 10000"/>
              <a:gd name="connsiteX11" fmla="*/ 9441 w 10000"/>
              <a:gd name="connsiteY11" fmla="*/ 2632 h 10000"/>
              <a:gd name="connsiteX12" fmla="*/ 9441 w 10000"/>
              <a:gd name="connsiteY12" fmla="*/ 2844 h 10000"/>
              <a:gd name="connsiteX13" fmla="*/ 9330 w 10000"/>
              <a:gd name="connsiteY13" fmla="*/ 3161 h 10000"/>
              <a:gd name="connsiteX14" fmla="*/ 9330 w 10000"/>
              <a:gd name="connsiteY14" fmla="*/ 3479 h 10000"/>
              <a:gd name="connsiteX15" fmla="*/ 9330 w 10000"/>
              <a:gd name="connsiteY15" fmla="*/ 3889 h 10000"/>
              <a:gd name="connsiteX16" fmla="*/ 9218 w 10000"/>
              <a:gd name="connsiteY16" fmla="*/ 4206 h 10000"/>
              <a:gd name="connsiteX17" fmla="*/ 9106 w 10000"/>
              <a:gd name="connsiteY17" fmla="*/ 4630 h 10000"/>
              <a:gd name="connsiteX18" fmla="*/ 9106 w 10000"/>
              <a:gd name="connsiteY18" fmla="*/ 5159 h 10000"/>
              <a:gd name="connsiteX19" fmla="*/ 8994 w 10000"/>
              <a:gd name="connsiteY19" fmla="*/ 5688 h 10000"/>
              <a:gd name="connsiteX20" fmla="*/ 8883 w 10000"/>
              <a:gd name="connsiteY20" fmla="*/ 6310 h 10000"/>
              <a:gd name="connsiteX21" fmla="*/ 8771 w 10000"/>
              <a:gd name="connsiteY21" fmla="*/ 6839 h 10000"/>
              <a:gd name="connsiteX22" fmla="*/ 8771 w 10000"/>
              <a:gd name="connsiteY22" fmla="*/ 7368 h 10000"/>
              <a:gd name="connsiteX23" fmla="*/ 8673 w 10000"/>
              <a:gd name="connsiteY23" fmla="*/ 7791 h 10000"/>
              <a:gd name="connsiteX24" fmla="*/ 8561 w 10000"/>
              <a:gd name="connsiteY24" fmla="*/ 8214 h 10000"/>
              <a:gd name="connsiteX25" fmla="*/ 8450 w 10000"/>
              <a:gd name="connsiteY25" fmla="*/ 8532 h 10000"/>
              <a:gd name="connsiteX26" fmla="*/ 8338 w 10000"/>
              <a:gd name="connsiteY26" fmla="*/ 8836 h 10000"/>
              <a:gd name="connsiteX27" fmla="*/ 8226 w 10000"/>
              <a:gd name="connsiteY27" fmla="*/ 9048 h 10000"/>
              <a:gd name="connsiteX28" fmla="*/ 8115 w 10000"/>
              <a:gd name="connsiteY28" fmla="*/ 9259 h 10000"/>
              <a:gd name="connsiteX29" fmla="*/ 8003 w 10000"/>
              <a:gd name="connsiteY29" fmla="*/ 9577 h 10000"/>
              <a:gd name="connsiteX30" fmla="*/ 7779 w 10000"/>
              <a:gd name="connsiteY30" fmla="*/ 9788 h 10000"/>
              <a:gd name="connsiteX31" fmla="*/ 7668 w 10000"/>
              <a:gd name="connsiteY31" fmla="*/ 9894 h 10000"/>
              <a:gd name="connsiteX32" fmla="*/ 7556 w 10000"/>
              <a:gd name="connsiteY32" fmla="*/ 10000 h 10000"/>
              <a:gd name="connsiteX33" fmla="*/ 7444 w 10000"/>
              <a:gd name="connsiteY33" fmla="*/ 9894 h 10000"/>
              <a:gd name="connsiteX34" fmla="*/ 7332 w 10000"/>
              <a:gd name="connsiteY34" fmla="*/ 9788 h 10000"/>
              <a:gd name="connsiteX35" fmla="*/ 7332 w 10000"/>
              <a:gd name="connsiteY35" fmla="*/ 9683 h 10000"/>
              <a:gd name="connsiteX36" fmla="*/ 7332 w 10000"/>
              <a:gd name="connsiteY36" fmla="*/ 9259 h 10000"/>
              <a:gd name="connsiteX37" fmla="*/ 7668 w 10000"/>
              <a:gd name="connsiteY37" fmla="*/ 7474 h 10000"/>
              <a:gd name="connsiteX38" fmla="*/ 7779 w 10000"/>
              <a:gd name="connsiteY38" fmla="*/ 7368 h 10000"/>
              <a:gd name="connsiteX39" fmla="*/ 7779 w 10000"/>
              <a:gd name="connsiteY39" fmla="*/ 7156 h 10000"/>
              <a:gd name="connsiteX40" fmla="*/ 7891 w 10000"/>
              <a:gd name="connsiteY40" fmla="*/ 6944 h 10000"/>
              <a:gd name="connsiteX41" fmla="*/ 7891 w 10000"/>
              <a:gd name="connsiteY41" fmla="*/ 6627 h 10000"/>
              <a:gd name="connsiteX42" fmla="*/ 8003 w 10000"/>
              <a:gd name="connsiteY42" fmla="*/ 6217 h 10000"/>
              <a:gd name="connsiteX43" fmla="*/ 8003 w 10000"/>
              <a:gd name="connsiteY43" fmla="*/ 5794 h 10000"/>
              <a:gd name="connsiteX44" fmla="*/ 8115 w 10000"/>
              <a:gd name="connsiteY44" fmla="*/ 5370 h 10000"/>
              <a:gd name="connsiteX45" fmla="*/ 8115 w 10000"/>
              <a:gd name="connsiteY45" fmla="*/ 4841 h 10000"/>
              <a:gd name="connsiteX46" fmla="*/ 8226 w 10000"/>
              <a:gd name="connsiteY46" fmla="*/ 4206 h 10000"/>
              <a:gd name="connsiteX47" fmla="*/ 8338 w 10000"/>
              <a:gd name="connsiteY47" fmla="*/ 3783 h 10000"/>
              <a:gd name="connsiteX48" fmla="*/ 8338 w 10000"/>
              <a:gd name="connsiteY48" fmla="*/ 3373 h 10000"/>
              <a:gd name="connsiteX49" fmla="*/ 8450 w 10000"/>
              <a:gd name="connsiteY49" fmla="*/ 2950 h 10000"/>
              <a:gd name="connsiteX50" fmla="*/ 8450 w 10000"/>
              <a:gd name="connsiteY50" fmla="*/ 2632 h 10000"/>
              <a:gd name="connsiteX51" fmla="*/ 8450 w 10000"/>
              <a:gd name="connsiteY51" fmla="*/ 2315 h 10000"/>
              <a:gd name="connsiteX52" fmla="*/ 8450 w 10000"/>
              <a:gd name="connsiteY52" fmla="*/ 2103 h 10000"/>
              <a:gd name="connsiteX53" fmla="*/ 8561 w 10000"/>
              <a:gd name="connsiteY53" fmla="*/ 1892 h 10000"/>
              <a:gd name="connsiteX54" fmla="*/ 8561 w 10000"/>
              <a:gd name="connsiteY54" fmla="*/ 1680 h 10000"/>
              <a:gd name="connsiteX55" fmla="*/ 8450 w 10000"/>
              <a:gd name="connsiteY55" fmla="*/ 1468 h 10000"/>
              <a:gd name="connsiteX56" fmla="*/ 8450 w 10000"/>
              <a:gd name="connsiteY56" fmla="*/ 1257 h 10000"/>
              <a:gd name="connsiteX57" fmla="*/ 8338 w 10000"/>
              <a:gd name="connsiteY57" fmla="*/ 1164 h 10000"/>
              <a:gd name="connsiteX58" fmla="*/ 8115 w 10000"/>
              <a:gd name="connsiteY58" fmla="*/ 1058 h 10000"/>
              <a:gd name="connsiteX59" fmla="*/ 7779 w 10000"/>
              <a:gd name="connsiteY59" fmla="*/ 952 h 10000"/>
              <a:gd name="connsiteX60" fmla="*/ 7779 w 10000"/>
              <a:gd name="connsiteY60" fmla="*/ 952 h 10000"/>
              <a:gd name="connsiteX61" fmla="*/ 7556 w 10000"/>
              <a:gd name="connsiteY61" fmla="*/ 952 h 10000"/>
              <a:gd name="connsiteX62" fmla="*/ 7444 w 10000"/>
              <a:gd name="connsiteY62" fmla="*/ 952 h 10000"/>
              <a:gd name="connsiteX63" fmla="*/ 7221 w 10000"/>
              <a:gd name="connsiteY63" fmla="*/ 1058 h 10000"/>
              <a:gd name="connsiteX64" fmla="*/ 6885 w 10000"/>
              <a:gd name="connsiteY64" fmla="*/ 1058 h 10000"/>
              <a:gd name="connsiteX65" fmla="*/ 6550 w 10000"/>
              <a:gd name="connsiteY65" fmla="*/ 1058 h 10000"/>
              <a:gd name="connsiteX66" fmla="*/ 6103 w 10000"/>
              <a:gd name="connsiteY66" fmla="*/ 1164 h 10000"/>
              <a:gd name="connsiteX67" fmla="*/ 5670 w 10000"/>
              <a:gd name="connsiteY67" fmla="*/ 1164 h 10000"/>
              <a:gd name="connsiteX68" fmla="*/ 5112 w 10000"/>
              <a:gd name="connsiteY68" fmla="*/ 1257 h 10000"/>
              <a:gd name="connsiteX69" fmla="*/ 4553 w 10000"/>
              <a:gd name="connsiteY69" fmla="*/ 1362 h 10000"/>
              <a:gd name="connsiteX70" fmla="*/ 3994 w 10000"/>
              <a:gd name="connsiteY70" fmla="*/ 1362 h 10000"/>
              <a:gd name="connsiteX71" fmla="*/ 3338 w 10000"/>
              <a:gd name="connsiteY71" fmla="*/ 1468 h 10000"/>
              <a:gd name="connsiteX72" fmla="*/ 2556 w 10000"/>
              <a:gd name="connsiteY72" fmla="*/ 1574 h 10000"/>
              <a:gd name="connsiteX73" fmla="*/ 1774 w 10000"/>
              <a:gd name="connsiteY73" fmla="*/ 1680 h 10000"/>
              <a:gd name="connsiteX74" fmla="*/ 880 w 10000"/>
              <a:gd name="connsiteY74" fmla="*/ 1786 h 10000"/>
              <a:gd name="connsiteX75" fmla="*/ 0 w 10000"/>
              <a:gd name="connsiteY75" fmla="*/ 1892 h 10000"/>
              <a:gd name="connsiteX76" fmla="*/ 0 w 10000"/>
              <a:gd name="connsiteY76" fmla="*/ 1257 h 10000"/>
              <a:gd name="connsiteX77" fmla="*/ 223 w 10000"/>
              <a:gd name="connsiteY77" fmla="*/ 1257 h 10000"/>
              <a:gd name="connsiteX78" fmla="*/ 559 w 10000"/>
              <a:gd name="connsiteY78" fmla="*/ 1257 h 10000"/>
              <a:gd name="connsiteX79" fmla="*/ 880 w 10000"/>
              <a:gd name="connsiteY79" fmla="*/ 1257 h 10000"/>
              <a:gd name="connsiteX80" fmla="*/ 1327 w 10000"/>
              <a:gd name="connsiteY80" fmla="*/ 1164 h 10000"/>
              <a:gd name="connsiteX81" fmla="*/ 1774 w 10000"/>
              <a:gd name="connsiteY81" fmla="*/ 1164 h 10000"/>
              <a:gd name="connsiteX82" fmla="*/ 2221 w 10000"/>
              <a:gd name="connsiteY82" fmla="*/ 1058 h 10000"/>
              <a:gd name="connsiteX83" fmla="*/ 2779 w 10000"/>
              <a:gd name="connsiteY83" fmla="*/ 1058 h 10000"/>
              <a:gd name="connsiteX84" fmla="*/ 3436 w 10000"/>
              <a:gd name="connsiteY84" fmla="*/ 952 h 10000"/>
              <a:gd name="connsiteX85" fmla="*/ 3994 w 10000"/>
              <a:gd name="connsiteY85" fmla="*/ 847 h 10000"/>
              <a:gd name="connsiteX86" fmla="*/ 4553 w 10000"/>
              <a:gd name="connsiteY86" fmla="*/ 847 h 10000"/>
              <a:gd name="connsiteX87" fmla="*/ 5112 w 10000"/>
              <a:gd name="connsiteY87" fmla="*/ 741 h 10000"/>
              <a:gd name="connsiteX88" fmla="*/ 5559 w 10000"/>
              <a:gd name="connsiteY88" fmla="*/ 635 h 10000"/>
              <a:gd name="connsiteX89" fmla="*/ 6006 w 10000"/>
              <a:gd name="connsiteY89" fmla="*/ 635 h 10000"/>
              <a:gd name="connsiteX90" fmla="*/ 6327 w 10000"/>
              <a:gd name="connsiteY90" fmla="*/ 529 h 10000"/>
              <a:gd name="connsiteX91" fmla="*/ 6662 w 10000"/>
              <a:gd name="connsiteY91" fmla="*/ 423 h 10000"/>
              <a:gd name="connsiteX92" fmla="*/ 6885 w 10000"/>
              <a:gd name="connsiteY92" fmla="*/ 423 h 10000"/>
              <a:gd name="connsiteX93" fmla="*/ 7332 w 10000"/>
              <a:gd name="connsiteY93" fmla="*/ 317 h 10000"/>
              <a:gd name="connsiteX94" fmla="*/ 7668 w 10000"/>
              <a:gd name="connsiteY94" fmla="*/ 212 h 10000"/>
              <a:gd name="connsiteX95" fmla="*/ 7891 w 10000"/>
              <a:gd name="connsiteY95" fmla="*/ 106 h 10000"/>
              <a:gd name="connsiteX96" fmla="*/ 8003 w 10000"/>
              <a:gd name="connsiteY96" fmla="*/ 106 h 10000"/>
              <a:gd name="connsiteX97" fmla="*/ 8115 w 10000"/>
              <a:gd name="connsiteY97" fmla="*/ 0 h 10000"/>
              <a:gd name="connsiteX98" fmla="*/ 8226 w 10000"/>
              <a:gd name="connsiteY98" fmla="*/ 0 h 10000"/>
              <a:gd name="connsiteX99" fmla="*/ 8338 w 10000"/>
              <a:gd name="connsiteY99" fmla="*/ 0 h 10000"/>
              <a:gd name="connsiteX100" fmla="*/ 8450 w 10000"/>
              <a:gd name="connsiteY100" fmla="*/ 106 h 10000"/>
              <a:gd name="connsiteX101" fmla="*/ 8673 w 10000"/>
              <a:gd name="connsiteY101" fmla="*/ 212 h 10000"/>
              <a:gd name="connsiteX102" fmla="*/ 8883 w 10000"/>
              <a:gd name="connsiteY102" fmla="*/ 317 h 10000"/>
              <a:gd name="connsiteX103" fmla="*/ 9218 w 10000"/>
              <a:gd name="connsiteY103" fmla="*/ 635 h 10000"/>
              <a:gd name="connsiteX104" fmla="*/ 9553 w 10000"/>
              <a:gd name="connsiteY104" fmla="*/ 847 h 10000"/>
              <a:gd name="connsiteX105" fmla="*/ 9777 w 10000"/>
              <a:gd name="connsiteY105" fmla="*/ 952 h 10000"/>
              <a:gd name="connsiteX106" fmla="*/ 9888 w 10000"/>
              <a:gd name="connsiteY106" fmla="*/ 1164 h 10000"/>
              <a:gd name="connsiteX107" fmla="*/ 9888 w 10000"/>
              <a:gd name="connsiteY107" fmla="*/ 1257 h 10000"/>
              <a:gd name="connsiteX108" fmla="*/ 9888 w 10000"/>
              <a:gd name="connsiteY108" fmla="*/ 1257 h 10000"/>
              <a:gd name="connsiteX0" fmla="*/ 9888 w 10000"/>
              <a:gd name="connsiteY0" fmla="*/ 1257 h 10000"/>
              <a:gd name="connsiteX1" fmla="*/ 10000 w 10000"/>
              <a:gd name="connsiteY1" fmla="*/ 1362 h 10000"/>
              <a:gd name="connsiteX2" fmla="*/ 9888 w 10000"/>
              <a:gd name="connsiteY2" fmla="*/ 1468 h 10000"/>
              <a:gd name="connsiteX3" fmla="*/ 9888 w 10000"/>
              <a:gd name="connsiteY3" fmla="*/ 1574 h 10000"/>
              <a:gd name="connsiteX4" fmla="*/ 9777 w 10000"/>
              <a:gd name="connsiteY4" fmla="*/ 1680 h 10000"/>
              <a:gd name="connsiteX5" fmla="*/ 9777 w 10000"/>
              <a:gd name="connsiteY5" fmla="*/ 1680 h 10000"/>
              <a:gd name="connsiteX6" fmla="*/ 9665 w 10000"/>
              <a:gd name="connsiteY6" fmla="*/ 1786 h 10000"/>
              <a:gd name="connsiteX7" fmla="*/ 9665 w 10000"/>
              <a:gd name="connsiteY7" fmla="*/ 1892 h 10000"/>
              <a:gd name="connsiteX8" fmla="*/ 9553 w 10000"/>
              <a:gd name="connsiteY8" fmla="*/ 2103 h 10000"/>
              <a:gd name="connsiteX9" fmla="*/ 9553 w 10000"/>
              <a:gd name="connsiteY9" fmla="*/ 2209 h 10000"/>
              <a:gd name="connsiteX10" fmla="*/ 9553 w 10000"/>
              <a:gd name="connsiteY10" fmla="*/ 2421 h 10000"/>
              <a:gd name="connsiteX11" fmla="*/ 9441 w 10000"/>
              <a:gd name="connsiteY11" fmla="*/ 2632 h 10000"/>
              <a:gd name="connsiteX12" fmla="*/ 9441 w 10000"/>
              <a:gd name="connsiteY12" fmla="*/ 2844 h 10000"/>
              <a:gd name="connsiteX13" fmla="*/ 9330 w 10000"/>
              <a:gd name="connsiteY13" fmla="*/ 3161 h 10000"/>
              <a:gd name="connsiteX14" fmla="*/ 9330 w 10000"/>
              <a:gd name="connsiteY14" fmla="*/ 3479 h 10000"/>
              <a:gd name="connsiteX15" fmla="*/ 9330 w 10000"/>
              <a:gd name="connsiteY15" fmla="*/ 3889 h 10000"/>
              <a:gd name="connsiteX16" fmla="*/ 9218 w 10000"/>
              <a:gd name="connsiteY16" fmla="*/ 4206 h 10000"/>
              <a:gd name="connsiteX17" fmla="*/ 9106 w 10000"/>
              <a:gd name="connsiteY17" fmla="*/ 4630 h 10000"/>
              <a:gd name="connsiteX18" fmla="*/ 9106 w 10000"/>
              <a:gd name="connsiteY18" fmla="*/ 5159 h 10000"/>
              <a:gd name="connsiteX19" fmla="*/ 8994 w 10000"/>
              <a:gd name="connsiteY19" fmla="*/ 5688 h 10000"/>
              <a:gd name="connsiteX20" fmla="*/ 8883 w 10000"/>
              <a:gd name="connsiteY20" fmla="*/ 6310 h 10000"/>
              <a:gd name="connsiteX21" fmla="*/ 8771 w 10000"/>
              <a:gd name="connsiteY21" fmla="*/ 6839 h 10000"/>
              <a:gd name="connsiteX22" fmla="*/ 8771 w 10000"/>
              <a:gd name="connsiteY22" fmla="*/ 7368 h 10000"/>
              <a:gd name="connsiteX23" fmla="*/ 8673 w 10000"/>
              <a:gd name="connsiteY23" fmla="*/ 7791 h 10000"/>
              <a:gd name="connsiteX24" fmla="*/ 8561 w 10000"/>
              <a:gd name="connsiteY24" fmla="*/ 8214 h 10000"/>
              <a:gd name="connsiteX25" fmla="*/ 8450 w 10000"/>
              <a:gd name="connsiteY25" fmla="*/ 8532 h 10000"/>
              <a:gd name="connsiteX26" fmla="*/ 8338 w 10000"/>
              <a:gd name="connsiteY26" fmla="*/ 8836 h 10000"/>
              <a:gd name="connsiteX27" fmla="*/ 8226 w 10000"/>
              <a:gd name="connsiteY27" fmla="*/ 9048 h 10000"/>
              <a:gd name="connsiteX28" fmla="*/ 8115 w 10000"/>
              <a:gd name="connsiteY28" fmla="*/ 9259 h 10000"/>
              <a:gd name="connsiteX29" fmla="*/ 8003 w 10000"/>
              <a:gd name="connsiteY29" fmla="*/ 9577 h 10000"/>
              <a:gd name="connsiteX30" fmla="*/ 7779 w 10000"/>
              <a:gd name="connsiteY30" fmla="*/ 9788 h 10000"/>
              <a:gd name="connsiteX31" fmla="*/ 7668 w 10000"/>
              <a:gd name="connsiteY31" fmla="*/ 9894 h 10000"/>
              <a:gd name="connsiteX32" fmla="*/ 7556 w 10000"/>
              <a:gd name="connsiteY32" fmla="*/ 10000 h 10000"/>
              <a:gd name="connsiteX33" fmla="*/ 7444 w 10000"/>
              <a:gd name="connsiteY33" fmla="*/ 9894 h 10000"/>
              <a:gd name="connsiteX34" fmla="*/ 7332 w 10000"/>
              <a:gd name="connsiteY34" fmla="*/ 9788 h 10000"/>
              <a:gd name="connsiteX35" fmla="*/ 7332 w 10000"/>
              <a:gd name="connsiteY35" fmla="*/ 9683 h 10000"/>
              <a:gd name="connsiteX36" fmla="*/ 7668 w 10000"/>
              <a:gd name="connsiteY36" fmla="*/ 7474 h 10000"/>
              <a:gd name="connsiteX37" fmla="*/ 7779 w 10000"/>
              <a:gd name="connsiteY37" fmla="*/ 7368 h 10000"/>
              <a:gd name="connsiteX38" fmla="*/ 7779 w 10000"/>
              <a:gd name="connsiteY38" fmla="*/ 7156 h 10000"/>
              <a:gd name="connsiteX39" fmla="*/ 7891 w 10000"/>
              <a:gd name="connsiteY39" fmla="*/ 6944 h 10000"/>
              <a:gd name="connsiteX40" fmla="*/ 7891 w 10000"/>
              <a:gd name="connsiteY40" fmla="*/ 6627 h 10000"/>
              <a:gd name="connsiteX41" fmla="*/ 8003 w 10000"/>
              <a:gd name="connsiteY41" fmla="*/ 6217 h 10000"/>
              <a:gd name="connsiteX42" fmla="*/ 8003 w 10000"/>
              <a:gd name="connsiteY42" fmla="*/ 5794 h 10000"/>
              <a:gd name="connsiteX43" fmla="*/ 8115 w 10000"/>
              <a:gd name="connsiteY43" fmla="*/ 5370 h 10000"/>
              <a:gd name="connsiteX44" fmla="*/ 8115 w 10000"/>
              <a:gd name="connsiteY44" fmla="*/ 4841 h 10000"/>
              <a:gd name="connsiteX45" fmla="*/ 8226 w 10000"/>
              <a:gd name="connsiteY45" fmla="*/ 4206 h 10000"/>
              <a:gd name="connsiteX46" fmla="*/ 8338 w 10000"/>
              <a:gd name="connsiteY46" fmla="*/ 3783 h 10000"/>
              <a:gd name="connsiteX47" fmla="*/ 8338 w 10000"/>
              <a:gd name="connsiteY47" fmla="*/ 3373 h 10000"/>
              <a:gd name="connsiteX48" fmla="*/ 8450 w 10000"/>
              <a:gd name="connsiteY48" fmla="*/ 2950 h 10000"/>
              <a:gd name="connsiteX49" fmla="*/ 8450 w 10000"/>
              <a:gd name="connsiteY49" fmla="*/ 2632 h 10000"/>
              <a:gd name="connsiteX50" fmla="*/ 8450 w 10000"/>
              <a:gd name="connsiteY50" fmla="*/ 2315 h 10000"/>
              <a:gd name="connsiteX51" fmla="*/ 8450 w 10000"/>
              <a:gd name="connsiteY51" fmla="*/ 2103 h 10000"/>
              <a:gd name="connsiteX52" fmla="*/ 8561 w 10000"/>
              <a:gd name="connsiteY52" fmla="*/ 1892 h 10000"/>
              <a:gd name="connsiteX53" fmla="*/ 8561 w 10000"/>
              <a:gd name="connsiteY53" fmla="*/ 1680 h 10000"/>
              <a:gd name="connsiteX54" fmla="*/ 8450 w 10000"/>
              <a:gd name="connsiteY54" fmla="*/ 1468 h 10000"/>
              <a:gd name="connsiteX55" fmla="*/ 8450 w 10000"/>
              <a:gd name="connsiteY55" fmla="*/ 1257 h 10000"/>
              <a:gd name="connsiteX56" fmla="*/ 8338 w 10000"/>
              <a:gd name="connsiteY56" fmla="*/ 1164 h 10000"/>
              <a:gd name="connsiteX57" fmla="*/ 8115 w 10000"/>
              <a:gd name="connsiteY57" fmla="*/ 1058 h 10000"/>
              <a:gd name="connsiteX58" fmla="*/ 7779 w 10000"/>
              <a:gd name="connsiteY58" fmla="*/ 952 h 10000"/>
              <a:gd name="connsiteX59" fmla="*/ 7779 w 10000"/>
              <a:gd name="connsiteY59" fmla="*/ 952 h 10000"/>
              <a:gd name="connsiteX60" fmla="*/ 7556 w 10000"/>
              <a:gd name="connsiteY60" fmla="*/ 952 h 10000"/>
              <a:gd name="connsiteX61" fmla="*/ 7444 w 10000"/>
              <a:gd name="connsiteY61" fmla="*/ 952 h 10000"/>
              <a:gd name="connsiteX62" fmla="*/ 7221 w 10000"/>
              <a:gd name="connsiteY62" fmla="*/ 1058 h 10000"/>
              <a:gd name="connsiteX63" fmla="*/ 6885 w 10000"/>
              <a:gd name="connsiteY63" fmla="*/ 1058 h 10000"/>
              <a:gd name="connsiteX64" fmla="*/ 6550 w 10000"/>
              <a:gd name="connsiteY64" fmla="*/ 1058 h 10000"/>
              <a:gd name="connsiteX65" fmla="*/ 6103 w 10000"/>
              <a:gd name="connsiteY65" fmla="*/ 1164 h 10000"/>
              <a:gd name="connsiteX66" fmla="*/ 5670 w 10000"/>
              <a:gd name="connsiteY66" fmla="*/ 1164 h 10000"/>
              <a:gd name="connsiteX67" fmla="*/ 5112 w 10000"/>
              <a:gd name="connsiteY67" fmla="*/ 1257 h 10000"/>
              <a:gd name="connsiteX68" fmla="*/ 4553 w 10000"/>
              <a:gd name="connsiteY68" fmla="*/ 1362 h 10000"/>
              <a:gd name="connsiteX69" fmla="*/ 3994 w 10000"/>
              <a:gd name="connsiteY69" fmla="*/ 1362 h 10000"/>
              <a:gd name="connsiteX70" fmla="*/ 3338 w 10000"/>
              <a:gd name="connsiteY70" fmla="*/ 1468 h 10000"/>
              <a:gd name="connsiteX71" fmla="*/ 2556 w 10000"/>
              <a:gd name="connsiteY71" fmla="*/ 1574 h 10000"/>
              <a:gd name="connsiteX72" fmla="*/ 1774 w 10000"/>
              <a:gd name="connsiteY72" fmla="*/ 1680 h 10000"/>
              <a:gd name="connsiteX73" fmla="*/ 880 w 10000"/>
              <a:gd name="connsiteY73" fmla="*/ 1786 h 10000"/>
              <a:gd name="connsiteX74" fmla="*/ 0 w 10000"/>
              <a:gd name="connsiteY74" fmla="*/ 1892 h 10000"/>
              <a:gd name="connsiteX75" fmla="*/ 0 w 10000"/>
              <a:gd name="connsiteY75" fmla="*/ 1257 h 10000"/>
              <a:gd name="connsiteX76" fmla="*/ 223 w 10000"/>
              <a:gd name="connsiteY76" fmla="*/ 1257 h 10000"/>
              <a:gd name="connsiteX77" fmla="*/ 559 w 10000"/>
              <a:gd name="connsiteY77" fmla="*/ 1257 h 10000"/>
              <a:gd name="connsiteX78" fmla="*/ 880 w 10000"/>
              <a:gd name="connsiteY78" fmla="*/ 1257 h 10000"/>
              <a:gd name="connsiteX79" fmla="*/ 1327 w 10000"/>
              <a:gd name="connsiteY79" fmla="*/ 1164 h 10000"/>
              <a:gd name="connsiteX80" fmla="*/ 1774 w 10000"/>
              <a:gd name="connsiteY80" fmla="*/ 1164 h 10000"/>
              <a:gd name="connsiteX81" fmla="*/ 2221 w 10000"/>
              <a:gd name="connsiteY81" fmla="*/ 1058 h 10000"/>
              <a:gd name="connsiteX82" fmla="*/ 2779 w 10000"/>
              <a:gd name="connsiteY82" fmla="*/ 1058 h 10000"/>
              <a:gd name="connsiteX83" fmla="*/ 3436 w 10000"/>
              <a:gd name="connsiteY83" fmla="*/ 952 h 10000"/>
              <a:gd name="connsiteX84" fmla="*/ 3994 w 10000"/>
              <a:gd name="connsiteY84" fmla="*/ 847 h 10000"/>
              <a:gd name="connsiteX85" fmla="*/ 4553 w 10000"/>
              <a:gd name="connsiteY85" fmla="*/ 847 h 10000"/>
              <a:gd name="connsiteX86" fmla="*/ 5112 w 10000"/>
              <a:gd name="connsiteY86" fmla="*/ 741 h 10000"/>
              <a:gd name="connsiteX87" fmla="*/ 5559 w 10000"/>
              <a:gd name="connsiteY87" fmla="*/ 635 h 10000"/>
              <a:gd name="connsiteX88" fmla="*/ 6006 w 10000"/>
              <a:gd name="connsiteY88" fmla="*/ 635 h 10000"/>
              <a:gd name="connsiteX89" fmla="*/ 6327 w 10000"/>
              <a:gd name="connsiteY89" fmla="*/ 529 h 10000"/>
              <a:gd name="connsiteX90" fmla="*/ 6662 w 10000"/>
              <a:gd name="connsiteY90" fmla="*/ 423 h 10000"/>
              <a:gd name="connsiteX91" fmla="*/ 6885 w 10000"/>
              <a:gd name="connsiteY91" fmla="*/ 423 h 10000"/>
              <a:gd name="connsiteX92" fmla="*/ 7332 w 10000"/>
              <a:gd name="connsiteY92" fmla="*/ 317 h 10000"/>
              <a:gd name="connsiteX93" fmla="*/ 7668 w 10000"/>
              <a:gd name="connsiteY93" fmla="*/ 212 h 10000"/>
              <a:gd name="connsiteX94" fmla="*/ 7891 w 10000"/>
              <a:gd name="connsiteY94" fmla="*/ 106 h 10000"/>
              <a:gd name="connsiteX95" fmla="*/ 8003 w 10000"/>
              <a:gd name="connsiteY95" fmla="*/ 106 h 10000"/>
              <a:gd name="connsiteX96" fmla="*/ 8115 w 10000"/>
              <a:gd name="connsiteY96" fmla="*/ 0 h 10000"/>
              <a:gd name="connsiteX97" fmla="*/ 8226 w 10000"/>
              <a:gd name="connsiteY97" fmla="*/ 0 h 10000"/>
              <a:gd name="connsiteX98" fmla="*/ 8338 w 10000"/>
              <a:gd name="connsiteY98" fmla="*/ 0 h 10000"/>
              <a:gd name="connsiteX99" fmla="*/ 8450 w 10000"/>
              <a:gd name="connsiteY99" fmla="*/ 106 h 10000"/>
              <a:gd name="connsiteX100" fmla="*/ 8673 w 10000"/>
              <a:gd name="connsiteY100" fmla="*/ 212 h 10000"/>
              <a:gd name="connsiteX101" fmla="*/ 8883 w 10000"/>
              <a:gd name="connsiteY101" fmla="*/ 317 h 10000"/>
              <a:gd name="connsiteX102" fmla="*/ 9218 w 10000"/>
              <a:gd name="connsiteY102" fmla="*/ 635 h 10000"/>
              <a:gd name="connsiteX103" fmla="*/ 9553 w 10000"/>
              <a:gd name="connsiteY103" fmla="*/ 847 h 10000"/>
              <a:gd name="connsiteX104" fmla="*/ 9777 w 10000"/>
              <a:gd name="connsiteY104" fmla="*/ 952 h 10000"/>
              <a:gd name="connsiteX105" fmla="*/ 9888 w 10000"/>
              <a:gd name="connsiteY105" fmla="*/ 1164 h 10000"/>
              <a:gd name="connsiteX106" fmla="*/ 9888 w 10000"/>
              <a:gd name="connsiteY106" fmla="*/ 1257 h 10000"/>
              <a:gd name="connsiteX107" fmla="*/ 9888 w 10000"/>
              <a:gd name="connsiteY107" fmla="*/ 1257 h 10000"/>
              <a:gd name="connsiteX0" fmla="*/ 9888 w 10000"/>
              <a:gd name="connsiteY0" fmla="*/ 1257 h 10000"/>
              <a:gd name="connsiteX1" fmla="*/ 10000 w 10000"/>
              <a:gd name="connsiteY1" fmla="*/ 1362 h 10000"/>
              <a:gd name="connsiteX2" fmla="*/ 9888 w 10000"/>
              <a:gd name="connsiteY2" fmla="*/ 1468 h 10000"/>
              <a:gd name="connsiteX3" fmla="*/ 9888 w 10000"/>
              <a:gd name="connsiteY3" fmla="*/ 1574 h 10000"/>
              <a:gd name="connsiteX4" fmla="*/ 9777 w 10000"/>
              <a:gd name="connsiteY4" fmla="*/ 1680 h 10000"/>
              <a:gd name="connsiteX5" fmla="*/ 9777 w 10000"/>
              <a:gd name="connsiteY5" fmla="*/ 1680 h 10000"/>
              <a:gd name="connsiteX6" fmla="*/ 9665 w 10000"/>
              <a:gd name="connsiteY6" fmla="*/ 1786 h 10000"/>
              <a:gd name="connsiteX7" fmla="*/ 9665 w 10000"/>
              <a:gd name="connsiteY7" fmla="*/ 1892 h 10000"/>
              <a:gd name="connsiteX8" fmla="*/ 9553 w 10000"/>
              <a:gd name="connsiteY8" fmla="*/ 2103 h 10000"/>
              <a:gd name="connsiteX9" fmla="*/ 9553 w 10000"/>
              <a:gd name="connsiteY9" fmla="*/ 2209 h 10000"/>
              <a:gd name="connsiteX10" fmla="*/ 9553 w 10000"/>
              <a:gd name="connsiteY10" fmla="*/ 2421 h 10000"/>
              <a:gd name="connsiteX11" fmla="*/ 9441 w 10000"/>
              <a:gd name="connsiteY11" fmla="*/ 2632 h 10000"/>
              <a:gd name="connsiteX12" fmla="*/ 9441 w 10000"/>
              <a:gd name="connsiteY12" fmla="*/ 2844 h 10000"/>
              <a:gd name="connsiteX13" fmla="*/ 9330 w 10000"/>
              <a:gd name="connsiteY13" fmla="*/ 3161 h 10000"/>
              <a:gd name="connsiteX14" fmla="*/ 9330 w 10000"/>
              <a:gd name="connsiteY14" fmla="*/ 3479 h 10000"/>
              <a:gd name="connsiteX15" fmla="*/ 9330 w 10000"/>
              <a:gd name="connsiteY15" fmla="*/ 3889 h 10000"/>
              <a:gd name="connsiteX16" fmla="*/ 9218 w 10000"/>
              <a:gd name="connsiteY16" fmla="*/ 4206 h 10000"/>
              <a:gd name="connsiteX17" fmla="*/ 9106 w 10000"/>
              <a:gd name="connsiteY17" fmla="*/ 4630 h 10000"/>
              <a:gd name="connsiteX18" fmla="*/ 9106 w 10000"/>
              <a:gd name="connsiteY18" fmla="*/ 5159 h 10000"/>
              <a:gd name="connsiteX19" fmla="*/ 8994 w 10000"/>
              <a:gd name="connsiteY19" fmla="*/ 5688 h 10000"/>
              <a:gd name="connsiteX20" fmla="*/ 8883 w 10000"/>
              <a:gd name="connsiteY20" fmla="*/ 6310 h 10000"/>
              <a:gd name="connsiteX21" fmla="*/ 8771 w 10000"/>
              <a:gd name="connsiteY21" fmla="*/ 6839 h 10000"/>
              <a:gd name="connsiteX22" fmla="*/ 8771 w 10000"/>
              <a:gd name="connsiteY22" fmla="*/ 7368 h 10000"/>
              <a:gd name="connsiteX23" fmla="*/ 8673 w 10000"/>
              <a:gd name="connsiteY23" fmla="*/ 7791 h 10000"/>
              <a:gd name="connsiteX24" fmla="*/ 8561 w 10000"/>
              <a:gd name="connsiteY24" fmla="*/ 8214 h 10000"/>
              <a:gd name="connsiteX25" fmla="*/ 8450 w 10000"/>
              <a:gd name="connsiteY25" fmla="*/ 8532 h 10000"/>
              <a:gd name="connsiteX26" fmla="*/ 8338 w 10000"/>
              <a:gd name="connsiteY26" fmla="*/ 8836 h 10000"/>
              <a:gd name="connsiteX27" fmla="*/ 8226 w 10000"/>
              <a:gd name="connsiteY27" fmla="*/ 9048 h 10000"/>
              <a:gd name="connsiteX28" fmla="*/ 8115 w 10000"/>
              <a:gd name="connsiteY28" fmla="*/ 9259 h 10000"/>
              <a:gd name="connsiteX29" fmla="*/ 8003 w 10000"/>
              <a:gd name="connsiteY29" fmla="*/ 9577 h 10000"/>
              <a:gd name="connsiteX30" fmla="*/ 7779 w 10000"/>
              <a:gd name="connsiteY30" fmla="*/ 9788 h 10000"/>
              <a:gd name="connsiteX31" fmla="*/ 7668 w 10000"/>
              <a:gd name="connsiteY31" fmla="*/ 9894 h 10000"/>
              <a:gd name="connsiteX32" fmla="*/ 7556 w 10000"/>
              <a:gd name="connsiteY32" fmla="*/ 10000 h 10000"/>
              <a:gd name="connsiteX33" fmla="*/ 7444 w 10000"/>
              <a:gd name="connsiteY33" fmla="*/ 9894 h 10000"/>
              <a:gd name="connsiteX34" fmla="*/ 7332 w 10000"/>
              <a:gd name="connsiteY34" fmla="*/ 9788 h 10000"/>
              <a:gd name="connsiteX35" fmla="*/ 7668 w 10000"/>
              <a:gd name="connsiteY35" fmla="*/ 7474 h 10000"/>
              <a:gd name="connsiteX36" fmla="*/ 7779 w 10000"/>
              <a:gd name="connsiteY36" fmla="*/ 7368 h 10000"/>
              <a:gd name="connsiteX37" fmla="*/ 7779 w 10000"/>
              <a:gd name="connsiteY37" fmla="*/ 7156 h 10000"/>
              <a:gd name="connsiteX38" fmla="*/ 7891 w 10000"/>
              <a:gd name="connsiteY38" fmla="*/ 6944 h 10000"/>
              <a:gd name="connsiteX39" fmla="*/ 7891 w 10000"/>
              <a:gd name="connsiteY39" fmla="*/ 6627 h 10000"/>
              <a:gd name="connsiteX40" fmla="*/ 8003 w 10000"/>
              <a:gd name="connsiteY40" fmla="*/ 6217 h 10000"/>
              <a:gd name="connsiteX41" fmla="*/ 8003 w 10000"/>
              <a:gd name="connsiteY41" fmla="*/ 5794 h 10000"/>
              <a:gd name="connsiteX42" fmla="*/ 8115 w 10000"/>
              <a:gd name="connsiteY42" fmla="*/ 5370 h 10000"/>
              <a:gd name="connsiteX43" fmla="*/ 8115 w 10000"/>
              <a:gd name="connsiteY43" fmla="*/ 4841 h 10000"/>
              <a:gd name="connsiteX44" fmla="*/ 8226 w 10000"/>
              <a:gd name="connsiteY44" fmla="*/ 4206 h 10000"/>
              <a:gd name="connsiteX45" fmla="*/ 8338 w 10000"/>
              <a:gd name="connsiteY45" fmla="*/ 3783 h 10000"/>
              <a:gd name="connsiteX46" fmla="*/ 8338 w 10000"/>
              <a:gd name="connsiteY46" fmla="*/ 3373 h 10000"/>
              <a:gd name="connsiteX47" fmla="*/ 8450 w 10000"/>
              <a:gd name="connsiteY47" fmla="*/ 2950 h 10000"/>
              <a:gd name="connsiteX48" fmla="*/ 8450 w 10000"/>
              <a:gd name="connsiteY48" fmla="*/ 2632 h 10000"/>
              <a:gd name="connsiteX49" fmla="*/ 8450 w 10000"/>
              <a:gd name="connsiteY49" fmla="*/ 2315 h 10000"/>
              <a:gd name="connsiteX50" fmla="*/ 8450 w 10000"/>
              <a:gd name="connsiteY50" fmla="*/ 2103 h 10000"/>
              <a:gd name="connsiteX51" fmla="*/ 8561 w 10000"/>
              <a:gd name="connsiteY51" fmla="*/ 1892 h 10000"/>
              <a:gd name="connsiteX52" fmla="*/ 8561 w 10000"/>
              <a:gd name="connsiteY52" fmla="*/ 1680 h 10000"/>
              <a:gd name="connsiteX53" fmla="*/ 8450 w 10000"/>
              <a:gd name="connsiteY53" fmla="*/ 1468 h 10000"/>
              <a:gd name="connsiteX54" fmla="*/ 8450 w 10000"/>
              <a:gd name="connsiteY54" fmla="*/ 1257 h 10000"/>
              <a:gd name="connsiteX55" fmla="*/ 8338 w 10000"/>
              <a:gd name="connsiteY55" fmla="*/ 1164 h 10000"/>
              <a:gd name="connsiteX56" fmla="*/ 8115 w 10000"/>
              <a:gd name="connsiteY56" fmla="*/ 1058 h 10000"/>
              <a:gd name="connsiteX57" fmla="*/ 7779 w 10000"/>
              <a:gd name="connsiteY57" fmla="*/ 952 h 10000"/>
              <a:gd name="connsiteX58" fmla="*/ 7779 w 10000"/>
              <a:gd name="connsiteY58" fmla="*/ 952 h 10000"/>
              <a:gd name="connsiteX59" fmla="*/ 7556 w 10000"/>
              <a:gd name="connsiteY59" fmla="*/ 952 h 10000"/>
              <a:gd name="connsiteX60" fmla="*/ 7444 w 10000"/>
              <a:gd name="connsiteY60" fmla="*/ 952 h 10000"/>
              <a:gd name="connsiteX61" fmla="*/ 7221 w 10000"/>
              <a:gd name="connsiteY61" fmla="*/ 1058 h 10000"/>
              <a:gd name="connsiteX62" fmla="*/ 6885 w 10000"/>
              <a:gd name="connsiteY62" fmla="*/ 1058 h 10000"/>
              <a:gd name="connsiteX63" fmla="*/ 6550 w 10000"/>
              <a:gd name="connsiteY63" fmla="*/ 1058 h 10000"/>
              <a:gd name="connsiteX64" fmla="*/ 6103 w 10000"/>
              <a:gd name="connsiteY64" fmla="*/ 1164 h 10000"/>
              <a:gd name="connsiteX65" fmla="*/ 5670 w 10000"/>
              <a:gd name="connsiteY65" fmla="*/ 1164 h 10000"/>
              <a:gd name="connsiteX66" fmla="*/ 5112 w 10000"/>
              <a:gd name="connsiteY66" fmla="*/ 1257 h 10000"/>
              <a:gd name="connsiteX67" fmla="*/ 4553 w 10000"/>
              <a:gd name="connsiteY67" fmla="*/ 1362 h 10000"/>
              <a:gd name="connsiteX68" fmla="*/ 3994 w 10000"/>
              <a:gd name="connsiteY68" fmla="*/ 1362 h 10000"/>
              <a:gd name="connsiteX69" fmla="*/ 3338 w 10000"/>
              <a:gd name="connsiteY69" fmla="*/ 1468 h 10000"/>
              <a:gd name="connsiteX70" fmla="*/ 2556 w 10000"/>
              <a:gd name="connsiteY70" fmla="*/ 1574 h 10000"/>
              <a:gd name="connsiteX71" fmla="*/ 1774 w 10000"/>
              <a:gd name="connsiteY71" fmla="*/ 1680 h 10000"/>
              <a:gd name="connsiteX72" fmla="*/ 880 w 10000"/>
              <a:gd name="connsiteY72" fmla="*/ 1786 h 10000"/>
              <a:gd name="connsiteX73" fmla="*/ 0 w 10000"/>
              <a:gd name="connsiteY73" fmla="*/ 1892 h 10000"/>
              <a:gd name="connsiteX74" fmla="*/ 0 w 10000"/>
              <a:gd name="connsiteY74" fmla="*/ 1257 h 10000"/>
              <a:gd name="connsiteX75" fmla="*/ 223 w 10000"/>
              <a:gd name="connsiteY75" fmla="*/ 1257 h 10000"/>
              <a:gd name="connsiteX76" fmla="*/ 559 w 10000"/>
              <a:gd name="connsiteY76" fmla="*/ 1257 h 10000"/>
              <a:gd name="connsiteX77" fmla="*/ 880 w 10000"/>
              <a:gd name="connsiteY77" fmla="*/ 1257 h 10000"/>
              <a:gd name="connsiteX78" fmla="*/ 1327 w 10000"/>
              <a:gd name="connsiteY78" fmla="*/ 1164 h 10000"/>
              <a:gd name="connsiteX79" fmla="*/ 1774 w 10000"/>
              <a:gd name="connsiteY79" fmla="*/ 1164 h 10000"/>
              <a:gd name="connsiteX80" fmla="*/ 2221 w 10000"/>
              <a:gd name="connsiteY80" fmla="*/ 1058 h 10000"/>
              <a:gd name="connsiteX81" fmla="*/ 2779 w 10000"/>
              <a:gd name="connsiteY81" fmla="*/ 1058 h 10000"/>
              <a:gd name="connsiteX82" fmla="*/ 3436 w 10000"/>
              <a:gd name="connsiteY82" fmla="*/ 952 h 10000"/>
              <a:gd name="connsiteX83" fmla="*/ 3994 w 10000"/>
              <a:gd name="connsiteY83" fmla="*/ 847 h 10000"/>
              <a:gd name="connsiteX84" fmla="*/ 4553 w 10000"/>
              <a:gd name="connsiteY84" fmla="*/ 847 h 10000"/>
              <a:gd name="connsiteX85" fmla="*/ 5112 w 10000"/>
              <a:gd name="connsiteY85" fmla="*/ 741 h 10000"/>
              <a:gd name="connsiteX86" fmla="*/ 5559 w 10000"/>
              <a:gd name="connsiteY86" fmla="*/ 635 h 10000"/>
              <a:gd name="connsiteX87" fmla="*/ 6006 w 10000"/>
              <a:gd name="connsiteY87" fmla="*/ 635 h 10000"/>
              <a:gd name="connsiteX88" fmla="*/ 6327 w 10000"/>
              <a:gd name="connsiteY88" fmla="*/ 529 h 10000"/>
              <a:gd name="connsiteX89" fmla="*/ 6662 w 10000"/>
              <a:gd name="connsiteY89" fmla="*/ 423 h 10000"/>
              <a:gd name="connsiteX90" fmla="*/ 6885 w 10000"/>
              <a:gd name="connsiteY90" fmla="*/ 423 h 10000"/>
              <a:gd name="connsiteX91" fmla="*/ 7332 w 10000"/>
              <a:gd name="connsiteY91" fmla="*/ 317 h 10000"/>
              <a:gd name="connsiteX92" fmla="*/ 7668 w 10000"/>
              <a:gd name="connsiteY92" fmla="*/ 212 h 10000"/>
              <a:gd name="connsiteX93" fmla="*/ 7891 w 10000"/>
              <a:gd name="connsiteY93" fmla="*/ 106 h 10000"/>
              <a:gd name="connsiteX94" fmla="*/ 8003 w 10000"/>
              <a:gd name="connsiteY94" fmla="*/ 106 h 10000"/>
              <a:gd name="connsiteX95" fmla="*/ 8115 w 10000"/>
              <a:gd name="connsiteY95" fmla="*/ 0 h 10000"/>
              <a:gd name="connsiteX96" fmla="*/ 8226 w 10000"/>
              <a:gd name="connsiteY96" fmla="*/ 0 h 10000"/>
              <a:gd name="connsiteX97" fmla="*/ 8338 w 10000"/>
              <a:gd name="connsiteY97" fmla="*/ 0 h 10000"/>
              <a:gd name="connsiteX98" fmla="*/ 8450 w 10000"/>
              <a:gd name="connsiteY98" fmla="*/ 106 h 10000"/>
              <a:gd name="connsiteX99" fmla="*/ 8673 w 10000"/>
              <a:gd name="connsiteY99" fmla="*/ 212 h 10000"/>
              <a:gd name="connsiteX100" fmla="*/ 8883 w 10000"/>
              <a:gd name="connsiteY100" fmla="*/ 317 h 10000"/>
              <a:gd name="connsiteX101" fmla="*/ 9218 w 10000"/>
              <a:gd name="connsiteY101" fmla="*/ 635 h 10000"/>
              <a:gd name="connsiteX102" fmla="*/ 9553 w 10000"/>
              <a:gd name="connsiteY102" fmla="*/ 847 h 10000"/>
              <a:gd name="connsiteX103" fmla="*/ 9777 w 10000"/>
              <a:gd name="connsiteY103" fmla="*/ 952 h 10000"/>
              <a:gd name="connsiteX104" fmla="*/ 9888 w 10000"/>
              <a:gd name="connsiteY104" fmla="*/ 1164 h 10000"/>
              <a:gd name="connsiteX105" fmla="*/ 9888 w 10000"/>
              <a:gd name="connsiteY105" fmla="*/ 1257 h 10000"/>
              <a:gd name="connsiteX106" fmla="*/ 9888 w 10000"/>
              <a:gd name="connsiteY106" fmla="*/ 1257 h 10000"/>
              <a:gd name="connsiteX0" fmla="*/ 9888 w 10000"/>
              <a:gd name="connsiteY0" fmla="*/ 1257 h 10000"/>
              <a:gd name="connsiteX1" fmla="*/ 10000 w 10000"/>
              <a:gd name="connsiteY1" fmla="*/ 1362 h 10000"/>
              <a:gd name="connsiteX2" fmla="*/ 9888 w 10000"/>
              <a:gd name="connsiteY2" fmla="*/ 1468 h 10000"/>
              <a:gd name="connsiteX3" fmla="*/ 9888 w 10000"/>
              <a:gd name="connsiteY3" fmla="*/ 1574 h 10000"/>
              <a:gd name="connsiteX4" fmla="*/ 9777 w 10000"/>
              <a:gd name="connsiteY4" fmla="*/ 1680 h 10000"/>
              <a:gd name="connsiteX5" fmla="*/ 9777 w 10000"/>
              <a:gd name="connsiteY5" fmla="*/ 1680 h 10000"/>
              <a:gd name="connsiteX6" fmla="*/ 9665 w 10000"/>
              <a:gd name="connsiteY6" fmla="*/ 1786 h 10000"/>
              <a:gd name="connsiteX7" fmla="*/ 9665 w 10000"/>
              <a:gd name="connsiteY7" fmla="*/ 1892 h 10000"/>
              <a:gd name="connsiteX8" fmla="*/ 9553 w 10000"/>
              <a:gd name="connsiteY8" fmla="*/ 2103 h 10000"/>
              <a:gd name="connsiteX9" fmla="*/ 9553 w 10000"/>
              <a:gd name="connsiteY9" fmla="*/ 2209 h 10000"/>
              <a:gd name="connsiteX10" fmla="*/ 9553 w 10000"/>
              <a:gd name="connsiteY10" fmla="*/ 2421 h 10000"/>
              <a:gd name="connsiteX11" fmla="*/ 9441 w 10000"/>
              <a:gd name="connsiteY11" fmla="*/ 2632 h 10000"/>
              <a:gd name="connsiteX12" fmla="*/ 9441 w 10000"/>
              <a:gd name="connsiteY12" fmla="*/ 2844 h 10000"/>
              <a:gd name="connsiteX13" fmla="*/ 9330 w 10000"/>
              <a:gd name="connsiteY13" fmla="*/ 3161 h 10000"/>
              <a:gd name="connsiteX14" fmla="*/ 9330 w 10000"/>
              <a:gd name="connsiteY14" fmla="*/ 3479 h 10000"/>
              <a:gd name="connsiteX15" fmla="*/ 9330 w 10000"/>
              <a:gd name="connsiteY15" fmla="*/ 3889 h 10000"/>
              <a:gd name="connsiteX16" fmla="*/ 9218 w 10000"/>
              <a:gd name="connsiteY16" fmla="*/ 4206 h 10000"/>
              <a:gd name="connsiteX17" fmla="*/ 9106 w 10000"/>
              <a:gd name="connsiteY17" fmla="*/ 4630 h 10000"/>
              <a:gd name="connsiteX18" fmla="*/ 9106 w 10000"/>
              <a:gd name="connsiteY18" fmla="*/ 5159 h 10000"/>
              <a:gd name="connsiteX19" fmla="*/ 8994 w 10000"/>
              <a:gd name="connsiteY19" fmla="*/ 5688 h 10000"/>
              <a:gd name="connsiteX20" fmla="*/ 8883 w 10000"/>
              <a:gd name="connsiteY20" fmla="*/ 6310 h 10000"/>
              <a:gd name="connsiteX21" fmla="*/ 8771 w 10000"/>
              <a:gd name="connsiteY21" fmla="*/ 6839 h 10000"/>
              <a:gd name="connsiteX22" fmla="*/ 8771 w 10000"/>
              <a:gd name="connsiteY22" fmla="*/ 7368 h 10000"/>
              <a:gd name="connsiteX23" fmla="*/ 8673 w 10000"/>
              <a:gd name="connsiteY23" fmla="*/ 7791 h 10000"/>
              <a:gd name="connsiteX24" fmla="*/ 8561 w 10000"/>
              <a:gd name="connsiteY24" fmla="*/ 8214 h 10000"/>
              <a:gd name="connsiteX25" fmla="*/ 8450 w 10000"/>
              <a:gd name="connsiteY25" fmla="*/ 8532 h 10000"/>
              <a:gd name="connsiteX26" fmla="*/ 8338 w 10000"/>
              <a:gd name="connsiteY26" fmla="*/ 8836 h 10000"/>
              <a:gd name="connsiteX27" fmla="*/ 8226 w 10000"/>
              <a:gd name="connsiteY27" fmla="*/ 9048 h 10000"/>
              <a:gd name="connsiteX28" fmla="*/ 8115 w 10000"/>
              <a:gd name="connsiteY28" fmla="*/ 9259 h 10000"/>
              <a:gd name="connsiteX29" fmla="*/ 8003 w 10000"/>
              <a:gd name="connsiteY29" fmla="*/ 9577 h 10000"/>
              <a:gd name="connsiteX30" fmla="*/ 7779 w 10000"/>
              <a:gd name="connsiteY30" fmla="*/ 9788 h 10000"/>
              <a:gd name="connsiteX31" fmla="*/ 7668 w 10000"/>
              <a:gd name="connsiteY31" fmla="*/ 9894 h 10000"/>
              <a:gd name="connsiteX32" fmla="*/ 7556 w 10000"/>
              <a:gd name="connsiteY32" fmla="*/ 10000 h 10000"/>
              <a:gd name="connsiteX33" fmla="*/ 7444 w 10000"/>
              <a:gd name="connsiteY33" fmla="*/ 9894 h 10000"/>
              <a:gd name="connsiteX34" fmla="*/ 7668 w 10000"/>
              <a:gd name="connsiteY34" fmla="*/ 7474 h 10000"/>
              <a:gd name="connsiteX35" fmla="*/ 7779 w 10000"/>
              <a:gd name="connsiteY35" fmla="*/ 7368 h 10000"/>
              <a:gd name="connsiteX36" fmla="*/ 7779 w 10000"/>
              <a:gd name="connsiteY36" fmla="*/ 7156 h 10000"/>
              <a:gd name="connsiteX37" fmla="*/ 7891 w 10000"/>
              <a:gd name="connsiteY37" fmla="*/ 6944 h 10000"/>
              <a:gd name="connsiteX38" fmla="*/ 7891 w 10000"/>
              <a:gd name="connsiteY38" fmla="*/ 6627 h 10000"/>
              <a:gd name="connsiteX39" fmla="*/ 8003 w 10000"/>
              <a:gd name="connsiteY39" fmla="*/ 6217 h 10000"/>
              <a:gd name="connsiteX40" fmla="*/ 8003 w 10000"/>
              <a:gd name="connsiteY40" fmla="*/ 5794 h 10000"/>
              <a:gd name="connsiteX41" fmla="*/ 8115 w 10000"/>
              <a:gd name="connsiteY41" fmla="*/ 5370 h 10000"/>
              <a:gd name="connsiteX42" fmla="*/ 8115 w 10000"/>
              <a:gd name="connsiteY42" fmla="*/ 4841 h 10000"/>
              <a:gd name="connsiteX43" fmla="*/ 8226 w 10000"/>
              <a:gd name="connsiteY43" fmla="*/ 4206 h 10000"/>
              <a:gd name="connsiteX44" fmla="*/ 8338 w 10000"/>
              <a:gd name="connsiteY44" fmla="*/ 3783 h 10000"/>
              <a:gd name="connsiteX45" fmla="*/ 8338 w 10000"/>
              <a:gd name="connsiteY45" fmla="*/ 3373 h 10000"/>
              <a:gd name="connsiteX46" fmla="*/ 8450 w 10000"/>
              <a:gd name="connsiteY46" fmla="*/ 2950 h 10000"/>
              <a:gd name="connsiteX47" fmla="*/ 8450 w 10000"/>
              <a:gd name="connsiteY47" fmla="*/ 2632 h 10000"/>
              <a:gd name="connsiteX48" fmla="*/ 8450 w 10000"/>
              <a:gd name="connsiteY48" fmla="*/ 2315 h 10000"/>
              <a:gd name="connsiteX49" fmla="*/ 8450 w 10000"/>
              <a:gd name="connsiteY49" fmla="*/ 2103 h 10000"/>
              <a:gd name="connsiteX50" fmla="*/ 8561 w 10000"/>
              <a:gd name="connsiteY50" fmla="*/ 1892 h 10000"/>
              <a:gd name="connsiteX51" fmla="*/ 8561 w 10000"/>
              <a:gd name="connsiteY51" fmla="*/ 1680 h 10000"/>
              <a:gd name="connsiteX52" fmla="*/ 8450 w 10000"/>
              <a:gd name="connsiteY52" fmla="*/ 1468 h 10000"/>
              <a:gd name="connsiteX53" fmla="*/ 8450 w 10000"/>
              <a:gd name="connsiteY53" fmla="*/ 1257 h 10000"/>
              <a:gd name="connsiteX54" fmla="*/ 8338 w 10000"/>
              <a:gd name="connsiteY54" fmla="*/ 1164 h 10000"/>
              <a:gd name="connsiteX55" fmla="*/ 8115 w 10000"/>
              <a:gd name="connsiteY55" fmla="*/ 1058 h 10000"/>
              <a:gd name="connsiteX56" fmla="*/ 7779 w 10000"/>
              <a:gd name="connsiteY56" fmla="*/ 952 h 10000"/>
              <a:gd name="connsiteX57" fmla="*/ 7779 w 10000"/>
              <a:gd name="connsiteY57" fmla="*/ 952 h 10000"/>
              <a:gd name="connsiteX58" fmla="*/ 7556 w 10000"/>
              <a:gd name="connsiteY58" fmla="*/ 952 h 10000"/>
              <a:gd name="connsiteX59" fmla="*/ 7444 w 10000"/>
              <a:gd name="connsiteY59" fmla="*/ 952 h 10000"/>
              <a:gd name="connsiteX60" fmla="*/ 7221 w 10000"/>
              <a:gd name="connsiteY60" fmla="*/ 1058 h 10000"/>
              <a:gd name="connsiteX61" fmla="*/ 6885 w 10000"/>
              <a:gd name="connsiteY61" fmla="*/ 1058 h 10000"/>
              <a:gd name="connsiteX62" fmla="*/ 6550 w 10000"/>
              <a:gd name="connsiteY62" fmla="*/ 1058 h 10000"/>
              <a:gd name="connsiteX63" fmla="*/ 6103 w 10000"/>
              <a:gd name="connsiteY63" fmla="*/ 1164 h 10000"/>
              <a:gd name="connsiteX64" fmla="*/ 5670 w 10000"/>
              <a:gd name="connsiteY64" fmla="*/ 1164 h 10000"/>
              <a:gd name="connsiteX65" fmla="*/ 5112 w 10000"/>
              <a:gd name="connsiteY65" fmla="*/ 1257 h 10000"/>
              <a:gd name="connsiteX66" fmla="*/ 4553 w 10000"/>
              <a:gd name="connsiteY66" fmla="*/ 1362 h 10000"/>
              <a:gd name="connsiteX67" fmla="*/ 3994 w 10000"/>
              <a:gd name="connsiteY67" fmla="*/ 1362 h 10000"/>
              <a:gd name="connsiteX68" fmla="*/ 3338 w 10000"/>
              <a:gd name="connsiteY68" fmla="*/ 1468 h 10000"/>
              <a:gd name="connsiteX69" fmla="*/ 2556 w 10000"/>
              <a:gd name="connsiteY69" fmla="*/ 1574 h 10000"/>
              <a:gd name="connsiteX70" fmla="*/ 1774 w 10000"/>
              <a:gd name="connsiteY70" fmla="*/ 1680 h 10000"/>
              <a:gd name="connsiteX71" fmla="*/ 880 w 10000"/>
              <a:gd name="connsiteY71" fmla="*/ 1786 h 10000"/>
              <a:gd name="connsiteX72" fmla="*/ 0 w 10000"/>
              <a:gd name="connsiteY72" fmla="*/ 1892 h 10000"/>
              <a:gd name="connsiteX73" fmla="*/ 0 w 10000"/>
              <a:gd name="connsiteY73" fmla="*/ 1257 h 10000"/>
              <a:gd name="connsiteX74" fmla="*/ 223 w 10000"/>
              <a:gd name="connsiteY74" fmla="*/ 1257 h 10000"/>
              <a:gd name="connsiteX75" fmla="*/ 559 w 10000"/>
              <a:gd name="connsiteY75" fmla="*/ 1257 h 10000"/>
              <a:gd name="connsiteX76" fmla="*/ 880 w 10000"/>
              <a:gd name="connsiteY76" fmla="*/ 1257 h 10000"/>
              <a:gd name="connsiteX77" fmla="*/ 1327 w 10000"/>
              <a:gd name="connsiteY77" fmla="*/ 1164 h 10000"/>
              <a:gd name="connsiteX78" fmla="*/ 1774 w 10000"/>
              <a:gd name="connsiteY78" fmla="*/ 1164 h 10000"/>
              <a:gd name="connsiteX79" fmla="*/ 2221 w 10000"/>
              <a:gd name="connsiteY79" fmla="*/ 1058 h 10000"/>
              <a:gd name="connsiteX80" fmla="*/ 2779 w 10000"/>
              <a:gd name="connsiteY80" fmla="*/ 1058 h 10000"/>
              <a:gd name="connsiteX81" fmla="*/ 3436 w 10000"/>
              <a:gd name="connsiteY81" fmla="*/ 952 h 10000"/>
              <a:gd name="connsiteX82" fmla="*/ 3994 w 10000"/>
              <a:gd name="connsiteY82" fmla="*/ 847 h 10000"/>
              <a:gd name="connsiteX83" fmla="*/ 4553 w 10000"/>
              <a:gd name="connsiteY83" fmla="*/ 847 h 10000"/>
              <a:gd name="connsiteX84" fmla="*/ 5112 w 10000"/>
              <a:gd name="connsiteY84" fmla="*/ 741 h 10000"/>
              <a:gd name="connsiteX85" fmla="*/ 5559 w 10000"/>
              <a:gd name="connsiteY85" fmla="*/ 635 h 10000"/>
              <a:gd name="connsiteX86" fmla="*/ 6006 w 10000"/>
              <a:gd name="connsiteY86" fmla="*/ 635 h 10000"/>
              <a:gd name="connsiteX87" fmla="*/ 6327 w 10000"/>
              <a:gd name="connsiteY87" fmla="*/ 529 h 10000"/>
              <a:gd name="connsiteX88" fmla="*/ 6662 w 10000"/>
              <a:gd name="connsiteY88" fmla="*/ 423 h 10000"/>
              <a:gd name="connsiteX89" fmla="*/ 6885 w 10000"/>
              <a:gd name="connsiteY89" fmla="*/ 423 h 10000"/>
              <a:gd name="connsiteX90" fmla="*/ 7332 w 10000"/>
              <a:gd name="connsiteY90" fmla="*/ 317 h 10000"/>
              <a:gd name="connsiteX91" fmla="*/ 7668 w 10000"/>
              <a:gd name="connsiteY91" fmla="*/ 212 h 10000"/>
              <a:gd name="connsiteX92" fmla="*/ 7891 w 10000"/>
              <a:gd name="connsiteY92" fmla="*/ 106 h 10000"/>
              <a:gd name="connsiteX93" fmla="*/ 8003 w 10000"/>
              <a:gd name="connsiteY93" fmla="*/ 106 h 10000"/>
              <a:gd name="connsiteX94" fmla="*/ 8115 w 10000"/>
              <a:gd name="connsiteY94" fmla="*/ 0 h 10000"/>
              <a:gd name="connsiteX95" fmla="*/ 8226 w 10000"/>
              <a:gd name="connsiteY95" fmla="*/ 0 h 10000"/>
              <a:gd name="connsiteX96" fmla="*/ 8338 w 10000"/>
              <a:gd name="connsiteY96" fmla="*/ 0 h 10000"/>
              <a:gd name="connsiteX97" fmla="*/ 8450 w 10000"/>
              <a:gd name="connsiteY97" fmla="*/ 106 h 10000"/>
              <a:gd name="connsiteX98" fmla="*/ 8673 w 10000"/>
              <a:gd name="connsiteY98" fmla="*/ 212 h 10000"/>
              <a:gd name="connsiteX99" fmla="*/ 8883 w 10000"/>
              <a:gd name="connsiteY99" fmla="*/ 317 h 10000"/>
              <a:gd name="connsiteX100" fmla="*/ 9218 w 10000"/>
              <a:gd name="connsiteY100" fmla="*/ 635 h 10000"/>
              <a:gd name="connsiteX101" fmla="*/ 9553 w 10000"/>
              <a:gd name="connsiteY101" fmla="*/ 847 h 10000"/>
              <a:gd name="connsiteX102" fmla="*/ 9777 w 10000"/>
              <a:gd name="connsiteY102" fmla="*/ 952 h 10000"/>
              <a:gd name="connsiteX103" fmla="*/ 9888 w 10000"/>
              <a:gd name="connsiteY103" fmla="*/ 1164 h 10000"/>
              <a:gd name="connsiteX104" fmla="*/ 9888 w 10000"/>
              <a:gd name="connsiteY104" fmla="*/ 1257 h 10000"/>
              <a:gd name="connsiteX105" fmla="*/ 9888 w 10000"/>
              <a:gd name="connsiteY105" fmla="*/ 1257 h 10000"/>
              <a:gd name="connsiteX0" fmla="*/ 9888 w 10000"/>
              <a:gd name="connsiteY0" fmla="*/ 1257 h 10000"/>
              <a:gd name="connsiteX1" fmla="*/ 10000 w 10000"/>
              <a:gd name="connsiteY1" fmla="*/ 1362 h 10000"/>
              <a:gd name="connsiteX2" fmla="*/ 9888 w 10000"/>
              <a:gd name="connsiteY2" fmla="*/ 1468 h 10000"/>
              <a:gd name="connsiteX3" fmla="*/ 9888 w 10000"/>
              <a:gd name="connsiteY3" fmla="*/ 1574 h 10000"/>
              <a:gd name="connsiteX4" fmla="*/ 9777 w 10000"/>
              <a:gd name="connsiteY4" fmla="*/ 1680 h 10000"/>
              <a:gd name="connsiteX5" fmla="*/ 9777 w 10000"/>
              <a:gd name="connsiteY5" fmla="*/ 1680 h 10000"/>
              <a:gd name="connsiteX6" fmla="*/ 9665 w 10000"/>
              <a:gd name="connsiteY6" fmla="*/ 1786 h 10000"/>
              <a:gd name="connsiteX7" fmla="*/ 9665 w 10000"/>
              <a:gd name="connsiteY7" fmla="*/ 1892 h 10000"/>
              <a:gd name="connsiteX8" fmla="*/ 9553 w 10000"/>
              <a:gd name="connsiteY8" fmla="*/ 2103 h 10000"/>
              <a:gd name="connsiteX9" fmla="*/ 9553 w 10000"/>
              <a:gd name="connsiteY9" fmla="*/ 2209 h 10000"/>
              <a:gd name="connsiteX10" fmla="*/ 9553 w 10000"/>
              <a:gd name="connsiteY10" fmla="*/ 2421 h 10000"/>
              <a:gd name="connsiteX11" fmla="*/ 9441 w 10000"/>
              <a:gd name="connsiteY11" fmla="*/ 2632 h 10000"/>
              <a:gd name="connsiteX12" fmla="*/ 9441 w 10000"/>
              <a:gd name="connsiteY12" fmla="*/ 2844 h 10000"/>
              <a:gd name="connsiteX13" fmla="*/ 9330 w 10000"/>
              <a:gd name="connsiteY13" fmla="*/ 3161 h 10000"/>
              <a:gd name="connsiteX14" fmla="*/ 9330 w 10000"/>
              <a:gd name="connsiteY14" fmla="*/ 3479 h 10000"/>
              <a:gd name="connsiteX15" fmla="*/ 9330 w 10000"/>
              <a:gd name="connsiteY15" fmla="*/ 3889 h 10000"/>
              <a:gd name="connsiteX16" fmla="*/ 9218 w 10000"/>
              <a:gd name="connsiteY16" fmla="*/ 4206 h 10000"/>
              <a:gd name="connsiteX17" fmla="*/ 9106 w 10000"/>
              <a:gd name="connsiteY17" fmla="*/ 4630 h 10000"/>
              <a:gd name="connsiteX18" fmla="*/ 9106 w 10000"/>
              <a:gd name="connsiteY18" fmla="*/ 5159 h 10000"/>
              <a:gd name="connsiteX19" fmla="*/ 8994 w 10000"/>
              <a:gd name="connsiteY19" fmla="*/ 5688 h 10000"/>
              <a:gd name="connsiteX20" fmla="*/ 8883 w 10000"/>
              <a:gd name="connsiteY20" fmla="*/ 6310 h 10000"/>
              <a:gd name="connsiteX21" fmla="*/ 8771 w 10000"/>
              <a:gd name="connsiteY21" fmla="*/ 6839 h 10000"/>
              <a:gd name="connsiteX22" fmla="*/ 8771 w 10000"/>
              <a:gd name="connsiteY22" fmla="*/ 7368 h 10000"/>
              <a:gd name="connsiteX23" fmla="*/ 8673 w 10000"/>
              <a:gd name="connsiteY23" fmla="*/ 7791 h 10000"/>
              <a:gd name="connsiteX24" fmla="*/ 8561 w 10000"/>
              <a:gd name="connsiteY24" fmla="*/ 8214 h 10000"/>
              <a:gd name="connsiteX25" fmla="*/ 8450 w 10000"/>
              <a:gd name="connsiteY25" fmla="*/ 8532 h 10000"/>
              <a:gd name="connsiteX26" fmla="*/ 8338 w 10000"/>
              <a:gd name="connsiteY26" fmla="*/ 8836 h 10000"/>
              <a:gd name="connsiteX27" fmla="*/ 8226 w 10000"/>
              <a:gd name="connsiteY27" fmla="*/ 9048 h 10000"/>
              <a:gd name="connsiteX28" fmla="*/ 8115 w 10000"/>
              <a:gd name="connsiteY28" fmla="*/ 9259 h 10000"/>
              <a:gd name="connsiteX29" fmla="*/ 8003 w 10000"/>
              <a:gd name="connsiteY29" fmla="*/ 9577 h 10000"/>
              <a:gd name="connsiteX30" fmla="*/ 7779 w 10000"/>
              <a:gd name="connsiteY30" fmla="*/ 9788 h 10000"/>
              <a:gd name="connsiteX31" fmla="*/ 7668 w 10000"/>
              <a:gd name="connsiteY31" fmla="*/ 9894 h 10000"/>
              <a:gd name="connsiteX32" fmla="*/ 7556 w 10000"/>
              <a:gd name="connsiteY32" fmla="*/ 10000 h 10000"/>
              <a:gd name="connsiteX33" fmla="*/ 7668 w 10000"/>
              <a:gd name="connsiteY33" fmla="*/ 7474 h 10000"/>
              <a:gd name="connsiteX34" fmla="*/ 7779 w 10000"/>
              <a:gd name="connsiteY34" fmla="*/ 7368 h 10000"/>
              <a:gd name="connsiteX35" fmla="*/ 7779 w 10000"/>
              <a:gd name="connsiteY35" fmla="*/ 7156 h 10000"/>
              <a:gd name="connsiteX36" fmla="*/ 7891 w 10000"/>
              <a:gd name="connsiteY36" fmla="*/ 6944 h 10000"/>
              <a:gd name="connsiteX37" fmla="*/ 7891 w 10000"/>
              <a:gd name="connsiteY37" fmla="*/ 6627 h 10000"/>
              <a:gd name="connsiteX38" fmla="*/ 8003 w 10000"/>
              <a:gd name="connsiteY38" fmla="*/ 6217 h 10000"/>
              <a:gd name="connsiteX39" fmla="*/ 8003 w 10000"/>
              <a:gd name="connsiteY39" fmla="*/ 5794 h 10000"/>
              <a:gd name="connsiteX40" fmla="*/ 8115 w 10000"/>
              <a:gd name="connsiteY40" fmla="*/ 5370 h 10000"/>
              <a:gd name="connsiteX41" fmla="*/ 8115 w 10000"/>
              <a:gd name="connsiteY41" fmla="*/ 4841 h 10000"/>
              <a:gd name="connsiteX42" fmla="*/ 8226 w 10000"/>
              <a:gd name="connsiteY42" fmla="*/ 4206 h 10000"/>
              <a:gd name="connsiteX43" fmla="*/ 8338 w 10000"/>
              <a:gd name="connsiteY43" fmla="*/ 3783 h 10000"/>
              <a:gd name="connsiteX44" fmla="*/ 8338 w 10000"/>
              <a:gd name="connsiteY44" fmla="*/ 3373 h 10000"/>
              <a:gd name="connsiteX45" fmla="*/ 8450 w 10000"/>
              <a:gd name="connsiteY45" fmla="*/ 2950 h 10000"/>
              <a:gd name="connsiteX46" fmla="*/ 8450 w 10000"/>
              <a:gd name="connsiteY46" fmla="*/ 2632 h 10000"/>
              <a:gd name="connsiteX47" fmla="*/ 8450 w 10000"/>
              <a:gd name="connsiteY47" fmla="*/ 2315 h 10000"/>
              <a:gd name="connsiteX48" fmla="*/ 8450 w 10000"/>
              <a:gd name="connsiteY48" fmla="*/ 2103 h 10000"/>
              <a:gd name="connsiteX49" fmla="*/ 8561 w 10000"/>
              <a:gd name="connsiteY49" fmla="*/ 1892 h 10000"/>
              <a:gd name="connsiteX50" fmla="*/ 8561 w 10000"/>
              <a:gd name="connsiteY50" fmla="*/ 1680 h 10000"/>
              <a:gd name="connsiteX51" fmla="*/ 8450 w 10000"/>
              <a:gd name="connsiteY51" fmla="*/ 1468 h 10000"/>
              <a:gd name="connsiteX52" fmla="*/ 8450 w 10000"/>
              <a:gd name="connsiteY52" fmla="*/ 1257 h 10000"/>
              <a:gd name="connsiteX53" fmla="*/ 8338 w 10000"/>
              <a:gd name="connsiteY53" fmla="*/ 1164 h 10000"/>
              <a:gd name="connsiteX54" fmla="*/ 8115 w 10000"/>
              <a:gd name="connsiteY54" fmla="*/ 1058 h 10000"/>
              <a:gd name="connsiteX55" fmla="*/ 7779 w 10000"/>
              <a:gd name="connsiteY55" fmla="*/ 952 h 10000"/>
              <a:gd name="connsiteX56" fmla="*/ 7779 w 10000"/>
              <a:gd name="connsiteY56" fmla="*/ 952 h 10000"/>
              <a:gd name="connsiteX57" fmla="*/ 7556 w 10000"/>
              <a:gd name="connsiteY57" fmla="*/ 952 h 10000"/>
              <a:gd name="connsiteX58" fmla="*/ 7444 w 10000"/>
              <a:gd name="connsiteY58" fmla="*/ 952 h 10000"/>
              <a:gd name="connsiteX59" fmla="*/ 7221 w 10000"/>
              <a:gd name="connsiteY59" fmla="*/ 1058 h 10000"/>
              <a:gd name="connsiteX60" fmla="*/ 6885 w 10000"/>
              <a:gd name="connsiteY60" fmla="*/ 1058 h 10000"/>
              <a:gd name="connsiteX61" fmla="*/ 6550 w 10000"/>
              <a:gd name="connsiteY61" fmla="*/ 1058 h 10000"/>
              <a:gd name="connsiteX62" fmla="*/ 6103 w 10000"/>
              <a:gd name="connsiteY62" fmla="*/ 1164 h 10000"/>
              <a:gd name="connsiteX63" fmla="*/ 5670 w 10000"/>
              <a:gd name="connsiteY63" fmla="*/ 1164 h 10000"/>
              <a:gd name="connsiteX64" fmla="*/ 5112 w 10000"/>
              <a:gd name="connsiteY64" fmla="*/ 1257 h 10000"/>
              <a:gd name="connsiteX65" fmla="*/ 4553 w 10000"/>
              <a:gd name="connsiteY65" fmla="*/ 1362 h 10000"/>
              <a:gd name="connsiteX66" fmla="*/ 3994 w 10000"/>
              <a:gd name="connsiteY66" fmla="*/ 1362 h 10000"/>
              <a:gd name="connsiteX67" fmla="*/ 3338 w 10000"/>
              <a:gd name="connsiteY67" fmla="*/ 1468 h 10000"/>
              <a:gd name="connsiteX68" fmla="*/ 2556 w 10000"/>
              <a:gd name="connsiteY68" fmla="*/ 1574 h 10000"/>
              <a:gd name="connsiteX69" fmla="*/ 1774 w 10000"/>
              <a:gd name="connsiteY69" fmla="*/ 1680 h 10000"/>
              <a:gd name="connsiteX70" fmla="*/ 880 w 10000"/>
              <a:gd name="connsiteY70" fmla="*/ 1786 h 10000"/>
              <a:gd name="connsiteX71" fmla="*/ 0 w 10000"/>
              <a:gd name="connsiteY71" fmla="*/ 1892 h 10000"/>
              <a:gd name="connsiteX72" fmla="*/ 0 w 10000"/>
              <a:gd name="connsiteY72" fmla="*/ 1257 h 10000"/>
              <a:gd name="connsiteX73" fmla="*/ 223 w 10000"/>
              <a:gd name="connsiteY73" fmla="*/ 1257 h 10000"/>
              <a:gd name="connsiteX74" fmla="*/ 559 w 10000"/>
              <a:gd name="connsiteY74" fmla="*/ 1257 h 10000"/>
              <a:gd name="connsiteX75" fmla="*/ 880 w 10000"/>
              <a:gd name="connsiteY75" fmla="*/ 1257 h 10000"/>
              <a:gd name="connsiteX76" fmla="*/ 1327 w 10000"/>
              <a:gd name="connsiteY76" fmla="*/ 1164 h 10000"/>
              <a:gd name="connsiteX77" fmla="*/ 1774 w 10000"/>
              <a:gd name="connsiteY77" fmla="*/ 1164 h 10000"/>
              <a:gd name="connsiteX78" fmla="*/ 2221 w 10000"/>
              <a:gd name="connsiteY78" fmla="*/ 1058 h 10000"/>
              <a:gd name="connsiteX79" fmla="*/ 2779 w 10000"/>
              <a:gd name="connsiteY79" fmla="*/ 1058 h 10000"/>
              <a:gd name="connsiteX80" fmla="*/ 3436 w 10000"/>
              <a:gd name="connsiteY80" fmla="*/ 952 h 10000"/>
              <a:gd name="connsiteX81" fmla="*/ 3994 w 10000"/>
              <a:gd name="connsiteY81" fmla="*/ 847 h 10000"/>
              <a:gd name="connsiteX82" fmla="*/ 4553 w 10000"/>
              <a:gd name="connsiteY82" fmla="*/ 847 h 10000"/>
              <a:gd name="connsiteX83" fmla="*/ 5112 w 10000"/>
              <a:gd name="connsiteY83" fmla="*/ 741 h 10000"/>
              <a:gd name="connsiteX84" fmla="*/ 5559 w 10000"/>
              <a:gd name="connsiteY84" fmla="*/ 635 h 10000"/>
              <a:gd name="connsiteX85" fmla="*/ 6006 w 10000"/>
              <a:gd name="connsiteY85" fmla="*/ 635 h 10000"/>
              <a:gd name="connsiteX86" fmla="*/ 6327 w 10000"/>
              <a:gd name="connsiteY86" fmla="*/ 529 h 10000"/>
              <a:gd name="connsiteX87" fmla="*/ 6662 w 10000"/>
              <a:gd name="connsiteY87" fmla="*/ 423 h 10000"/>
              <a:gd name="connsiteX88" fmla="*/ 6885 w 10000"/>
              <a:gd name="connsiteY88" fmla="*/ 423 h 10000"/>
              <a:gd name="connsiteX89" fmla="*/ 7332 w 10000"/>
              <a:gd name="connsiteY89" fmla="*/ 317 h 10000"/>
              <a:gd name="connsiteX90" fmla="*/ 7668 w 10000"/>
              <a:gd name="connsiteY90" fmla="*/ 212 h 10000"/>
              <a:gd name="connsiteX91" fmla="*/ 7891 w 10000"/>
              <a:gd name="connsiteY91" fmla="*/ 106 h 10000"/>
              <a:gd name="connsiteX92" fmla="*/ 8003 w 10000"/>
              <a:gd name="connsiteY92" fmla="*/ 106 h 10000"/>
              <a:gd name="connsiteX93" fmla="*/ 8115 w 10000"/>
              <a:gd name="connsiteY93" fmla="*/ 0 h 10000"/>
              <a:gd name="connsiteX94" fmla="*/ 8226 w 10000"/>
              <a:gd name="connsiteY94" fmla="*/ 0 h 10000"/>
              <a:gd name="connsiteX95" fmla="*/ 8338 w 10000"/>
              <a:gd name="connsiteY95" fmla="*/ 0 h 10000"/>
              <a:gd name="connsiteX96" fmla="*/ 8450 w 10000"/>
              <a:gd name="connsiteY96" fmla="*/ 106 h 10000"/>
              <a:gd name="connsiteX97" fmla="*/ 8673 w 10000"/>
              <a:gd name="connsiteY97" fmla="*/ 212 h 10000"/>
              <a:gd name="connsiteX98" fmla="*/ 8883 w 10000"/>
              <a:gd name="connsiteY98" fmla="*/ 317 h 10000"/>
              <a:gd name="connsiteX99" fmla="*/ 9218 w 10000"/>
              <a:gd name="connsiteY99" fmla="*/ 635 h 10000"/>
              <a:gd name="connsiteX100" fmla="*/ 9553 w 10000"/>
              <a:gd name="connsiteY100" fmla="*/ 847 h 10000"/>
              <a:gd name="connsiteX101" fmla="*/ 9777 w 10000"/>
              <a:gd name="connsiteY101" fmla="*/ 952 h 10000"/>
              <a:gd name="connsiteX102" fmla="*/ 9888 w 10000"/>
              <a:gd name="connsiteY102" fmla="*/ 1164 h 10000"/>
              <a:gd name="connsiteX103" fmla="*/ 9888 w 10000"/>
              <a:gd name="connsiteY103" fmla="*/ 1257 h 10000"/>
              <a:gd name="connsiteX104" fmla="*/ 9888 w 10000"/>
              <a:gd name="connsiteY104" fmla="*/ 1257 h 10000"/>
              <a:gd name="connsiteX0" fmla="*/ 9888 w 10000"/>
              <a:gd name="connsiteY0" fmla="*/ 1257 h 9894"/>
              <a:gd name="connsiteX1" fmla="*/ 10000 w 10000"/>
              <a:gd name="connsiteY1" fmla="*/ 1362 h 9894"/>
              <a:gd name="connsiteX2" fmla="*/ 9888 w 10000"/>
              <a:gd name="connsiteY2" fmla="*/ 1468 h 9894"/>
              <a:gd name="connsiteX3" fmla="*/ 9888 w 10000"/>
              <a:gd name="connsiteY3" fmla="*/ 1574 h 9894"/>
              <a:gd name="connsiteX4" fmla="*/ 9777 w 10000"/>
              <a:gd name="connsiteY4" fmla="*/ 1680 h 9894"/>
              <a:gd name="connsiteX5" fmla="*/ 9777 w 10000"/>
              <a:gd name="connsiteY5" fmla="*/ 1680 h 9894"/>
              <a:gd name="connsiteX6" fmla="*/ 9665 w 10000"/>
              <a:gd name="connsiteY6" fmla="*/ 1786 h 9894"/>
              <a:gd name="connsiteX7" fmla="*/ 9665 w 10000"/>
              <a:gd name="connsiteY7" fmla="*/ 1892 h 9894"/>
              <a:gd name="connsiteX8" fmla="*/ 9553 w 10000"/>
              <a:gd name="connsiteY8" fmla="*/ 2103 h 9894"/>
              <a:gd name="connsiteX9" fmla="*/ 9553 w 10000"/>
              <a:gd name="connsiteY9" fmla="*/ 2209 h 9894"/>
              <a:gd name="connsiteX10" fmla="*/ 9553 w 10000"/>
              <a:gd name="connsiteY10" fmla="*/ 2421 h 9894"/>
              <a:gd name="connsiteX11" fmla="*/ 9441 w 10000"/>
              <a:gd name="connsiteY11" fmla="*/ 2632 h 9894"/>
              <a:gd name="connsiteX12" fmla="*/ 9441 w 10000"/>
              <a:gd name="connsiteY12" fmla="*/ 2844 h 9894"/>
              <a:gd name="connsiteX13" fmla="*/ 9330 w 10000"/>
              <a:gd name="connsiteY13" fmla="*/ 3161 h 9894"/>
              <a:gd name="connsiteX14" fmla="*/ 9330 w 10000"/>
              <a:gd name="connsiteY14" fmla="*/ 3479 h 9894"/>
              <a:gd name="connsiteX15" fmla="*/ 9330 w 10000"/>
              <a:gd name="connsiteY15" fmla="*/ 3889 h 9894"/>
              <a:gd name="connsiteX16" fmla="*/ 9218 w 10000"/>
              <a:gd name="connsiteY16" fmla="*/ 4206 h 9894"/>
              <a:gd name="connsiteX17" fmla="*/ 9106 w 10000"/>
              <a:gd name="connsiteY17" fmla="*/ 4630 h 9894"/>
              <a:gd name="connsiteX18" fmla="*/ 9106 w 10000"/>
              <a:gd name="connsiteY18" fmla="*/ 5159 h 9894"/>
              <a:gd name="connsiteX19" fmla="*/ 8994 w 10000"/>
              <a:gd name="connsiteY19" fmla="*/ 5688 h 9894"/>
              <a:gd name="connsiteX20" fmla="*/ 8883 w 10000"/>
              <a:gd name="connsiteY20" fmla="*/ 6310 h 9894"/>
              <a:gd name="connsiteX21" fmla="*/ 8771 w 10000"/>
              <a:gd name="connsiteY21" fmla="*/ 6839 h 9894"/>
              <a:gd name="connsiteX22" fmla="*/ 8771 w 10000"/>
              <a:gd name="connsiteY22" fmla="*/ 7368 h 9894"/>
              <a:gd name="connsiteX23" fmla="*/ 8673 w 10000"/>
              <a:gd name="connsiteY23" fmla="*/ 7791 h 9894"/>
              <a:gd name="connsiteX24" fmla="*/ 8561 w 10000"/>
              <a:gd name="connsiteY24" fmla="*/ 8214 h 9894"/>
              <a:gd name="connsiteX25" fmla="*/ 8450 w 10000"/>
              <a:gd name="connsiteY25" fmla="*/ 8532 h 9894"/>
              <a:gd name="connsiteX26" fmla="*/ 8338 w 10000"/>
              <a:gd name="connsiteY26" fmla="*/ 8836 h 9894"/>
              <a:gd name="connsiteX27" fmla="*/ 8226 w 10000"/>
              <a:gd name="connsiteY27" fmla="*/ 9048 h 9894"/>
              <a:gd name="connsiteX28" fmla="*/ 8115 w 10000"/>
              <a:gd name="connsiteY28" fmla="*/ 9259 h 9894"/>
              <a:gd name="connsiteX29" fmla="*/ 8003 w 10000"/>
              <a:gd name="connsiteY29" fmla="*/ 9577 h 9894"/>
              <a:gd name="connsiteX30" fmla="*/ 7779 w 10000"/>
              <a:gd name="connsiteY30" fmla="*/ 9788 h 9894"/>
              <a:gd name="connsiteX31" fmla="*/ 7668 w 10000"/>
              <a:gd name="connsiteY31" fmla="*/ 9894 h 9894"/>
              <a:gd name="connsiteX32" fmla="*/ 7668 w 10000"/>
              <a:gd name="connsiteY32" fmla="*/ 7474 h 9894"/>
              <a:gd name="connsiteX33" fmla="*/ 7779 w 10000"/>
              <a:gd name="connsiteY33" fmla="*/ 7368 h 9894"/>
              <a:gd name="connsiteX34" fmla="*/ 7779 w 10000"/>
              <a:gd name="connsiteY34" fmla="*/ 7156 h 9894"/>
              <a:gd name="connsiteX35" fmla="*/ 7891 w 10000"/>
              <a:gd name="connsiteY35" fmla="*/ 6944 h 9894"/>
              <a:gd name="connsiteX36" fmla="*/ 7891 w 10000"/>
              <a:gd name="connsiteY36" fmla="*/ 6627 h 9894"/>
              <a:gd name="connsiteX37" fmla="*/ 8003 w 10000"/>
              <a:gd name="connsiteY37" fmla="*/ 6217 h 9894"/>
              <a:gd name="connsiteX38" fmla="*/ 8003 w 10000"/>
              <a:gd name="connsiteY38" fmla="*/ 5794 h 9894"/>
              <a:gd name="connsiteX39" fmla="*/ 8115 w 10000"/>
              <a:gd name="connsiteY39" fmla="*/ 5370 h 9894"/>
              <a:gd name="connsiteX40" fmla="*/ 8115 w 10000"/>
              <a:gd name="connsiteY40" fmla="*/ 4841 h 9894"/>
              <a:gd name="connsiteX41" fmla="*/ 8226 w 10000"/>
              <a:gd name="connsiteY41" fmla="*/ 4206 h 9894"/>
              <a:gd name="connsiteX42" fmla="*/ 8338 w 10000"/>
              <a:gd name="connsiteY42" fmla="*/ 3783 h 9894"/>
              <a:gd name="connsiteX43" fmla="*/ 8338 w 10000"/>
              <a:gd name="connsiteY43" fmla="*/ 3373 h 9894"/>
              <a:gd name="connsiteX44" fmla="*/ 8450 w 10000"/>
              <a:gd name="connsiteY44" fmla="*/ 2950 h 9894"/>
              <a:gd name="connsiteX45" fmla="*/ 8450 w 10000"/>
              <a:gd name="connsiteY45" fmla="*/ 2632 h 9894"/>
              <a:gd name="connsiteX46" fmla="*/ 8450 w 10000"/>
              <a:gd name="connsiteY46" fmla="*/ 2315 h 9894"/>
              <a:gd name="connsiteX47" fmla="*/ 8450 w 10000"/>
              <a:gd name="connsiteY47" fmla="*/ 2103 h 9894"/>
              <a:gd name="connsiteX48" fmla="*/ 8561 w 10000"/>
              <a:gd name="connsiteY48" fmla="*/ 1892 h 9894"/>
              <a:gd name="connsiteX49" fmla="*/ 8561 w 10000"/>
              <a:gd name="connsiteY49" fmla="*/ 1680 h 9894"/>
              <a:gd name="connsiteX50" fmla="*/ 8450 w 10000"/>
              <a:gd name="connsiteY50" fmla="*/ 1468 h 9894"/>
              <a:gd name="connsiteX51" fmla="*/ 8450 w 10000"/>
              <a:gd name="connsiteY51" fmla="*/ 1257 h 9894"/>
              <a:gd name="connsiteX52" fmla="*/ 8338 w 10000"/>
              <a:gd name="connsiteY52" fmla="*/ 1164 h 9894"/>
              <a:gd name="connsiteX53" fmla="*/ 8115 w 10000"/>
              <a:gd name="connsiteY53" fmla="*/ 1058 h 9894"/>
              <a:gd name="connsiteX54" fmla="*/ 7779 w 10000"/>
              <a:gd name="connsiteY54" fmla="*/ 952 h 9894"/>
              <a:gd name="connsiteX55" fmla="*/ 7779 w 10000"/>
              <a:gd name="connsiteY55" fmla="*/ 952 h 9894"/>
              <a:gd name="connsiteX56" fmla="*/ 7556 w 10000"/>
              <a:gd name="connsiteY56" fmla="*/ 952 h 9894"/>
              <a:gd name="connsiteX57" fmla="*/ 7444 w 10000"/>
              <a:gd name="connsiteY57" fmla="*/ 952 h 9894"/>
              <a:gd name="connsiteX58" fmla="*/ 7221 w 10000"/>
              <a:gd name="connsiteY58" fmla="*/ 1058 h 9894"/>
              <a:gd name="connsiteX59" fmla="*/ 6885 w 10000"/>
              <a:gd name="connsiteY59" fmla="*/ 1058 h 9894"/>
              <a:gd name="connsiteX60" fmla="*/ 6550 w 10000"/>
              <a:gd name="connsiteY60" fmla="*/ 1058 h 9894"/>
              <a:gd name="connsiteX61" fmla="*/ 6103 w 10000"/>
              <a:gd name="connsiteY61" fmla="*/ 1164 h 9894"/>
              <a:gd name="connsiteX62" fmla="*/ 5670 w 10000"/>
              <a:gd name="connsiteY62" fmla="*/ 1164 h 9894"/>
              <a:gd name="connsiteX63" fmla="*/ 5112 w 10000"/>
              <a:gd name="connsiteY63" fmla="*/ 1257 h 9894"/>
              <a:gd name="connsiteX64" fmla="*/ 4553 w 10000"/>
              <a:gd name="connsiteY64" fmla="*/ 1362 h 9894"/>
              <a:gd name="connsiteX65" fmla="*/ 3994 w 10000"/>
              <a:gd name="connsiteY65" fmla="*/ 1362 h 9894"/>
              <a:gd name="connsiteX66" fmla="*/ 3338 w 10000"/>
              <a:gd name="connsiteY66" fmla="*/ 1468 h 9894"/>
              <a:gd name="connsiteX67" fmla="*/ 2556 w 10000"/>
              <a:gd name="connsiteY67" fmla="*/ 1574 h 9894"/>
              <a:gd name="connsiteX68" fmla="*/ 1774 w 10000"/>
              <a:gd name="connsiteY68" fmla="*/ 1680 h 9894"/>
              <a:gd name="connsiteX69" fmla="*/ 880 w 10000"/>
              <a:gd name="connsiteY69" fmla="*/ 1786 h 9894"/>
              <a:gd name="connsiteX70" fmla="*/ 0 w 10000"/>
              <a:gd name="connsiteY70" fmla="*/ 1892 h 9894"/>
              <a:gd name="connsiteX71" fmla="*/ 0 w 10000"/>
              <a:gd name="connsiteY71" fmla="*/ 1257 h 9894"/>
              <a:gd name="connsiteX72" fmla="*/ 223 w 10000"/>
              <a:gd name="connsiteY72" fmla="*/ 1257 h 9894"/>
              <a:gd name="connsiteX73" fmla="*/ 559 w 10000"/>
              <a:gd name="connsiteY73" fmla="*/ 1257 h 9894"/>
              <a:gd name="connsiteX74" fmla="*/ 880 w 10000"/>
              <a:gd name="connsiteY74" fmla="*/ 1257 h 9894"/>
              <a:gd name="connsiteX75" fmla="*/ 1327 w 10000"/>
              <a:gd name="connsiteY75" fmla="*/ 1164 h 9894"/>
              <a:gd name="connsiteX76" fmla="*/ 1774 w 10000"/>
              <a:gd name="connsiteY76" fmla="*/ 1164 h 9894"/>
              <a:gd name="connsiteX77" fmla="*/ 2221 w 10000"/>
              <a:gd name="connsiteY77" fmla="*/ 1058 h 9894"/>
              <a:gd name="connsiteX78" fmla="*/ 2779 w 10000"/>
              <a:gd name="connsiteY78" fmla="*/ 1058 h 9894"/>
              <a:gd name="connsiteX79" fmla="*/ 3436 w 10000"/>
              <a:gd name="connsiteY79" fmla="*/ 952 h 9894"/>
              <a:gd name="connsiteX80" fmla="*/ 3994 w 10000"/>
              <a:gd name="connsiteY80" fmla="*/ 847 h 9894"/>
              <a:gd name="connsiteX81" fmla="*/ 4553 w 10000"/>
              <a:gd name="connsiteY81" fmla="*/ 847 h 9894"/>
              <a:gd name="connsiteX82" fmla="*/ 5112 w 10000"/>
              <a:gd name="connsiteY82" fmla="*/ 741 h 9894"/>
              <a:gd name="connsiteX83" fmla="*/ 5559 w 10000"/>
              <a:gd name="connsiteY83" fmla="*/ 635 h 9894"/>
              <a:gd name="connsiteX84" fmla="*/ 6006 w 10000"/>
              <a:gd name="connsiteY84" fmla="*/ 635 h 9894"/>
              <a:gd name="connsiteX85" fmla="*/ 6327 w 10000"/>
              <a:gd name="connsiteY85" fmla="*/ 529 h 9894"/>
              <a:gd name="connsiteX86" fmla="*/ 6662 w 10000"/>
              <a:gd name="connsiteY86" fmla="*/ 423 h 9894"/>
              <a:gd name="connsiteX87" fmla="*/ 6885 w 10000"/>
              <a:gd name="connsiteY87" fmla="*/ 423 h 9894"/>
              <a:gd name="connsiteX88" fmla="*/ 7332 w 10000"/>
              <a:gd name="connsiteY88" fmla="*/ 317 h 9894"/>
              <a:gd name="connsiteX89" fmla="*/ 7668 w 10000"/>
              <a:gd name="connsiteY89" fmla="*/ 212 h 9894"/>
              <a:gd name="connsiteX90" fmla="*/ 7891 w 10000"/>
              <a:gd name="connsiteY90" fmla="*/ 106 h 9894"/>
              <a:gd name="connsiteX91" fmla="*/ 8003 w 10000"/>
              <a:gd name="connsiteY91" fmla="*/ 106 h 9894"/>
              <a:gd name="connsiteX92" fmla="*/ 8115 w 10000"/>
              <a:gd name="connsiteY92" fmla="*/ 0 h 9894"/>
              <a:gd name="connsiteX93" fmla="*/ 8226 w 10000"/>
              <a:gd name="connsiteY93" fmla="*/ 0 h 9894"/>
              <a:gd name="connsiteX94" fmla="*/ 8338 w 10000"/>
              <a:gd name="connsiteY94" fmla="*/ 0 h 9894"/>
              <a:gd name="connsiteX95" fmla="*/ 8450 w 10000"/>
              <a:gd name="connsiteY95" fmla="*/ 106 h 9894"/>
              <a:gd name="connsiteX96" fmla="*/ 8673 w 10000"/>
              <a:gd name="connsiteY96" fmla="*/ 212 h 9894"/>
              <a:gd name="connsiteX97" fmla="*/ 8883 w 10000"/>
              <a:gd name="connsiteY97" fmla="*/ 317 h 9894"/>
              <a:gd name="connsiteX98" fmla="*/ 9218 w 10000"/>
              <a:gd name="connsiteY98" fmla="*/ 635 h 9894"/>
              <a:gd name="connsiteX99" fmla="*/ 9553 w 10000"/>
              <a:gd name="connsiteY99" fmla="*/ 847 h 9894"/>
              <a:gd name="connsiteX100" fmla="*/ 9777 w 10000"/>
              <a:gd name="connsiteY100" fmla="*/ 952 h 9894"/>
              <a:gd name="connsiteX101" fmla="*/ 9888 w 10000"/>
              <a:gd name="connsiteY101" fmla="*/ 1164 h 9894"/>
              <a:gd name="connsiteX102" fmla="*/ 9888 w 10000"/>
              <a:gd name="connsiteY102" fmla="*/ 1257 h 9894"/>
              <a:gd name="connsiteX103" fmla="*/ 9888 w 10000"/>
              <a:gd name="connsiteY103" fmla="*/ 1257 h 9894"/>
              <a:gd name="connsiteX0" fmla="*/ 9888 w 10000"/>
              <a:gd name="connsiteY0" fmla="*/ 1270 h 9893"/>
              <a:gd name="connsiteX1" fmla="*/ 10000 w 10000"/>
              <a:gd name="connsiteY1" fmla="*/ 1377 h 9893"/>
              <a:gd name="connsiteX2" fmla="*/ 9888 w 10000"/>
              <a:gd name="connsiteY2" fmla="*/ 1484 h 9893"/>
              <a:gd name="connsiteX3" fmla="*/ 9888 w 10000"/>
              <a:gd name="connsiteY3" fmla="*/ 1591 h 9893"/>
              <a:gd name="connsiteX4" fmla="*/ 9777 w 10000"/>
              <a:gd name="connsiteY4" fmla="*/ 1698 h 9893"/>
              <a:gd name="connsiteX5" fmla="*/ 9777 w 10000"/>
              <a:gd name="connsiteY5" fmla="*/ 1698 h 9893"/>
              <a:gd name="connsiteX6" fmla="*/ 9665 w 10000"/>
              <a:gd name="connsiteY6" fmla="*/ 1805 h 9893"/>
              <a:gd name="connsiteX7" fmla="*/ 9665 w 10000"/>
              <a:gd name="connsiteY7" fmla="*/ 1912 h 9893"/>
              <a:gd name="connsiteX8" fmla="*/ 9553 w 10000"/>
              <a:gd name="connsiteY8" fmla="*/ 2126 h 9893"/>
              <a:gd name="connsiteX9" fmla="*/ 9553 w 10000"/>
              <a:gd name="connsiteY9" fmla="*/ 2233 h 9893"/>
              <a:gd name="connsiteX10" fmla="*/ 9553 w 10000"/>
              <a:gd name="connsiteY10" fmla="*/ 2447 h 9893"/>
              <a:gd name="connsiteX11" fmla="*/ 9441 w 10000"/>
              <a:gd name="connsiteY11" fmla="*/ 2660 h 9893"/>
              <a:gd name="connsiteX12" fmla="*/ 9441 w 10000"/>
              <a:gd name="connsiteY12" fmla="*/ 2874 h 9893"/>
              <a:gd name="connsiteX13" fmla="*/ 9330 w 10000"/>
              <a:gd name="connsiteY13" fmla="*/ 3195 h 9893"/>
              <a:gd name="connsiteX14" fmla="*/ 9330 w 10000"/>
              <a:gd name="connsiteY14" fmla="*/ 3516 h 9893"/>
              <a:gd name="connsiteX15" fmla="*/ 9330 w 10000"/>
              <a:gd name="connsiteY15" fmla="*/ 3931 h 9893"/>
              <a:gd name="connsiteX16" fmla="*/ 9218 w 10000"/>
              <a:gd name="connsiteY16" fmla="*/ 4251 h 9893"/>
              <a:gd name="connsiteX17" fmla="*/ 9106 w 10000"/>
              <a:gd name="connsiteY17" fmla="*/ 4680 h 9893"/>
              <a:gd name="connsiteX18" fmla="*/ 9106 w 10000"/>
              <a:gd name="connsiteY18" fmla="*/ 5214 h 9893"/>
              <a:gd name="connsiteX19" fmla="*/ 8994 w 10000"/>
              <a:gd name="connsiteY19" fmla="*/ 5749 h 9893"/>
              <a:gd name="connsiteX20" fmla="*/ 8883 w 10000"/>
              <a:gd name="connsiteY20" fmla="*/ 6378 h 9893"/>
              <a:gd name="connsiteX21" fmla="*/ 8771 w 10000"/>
              <a:gd name="connsiteY21" fmla="*/ 6912 h 9893"/>
              <a:gd name="connsiteX22" fmla="*/ 8771 w 10000"/>
              <a:gd name="connsiteY22" fmla="*/ 7447 h 9893"/>
              <a:gd name="connsiteX23" fmla="*/ 8673 w 10000"/>
              <a:gd name="connsiteY23" fmla="*/ 7874 h 9893"/>
              <a:gd name="connsiteX24" fmla="*/ 8561 w 10000"/>
              <a:gd name="connsiteY24" fmla="*/ 8302 h 9893"/>
              <a:gd name="connsiteX25" fmla="*/ 8450 w 10000"/>
              <a:gd name="connsiteY25" fmla="*/ 8623 h 9893"/>
              <a:gd name="connsiteX26" fmla="*/ 8338 w 10000"/>
              <a:gd name="connsiteY26" fmla="*/ 8931 h 9893"/>
              <a:gd name="connsiteX27" fmla="*/ 8226 w 10000"/>
              <a:gd name="connsiteY27" fmla="*/ 9145 h 9893"/>
              <a:gd name="connsiteX28" fmla="*/ 8115 w 10000"/>
              <a:gd name="connsiteY28" fmla="*/ 9358 h 9893"/>
              <a:gd name="connsiteX29" fmla="*/ 8003 w 10000"/>
              <a:gd name="connsiteY29" fmla="*/ 9680 h 9893"/>
              <a:gd name="connsiteX30" fmla="*/ 7779 w 10000"/>
              <a:gd name="connsiteY30" fmla="*/ 9893 h 9893"/>
              <a:gd name="connsiteX31" fmla="*/ 7668 w 10000"/>
              <a:gd name="connsiteY31" fmla="*/ 7554 h 9893"/>
              <a:gd name="connsiteX32" fmla="*/ 7779 w 10000"/>
              <a:gd name="connsiteY32" fmla="*/ 7447 h 9893"/>
              <a:gd name="connsiteX33" fmla="*/ 7779 w 10000"/>
              <a:gd name="connsiteY33" fmla="*/ 7233 h 9893"/>
              <a:gd name="connsiteX34" fmla="*/ 7891 w 10000"/>
              <a:gd name="connsiteY34" fmla="*/ 7018 h 9893"/>
              <a:gd name="connsiteX35" fmla="*/ 7891 w 10000"/>
              <a:gd name="connsiteY35" fmla="*/ 6698 h 9893"/>
              <a:gd name="connsiteX36" fmla="*/ 8003 w 10000"/>
              <a:gd name="connsiteY36" fmla="*/ 6284 h 9893"/>
              <a:gd name="connsiteX37" fmla="*/ 8003 w 10000"/>
              <a:gd name="connsiteY37" fmla="*/ 5856 h 9893"/>
              <a:gd name="connsiteX38" fmla="*/ 8115 w 10000"/>
              <a:gd name="connsiteY38" fmla="*/ 5428 h 9893"/>
              <a:gd name="connsiteX39" fmla="*/ 8115 w 10000"/>
              <a:gd name="connsiteY39" fmla="*/ 4893 h 9893"/>
              <a:gd name="connsiteX40" fmla="*/ 8226 w 10000"/>
              <a:gd name="connsiteY40" fmla="*/ 4251 h 9893"/>
              <a:gd name="connsiteX41" fmla="*/ 8338 w 10000"/>
              <a:gd name="connsiteY41" fmla="*/ 3824 h 9893"/>
              <a:gd name="connsiteX42" fmla="*/ 8338 w 10000"/>
              <a:gd name="connsiteY42" fmla="*/ 3409 h 9893"/>
              <a:gd name="connsiteX43" fmla="*/ 8450 w 10000"/>
              <a:gd name="connsiteY43" fmla="*/ 2982 h 9893"/>
              <a:gd name="connsiteX44" fmla="*/ 8450 w 10000"/>
              <a:gd name="connsiteY44" fmla="*/ 2660 h 9893"/>
              <a:gd name="connsiteX45" fmla="*/ 8450 w 10000"/>
              <a:gd name="connsiteY45" fmla="*/ 2340 h 9893"/>
              <a:gd name="connsiteX46" fmla="*/ 8450 w 10000"/>
              <a:gd name="connsiteY46" fmla="*/ 2126 h 9893"/>
              <a:gd name="connsiteX47" fmla="*/ 8561 w 10000"/>
              <a:gd name="connsiteY47" fmla="*/ 1912 h 9893"/>
              <a:gd name="connsiteX48" fmla="*/ 8561 w 10000"/>
              <a:gd name="connsiteY48" fmla="*/ 1698 h 9893"/>
              <a:gd name="connsiteX49" fmla="*/ 8450 w 10000"/>
              <a:gd name="connsiteY49" fmla="*/ 1484 h 9893"/>
              <a:gd name="connsiteX50" fmla="*/ 8450 w 10000"/>
              <a:gd name="connsiteY50" fmla="*/ 1270 h 9893"/>
              <a:gd name="connsiteX51" fmla="*/ 8338 w 10000"/>
              <a:gd name="connsiteY51" fmla="*/ 1176 h 9893"/>
              <a:gd name="connsiteX52" fmla="*/ 8115 w 10000"/>
              <a:gd name="connsiteY52" fmla="*/ 1069 h 9893"/>
              <a:gd name="connsiteX53" fmla="*/ 7779 w 10000"/>
              <a:gd name="connsiteY53" fmla="*/ 962 h 9893"/>
              <a:gd name="connsiteX54" fmla="*/ 7779 w 10000"/>
              <a:gd name="connsiteY54" fmla="*/ 962 h 9893"/>
              <a:gd name="connsiteX55" fmla="*/ 7556 w 10000"/>
              <a:gd name="connsiteY55" fmla="*/ 962 h 9893"/>
              <a:gd name="connsiteX56" fmla="*/ 7444 w 10000"/>
              <a:gd name="connsiteY56" fmla="*/ 962 h 9893"/>
              <a:gd name="connsiteX57" fmla="*/ 7221 w 10000"/>
              <a:gd name="connsiteY57" fmla="*/ 1069 h 9893"/>
              <a:gd name="connsiteX58" fmla="*/ 6885 w 10000"/>
              <a:gd name="connsiteY58" fmla="*/ 1069 h 9893"/>
              <a:gd name="connsiteX59" fmla="*/ 6550 w 10000"/>
              <a:gd name="connsiteY59" fmla="*/ 1069 h 9893"/>
              <a:gd name="connsiteX60" fmla="*/ 6103 w 10000"/>
              <a:gd name="connsiteY60" fmla="*/ 1176 h 9893"/>
              <a:gd name="connsiteX61" fmla="*/ 5670 w 10000"/>
              <a:gd name="connsiteY61" fmla="*/ 1176 h 9893"/>
              <a:gd name="connsiteX62" fmla="*/ 5112 w 10000"/>
              <a:gd name="connsiteY62" fmla="*/ 1270 h 9893"/>
              <a:gd name="connsiteX63" fmla="*/ 4553 w 10000"/>
              <a:gd name="connsiteY63" fmla="*/ 1377 h 9893"/>
              <a:gd name="connsiteX64" fmla="*/ 3994 w 10000"/>
              <a:gd name="connsiteY64" fmla="*/ 1377 h 9893"/>
              <a:gd name="connsiteX65" fmla="*/ 3338 w 10000"/>
              <a:gd name="connsiteY65" fmla="*/ 1484 h 9893"/>
              <a:gd name="connsiteX66" fmla="*/ 2556 w 10000"/>
              <a:gd name="connsiteY66" fmla="*/ 1591 h 9893"/>
              <a:gd name="connsiteX67" fmla="*/ 1774 w 10000"/>
              <a:gd name="connsiteY67" fmla="*/ 1698 h 9893"/>
              <a:gd name="connsiteX68" fmla="*/ 880 w 10000"/>
              <a:gd name="connsiteY68" fmla="*/ 1805 h 9893"/>
              <a:gd name="connsiteX69" fmla="*/ 0 w 10000"/>
              <a:gd name="connsiteY69" fmla="*/ 1912 h 9893"/>
              <a:gd name="connsiteX70" fmla="*/ 0 w 10000"/>
              <a:gd name="connsiteY70" fmla="*/ 1270 h 9893"/>
              <a:gd name="connsiteX71" fmla="*/ 223 w 10000"/>
              <a:gd name="connsiteY71" fmla="*/ 1270 h 9893"/>
              <a:gd name="connsiteX72" fmla="*/ 559 w 10000"/>
              <a:gd name="connsiteY72" fmla="*/ 1270 h 9893"/>
              <a:gd name="connsiteX73" fmla="*/ 880 w 10000"/>
              <a:gd name="connsiteY73" fmla="*/ 1270 h 9893"/>
              <a:gd name="connsiteX74" fmla="*/ 1327 w 10000"/>
              <a:gd name="connsiteY74" fmla="*/ 1176 h 9893"/>
              <a:gd name="connsiteX75" fmla="*/ 1774 w 10000"/>
              <a:gd name="connsiteY75" fmla="*/ 1176 h 9893"/>
              <a:gd name="connsiteX76" fmla="*/ 2221 w 10000"/>
              <a:gd name="connsiteY76" fmla="*/ 1069 h 9893"/>
              <a:gd name="connsiteX77" fmla="*/ 2779 w 10000"/>
              <a:gd name="connsiteY77" fmla="*/ 1069 h 9893"/>
              <a:gd name="connsiteX78" fmla="*/ 3436 w 10000"/>
              <a:gd name="connsiteY78" fmla="*/ 962 h 9893"/>
              <a:gd name="connsiteX79" fmla="*/ 3994 w 10000"/>
              <a:gd name="connsiteY79" fmla="*/ 856 h 9893"/>
              <a:gd name="connsiteX80" fmla="*/ 4553 w 10000"/>
              <a:gd name="connsiteY80" fmla="*/ 856 h 9893"/>
              <a:gd name="connsiteX81" fmla="*/ 5112 w 10000"/>
              <a:gd name="connsiteY81" fmla="*/ 749 h 9893"/>
              <a:gd name="connsiteX82" fmla="*/ 5559 w 10000"/>
              <a:gd name="connsiteY82" fmla="*/ 642 h 9893"/>
              <a:gd name="connsiteX83" fmla="*/ 6006 w 10000"/>
              <a:gd name="connsiteY83" fmla="*/ 642 h 9893"/>
              <a:gd name="connsiteX84" fmla="*/ 6327 w 10000"/>
              <a:gd name="connsiteY84" fmla="*/ 535 h 9893"/>
              <a:gd name="connsiteX85" fmla="*/ 6662 w 10000"/>
              <a:gd name="connsiteY85" fmla="*/ 428 h 9893"/>
              <a:gd name="connsiteX86" fmla="*/ 6885 w 10000"/>
              <a:gd name="connsiteY86" fmla="*/ 428 h 9893"/>
              <a:gd name="connsiteX87" fmla="*/ 7332 w 10000"/>
              <a:gd name="connsiteY87" fmla="*/ 320 h 9893"/>
              <a:gd name="connsiteX88" fmla="*/ 7668 w 10000"/>
              <a:gd name="connsiteY88" fmla="*/ 214 h 9893"/>
              <a:gd name="connsiteX89" fmla="*/ 7891 w 10000"/>
              <a:gd name="connsiteY89" fmla="*/ 107 h 9893"/>
              <a:gd name="connsiteX90" fmla="*/ 8003 w 10000"/>
              <a:gd name="connsiteY90" fmla="*/ 107 h 9893"/>
              <a:gd name="connsiteX91" fmla="*/ 8115 w 10000"/>
              <a:gd name="connsiteY91" fmla="*/ 0 h 9893"/>
              <a:gd name="connsiteX92" fmla="*/ 8226 w 10000"/>
              <a:gd name="connsiteY92" fmla="*/ 0 h 9893"/>
              <a:gd name="connsiteX93" fmla="*/ 8338 w 10000"/>
              <a:gd name="connsiteY93" fmla="*/ 0 h 9893"/>
              <a:gd name="connsiteX94" fmla="*/ 8450 w 10000"/>
              <a:gd name="connsiteY94" fmla="*/ 107 h 9893"/>
              <a:gd name="connsiteX95" fmla="*/ 8673 w 10000"/>
              <a:gd name="connsiteY95" fmla="*/ 214 h 9893"/>
              <a:gd name="connsiteX96" fmla="*/ 8883 w 10000"/>
              <a:gd name="connsiteY96" fmla="*/ 320 h 9893"/>
              <a:gd name="connsiteX97" fmla="*/ 9218 w 10000"/>
              <a:gd name="connsiteY97" fmla="*/ 642 h 9893"/>
              <a:gd name="connsiteX98" fmla="*/ 9553 w 10000"/>
              <a:gd name="connsiteY98" fmla="*/ 856 h 9893"/>
              <a:gd name="connsiteX99" fmla="*/ 9777 w 10000"/>
              <a:gd name="connsiteY99" fmla="*/ 962 h 9893"/>
              <a:gd name="connsiteX100" fmla="*/ 9888 w 10000"/>
              <a:gd name="connsiteY100" fmla="*/ 1176 h 9893"/>
              <a:gd name="connsiteX101" fmla="*/ 9888 w 10000"/>
              <a:gd name="connsiteY101" fmla="*/ 1270 h 9893"/>
              <a:gd name="connsiteX102" fmla="*/ 9888 w 10000"/>
              <a:gd name="connsiteY102" fmla="*/ 1270 h 9893"/>
              <a:gd name="connsiteX0" fmla="*/ 9888 w 10000"/>
              <a:gd name="connsiteY0" fmla="*/ 1284 h 9785"/>
              <a:gd name="connsiteX1" fmla="*/ 10000 w 10000"/>
              <a:gd name="connsiteY1" fmla="*/ 1392 h 9785"/>
              <a:gd name="connsiteX2" fmla="*/ 9888 w 10000"/>
              <a:gd name="connsiteY2" fmla="*/ 1500 h 9785"/>
              <a:gd name="connsiteX3" fmla="*/ 9888 w 10000"/>
              <a:gd name="connsiteY3" fmla="*/ 1608 h 9785"/>
              <a:gd name="connsiteX4" fmla="*/ 9777 w 10000"/>
              <a:gd name="connsiteY4" fmla="*/ 1716 h 9785"/>
              <a:gd name="connsiteX5" fmla="*/ 9777 w 10000"/>
              <a:gd name="connsiteY5" fmla="*/ 1716 h 9785"/>
              <a:gd name="connsiteX6" fmla="*/ 9665 w 10000"/>
              <a:gd name="connsiteY6" fmla="*/ 1825 h 9785"/>
              <a:gd name="connsiteX7" fmla="*/ 9665 w 10000"/>
              <a:gd name="connsiteY7" fmla="*/ 1933 h 9785"/>
              <a:gd name="connsiteX8" fmla="*/ 9553 w 10000"/>
              <a:gd name="connsiteY8" fmla="*/ 2149 h 9785"/>
              <a:gd name="connsiteX9" fmla="*/ 9553 w 10000"/>
              <a:gd name="connsiteY9" fmla="*/ 2257 h 9785"/>
              <a:gd name="connsiteX10" fmla="*/ 9553 w 10000"/>
              <a:gd name="connsiteY10" fmla="*/ 2473 h 9785"/>
              <a:gd name="connsiteX11" fmla="*/ 9441 w 10000"/>
              <a:gd name="connsiteY11" fmla="*/ 2689 h 9785"/>
              <a:gd name="connsiteX12" fmla="*/ 9441 w 10000"/>
              <a:gd name="connsiteY12" fmla="*/ 2905 h 9785"/>
              <a:gd name="connsiteX13" fmla="*/ 9330 w 10000"/>
              <a:gd name="connsiteY13" fmla="*/ 3230 h 9785"/>
              <a:gd name="connsiteX14" fmla="*/ 9330 w 10000"/>
              <a:gd name="connsiteY14" fmla="*/ 3554 h 9785"/>
              <a:gd name="connsiteX15" fmla="*/ 9330 w 10000"/>
              <a:gd name="connsiteY15" fmla="*/ 3974 h 9785"/>
              <a:gd name="connsiteX16" fmla="*/ 9218 w 10000"/>
              <a:gd name="connsiteY16" fmla="*/ 4297 h 9785"/>
              <a:gd name="connsiteX17" fmla="*/ 9106 w 10000"/>
              <a:gd name="connsiteY17" fmla="*/ 4731 h 9785"/>
              <a:gd name="connsiteX18" fmla="*/ 9106 w 10000"/>
              <a:gd name="connsiteY18" fmla="*/ 5270 h 9785"/>
              <a:gd name="connsiteX19" fmla="*/ 8994 w 10000"/>
              <a:gd name="connsiteY19" fmla="*/ 5811 h 9785"/>
              <a:gd name="connsiteX20" fmla="*/ 8883 w 10000"/>
              <a:gd name="connsiteY20" fmla="*/ 6447 h 9785"/>
              <a:gd name="connsiteX21" fmla="*/ 8771 w 10000"/>
              <a:gd name="connsiteY21" fmla="*/ 6987 h 9785"/>
              <a:gd name="connsiteX22" fmla="*/ 8771 w 10000"/>
              <a:gd name="connsiteY22" fmla="*/ 7528 h 9785"/>
              <a:gd name="connsiteX23" fmla="*/ 8673 w 10000"/>
              <a:gd name="connsiteY23" fmla="*/ 7959 h 9785"/>
              <a:gd name="connsiteX24" fmla="*/ 8561 w 10000"/>
              <a:gd name="connsiteY24" fmla="*/ 8392 h 9785"/>
              <a:gd name="connsiteX25" fmla="*/ 8450 w 10000"/>
              <a:gd name="connsiteY25" fmla="*/ 8716 h 9785"/>
              <a:gd name="connsiteX26" fmla="*/ 8338 w 10000"/>
              <a:gd name="connsiteY26" fmla="*/ 9028 h 9785"/>
              <a:gd name="connsiteX27" fmla="*/ 8226 w 10000"/>
              <a:gd name="connsiteY27" fmla="*/ 9244 h 9785"/>
              <a:gd name="connsiteX28" fmla="*/ 8115 w 10000"/>
              <a:gd name="connsiteY28" fmla="*/ 9459 h 9785"/>
              <a:gd name="connsiteX29" fmla="*/ 8003 w 10000"/>
              <a:gd name="connsiteY29" fmla="*/ 9785 h 9785"/>
              <a:gd name="connsiteX30" fmla="*/ 7668 w 10000"/>
              <a:gd name="connsiteY30" fmla="*/ 7636 h 9785"/>
              <a:gd name="connsiteX31" fmla="*/ 7779 w 10000"/>
              <a:gd name="connsiteY31" fmla="*/ 7528 h 9785"/>
              <a:gd name="connsiteX32" fmla="*/ 7779 w 10000"/>
              <a:gd name="connsiteY32" fmla="*/ 7311 h 9785"/>
              <a:gd name="connsiteX33" fmla="*/ 7891 w 10000"/>
              <a:gd name="connsiteY33" fmla="*/ 7094 h 9785"/>
              <a:gd name="connsiteX34" fmla="*/ 7891 w 10000"/>
              <a:gd name="connsiteY34" fmla="*/ 6770 h 9785"/>
              <a:gd name="connsiteX35" fmla="*/ 8003 w 10000"/>
              <a:gd name="connsiteY35" fmla="*/ 6352 h 9785"/>
              <a:gd name="connsiteX36" fmla="*/ 8003 w 10000"/>
              <a:gd name="connsiteY36" fmla="*/ 5919 h 9785"/>
              <a:gd name="connsiteX37" fmla="*/ 8115 w 10000"/>
              <a:gd name="connsiteY37" fmla="*/ 5487 h 9785"/>
              <a:gd name="connsiteX38" fmla="*/ 8115 w 10000"/>
              <a:gd name="connsiteY38" fmla="*/ 4946 h 9785"/>
              <a:gd name="connsiteX39" fmla="*/ 8226 w 10000"/>
              <a:gd name="connsiteY39" fmla="*/ 4297 h 9785"/>
              <a:gd name="connsiteX40" fmla="*/ 8338 w 10000"/>
              <a:gd name="connsiteY40" fmla="*/ 3865 h 9785"/>
              <a:gd name="connsiteX41" fmla="*/ 8338 w 10000"/>
              <a:gd name="connsiteY41" fmla="*/ 3446 h 9785"/>
              <a:gd name="connsiteX42" fmla="*/ 8450 w 10000"/>
              <a:gd name="connsiteY42" fmla="*/ 3014 h 9785"/>
              <a:gd name="connsiteX43" fmla="*/ 8450 w 10000"/>
              <a:gd name="connsiteY43" fmla="*/ 2689 h 9785"/>
              <a:gd name="connsiteX44" fmla="*/ 8450 w 10000"/>
              <a:gd name="connsiteY44" fmla="*/ 2365 h 9785"/>
              <a:gd name="connsiteX45" fmla="*/ 8450 w 10000"/>
              <a:gd name="connsiteY45" fmla="*/ 2149 h 9785"/>
              <a:gd name="connsiteX46" fmla="*/ 8561 w 10000"/>
              <a:gd name="connsiteY46" fmla="*/ 1933 h 9785"/>
              <a:gd name="connsiteX47" fmla="*/ 8561 w 10000"/>
              <a:gd name="connsiteY47" fmla="*/ 1716 h 9785"/>
              <a:gd name="connsiteX48" fmla="*/ 8450 w 10000"/>
              <a:gd name="connsiteY48" fmla="*/ 1500 h 9785"/>
              <a:gd name="connsiteX49" fmla="*/ 8450 w 10000"/>
              <a:gd name="connsiteY49" fmla="*/ 1284 h 9785"/>
              <a:gd name="connsiteX50" fmla="*/ 8338 w 10000"/>
              <a:gd name="connsiteY50" fmla="*/ 1189 h 9785"/>
              <a:gd name="connsiteX51" fmla="*/ 8115 w 10000"/>
              <a:gd name="connsiteY51" fmla="*/ 1081 h 9785"/>
              <a:gd name="connsiteX52" fmla="*/ 7779 w 10000"/>
              <a:gd name="connsiteY52" fmla="*/ 972 h 9785"/>
              <a:gd name="connsiteX53" fmla="*/ 7779 w 10000"/>
              <a:gd name="connsiteY53" fmla="*/ 972 h 9785"/>
              <a:gd name="connsiteX54" fmla="*/ 7556 w 10000"/>
              <a:gd name="connsiteY54" fmla="*/ 972 h 9785"/>
              <a:gd name="connsiteX55" fmla="*/ 7444 w 10000"/>
              <a:gd name="connsiteY55" fmla="*/ 972 h 9785"/>
              <a:gd name="connsiteX56" fmla="*/ 7221 w 10000"/>
              <a:gd name="connsiteY56" fmla="*/ 1081 h 9785"/>
              <a:gd name="connsiteX57" fmla="*/ 6885 w 10000"/>
              <a:gd name="connsiteY57" fmla="*/ 1081 h 9785"/>
              <a:gd name="connsiteX58" fmla="*/ 6550 w 10000"/>
              <a:gd name="connsiteY58" fmla="*/ 1081 h 9785"/>
              <a:gd name="connsiteX59" fmla="*/ 6103 w 10000"/>
              <a:gd name="connsiteY59" fmla="*/ 1189 h 9785"/>
              <a:gd name="connsiteX60" fmla="*/ 5670 w 10000"/>
              <a:gd name="connsiteY60" fmla="*/ 1189 h 9785"/>
              <a:gd name="connsiteX61" fmla="*/ 5112 w 10000"/>
              <a:gd name="connsiteY61" fmla="*/ 1284 h 9785"/>
              <a:gd name="connsiteX62" fmla="*/ 4553 w 10000"/>
              <a:gd name="connsiteY62" fmla="*/ 1392 h 9785"/>
              <a:gd name="connsiteX63" fmla="*/ 3994 w 10000"/>
              <a:gd name="connsiteY63" fmla="*/ 1392 h 9785"/>
              <a:gd name="connsiteX64" fmla="*/ 3338 w 10000"/>
              <a:gd name="connsiteY64" fmla="*/ 1500 h 9785"/>
              <a:gd name="connsiteX65" fmla="*/ 2556 w 10000"/>
              <a:gd name="connsiteY65" fmla="*/ 1608 h 9785"/>
              <a:gd name="connsiteX66" fmla="*/ 1774 w 10000"/>
              <a:gd name="connsiteY66" fmla="*/ 1716 h 9785"/>
              <a:gd name="connsiteX67" fmla="*/ 880 w 10000"/>
              <a:gd name="connsiteY67" fmla="*/ 1825 h 9785"/>
              <a:gd name="connsiteX68" fmla="*/ 0 w 10000"/>
              <a:gd name="connsiteY68" fmla="*/ 1933 h 9785"/>
              <a:gd name="connsiteX69" fmla="*/ 0 w 10000"/>
              <a:gd name="connsiteY69" fmla="*/ 1284 h 9785"/>
              <a:gd name="connsiteX70" fmla="*/ 223 w 10000"/>
              <a:gd name="connsiteY70" fmla="*/ 1284 h 9785"/>
              <a:gd name="connsiteX71" fmla="*/ 559 w 10000"/>
              <a:gd name="connsiteY71" fmla="*/ 1284 h 9785"/>
              <a:gd name="connsiteX72" fmla="*/ 880 w 10000"/>
              <a:gd name="connsiteY72" fmla="*/ 1284 h 9785"/>
              <a:gd name="connsiteX73" fmla="*/ 1327 w 10000"/>
              <a:gd name="connsiteY73" fmla="*/ 1189 h 9785"/>
              <a:gd name="connsiteX74" fmla="*/ 1774 w 10000"/>
              <a:gd name="connsiteY74" fmla="*/ 1189 h 9785"/>
              <a:gd name="connsiteX75" fmla="*/ 2221 w 10000"/>
              <a:gd name="connsiteY75" fmla="*/ 1081 h 9785"/>
              <a:gd name="connsiteX76" fmla="*/ 2779 w 10000"/>
              <a:gd name="connsiteY76" fmla="*/ 1081 h 9785"/>
              <a:gd name="connsiteX77" fmla="*/ 3436 w 10000"/>
              <a:gd name="connsiteY77" fmla="*/ 972 h 9785"/>
              <a:gd name="connsiteX78" fmla="*/ 3994 w 10000"/>
              <a:gd name="connsiteY78" fmla="*/ 865 h 9785"/>
              <a:gd name="connsiteX79" fmla="*/ 4553 w 10000"/>
              <a:gd name="connsiteY79" fmla="*/ 865 h 9785"/>
              <a:gd name="connsiteX80" fmla="*/ 5112 w 10000"/>
              <a:gd name="connsiteY80" fmla="*/ 757 h 9785"/>
              <a:gd name="connsiteX81" fmla="*/ 5559 w 10000"/>
              <a:gd name="connsiteY81" fmla="*/ 649 h 9785"/>
              <a:gd name="connsiteX82" fmla="*/ 6006 w 10000"/>
              <a:gd name="connsiteY82" fmla="*/ 649 h 9785"/>
              <a:gd name="connsiteX83" fmla="*/ 6327 w 10000"/>
              <a:gd name="connsiteY83" fmla="*/ 541 h 9785"/>
              <a:gd name="connsiteX84" fmla="*/ 6662 w 10000"/>
              <a:gd name="connsiteY84" fmla="*/ 433 h 9785"/>
              <a:gd name="connsiteX85" fmla="*/ 6885 w 10000"/>
              <a:gd name="connsiteY85" fmla="*/ 433 h 9785"/>
              <a:gd name="connsiteX86" fmla="*/ 7332 w 10000"/>
              <a:gd name="connsiteY86" fmla="*/ 323 h 9785"/>
              <a:gd name="connsiteX87" fmla="*/ 7668 w 10000"/>
              <a:gd name="connsiteY87" fmla="*/ 216 h 9785"/>
              <a:gd name="connsiteX88" fmla="*/ 7891 w 10000"/>
              <a:gd name="connsiteY88" fmla="*/ 108 h 9785"/>
              <a:gd name="connsiteX89" fmla="*/ 8003 w 10000"/>
              <a:gd name="connsiteY89" fmla="*/ 108 h 9785"/>
              <a:gd name="connsiteX90" fmla="*/ 8115 w 10000"/>
              <a:gd name="connsiteY90" fmla="*/ 0 h 9785"/>
              <a:gd name="connsiteX91" fmla="*/ 8226 w 10000"/>
              <a:gd name="connsiteY91" fmla="*/ 0 h 9785"/>
              <a:gd name="connsiteX92" fmla="*/ 8338 w 10000"/>
              <a:gd name="connsiteY92" fmla="*/ 0 h 9785"/>
              <a:gd name="connsiteX93" fmla="*/ 8450 w 10000"/>
              <a:gd name="connsiteY93" fmla="*/ 108 h 9785"/>
              <a:gd name="connsiteX94" fmla="*/ 8673 w 10000"/>
              <a:gd name="connsiteY94" fmla="*/ 216 h 9785"/>
              <a:gd name="connsiteX95" fmla="*/ 8883 w 10000"/>
              <a:gd name="connsiteY95" fmla="*/ 323 h 9785"/>
              <a:gd name="connsiteX96" fmla="*/ 9218 w 10000"/>
              <a:gd name="connsiteY96" fmla="*/ 649 h 9785"/>
              <a:gd name="connsiteX97" fmla="*/ 9553 w 10000"/>
              <a:gd name="connsiteY97" fmla="*/ 865 h 9785"/>
              <a:gd name="connsiteX98" fmla="*/ 9777 w 10000"/>
              <a:gd name="connsiteY98" fmla="*/ 972 h 9785"/>
              <a:gd name="connsiteX99" fmla="*/ 9888 w 10000"/>
              <a:gd name="connsiteY99" fmla="*/ 1189 h 9785"/>
              <a:gd name="connsiteX100" fmla="*/ 9888 w 10000"/>
              <a:gd name="connsiteY100" fmla="*/ 1284 h 9785"/>
              <a:gd name="connsiteX101" fmla="*/ 9888 w 10000"/>
              <a:gd name="connsiteY101" fmla="*/ 1284 h 9785"/>
              <a:gd name="connsiteX0" fmla="*/ 9888 w 10000"/>
              <a:gd name="connsiteY0" fmla="*/ 1312 h 9667"/>
              <a:gd name="connsiteX1" fmla="*/ 10000 w 10000"/>
              <a:gd name="connsiteY1" fmla="*/ 1423 h 9667"/>
              <a:gd name="connsiteX2" fmla="*/ 9888 w 10000"/>
              <a:gd name="connsiteY2" fmla="*/ 1533 h 9667"/>
              <a:gd name="connsiteX3" fmla="*/ 9888 w 10000"/>
              <a:gd name="connsiteY3" fmla="*/ 1643 h 9667"/>
              <a:gd name="connsiteX4" fmla="*/ 9777 w 10000"/>
              <a:gd name="connsiteY4" fmla="*/ 1754 h 9667"/>
              <a:gd name="connsiteX5" fmla="*/ 9777 w 10000"/>
              <a:gd name="connsiteY5" fmla="*/ 1754 h 9667"/>
              <a:gd name="connsiteX6" fmla="*/ 9665 w 10000"/>
              <a:gd name="connsiteY6" fmla="*/ 1865 h 9667"/>
              <a:gd name="connsiteX7" fmla="*/ 9665 w 10000"/>
              <a:gd name="connsiteY7" fmla="*/ 1975 h 9667"/>
              <a:gd name="connsiteX8" fmla="*/ 9553 w 10000"/>
              <a:gd name="connsiteY8" fmla="*/ 2196 h 9667"/>
              <a:gd name="connsiteX9" fmla="*/ 9553 w 10000"/>
              <a:gd name="connsiteY9" fmla="*/ 2307 h 9667"/>
              <a:gd name="connsiteX10" fmla="*/ 9553 w 10000"/>
              <a:gd name="connsiteY10" fmla="*/ 2527 h 9667"/>
              <a:gd name="connsiteX11" fmla="*/ 9441 w 10000"/>
              <a:gd name="connsiteY11" fmla="*/ 2748 h 9667"/>
              <a:gd name="connsiteX12" fmla="*/ 9441 w 10000"/>
              <a:gd name="connsiteY12" fmla="*/ 2969 h 9667"/>
              <a:gd name="connsiteX13" fmla="*/ 9330 w 10000"/>
              <a:gd name="connsiteY13" fmla="*/ 3301 h 9667"/>
              <a:gd name="connsiteX14" fmla="*/ 9330 w 10000"/>
              <a:gd name="connsiteY14" fmla="*/ 3632 h 9667"/>
              <a:gd name="connsiteX15" fmla="*/ 9330 w 10000"/>
              <a:gd name="connsiteY15" fmla="*/ 4061 h 9667"/>
              <a:gd name="connsiteX16" fmla="*/ 9218 w 10000"/>
              <a:gd name="connsiteY16" fmla="*/ 4391 h 9667"/>
              <a:gd name="connsiteX17" fmla="*/ 9106 w 10000"/>
              <a:gd name="connsiteY17" fmla="*/ 4835 h 9667"/>
              <a:gd name="connsiteX18" fmla="*/ 9106 w 10000"/>
              <a:gd name="connsiteY18" fmla="*/ 5386 h 9667"/>
              <a:gd name="connsiteX19" fmla="*/ 8994 w 10000"/>
              <a:gd name="connsiteY19" fmla="*/ 5939 h 9667"/>
              <a:gd name="connsiteX20" fmla="*/ 8883 w 10000"/>
              <a:gd name="connsiteY20" fmla="*/ 6589 h 9667"/>
              <a:gd name="connsiteX21" fmla="*/ 8771 w 10000"/>
              <a:gd name="connsiteY21" fmla="*/ 7141 h 9667"/>
              <a:gd name="connsiteX22" fmla="*/ 8771 w 10000"/>
              <a:gd name="connsiteY22" fmla="*/ 7693 h 9667"/>
              <a:gd name="connsiteX23" fmla="*/ 8673 w 10000"/>
              <a:gd name="connsiteY23" fmla="*/ 8134 h 9667"/>
              <a:gd name="connsiteX24" fmla="*/ 8561 w 10000"/>
              <a:gd name="connsiteY24" fmla="*/ 8576 h 9667"/>
              <a:gd name="connsiteX25" fmla="*/ 8450 w 10000"/>
              <a:gd name="connsiteY25" fmla="*/ 8908 h 9667"/>
              <a:gd name="connsiteX26" fmla="*/ 8338 w 10000"/>
              <a:gd name="connsiteY26" fmla="*/ 9226 h 9667"/>
              <a:gd name="connsiteX27" fmla="*/ 8226 w 10000"/>
              <a:gd name="connsiteY27" fmla="*/ 9447 h 9667"/>
              <a:gd name="connsiteX28" fmla="*/ 8115 w 10000"/>
              <a:gd name="connsiteY28" fmla="*/ 9667 h 9667"/>
              <a:gd name="connsiteX29" fmla="*/ 7668 w 10000"/>
              <a:gd name="connsiteY29" fmla="*/ 7804 h 9667"/>
              <a:gd name="connsiteX30" fmla="*/ 7779 w 10000"/>
              <a:gd name="connsiteY30" fmla="*/ 7693 h 9667"/>
              <a:gd name="connsiteX31" fmla="*/ 7779 w 10000"/>
              <a:gd name="connsiteY31" fmla="*/ 7472 h 9667"/>
              <a:gd name="connsiteX32" fmla="*/ 7891 w 10000"/>
              <a:gd name="connsiteY32" fmla="*/ 7250 h 9667"/>
              <a:gd name="connsiteX33" fmla="*/ 7891 w 10000"/>
              <a:gd name="connsiteY33" fmla="*/ 6919 h 9667"/>
              <a:gd name="connsiteX34" fmla="*/ 8003 w 10000"/>
              <a:gd name="connsiteY34" fmla="*/ 6492 h 9667"/>
              <a:gd name="connsiteX35" fmla="*/ 8003 w 10000"/>
              <a:gd name="connsiteY35" fmla="*/ 6049 h 9667"/>
              <a:gd name="connsiteX36" fmla="*/ 8115 w 10000"/>
              <a:gd name="connsiteY36" fmla="*/ 5608 h 9667"/>
              <a:gd name="connsiteX37" fmla="*/ 8115 w 10000"/>
              <a:gd name="connsiteY37" fmla="*/ 5055 h 9667"/>
              <a:gd name="connsiteX38" fmla="*/ 8226 w 10000"/>
              <a:gd name="connsiteY38" fmla="*/ 4391 h 9667"/>
              <a:gd name="connsiteX39" fmla="*/ 8338 w 10000"/>
              <a:gd name="connsiteY39" fmla="*/ 3950 h 9667"/>
              <a:gd name="connsiteX40" fmla="*/ 8338 w 10000"/>
              <a:gd name="connsiteY40" fmla="*/ 3522 h 9667"/>
              <a:gd name="connsiteX41" fmla="*/ 8450 w 10000"/>
              <a:gd name="connsiteY41" fmla="*/ 3080 h 9667"/>
              <a:gd name="connsiteX42" fmla="*/ 8450 w 10000"/>
              <a:gd name="connsiteY42" fmla="*/ 2748 h 9667"/>
              <a:gd name="connsiteX43" fmla="*/ 8450 w 10000"/>
              <a:gd name="connsiteY43" fmla="*/ 2417 h 9667"/>
              <a:gd name="connsiteX44" fmla="*/ 8450 w 10000"/>
              <a:gd name="connsiteY44" fmla="*/ 2196 h 9667"/>
              <a:gd name="connsiteX45" fmla="*/ 8561 w 10000"/>
              <a:gd name="connsiteY45" fmla="*/ 1975 h 9667"/>
              <a:gd name="connsiteX46" fmla="*/ 8561 w 10000"/>
              <a:gd name="connsiteY46" fmla="*/ 1754 h 9667"/>
              <a:gd name="connsiteX47" fmla="*/ 8450 w 10000"/>
              <a:gd name="connsiteY47" fmla="*/ 1533 h 9667"/>
              <a:gd name="connsiteX48" fmla="*/ 8450 w 10000"/>
              <a:gd name="connsiteY48" fmla="*/ 1312 h 9667"/>
              <a:gd name="connsiteX49" fmla="*/ 8338 w 10000"/>
              <a:gd name="connsiteY49" fmla="*/ 1215 h 9667"/>
              <a:gd name="connsiteX50" fmla="*/ 8115 w 10000"/>
              <a:gd name="connsiteY50" fmla="*/ 1105 h 9667"/>
              <a:gd name="connsiteX51" fmla="*/ 7779 w 10000"/>
              <a:gd name="connsiteY51" fmla="*/ 993 h 9667"/>
              <a:gd name="connsiteX52" fmla="*/ 7779 w 10000"/>
              <a:gd name="connsiteY52" fmla="*/ 993 h 9667"/>
              <a:gd name="connsiteX53" fmla="*/ 7556 w 10000"/>
              <a:gd name="connsiteY53" fmla="*/ 993 h 9667"/>
              <a:gd name="connsiteX54" fmla="*/ 7444 w 10000"/>
              <a:gd name="connsiteY54" fmla="*/ 993 h 9667"/>
              <a:gd name="connsiteX55" fmla="*/ 7221 w 10000"/>
              <a:gd name="connsiteY55" fmla="*/ 1105 h 9667"/>
              <a:gd name="connsiteX56" fmla="*/ 6885 w 10000"/>
              <a:gd name="connsiteY56" fmla="*/ 1105 h 9667"/>
              <a:gd name="connsiteX57" fmla="*/ 6550 w 10000"/>
              <a:gd name="connsiteY57" fmla="*/ 1105 h 9667"/>
              <a:gd name="connsiteX58" fmla="*/ 6103 w 10000"/>
              <a:gd name="connsiteY58" fmla="*/ 1215 h 9667"/>
              <a:gd name="connsiteX59" fmla="*/ 5670 w 10000"/>
              <a:gd name="connsiteY59" fmla="*/ 1215 h 9667"/>
              <a:gd name="connsiteX60" fmla="*/ 5112 w 10000"/>
              <a:gd name="connsiteY60" fmla="*/ 1312 h 9667"/>
              <a:gd name="connsiteX61" fmla="*/ 4553 w 10000"/>
              <a:gd name="connsiteY61" fmla="*/ 1423 h 9667"/>
              <a:gd name="connsiteX62" fmla="*/ 3994 w 10000"/>
              <a:gd name="connsiteY62" fmla="*/ 1423 h 9667"/>
              <a:gd name="connsiteX63" fmla="*/ 3338 w 10000"/>
              <a:gd name="connsiteY63" fmla="*/ 1533 h 9667"/>
              <a:gd name="connsiteX64" fmla="*/ 2556 w 10000"/>
              <a:gd name="connsiteY64" fmla="*/ 1643 h 9667"/>
              <a:gd name="connsiteX65" fmla="*/ 1774 w 10000"/>
              <a:gd name="connsiteY65" fmla="*/ 1754 h 9667"/>
              <a:gd name="connsiteX66" fmla="*/ 880 w 10000"/>
              <a:gd name="connsiteY66" fmla="*/ 1865 h 9667"/>
              <a:gd name="connsiteX67" fmla="*/ 0 w 10000"/>
              <a:gd name="connsiteY67" fmla="*/ 1975 h 9667"/>
              <a:gd name="connsiteX68" fmla="*/ 0 w 10000"/>
              <a:gd name="connsiteY68" fmla="*/ 1312 h 9667"/>
              <a:gd name="connsiteX69" fmla="*/ 223 w 10000"/>
              <a:gd name="connsiteY69" fmla="*/ 1312 h 9667"/>
              <a:gd name="connsiteX70" fmla="*/ 559 w 10000"/>
              <a:gd name="connsiteY70" fmla="*/ 1312 h 9667"/>
              <a:gd name="connsiteX71" fmla="*/ 880 w 10000"/>
              <a:gd name="connsiteY71" fmla="*/ 1312 h 9667"/>
              <a:gd name="connsiteX72" fmla="*/ 1327 w 10000"/>
              <a:gd name="connsiteY72" fmla="*/ 1215 h 9667"/>
              <a:gd name="connsiteX73" fmla="*/ 1774 w 10000"/>
              <a:gd name="connsiteY73" fmla="*/ 1215 h 9667"/>
              <a:gd name="connsiteX74" fmla="*/ 2221 w 10000"/>
              <a:gd name="connsiteY74" fmla="*/ 1105 h 9667"/>
              <a:gd name="connsiteX75" fmla="*/ 2779 w 10000"/>
              <a:gd name="connsiteY75" fmla="*/ 1105 h 9667"/>
              <a:gd name="connsiteX76" fmla="*/ 3436 w 10000"/>
              <a:gd name="connsiteY76" fmla="*/ 993 h 9667"/>
              <a:gd name="connsiteX77" fmla="*/ 3994 w 10000"/>
              <a:gd name="connsiteY77" fmla="*/ 884 h 9667"/>
              <a:gd name="connsiteX78" fmla="*/ 4553 w 10000"/>
              <a:gd name="connsiteY78" fmla="*/ 884 h 9667"/>
              <a:gd name="connsiteX79" fmla="*/ 5112 w 10000"/>
              <a:gd name="connsiteY79" fmla="*/ 774 h 9667"/>
              <a:gd name="connsiteX80" fmla="*/ 5559 w 10000"/>
              <a:gd name="connsiteY80" fmla="*/ 663 h 9667"/>
              <a:gd name="connsiteX81" fmla="*/ 6006 w 10000"/>
              <a:gd name="connsiteY81" fmla="*/ 663 h 9667"/>
              <a:gd name="connsiteX82" fmla="*/ 6327 w 10000"/>
              <a:gd name="connsiteY82" fmla="*/ 553 h 9667"/>
              <a:gd name="connsiteX83" fmla="*/ 6662 w 10000"/>
              <a:gd name="connsiteY83" fmla="*/ 443 h 9667"/>
              <a:gd name="connsiteX84" fmla="*/ 6885 w 10000"/>
              <a:gd name="connsiteY84" fmla="*/ 443 h 9667"/>
              <a:gd name="connsiteX85" fmla="*/ 7332 w 10000"/>
              <a:gd name="connsiteY85" fmla="*/ 330 h 9667"/>
              <a:gd name="connsiteX86" fmla="*/ 7668 w 10000"/>
              <a:gd name="connsiteY86" fmla="*/ 221 h 9667"/>
              <a:gd name="connsiteX87" fmla="*/ 7891 w 10000"/>
              <a:gd name="connsiteY87" fmla="*/ 110 h 9667"/>
              <a:gd name="connsiteX88" fmla="*/ 8003 w 10000"/>
              <a:gd name="connsiteY88" fmla="*/ 110 h 9667"/>
              <a:gd name="connsiteX89" fmla="*/ 8115 w 10000"/>
              <a:gd name="connsiteY89" fmla="*/ 0 h 9667"/>
              <a:gd name="connsiteX90" fmla="*/ 8226 w 10000"/>
              <a:gd name="connsiteY90" fmla="*/ 0 h 9667"/>
              <a:gd name="connsiteX91" fmla="*/ 8338 w 10000"/>
              <a:gd name="connsiteY91" fmla="*/ 0 h 9667"/>
              <a:gd name="connsiteX92" fmla="*/ 8450 w 10000"/>
              <a:gd name="connsiteY92" fmla="*/ 110 h 9667"/>
              <a:gd name="connsiteX93" fmla="*/ 8673 w 10000"/>
              <a:gd name="connsiteY93" fmla="*/ 221 h 9667"/>
              <a:gd name="connsiteX94" fmla="*/ 8883 w 10000"/>
              <a:gd name="connsiteY94" fmla="*/ 330 h 9667"/>
              <a:gd name="connsiteX95" fmla="*/ 9218 w 10000"/>
              <a:gd name="connsiteY95" fmla="*/ 663 h 9667"/>
              <a:gd name="connsiteX96" fmla="*/ 9553 w 10000"/>
              <a:gd name="connsiteY96" fmla="*/ 884 h 9667"/>
              <a:gd name="connsiteX97" fmla="*/ 9777 w 10000"/>
              <a:gd name="connsiteY97" fmla="*/ 993 h 9667"/>
              <a:gd name="connsiteX98" fmla="*/ 9888 w 10000"/>
              <a:gd name="connsiteY98" fmla="*/ 1215 h 9667"/>
              <a:gd name="connsiteX99" fmla="*/ 9888 w 10000"/>
              <a:gd name="connsiteY99" fmla="*/ 1312 h 9667"/>
              <a:gd name="connsiteX100" fmla="*/ 9888 w 10000"/>
              <a:gd name="connsiteY100" fmla="*/ 1312 h 9667"/>
              <a:gd name="connsiteX0" fmla="*/ 9888 w 10000"/>
              <a:gd name="connsiteY0" fmla="*/ 1357 h 10000"/>
              <a:gd name="connsiteX1" fmla="*/ 10000 w 10000"/>
              <a:gd name="connsiteY1" fmla="*/ 1472 h 10000"/>
              <a:gd name="connsiteX2" fmla="*/ 9888 w 10000"/>
              <a:gd name="connsiteY2" fmla="*/ 1586 h 10000"/>
              <a:gd name="connsiteX3" fmla="*/ 9888 w 10000"/>
              <a:gd name="connsiteY3" fmla="*/ 1700 h 10000"/>
              <a:gd name="connsiteX4" fmla="*/ 9777 w 10000"/>
              <a:gd name="connsiteY4" fmla="*/ 1814 h 10000"/>
              <a:gd name="connsiteX5" fmla="*/ 9777 w 10000"/>
              <a:gd name="connsiteY5" fmla="*/ 1814 h 10000"/>
              <a:gd name="connsiteX6" fmla="*/ 9665 w 10000"/>
              <a:gd name="connsiteY6" fmla="*/ 1929 h 10000"/>
              <a:gd name="connsiteX7" fmla="*/ 9665 w 10000"/>
              <a:gd name="connsiteY7" fmla="*/ 2043 h 10000"/>
              <a:gd name="connsiteX8" fmla="*/ 9553 w 10000"/>
              <a:gd name="connsiteY8" fmla="*/ 2272 h 10000"/>
              <a:gd name="connsiteX9" fmla="*/ 9553 w 10000"/>
              <a:gd name="connsiteY9" fmla="*/ 2386 h 10000"/>
              <a:gd name="connsiteX10" fmla="*/ 9553 w 10000"/>
              <a:gd name="connsiteY10" fmla="*/ 2614 h 10000"/>
              <a:gd name="connsiteX11" fmla="*/ 9441 w 10000"/>
              <a:gd name="connsiteY11" fmla="*/ 2843 h 10000"/>
              <a:gd name="connsiteX12" fmla="*/ 9441 w 10000"/>
              <a:gd name="connsiteY12" fmla="*/ 3071 h 10000"/>
              <a:gd name="connsiteX13" fmla="*/ 9330 w 10000"/>
              <a:gd name="connsiteY13" fmla="*/ 3415 h 10000"/>
              <a:gd name="connsiteX14" fmla="*/ 9330 w 10000"/>
              <a:gd name="connsiteY14" fmla="*/ 3757 h 10000"/>
              <a:gd name="connsiteX15" fmla="*/ 9330 w 10000"/>
              <a:gd name="connsiteY15" fmla="*/ 4201 h 10000"/>
              <a:gd name="connsiteX16" fmla="*/ 9218 w 10000"/>
              <a:gd name="connsiteY16" fmla="*/ 4542 h 10000"/>
              <a:gd name="connsiteX17" fmla="*/ 9106 w 10000"/>
              <a:gd name="connsiteY17" fmla="*/ 5002 h 10000"/>
              <a:gd name="connsiteX18" fmla="*/ 9106 w 10000"/>
              <a:gd name="connsiteY18" fmla="*/ 5572 h 10000"/>
              <a:gd name="connsiteX19" fmla="*/ 8994 w 10000"/>
              <a:gd name="connsiteY19" fmla="*/ 6144 h 10000"/>
              <a:gd name="connsiteX20" fmla="*/ 8883 w 10000"/>
              <a:gd name="connsiteY20" fmla="*/ 6816 h 10000"/>
              <a:gd name="connsiteX21" fmla="*/ 8771 w 10000"/>
              <a:gd name="connsiteY21" fmla="*/ 7387 h 10000"/>
              <a:gd name="connsiteX22" fmla="*/ 8771 w 10000"/>
              <a:gd name="connsiteY22" fmla="*/ 7958 h 10000"/>
              <a:gd name="connsiteX23" fmla="*/ 8673 w 10000"/>
              <a:gd name="connsiteY23" fmla="*/ 8414 h 10000"/>
              <a:gd name="connsiteX24" fmla="*/ 8561 w 10000"/>
              <a:gd name="connsiteY24" fmla="*/ 8871 h 10000"/>
              <a:gd name="connsiteX25" fmla="*/ 8450 w 10000"/>
              <a:gd name="connsiteY25" fmla="*/ 9215 h 10000"/>
              <a:gd name="connsiteX26" fmla="*/ 8338 w 10000"/>
              <a:gd name="connsiteY26" fmla="*/ 9544 h 10000"/>
              <a:gd name="connsiteX27" fmla="*/ 8226 w 10000"/>
              <a:gd name="connsiteY27" fmla="*/ 9772 h 10000"/>
              <a:gd name="connsiteX28" fmla="*/ 8115 w 10000"/>
              <a:gd name="connsiteY28" fmla="*/ 10000 h 10000"/>
              <a:gd name="connsiteX29" fmla="*/ 7779 w 10000"/>
              <a:gd name="connsiteY29" fmla="*/ 7958 h 10000"/>
              <a:gd name="connsiteX30" fmla="*/ 7779 w 10000"/>
              <a:gd name="connsiteY30" fmla="*/ 7729 h 10000"/>
              <a:gd name="connsiteX31" fmla="*/ 7891 w 10000"/>
              <a:gd name="connsiteY31" fmla="*/ 7500 h 10000"/>
              <a:gd name="connsiteX32" fmla="*/ 7891 w 10000"/>
              <a:gd name="connsiteY32" fmla="*/ 7157 h 10000"/>
              <a:gd name="connsiteX33" fmla="*/ 8003 w 10000"/>
              <a:gd name="connsiteY33" fmla="*/ 6716 h 10000"/>
              <a:gd name="connsiteX34" fmla="*/ 8003 w 10000"/>
              <a:gd name="connsiteY34" fmla="*/ 6257 h 10000"/>
              <a:gd name="connsiteX35" fmla="*/ 8115 w 10000"/>
              <a:gd name="connsiteY35" fmla="*/ 5801 h 10000"/>
              <a:gd name="connsiteX36" fmla="*/ 8115 w 10000"/>
              <a:gd name="connsiteY36" fmla="*/ 5229 h 10000"/>
              <a:gd name="connsiteX37" fmla="*/ 8226 w 10000"/>
              <a:gd name="connsiteY37" fmla="*/ 4542 h 10000"/>
              <a:gd name="connsiteX38" fmla="*/ 8338 w 10000"/>
              <a:gd name="connsiteY38" fmla="*/ 4086 h 10000"/>
              <a:gd name="connsiteX39" fmla="*/ 8338 w 10000"/>
              <a:gd name="connsiteY39" fmla="*/ 3643 h 10000"/>
              <a:gd name="connsiteX40" fmla="*/ 8450 w 10000"/>
              <a:gd name="connsiteY40" fmla="*/ 3186 h 10000"/>
              <a:gd name="connsiteX41" fmla="*/ 8450 w 10000"/>
              <a:gd name="connsiteY41" fmla="*/ 2843 h 10000"/>
              <a:gd name="connsiteX42" fmla="*/ 8450 w 10000"/>
              <a:gd name="connsiteY42" fmla="*/ 2500 h 10000"/>
              <a:gd name="connsiteX43" fmla="*/ 8450 w 10000"/>
              <a:gd name="connsiteY43" fmla="*/ 2272 h 10000"/>
              <a:gd name="connsiteX44" fmla="*/ 8561 w 10000"/>
              <a:gd name="connsiteY44" fmla="*/ 2043 h 10000"/>
              <a:gd name="connsiteX45" fmla="*/ 8561 w 10000"/>
              <a:gd name="connsiteY45" fmla="*/ 1814 h 10000"/>
              <a:gd name="connsiteX46" fmla="*/ 8450 w 10000"/>
              <a:gd name="connsiteY46" fmla="*/ 1586 h 10000"/>
              <a:gd name="connsiteX47" fmla="*/ 8450 w 10000"/>
              <a:gd name="connsiteY47" fmla="*/ 1357 h 10000"/>
              <a:gd name="connsiteX48" fmla="*/ 8338 w 10000"/>
              <a:gd name="connsiteY48" fmla="*/ 1257 h 10000"/>
              <a:gd name="connsiteX49" fmla="*/ 8115 w 10000"/>
              <a:gd name="connsiteY49" fmla="*/ 1143 h 10000"/>
              <a:gd name="connsiteX50" fmla="*/ 7779 w 10000"/>
              <a:gd name="connsiteY50" fmla="*/ 1027 h 10000"/>
              <a:gd name="connsiteX51" fmla="*/ 7779 w 10000"/>
              <a:gd name="connsiteY51" fmla="*/ 1027 h 10000"/>
              <a:gd name="connsiteX52" fmla="*/ 7556 w 10000"/>
              <a:gd name="connsiteY52" fmla="*/ 1027 h 10000"/>
              <a:gd name="connsiteX53" fmla="*/ 7444 w 10000"/>
              <a:gd name="connsiteY53" fmla="*/ 1027 h 10000"/>
              <a:gd name="connsiteX54" fmla="*/ 7221 w 10000"/>
              <a:gd name="connsiteY54" fmla="*/ 1143 h 10000"/>
              <a:gd name="connsiteX55" fmla="*/ 6885 w 10000"/>
              <a:gd name="connsiteY55" fmla="*/ 1143 h 10000"/>
              <a:gd name="connsiteX56" fmla="*/ 6550 w 10000"/>
              <a:gd name="connsiteY56" fmla="*/ 1143 h 10000"/>
              <a:gd name="connsiteX57" fmla="*/ 6103 w 10000"/>
              <a:gd name="connsiteY57" fmla="*/ 1257 h 10000"/>
              <a:gd name="connsiteX58" fmla="*/ 5670 w 10000"/>
              <a:gd name="connsiteY58" fmla="*/ 1257 h 10000"/>
              <a:gd name="connsiteX59" fmla="*/ 5112 w 10000"/>
              <a:gd name="connsiteY59" fmla="*/ 1357 h 10000"/>
              <a:gd name="connsiteX60" fmla="*/ 4553 w 10000"/>
              <a:gd name="connsiteY60" fmla="*/ 1472 h 10000"/>
              <a:gd name="connsiteX61" fmla="*/ 3994 w 10000"/>
              <a:gd name="connsiteY61" fmla="*/ 1472 h 10000"/>
              <a:gd name="connsiteX62" fmla="*/ 3338 w 10000"/>
              <a:gd name="connsiteY62" fmla="*/ 1586 h 10000"/>
              <a:gd name="connsiteX63" fmla="*/ 2556 w 10000"/>
              <a:gd name="connsiteY63" fmla="*/ 1700 h 10000"/>
              <a:gd name="connsiteX64" fmla="*/ 1774 w 10000"/>
              <a:gd name="connsiteY64" fmla="*/ 1814 h 10000"/>
              <a:gd name="connsiteX65" fmla="*/ 880 w 10000"/>
              <a:gd name="connsiteY65" fmla="*/ 1929 h 10000"/>
              <a:gd name="connsiteX66" fmla="*/ 0 w 10000"/>
              <a:gd name="connsiteY66" fmla="*/ 2043 h 10000"/>
              <a:gd name="connsiteX67" fmla="*/ 0 w 10000"/>
              <a:gd name="connsiteY67" fmla="*/ 1357 h 10000"/>
              <a:gd name="connsiteX68" fmla="*/ 223 w 10000"/>
              <a:gd name="connsiteY68" fmla="*/ 1357 h 10000"/>
              <a:gd name="connsiteX69" fmla="*/ 559 w 10000"/>
              <a:gd name="connsiteY69" fmla="*/ 1357 h 10000"/>
              <a:gd name="connsiteX70" fmla="*/ 880 w 10000"/>
              <a:gd name="connsiteY70" fmla="*/ 1357 h 10000"/>
              <a:gd name="connsiteX71" fmla="*/ 1327 w 10000"/>
              <a:gd name="connsiteY71" fmla="*/ 1257 h 10000"/>
              <a:gd name="connsiteX72" fmla="*/ 1774 w 10000"/>
              <a:gd name="connsiteY72" fmla="*/ 1257 h 10000"/>
              <a:gd name="connsiteX73" fmla="*/ 2221 w 10000"/>
              <a:gd name="connsiteY73" fmla="*/ 1143 h 10000"/>
              <a:gd name="connsiteX74" fmla="*/ 2779 w 10000"/>
              <a:gd name="connsiteY74" fmla="*/ 1143 h 10000"/>
              <a:gd name="connsiteX75" fmla="*/ 3436 w 10000"/>
              <a:gd name="connsiteY75" fmla="*/ 1027 h 10000"/>
              <a:gd name="connsiteX76" fmla="*/ 3994 w 10000"/>
              <a:gd name="connsiteY76" fmla="*/ 914 h 10000"/>
              <a:gd name="connsiteX77" fmla="*/ 4553 w 10000"/>
              <a:gd name="connsiteY77" fmla="*/ 914 h 10000"/>
              <a:gd name="connsiteX78" fmla="*/ 5112 w 10000"/>
              <a:gd name="connsiteY78" fmla="*/ 801 h 10000"/>
              <a:gd name="connsiteX79" fmla="*/ 5559 w 10000"/>
              <a:gd name="connsiteY79" fmla="*/ 686 h 10000"/>
              <a:gd name="connsiteX80" fmla="*/ 6006 w 10000"/>
              <a:gd name="connsiteY80" fmla="*/ 686 h 10000"/>
              <a:gd name="connsiteX81" fmla="*/ 6327 w 10000"/>
              <a:gd name="connsiteY81" fmla="*/ 572 h 10000"/>
              <a:gd name="connsiteX82" fmla="*/ 6662 w 10000"/>
              <a:gd name="connsiteY82" fmla="*/ 458 h 10000"/>
              <a:gd name="connsiteX83" fmla="*/ 6885 w 10000"/>
              <a:gd name="connsiteY83" fmla="*/ 458 h 10000"/>
              <a:gd name="connsiteX84" fmla="*/ 7332 w 10000"/>
              <a:gd name="connsiteY84" fmla="*/ 341 h 10000"/>
              <a:gd name="connsiteX85" fmla="*/ 7668 w 10000"/>
              <a:gd name="connsiteY85" fmla="*/ 229 h 10000"/>
              <a:gd name="connsiteX86" fmla="*/ 7891 w 10000"/>
              <a:gd name="connsiteY86" fmla="*/ 114 h 10000"/>
              <a:gd name="connsiteX87" fmla="*/ 8003 w 10000"/>
              <a:gd name="connsiteY87" fmla="*/ 114 h 10000"/>
              <a:gd name="connsiteX88" fmla="*/ 8115 w 10000"/>
              <a:gd name="connsiteY88" fmla="*/ 0 h 10000"/>
              <a:gd name="connsiteX89" fmla="*/ 8226 w 10000"/>
              <a:gd name="connsiteY89" fmla="*/ 0 h 10000"/>
              <a:gd name="connsiteX90" fmla="*/ 8338 w 10000"/>
              <a:gd name="connsiteY90" fmla="*/ 0 h 10000"/>
              <a:gd name="connsiteX91" fmla="*/ 8450 w 10000"/>
              <a:gd name="connsiteY91" fmla="*/ 114 h 10000"/>
              <a:gd name="connsiteX92" fmla="*/ 8673 w 10000"/>
              <a:gd name="connsiteY92" fmla="*/ 229 h 10000"/>
              <a:gd name="connsiteX93" fmla="*/ 8883 w 10000"/>
              <a:gd name="connsiteY93" fmla="*/ 341 h 10000"/>
              <a:gd name="connsiteX94" fmla="*/ 9218 w 10000"/>
              <a:gd name="connsiteY94" fmla="*/ 686 h 10000"/>
              <a:gd name="connsiteX95" fmla="*/ 9553 w 10000"/>
              <a:gd name="connsiteY95" fmla="*/ 914 h 10000"/>
              <a:gd name="connsiteX96" fmla="*/ 9777 w 10000"/>
              <a:gd name="connsiteY96" fmla="*/ 1027 h 10000"/>
              <a:gd name="connsiteX97" fmla="*/ 9888 w 10000"/>
              <a:gd name="connsiteY97" fmla="*/ 1257 h 10000"/>
              <a:gd name="connsiteX98" fmla="*/ 9888 w 10000"/>
              <a:gd name="connsiteY98" fmla="*/ 1357 h 10000"/>
              <a:gd name="connsiteX99" fmla="*/ 9888 w 10000"/>
              <a:gd name="connsiteY99" fmla="*/ 1357 h 10000"/>
              <a:gd name="connsiteX0" fmla="*/ 9888 w 10000"/>
              <a:gd name="connsiteY0" fmla="*/ 1357 h 10000"/>
              <a:gd name="connsiteX1" fmla="*/ 10000 w 10000"/>
              <a:gd name="connsiteY1" fmla="*/ 1472 h 10000"/>
              <a:gd name="connsiteX2" fmla="*/ 9888 w 10000"/>
              <a:gd name="connsiteY2" fmla="*/ 1586 h 10000"/>
              <a:gd name="connsiteX3" fmla="*/ 9888 w 10000"/>
              <a:gd name="connsiteY3" fmla="*/ 1700 h 10000"/>
              <a:gd name="connsiteX4" fmla="*/ 9777 w 10000"/>
              <a:gd name="connsiteY4" fmla="*/ 1814 h 10000"/>
              <a:gd name="connsiteX5" fmla="*/ 9777 w 10000"/>
              <a:gd name="connsiteY5" fmla="*/ 1814 h 10000"/>
              <a:gd name="connsiteX6" fmla="*/ 9665 w 10000"/>
              <a:gd name="connsiteY6" fmla="*/ 1929 h 10000"/>
              <a:gd name="connsiteX7" fmla="*/ 9665 w 10000"/>
              <a:gd name="connsiteY7" fmla="*/ 2043 h 10000"/>
              <a:gd name="connsiteX8" fmla="*/ 9553 w 10000"/>
              <a:gd name="connsiteY8" fmla="*/ 2272 h 10000"/>
              <a:gd name="connsiteX9" fmla="*/ 9553 w 10000"/>
              <a:gd name="connsiteY9" fmla="*/ 2386 h 10000"/>
              <a:gd name="connsiteX10" fmla="*/ 9553 w 10000"/>
              <a:gd name="connsiteY10" fmla="*/ 2614 h 10000"/>
              <a:gd name="connsiteX11" fmla="*/ 9441 w 10000"/>
              <a:gd name="connsiteY11" fmla="*/ 2843 h 10000"/>
              <a:gd name="connsiteX12" fmla="*/ 9441 w 10000"/>
              <a:gd name="connsiteY12" fmla="*/ 3071 h 10000"/>
              <a:gd name="connsiteX13" fmla="*/ 9330 w 10000"/>
              <a:gd name="connsiteY13" fmla="*/ 3415 h 10000"/>
              <a:gd name="connsiteX14" fmla="*/ 9330 w 10000"/>
              <a:gd name="connsiteY14" fmla="*/ 3757 h 10000"/>
              <a:gd name="connsiteX15" fmla="*/ 9330 w 10000"/>
              <a:gd name="connsiteY15" fmla="*/ 4201 h 10000"/>
              <a:gd name="connsiteX16" fmla="*/ 9218 w 10000"/>
              <a:gd name="connsiteY16" fmla="*/ 4542 h 10000"/>
              <a:gd name="connsiteX17" fmla="*/ 9106 w 10000"/>
              <a:gd name="connsiteY17" fmla="*/ 5002 h 10000"/>
              <a:gd name="connsiteX18" fmla="*/ 9106 w 10000"/>
              <a:gd name="connsiteY18" fmla="*/ 5572 h 10000"/>
              <a:gd name="connsiteX19" fmla="*/ 8994 w 10000"/>
              <a:gd name="connsiteY19" fmla="*/ 6144 h 10000"/>
              <a:gd name="connsiteX20" fmla="*/ 8883 w 10000"/>
              <a:gd name="connsiteY20" fmla="*/ 6816 h 10000"/>
              <a:gd name="connsiteX21" fmla="*/ 8771 w 10000"/>
              <a:gd name="connsiteY21" fmla="*/ 7387 h 10000"/>
              <a:gd name="connsiteX22" fmla="*/ 8771 w 10000"/>
              <a:gd name="connsiteY22" fmla="*/ 7958 h 10000"/>
              <a:gd name="connsiteX23" fmla="*/ 8673 w 10000"/>
              <a:gd name="connsiteY23" fmla="*/ 8414 h 10000"/>
              <a:gd name="connsiteX24" fmla="*/ 8561 w 10000"/>
              <a:gd name="connsiteY24" fmla="*/ 8871 h 10000"/>
              <a:gd name="connsiteX25" fmla="*/ 8450 w 10000"/>
              <a:gd name="connsiteY25" fmla="*/ 9215 h 10000"/>
              <a:gd name="connsiteX26" fmla="*/ 8338 w 10000"/>
              <a:gd name="connsiteY26" fmla="*/ 9544 h 10000"/>
              <a:gd name="connsiteX27" fmla="*/ 8226 w 10000"/>
              <a:gd name="connsiteY27" fmla="*/ 9772 h 10000"/>
              <a:gd name="connsiteX28" fmla="*/ 8115 w 10000"/>
              <a:gd name="connsiteY28" fmla="*/ 10000 h 10000"/>
              <a:gd name="connsiteX29" fmla="*/ 7779 w 10000"/>
              <a:gd name="connsiteY29" fmla="*/ 7729 h 10000"/>
              <a:gd name="connsiteX30" fmla="*/ 7891 w 10000"/>
              <a:gd name="connsiteY30" fmla="*/ 7500 h 10000"/>
              <a:gd name="connsiteX31" fmla="*/ 7891 w 10000"/>
              <a:gd name="connsiteY31" fmla="*/ 7157 h 10000"/>
              <a:gd name="connsiteX32" fmla="*/ 8003 w 10000"/>
              <a:gd name="connsiteY32" fmla="*/ 6716 h 10000"/>
              <a:gd name="connsiteX33" fmla="*/ 8003 w 10000"/>
              <a:gd name="connsiteY33" fmla="*/ 6257 h 10000"/>
              <a:gd name="connsiteX34" fmla="*/ 8115 w 10000"/>
              <a:gd name="connsiteY34" fmla="*/ 5801 h 10000"/>
              <a:gd name="connsiteX35" fmla="*/ 8115 w 10000"/>
              <a:gd name="connsiteY35" fmla="*/ 5229 h 10000"/>
              <a:gd name="connsiteX36" fmla="*/ 8226 w 10000"/>
              <a:gd name="connsiteY36" fmla="*/ 4542 h 10000"/>
              <a:gd name="connsiteX37" fmla="*/ 8338 w 10000"/>
              <a:gd name="connsiteY37" fmla="*/ 4086 h 10000"/>
              <a:gd name="connsiteX38" fmla="*/ 8338 w 10000"/>
              <a:gd name="connsiteY38" fmla="*/ 3643 h 10000"/>
              <a:gd name="connsiteX39" fmla="*/ 8450 w 10000"/>
              <a:gd name="connsiteY39" fmla="*/ 3186 h 10000"/>
              <a:gd name="connsiteX40" fmla="*/ 8450 w 10000"/>
              <a:gd name="connsiteY40" fmla="*/ 2843 h 10000"/>
              <a:gd name="connsiteX41" fmla="*/ 8450 w 10000"/>
              <a:gd name="connsiteY41" fmla="*/ 2500 h 10000"/>
              <a:gd name="connsiteX42" fmla="*/ 8450 w 10000"/>
              <a:gd name="connsiteY42" fmla="*/ 2272 h 10000"/>
              <a:gd name="connsiteX43" fmla="*/ 8561 w 10000"/>
              <a:gd name="connsiteY43" fmla="*/ 2043 h 10000"/>
              <a:gd name="connsiteX44" fmla="*/ 8561 w 10000"/>
              <a:gd name="connsiteY44" fmla="*/ 1814 h 10000"/>
              <a:gd name="connsiteX45" fmla="*/ 8450 w 10000"/>
              <a:gd name="connsiteY45" fmla="*/ 1586 h 10000"/>
              <a:gd name="connsiteX46" fmla="*/ 8450 w 10000"/>
              <a:gd name="connsiteY46" fmla="*/ 1357 h 10000"/>
              <a:gd name="connsiteX47" fmla="*/ 8338 w 10000"/>
              <a:gd name="connsiteY47" fmla="*/ 1257 h 10000"/>
              <a:gd name="connsiteX48" fmla="*/ 8115 w 10000"/>
              <a:gd name="connsiteY48" fmla="*/ 1143 h 10000"/>
              <a:gd name="connsiteX49" fmla="*/ 7779 w 10000"/>
              <a:gd name="connsiteY49" fmla="*/ 1027 h 10000"/>
              <a:gd name="connsiteX50" fmla="*/ 7779 w 10000"/>
              <a:gd name="connsiteY50" fmla="*/ 1027 h 10000"/>
              <a:gd name="connsiteX51" fmla="*/ 7556 w 10000"/>
              <a:gd name="connsiteY51" fmla="*/ 1027 h 10000"/>
              <a:gd name="connsiteX52" fmla="*/ 7444 w 10000"/>
              <a:gd name="connsiteY52" fmla="*/ 1027 h 10000"/>
              <a:gd name="connsiteX53" fmla="*/ 7221 w 10000"/>
              <a:gd name="connsiteY53" fmla="*/ 1143 h 10000"/>
              <a:gd name="connsiteX54" fmla="*/ 6885 w 10000"/>
              <a:gd name="connsiteY54" fmla="*/ 1143 h 10000"/>
              <a:gd name="connsiteX55" fmla="*/ 6550 w 10000"/>
              <a:gd name="connsiteY55" fmla="*/ 1143 h 10000"/>
              <a:gd name="connsiteX56" fmla="*/ 6103 w 10000"/>
              <a:gd name="connsiteY56" fmla="*/ 1257 h 10000"/>
              <a:gd name="connsiteX57" fmla="*/ 5670 w 10000"/>
              <a:gd name="connsiteY57" fmla="*/ 1257 h 10000"/>
              <a:gd name="connsiteX58" fmla="*/ 5112 w 10000"/>
              <a:gd name="connsiteY58" fmla="*/ 1357 h 10000"/>
              <a:gd name="connsiteX59" fmla="*/ 4553 w 10000"/>
              <a:gd name="connsiteY59" fmla="*/ 1472 h 10000"/>
              <a:gd name="connsiteX60" fmla="*/ 3994 w 10000"/>
              <a:gd name="connsiteY60" fmla="*/ 1472 h 10000"/>
              <a:gd name="connsiteX61" fmla="*/ 3338 w 10000"/>
              <a:gd name="connsiteY61" fmla="*/ 1586 h 10000"/>
              <a:gd name="connsiteX62" fmla="*/ 2556 w 10000"/>
              <a:gd name="connsiteY62" fmla="*/ 1700 h 10000"/>
              <a:gd name="connsiteX63" fmla="*/ 1774 w 10000"/>
              <a:gd name="connsiteY63" fmla="*/ 1814 h 10000"/>
              <a:gd name="connsiteX64" fmla="*/ 880 w 10000"/>
              <a:gd name="connsiteY64" fmla="*/ 1929 h 10000"/>
              <a:gd name="connsiteX65" fmla="*/ 0 w 10000"/>
              <a:gd name="connsiteY65" fmla="*/ 2043 h 10000"/>
              <a:gd name="connsiteX66" fmla="*/ 0 w 10000"/>
              <a:gd name="connsiteY66" fmla="*/ 1357 h 10000"/>
              <a:gd name="connsiteX67" fmla="*/ 223 w 10000"/>
              <a:gd name="connsiteY67" fmla="*/ 1357 h 10000"/>
              <a:gd name="connsiteX68" fmla="*/ 559 w 10000"/>
              <a:gd name="connsiteY68" fmla="*/ 1357 h 10000"/>
              <a:gd name="connsiteX69" fmla="*/ 880 w 10000"/>
              <a:gd name="connsiteY69" fmla="*/ 1357 h 10000"/>
              <a:gd name="connsiteX70" fmla="*/ 1327 w 10000"/>
              <a:gd name="connsiteY70" fmla="*/ 1257 h 10000"/>
              <a:gd name="connsiteX71" fmla="*/ 1774 w 10000"/>
              <a:gd name="connsiteY71" fmla="*/ 1257 h 10000"/>
              <a:gd name="connsiteX72" fmla="*/ 2221 w 10000"/>
              <a:gd name="connsiteY72" fmla="*/ 1143 h 10000"/>
              <a:gd name="connsiteX73" fmla="*/ 2779 w 10000"/>
              <a:gd name="connsiteY73" fmla="*/ 1143 h 10000"/>
              <a:gd name="connsiteX74" fmla="*/ 3436 w 10000"/>
              <a:gd name="connsiteY74" fmla="*/ 1027 h 10000"/>
              <a:gd name="connsiteX75" fmla="*/ 3994 w 10000"/>
              <a:gd name="connsiteY75" fmla="*/ 914 h 10000"/>
              <a:gd name="connsiteX76" fmla="*/ 4553 w 10000"/>
              <a:gd name="connsiteY76" fmla="*/ 914 h 10000"/>
              <a:gd name="connsiteX77" fmla="*/ 5112 w 10000"/>
              <a:gd name="connsiteY77" fmla="*/ 801 h 10000"/>
              <a:gd name="connsiteX78" fmla="*/ 5559 w 10000"/>
              <a:gd name="connsiteY78" fmla="*/ 686 h 10000"/>
              <a:gd name="connsiteX79" fmla="*/ 6006 w 10000"/>
              <a:gd name="connsiteY79" fmla="*/ 686 h 10000"/>
              <a:gd name="connsiteX80" fmla="*/ 6327 w 10000"/>
              <a:gd name="connsiteY80" fmla="*/ 572 h 10000"/>
              <a:gd name="connsiteX81" fmla="*/ 6662 w 10000"/>
              <a:gd name="connsiteY81" fmla="*/ 458 h 10000"/>
              <a:gd name="connsiteX82" fmla="*/ 6885 w 10000"/>
              <a:gd name="connsiteY82" fmla="*/ 458 h 10000"/>
              <a:gd name="connsiteX83" fmla="*/ 7332 w 10000"/>
              <a:gd name="connsiteY83" fmla="*/ 341 h 10000"/>
              <a:gd name="connsiteX84" fmla="*/ 7668 w 10000"/>
              <a:gd name="connsiteY84" fmla="*/ 229 h 10000"/>
              <a:gd name="connsiteX85" fmla="*/ 7891 w 10000"/>
              <a:gd name="connsiteY85" fmla="*/ 114 h 10000"/>
              <a:gd name="connsiteX86" fmla="*/ 8003 w 10000"/>
              <a:gd name="connsiteY86" fmla="*/ 114 h 10000"/>
              <a:gd name="connsiteX87" fmla="*/ 8115 w 10000"/>
              <a:gd name="connsiteY87" fmla="*/ 0 h 10000"/>
              <a:gd name="connsiteX88" fmla="*/ 8226 w 10000"/>
              <a:gd name="connsiteY88" fmla="*/ 0 h 10000"/>
              <a:gd name="connsiteX89" fmla="*/ 8338 w 10000"/>
              <a:gd name="connsiteY89" fmla="*/ 0 h 10000"/>
              <a:gd name="connsiteX90" fmla="*/ 8450 w 10000"/>
              <a:gd name="connsiteY90" fmla="*/ 114 h 10000"/>
              <a:gd name="connsiteX91" fmla="*/ 8673 w 10000"/>
              <a:gd name="connsiteY91" fmla="*/ 229 h 10000"/>
              <a:gd name="connsiteX92" fmla="*/ 8883 w 10000"/>
              <a:gd name="connsiteY92" fmla="*/ 341 h 10000"/>
              <a:gd name="connsiteX93" fmla="*/ 9218 w 10000"/>
              <a:gd name="connsiteY93" fmla="*/ 686 h 10000"/>
              <a:gd name="connsiteX94" fmla="*/ 9553 w 10000"/>
              <a:gd name="connsiteY94" fmla="*/ 914 h 10000"/>
              <a:gd name="connsiteX95" fmla="*/ 9777 w 10000"/>
              <a:gd name="connsiteY95" fmla="*/ 1027 h 10000"/>
              <a:gd name="connsiteX96" fmla="*/ 9888 w 10000"/>
              <a:gd name="connsiteY96" fmla="*/ 1257 h 10000"/>
              <a:gd name="connsiteX97" fmla="*/ 9888 w 10000"/>
              <a:gd name="connsiteY97" fmla="*/ 1357 h 10000"/>
              <a:gd name="connsiteX98" fmla="*/ 9888 w 10000"/>
              <a:gd name="connsiteY98" fmla="*/ 1357 h 10000"/>
              <a:gd name="connsiteX0" fmla="*/ 9888 w 10000"/>
              <a:gd name="connsiteY0" fmla="*/ 1357 h 10000"/>
              <a:gd name="connsiteX1" fmla="*/ 10000 w 10000"/>
              <a:gd name="connsiteY1" fmla="*/ 1472 h 10000"/>
              <a:gd name="connsiteX2" fmla="*/ 9888 w 10000"/>
              <a:gd name="connsiteY2" fmla="*/ 1586 h 10000"/>
              <a:gd name="connsiteX3" fmla="*/ 9888 w 10000"/>
              <a:gd name="connsiteY3" fmla="*/ 1700 h 10000"/>
              <a:gd name="connsiteX4" fmla="*/ 9777 w 10000"/>
              <a:gd name="connsiteY4" fmla="*/ 1814 h 10000"/>
              <a:gd name="connsiteX5" fmla="*/ 9777 w 10000"/>
              <a:gd name="connsiteY5" fmla="*/ 1814 h 10000"/>
              <a:gd name="connsiteX6" fmla="*/ 9665 w 10000"/>
              <a:gd name="connsiteY6" fmla="*/ 1929 h 10000"/>
              <a:gd name="connsiteX7" fmla="*/ 9665 w 10000"/>
              <a:gd name="connsiteY7" fmla="*/ 2043 h 10000"/>
              <a:gd name="connsiteX8" fmla="*/ 9553 w 10000"/>
              <a:gd name="connsiteY8" fmla="*/ 2272 h 10000"/>
              <a:gd name="connsiteX9" fmla="*/ 9553 w 10000"/>
              <a:gd name="connsiteY9" fmla="*/ 2386 h 10000"/>
              <a:gd name="connsiteX10" fmla="*/ 9553 w 10000"/>
              <a:gd name="connsiteY10" fmla="*/ 2614 h 10000"/>
              <a:gd name="connsiteX11" fmla="*/ 9441 w 10000"/>
              <a:gd name="connsiteY11" fmla="*/ 2843 h 10000"/>
              <a:gd name="connsiteX12" fmla="*/ 9441 w 10000"/>
              <a:gd name="connsiteY12" fmla="*/ 3071 h 10000"/>
              <a:gd name="connsiteX13" fmla="*/ 9330 w 10000"/>
              <a:gd name="connsiteY13" fmla="*/ 3415 h 10000"/>
              <a:gd name="connsiteX14" fmla="*/ 9330 w 10000"/>
              <a:gd name="connsiteY14" fmla="*/ 3757 h 10000"/>
              <a:gd name="connsiteX15" fmla="*/ 9330 w 10000"/>
              <a:gd name="connsiteY15" fmla="*/ 4201 h 10000"/>
              <a:gd name="connsiteX16" fmla="*/ 9218 w 10000"/>
              <a:gd name="connsiteY16" fmla="*/ 4542 h 10000"/>
              <a:gd name="connsiteX17" fmla="*/ 9106 w 10000"/>
              <a:gd name="connsiteY17" fmla="*/ 5002 h 10000"/>
              <a:gd name="connsiteX18" fmla="*/ 9106 w 10000"/>
              <a:gd name="connsiteY18" fmla="*/ 5572 h 10000"/>
              <a:gd name="connsiteX19" fmla="*/ 8994 w 10000"/>
              <a:gd name="connsiteY19" fmla="*/ 6144 h 10000"/>
              <a:gd name="connsiteX20" fmla="*/ 8883 w 10000"/>
              <a:gd name="connsiteY20" fmla="*/ 6816 h 10000"/>
              <a:gd name="connsiteX21" fmla="*/ 8771 w 10000"/>
              <a:gd name="connsiteY21" fmla="*/ 7387 h 10000"/>
              <a:gd name="connsiteX22" fmla="*/ 8771 w 10000"/>
              <a:gd name="connsiteY22" fmla="*/ 7958 h 10000"/>
              <a:gd name="connsiteX23" fmla="*/ 8673 w 10000"/>
              <a:gd name="connsiteY23" fmla="*/ 8414 h 10000"/>
              <a:gd name="connsiteX24" fmla="*/ 8561 w 10000"/>
              <a:gd name="connsiteY24" fmla="*/ 8871 h 10000"/>
              <a:gd name="connsiteX25" fmla="*/ 8450 w 10000"/>
              <a:gd name="connsiteY25" fmla="*/ 9215 h 10000"/>
              <a:gd name="connsiteX26" fmla="*/ 8338 w 10000"/>
              <a:gd name="connsiteY26" fmla="*/ 9544 h 10000"/>
              <a:gd name="connsiteX27" fmla="*/ 8226 w 10000"/>
              <a:gd name="connsiteY27" fmla="*/ 9772 h 10000"/>
              <a:gd name="connsiteX28" fmla="*/ 8115 w 10000"/>
              <a:gd name="connsiteY28" fmla="*/ 10000 h 10000"/>
              <a:gd name="connsiteX29" fmla="*/ 7779 w 10000"/>
              <a:gd name="connsiteY29" fmla="*/ 7729 h 10000"/>
              <a:gd name="connsiteX30" fmla="*/ 7891 w 10000"/>
              <a:gd name="connsiteY30" fmla="*/ 7157 h 10000"/>
              <a:gd name="connsiteX31" fmla="*/ 8003 w 10000"/>
              <a:gd name="connsiteY31" fmla="*/ 6716 h 10000"/>
              <a:gd name="connsiteX32" fmla="*/ 8003 w 10000"/>
              <a:gd name="connsiteY32" fmla="*/ 6257 h 10000"/>
              <a:gd name="connsiteX33" fmla="*/ 8115 w 10000"/>
              <a:gd name="connsiteY33" fmla="*/ 5801 h 10000"/>
              <a:gd name="connsiteX34" fmla="*/ 8115 w 10000"/>
              <a:gd name="connsiteY34" fmla="*/ 5229 h 10000"/>
              <a:gd name="connsiteX35" fmla="*/ 8226 w 10000"/>
              <a:gd name="connsiteY35" fmla="*/ 4542 h 10000"/>
              <a:gd name="connsiteX36" fmla="*/ 8338 w 10000"/>
              <a:gd name="connsiteY36" fmla="*/ 4086 h 10000"/>
              <a:gd name="connsiteX37" fmla="*/ 8338 w 10000"/>
              <a:gd name="connsiteY37" fmla="*/ 3643 h 10000"/>
              <a:gd name="connsiteX38" fmla="*/ 8450 w 10000"/>
              <a:gd name="connsiteY38" fmla="*/ 3186 h 10000"/>
              <a:gd name="connsiteX39" fmla="*/ 8450 w 10000"/>
              <a:gd name="connsiteY39" fmla="*/ 2843 h 10000"/>
              <a:gd name="connsiteX40" fmla="*/ 8450 w 10000"/>
              <a:gd name="connsiteY40" fmla="*/ 2500 h 10000"/>
              <a:gd name="connsiteX41" fmla="*/ 8450 w 10000"/>
              <a:gd name="connsiteY41" fmla="*/ 2272 h 10000"/>
              <a:gd name="connsiteX42" fmla="*/ 8561 w 10000"/>
              <a:gd name="connsiteY42" fmla="*/ 2043 h 10000"/>
              <a:gd name="connsiteX43" fmla="*/ 8561 w 10000"/>
              <a:gd name="connsiteY43" fmla="*/ 1814 h 10000"/>
              <a:gd name="connsiteX44" fmla="*/ 8450 w 10000"/>
              <a:gd name="connsiteY44" fmla="*/ 1586 h 10000"/>
              <a:gd name="connsiteX45" fmla="*/ 8450 w 10000"/>
              <a:gd name="connsiteY45" fmla="*/ 1357 h 10000"/>
              <a:gd name="connsiteX46" fmla="*/ 8338 w 10000"/>
              <a:gd name="connsiteY46" fmla="*/ 1257 h 10000"/>
              <a:gd name="connsiteX47" fmla="*/ 8115 w 10000"/>
              <a:gd name="connsiteY47" fmla="*/ 1143 h 10000"/>
              <a:gd name="connsiteX48" fmla="*/ 7779 w 10000"/>
              <a:gd name="connsiteY48" fmla="*/ 1027 h 10000"/>
              <a:gd name="connsiteX49" fmla="*/ 7779 w 10000"/>
              <a:gd name="connsiteY49" fmla="*/ 1027 h 10000"/>
              <a:gd name="connsiteX50" fmla="*/ 7556 w 10000"/>
              <a:gd name="connsiteY50" fmla="*/ 1027 h 10000"/>
              <a:gd name="connsiteX51" fmla="*/ 7444 w 10000"/>
              <a:gd name="connsiteY51" fmla="*/ 1027 h 10000"/>
              <a:gd name="connsiteX52" fmla="*/ 7221 w 10000"/>
              <a:gd name="connsiteY52" fmla="*/ 1143 h 10000"/>
              <a:gd name="connsiteX53" fmla="*/ 6885 w 10000"/>
              <a:gd name="connsiteY53" fmla="*/ 1143 h 10000"/>
              <a:gd name="connsiteX54" fmla="*/ 6550 w 10000"/>
              <a:gd name="connsiteY54" fmla="*/ 1143 h 10000"/>
              <a:gd name="connsiteX55" fmla="*/ 6103 w 10000"/>
              <a:gd name="connsiteY55" fmla="*/ 1257 h 10000"/>
              <a:gd name="connsiteX56" fmla="*/ 5670 w 10000"/>
              <a:gd name="connsiteY56" fmla="*/ 1257 h 10000"/>
              <a:gd name="connsiteX57" fmla="*/ 5112 w 10000"/>
              <a:gd name="connsiteY57" fmla="*/ 1357 h 10000"/>
              <a:gd name="connsiteX58" fmla="*/ 4553 w 10000"/>
              <a:gd name="connsiteY58" fmla="*/ 1472 h 10000"/>
              <a:gd name="connsiteX59" fmla="*/ 3994 w 10000"/>
              <a:gd name="connsiteY59" fmla="*/ 1472 h 10000"/>
              <a:gd name="connsiteX60" fmla="*/ 3338 w 10000"/>
              <a:gd name="connsiteY60" fmla="*/ 1586 h 10000"/>
              <a:gd name="connsiteX61" fmla="*/ 2556 w 10000"/>
              <a:gd name="connsiteY61" fmla="*/ 1700 h 10000"/>
              <a:gd name="connsiteX62" fmla="*/ 1774 w 10000"/>
              <a:gd name="connsiteY62" fmla="*/ 1814 h 10000"/>
              <a:gd name="connsiteX63" fmla="*/ 880 w 10000"/>
              <a:gd name="connsiteY63" fmla="*/ 1929 h 10000"/>
              <a:gd name="connsiteX64" fmla="*/ 0 w 10000"/>
              <a:gd name="connsiteY64" fmla="*/ 2043 h 10000"/>
              <a:gd name="connsiteX65" fmla="*/ 0 w 10000"/>
              <a:gd name="connsiteY65" fmla="*/ 1357 h 10000"/>
              <a:gd name="connsiteX66" fmla="*/ 223 w 10000"/>
              <a:gd name="connsiteY66" fmla="*/ 1357 h 10000"/>
              <a:gd name="connsiteX67" fmla="*/ 559 w 10000"/>
              <a:gd name="connsiteY67" fmla="*/ 1357 h 10000"/>
              <a:gd name="connsiteX68" fmla="*/ 880 w 10000"/>
              <a:gd name="connsiteY68" fmla="*/ 1357 h 10000"/>
              <a:gd name="connsiteX69" fmla="*/ 1327 w 10000"/>
              <a:gd name="connsiteY69" fmla="*/ 1257 h 10000"/>
              <a:gd name="connsiteX70" fmla="*/ 1774 w 10000"/>
              <a:gd name="connsiteY70" fmla="*/ 1257 h 10000"/>
              <a:gd name="connsiteX71" fmla="*/ 2221 w 10000"/>
              <a:gd name="connsiteY71" fmla="*/ 1143 h 10000"/>
              <a:gd name="connsiteX72" fmla="*/ 2779 w 10000"/>
              <a:gd name="connsiteY72" fmla="*/ 1143 h 10000"/>
              <a:gd name="connsiteX73" fmla="*/ 3436 w 10000"/>
              <a:gd name="connsiteY73" fmla="*/ 1027 h 10000"/>
              <a:gd name="connsiteX74" fmla="*/ 3994 w 10000"/>
              <a:gd name="connsiteY74" fmla="*/ 914 h 10000"/>
              <a:gd name="connsiteX75" fmla="*/ 4553 w 10000"/>
              <a:gd name="connsiteY75" fmla="*/ 914 h 10000"/>
              <a:gd name="connsiteX76" fmla="*/ 5112 w 10000"/>
              <a:gd name="connsiteY76" fmla="*/ 801 h 10000"/>
              <a:gd name="connsiteX77" fmla="*/ 5559 w 10000"/>
              <a:gd name="connsiteY77" fmla="*/ 686 h 10000"/>
              <a:gd name="connsiteX78" fmla="*/ 6006 w 10000"/>
              <a:gd name="connsiteY78" fmla="*/ 686 h 10000"/>
              <a:gd name="connsiteX79" fmla="*/ 6327 w 10000"/>
              <a:gd name="connsiteY79" fmla="*/ 572 h 10000"/>
              <a:gd name="connsiteX80" fmla="*/ 6662 w 10000"/>
              <a:gd name="connsiteY80" fmla="*/ 458 h 10000"/>
              <a:gd name="connsiteX81" fmla="*/ 6885 w 10000"/>
              <a:gd name="connsiteY81" fmla="*/ 458 h 10000"/>
              <a:gd name="connsiteX82" fmla="*/ 7332 w 10000"/>
              <a:gd name="connsiteY82" fmla="*/ 341 h 10000"/>
              <a:gd name="connsiteX83" fmla="*/ 7668 w 10000"/>
              <a:gd name="connsiteY83" fmla="*/ 229 h 10000"/>
              <a:gd name="connsiteX84" fmla="*/ 7891 w 10000"/>
              <a:gd name="connsiteY84" fmla="*/ 114 h 10000"/>
              <a:gd name="connsiteX85" fmla="*/ 8003 w 10000"/>
              <a:gd name="connsiteY85" fmla="*/ 114 h 10000"/>
              <a:gd name="connsiteX86" fmla="*/ 8115 w 10000"/>
              <a:gd name="connsiteY86" fmla="*/ 0 h 10000"/>
              <a:gd name="connsiteX87" fmla="*/ 8226 w 10000"/>
              <a:gd name="connsiteY87" fmla="*/ 0 h 10000"/>
              <a:gd name="connsiteX88" fmla="*/ 8338 w 10000"/>
              <a:gd name="connsiteY88" fmla="*/ 0 h 10000"/>
              <a:gd name="connsiteX89" fmla="*/ 8450 w 10000"/>
              <a:gd name="connsiteY89" fmla="*/ 114 h 10000"/>
              <a:gd name="connsiteX90" fmla="*/ 8673 w 10000"/>
              <a:gd name="connsiteY90" fmla="*/ 229 h 10000"/>
              <a:gd name="connsiteX91" fmla="*/ 8883 w 10000"/>
              <a:gd name="connsiteY91" fmla="*/ 341 h 10000"/>
              <a:gd name="connsiteX92" fmla="*/ 9218 w 10000"/>
              <a:gd name="connsiteY92" fmla="*/ 686 h 10000"/>
              <a:gd name="connsiteX93" fmla="*/ 9553 w 10000"/>
              <a:gd name="connsiteY93" fmla="*/ 914 h 10000"/>
              <a:gd name="connsiteX94" fmla="*/ 9777 w 10000"/>
              <a:gd name="connsiteY94" fmla="*/ 1027 h 10000"/>
              <a:gd name="connsiteX95" fmla="*/ 9888 w 10000"/>
              <a:gd name="connsiteY95" fmla="*/ 1257 h 10000"/>
              <a:gd name="connsiteX96" fmla="*/ 9888 w 10000"/>
              <a:gd name="connsiteY96" fmla="*/ 1357 h 10000"/>
              <a:gd name="connsiteX97" fmla="*/ 9888 w 10000"/>
              <a:gd name="connsiteY97" fmla="*/ 1357 h 10000"/>
              <a:gd name="connsiteX0" fmla="*/ 9888 w 10000"/>
              <a:gd name="connsiteY0" fmla="*/ 1357 h 10000"/>
              <a:gd name="connsiteX1" fmla="*/ 10000 w 10000"/>
              <a:gd name="connsiteY1" fmla="*/ 1472 h 10000"/>
              <a:gd name="connsiteX2" fmla="*/ 9888 w 10000"/>
              <a:gd name="connsiteY2" fmla="*/ 1586 h 10000"/>
              <a:gd name="connsiteX3" fmla="*/ 9888 w 10000"/>
              <a:gd name="connsiteY3" fmla="*/ 1700 h 10000"/>
              <a:gd name="connsiteX4" fmla="*/ 9777 w 10000"/>
              <a:gd name="connsiteY4" fmla="*/ 1814 h 10000"/>
              <a:gd name="connsiteX5" fmla="*/ 9777 w 10000"/>
              <a:gd name="connsiteY5" fmla="*/ 1814 h 10000"/>
              <a:gd name="connsiteX6" fmla="*/ 9665 w 10000"/>
              <a:gd name="connsiteY6" fmla="*/ 1929 h 10000"/>
              <a:gd name="connsiteX7" fmla="*/ 9665 w 10000"/>
              <a:gd name="connsiteY7" fmla="*/ 2043 h 10000"/>
              <a:gd name="connsiteX8" fmla="*/ 9553 w 10000"/>
              <a:gd name="connsiteY8" fmla="*/ 2272 h 10000"/>
              <a:gd name="connsiteX9" fmla="*/ 9553 w 10000"/>
              <a:gd name="connsiteY9" fmla="*/ 2386 h 10000"/>
              <a:gd name="connsiteX10" fmla="*/ 9553 w 10000"/>
              <a:gd name="connsiteY10" fmla="*/ 2614 h 10000"/>
              <a:gd name="connsiteX11" fmla="*/ 9441 w 10000"/>
              <a:gd name="connsiteY11" fmla="*/ 2843 h 10000"/>
              <a:gd name="connsiteX12" fmla="*/ 9441 w 10000"/>
              <a:gd name="connsiteY12" fmla="*/ 3071 h 10000"/>
              <a:gd name="connsiteX13" fmla="*/ 9330 w 10000"/>
              <a:gd name="connsiteY13" fmla="*/ 3415 h 10000"/>
              <a:gd name="connsiteX14" fmla="*/ 9330 w 10000"/>
              <a:gd name="connsiteY14" fmla="*/ 3757 h 10000"/>
              <a:gd name="connsiteX15" fmla="*/ 9330 w 10000"/>
              <a:gd name="connsiteY15" fmla="*/ 4201 h 10000"/>
              <a:gd name="connsiteX16" fmla="*/ 9218 w 10000"/>
              <a:gd name="connsiteY16" fmla="*/ 4542 h 10000"/>
              <a:gd name="connsiteX17" fmla="*/ 9106 w 10000"/>
              <a:gd name="connsiteY17" fmla="*/ 5002 h 10000"/>
              <a:gd name="connsiteX18" fmla="*/ 9106 w 10000"/>
              <a:gd name="connsiteY18" fmla="*/ 5572 h 10000"/>
              <a:gd name="connsiteX19" fmla="*/ 8994 w 10000"/>
              <a:gd name="connsiteY19" fmla="*/ 6144 h 10000"/>
              <a:gd name="connsiteX20" fmla="*/ 8883 w 10000"/>
              <a:gd name="connsiteY20" fmla="*/ 6816 h 10000"/>
              <a:gd name="connsiteX21" fmla="*/ 8771 w 10000"/>
              <a:gd name="connsiteY21" fmla="*/ 7387 h 10000"/>
              <a:gd name="connsiteX22" fmla="*/ 8771 w 10000"/>
              <a:gd name="connsiteY22" fmla="*/ 7958 h 10000"/>
              <a:gd name="connsiteX23" fmla="*/ 8673 w 10000"/>
              <a:gd name="connsiteY23" fmla="*/ 8414 h 10000"/>
              <a:gd name="connsiteX24" fmla="*/ 8561 w 10000"/>
              <a:gd name="connsiteY24" fmla="*/ 8871 h 10000"/>
              <a:gd name="connsiteX25" fmla="*/ 8450 w 10000"/>
              <a:gd name="connsiteY25" fmla="*/ 9215 h 10000"/>
              <a:gd name="connsiteX26" fmla="*/ 8338 w 10000"/>
              <a:gd name="connsiteY26" fmla="*/ 9544 h 10000"/>
              <a:gd name="connsiteX27" fmla="*/ 8226 w 10000"/>
              <a:gd name="connsiteY27" fmla="*/ 9772 h 10000"/>
              <a:gd name="connsiteX28" fmla="*/ 8115 w 10000"/>
              <a:gd name="connsiteY28" fmla="*/ 10000 h 10000"/>
              <a:gd name="connsiteX29" fmla="*/ 7891 w 10000"/>
              <a:gd name="connsiteY29" fmla="*/ 7157 h 10000"/>
              <a:gd name="connsiteX30" fmla="*/ 8003 w 10000"/>
              <a:gd name="connsiteY30" fmla="*/ 6716 h 10000"/>
              <a:gd name="connsiteX31" fmla="*/ 8003 w 10000"/>
              <a:gd name="connsiteY31" fmla="*/ 6257 h 10000"/>
              <a:gd name="connsiteX32" fmla="*/ 8115 w 10000"/>
              <a:gd name="connsiteY32" fmla="*/ 5801 h 10000"/>
              <a:gd name="connsiteX33" fmla="*/ 8115 w 10000"/>
              <a:gd name="connsiteY33" fmla="*/ 5229 h 10000"/>
              <a:gd name="connsiteX34" fmla="*/ 8226 w 10000"/>
              <a:gd name="connsiteY34" fmla="*/ 4542 h 10000"/>
              <a:gd name="connsiteX35" fmla="*/ 8338 w 10000"/>
              <a:gd name="connsiteY35" fmla="*/ 4086 h 10000"/>
              <a:gd name="connsiteX36" fmla="*/ 8338 w 10000"/>
              <a:gd name="connsiteY36" fmla="*/ 3643 h 10000"/>
              <a:gd name="connsiteX37" fmla="*/ 8450 w 10000"/>
              <a:gd name="connsiteY37" fmla="*/ 3186 h 10000"/>
              <a:gd name="connsiteX38" fmla="*/ 8450 w 10000"/>
              <a:gd name="connsiteY38" fmla="*/ 2843 h 10000"/>
              <a:gd name="connsiteX39" fmla="*/ 8450 w 10000"/>
              <a:gd name="connsiteY39" fmla="*/ 2500 h 10000"/>
              <a:gd name="connsiteX40" fmla="*/ 8450 w 10000"/>
              <a:gd name="connsiteY40" fmla="*/ 2272 h 10000"/>
              <a:gd name="connsiteX41" fmla="*/ 8561 w 10000"/>
              <a:gd name="connsiteY41" fmla="*/ 2043 h 10000"/>
              <a:gd name="connsiteX42" fmla="*/ 8561 w 10000"/>
              <a:gd name="connsiteY42" fmla="*/ 1814 h 10000"/>
              <a:gd name="connsiteX43" fmla="*/ 8450 w 10000"/>
              <a:gd name="connsiteY43" fmla="*/ 1586 h 10000"/>
              <a:gd name="connsiteX44" fmla="*/ 8450 w 10000"/>
              <a:gd name="connsiteY44" fmla="*/ 1357 h 10000"/>
              <a:gd name="connsiteX45" fmla="*/ 8338 w 10000"/>
              <a:gd name="connsiteY45" fmla="*/ 1257 h 10000"/>
              <a:gd name="connsiteX46" fmla="*/ 8115 w 10000"/>
              <a:gd name="connsiteY46" fmla="*/ 1143 h 10000"/>
              <a:gd name="connsiteX47" fmla="*/ 7779 w 10000"/>
              <a:gd name="connsiteY47" fmla="*/ 1027 h 10000"/>
              <a:gd name="connsiteX48" fmla="*/ 7779 w 10000"/>
              <a:gd name="connsiteY48" fmla="*/ 1027 h 10000"/>
              <a:gd name="connsiteX49" fmla="*/ 7556 w 10000"/>
              <a:gd name="connsiteY49" fmla="*/ 1027 h 10000"/>
              <a:gd name="connsiteX50" fmla="*/ 7444 w 10000"/>
              <a:gd name="connsiteY50" fmla="*/ 1027 h 10000"/>
              <a:gd name="connsiteX51" fmla="*/ 7221 w 10000"/>
              <a:gd name="connsiteY51" fmla="*/ 1143 h 10000"/>
              <a:gd name="connsiteX52" fmla="*/ 6885 w 10000"/>
              <a:gd name="connsiteY52" fmla="*/ 1143 h 10000"/>
              <a:gd name="connsiteX53" fmla="*/ 6550 w 10000"/>
              <a:gd name="connsiteY53" fmla="*/ 1143 h 10000"/>
              <a:gd name="connsiteX54" fmla="*/ 6103 w 10000"/>
              <a:gd name="connsiteY54" fmla="*/ 1257 h 10000"/>
              <a:gd name="connsiteX55" fmla="*/ 5670 w 10000"/>
              <a:gd name="connsiteY55" fmla="*/ 1257 h 10000"/>
              <a:gd name="connsiteX56" fmla="*/ 5112 w 10000"/>
              <a:gd name="connsiteY56" fmla="*/ 1357 h 10000"/>
              <a:gd name="connsiteX57" fmla="*/ 4553 w 10000"/>
              <a:gd name="connsiteY57" fmla="*/ 1472 h 10000"/>
              <a:gd name="connsiteX58" fmla="*/ 3994 w 10000"/>
              <a:gd name="connsiteY58" fmla="*/ 1472 h 10000"/>
              <a:gd name="connsiteX59" fmla="*/ 3338 w 10000"/>
              <a:gd name="connsiteY59" fmla="*/ 1586 h 10000"/>
              <a:gd name="connsiteX60" fmla="*/ 2556 w 10000"/>
              <a:gd name="connsiteY60" fmla="*/ 1700 h 10000"/>
              <a:gd name="connsiteX61" fmla="*/ 1774 w 10000"/>
              <a:gd name="connsiteY61" fmla="*/ 1814 h 10000"/>
              <a:gd name="connsiteX62" fmla="*/ 880 w 10000"/>
              <a:gd name="connsiteY62" fmla="*/ 1929 h 10000"/>
              <a:gd name="connsiteX63" fmla="*/ 0 w 10000"/>
              <a:gd name="connsiteY63" fmla="*/ 2043 h 10000"/>
              <a:gd name="connsiteX64" fmla="*/ 0 w 10000"/>
              <a:gd name="connsiteY64" fmla="*/ 1357 h 10000"/>
              <a:gd name="connsiteX65" fmla="*/ 223 w 10000"/>
              <a:gd name="connsiteY65" fmla="*/ 1357 h 10000"/>
              <a:gd name="connsiteX66" fmla="*/ 559 w 10000"/>
              <a:gd name="connsiteY66" fmla="*/ 1357 h 10000"/>
              <a:gd name="connsiteX67" fmla="*/ 880 w 10000"/>
              <a:gd name="connsiteY67" fmla="*/ 1357 h 10000"/>
              <a:gd name="connsiteX68" fmla="*/ 1327 w 10000"/>
              <a:gd name="connsiteY68" fmla="*/ 1257 h 10000"/>
              <a:gd name="connsiteX69" fmla="*/ 1774 w 10000"/>
              <a:gd name="connsiteY69" fmla="*/ 1257 h 10000"/>
              <a:gd name="connsiteX70" fmla="*/ 2221 w 10000"/>
              <a:gd name="connsiteY70" fmla="*/ 1143 h 10000"/>
              <a:gd name="connsiteX71" fmla="*/ 2779 w 10000"/>
              <a:gd name="connsiteY71" fmla="*/ 1143 h 10000"/>
              <a:gd name="connsiteX72" fmla="*/ 3436 w 10000"/>
              <a:gd name="connsiteY72" fmla="*/ 1027 h 10000"/>
              <a:gd name="connsiteX73" fmla="*/ 3994 w 10000"/>
              <a:gd name="connsiteY73" fmla="*/ 914 h 10000"/>
              <a:gd name="connsiteX74" fmla="*/ 4553 w 10000"/>
              <a:gd name="connsiteY74" fmla="*/ 914 h 10000"/>
              <a:gd name="connsiteX75" fmla="*/ 5112 w 10000"/>
              <a:gd name="connsiteY75" fmla="*/ 801 h 10000"/>
              <a:gd name="connsiteX76" fmla="*/ 5559 w 10000"/>
              <a:gd name="connsiteY76" fmla="*/ 686 h 10000"/>
              <a:gd name="connsiteX77" fmla="*/ 6006 w 10000"/>
              <a:gd name="connsiteY77" fmla="*/ 686 h 10000"/>
              <a:gd name="connsiteX78" fmla="*/ 6327 w 10000"/>
              <a:gd name="connsiteY78" fmla="*/ 572 h 10000"/>
              <a:gd name="connsiteX79" fmla="*/ 6662 w 10000"/>
              <a:gd name="connsiteY79" fmla="*/ 458 h 10000"/>
              <a:gd name="connsiteX80" fmla="*/ 6885 w 10000"/>
              <a:gd name="connsiteY80" fmla="*/ 458 h 10000"/>
              <a:gd name="connsiteX81" fmla="*/ 7332 w 10000"/>
              <a:gd name="connsiteY81" fmla="*/ 341 h 10000"/>
              <a:gd name="connsiteX82" fmla="*/ 7668 w 10000"/>
              <a:gd name="connsiteY82" fmla="*/ 229 h 10000"/>
              <a:gd name="connsiteX83" fmla="*/ 7891 w 10000"/>
              <a:gd name="connsiteY83" fmla="*/ 114 h 10000"/>
              <a:gd name="connsiteX84" fmla="*/ 8003 w 10000"/>
              <a:gd name="connsiteY84" fmla="*/ 114 h 10000"/>
              <a:gd name="connsiteX85" fmla="*/ 8115 w 10000"/>
              <a:gd name="connsiteY85" fmla="*/ 0 h 10000"/>
              <a:gd name="connsiteX86" fmla="*/ 8226 w 10000"/>
              <a:gd name="connsiteY86" fmla="*/ 0 h 10000"/>
              <a:gd name="connsiteX87" fmla="*/ 8338 w 10000"/>
              <a:gd name="connsiteY87" fmla="*/ 0 h 10000"/>
              <a:gd name="connsiteX88" fmla="*/ 8450 w 10000"/>
              <a:gd name="connsiteY88" fmla="*/ 114 h 10000"/>
              <a:gd name="connsiteX89" fmla="*/ 8673 w 10000"/>
              <a:gd name="connsiteY89" fmla="*/ 229 h 10000"/>
              <a:gd name="connsiteX90" fmla="*/ 8883 w 10000"/>
              <a:gd name="connsiteY90" fmla="*/ 341 h 10000"/>
              <a:gd name="connsiteX91" fmla="*/ 9218 w 10000"/>
              <a:gd name="connsiteY91" fmla="*/ 686 h 10000"/>
              <a:gd name="connsiteX92" fmla="*/ 9553 w 10000"/>
              <a:gd name="connsiteY92" fmla="*/ 914 h 10000"/>
              <a:gd name="connsiteX93" fmla="*/ 9777 w 10000"/>
              <a:gd name="connsiteY93" fmla="*/ 1027 h 10000"/>
              <a:gd name="connsiteX94" fmla="*/ 9888 w 10000"/>
              <a:gd name="connsiteY94" fmla="*/ 1257 h 10000"/>
              <a:gd name="connsiteX95" fmla="*/ 9888 w 10000"/>
              <a:gd name="connsiteY95" fmla="*/ 1357 h 10000"/>
              <a:gd name="connsiteX96" fmla="*/ 9888 w 10000"/>
              <a:gd name="connsiteY96" fmla="*/ 1357 h 10000"/>
              <a:gd name="connsiteX0" fmla="*/ 9888 w 10000"/>
              <a:gd name="connsiteY0" fmla="*/ 1357 h 10000"/>
              <a:gd name="connsiteX1" fmla="*/ 10000 w 10000"/>
              <a:gd name="connsiteY1" fmla="*/ 1472 h 10000"/>
              <a:gd name="connsiteX2" fmla="*/ 9888 w 10000"/>
              <a:gd name="connsiteY2" fmla="*/ 1586 h 10000"/>
              <a:gd name="connsiteX3" fmla="*/ 9888 w 10000"/>
              <a:gd name="connsiteY3" fmla="*/ 1700 h 10000"/>
              <a:gd name="connsiteX4" fmla="*/ 9777 w 10000"/>
              <a:gd name="connsiteY4" fmla="*/ 1814 h 10000"/>
              <a:gd name="connsiteX5" fmla="*/ 9777 w 10000"/>
              <a:gd name="connsiteY5" fmla="*/ 1814 h 10000"/>
              <a:gd name="connsiteX6" fmla="*/ 9665 w 10000"/>
              <a:gd name="connsiteY6" fmla="*/ 1929 h 10000"/>
              <a:gd name="connsiteX7" fmla="*/ 9665 w 10000"/>
              <a:gd name="connsiteY7" fmla="*/ 2043 h 10000"/>
              <a:gd name="connsiteX8" fmla="*/ 9553 w 10000"/>
              <a:gd name="connsiteY8" fmla="*/ 2272 h 10000"/>
              <a:gd name="connsiteX9" fmla="*/ 9553 w 10000"/>
              <a:gd name="connsiteY9" fmla="*/ 2386 h 10000"/>
              <a:gd name="connsiteX10" fmla="*/ 9553 w 10000"/>
              <a:gd name="connsiteY10" fmla="*/ 2614 h 10000"/>
              <a:gd name="connsiteX11" fmla="*/ 9441 w 10000"/>
              <a:gd name="connsiteY11" fmla="*/ 2843 h 10000"/>
              <a:gd name="connsiteX12" fmla="*/ 9441 w 10000"/>
              <a:gd name="connsiteY12" fmla="*/ 3071 h 10000"/>
              <a:gd name="connsiteX13" fmla="*/ 9330 w 10000"/>
              <a:gd name="connsiteY13" fmla="*/ 3415 h 10000"/>
              <a:gd name="connsiteX14" fmla="*/ 9330 w 10000"/>
              <a:gd name="connsiteY14" fmla="*/ 3757 h 10000"/>
              <a:gd name="connsiteX15" fmla="*/ 9330 w 10000"/>
              <a:gd name="connsiteY15" fmla="*/ 4201 h 10000"/>
              <a:gd name="connsiteX16" fmla="*/ 9218 w 10000"/>
              <a:gd name="connsiteY16" fmla="*/ 4542 h 10000"/>
              <a:gd name="connsiteX17" fmla="*/ 9106 w 10000"/>
              <a:gd name="connsiteY17" fmla="*/ 5002 h 10000"/>
              <a:gd name="connsiteX18" fmla="*/ 9106 w 10000"/>
              <a:gd name="connsiteY18" fmla="*/ 5572 h 10000"/>
              <a:gd name="connsiteX19" fmla="*/ 8994 w 10000"/>
              <a:gd name="connsiteY19" fmla="*/ 6144 h 10000"/>
              <a:gd name="connsiteX20" fmla="*/ 8883 w 10000"/>
              <a:gd name="connsiteY20" fmla="*/ 6816 h 10000"/>
              <a:gd name="connsiteX21" fmla="*/ 8771 w 10000"/>
              <a:gd name="connsiteY21" fmla="*/ 7387 h 10000"/>
              <a:gd name="connsiteX22" fmla="*/ 8771 w 10000"/>
              <a:gd name="connsiteY22" fmla="*/ 7958 h 10000"/>
              <a:gd name="connsiteX23" fmla="*/ 8673 w 10000"/>
              <a:gd name="connsiteY23" fmla="*/ 8414 h 10000"/>
              <a:gd name="connsiteX24" fmla="*/ 8561 w 10000"/>
              <a:gd name="connsiteY24" fmla="*/ 8871 h 10000"/>
              <a:gd name="connsiteX25" fmla="*/ 8450 w 10000"/>
              <a:gd name="connsiteY25" fmla="*/ 9215 h 10000"/>
              <a:gd name="connsiteX26" fmla="*/ 8338 w 10000"/>
              <a:gd name="connsiteY26" fmla="*/ 9544 h 10000"/>
              <a:gd name="connsiteX27" fmla="*/ 8226 w 10000"/>
              <a:gd name="connsiteY27" fmla="*/ 9772 h 10000"/>
              <a:gd name="connsiteX28" fmla="*/ 8115 w 10000"/>
              <a:gd name="connsiteY28" fmla="*/ 10000 h 10000"/>
              <a:gd name="connsiteX29" fmla="*/ 8003 w 10000"/>
              <a:gd name="connsiteY29" fmla="*/ 6716 h 10000"/>
              <a:gd name="connsiteX30" fmla="*/ 8003 w 10000"/>
              <a:gd name="connsiteY30" fmla="*/ 6257 h 10000"/>
              <a:gd name="connsiteX31" fmla="*/ 8115 w 10000"/>
              <a:gd name="connsiteY31" fmla="*/ 5801 h 10000"/>
              <a:gd name="connsiteX32" fmla="*/ 8115 w 10000"/>
              <a:gd name="connsiteY32" fmla="*/ 5229 h 10000"/>
              <a:gd name="connsiteX33" fmla="*/ 8226 w 10000"/>
              <a:gd name="connsiteY33" fmla="*/ 4542 h 10000"/>
              <a:gd name="connsiteX34" fmla="*/ 8338 w 10000"/>
              <a:gd name="connsiteY34" fmla="*/ 4086 h 10000"/>
              <a:gd name="connsiteX35" fmla="*/ 8338 w 10000"/>
              <a:gd name="connsiteY35" fmla="*/ 3643 h 10000"/>
              <a:gd name="connsiteX36" fmla="*/ 8450 w 10000"/>
              <a:gd name="connsiteY36" fmla="*/ 3186 h 10000"/>
              <a:gd name="connsiteX37" fmla="*/ 8450 w 10000"/>
              <a:gd name="connsiteY37" fmla="*/ 2843 h 10000"/>
              <a:gd name="connsiteX38" fmla="*/ 8450 w 10000"/>
              <a:gd name="connsiteY38" fmla="*/ 2500 h 10000"/>
              <a:gd name="connsiteX39" fmla="*/ 8450 w 10000"/>
              <a:gd name="connsiteY39" fmla="*/ 2272 h 10000"/>
              <a:gd name="connsiteX40" fmla="*/ 8561 w 10000"/>
              <a:gd name="connsiteY40" fmla="*/ 2043 h 10000"/>
              <a:gd name="connsiteX41" fmla="*/ 8561 w 10000"/>
              <a:gd name="connsiteY41" fmla="*/ 1814 h 10000"/>
              <a:gd name="connsiteX42" fmla="*/ 8450 w 10000"/>
              <a:gd name="connsiteY42" fmla="*/ 1586 h 10000"/>
              <a:gd name="connsiteX43" fmla="*/ 8450 w 10000"/>
              <a:gd name="connsiteY43" fmla="*/ 1357 h 10000"/>
              <a:gd name="connsiteX44" fmla="*/ 8338 w 10000"/>
              <a:gd name="connsiteY44" fmla="*/ 1257 h 10000"/>
              <a:gd name="connsiteX45" fmla="*/ 8115 w 10000"/>
              <a:gd name="connsiteY45" fmla="*/ 1143 h 10000"/>
              <a:gd name="connsiteX46" fmla="*/ 7779 w 10000"/>
              <a:gd name="connsiteY46" fmla="*/ 1027 h 10000"/>
              <a:gd name="connsiteX47" fmla="*/ 7779 w 10000"/>
              <a:gd name="connsiteY47" fmla="*/ 1027 h 10000"/>
              <a:gd name="connsiteX48" fmla="*/ 7556 w 10000"/>
              <a:gd name="connsiteY48" fmla="*/ 1027 h 10000"/>
              <a:gd name="connsiteX49" fmla="*/ 7444 w 10000"/>
              <a:gd name="connsiteY49" fmla="*/ 1027 h 10000"/>
              <a:gd name="connsiteX50" fmla="*/ 7221 w 10000"/>
              <a:gd name="connsiteY50" fmla="*/ 1143 h 10000"/>
              <a:gd name="connsiteX51" fmla="*/ 6885 w 10000"/>
              <a:gd name="connsiteY51" fmla="*/ 1143 h 10000"/>
              <a:gd name="connsiteX52" fmla="*/ 6550 w 10000"/>
              <a:gd name="connsiteY52" fmla="*/ 1143 h 10000"/>
              <a:gd name="connsiteX53" fmla="*/ 6103 w 10000"/>
              <a:gd name="connsiteY53" fmla="*/ 1257 h 10000"/>
              <a:gd name="connsiteX54" fmla="*/ 5670 w 10000"/>
              <a:gd name="connsiteY54" fmla="*/ 1257 h 10000"/>
              <a:gd name="connsiteX55" fmla="*/ 5112 w 10000"/>
              <a:gd name="connsiteY55" fmla="*/ 1357 h 10000"/>
              <a:gd name="connsiteX56" fmla="*/ 4553 w 10000"/>
              <a:gd name="connsiteY56" fmla="*/ 1472 h 10000"/>
              <a:gd name="connsiteX57" fmla="*/ 3994 w 10000"/>
              <a:gd name="connsiteY57" fmla="*/ 1472 h 10000"/>
              <a:gd name="connsiteX58" fmla="*/ 3338 w 10000"/>
              <a:gd name="connsiteY58" fmla="*/ 1586 h 10000"/>
              <a:gd name="connsiteX59" fmla="*/ 2556 w 10000"/>
              <a:gd name="connsiteY59" fmla="*/ 1700 h 10000"/>
              <a:gd name="connsiteX60" fmla="*/ 1774 w 10000"/>
              <a:gd name="connsiteY60" fmla="*/ 1814 h 10000"/>
              <a:gd name="connsiteX61" fmla="*/ 880 w 10000"/>
              <a:gd name="connsiteY61" fmla="*/ 1929 h 10000"/>
              <a:gd name="connsiteX62" fmla="*/ 0 w 10000"/>
              <a:gd name="connsiteY62" fmla="*/ 2043 h 10000"/>
              <a:gd name="connsiteX63" fmla="*/ 0 w 10000"/>
              <a:gd name="connsiteY63" fmla="*/ 1357 h 10000"/>
              <a:gd name="connsiteX64" fmla="*/ 223 w 10000"/>
              <a:gd name="connsiteY64" fmla="*/ 1357 h 10000"/>
              <a:gd name="connsiteX65" fmla="*/ 559 w 10000"/>
              <a:gd name="connsiteY65" fmla="*/ 1357 h 10000"/>
              <a:gd name="connsiteX66" fmla="*/ 880 w 10000"/>
              <a:gd name="connsiteY66" fmla="*/ 1357 h 10000"/>
              <a:gd name="connsiteX67" fmla="*/ 1327 w 10000"/>
              <a:gd name="connsiteY67" fmla="*/ 1257 h 10000"/>
              <a:gd name="connsiteX68" fmla="*/ 1774 w 10000"/>
              <a:gd name="connsiteY68" fmla="*/ 1257 h 10000"/>
              <a:gd name="connsiteX69" fmla="*/ 2221 w 10000"/>
              <a:gd name="connsiteY69" fmla="*/ 1143 h 10000"/>
              <a:gd name="connsiteX70" fmla="*/ 2779 w 10000"/>
              <a:gd name="connsiteY70" fmla="*/ 1143 h 10000"/>
              <a:gd name="connsiteX71" fmla="*/ 3436 w 10000"/>
              <a:gd name="connsiteY71" fmla="*/ 1027 h 10000"/>
              <a:gd name="connsiteX72" fmla="*/ 3994 w 10000"/>
              <a:gd name="connsiteY72" fmla="*/ 914 h 10000"/>
              <a:gd name="connsiteX73" fmla="*/ 4553 w 10000"/>
              <a:gd name="connsiteY73" fmla="*/ 914 h 10000"/>
              <a:gd name="connsiteX74" fmla="*/ 5112 w 10000"/>
              <a:gd name="connsiteY74" fmla="*/ 801 h 10000"/>
              <a:gd name="connsiteX75" fmla="*/ 5559 w 10000"/>
              <a:gd name="connsiteY75" fmla="*/ 686 h 10000"/>
              <a:gd name="connsiteX76" fmla="*/ 6006 w 10000"/>
              <a:gd name="connsiteY76" fmla="*/ 686 h 10000"/>
              <a:gd name="connsiteX77" fmla="*/ 6327 w 10000"/>
              <a:gd name="connsiteY77" fmla="*/ 572 h 10000"/>
              <a:gd name="connsiteX78" fmla="*/ 6662 w 10000"/>
              <a:gd name="connsiteY78" fmla="*/ 458 h 10000"/>
              <a:gd name="connsiteX79" fmla="*/ 6885 w 10000"/>
              <a:gd name="connsiteY79" fmla="*/ 458 h 10000"/>
              <a:gd name="connsiteX80" fmla="*/ 7332 w 10000"/>
              <a:gd name="connsiteY80" fmla="*/ 341 h 10000"/>
              <a:gd name="connsiteX81" fmla="*/ 7668 w 10000"/>
              <a:gd name="connsiteY81" fmla="*/ 229 h 10000"/>
              <a:gd name="connsiteX82" fmla="*/ 7891 w 10000"/>
              <a:gd name="connsiteY82" fmla="*/ 114 h 10000"/>
              <a:gd name="connsiteX83" fmla="*/ 8003 w 10000"/>
              <a:gd name="connsiteY83" fmla="*/ 114 h 10000"/>
              <a:gd name="connsiteX84" fmla="*/ 8115 w 10000"/>
              <a:gd name="connsiteY84" fmla="*/ 0 h 10000"/>
              <a:gd name="connsiteX85" fmla="*/ 8226 w 10000"/>
              <a:gd name="connsiteY85" fmla="*/ 0 h 10000"/>
              <a:gd name="connsiteX86" fmla="*/ 8338 w 10000"/>
              <a:gd name="connsiteY86" fmla="*/ 0 h 10000"/>
              <a:gd name="connsiteX87" fmla="*/ 8450 w 10000"/>
              <a:gd name="connsiteY87" fmla="*/ 114 h 10000"/>
              <a:gd name="connsiteX88" fmla="*/ 8673 w 10000"/>
              <a:gd name="connsiteY88" fmla="*/ 229 h 10000"/>
              <a:gd name="connsiteX89" fmla="*/ 8883 w 10000"/>
              <a:gd name="connsiteY89" fmla="*/ 341 h 10000"/>
              <a:gd name="connsiteX90" fmla="*/ 9218 w 10000"/>
              <a:gd name="connsiteY90" fmla="*/ 686 h 10000"/>
              <a:gd name="connsiteX91" fmla="*/ 9553 w 10000"/>
              <a:gd name="connsiteY91" fmla="*/ 914 h 10000"/>
              <a:gd name="connsiteX92" fmla="*/ 9777 w 10000"/>
              <a:gd name="connsiteY92" fmla="*/ 1027 h 10000"/>
              <a:gd name="connsiteX93" fmla="*/ 9888 w 10000"/>
              <a:gd name="connsiteY93" fmla="*/ 1257 h 10000"/>
              <a:gd name="connsiteX94" fmla="*/ 9888 w 10000"/>
              <a:gd name="connsiteY94" fmla="*/ 1357 h 10000"/>
              <a:gd name="connsiteX95" fmla="*/ 9888 w 10000"/>
              <a:gd name="connsiteY95" fmla="*/ 1357 h 10000"/>
              <a:gd name="connsiteX0" fmla="*/ 9888 w 10000"/>
              <a:gd name="connsiteY0" fmla="*/ 1357 h 9772"/>
              <a:gd name="connsiteX1" fmla="*/ 10000 w 10000"/>
              <a:gd name="connsiteY1" fmla="*/ 1472 h 9772"/>
              <a:gd name="connsiteX2" fmla="*/ 9888 w 10000"/>
              <a:gd name="connsiteY2" fmla="*/ 1586 h 9772"/>
              <a:gd name="connsiteX3" fmla="*/ 9888 w 10000"/>
              <a:gd name="connsiteY3" fmla="*/ 1700 h 9772"/>
              <a:gd name="connsiteX4" fmla="*/ 9777 w 10000"/>
              <a:gd name="connsiteY4" fmla="*/ 1814 h 9772"/>
              <a:gd name="connsiteX5" fmla="*/ 9777 w 10000"/>
              <a:gd name="connsiteY5" fmla="*/ 1814 h 9772"/>
              <a:gd name="connsiteX6" fmla="*/ 9665 w 10000"/>
              <a:gd name="connsiteY6" fmla="*/ 1929 h 9772"/>
              <a:gd name="connsiteX7" fmla="*/ 9665 w 10000"/>
              <a:gd name="connsiteY7" fmla="*/ 2043 h 9772"/>
              <a:gd name="connsiteX8" fmla="*/ 9553 w 10000"/>
              <a:gd name="connsiteY8" fmla="*/ 2272 h 9772"/>
              <a:gd name="connsiteX9" fmla="*/ 9553 w 10000"/>
              <a:gd name="connsiteY9" fmla="*/ 2386 h 9772"/>
              <a:gd name="connsiteX10" fmla="*/ 9553 w 10000"/>
              <a:gd name="connsiteY10" fmla="*/ 2614 h 9772"/>
              <a:gd name="connsiteX11" fmla="*/ 9441 w 10000"/>
              <a:gd name="connsiteY11" fmla="*/ 2843 h 9772"/>
              <a:gd name="connsiteX12" fmla="*/ 9441 w 10000"/>
              <a:gd name="connsiteY12" fmla="*/ 3071 h 9772"/>
              <a:gd name="connsiteX13" fmla="*/ 9330 w 10000"/>
              <a:gd name="connsiteY13" fmla="*/ 3415 h 9772"/>
              <a:gd name="connsiteX14" fmla="*/ 9330 w 10000"/>
              <a:gd name="connsiteY14" fmla="*/ 3757 h 9772"/>
              <a:gd name="connsiteX15" fmla="*/ 9330 w 10000"/>
              <a:gd name="connsiteY15" fmla="*/ 4201 h 9772"/>
              <a:gd name="connsiteX16" fmla="*/ 9218 w 10000"/>
              <a:gd name="connsiteY16" fmla="*/ 4542 h 9772"/>
              <a:gd name="connsiteX17" fmla="*/ 9106 w 10000"/>
              <a:gd name="connsiteY17" fmla="*/ 5002 h 9772"/>
              <a:gd name="connsiteX18" fmla="*/ 9106 w 10000"/>
              <a:gd name="connsiteY18" fmla="*/ 5572 h 9772"/>
              <a:gd name="connsiteX19" fmla="*/ 8994 w 10000"/>
              <a:gd name="connsiteY19" fmla="*/ 6144 h 9772"/>
              <a:gd name="connsiteX20" fmla="*/ 8883 w 10000"/>
              <a:gd name="connsiteY20" fmla="*/ 6816 h 9772"/>
              <a:gd name="connsiteX21" fmla="*/ 8771 w 10000"/>
              <a:gd name="connsiteY21" fmla="*/ 7387 h 9772"/>
              <a:gd name="connsiteX22" fmla="*/ 8771 w 10000"/>
              <a:gd name="connsiteY22" fmla="*/ 7958 h 9772"/>
              <a:gd name="connsiteX23" fmla="*/ 8673 w 10000"/>
              <a:gd name="connsiteY23" fmla="*/ 8414 h 9772"/>
              <a:gd name="connsiteX24" fmla="*/ 8561 w 10000"/>
              <a:gd name="connsiteY24" fmla="*/ 8871 h 9772"/>
              <a:gd name="connsiteX25" fmla="*/ 8450 w 10000"/>
              <a:gd name="connsiteY25" fmla="*/ 9215 h 9772"/>
              <a:gd name="connsiteX26" fmla="*/ 8338 w 10000"/>
              <a:gd name="connsiteY26" fmla="*/ 9544 h 9772"/>
              <a:gd name="connsiteX27" fmla="*/ 8226 w 10000"/>
              <a:gd name="connsiteY27" fmla="*/ 9772 h 9772"/>
              <a:gd name="connsiteX28" fmla="*/ 8003 w 10000"/>
              <a:gd name="connsiteY28" fmla="*/ 6716 h 9772"/>
              <a:gd name="connsiteX29" fmla="*/ 8003 w 10000"/>
              <a:gd name="connsiteY29" fmla="*/ 6257 h 9772"/>
              <a:gd name="connsiteX30" fmla="*/ 8115 w 10000"/>
              <a:gd name="connsiteY30" fmla="*/ 5801 h 9772"/>
              <a:gd name="connsiteX31" fmla="*/ 8115 w 10000"/>
              <a:gd name="connsiteY31" fmla="*/ 5229 h 9772"/>
              <a:gd name="connsiteX32" fmla="*/ 8226 w 10000"/>
              <a:gd name="connsiteY32" fmla="*/ 4542 h 9772"/>
              <a:gd name="connsiteX33" fmla="*/ 8338 w 10000"/>
              <a:gd name="connsiteY33" fmla="*/ 4086 h 9772"/>
              <a:gd name="connsiteX34" fmla="*/ 8338 w 10000"/>
              <a:gd name="connsiteY34" fmla="*/ 3643 h 9772"/>
              <a:gd name="connsiteX35" fmla="*/ 8450 w 10000"/>
              <a:gd name="connsiteY35" fmla="*/ 3186 h 9772"/>
              <a:gd name="connsiteX36" fmla="*/ 8450 w 10000"/>
              <a:gd name="connsiteY36" fmla="*/ 2843 h 9772"/>
              <a:gd name="connsiteX37" fmla="*/ 8450 w 10000"/>
              <a:gd name="connsiteY37" fmla="*/ 2500 h 9772"/>
              <a:gd name="connsiteX38" fmla="*/ 8450 w 10000"/>
              <a:gd name="connsiteY38" fmla="*/ 2272 h 9772"/>
              <a:gd name="connsiteX39" fmla="*/ 8561 w 10000"/>
              <a:gd name="connsiteY39" fmla="*/ 2043 h 9772"/>
              <a:gd name="connsiteX40" fmla="*/ 8561 w 10000"/>
              <a:gd name="connsiteY40" fmla="*/ 1814 h 9772"/>
              <a:gd name="connsiteX41" fmla="*/ 8450 w 10000"/>
              <a:gd name="connsiteY41" fmla="*/ 1586 h 9772"/>
              <a:gd name="connsiteX42" fmla="*/ 8450 w 10000"/>
              <a:gd name="connsiteY42" fmla="*/ 1357 h 9772"/>
              <a:gd name="connsiteX43" fmla="*/ 8338 w 10000"/>
              <a:gd name="connsiteY43" fmla="*/ 1257 h 9772"/>
              <a:gd name="connsiteX44" fmla="*/ 8115 w 10000"/>
              <a:gd name="connsiteY44" fmla="*/ 1143 h 9772"/>
              <a:gd name="connsiteX45" fmla="*/ 7779 w 10000"/>
              <a:gd name="connsiteY45" fmla="*/ 1027 h 9772"/>
              <a:gd name="connsiteX46" fmla="*/ 7779 w 10000"/>
              <a:gd name="connsiteY46" fmla="*/ 1027 h 9772"/>
              <a:gd name="connsiteX47" fmla="*/ 7556 w 10000"/>
              <a:gd name="connsiteY47" fmla="*/ 1027 h 9772"/>
              <a:gd name="connsiteX48" fmla="*/ 7444 w 10000"/>
              <a:gd name="connsiteY48" fmla="*/ 1027 h 9772"/>
              <a:gd name="connsiteX49" fmla="*/ 7221 w 10000"/>
              <a:gd name="connsiteY49" fmla="*/ 1143 h 9772"/>
              <a:gd name="connsiteX50" fmla="*/ 6885 w 10000"/>
              <a:gd name="connsiteY50" fmla="*/ 1143 h 9772"/>
              <a:gd name="connsiteX51" fmla="*/ 6550 w 10000"/>
              <a:gd name="connsiteY51" fmla="*/ 1143 h 9772"/>
              <a:gd name="connsiteX52" fmla="*/ 6103 w 10000"/>
              <a:gd name="connsiteY52" fmla="*/ 1257 h 9772"/>
              <a:gd name="connsiteX53" fmla="*/ 5670 w 10000"/>
              <a:gd name="connsiteY53" fmla="*/ 1257 h 9772"/>
              <a:gd name="connsiteX54" fmla="*/ 5112 w 10000"/>
              <a:gd name="connsiteY54" fmla="*/ 1357 h 9772"/>
              <a:gd name="connsiteX55" fmla="*/ 4553 w 10000"/>
              <a:gd name="connsiteY55" fmla="*/ 1472 h 9772"/>
              <a:gd name="connsiteX56" fmla="*/ 3994 w 10000"/>
              <a:gd name="connsiteY56" fmla="*/ 1472 h 9772"/>
              <a:gd name="connsiteX57" fmla="*/ 3338 w 10000"/>
              <a:gd name="connsiteY57" fmla="*/ 1586 h 9772"/>
              <a:gd name="connsiteX58" fmla="*/ 2556 w 10000"/>
              <a:gd name="connsiteY58" fmla="*/ 1700 h 9772"/>
              <a:gd name="connsiteX59" fmla="*/ 1774 w 10000"/>
              <a:gd name="connsiteY59" fmla="*/ 1814 h 9772"/>
              <a:gd name="connsiteX60" fmla="*/ 880 w 10000"/>
              <a:gd name="connsiteY60" fmla="*/ 1929 h 9772"/>
              <a:gd name="connsiteX61" fmla="*/ 0 w 10000"/>
              <a:gd name="connsiteY61" fmla="*/ 2043 h 9772"/>
              <a:gd name="connsiteX62" fmla="*/ 0 w 10000"/>
              <a:gd name="connsiteY62" fmla="*/ 1357 h 9772"/>
              <a:gd name="connsiteX63" fmla="*/ 223 w 10000"/>
              <a:gd name="connsiteY63" fmla="*/ 1357 h 9772"/>
              <a:gd name="connsiteX64" fmla="*/ 559 w 10000"/>
              <a:gd name="connsiteY64" fmla="*/ 1357 h 9772"/>
              <a:gd name="connsiteX65" fmla="*/ 880 w 10000"/>
              <a:gd name="connsiteY65" fmla="*/ 1357 h 9772"/>
              <a:gd name="connsiteX66" fmla="*/ 1327 w 10000"/>
              <a:gd name="connsiteY66" fmla="*/ 1257 h 9772"/>
              <a:gd name="connsiteX67" fmla="*/ 1774 w 10000"/>
              <a:gd name="connsiteY67" fmla="*/ 1257 h 9772"/>
              <a:gd name="connsiteX68" fmla="*/ 2221 w 10000"/>
              <a:gd name="connsiteY68" fmla="*/ 1143 h 9772"/>
              <a:gd name="connsiteX69" fmla="*/ 2779 w 10000"/>
              <a:gd name="connsiteY69" fmla="*/ 1143 h 9772"/>
              <a:gd name="connsiteX70" fmla="*/ 3436 w 10000"/>
              <a:gd name="connsiteY70" fmla="*/ 1027 h 9772"/>
              <a:gd name="connsiteX71" fmla="*/ 3994 w 10000"/>
              <a:gd name="connsiteY71" fmla="*/ 914 h 9772"/>
              <a:gd name="connsiteX72" fmla="*/ 4553 w 10000"/>
              <a:gd name="connsiteY72" fmla="*/ 914 h 9772"/>
              <a:gd name="connsiteX73" fmla="*/ 5112 w 10000"/>
              <a:gd name="connsiteY73" fmla="*/ 801 h 9772"/>
              <a:gd name="connsiteX74" fmla="*/ 5559 w 10000"/>
              <a:gd name="connsiteY74" fmla="*/ 686 h 9772"/>
              <a:gd name="connsiteX75" fmla="*/ 6006 w 10000"/>
              <a:gd name="connsiteY75" fmla="*/ 686 h 9772"/>
              <a:gd name="connsiteX76" fmla="*/ 6327 w 10000"/>
              <a:gd name="connsiteY76" fmla="*/ 572 h 9772"/>
              <a:gd name="connsiteX77" fmla="*/ 6662 w 10000"/>
              <a:gd name="connsiteY77" fmla="*/ 458 h 9772"/>
              <a:gd name="connsiteX78" fmla="*/ 6885 w 10000"/>
              <a:gd name="connsiteY78" fmla="*/ 458 h 9772"/>
              <a:gd name="connsiteX79" fmla="*/ 7332 w 10000"/>
              <a:gd name="connsiteY79" fmla="*/ 341 h 9772"/>
              <a:gd name="connsiteX80" fmla="*/ 7668 w 10000"/>
              <a:gd name="connsiteY80" fmla="*/ 229 h 9772"/>
              <a:gd name="connsiteX81" fmla="*/ 7891 w 10000"/>
              <a:gd name="connsiteY81" fmla="*/ 114 h 9772"/>
              <a:gd name="connsiteX82" fmla="*/ 8003 w 10000"/>
              <a:gd name="connsiteY82" fmla="*/ 114 h 9772"/>
              <a:gd name="connsiteX83" fmla="*/ 8115 w 10000"/>
              <a:gd name="connsiteY83" fmla="*/ 0 h 9772"/>
              <a:gd name="connsiteX84" fmla="*/ 8226 w 10000"/>
              <a:gd name="connsiteY84" fmla="*/ 0 h 9772"/>
              <a:gd name="connsiteX85" fmla="*/ 8338 w 10000"/>
              <a:gd name="connsiteY85" fmla="*/ 0 h 9772"/>
              <a:gd name="connsiteX86" fmla="*/ 8450 w 10000"/>
              <a:gd name="connsiteY86" fmla="*/ 114 h 9772"/>
              <a:gd name="connsiteX87" fmla="*/ 8673 w 10000"/>
              <a:gd name="connsiteY87" fmla="*/ 229 h 9772"/>
              <a:gd name="connsiteX88" fmla="*/ 8883 w 10000"/>
              <a:gd name="connsiteY88" fmla="*/ 341 h 9772"/>
              <a:gd name="connsiteX89" fmla="*/ 9218 w 10000"/>
              <a:gd name="connsiteY89" fmla="*/ 686 h 9772"/>
              <a:gd name="connsiteX90" fmla="*/ 9553 w 10000"/>
              <a:gd name="connsiteY90" fmla="*/ 914 h 9772"/>
              <a:gd name="connsiteX91" fmla="*/ 9777 w 10000"/>
              <a:gd name="connsiteY91" fmla="*/ 1027 h 9772"/>
              <a:gd name="connsiteX92" fmla="*/ 9888 w 10000"/>
              <a:gd name="connsiteY92" fmla="*/ 1257 h 9772"/>
              <a:gd name="connsiteX93" fmla="*/ 9888 w 10000"/>
              <a:gd name="connsiteY93" fmla="*/ 1357 h 9772"/>
              <a:gd name="connsiteX94" fmla="*/ 9888 w 10000"/>
              <a:gd name="connsiteY94" fmla="*/ 1357 h 9772"/>
              <a:gd name="connsiteX0" fmla="*/ 9888 w 10000"/>
              <a:gd name="connsiteY0" fmla="*/ 1389 h 9767"/>
              <a:gd name="connsiteX1" fmla="*/ 10000 w 10000"/>
              <a:gd name="connsiteY1" fmla="*/ 1506 h 9767"/>
              <a:gd name="connsiteX2" fmla="*/ 9888 w 10000"/>
              <a:gd name="connsiteY2" fmla="*/ 1623 h 9767"/>
              <a:gd name="connsiteX3" fmla="*/ 9888 w 10000"/>
              <a:gd name="connsiteY3" fmla="*/ 1740 h 9767"/>
              <a:gd name="connsiteX4" fmla="*/ 9777 w 10000"/>
              <a:gd name="connsiteY4" fmla="*/ 1856 h 9767"/>
              <a:gd name="connsiteX5" fmla="*/ 9777 w 10000"/>
              <a:gd name="connsiteY5" fmla="*/ 1856 h 9767"/>
              <a:gd name="connsiteX6" fmla="*/ 9665 w 10000"/>
              <a:gd name="connsiteY6" fmla="*/ 1974 h 9767"/>
              <a:gd name="connsiteX7" fmla="*/ 9665 w 10000"/>
              <a:gd name="connsiteY7" fmla="*/ 2091 h 9767"/>
              <a:gd name="connsiteX8" fmla="*/ 9553 w 10000"/>
              <a:gd name="connsiteY8" fmla="*/ 2325 h 9767"/>
              <a:gd name="connsiteX9" fmla="*/ 9553 w 10000"/>
              <a:gd name="connsiteY9" fmla="*/ 2442 h 9767"/>
              <a:gd name="connsiteX10" fmla="*/ 9553 w 10000"/>
              <a:gd name="connsiteY10" fmla="*/ 2675 h 9767"/>
              <a:gd name="connsiteX11" fmla="*/ 9441 w 10000"/>
              <a:gd name="connsiteY11" fmla="*/ 2909 h 9767"/>
              <a:gd name="connsiteX12" fmla="*/ 9441 w 10000"/>
              <a:gd name="connsiteY12" fmla="*/ 3143 h 9767"/>
              <a:gd name="connsiteX13" fmla="*/ 9330 w 10000"/>
              <a:gd name="connsiteY13" fmla="*/ 3495 h 9767"/>
              <a:gd name="connsiteX14" fmla="*/ 9330 w 10000"/>
              <a:gd name="connsiteY14" fmla="*/ 3845 h 9767"/>
              <a:gd name="connsiteX15" fmla="*/ 9330 w 10000"/>
              <a:gd name="connsiteY15" fmla="*/ 4299 h 9767"/>
              <a:gd name="connsiteX16" fmla="*/ 9218 w 10000"/>
              <a:gd name="connsiteY16" fmla="*/ 4648 h 9767"/>
              <a:gd name="connsiteX17" fmla="*/ 9106 w 10000"/>
              <a:gd name="connsiteY17" fmla="*/ 5119 h 9767"/>
              <a:gd name="connsiteX18" fmla="*/ 9106 w 10000"/>
              <a:gd name="connsiteY18" fmla="*/ 5702 h 9767"/>
              <a:gd name="connsiteX19" fmla="*/ 8994 w 10000"/>
              <a:gd name="connsiteY19" fmla="*/ 6287 h 9767"/>
              <a:gd name="connsiteX20" fmla="*/ 8883 w 10000"/>
              <a:gd name="connsiteY20" fmla="*/ 6975 h 9767"/>
              <a:gd name="connsiteX21" fmla="*/ 8771 w 10000"/>
              <a:gd name="connsiteY21" fmla="*/ 7559 h 9767"/>
              <a:gd name="connsiteX22" fmla="*/ 8771 w 10000"/>
              <a:gd name="connsiteY22" fmla="*/ 8144 h 9767"/>
              <a:gd name="connsiteX23" fmla="*/ 8673 w 10000"/>
              <a:gd name="connsiteY23" fmla="*/ 8610 h 9767"/>
              <a:gd name="connsiteX24" fmla="*/ 8561 w 10000"/>
              <a:gd name="connsiteY24" fmla="*/ 9078 h 9767"/>
              <a:gd name="connsiteX25" fmla="*/ 8450 w 10000"/>
              <a:gd name="connsiteY25" fmla="*/ 9430 h 9767"/>
              <a:gd name="connsiteX26" fmla="*/ 8338 w 10000"/>
              <a:gd name="connsiteY26" fmla="*/ 9767 h 9767"/>
              <a:gd name="connsiteX27" fmla="*/ 8003 w 10000"/>
              <a:gd name="connsiteY27" fmla="*/ 6873 h 9767"/>
              <a:gd name="connsiteX28" fmla="*/ 8003 w 10000"/>
              <a:gd name="connsiteY28" fmla="*/ 6403 h 9767"/>
              <a:gd name="connsiteX29" fmla="*/ 8115 w 10000"/>
              <a:gd name="connsiteY29" fmla="*/ 5936 h 9767"/>
              <a:gd name="connsiteX30" fmla="*/ 8115 w 10000"/>
              <a:gd name="connsiteY30" fmla="*/ 5351 h 9767"/>
              <a:gd name="connsiteX31" fmla="*/ 8226 w 10000"/>
              <a:gd name="connsiteY31" fmla="*/ 4648 h 9767"/>
              <a:gd name="connsiteX32" fmla="*/ 8338 w 10000"/>
              <a:gd name="connsiteY32" fmla="*/ 4181 h 9767"/>
              <a:gd name="connsiteX33" fmla="*/ 8338 w 10000"/>
              <a:gd name="connsiteY33" fmla="*/ 3728 h 9767"/>
              <a:gd name="connsiteX34" fmla="*/ 8450 w 10000"/>
              <a:gd name="connsiteY34" fmla="*/ 3260 h 9767"/>
              <a:gd name="connsiteX35" fmla="*/ 8450 w 10000"/>
              <a:gd name="connsiteY35" fmla="*/ 2909 h 9767"/>
              <a:gd name="connsiteX36" fmla="*/ 8450 w 10000"/>
              <a:gd name="connsiteY36" fmla="*/ 2558 h 9767"/>
              <a:gd name="connsiteX37" fmla="*/ 8450 w 10000"/>
              <a:gd name="connsiteY37" fmla="*/ 2325 h 9767"/>
              <a:gd name="connsiteX38" fmla="*/ 8561 w 10000"/>
              <a:gd name="connsiteY38" fmla="*/ 2091 h 9767"/>
              <a:gd name="connsiteX39" fmla="*/ 8561 w 10000"/>
              <a:gd name="connsiteY39" fmla="*/ 1856 h 9767"/>
              <a:gd name="connsiteX40" fmla="*/ 8450 w 10000"/>
              <a:gd name="connsiteY40" fmla="*/ 1623 h 9767"/>
              <a:gd name="connsiteX41" fmla="*/ 8450 w 10000"/>
              <a:gd name="connsiteY41" fmla="*/ 1389 h 9767"/>
              <a:gd name="connsiteX42" fmla="*/ 8338 w 10000"/>
              <a:gd name="connsiteY42" fmla="*/ 1286 h 9767"/>
              <a:gd name="connsiteX43" fmla="*/ 8115 w 10000"/>
              <a:gd name="connsiteY43" fmla="*/ 1170 h 9767"/>
              <a:gd name="connsiteX44" fmla="*/ 7779 w 10000"/>
              <a:gd name="connsiteY44" fmla="*/ 1051 h 9767"/>
              <a:gd name="connsiteX45" fmla="*/ 7779 w 10000"/>
              <a:gd name="connsiteY45" fmla="*/ 1051 h 9767"/>
              <a:gd name="connsiteX46" fmla="*/ 7556 w 10000"/>
              <a:gd name="connsiteY46" fmla="*/ 1051 h 9767"/>
              <a:gd name="connsiteX47" fmla="*/ 7444 w 10000"/>
              <a:gd name="connsiteY47" fmla="*/ 1051 h 9767"/>
              <a:gd name="connsiteX48" fmla="*/ 7221 w 10000"/>
              <a:gd name="connsiteY48" fmla="*/ 1170 h 9767"/>
              <a:gd name="connsiteX49" fmla="*/ 6885 w 10000"/>
              <a:gd name="connsiteY49" fmla="*/ 1170 h 9767"/>
              <a:gd name="connsiteX50" fmla="*/ 6550 w 10000"/>
              <a:gd name="connsiteY50" fmla="*/ 1170 h 9767"/>
              <a:gd name="connsiteX51" fmla="*/ 6103 w 10000"/>
              <a:gd name="connsiteY51" fmla="*/ 1286 h 9767"/>
              <a:gd name="connsiteX52" fmla="*/ 5670 w 10000"/>
              <a:gd name="connsiteY52" fmla="*/ 1286 h 9767"/>
              <a:gd name="connsiteX53" fmla="*/ 5112 w 10000"/>
              <a:gd name="connsiteY53" fmla="*/ 1389 h 9767"/>
              <a:gd name="connsiteX54" fmla="*/ 4553 w 10000"/>
              <a:gd name="connsiteY54" fmla="*/ 1506 h 9767"/>
              <a:gd name="connsiteX55" fmla="*/ 3994 w 10000"/>
              <a:gd name="connsiteY55" fmla="*/ 1506 h 9767"/>
              <a:gd name="connsiteX56" fmla="*/ 3338 w 10000"/>
              <a:gd name="connsiteY56" fmla="*/ 1623 h 9767"/>
              <a:gd name="connsiteX57" fmla="*/ 2556 w 10000"/>
              <a:gd name="connsiteY57" fmla="*/ 1740 h 9767"/>
              <a:gd name="connsiteX58" fmla="*/ 1774 w 10000"/>
              <a:gd name="connsiteY58" fmla="*/ 1856 h 9767"/>
              <a:gd name="connsiteX59" fmla="*/ 880 w 10000"/>
              <a:gd name="connsiteY59" fmla="*/ 1974 h 9767"/>
              <a:gd name="connsiteX60" fmla="*/ 0 w 10000"/>
              <a:gd name="connsiteY60" fmla="*/ 2091 h 9767"/>
              <a:gd name="connsiteX61" fmla="*/ 0 w 10000"/>
              <a:gd name="connsiteY61" fmla="*/ 1389 h 9767"/>
              <a:gd name="connsiteX62" fmla="*/ 223 w 10000"/>
              <a:gd name="connsiteY62" fmla="*/ 1389 h 9767"/>
              <a:gd name="connsiteX63" fmla="*/ 559 w 10000"/>
              <a:gd name="connsiteY63" fmla="*/ 1389 h 9767"/>
              <a:gd name="connsiteX64" fmla="*/ 880 w 10000"/>
              <a:gd name="connsiteY64" fmla="*/ 1389 h 9767"/>
              <a:gd name="connsiteX65" fmla="*/ 1327 w 10000"/>
              <a:gd name="connsiteY65" fmla="*/ 1286 h 9767"/>
              <a:gd name="connsiteX66" fmla="*/ 1774 w 10000"/>
              <a:gd name="connsiteY66" fmla="*/ 1286 h 9767"/>
              <a:gd name="connsiteX67" fmla="*/ 2221 w 10000"/>
              <a:gd name="connsiteY67" fmla="*/ 1170 h 9767"/>
              <a:gd name="connsiteX68" fmla="*/ 2779 w 10000"/>
              <a:gd name="connsiteY68" fmla="*/ 1170 h 9767"/>
              <a:gd name="connsiteX69" fmla="*/ 3436 w 10000"/>
              <a:gd name="connsiteY69" fmla="*/ 1051 h 9767"/>
              <a:gd name="connsiteX70" fmla="*/ 3994 w 10000"/>
              <a:gd name="connsiteY70" fmla="*/ 935 h 9767"/>
              <a:gd name="connsiteX71" fmla="*/ 4553 w 10000"/>
              <a:gd name="connsiteY71" fmla="*/ 935 h 9767"/>
              <a:gd name="connsiteX72" fmla="*/ 5112 w 10000"/>
              <a:gd name="connsiteY72" fmla="*/ 820 h 9767"/>
              <a:gd name="connsiteX73" fmla="*/ 5559 w 10000"/>
              <a:gd name="connsiteY73" fmla="*/ 702 h 9767"/>
              <a:gd name="connsiteX74" fmla="*/ 6006 w 10000"/>
              <a:gd name="connsiteY74" fmla="*/ 702 h 9767"/>
              <a:gd name="connsiteX75" fmla="*/ 6327 w 10000"/>
              <a:gd name="connsiteY75" fmla="*/ 585 h 9767"/>
              <a:gd name="connsiteX76" fmla="*/ 6662 w 10000"/>
              <a:gd name="connsiteY76" fmla="*/ 469 h 9767"/>
              <a:gd name="connsiteX77" fmla="*/ 6885 w 10000"/>
              <a:gd name="connsiteY77" fmla="*/ 469 h 9767"/>
              <a:gd name="connsiteX78" fmla="*/ 7332 w 10000"/>
              <a:gd name="connsiteY78" fmla="*/ 349 h 9767"/>
              <a:gd name="connsiteX79" fmla="*/ 7668 w 10000"/>
              <a:gd name="connsiteY79" fmla="*/ 234 h 9767"/>
              <a:gd name="connsiteX80" fmla="*/ 7891 w 10000"/>
              <a:gd name="connsiteY80" fmla="*/ 117 h 9767"/>
              <a:gd name="connsiteX81" fmla="*/ 8003 w 10000"/>
              <a:gd name="connsiteY81" fmla="*/ 117 h 9767"/>
              <a:gd name="connsiteX82" fmla="*/ 8115 w 10000"/>
              <a:gd name="connsiteY82" fmla="*/ 0 h 9767"/>
              <a:gd name="connsiteX83" fmla="*/ 8226 w 10000"/>
              <a:gd name="connsiteY83" fmla="*/ 0 h 9767"/>
              <a:gd name="connsiteX84" fmla="*/ 8338 w 10000"/>
              <a:gd name="connsiteY84" fmla="*/ 0 h 9767"/>
              <a:gd name="connsiteX85" fmla="*/ 8450 w 10000"/>
              <a:gd name="connsiteY85" fmla="*/ 117 h 9767"/>
              <a:gd name="connsiteX86" fmla="*/ 8673 w 10000"/>
              <a:gd name="connsiteY86" fmla="*/ 234 h 9767"/>
              <a:gd name="connsiteX87" fmla="*/ 8883 w 10000"/>
              <a:gd name="connsiteY87" fmla="*/ 349 h 9767"/>
              <a:gd name="connsiteX88" fmla="*/ 9218 w 10000"/>
              <a:gd name="connsiteY88" fmla="*/ 702 h 9767"/>
              <a:gd name="connsiteX89" fmla="*/ 9553 w 10000"/>
              <a:gd name="connsiteY89" fmla="*/ 935 h 9767"/>
              <a:gd name="connsiteX90" fmla="*/ 9777 w 10000"/>
              <a:gd name="connsiteY90" fmla="*/ 1051 h 9767"/>
              <a:gd name="connsiteX91" fmla="*/ 9888 w 10000"/>
              <a:gd name="connsiteY91" fmla="*/ 1286 h 9767"/>
              <a:gd name="connsiteX92" fmla="*/ 9888 w 10000"/>
              <a:gd name="connsiteY92" fmla="*/ 1389 h 9767"/>
              <a:gd name="connsiteX93" fmla="*/ 9888 w 10000"/>
              <a:gd name="connsiteY93" fmla="*/ 1389 h 9767"/>
              <a:gd name="connsiteX0" fmla="*/ 9888 w 10000"/>
              <a:gd name="connsiteY0" fmla="*/ 1422 h 9655"/>
              <a:gd name="connsiteX1" fmla="*/ 10000 w 10000"/>
              <a:gd name="connsiteY1" fmla="*/ 1542 h 9655"/>
              <a:gd name="connsiteX2" fmla="*/ 9888 w 10000"/>
              <a:gd name="connsiteY2" fmla="*/ 1662 h 9655"/>
              <a:gd name="connsiteX3" fmla="*/ 9888 w 10000"/>
              <a:gd name="connsiteY3" fmla="*/ 1782 h 9655"/>
              <a:gd name="connsiteX4" fmla="*/ 9777 w 10000"/>
              <a:gd name="connsiteY4" fmla="*/ 1900 h 9655"/>
              <a:gd name="connsiteX5" fmla="*/ 9777 w 10000"/>
              <a:gd name="connsiteY5" fmla="*/ 1900 h 9655"/>
              <a:gd name="connsiteX6" fmla="*/ 9665 w 10000"/>
              <a:gd name="connsiteY6" fmla="*/ 2021 h 9655"/>
              <a:gd name="connsiteX7" fmla="*/ 9665 w 10000"/>
              <a:gd name="connsiteY7" fmla="*/ 2141 h 9655"/>
              <a:gd name="connsiteX8" fmla="*/ 9553 w 10000"/>
              <a:gd name="connsiteY8" fmla="*/ 2380 h 9655"/>
              <a:gd name="connsiteX9" fmla="*/ 9553 w 10000"/>
              <a:gd name="connsiteY9" fmla="*/ 2500 h 9655"/>
              <a:gd name="connsiteX10" fmla="*/ 9553 w 10000"/>
              <a:gd name="connsiteY10" fmla="*/ 2739 h 9655"/>
              <a:gd name="connsiteX11" fmla="*/ 9441 w 10000"/>
              <a:gd name="connsiteY11" fmla="*/ 2978 h 9655"/>
              <a:gd name="connsiteX12" fmla="*/ 9441 w 10000"/>
              <a:gd name="connsiteY12" fmla="*/ 3218 h 9655"/>
              <a:gd name="connsiteX13" fmla="*/ 9330 w 10000"/>
              <a:gd name="connsiteY13" fmla="*/ 3578 h 9655"/>
              <a:gd name="connsiteX14" fmla="*/ 9330 w 10000"/>
              <a:gd name="connsiteY14" fmla="*/ 3937 h 9655"/>
              <a:gd name="connsiteX15" fmla="*/ 9330 w 10000"/>
              <a:gd name="connsiteY15" fmla="*/ 4402 h 9655"/>
              <a:gd name="connsiteX16" fmla="*/ 9218 w 10000"/>
              <a:gd name="connsiteY16" fmla="*/ 4759 h 9655"/>
              <a:gd name="connsiteX17" fmla="*/ 9106 w 10000"/>
              <a:gd name="connsiteY17" fmla="*/ 5241 h 9655"/>
              <a:gd name="connsiteX18" fmla="*/ 9106 w 10000"/>
              <a:gd name="connsiteY18" fmla="*/ 5838 h 9655"/>
              <a:gd name="connsiteX19" fmla="*/ 8994 w 10000"/>
              <a:gd name="connsiteY19" fmla="*/ 6437 h 9655"/>
              <a:gd name="connsiteX20" fmla="*/ 8883 w 10000"/>
              <a:gd name="connsiteY20" fmla="*/ 7141 h 9655"/>
              <a:gd name="connsiteX21" fmla="*/ 8771 w 10000"/>
              <a:gd name="connsiteY21" fmla="*/ 7739 h 9655"/>
              <a:gd name="connsiteX22" fmla="*/ 8771 w 10000"/>
              <a:gd name="connsiteY22" fmla="*/ 8338 h 9655"/>
              <a:gd name="connsiteX23" fmla="*/ 8673 w 10000"/>
              <a:gd name="connsiteY23" fmla="*/ 8815 h 9655"/>
              <a:gd name="connsiteX24" fmla="*/ 8561 w 10000"/>
              <a:gd name="connsiteY24" fmla="*/ 9295 h 9655"/>
              <a:gd name="connsiteX25" fmla="*/ 8450 w 10000"/>
              <a:gd name="connsiteY25" fmla="*/ 9655 h 9655"/>
              <a:gd name="connsiteX26" fmla="*/ 8003 w 10000"/>
              <a:gd name="connsiteY26" fmla="*/ 7037 h 9655"/>
              <a:gd name="connsiteX27" fmla="*/ 8003 w 10000"/>
              <a:gd name="connsiteY27" fmla="*/ 6556 h 9655"/>
              <a:gd name="connsiteX28" fmla="*/ 8115 w 10000"/>
              <a:gd name="connsiteY28" fmla="*/ 6078 h 9655"/>
              <a:gd name="connsiteX29" fmla="*/ 8115 w 10000"/>
              <a:gd name="connsiteY29" fmla="*/ 5479 h 9655"/>
              <a:gd name="connsiteX30" fmla="*/ 8226 w 10000"/>
              <a:gd name="connsiteY30" fmla="*/ 4759 h 9655"/>
              <a:gd name="connsiteX31" fmla="*/ 8338 w 10000"/>
              <a:gd name="connsiteY31" fmla="*/ 4281 h 9655"/>
              <a:gd name="connsiteX32" fmla="*/ 8338 w 10000"/>
              <a:gd name="connsiteY32" fmla="*/ 3817 h 9655"/>
              <a:gd name="connsiteX33" fmla="*/ 8450 w 10000"/>
              <a:gd name="connsiteY33" fmla="*/ 3338 h 9655"/>
              <a:gd name="connsiteX34" fmla="*/ 8450 w 10000"/>
              <a:gd name="connsiteY34" fmla="*/ 2978 h 9655"/>
              <a:gd name="connsiteX35" fmla="*/ 8450 w 10000"/>
              <a:gd name="connsiteY35" fmla="*/ 2619 h 9655"/>
              <a:gd name="connsiteX36" fmla="*/ 8450 w 10000"/>
              <a:gd name="connsiteY36" fmla="*/ 2380 h 9655"/>
              <a:gd name="connsiteX37" fmla="*/ 8561 w 10000"/>
              <a:gd name="connsiteY37" fmla="*/ 2141 h 9655"/>
              <a:gd name="connsiteX38" fmla="*/ 8561 w 10000"/>
              <a:gd name="connsiteY38" fmla="*/ 1900 h 9655"/>
              <a:gd name="connsiteX39" fmla="*/ 8450 w 10000"/>
              <a:gd name="connsiteY39" fmla="*/ 1662 h 9655"/>
              <a:gd name="connsiteX40" fmla="*/ 8450 w 10000"/>
              <a:gd name="connsiteY40" fmla="*/ 1422 h 9655"/>
              <a:gd name="connsiteX41" fmla="*/ 8338 w 10000"/>
              <a:gd name="connsiteY41" fmla="*/ 1317 h 9655"/>
              <a:gd name="connsiteX42" fmla="*/ 8115 w 10000"/>
              <a:gd name="connsiteY42" fmla="*/ 1198 h 9655"/>
              <a:gd name="connsiteX43" fmla="*/ 7779 w 10000"/>
              <a:gd name="connsiteY43" fmla="*/ 1076 h 9655"/>
              <a:gd name="connsiteX44" fmla="*/ 7779 w 10000"/>
              <a:gd name="connsiteY44" fmla="*/ 1076 h 9655"/>
              <a:gd name="connsiteX45" fmla="*/ 7556 w 10000"/>
              <a:gd name="connsiteY45" fmla="*/ 1076 h 9655"/>
              <a:gd name="connsiteX46" fmla="*/ 7444 w 10000"/>
              <a:gd name="connsiteY46" fmla="*/ 1076 h 9655"/>
              <a:gd name="connsiteX47" fmla="*/ 7221 w 10000"/>
              <a:gd name="connsiteY47" fmla="*/ 1198 h 9655"/>
              <a:gd name="connsiteX48" fmla="*/ 6885 w 10000"/>
              <a:gd name="connsiteY48" fmla="*/ 1198 h 9655"/>
              <a:gd name="connsiteX49" fmla="*/ 6550 w 10000"/>
              <a:gd name="connsiteY49" fmla="*/ 1198 h 9655"/>
              <a:gd name="connsiteX50" fmla="*/ 6103 w 10000"/>
              <a:gd name="connsiteY50" fmla="*/ 1317 h 9655"/>
              <a:gd name="connsiteX51" fmla="*/ 5670 w 10000"/>
              <a:gd name="connsiteY51" fmla="*/ 1317 h 9655"/>
              <a:gd name="connsiteX52" fmla="*/ 5112 w 10000"/>
              <a:gd name="connsiteY52" fmla="*/ 1422 h 9655"/>
              <a:gd name="connsiteX53" fmla="*/ 4553 w 10000"/>
              <a:gd name="connsiteY53" fmla="*/ 1542 h 9655"/>
              <a:gd name="connsiteX54" fmla="*/ 3994 w 10000"/>
              <a:gd name="connsiteY54" fmla="*/ 1542 h 9655"/>
              <a:gd name="connsiteX55" fmla="*/ 3338 w 10000"/>
              <a:gd name="connsiteY55" fmla="*/ 1662 h 9655"/>
              <a:gd name="connsiteX56" fmla="*/ 2556 w 10000"/>
              <a:gd name="connsiteY56" fmla="*/ 1782 h 9655"/>
              <a:gd name="connsiteX57" fmla="*/ 1774 w 10000"/>
              <a:gd name="connsiteY57" fmla="*/ 1900 h 9655"/>
              <a:gd name="connsiteX58" fmla="*/ 880 w 10000"/>
              <a:gd name="connsiteY58" fmla="*/ 2021 h 9655"/>
              <a:gd name="connsiteX59" fmla="*/ 0 w 10000"/>
              <a:gd name="connsiteY59" fmla="*/ 2141 h 9655"/>
              <a:gd name="connsiteX60" fmla="*/ 0 w 10000"/>
              <a:gd name="connsiteY60" fmla="*/ 1422 h 9655"/>
              <a:gd name="connsiteX61" fmla="*/ 223 w 10000"/>
              <a:gd name="connsiteY61" fmla="*/ 1422 h 9655"/>
              <a:gd name="connsiteX62" fmla="*/ 559 w 10000"/>
              <a:gd name="connsiteY62" fmla="*/ 1422 h 9655"/>
              <a:gd name="connsiteX63" fmla="*/ 880 w 10000"/>
              <a:gd name="connsiteY63" fmla="*/ 1422 h 9655"/>
              <a:gd name="connsiteX64" fmla="*/ 1327 w 10000"/>
              <a:gd name="connsiteY64" fmla="*/ 1317 h 9655"/>
              <a:gd name="connsiteX65" fmla="*/ 1774 w 10000"/>
              <a:gd name="connsiteY65" fmla="*/ 1317 h 9655"/>
              <a:gd name="connsiteX66" fmla="*/ 2221 w 10000"/>
              <a:gd name="connsiteY66" fmla="*/ 1198 h 9655"/>
              <a:gd name="connsiteX67" fmla="*/ 2779 w 10000"/>
              <a:gd name="connsiteY67" fmla="*/ 1198 h 9655"/>
              <a:gd name="connsiteX68" fmla="*/ 3436 w 10000"/>
              <a:gd name="connsiteY68" fmla="*/ 1076 h 9655"/>
              <a:gd name="connsiteX69" fmla="*/ 3994 w 10000"/>
              <a:gd name="connsiteY69" fmla="*/ 957 h 9655"/>
              <a:gd name="connsiteX70" fmla="*/ 4553 w 10000"/>
              <a:gd name="connsiteY70" fmla="*/ 957 h 9655"/>
              <a:gd name="connsiteX71" fmla="*/ 5112 w 10000"/>
              <a:gd name="connsiteY71" fmla="*/ 840 h 9655"/>
              <a:gd name="connsiteX72" fmla="*/ 5559 w 10000"/>
              <a:gd name="connsiteY72" fmla="*/ 719 h 9655"/>
              <a:gd name="connsiteX73" fmla="*/ 6006 w 10000"/>
              <a:gd name="connsiteY73" fmla="*/ 719 h 9655"/>
              <a:gd name="connsiteX74" fmla="*/ 6327 w 10000"/>
              <a:gd name="connsiteY74" fmla="*/ 599 h 9655"/>
              <a:gd name="connsiteX75" fmla="*/ 6662 w 10000"/>
              <a:gd name="connsiteY75" fmla="*/ 480 h 9655"/>
              <a:gd name="connsiteX76" fmla="*/ 6885 w 10000"/>
              <a:gd name="connsiteY76" fmla="*/ 480 h 9655"/>
              <a:gd name="connsiteX77" fmla="*/ 7332 w 10000"/>
              <a:gd name="connsiteY77" fmla="*/ 357 h 9655"/>
              <a:gd name="connsiteX78" fmla="*/ 7668 w 10000"/>
              <a:gd name="connsiteY78" fmla="*/ 240 h 9655"/>
              <a:gd name="connsiteX79" fmla="*/ 7891 w 10000"/>
              <a:gd name="connsiteY79" fmla="*/ 120 h 9655"/>
              <a:gd name="connsiteX80" fmla="*/ 8003 w 10000"/>
              <a:gd name="connsiteY80" fmla="*/ 120 h 9655"/>
              <a:gd name="connsiteX81" fmla="*/ 8115 w 10000"/>
              <a:gd name="connsiteY81" fmla="*/ 0 h 9655"/>
              <a:gd name="connsiteX82" fmla="*/ 8226 w 10000"/>
              <a:gd name="connsiteY82" fmla="*/ 0 h 9655"/>
              <a:gd name="connsiteX83" fmla="*/ 8338 w 10000"/>
              <a:gd name="connsiteY83" fmla="*/ 0 h 9655"/>
              <a:gd name="connsiteX84" fmla="*/ 8450 w 10000"/>
              <a:gd name="connsiteY84" fmla="*/ 120 h 9655"/>
              <a:gd name="connsiteX85" fmla="*/ 8673 w 10000"/>
              <a:gd name="connsiteY85" fmla="*/ 240 h 9655"/>
              <a:gd name="connsiteX86" fmla="*/ 8883 w 10000"/>
              <a:gd name="connsiteY86" fmla="*/ 357 h 9655"/>
              <a:gd name="connsiteX87" fmla="*/ 9218 w 10000"/>
              <a:gd name="connsiteY87" fmla="*/ 719 h 9655"/>
              <a:gd name="connsiteX88" fmla="*/ 9553 w 10000"/>
              <a:gd name="connsiteY88" fmla="*/ 957 h 9655"/>
              <a:gd name="connsiteX89" fmla="*/ 9777 w 10000"/>
              <a:gd name="connsiteY89" fmla="*/ 1076 h 9655"/>
              <a:gd name="connsiteX90" fmla="*/ 9888 w 10000"/>
              <a:gd name="connsiteY90" fmla="*/ 1317 h 9655"/>
              <a:gd name="connsiteX91" fmla="*/ 9888 w 10000"/>
              <a:gd name="connsiteY91" fmla="*/ 1422 h 9655"/>
              <a:gd name="connsiteX92" fmla="*/ 9888 w 10000"/>
              <a:gd name="connsiteY92" fmla="*/ 1422 h 9655"/>
              <a:gd name="connsiteX0" fmla="*/ 9888 w 10000"/>
              <a:gd name="connsiteY0" fmla="*/ 1473 h 9627"/>
              <a:gd name="connsiteX1" fmla="*/ 10000 w 10000"/>
              <a:gd name="connsiteY1" fmla="*/ 1597 h 9627"/>
              <a:gd name="connsiteX2" fmla="*/ 9888 w 10000"/>
              <a:gd name="connsiteY2" fmla="*/ 1721 h 9627"/>
              <a:gd name="connsiteX3" fmla="*/ 9888 w 10000"/>
              <a:gd name="connsiteY3" fmla="*/ 1846 h 9627"/>
              <a:gd name="connsiteX4" fmla="*/ 9777 w 10000"/>
              <a:gd name="connsiteY4" fmla="*/ 1968 h 9627"/>
              <a:gd name="connsiteX5" fmla="*/ 9777 w 10000"/>
              <a:gd name="connsiteY5" fmla="*/ 1968 h 9627"/>
              <a:gd name="connsiteX6" fmla="*/ 9665 w 10000"/>
              <a:gd name="connsiteY6" fmla="*/ 2093 h 9627"/>
              <a:gd name="connsiteX7" fmla="*/ 9665 w 10000"/>
              <a:gd name="connsiteY7" fmla="*/ 2218 h 9627"/>
              <a:gd name="connsiteX8" fmla="*/ 9553 w 10000"/>
              <a:gd name="connsiteY8" fmla="*/ 2465 h 9627"/>
              <a:gd name="connsiteX9" fmla="*/ 9553 w 10000"/>
              <a:gd name="connsiteY9" fmla="*/ 2589 h 9627"/>
              <a:gd name="connsiteX10" fmla="*/ 9553 w 10000"/>
              <a:gd name="connsiteY10" fmla="*/ 2837 h 9627"/>
              <a:gd name="connsiteX11" fmla="*/ 9441 w 10000"/>
              <a:gd name="connsiteY11" fmla="*/ 3084 h 9627"/>
              <a:gd name="connsiteX12" fmla="*/ 9441 w 10000"/>
              <a:gd name="connsiteY12" fmla="*/ 3333 h 9627"/>
              <a:gd name="connsiteX13" fmla="*/ 9330 w 10000"/>
              <a:gd name="connsiteY13" fmla="*/ 3706 h 9627"/>
              <a:gd name="connsiteX14" fmla="*/ 9330 w 10000"/>
              <a:gd name="connsiteY14" fmla="*/ 4078 h 9627"/>
              <a:gd name="connsiteX15" fmla="*/ 9330 w 10000"/>
              <a:gd name="connsiteY15" fmla="*/ 4559 h 9627"/>
              <a:gd name="connsiteX16" fmla="*/ 9218 w 10000"/>
              <a:gd name="connsiteY16" fmla="*/ 4929 h 9627"/>
              <a:gd name="connsiteX17" fmla="*/ 9106 w 10000"/>
              <a:gd name="connsiteY17" fmla="*/ 5428 h 9627"/>
              <a:gd name="connsiteX18" fmla="*/ 9106 w 10000"/>
              <a:gd name="connsiteY18" fmla="*/ 6047 h 9627"/>
              <a:gd name="connsiteX19" fmla="*/ 8994 w 10000"/>
              <a:gd name="connsiteY19" fmla="*/ 6667 h 9627"/>
              <a:gd name="connsiteX20" fmla="*/ 8883 w 10000"/>
              <a:gd name="connsiteY20" fmla="*/ 7396 h 9627"/>
              <a:gd name="connsiteX21" fmla="*/ 8771 w 10000"/>
              <a:gd name="connsiteY21" fmla="*/ 8016 h 9627"/>
              <a:gd name="connsiteX22" fmla="*/ 8771 w 10000"/>
              <a:gd name="connsiteY22" fmla="*/ 8636 h 9627"/>
              <a:gd name="connsiteX23" fmla="*/ 8673 w 10000"/>
              <a:gd name="connsiteY23" fmla="*/ 9130 h 9627"/>
              <a:gd name="connsiteX24" fmla="*/ 8561 w 10000"/>
              <a:gd name="connsiteY24" fmla="*/ 9627 h 9627"/>
              <a:gd name="connsiteX25" fmla="*/ 8003 w 10000"/>
              <a:gd name="connsiteY25" fmla="*/ 7288 h 9627"/>
              <a:gd name="connsiteX26" fmla="*/ 8003 w 10000"/>
              <a:gd name="connsiteY26" fmla="*/ 6790 h 9627"/>
              <a:gd name="connsiteX27" fmla="*/ 8115 w 10000"/>
              <a:gd name="connsiteY27" fmla="*/ 6295 h 9627"/>
              <a:gd name="connsiteX28" fmla="*/ 8115 w 10000"/>
              <a:gd name="connsiteY28" fmla="*/ 5675 h 9627"/>
              <a:gd name="connsiteX29" fmla="*/ 8226 w 10000"/>
              <a:gd name="connsiteY29" fmla="*/ 4929 h 9627"/>
              <a:gd name="connsiteX30" fmla="*/ 8338 w 10000"/>
              <a:gd name="connsiteY30" fmla="*/ 4434 h 9627"/>
              <a:gd name="connsiteX31" fmla="*/ 8338 w 10000"/>
              <a:gd name="connsiteY31" fmla="*/ 3953 h 9627"/>
              <a:gd name="connsiteX32" fmla="*/ 8450 w 10000"/>
              <a:gd name="connsiteY32" fmla="*/ 3457 h 9627"/>
              <a:gd name="connsiteX33" fmla="*/ 8450 w 10000"/>
              <a:gd name="connsiteY33" fmla="*/ 3084 h 9627"/>
              <a:gd name="connsiteX34" fmla="*/ 8450 w 10000"/>
              <a:gd name="connsiteY34" fmla="*/ 2713 h 9627"/>
              <a:gd name="connsiteX35" fmla="*/ 8450 w 10000"/>
              <a:gd name="connsiteY35" fmla="*/ 2465 h 9627"/>
              <a:gd name="connsiteX36" fmla="*/ 8561 w 10000"/>
              <a:gd name="connsiteY36" fmla="*/ 2218 h 9627"/>
              <a:gd name="connsiteX37" fmla="*/ 8561 w 10000"/>
              <a:gd name="connsiteY37" fmla="*/ 1968 h 9627"/>
              <a:gd name="connsiteX38" fmla="*/ 8450 w 10000"/>
              <a:gd name="connsiteY38" fmla="*/ 1721 h 9627"/>
              <a:gd name="connsiteX39" fmla="*/ 8450 w 10000"/>
              <a:gd name="connsiteY39" fmla="*/ 1473 h 9627"/>
              <a:gd name="connsiteX40" fmla="*/ 8338 w 10000"/>
              <a:gd name="connsiteY40" fmla="*/ 1364 h 9627"/>
              <a:gd name="connsiteX41" fmla="*/ 8115 w 10000"/>
              <a:gd name="connsiteY41" fmla="*/ 1241 h 9627"/>
              <a:gd name="connsiteX42" fmla="*/ 7779 w 10000"/>
              <a:gd name="connsiteY42" fmla="*/ 1114 h 9627"/>
              <a:gd name="connsiteX43" fmla="*/ 7779 w 10000"/>
              <a:gd name="connsiteY43" fmla="*/ 1114 h 9627"/>
              <a:gd name="connsiteX44" fmla="*/ 7556 w 10000"/>
              <a:gd name="connsiteY44" fmla="*/ 1114 h 9627"/>
              <a:gd name="connsiteX45" fmla="*/ 7444 w 10000"/>
              <a:gd name="connsiteY45" fmla="*/ 1114 h 9627"/>
              <a:gd name="connsiteX46" fmla="*/ 7221 w 10000"/>
              <a:gd name="connsiteY46" fmla="*/ 1241 h 9627"/>
              <a:gd name="connsiteX47" fmla="*/ 6885 w 10000"/>
              <a:gd name="connsiteY47" fmla="*/ 1241 h 9627"/>
              <a:gd name="connsiteX48" fmla="*/ 6550 w 10000"/>
              <a:gd name="connsiteY48" fmla="*/ 1241 h 9627"/>
              <a:gd name="connsiteX49" fmla="*/ 6103 w 10000"/>
              <a:gd name="connsiteY49" fmla="*/ 1364 h 9627"/>
              <a:gd name="connsiteX50" fmla="*/ 5670 w 10000"/>
              <a:gd name="connsiteY50" fmla="*/ 1364 h 9627"/>
              <a:gd name="connsiteX51" fmla="*/ 5112 w 10000"/>
              <a:gd name="connsiteY51" fmla="*/ 1473 h 9627"/>
              <a:gd name="connsiteX52" fmla="*/ 4553 w 10000"/>
              <a:gd name="connsiteY52" fmla="*/ 1597 h 9627"/>
              <a:gd name="connsiteX53" fmla="*/ 3994 w 10000"/>
              <a:gd name="connsiteY53" fmla="*/ 1597 h 9627"/>
              <a:gd name="connsiteX54" fmla="*/ 3338 w 10000"/>
              <a:gd name="connsiteY54" fmla="*/ 1721 h 9627"/>
              <a:gd name="connsiteX55" fmla="*/ 2556 w 10000"/>
              <a:gd name="connsiteY55" fmla="*/ 1846 h 9627"/>
              <a:gd name="connsiteX56" fmla="*/ 1774 w 10000"/>
              <a:gd name="connsiteY56" fmla="*/ 1968 h 9627"/>
              <a:gd name="connsiteX57" fmla="*/ 880 w 10000"/>
              <a:gd name="connsiteY57" fmla="*/ 2093 h 9627"/>
              <a:gd name="connsiteX58" fmla="*/ 0 w 10000"/>
              <a:gd name="connsiteY58" fmla="*/ 2218 h 9627"/>
              <a:gd name="connsiteX59" fmla="*/ 0 w 10000"/>
              <a:gd name="connsiteY59" fmla="*/ 1473 h 9627"/>
              <a:gd name="connsiteX60" fmla="*/ 223 w 10000"/>
              <a:gd name="connsiteY60" fmla="*/ 1473 h 9627"/>
              <a:gd name="connsiteX61" fmla="*/ 559 w 10000"/>
              <a:gd name="connsiteY61" fmla="*/ 1473 h 9627"/>
              <a:gd name="connsiteX62" fmla="*/ 880 w 10000"/>
              <a:gd name="connsiteY62" fmla="*/ 1473 h 9627"/>
              <a:gd name="connsiteX63" fmla="*/ 1327 w 10000"/>
              <a:gd name="connsiteY63" fmla="*/ 1364 h 9627"/>
              <a:gd name="connsiteX64" fmla="*/ 1774 w 10000"/>
              <a:gd name="connsiteY64" fmla="*/ 1364 h 9627"/>
              <a:gd name="connsiteX65" fmla="*/ 2221 w 10000"/>
              <a:gd name="connsiteY65" fmla="*/ 1241 h 9627"/>
              <a:gd name="connsiteX66" fmla="*/ 2779 w 10000"/>
              <a:gd name="connsiteY66" fmla="*/ 1241 h 9627"/>
              <a:gd name="connsiteX67" fmla="*/ 3436 w 10000"/>
              <a:gd name="connsiteY67" fmla="*/ 1114 h 9627"/>
              <a:gd name="connsiteX68" fmla="*/ 3994 w 10000"/>
              <a:gd name="connsiteY68" fmla="*/ 991 h 9627"/>
              <a:gd name="connsiteX69" fmla="*/ 4553 w 10000"/>
              <a:gd name="connsiteY69" fmla="*/ 991 h 9627"/>
              <a:gd name="connsiteX70" fmla="*/ 5112 w 10000"/>
              <a:gd name="connsiteY70" fmla="*/ 870 h 9627"/>
              <a:gd name="connsiteX71" fmla="*/ 5559 w 10000"/>
              <a:gd name="connsiteY71" fmla="*/ 745 h 9627"/>
              <a:gd name="connsiteX72" fmla="*/ 6006 w 10000"/>
              <a:gd name="connsiteY72" fmla="*/ 745 h 9627"/>
              <a:gd name="connsiteX73" fmla="*/ 6327 w 10000"/>
              <a:gd name="connsiteY73" fmla="*/ 620 h 9627"/>
              <a:gd name="connsiteX74" fmla="*/ 6662 w 10000"/>
              <a:gd name="connsiteY74" fmla="*/ 497 h 9627"/>
              <a:gd name="connsiteX75" fmla="*/ 6885 w 10000"/>
              <a:gd name="connsiteY75" fmla="*/ 497 h 9627"/>
              <a:gd name="connsiteX76" fmla="*/ 7332 w 10000"/>
              <a:gd name="connsiteY76" fmla="*/ 370 h 9627"/>
              <a:gd name="connsiteX77" fmla="*/ 7668 w 10000"/>
              <a:gd name="connsiteY77" fmla="*/ 249 h 9627"/>
              <a:gd name="connsiteX78" fmla="*/ 7891 w 10000"/>
              <a:gd name="connsiteY78" fmla="*/ 124 h 9627"/>
              <a:gd name="connsiteX79" fmla="*/ 8003 w 10000"/>
              <a:gd name="connsiteY79" fmla="*/ 124 h 9627"/>
              <a:gd name="connsiteX80" fmla="*/ 8115 w 10000"/>
              <a:gd name="connsiteY80" fmla="*/ 0 h 9627"/>
              <a:gd name="connsiteX81" fmla="*/ 8226 w 10000"/>
              <a:gd name="connsiteY81" fmla="*/ 0 h 9627"/>
              <a:gd name="connsiteX82" fmla="*/ 8338 w 10000"/>
              <a:gd name="connsiteY82" fmla="*/ 0 h 9627"/>
              <a:gd name="connsiteX83" fmla="*/ 8450 w 10000"/>
              <a:gd name="connsiteY83" fmla="*/ 124 h 9627"/>
              <a:gd name="connsiteX84" fmla="*/ 8673 w 10000"/>
              <a:gd name="connsiteY84" fmla="*/ 249 h 9627"/>
              <a:gd name="connsiteX85" fmla="*/ 8883 w 10000"/>
              <a:gd name="connsiteY85" fmla="*/ 370 h 9627"/>
              <a:gd name="connsiteX86" fmla="*/ 9218 w 10000"/>
              <a:gd name="connsiteY86" fmla="*/ 745 h 9627"/>
              <a:gd name="connsiteX87" fmla="*/ 9553 w 10000"/>
              <a:gd name="connsiteY87" fmla="*/ 991 h 9627"/>
              <a:gd name="connsiteX88" fmla="*/ 9777 w 10000"/>
              <a:gd name="connsiteY88" fmla="*/ 1114 h 9627"/>
              <a:gd name="connsiteX89" fmla="*/ 9888 w 10000"/>
              <a:gd name="connsiteY89" fmla="*/ 1364 h 9627"/>
              <a:gd name="connsiteX90" fmla="*/ 9888 w 10000"/>
              <a:gd name="connsiteY90" fmla="*/ 1473 h 9627"/>
              <a:gd name="connsiteX91" fmla="*/ 9888 w 10000"/>
              <a:gd name="connsiteY91" fmla="*/ 1473 h 9627"/>
              <a:gd name="connsiteX0" fmla="*/ 9888 w 10000"/>
              <a:gd name="connsiteY0" fmla="*/ 1530 h 9484"/>
              <a:gd name="connsiteX1" fmla="*/ 10000 w 10000"/>
              <a:gd name="connsiteY1" fmla="*/ 1659 h 9484"/>
              <a:gd name="connsiteX2" fmla="*/ 9888 w 10000"/>
              <a:gd name="connsiteY2" fmla="*/ 1788 h 9484"/>
              <a:gd name="connsiteX3" fmla="*/ 9888 w 10000"/>
              <a:gd name="connsiteY3" fmla="*/ 1918 h 9484"/>
              <a:gd name="connsiteX4" fmla="*/ 9777 w 10000"/>
              <a:gd name="connsiteY4" fmla="*/ 2044 h 9484"/>
              <a:gd name="connsiteX5" fmla="*/ 9777 w 10000"/>
              <a:gd name="connsiteY5" fmla="*/ 2044 h 9484"/>
              <a:gd name="connsiteX6" fmla="*/ 9665 w 10000"/>
              <a:gd name="connsiteY6" fmla="*/ 2174 h 9484"/>
              <a:gd name="connsiteX7" fmla="*/ 9665 w 10000"/>
              <a:gd name="connsiteY7" fmla="*/ 2304 h 9484"/>
              <a:gd name="connsiteX8" fmla="*/ 9553 w 10000"/>
              <a:gd name="connsiteY8" fmla="*/ 2561 h 9484"/>
              <a:gd name="connsiteX9" fmla="*/ 9553 w 10000"/>
              <a:gd name="connsiteY9" fmla="*/ 2689 h 9484"/>
              <a:gd name="connsiteX10" fmla="*/ 9553 w 10000"/>
              <a:gd name="connsiteY10" fmla="*/ 2947 h 9484"/>
              <a:gd name="connsiteX11" fmla="*/ 9441 w 10000"/>
              <a:gd name="connsiteY11" fmla="*/ 3203 h 9484"/>
              <a:gd name="connsiteX12" fmla="*/ 9441 w 10000"/>
              <a:gd name="connsiteY12" fmla="*/ 3462 h 9484"/>
              <a:gd name="connsiteX13" fmla="*/ 9330 w 10000"/>
              <a:gd name="connsiteY13" fmla="*/ 3850 h 9484"/>
              <a:gd name="connsiteX14" fmla="*/ 9330 w 10000"/>
              <a:gd name="connsiteY14" fmla="*/ 4236 h 9484"/>
              <a:gd name="connsiteX15" fmla="*/ 9330 w 10000"/>
              <a:gd name="connsiteY15" fmla="*/ 4736 h 9484"/>
              <a:gd name="connsiteX16" fmla="*/ 9218 w 10000"/>
              <a:gd name="connsiteY16" fmla="*/ 5120 h 9484"/>
              <a:gd name="connsiteX17" fmla="*/ 9106 w 10000"/>
              <a:gd name="connsiteY17" fmla="*/ 5638 h 9484"/>
              <a:gd name="connsiteX18" fmla="*/ 9106 w 10000"/>
              <a:gd name="connsiteY18" fmla="*/ 6281 h 9484"/>
              <a:gd name="connsiteX19" fmla="*/ 8994 w 10000"/>
              <a:gd name="connsiteY19" fmla="*/ 6925 h 9484"/>
              <a:gd name="connsiteX20" fmla="*/ 8883 w 10000"/>
              <a:gd name="connsiteY20" fmla="*/ 7683 h 9484"/>
              <a:gd name="connsiteX21" fmla="*/ 8771 w 10000"/>
              <a:gd name="connsiteY21" fmla="*/ 8327 h 9484"/>
              <a:gd name="connsiteX22" fmla="*/ 8771 w 10000"/>
              <a:gd name="connsiteY22" fmla="*/ 8971 h 9484"/>
              <a:gd name="connsiteX23" fmla="*/ 8673 w 10000"/>
              <a:gd name="connsiteY23" fmla="*/ 9484 h 9484"/>
              <a:gd name="connsiteX24" fmla="*/ 8003 w 10000"/>
              <a:gd name="connsiteY24" fmla="*/ 7570 h 9484"/>
              <a:gd name="connsiteX25" fmla="*/ 8003 w 10000"/>
              <a:gd name="connsiteY25" fmla="*/ 7053 h 9484"/>
              <a:gd name="connsiteX26" fmla="*/ 8115 w 10000"/>
              <a:gd name="connsiteY26" fmla="*/ 6539 h 9484"/>
              <a:gd name="connsiteX27" fmla="*/ 8115 w 10000"/>
              <a:gd name="connsiteY27" fmla="*/ 5895 h 9484"/>
              <a:gd name="connsiteX28" fmla="*/ 8226 w 10000"/>
              <a:gd name="connsiteY28" fmla="*/ 5120 h 9484"/>
              <a:gd name="connsiteX29" fmla="*/ 8338 w 10000"/>
              <a:gd name="connsiteY29" fmla="*/ 4606 h 9484"/>
              <a:gd name="connsiteX30" fmla="*/ 8338 w 10000"/>
              <a:gd name="connsiteY30" fmla="*/ 4106 h 9484"/>
              <a:gd name="connsiteX31" fmla="*/ 8450 w 10000"/>
              <a:gd name="connsiteY31" fmla="*/ 3591 h 9484"/>
              <a:gd name="connsiteX32" fmla="*/ 8450 w 10000"/>
              <a:gd name="connsiteY32" fmla="*/ 3203 h 9484"/>
              <a:gd name="connsiteX33" fmla="*/ 8450 w 10000"/>
              <a:gd name="connsiteY33" fmla="*/ 2818 h 9484"/>
              <a:gd name="connsiteX34" fmla="*/ 8450 w 10000"/>
              <a:gd name="connsiteY34" fmla="*/ 2561 h 9484"/>
              <a:gd name="connsiteX35" fmla="*/ 8561 w 10000"/>
              <a:gd name="connsiteY35" fmla="*/ 2304 h 9484"/>
              <a:gd name="connsiteX36" fmla="*/ 8561 w 10000"/>
              <a:gd name="connsiteY36" fmla="*/ 2044 h 9484"/>
              <a:gd name="connsiteX37" fmla="*/ 8450 w 10000"/>
              <a:gd name="connsiteY37" fmla="*/ 1788 h 9484"/>
              <a:gd name="connsiteX38" fmla="*/ 8450 w 10000"/>
              <a:gd name="connsiteY38" fmla="*/ 1530 h 9484"/>
              <a:gd name="connsiteX39" fmla="*/ 8338 w 10000"/>
              <a:gd name="connsiteY39" fmla="*/ 1417 h 9484"/>
              <a:gd name="connsiteX40" fmla="*/ 8115 w 10000"/>
              <a:gd name="connsiteY40" fmla="*/ 1289 h 9484"/>
              <a:gd name="connsiteX41" fmla="*/ 7779 w 10000"/>
              <a:gd name="connsiteY41" fmla="*/ 1157 h 9484"/>
              <a:gd name="connsiteX42" fmla="*/ 7779 w 10000"/>
              <a:gd name="connsiteY42" fmla="*/ 1157 h 9484"/>
              <a:gd name="connsiteX43" fmla="*/ 7556 w 10000"/>
              <a:gd name="connsiteY43" fmla="*/ 1157 h 9484"/>
              <a:gd name="connsiteX44" fmla="*/ 7444 w 10000"/>
              <a:gd name="connsiteY44" fmla="*/ 1157 h 9484"/>
              <a:gd name="connsiteX45" fmla="*/ 7221 w 10000"/>
              <a:gd name="connsiteY45" fmla="*/ 1289 h 9484"/>
              <a:gd name="connsiteX46" fmla="*/ 6885 w 10000"/>
              <a:gd name="connsiteY46" fmla="*/ 1289 h 9484"/>
              <a:gd name="connsiteX47" fmla="*/ 6550 w 10000"/>
              <a:gd name="connsiteY47" fmla="*/ 1289 h 9484"/>
              <a:gd name="connsiteX48" fmla="*/ 6103 w 10000"/>
              <a:gd name="connsiteY48" fmla="*/ 1417 h 9484"/>
              <a:gd name="connsiteX49" fmla="*/ 5670 w 10000"/>
              <a:gd name="connsiteY49" fmla="*/ 1417 h 9484"/>
              <a:gd name="connsiteX50" fmla="*/ 5112 w 10000"/>
              <a:gd name="connsiteY50" fmla="*/ 1530 h 9484"/>
              <a:gd name="connsiteX51" fmla="*/ 4553 w 10000"/>
              <a:gd name="connsiteY51" fmla="*/ 1659 h 9484"/>
              <a:gd name="connsiteX52" fmla="*/ 3994 w 10000"/>
              <a:gd name="connsiteY52" fmla="*/ 1659 h 9484"/>
              <a:gd name="connsiteX53" fmla="*/ 3338 w 10000"/>
              <a:gd name="connsiteY53" fmla="*/ 1788 h 9484"/>
              <a:gd name="connsiteX54" fmla="*/ 2556 w 10000"/>
              <a:gd name="connsiteY54" fmla="*/ 1918 h 9484"/>
              <a:gd name="connsiteX55" fmla="*/ 1774 w 10000"/>
              <a:gd name="connsiteY55" fmla="*/ 2044 h 9484"/>
              <a:gd name="connsiteX56" fmla="*/ 880 w 10000"/>
              <a:gd name="connsiteY56" fmla="*/ 2174 h 9484"/>
              <a:gd name="connsiteX57" fmla="*/ 0 w 10000"/>
              <a:gd name="connsiteY57" fmla="*/ 2304 h 9484"/>
              <a:gd name="connsiteX58" fmla="*/ 0 w 10000"/>
              <a:gd name="connsiteY58" fmla="*/ 1530 h 9484"/>
              <a:gd name="connsiteX59" fmla="*/ 223 w 10000"/>
              <a:gd name="connsiteY59" fmla="*/ 1530 h 9484"/>
              <a:gd name="connsiteX60" fmla="*/ 559 w 10000"/>
              <a:gd name="connsiteY60" fmla="*/ 1530 h 9484"/>
              <a:gd name="connsiteX61" fmla="*/ 880 w 10000"/>
              <a:gd name="connsiteY61" fmla="*/ 1530 h 9484"/>
              <a:gd name="connsiteX62" fmla="*/ 1327 w 10000"/>
              <a:gd name="connsiteY62" fmla="*/ 1417 h 9484"/>
              <a:gd name="connsiteX63" fmla="*/ 1774 w 10000"/>
              <a:gd name="connsiteY63" fmla="*/ 1417 h 9484"/>
              <a:gd name="connsiteX64" fmla="*/ 2221 w 10000"/>
              <a:gd name="connsiteY64" fmla="*/ 1289 h 9484"/>
              <a:gd name="connsiteX65" fmla="*/ 2779 w 10000"/>
              <a:gd name="connsiteY65" fmla="*/ 1289 h 9484"/>
              <a:gd name="connsiteX66" fmla="*/ 3436 w 10000"/>
              <a:gd name="connsiteY66" fmla="*/ 1157 h 9484"/>
              <a:gd name="connsiteX67" fmla="*/ 3994 w 10000"/>
              <a:gd name="connsiteY67" fmla="*/ 1029 h 9484"/>
              <a:gd name="connsiteX68" fmla="*/ 4553 w 10000"/>
              <a:gd name="connsiteY68" fmla="*/ 1029 h 9484"/>
              <a:gd name="connsiteX69" fmla="*/ 5112 w 10000"/>
              <a:gd name="connsiteY69" fmla="*/ 904 h 9484"/>
              <a:gd name="connsiteX70" fmla="*/ 5559 w 10000"/>
              <a:gd name="connsiteY70" fmla="*/ 774 h 9484"/>
              <a:gd name="connsiteX71" fmla="*/ 6006 w 10000"/>
              <a:gd name="connsiteY71" fmla="*/ 774 h 9484"/>
              <a:gd name="connsiteX72" fmla="*/ 6327 w 10000"/>
              <a:gd name="connsiteY72" fmla="*/ 644 h 9484"/>
              <a:gd name="connsiteX73" fmla="*/ 6662 w 10000"/>
              <a:gd name="connsiteY73" fmla="*/ 516 h 9484"/>
              <a:gd name="connsiteX74" fmla="*/ 6885 w 10000"/>
              <a:gd name="connsiteY74" fmla="*/ 516 h 9484"/>
              <a:gd name="connsiteX75" fmla="*/ 7332 w 10000"/>
              <a:gd name="connsiteY75" fmla="*/ 384 h 9484"/>
              <a:gd name="connsiteX76" fmla="*/ 7668 w 10000"/>
              <a:gd name="connsiteY76" fmla="*/ 259 h 9484"/>
              <a:gd name="connsiteX77" fmla="*/ 7891 w 10000"/>
              <a:gd name="connsiteY77" fmla="*/ 129 h 9484"/>
              <a:gd name="connsiteX78" fmla="*/ 8003 w 10000"/>
              <a:gd name="connsiteY78" fmla="*/ 129 h 9484"/>
              <a:gd name="connsiteX79" fmla="*/ 8115 w 10000"/>
              <a:gd name="connsiteY79" fmla="*/ 0 h 9484"/>
              <a:gd name="connsiteX80" fmla="*/ 8226 w 10000"/>
              <a:gd name="connsiteY80" fmla="*/ 0 h 9484"/>
              <a:gd name="connsiteX81" fmla="*/ 8338 w 10000"/>
              <a:gd name="connsiteY81" fmla="*/ 0 h 9484"/>
              <a:gd name="connsiteX82" fmla="*/ 8450 w 10000"/>
              <a:gd name="connsiteY82" fmla="*/ 129 h 9484"/>
              <a:gd name="connsiteX83" fmla="*/ 8673 w 10000"/>
              <a:gd name="connsiteY83" fmla="*/ 259 h 9484"/>
              <a:gd name="connsiteX84" fmla="*/ 8883 w 10000"/>
              <a:gd name="connsiteY84" fmla="*/ 384 h 9484"/>
              <a:gd name="connsiteX85" fmla="*/ 9218 w 10000"/>
              <a:gd name="connsiteY85" fmla="*/ 774 h 9484"/>
              <a:gd name="connsiteX86" fmla="*/ 9553 w 10000"/>
              <a:gd name="connsiteY86" fmla="*/ 1029 h 9484"/>
              <a:gd name="connsiteX87" fmla="*/ 9777 w 10000"/>
              <a:gd name="connsiteY87" fmla="*/ 1157 h 9484"/>
              <a:gd name="connsiteX88" fmla="*/ 9888 w 10000"/>
              <a:gd name="connsiteY88" fmla="*/ 1417 h 9484"/>
              <a:gd name="connsiteX89" fmla="*/ 9888 w 10000"/>
              <a:gd name="connsiteY89" fmla="*/ 1530 h 9484"/>
              <a:gd name="connsiteX90" fmla="*/ 9888 w 10000"/>
              <a:gd name="connsiteY90" fmla="*/ 1530 h 9484"/>
              <a:gd name="connsiteX0" fmla="*/ 9888 w 10000"/>
              <a:gd name="connsiteY0" fmla="*/ 1613 h 9459"/>
              <a:gd name="connsiteX1" fmla="*/ 10000 w 10000"/>
              <a:gd name="connsiteY1" fmla="*/ 1749 h 9459"/>
              <a:gd name="connsiteX2" fmla="*/ 9888 w 10000"/>
              <a:gd name="connsiteY2" fmla="*/ 1885 h 9459"/>
              <a:gd name="connsiteX3" fmla="*/ 9888 w 10000"/>
              <a:gd name="connsiteY3" fmla="*/ 2022 h 9459"/>
              <a:gd name="connsiteX4" fmla="*/ 9777 w 10000"/>
              <a:gd name="connsiteY4" fmla="*/ 2155 h 9459"/>
              <a:gd name="connsiteX5" fmla="*/ 9777 w 10000"/>
              <a:gd name="connsiteY5" fmla="*/ 2155 h 9459"/>
              <a:gd name="connsiteX6" fmla="*/ 9665 w 10000"/>
              <a:gd name="connsiteY6" fmla="*/ 2292 h 9459"/>
              <a:gd name="connsiteX7" fmla="*/ 9665 w 10000"/>
              <a:gd name="connsiteY7" fmla="*/ 2429 h 9459"/>
              <a:gd name="connsiteX8" fmla="*/ 9553 w 10000"/>
              <a:gd name="connsiteY8" fmla="*/ 2700 h 9459"/>
              <a:gd name="connsiteX9" fmla="*/ 9553 w 10000"/>
              <a:gd name="connsiteY9" fmla="*/ 2835 h 9459"/>
              <a:gd name="connsiteX10" fmla="*/ 9553 w 10000"/>
              <a:gd name="connsiteY10" fmla="*/ 3107 h 9459"/>
              <a:gd name="connsiteX11" fmla="*/ 9441 w 10000"/>
              <a:gd name="connsiteY11" fmla="*/ 3377 h 9459"/>
              <a:gd name="connsiteX12" fmla="*/ 9441 w 10000"/>
              <a:gd name="connsiteY12" fmla="*/ 3650 h 9459"/>
              <a:gd name="connsiteX13" fmla="*/ 9330 w 10000"/>
              <a:gd name="connsiteY13" fmla="*/ 4059 h 9459"/>
              <a:gd name="connsiteX14" fmla="*/ 9330 w 10000"/>
              <a:gd name="connsiteY14" fmla="*/ 4466 h 9459"/>
              <a:gd name="connsiteX15" fmla="*/ 9330 w 10000"/>
              <a:gd name="connsiteY15" fmla="*/ 4994 h 9459"/>
              <a:gd name="connsiteX16" fmla="*/ 9218 w 10000"/>
              <a:gd name="connsiteY16" fmla="*/ 5399 h 9459"/>
              <a:gd name="connsiteX17" fmla="*/ 9106 w 10000"/>
              <a:gd name="connsiteY17" fmla="*/ 5945 h 9459"/>
              <a:gd name="connsiteX18" fmla="*/ 9106 w 10000"/>
              <a:gd name="connsiteY18" fmla="*/ 6623 h 9459"/>
              <a:gd name="connsiteX19" fmla="*/ 8994 w 10000"/>
              <a:gd name="connsiteY19" fmla="*/ 7302 h 9459"/>
              <a:gd name="connsiteX20" fmla="*/ 8883 w 10000"/>
              <a:gd name="connsiteY20" fmla="*/ 8101 h 9459"/>
              <a:gd name="connsiteX21" fmla="*/ 8771 w 10000"/>
              <a:gd name="connsiteY21" fmla="*/ 8780 h 9459"/>
              <a:gd name="connsiteX22" fmla="*/ 8771 w 10000"/>
              <a:gd name="connsiteY22" fmla="*/ 9459 h 9459"/>
              <a:gd name="connsiteX23" fmla="*/ 8003 w 10000"/>
              <a:gd name="connsiteY23" fmla="*/ 7982 h 9459"/>
              <a:gd name="connsiteX24" fmla="*/ 8003 w 10000"/>
              <a:gd name="connsiteY24" fmla="*/ 7437 h 9459"/>
              <a:gd name="connsiteX25" fmla="*/ 8115 w 10000"/>
              <a:gd name="connsiteY25" fmla="*/ 6895 h 9459"/>
              <a:gd name="connsiteX26" fmla="*/ 8115 w 10000"/>
              <a:gd name="connsiteY26" fmla="*/ 6216 h 9459"/>
              <a:gd name="connsiteX27" fmla="*/ 8226 w 10000"/>
              <a:gd name="connsiteY27" fmla="*/ 5399 h 9459"/>
              <a:gd name="connsiteX28" fmla="*/ 8338 w 10000"/>
              <a:gd name="connsiteY28" fmla="*/ 4857 h 9459"/>
              <a:gd name="connsiteX29" fmla="*/ 8338 w 10000"/>
              <a:gd name="connsiteY29" fmla="*/ 4329 h 9459"/>
              <a:gd name="connsiteX30" fmla="*/ 8450 w 10000"/>
              <a:gd name="connsiteY30" fmla="*/ 3786 h 9459"/>
              <a:gd name="connsiteX31" fmla="*/ 8450 w 10000"/>
              <a:gd name="connsiteY31" fmla="*/ 3377 h 9459"/>
              <a:gd name="connsiteX32" fmla="*/ 8450 w 10000"/>
              <a:gd name="connsiteY32" fmla="*/ 2971 h 9459"/>
              <a:gd name="connsiteX33" fmla="*/ 8450 w 10000"/>
              <a:gd name="connsiteY33" fmla="*/ 2700 h 9459"/>
              <a:gd name="connsiteX34" fmla="*/ 8561 w 10000"/>
              <a:gd name="connsiteY34" fmla="*/ 2429 h 9459"/>
              <a:gd name="connsiteX35" fmla="*/ 8561 w 10000"/>
              <a:gd name="connsiteY35" fmla="*/ 2155 h 9459"/>
              <a:gd name="connsiteX36" fmla="*/ 8450 w 10000"/>
              <a:gd name="connsiteY36" fmla="*/ 1885 h 9459"/>
              <a:gd name="connsiteX37" fmla="*/ 8450 w 10000"/>
              <a:gd name="connsiteY37" fmla="*/ 1613 h 9459"/>
              <a:gd name="connsiteX38" fmla="*/ 8338 w 10000"/>
              <a:gd name="connsiteY38" fmla="*/ 1494 h 9459"/>
              <a:gd name="connsiteX39" fmla="*/ 8115 w 10000"/>
              <a:gd name="connsiteY39" fmla="*/ 1359 h 9459"/>
              <a:gd name="connsiteX40" fmla="*/ 7779 w 10000"/>
              <a:gd name="connsiteY40" fmla="*/ 1220 h 9459"/>
              <a:gd name="connsiteX41" fmla="*/ 7779 w 10000"/>
              <a:gd name="connsiteY41" fmla="*/ 1220 h 9459"/>
              <a:gd name="connsiteX42" fmla="*/ 7556 w 10000"/>
              <a:gd name="connsiteY42" fmla="*/ 1220 h 9459"/>
              <a:gd name="connsiteX43" fmla="*/ 7444 w 10000"/>
              <a:gd name="connsiteY43" fmla="*/ 1220 h 9459"/>
              <a:gd name="connsiteX44" fmla="*/ 7221 w 10000"/>
              <a:gd name="connsiteY44" fmla="*/ 1359 h 9459"/>
              <a:gd name="connsiteX45" fmla="*/ 6885 w 10000"/>
              <a:gd name="connsiteY45" fmla="*/ 1359 h 9459"/>
              <a:gd name="connsiteX46" fmla="*/ 6550 w 10000"/>
              <a:gd name="connsiteY46" fmla="*/ 1359 h 9459"/>
              <a:gd name="connsiteX47" fmla="*/ 6103 w 10000"/>
              <a:gd name="connsiteY47" fmla="*/ 1494 h 9459"/>
              <a:gd name="connsiteX48" fmla="*/ 5670 w 10000"/>
              <a:gd name="connsiteY48" fmla="*/ 1494 h 9459"/>
              <a:gd name="connsiteX49" fmla="*/ 5112 w 10000"/>
              <a:gd name="connsiteY49" fmla="*/ 1613 h 9459"/>
              <a:gd name="connsiteX50" fmla="*/ 4553 w 10000"/>
              <a:gd name="connsiteY50" fmla="*/ 1749 h 9459"/>
              <a:gd name="connsiteX51" fmla="*/ 3994 w 10000"/>
              <a:gd name="connsiteY51" fmla="*/ 1749 h 9459"/>
              <a:gd name="connsiteX52" fmla="*/ 3338 w 10000"/>
              <a:gd name="connsiteY52" fmla="*/ 1885 h 9459"/>
              <a:gd name="connsiteX53" fmla="*/ 2556 w 10000"/>
              <a:gd name="connsiteY53" fmla="*/ 2022 h 9459"/>
              <a:gd name="connsiteX54" fmla="*/ 1774 w 10000"/>
              <a:gd name="connsiteY54" fmla="*/ 2155 h 9459"/>
              <a:gd name="connsiteX55" fmla="*/ 880 w 10000"/>
              <a:gd name="connsiteY55" fmla="*/ 2292 h 9459"/>
              <a:gd name="connsiteX56" fmla="*/ 0 w 10000"/>
              <a:gd name="connsiteY56" fmla="*/ 2429 h 9459"/>
              <a:gd name="connsiteX57" fmla="*/ 0 w 10000"/>
              <a:gd name="connsiteY57" fmla="*/ 1613 h 9459"/>
              <a:gd name="connsiteX58" fmla="*/ 223 w 10000"/>
              <a:gd name="connsiteY58" fmla="*/ 1613 h 9459"/>
              <a:gd name="connsiteX59" fmla="*/ 559 w 10000"/>
              <a:gd name="connsiteY59" fmla="*/ 1613 h 9459"/>
              <a:gd name="connsiteX60" fmla="*/ 880 w 10000"/>
              <a:gd name="connsiteY60" fmla="*/ 1613 h 9459"/>
              <a:gd name="connsiteX61" fmla="*/ 1327 w 10000"/>
              <a:gd name="connsiteY61" fmla="*/ 1494 h 9459"/>
              <a:gd name="connsiteX62" fmla="*/ 1774 w 10000"/>
              <a:gd name="connsiteY62" fmla="*/ 1494 h 9459"/>
              <a:gd name="connsiteX63" fmla="*/ 2221 w 10000"/>
              <a:gd name="connsiteY63" fmla="*/ 1359 h 9459"/>
              <a:gd name="connsiteX64" fmla="*/ 2779 w 10000"/>
              <a:gd name="connsiteY64" fmla="*/ 1359 h 9459"/>
              <a:gd name="connsiteX65" fmla="*/ 3436 w 10000"/>
              <a:gd name="connsiteY65" fmla="*/ 1220 h 9459"/>
              <a:gd name="connsiteX66" fmla="*/ 3994 w 10000"/>
              <a:gd name="connsiteY66" fmla="*/ 1085 h 9459"/>
              <a:gd name="connsiteX67" fmla="*/ 4553 w 10000"/>
              <a:gd name="connsiteY67" fmla="*/ 1085 h 9459"/>
              <a:gd name="connsiteX68" fmla="*/ 5112 w 10000"/>
              <a:gd name="connsiteY68" fmla="*/ 953 h 9459"/>
              <a:gd name="connsiteX69" fmla="*/ 5559 w 10000"/>
              <a:gd name="connsiteY69" fmla="*/ 816 h 9459"/>
              <a:gd name="connsiteX70" fmla="*/ 6006 w 10000"/>
              <a:gd name="connsiteY70" fmla="*/ 816 h 9459"/>
              <a:gd name="connsiteX71" fmla="*/ 6327 w 10000"/>
              <a:gd name="connsiteY71" fmla="*/ 679 h 9459"/>
              <a:gd name="connsiteX72" fmla="*/ 6662 w 10000"/>
              <a:gd name="connsiteY72" fmla="*/ 544 h 9459"/>
              <a:gd name="connsiteX73" fmla="*/ 6885 w 10000"/>
              <a:gd name="connsiteY73" fmla="*/ 544 h 9459"/>
              <a:gd name="connsiteX74" fmla="*/ 7332 w 10000"/>
              <a:gd name="connsiteY74" fmla="*/ 405 h 9459"/>
              <a:gd name="connsiteX75" fmla="*/ 7668 w 10000"/>
              <a:gd name="connsiteY75" fmla="*/ 273 h 9459"/>
              <a:gd name="connsiteX76" fmla="*/ 7891 w 10000"/>
              <a:gd name="connsiteY76" fmla="*/ 136 h 9459"/>
              <a:gd name="connsiteX77" fmla="*/ 8003 w 10000"/>
              <a:gd name="connsiteY77" fmla="*/ 136 h 9459"/>
              <a:gd name="connsiteX78" fmla="*/ 8115 w 10000"/>
              <a:gd name="connsiteY78" fmla="*/ 0 h 9459"/>
              <a:gd name="connsiteX79" fmla="*/ 8226 w 10000"/>
              <a:gd name="connsiteY79" fmla="*/ 0 h 9459"/>
              <a:gd name="connsiteX80" fmla="*/ 8338 w 10000"/>
              <a:gd name="connsiteY80" fmla="*/ 0 h 9459"/>
              <a:gd name="connsiteX81" fmla="*/ 8450 w 10000"/>
              <a:gd name="connsiteY81" fmla="*/ 136 h 9459"/>
              <a:gd name="connsiteX82" fmla="*/ 8673 w 10000"/>
              <a:gd name="connsiteY82" fmla="*/ 273 h 9459"/>
              <a:gd name="connsiteX83" fmla="*/ 8883 w 10000"/>
              <a:gd name="connsiteY83" fmla="*/ 405 h 9459"/>
              <a:gd name="connsiteX84" fmla="*/ 9218 w 10000"/>
              <a:gd name="connsiteY84" fmla="*/ 816 h 9459"/>
              <a:gd name="connsiteX85" fmla="*/ 9553 w 10000"/>
              <a:gd name="connsiteY85" fmla="*/ 1085 h 9459"/>
              <a:gd name="connsiteX86" fmla="*/ 9777 w 10000"/>
              <a:gd name="connsiteY86" fmla="*/ 1220 h 9459"/>
              <a:gd name="connsiteX87" fmla="*/ 9888 w 10000"/>
              <a:gd name="connsiteY87" fmla="*/ 1494 h 9459"/>
              <a:gd name="connsiteX88" fmla="*/ 9888 w 10000"/>
              <a:gd name="connsiteY88" fmla="*/ 1613 h 9459"/>
              <a:gd name="connsiteX89" fmla="*/ 9888 w 10000"/>
              <a:gd name="connsiteY89" fmla="*/ 1613 h 9459"/>
              <a:gd name="connsiteX0" fmla="*/ 9888 w 10000"/>
              <a:gd name="connsiteY0" fmla="*/ 1705 h 10000"/>
              <a:gd name="connsiteX1" fmla="*/ 10000 w 10000"/>
              <a:gd name="connsiteY1" fmla="*/ 1849 h 10000"/>
              <a:gd name="connsiteX2" fmla="*/ 9888 w 10000"/>
              <a:gd name="connsiteY2" fmla="*/ 1993 h 10000"/>
              <a:gd name="connsiteX3" fmla="*/ 9888 w 10000"/>
              <a:gd name="connsiteY3" fmla="*/ 2138 h 10000"/>
              <a:gd name="connsiteX4" fmla="*/ 9777 w 10000"/>
              <a:gd name="connsiteY4" fmla="*/ 2278 h 10000"/>
              <a:gd name="connsiteX5" fmla="*/ 9777 w 10000"/>
              <a:gd name="connsiteY5" fmla="*/ 2278 h 10000"/>
              <a:gd name="connsiteX6" fmla="*/ 9665 w 10000"/>
              <a:gd name="connsiteY6" fmla="*/ 2423 h 10000"/>
              <a:gd name="connsiteX7" fmla="*/ 9665 w 10000"/>
              <a:gd name="connsiteY7" fmla="*/ 2568 h 10000"/>
              <a:gd name="connsiteX8" fmla="*/ 9553 w 10000"/>
              <a:gd name="connsiteY8" fmla="*/ 2854 h 10000"/>
              <a:gd name="connsiteX9" fmla="*/ 9553 w 10000"/>
              <a:gd name="connsiteY9" fmla="*/ 2997 h 10000"/>
              <a:gd name="connsiteX10" fmla="*/ 9553 w 10000"/>
              <a:gd name="connsiteY10" fmla="*/ 3285 h 10000"/>
              <a:gd name="connsiteX11" fmla="*/ 9441 w 10000"/>
              <a:gd name="connsiteY11" fmla="*/ 3570 h 10000"/>
              <a:gd name="connsiteX12" fmla="*/ 9441 w 10000"/>
              <a:gd name="connsiteY12" fmla="*/ 3859 h 10000"/>
              <a:gd name="connsiteX13" fmla="*/ 9330 w 10000"/>
              <a:gd name="connsiteY13" fmla="*/ 4291 h 10000"/>
              <a:gd name="connsiteX14" fmla="*/ 9330 w 10000"/>
              <a:gd name="connsiteY14" fmla="*/ 4721 h 10000"/>
              <a:gd name="connsiteX15" fmla="*/ 9330 w 10000"/>
              <a:gd name="connsiteY15" fmla="*/ 5280 h 10000"/>
              <a:gd name="connsiteX16" fmla="*/ 9218 w 10000"/>
              <a:gd name="connsiteY16" fmla="*/ 5708 h 10000"/>
              <a:gd name="connsiteX17" fmla="*/ 9106 w 10000"/>
              <a:gd name="connsiteY17" fmla="*/ 6285 h 10000"/>
              <a:gd name="connsiteX18" fmla="*/ 9106 w 10000"/>
              <a:gd name="connsiteY18" fmla="*/ 7002 h 10000"/>
              <a:gd name="connsiteX19" fmla="*/ 8994 w 10000"/>
              <a:gd name="connsiteY19" fmla="*/ 7720 h 10000"/>
              <a:gd name="connsiteX20" fmla="*/ 8883 w 10000"/>
              <a:gd name="connsiteY20" fmla="*/ 8564 h 10000"/>
              <a:gd name="connsiteX21" fmla="*/ 8771 w 10000"/>
              <a:gd name="connsiteY21" fmla="*/ 9282 h 10000"/>
              <a:gd name="connsiteX22" fmla="*/ 8771 w 10000"/>
              <a:gd name="connsiteY22" fmla="*/ 10000 h 10000"/>
              <a:gd name="connsiteX23" fmla="*/ 8003 w 10000"/>
              <a:gd name="connsiteY23" fmla="*/ 7862 h 10000"/>
              <a:gd name="connsiteX24" fmla="*/ 8115 w 10000"/>
              <a:gd name="connsiteY24" fmla="*/ 7289 h 10000"/>
              <a:gd name="connsiteX25" fmla="*/ 8115 w 10000"/>
              <a:gd name="connsiteY25" fmla="*/ 6572 h 10000"/>
              <a:gd name="connsiteX26" fmla="*/ 8226 w 10000"/>
              <a:gd name="connsiteY26" fmla="*/ 5708 h 10000"/>
              <a:gd name="connsiteX27" fmla="*/ 8338 w 10000"/>
              <a:gd name="connsiteY27" fmla="*/ 5135 h 10000"/>
              <a:gd name="connsiteX28" fmla="*/ 8338 w 10000"/>
              <a:gd name="connsiteY28" fmla="*/ 4577 h 10000"/>
              <a:gd name="connsiteX29" fmla="*/ 8450 w 10000"/>
              <a:gd name="connsiteY29" fmla="*/ 4003 h 10000"/>
              <a:gd name="connsiteX30" fmla="*/ 8450 w 10000"/>
              <a:gd name="connsiteY30" fmla="*/ 3570 h 10000"/>
              <a:gd name="connsiteX31" fmla="*/ 8450 w 10000"/>
              <a:gd name="connsiteY31" fmla="*/ 3141 h 10000"/>
              <a:gd name="connsiteX32" fmla="*/ 8450 w 10000"/>
              <a:gd name="connsiteY32" fmla="*/ 2854 h 10000"/>
              <a:gd name="connsiteX33" fmla="*/ 8561 w 10000"/>
              <a:gd name="connsiteY33" fmla="*/ 2568 h 10000"/>
              <a:gd name="connsiteX34" fmla="*/ 8561 w 10000"/>
              <a:gd name="connsiteY34" fmla="*/ 2278 h 10000"/>
              <a:gd name="connsiteX35" fmla="*/ 8450 w 10000"/>
              <a:gd name="connsiteY35" fmla="*/ 1993 h 10000"/>
              <a:gd name="connsiteX36" fmla="*/ 8450 w 10000"/>
              <a:gd name="connsiteY36" fmla="*/ 1705 h 10000"/>
              <a:gd name="connsiteX37" fmla="*/ 8338 w 10000"/>
              <a:gd name="connsiteY37" fmla="*/ 1579 h 10000"/>
              <a:gd name="connsiteX38" fmla="*/ 8115 w 10000"/>
              <a:gd name="connsiteY38" fmla="*/ 1437 h 10000"/>
              <a:gd name="connsiteX39" fmla="*/ 7779 w 10000"/>
              <a:gd name="connsiteY39" fmla="*/ 1290 h 10000"/>
              <a:gd name="connsiteX40" fmla="*/ 7779 w 10000"/>
              <a:gd name="connsiteY40" fmla="*/ 1290 h 10000"/>
              <a:gd name="connsiteX41" fmla="*/ 7556 w 10000"/>
              <a:gd name="connsiteY41" fmla="*/ 1290 h 10000"/>
              <a:gd name="connsiteX42" fmla="*/ 7444 w 10000"/>
              <a:gd name="connsiteY42" fmla="*/ 1290 h 10000"/>
              <a:gd name="connsiteX43" fmla="*/ 7221 w 10000"/>
              <a:gd name="connsiteY43" fmla="*/ 1437 h 10000"/>
              <a:gd name="connsiteX44" fmla="*/ 6885 w 10000"/>
              <a:gd name="connsiteY44" fmla="*/ 1437 h 10000"/>
              <a:gd name="connsiteX45" fmla="*/ 6550 w 10000"/>
              <a:gd name="connsiteY45" fmla="*/ 1437 h 10000"/>
              <a:gd name="connsiteX46" fmla="*/ 6103 w 10000"/>
              <a:gd name="connsiteY46" fmla="*/ 1579 h 10000"/>
              <a:gd name="connsiteX47" fmla="*/ 5670 w 10000"/>
              <a:gd name="connsiteY47" fmla="*/ 1579 h 10000"/>
              <a:gd name="connsiteX48" fmla="*/ 5112 w 10000"/>
              <a:gd name="connsiteY48" fmla="*/ 1705 h 10000"/>
              <a:gd name="connsiteX49" fmla="*/ 4553 w 10000"/>
              <a:gd name="connsiteY49" fmla="*/ 1849 h 10000"/>
              <a:gd name="connsiteX50" fmla="*/ 3994 w 10000"/>
              <a:gd name="connsiteY50" fmla="*/ 1849 h 10000"/>
              <a:gd name="connsiteX51" fmla="*/ 3338 w 10000"/>
              <a:gd name="connsiteY51" fmla="*/ 1993 h 10000"/>
              <a:gd name="connsiteX52" fmla="*/ 2556 w 10000"/>
              <a:gd name="connsiteY52" fmla="*/ 2138 h 10000"/>
              <a:gd name="connsiteX53" fmla="*/ 1774 w 10000"/>
              <a:gd name="connsiteY53" fmla="*/ 2278 h 10000"/>
              <a:gd name="connsiteX54" fmla="*/ 880 w 10000"/>
              <a:gd name="connsiteY54" fmla="*/ 2423 h 10000"/>
              <a:gd name="connsiteX55" fmla="*/ 0 w 10000"/>
              <a:gd name="connsiteY55" fmla="*/ 2568 h 10000"/>
              <a:gd name="connsiteX56" fmla="*/ 0 w 10000"/>
              <a:gd name="connsiteY56" fmla="*/ 1705 h 10000"/>
              <a:gd name="connsiteX57" fmla="*/ 223 w 10000"/>
              <a:gd name="connsiteY57" fmla="*/ 1705 h 10000"/>
              <a:gd name="connsiteX58" fmla="*/ 559 w 10000"/>
              <a:gd name="connsiteY58" fmla="*/ 1705 h 10000"/>
              <a:gd name="connsiteX59" fmla="*/ 880 w 10000"/>
              <a:gd name="connsiteY59" fmla="*/ 1705 h 10000"/>
              <a:gd name="connsiteX60" fmla="*/ 1327 w 10000"/>
              <a:gd name="connsiteY60" fmla="*/ 1579 h 10000"/>
              <a:gd name="connsiteX61" fmla="*/ 1774 w 10000"/>
              <a:gd name="connsiteY61" fmla="*/ 1579 h 10000"/>
              <a:gd name="connsiteX62" fmla="*/ 2221 w 10000"/>
              <a:gd name="connsiteY62" fmla="*/ 1437 h 10000"/>
              <a:gd name="connsiteX63" fmla="*/ 2779 w 10000"/>
              <a:gd name="connsiteY63" fmla="*/ 1437 h 10000"/>
              <a:gd name="connsiteX64" fmla="*/ 3436 w 10000"/>
              <a:gd name="connsiteY64" fmla="*/ 1290 h 10000"/>
              <a:gd name="connsiteX65" fmla="*/ 3994 w 10000"/>
              <a:gd name="connsiteY65" fmla="*/ 1147 h 10000"/>
              <a:gd name="connsiteX66" fmla="*/ 4553 w 10000"/>
              <a:gd name="connsiteY66" fmla="*/ 1147 h 10000"/>
              <a:gd name="connsiteX67" fmla="*/ 5112 w 10000"/>
              <a:gd name="connsiteY67" fmla="*/ 1008 h 10000"/>
              <a:gd name="connsiteX68" fmla="*/ 5559 w 10000"/>
              <a:gd name="connsiteY68" fmla="*/ 863 h 10000"/>
              <a:gd name="connsiteX69" fmla="*/ 6006 w 10000"/>
              <a:gd name="connsiteY69" fmla="*/ 863 h 10000"/>
              <a:gd name="connsiteX70" fmla="*/ 6327 w 10000"/>
              <a:gd name="connsiteY70" fmla="*/ 718 h 10000"/>
              <a:gd name="connsiteX71" fmla="*/ 6662 w 10000"/>
              <a:gd name="connsiteY71" fmla="*/ 575 h 10000"/>
              <a:gd name="connsiteX72" fmla="*/ 6885 w 10000"/>
              <a:gd name="connsiteY72" fmla="*/ 575 h 10000"/>
              <a:gd name="connsiteX73" fmla="*/ 7332 w 10000"/>
              <a:gd name="connsiteY73" fmla="*/ 428 h 10000"/>
              <a:gd name="connsiteX74" fmla="*/ 7668 w 10000"/>
              <a:gd name="connsiteY74" fmla="*/ 289 h 10000"/>
              <a:gd name="connsiteX75" fmla="*/ 7891 w 10000"/>
              <a:gd name="connsiteY75" fmla="*/ 144 h 10000"/>
              <a:gd name="connsiteX76" fmla="*/ 8003 w 10000"/>
              <a:gd name="connsiteY76" fmla="*/ 144 h 10000"/>
              <a:gd name="connsiteX77" fmla="*/ 8115 w 10000"/>
              <a:gd name="connsiteY77" fmla="*/ 0 h 10000"/>
              <a:gd name="connsiteX78" fmla="*/ 8226 w 10000"/>
              <a:gd name="connsiteY78" fmla="*/ 0 h 10000"/>
              <a:gd name="connsiteX79" fmla="*/ 8338 w 10000"/>
              <a:gd name="connsiteY79" fmla="*/ 0 h 10000"/>
              <a:gd name="connsiteX80" fmla="*/ 8450 w 10000"/>
              <a:gd name="connsiteY80" fmla="*/ 144 h 10000"/>
              <a:gd name="connsiteX81" fmla="*/ 8673 w 10000"/>
              <a:gd name="connsiteY81" fmla="*/ 289 h 10000"/>
              <a:gd name="connsiteX82" fmla="*/ 8883 w 10000"/>
              <a:gd name="connsiteY82" fmla="*/ 428 h 10000"/>
              <a:gd name="connsiteX83" fmla="*/ 9218 w 10000"/>
              <a:gd name="connsiteY83" fmla="*/ 863 h 10000"/>
              <a:gd name="connsiteX84" fmla="*/ 9553 w 10000"/>
              <a:gd name="connsiteY84" fmla="*/ 1147 h 10000"/>
              <a:gd name="connsiteX85" fmla="*/ 9777 w 10000"/>
              <a:gd name="connsiteY85" fmla="*/ 1290 h 10000"/>
              <a:gd name="connsiteX86" fmla="*/ 9888 w 10000"/>
              <a:gd name="connsiteY86" fmla="*/ 1579 h 10000"/>
              <a:gd name="connsiteX87" fmla="*/ 9888 w 10000"/>
              <a:gd name="connsiteY87" fmla="*/ 1705 h 10000"/>
              <a:gd name="connsiteX88" fmla="*/ 9888 w 10000"/>
              <a:gd name="connsiteY88" fmla="*/ 1705 h 10000"/>
              <a:gd name="connsiteX0" fmla="*/ 9888 w 10000"/>
              <a:gd name="connsiteY0" fmla="*/ 1705 h 10000"/>
              <a:gd name="connsiteX1" fmla="*/ 10000 w 10000"/>
              <a:gd name="connsiteY1" fmla="*/ 1849 h 10000"/>
              <a:gd name="connsiteX2" fmla="*/ 9888 w 10000"/>
              <a:gd name="connsiteY2" fmla="*/ 1993 h 10000"/>
              <a:gd name="connsiteX3" fmla="*/ 9888 w 10000"/>
              <a:gd name="connsiteY3" fmla="*/ 2138 h 10000"/>
              <a:gd name="connsiteX4" fmla="*/ 9777 w 10000"/>
              <a:gd name="connsiteY4" fmla="*/ 2278 h 10000"/>
              <a:gd name="connsiteX5" fmla="*/ 9777 w 10000"/>
              <a:gd name="connsiteY5" fmla="*/ 2278 h 10000"/>
              <a:gd name="connsiteX6" fmla="*/ 9665 w 10000"/>
              <a:gd name="connsiteY6" fmla="*/ 2423 h 10000"/>
              <a:gd name="connsiteX7" fmla="*/ 9665 w 10000"/>
              <a:gd name="connsiteY7" fmla="*/ 2568 h 10000"/>
              <a:gd name="connsiteX8" fmla="*/ 9553 w 10000"/>
              <a:gd name="connsiteY8" fmla="*/ 2854 h 10000"/>
              <a:gd name="connsiteX9" fmla="*/ 9553 w 10000"/>
              <a:gd name="connsiteY9" fmla="*/ 2997 h 10000"/>
              <a:gd name="connsiteX10" fmla="*/ 9553 w 10000"/>
              <a:gd name="connsiteY10" fmla="*/ 3285 h 10000"/>
              <a:gd name="connsiteX11" fmla="*/ 9441 w 10000"/>
              <a:gd name="connsiteY11" fmla="*/ 3570 h 10000"/>
              <a:gd name="connsiteX12" fmla="*/ 9441 w 10000"/>
              <a:gd name="connsiteY12" fmla="*/ 3859 h 10000"/>
              <a:gd name="connsiteX13" fmla="*/ 9330 w 10000"/>
              <a:gd name="connsiteY13" fmla="*/ 4291 h 10000"/>
              <a:gd name="connsiteX14" fmla="*/ 9330 w 10000"/>
              <a:gd name="connsiteY14" fmla="*/ 4721 h 10000"/>
              <a:gd name="connsiteX15" fmla="*/ 9330 w 10000"/>
              <a:gd name="connsiteY15" fmla="*/ 5280 h 10000"/>
              <a:gd name="connsiteX16" fmla="*/ 9218 w 10000"/>
              <a:gd name="connsiteY16" fmla="*/ 5708 h 10000"/>
              <a:gd name="connsiteX17" fmla="*/ 9106 w 10000"/>
              <a:gd name="connsiteY17" fmla="*/ 6285 h 10000"/>
              <a:gd name="connsiteX18" fmla="*/ 9106 w 10000"/>
              <a:gd name="connsiteY18" fmla="*/ 7002 h 10000"/>
              <a:gd name="connsiteX19" fmla="*/ 8994 w 10000"/>
              <a:gd name="connsiteY19" fmla="*/ 7720 h 10000"/>
              <a:gd name="connsiteX20" fmla="*/ 8883 w 10000"/>
              <a:gd name="connsiteY20" fmla="*/ 8564 h 10000"/>
              <a:gd name="connsiteX21" fmla="*/ 8771 w 10000"/>
              <a:gd name="connsiteY21" fmla="*/ 9282 h 10000"/>
              <a:gd name="connsiteX22" fmla="*/ 8771 w 10000"/>
              <a:gd name="connsiteY22" fmla="*/ 10000 h 10000"/>
              <a:gd name="connsiteX23" fmla="*/ 8115 w 10000"/>
              <a:gd name="connsiteY23" fmla="*/ 7289 h 10000"/>
              <a:gd name="connsiteX24" fmla="*/ 8115 w 10000"/>
              <a:gd name="connsiteY24" fmla="*/ 6572 h 10000"/>
              <a:gd name="connsiteX25" fmla="*/ 8226 w 10000"/>
              <a:gd name="connsiteY25" fmla="*/ 5708 h 10000"/>
              <a:gd name="connsiteX26" fmla="*/ 8338 w 10000"/>
              <a:gd name="connsiteY26" fmla="*/ 5135 h 10000"/>
              <a:gd name="connsiteX27" fmla="*/ 8338 w 10000"/>
              <a:gd name="connsiteY27" fmla="*/ 4577 h 10000"/>
              <a:gd name="connsiteX28" fmla="*/ 8450 w 10000"/>
              <a:gd name="connsiteY28" fmla="*/ 4003 h 10000"/>
              <a:gd name="connsiteX29" fmla="*/ 8450 w 10000"/>
              <a:gd name="connsiteY29" fmla="*/ 3570 h 10000"/>
              <a:gd name="connsiteX30" fmla="*/ 8450 w 10000"/>
              <a:gd name="connsiteY30" fmla="*/ 3141 h 10000"/>
              <a:gd name="connsiteX31" fmla="*/ 8450 w 10000"/>
              <a:gd name="connsiteY31" fmla="*/ 2854 h 10000"/>
              <a:gd name="connsiteX32" fmla="*/ 8561 w 10000"/>
              <a:gd name="connsiteY32" fmla="*/ 2568 h 10000"/>
              <a:gd name="connsiteX33" fmla="*/ 8561 w 10000"/>
              <a:gd name="connsiteY33" fmla="*/ 2278 h 10000"/>
              <a:gd name="connsiteX34" fmla="*/ 8450 w 10000"/>
              <a:gd name="connsiteY34" fmla="*/ 1993 h 10000"/>
              <a:gd name="connsiteX35" fmla="*/ 8450 w 10000"/>
              <a:gd name="connsiteY35" fmla="*/ 1705 h 10000"/>
              <a:gd name="connsiteX36" fmla="*/ 8338 w 10000"/>
              <a:gd name="connsiteY36" fmla="*/ 1579 h 10000"/>
              <a:gd name="connsiteX37" fmla="*/ 8115 w 10000"/>
              <a:gd name="connsiteY37" fmla="*/ 1437 h 10000"/>
              <a:gd name="connsiteX38" fmla="*/ 7779 w 10000"/>
              <a:gd name="connsiteY38" fmla="*/ 1290 h 10000"/>
              <a:gd name="connsiteX39" fmla="*/ 7779 w 10000"/>
              <a:gd name="connsiteY39" fmla="*/ 1290 h 10000"/>
              <a:gd name="connsiteX40" fmla="*/ 7556 w 10000"/>
              <a:gd name="connsiteY40" fmla="*/ 1290 h 10000"/>
              <a:gd name="connsiteX41" fmla="*/ 7444 w 10000"/>
              <a:gd name="connsiteY41" fmla="*/ 1290 h 10000"/>
              <a:gd name="connsiteX42" fmla="*/ 7221 w 10000"/>
              <a:gd name="connsiteY42" fmla="*/ 1437 h 10000"/>
              <a:gd name="connsiteX43" fmla="*/ 6885 w 10000"/>
              <a:gd name="connsiteY43" fmla="*/ 1437 h 10000"/>
              <a:gd name="connsiteX44" fmla="*/ 6550 w 10000"/>
              <a:gd name="connsiteY44" fmla="*/ 1437 h 10000"/>
              <a:gd name="connsiteX45" fmla="*/ 6103 w 10000"/>
              <a:gd name="connsiteY45" fmla="*/ 1579 h 10000"/>
              <a:gd name="connsiteX46" fmla="*/ 5670 w 10000"/>
              <a:gd name="connsiteY46" fmla="*/ 1579 h 10000"/>
              <a:gd name="connsiteX47" fmla="*/ 5112 w 10000"/>
              <a:gd name="connsiteY47" fmla="*/ 1705 h 10000"/>
              <a:gd name="connsiteX48" fmla="*/ 4553 w 10000"/>
              <a:gd name="connsiteY48" fmla="*/ 1849 h 10000"/>
              <a:gd name="connsiteX49" fmla="*/ 3994 w 10000"/>
              <a:gd name="connsiteY49" fmla="*/ 1849 h 10000"/>
              <a:gd name="connsiteX50" fmla="*/ 3338 w 10000"/>
              <a:gd name="connsiteY50" fmla="*/ 1993 h 10000"/>
              <a:gd name="connsiteX51" fmla="*/ 2556 w 10000"/>
              <a:gd name="connsiteY51" fmla="*/ 2138 h 10000"/>
              <a:gd name="connsiteX52" fmla="*/ 1774 w 10000"/>
              <a:gd name="connsiteY52" fmla="*/ 2278 h 10000"/>
              <a:gd name="connsiteX53" fmla="*/ 880 w 10000"/>
              <a:gd name="connsiteY53" fmla="*/ 2423 h 10000"/>
              <a:gd name="connsiteX54" fmla="*/ 0 w 10000"/>
              <a:gd name="connsiteY54" fmla="*/ 2568 h 10000"/>
              <a:gd name="connsiteX55" fmla="*/ 0 w 10000"/>
              <a:gd name="connsiteY55" fmla="*/ 1705 h 10000"/>
              <a:gd name="connsiteX56" fmla="*/ 223 w 10000"/>
              <a:gd name="connsiteY56" fmla="*/ 1705 h 10000"/>
              <a:gd name="connsiteX57" fmla="*/ 559 w 10000"/>
              <a:gd name="connsiteY57" fmla="*/ 1705 h 10000"/>
              <a:gd name="connsiteX58" fmla="*/ 880 w 10000"/>
              <a:gd name="connsiteY58" fmla="*/ 1705 h 10000"/>
              <a:gd name="connsiteX59" fmla="*/ 1327 w 10000"/>
              <a:gd name="connsiteY59" fmla="*/ 1579 h 10000"/>
              <a:gd name="connsiteX60" fmla="*/ 1774 w 10000"/>
              <a:gd name="connsiteY60" fmla="*/ 1579 h 10000"/>
              <a:gd name="connsiteX61" fmla="*/ 2221 w 10000"/>
              <a:gd name="connsiteY61" fmla="*/ 1437 h 10000"/>
              <a:gd name="connsiteX62" fmla="*/ 2779 w 10000"/>
              <a:gd name="connsiteY62" fmla="*/ 1437 h 10000"/>
              <a:gd name="connsiteX63" fmla="*/ 3436 w 10000"/>
              <a:gd name="connsiteY63" fmla="*/ 1290 h 10000"/>
              <a:gd name="connsiteX64" fmla="*/ 3994 w 10000"/>
              <a:gd name="connsiteY64" fmla="*/ 1147 h 10000"/>
              <a:gd name="connsiteX65" fmla="*/ 4553 w 10000"/>
              <a:gd name="connsiteY65" fmla="*/ 1147 h 10000"/>
              <a:gd name="connsiteX66" fmla="*/ 5112 w 10000"/>
              <a:gd name="connsiteY66" fmla="*/ 1008 h 10000"/>
              <a:gd name="connsiteX67" fmla="*/ 5559 w 10000"/>
              <a:gd name="connsiteY67" fmla="*/ 863 h 10000"/>
              <a:gd name="connsiteX68" fmla="*/ 6006 w 10000"/>
              <a:gd name="connsiteY68" fmla="*/ 863 h 10000"/>
              <a:gd name="connsiteX69" fmla="*/ 6327 w 10000"/>
              <a:gd name="connsiteY69" fmla="*/ 718 h 10000"/>
              <a:gd name="connsiteX70" fmla="*/ 6662 w 10000"/>
              <a:gd name="connsiteY70" fmla="*/ 575 h 10000"/>
              <a:gd name="connsiteX71" fmla="*/ 6885 w 10000"/>
              <a:gd name="connsiteY71" fmla="*/ 575 h 10000"/>
              <a:gd name="connsiteX72" fmla="*/ 7332 w 10000"/>
              <a:gd name="connsiteY72" fmla="*/ 428 h 10000"/>
              <a:gd name="connsiteX73" fmla="*/ 7668 w 10000"/>
              <a:gd name="connsiteY73" fmla="*/ 289 h 10000"/>
              <a:gd name="connsiteX74" fmla="*/ 7891 w 10000"/>
              <a:gd name="connsiteY74" fmla="*/ 144 h 10000"/>
              <a:gd name="connsiteX75" fmla="*/ 8003 w 10000"/>
              <a:gd name="connsiteY75" fmla="*/ 144 h 10000"/>
              <a:gd name="connsiteX76" fmla="*/ 8115 w 10000"/>
              <a:gd name="connsiteY76" fmla="*/ 0 h 10000"/>
              <a:gd name="connsiteX77" fmla="*/ 8226 w 10000"/>
              <a:gd name="connsiteY77" fmla="*/ 0 h 10000"/>
              <a:gd name="connsiteX78" fmla="*/ 8338 w 10000"/>
              <a:gd name="connsiteY78" fmla="*/ 0 h 10000"/>
              <a:gd name="connsiteX79" fmla="*/ 8450 w 10000"/>
              <a:gd name="connsiteY79" fmla="*/ 144 h 10000"/>
              <a:gd name="connsiteX80" fmla="*/ 8673 w 10000"/>
              <a:gd name="connsiteY80" fmla="*/ 289 h 10000"/>
              <a:gd name="connsiteX81" fmla="*/ 8883 w 10000"/>
              <a:gd name="connsiteY81" fmla="*/ 428 h 10000"/>
              <a:gd name="connsiteX82" fmla="*/ 9218 w 10000"/>
              <a:gd name="connsiteY82" fmla="*/ 863 h 10000"/>
              <a:gd name="connsiteX83" fmla="*/ 9553 w 10000"/>
              <a:gd name="connsiteY83" fmla="*/ 1147 h 10000"/>
              <a:gd name="connsiteX84" fmla="*/ 9777 w 10000"/>
              <a:gd name="connsiteY84" fmla="*/ 1290 h 10000"/>
              <a:gd name="connsiteX85" fmla="*/ 9888 w 10000"/>
              <a:gd name="connsiteY85" fmla="*/ 1579 h 10000"/>
              <a:gd name="connsiteX86" fmla="*/ 9888 w 10000"/>
              <a:gd name="connsiteY86" fmla="*/ 1705 h 10000"/>
              <a:gd name="connsiteX87" fmla="*/ 9888 w 10000"/>
              <a:gd name="connsiteY87" fmla="*/ 1705 h 10000"/>
              <a:gd name="connsiteX0" fmla="*/ 9888 w 10000"/>
              <a:gd name="connsiteY0" fmla="*/ 1705 h 9282"/>
              <a:gd name="connsiteX1" fmla="*/ 10000 w 10000"/>
              <a:gd name="connsiteY1" fmla="*/ 1849 h 9282"/>
              <a:gd name="connsiteX2" fmla="*/ 9888 w 10000"/>
              <a:gd name="connsiteY2" fmla="*/ 1993 h 9282"/>
              <a:gd name="connsiteX3" fmla="*/ 9888 w 10000"/>
              <a:gd name="connsiteY3" fmla="*/ 2138 h 9282"/>
              <a:gd name="connsiteX4" fmla="*/ 9777 w 10000"/>
              <a:gd name="connsiteY4" fmla="*/ 2278 h 9282"/>
              <a:gd name="connsiteX5" fmla="*/ 9777 w 10000"/>
              <a:gd name="connsiteY5" fmla="*/ 2278 h 9282"/>
              <a:gd name="connsiteX6" fmla="*/ 9665 w 10000"/>
              <a:gd name="connsiteY6" fmla="*/ 2423 h 9282"/>
              <a:gd name="connsiteX7" fmla="*/ 9665 w 10000"/>
              <a:gd name="connsiteY7" fmla="*/ 2568 h 9282"/>
              <a:gd name="connsiteX8" fmla="*/ 9553 w 10000"/>
              <a:gd name="connsiteY8" fmla="*/ 2854 h 9282"/>
              <a:gd name="connsiteX9" fmla="*/ 9553 w 10000"/>
              <a:gd name="connsiteY9" fmla="*/ 2997 h 9282"/>
              <a:gd name="connsiteX10" fmla="*/ 9553 w 10000"/>
              <a:gd name="connsiteY10" fmla="*/ 3285 h 9282"/>
              <a:gd name="connsiteX11" fmla="*/ 9441 w 10000"/>
              <a:gd name="connsiteY11" fmla="*/ 3570 h 9282"/>
              <a:gd name="connsiteX12" fmla="*/ 9441 w 10000"/>
              <a:gd name="connsiteY12" fmla="*/ 3859 h 9282"/>
              <a:gd name="connsiteX13" fmla="*/ 9330 w 10000"/>
              <a:gd name="connsiteY13" fmla="*/ 4291 h 9282"/>
              <a:gd name="connsiteX14" fmla="*/ 9330 w 10000"/>
              <a:gd name="connsiteY14" fmla="*/ 4721 h 9282"/>
              <a:gd name="connsiteX15" fmla="*/ 9330 w 10000"/>
              <a:gd name="connsiteY15" fmla="*/ 5280 h 9282"/>
              <a:gd name="connsiteX16" fmla="*/ 9218 w 10000"/>
              <a:gd name="connsiteY16" fmla="*/ 5708 h 9282"/>
              <a:gd name="connsiteX17" fmla="*/ 9106 w 10000"/>
              <a:gd name="connsiteY17" fmla="*/ 6285 h 9282"/>
              <a:gd name="connsiteX18" fmla="*/ 9106 w 10000"/>
              <a:gd name="connsiteY18" fmla="*/ 7002 h 9282"/>
              <a:gd name="connsiteX19" fmla="*/ 8994 w 10000"/>
              <a:gd name="connsiteY19" fmla="*/ 7720 h 9282"/>
              <a:gd name="connsiteX20" fmla="*/ 8883 w 10000"/>
              <a:gd name="connsiteY20" fmla="*/ 8564 h 9282"/>
              <a:gd name="connsiteX21" fmla="*/ 8771 w 10000"/>
              <a:gd name="connsiteY21" fmla="*/ 9282 h 9282"/>
              <a:gd name="connsiteX22" fmla="*/ 8115 w 10000"/>
              <a:gd name="connsiteY22" fmla="*/ 7289 h 9282"/>
              <a:gd name="connsiteX23" fmla="*/ 8115 w 10000"/>
              <a:gd name="connsiteY23" fmla="*/ 6572 h 9282"/>
              <a:gd name="connsiteX24" fmla="*/ 8226 w 10000"/>
              <a:gd name="connsiteY24" fmla="*/ 5708 h 9282"/>
              <a:gd name="connsiteX25" fmla="*/ 8338 w 10000"/>
              <a:gd name="connsiteY25" fmla="*/ 5135 h 9282"/>
              <a:gd name="connsiteX26" fmla="*/ 8338 w 10000"/>
              <a:gd name="connsiteY26" fmla="*/ 4577 h 9282"/>
              <a:gd name="connsiteX27" fmla="*/ 8450 w 10000"/>
              <a:gd name="connsiteY27" fmla="*/ 4003 h 9282"/>
              <a:gd name="connsiteX28" fmla="*/ 8450 w 10000"/>
              <a:gd name="connsiteY28" fmla="*/ 3570 h 9282"/>
              <a:gd name="connsiteX29" fmla="*/ 8450 w 10000"/>
              <a:gd name="connsiteY29" fmla="*/ 3141 h 9282"/>
              <a:gd name="connsiteX30" fmla="*/ 8450 w 10000"/>
              <a:gd name="connsiteY30" fmla="*/ 2854 h 9282"/>
              <a:gd name="connsiteX31" fmla="*/ 8561 w 10000"/>
              <a:gd name="connsiteY31" fmla="*/ 2568 h 9282"/>
              <a:gd name="connsiteX32" fmla="*/ 8561 w 10000"/>
              <a:gd name="connsiteY32" fmla="*/ 2278 h 9282"/>
              <a:gd name="connsiteX33" fmla="*/ 8450 w 10000"/>
              <a:gd name="connsiteY33" fmla="*/ 1993 h 9282"/>
              <a:gd name="connsiteX34" fmla="*/ 8450 w 10000"/>
              <a:gd name="connsiteY34" fmla="*/ 1705 h 9282"/>
              <a:gd name="connsiteX35" fmla="*/ 8338 w 10000"/>
              <a:gd name="connsiteY35" fmla="*/ 1579 h 9282"/>
              <a:gd name="connsiteX36" fmla="*/ 8115 w 10000"/>
              <a:gd name="connsiteY36" fmla="*/ 1437 h 9282"/>
              <a:gd name="connsiteX37" fmla="*/ 7779 w 10000"/>
              <a:gd name="connsiteY37" fmla="*/ 1290 h 9282"/>
              <a:gd name="connsiteX38" fmla="*/ 7779 w 10000"/>
              <a:gd name="connsiteY38" fmla="*/ 1290 h 9282"/>
              <a:gd name="connsiteX39" fmla="*/ 7556 w 10000"/>
              <a:gd name="connsiteY39" fmla="*/ 1290 h 9282"/>
              <a:gd name="connsiteX40" fmla="*/ 7444 w 10000"/>
              <a:gd name="connsiteY40" fmla="*/ 1290 h 9282"/>
              <a:gd name="connsiteX41" fmla="*/ 7221 w 10000"/>
              <a:gd name="connsiteY41" fmla="*/ 1437 h 9282"/>
              <a:gd name="connsiteX42" fmla="*/ 6885 w 10000"/>
              <a:gd name="connsiteY42" fmla="*/ 1437 h 9282"/>
              <a:gd name="connsiteX43" fmla="*/ 6550 w 10000"/>
              <a:gd name="connsiteY43" fmla="*/ 1437 h 9282"/>
              <a:gd name="connsiteX44" fmla="*/ 6103 w 10000"/>
              <a:gd name="connsiteY44" fmla="*/ 1579 h 9282"/>
              <a:gd name="connsiteX45" fmla="*/ 5670 w 10000"/>
              <a:gd name="connsiteY45" fmla="*/ 1579 h 9282"/>
              <a:gd name="connsiteX46" fmla="*/ 5112 w 10000"/>
              <a:gd name="connsiteY46" fmla="*/ 1705 h 9282"/>
              <a:gd name="connsiteX47" fmla="*/ 4553 w 10000"/>
              <a:gd name="connsiteY47" fmla="*/ 1849 h 9282"/>
              <a:gd name="connsiteX48" fmla="*/ 3994 w 10000"/>
              <a:gd name="connsiteY48" fmla="*/ 1849 h 9282"/>
              <a:gd name="connsiteX49" fmla="*/ 3338 w 10000"/>
              <a:gd name="connsiteY49" fmla="*/ 1993 h 9282"/>
              <a:gd name="connsiteX50" fmla="*/ 2556 w 10000"/>
              <a:gd name="connsiteY50" fmla="*/ 2138 h 9282"/>
              <a:gd name="connsiteX51" fmla="*/ 1774 w 10000"/>
              <a:gd name="connsiteY51" fmla="*/ 2278 h 9282"/>
              <a:gd name="connsiteX52" fmla="*/ 880 w 10000"/>
              <a:gd name="connsiteY52" fmla="*/ 2423 h 9282"/>
              <a:gd name="connsiteX53" fmla="*/ 0 w 10000"/>
              <a:gd name="connsiteY53" fmla="*/ 2568 h 9282"/>
              <a:gd name="connsiteX54" fmla="*/ 0 w 10000"/>
              <a:gd name="connsiteY54" fmla="*/ 1705 h 9282"/>
              <a:gd name="connsiteX55" fmla="*/ 223 w 10000"/>
              <a:gd name="connsiteY55" fmla="*/ 1705 h 9282"/>
              <a:gd name="connsiteX56" fmla="*/ 559 w 10000"/>
              <a:gd name="connsiteY56" fmla="*/ 1705 h 9282"/>
              <a:gd name="connsiteX57" fmla="*/ 880 w 10000"/>
              <a:gd name="connsiteY57" fmla="*/ 1705 h 9282"/>
              <a:gd name="connsiteX58" fmla="*/ 1327 w 10000"/>
              <a:gd name="connsiteY58" fmla="*/ 1579 h 9282"/>
              <a:gd name="connsiteX59" fmla="*/ 1774 w 10000"/>
              <a:gd name="connsiteY59" fmla="*/ 1579 h 9282"/>
              <a:gd name="connsiteX60" fmla="*/ 2221 w 10000"/>
              <a:gd name="connsiteY60" fmla="*/ 1437 h 9282"/>
              <a:gd name="connsiteX61" fmla="*/ 2779 w 10000"/>
              <a:gd name="connsiteY61" fmla="*/ 1437 h 9282"/>
              <a:gd name="connsiteX62" fmla="*/ 3436 w 10000"/>
              <a:gd name="connsiteY62" fmla="*/ 1290 h 9282"/>
              <a:gd name="connsiteX63" fmla="*/ 3994 w 10000"/>
              <a:gd name="connsiteY63" fmla="*/ 1147 h 9282"/>
              <a:gd name="connsiteX64" fmla="*/ 4553 w 10000"/>
              <a:gd name="connsiteY64" fmla="*/ 1147 h 9282"/>
              <a:gd name="connsiteX65" fmla="*/ 5112 w 10000"/>
              <a:gd name="connsiteY65" fmla="*/ 1008 h 9282"/>
              <a:gd name="connsiteX66" fmla="*/ 5559 w 10000"/>
              <a:gd name="connsiteY66" fmla="*/ 863 h 9282"/>
              <a:gd name="connsiteX67" fmla="*/ 6006 w 10000"/>
              <a:gd name="connsiteY67" fmla="*/ 863 h 9282"/>
              <a:gd name="connsiteX68" fmla="*/ 6327 w 10000"/>
              <a:gd name="connsiteY68" fmla="*/ 718 h 9282"/>
              <a:gd name="connsiteX69" fmla="*/ 6662 w 10000"/>
              <a:gd name="connsiteY69" fmla="*/ 575 h 9282"/>
              <a:gd name="connsiteX70" fmla="*/ 6885 w 10000"/>
              <a:gd name="connsiteY70" fmla="*/ 575 h 9282"/>
              <a:gd name="connsiteX71" fmla="*/ 7332 w 10000"/>
              <a:gd name="connsiteY71" fmla="*/ 428 h 9282"/>
              <a:gd name="connsiteX72" fmla="*/ 7668 w 10000"/>
              <a:gd name="connsiteY72" fmla="*/ 289 h 9282"/>
              <a:gd name="connsiteX73" fmla="*/ 7891 w 10000"/>
              <a:gd name="connsiteY73" fmla="*/ 144 h 9282"/>
              <a:gd name="connsiteX74" fmla="*/ 8003 w 10000"/>
              <a:gd name="connsiteY74" fmla="*/ 144 h 9282"/>
              <a:gd name="connsiteX75" fmla="*/ 8115 w 10000"/>
              <a:gd name="connsiteY75" fmla="*/ 0 h 9282"/>
              <a:gd name="connsiteX76" fmla="*/ 8226 w 10000"/>
              <a:gd name="connsiteY76" fmla="*/ 0 h 9282"/>
              <a:gd name="connsiteX77" fmla="*/ 8338 w 10000"/>
              <a:gd name="connsiteY77" fmla="*/ 0 h 9282"/>
              <a:gd name="connsiteX78" fmla="*/ 8450 w 10000"/>
              <a:gd name="connsiteY78" fmla="*/ 144 h 9282"/>
              <a:gd name="connsiteX79" fmla="*/ 8673 w 10000"/>
              <a:gd name="connsiteY79" fmla="*/ 289 h 9282"/>
              <a:gd name="connsiteX80" fmla="*/ 8883 w 10000"/>
              <a:gd name="connsiteY80" fmla="*/ 428 h 9282"/>
              <a:gd name="connsiteX81" fmla="*/ 9218 w 10000"/>
              <a:gd name="connsiteY81" fmla="*/ 863 h 9282"/>
              <a:gd name="connsiteX82" fmla="*/ 9553 w 10000"/>
              <a:gd name="connsiteY82" fmla="*/ 1147 h 9282"/>
              <a:gd name="connsiteX83" fmla="*/ 9777 w 10000"/>
              <a:gd name="connsiteY83" fmla="*/ 1290 h 9282"/>
              <a:gd name="connsiteX84" fmla="*/ 9888 w 10000"/>
              <a:gd name="connsiteY84" fmla="*/ 1579 h 9282"/>
              <a:gd name="connsiteX85" fmla="*/ 9888 w 10000"/>
              <a:gd name="connsiteY85" fmla="*/ 1705 h 9282"/>
              <a:gd name="connsiteX86" fmla="*/ 9888 w 10000"/>
              <a:gd name="connsiteY86" fmla="*/ 1705 h 9282"/>
              <a:gd name="connsiteX0" fmla="*/ 9888 w 10000"/>
              <a:gd name="connsiteY0" fmla="*/ 1837 h 9226"/>
              <a:gd name="connsiteX1" fmla="*/ 10000 w 10000"/>
              <a:gd name="connsiteY1" fmla="*/ 1992 h 9226"/>
              <a:gd name="connsiteX2" fmla="*/ 9888 w 10000"/>
              <a:gd name="connsiteY2" fmla="*/ 2147 h 9226"/>
              <a:gd name="connsiteX3" fmla="*/ 9888 w 10000"/>
              <a:gd name="connsiteY3" fmla="*/ 2303 h 9226"/>
              <a:gd name="connsiteX4" fmla="*/ 9777 w 10000"/>
              <a:gd name="connsiteY4" fmla="*/ 2454 h 9226"/>
              <a:gd name="connsiteX5" fmla="*/ 9777 w 10000"/>
              <a:gd name="connsiteY5" fmla="*/ 2454 h 9226"/>
              <a:gd name="connsiteX6" fmla="*/ 9665 w 10000"/>
              <a:gd name="connsiteY6" fmla="*/ 2610 h 9226"/>
              <a:gd name="connsiteX7" fmla="*/ 9665 w 10000"/>
              <a:gd name="connsiteY7" fmla="*/ 2767 h 9226"/>
              <a:gd name="connsiteX8" fmla="*/ 9553 w 10000"/>
              <a:gd name="connsiteY8" fmla="*/ 3075 h 9226"/>
              <a:gd name="connsiteX9" fmla="*/ 9553 w 10000"/>
              <a:gd name="connsiteY9" fmla="*/ 3229 h 9226"/>
              <a:gd name="connsiteX10" fmla="*/ 9553 w 10000"/>
              <a:gd name="connsiteY10" fmla="*/ 3539 h 9226"/>
              <a:gd name="connsiteX11" fmla="*/ 9441 w 10000"/>
              <a:gd name="connsiteY11" fmla="*/ 3846 h 9226"/>
              <a:gd name="connsiteX12" fmla="*/ 9441 w 10000"/>
              <a:gd name="connsiteY12" fmla="*/ 4158 h 9226"/>
              <a:gd name="connsiteX13" fmla="*/ 9330 w 10000"/>
              <a:gd name="connsiteY13" fmla="*/ 4623 h 9226"/>
              <a:gd name="connsiteX14" fmla="*/ 9330 w 10000"/>
              <a:gd name="connsiteY14" fmla="*/ 5086 h 9226"/>
              <a:gd name="connsiteX15" fmla="*/ 9330 w 10000"/>
              <a:gd name="connsiteY15" fmla="*/ 5688 h 9226"/>
              <a:gd name="connsiteX16" fmla="*/ 9218 w 10000"/>
              <a:gd name="connsiteY16" fmla="*/ 6150 h 9226"/>
              <a:gd name="connsiteX17" fmla="*/ 9106 w 10000"/>
              <a:gd name="connsiteY17" fmla="*/ 6771 h 9226"/>
              <a:gd name="connsiteX18" fmla="*/ 9106 w 10000"/>
              <a:gd name="connsiteY18" fmla="*/ 7544 h 9226"/>
              <a:gd name="connsiteX19" fmla="*/ 8994 w 10000"/>
              <a:gd name="connsiteY19" fmla="*/ 8317 h 9226"/>
              <a:gd name="connsiteX20" fmla="*/ 8883 w 10000"/>
              <a:gd name="connsiteY20" fmla="*/ 9226 h 9226"/>
              <a:gd name="connsiteX21" fmla="*/ 8115 w 10000"/>
              <a:gd name="connsiteY21" fmla="*/ 7853 h 9226"/>
              <a:gd name="connsiteX22" fmla="*/ 8115 w 10000"/>
              <a:gd name="connsiteY22" fmla="*/ 7080 h 9226"/>
              <a:gd name="connsiteX23" fmla="*/ 8226 w 10000"/>
              <a:gd name="connsiteY23" fmla="*/ 6150 h 9226"/>
              <a:gd name="connsiteX24" fmla="*/ 8338 w 10000"/>
              <a:gd name="connsiteY24" fmla="*/ 5532 h 9226"/>
              <a:gd name="connsiteX25" fmla="*/ 8338 w 10000"/>
              <a:gd name="connsiteY25" fmla="*/ 4931 h 9226"/>
              <a:gd name="connsiteX26" fmla="*/ 8450 w 10000"/>
              <a:gd name="connsiteY26" fmla="*/ 4313 h 9226"/>
              <a:gd name="connsiteX27" fmla="*/ 8450 w 10000"/>
              <a:gd name="connsiteY27" fmla="*/ 3846 h 9226"/>
              <a:gd name="connsiteX28" fmla="*/ 8450 w 10000"/>
              <a:gd name="connsiteY28" fmla="*/ 3384 h 9226"/>
              <a:gd name="connsiteX29" fmla="*/ 8450 w 10000"/>
              <a:gd name="connsiteY29" fmla="*/ 3075 h 9226"/>
              <a:gd name="connsiteX30" fmla="*/ 8561 w 10000"/>
              <a:gd name="connsiteY30" fmla="*/ 2767 h 9226"/>
              <a:gd name="connsiteX31" fmla="*/ 8561 w 10000"/>
              <a:gd name="connsiteY31" fmla="*/ 2454 h 9226"/>
              <a:gd name="connsiteX32" fmla="*/ 8450 w 10000"/>
              <a:gd name="connsiteY32" fmla="*/ 2147 h 9226"/>
              <a:gd name="connsiteX33" fmla="*/ 8450 w 10000"/>
              <a:gd name="connsiteY33" fmla="*/ 1837 h 9226"/>
              <a:gd name="connsiteX34" fmla="*/ 8338 w 10000"/>
              <a:gd name="connsiteY34" fmla="*/ 1701 h 9226"/>
              <a:gd name="connsiteX35" fmla="*/ 8115 w 10000"/>
              <a:gd name="connsiteY35" fmla="*/ 1548 h 9226"/>
              <a:gd name="connsiteX36" fmla="*/ 7779 w 10000"/>
              <a:gd name="connsiteY36" fmla="*/ 1390 h 9226"/>
              <a:gd name="connsiteX37" fmla="*/ 7779 w 10000"/>
              <a:gd name="connsiteY37" fmla="*/ 1390 h 9226"/>
              <a:gd name="connsiteX38" fmla="*/ 7556 w 10000"/>
              <a:gd name="connsiteY38" fmla="*/ 1390 h 9226"/>
              <a:gd name="connsiteX39" fmla="*/ 7444 w 10000"/>
              <a:gd name="connsiteY39" fmla="*/ 1390 h 9226"/>
              <a:gd name="connsiteX40" fmla="*/ 7221 w 10000"/>
              <a:gd name="connsiteY40" fmla="*/ 1548 h 9226"/>
              <a:gd name="connsiteX41" fmla="*/ 6885 w 10000"/>
              <a:gd name="connsiteY41" fmla="*/ 1548 h 9226"/>
              <a:gd name="connsiteX42" fmla="*/ 6550 w 10000"/>
              <a:gd name="connsiteY42" fmla="*/ 1548 h 9226"/>
              <a:gd name="connsiteX43" fmla="*/ 6103 w 10000"/>
              <a:gd name="connsiteY43" fmla="*/ 1701 h 9226"/>
              <a:gd name="connsiteX44" fmla="*/ 5670 w 10000"/>
              <a:gd name="connsiteY44" fmla="*/ 1701 h 9226"/>
              <a:gd name="connsiteX45" fmla="*/ 5112 w 10000"/>
              <a:gd name="connsiteY45" fmla="*/ 1837 h 9226"/>
              <a:gd name="connsiteX46" fmla="*/ 4553 w 10000"/>
              <a:gd name="connsiteY46" fmla="*/ 1992 h 9226"/>
              <a:gd name="connsiteX47" fmla="*/ 3994 w 10000"/>
              <a:gd name="connsiteY47" fmla="*/ 1992 h 9226"/>
              <a:gd name="connsiteX48" fmla="*/ 3338 w 10000"/>
              <a:gd name="connsiteY48" fmla="*/ 2147 h 9226"/>
              <a:gd name="connsiteX49" fmla="*/ 2556 w 10000"/>
              <a:gd name="connsiteY49" fmla="*/ 2303 h 9226"/>
              <a:gd name="connsiteX50" fmla="*/ 1774 w 10000"/>
              <a:gd name="connsiteY50" fmla="*/ 2454 h 9226"/>
              <a:gd name="connsiteX51" fmla="*/ 880 w 10000"/>
              <a:gd name="connsiteY51" fmla="*/ 2610 h 9226"/>
              <a:gd name="connsiteX52" fmla="*/ 0 w 10000"/>
              <a:gd name="connsiteY52" fmla="*/ 2767 h 9226"/>
              <a:gd name="connsiteX53" fmla="*/ 0 w 10000"/>
              <a:gd name="connsiteY53" fmla="*/ 1837 h 9226"/>
              <a:gd name="connsiteX54" fmla="*/ 223 w 10000"/>
              <a:gd name="connsiteY54" fmla="*/ 1837 h 9226"/>
              <a:gd name="connsiteX55" fmla="*/ 559 w 10000"/>
              <a:gd name="connsiteY55" fmla="*/ 1837 h 9226"/>
              <a:gd name="connsiteX56" fmla="*/ 880 w 10000"/>
              <a:gd name="connsiteY56" fmla="*/ 1837 h 9226"/>
              <a:gd name="connsiteX57" fmla="*/ 1327 w 10000"/>
              <a:gd name="connsiteY57" fmla="*/ 1701 h 9226"/>
              <a:gd name="connsiteX58" fmla="*/ 1774 w 10000"/>
              <a:gd name="connsiteY58" fmla="*/ 1701 h 9226"/>
              <a:gd name="connsiteX59" fmla="*/ 2221 w 10000"/>
              <a:gd name="connsiteY59" fmla="*/ 1548 h 9226"/>
              <a:gd name="connsiteX60" fmla="*/ 2779 w 10000"/>
              <a:gd name="connsiteY60" fmla="*/ 1548 h 9226"/>
              <a:gd name="connsiteX61" fmla="*/ 3436 w 10000"/>
              <a:gd name="connsiteY61" fmla="*/ 1390 h 9226"/>
              <a:gd name="connsiteX62" fmla="*/ 3994 w 10000"/>
              <a:gd name="connsiteY62" fmla="*/ 1236 h 9226"/>
              <a:gd name="connsiteX63" fmla="*/ 4553 w 10000"/>
              <a:gd name="connsiteY63" fmla="*/ 1236 h 9226"/>
              <a:gd name="connsiteX64" fmla="*/ 5112 w 10000"/>
              <a:gd name="connsiteY64" fmla="*/ 1086 h 9226"/>
              <a:gd name="connsiteX65" fmla="*/ 5559 w 10000"/>
              <a:gd name="connsiteY65" fmla="*/ 930 h 9226"/>
              <a:gd name="connsiteX66" fmla="*/ 6006 w 10000"/>
              <a:gd name="connsiteY66" fmla="*/ 930 h 9226"/>
              <a:gd name="connsiteX67" fmla="*/ 6327 w 10000"/>
              <a:gd name="connsiteY67" fmla="*/ 774 h 9226"/>
              <a:gd name="connsiteX68" fmla="*/ 6662 w 10000"/>
              <a:gd name="connsiteY68" fmla="*/ 619 h 9226"/>
              <a:gd name="connsiteX69" fmla="*/ 6885 w 10000"/>
              <a:gd name="connsiteY69" fmla="*/ 619 h 9226"/>
              <a:gd name="connsiteX70" fmla="*/ 7332 w 10000"/>
              <a:gd name="connsiteY70" fmla="*/ 461 h 9226"/>
              <a:gd name="connsiteX71" fmla="*/ 7668 w 10000"/>
              <a:gd name="connsiteY71" fmla="*/ 311 h 9226"/>
              <a:gd name="connsiteX72" fmla="*/ 7891 w 10000"/>
              <a:gd name="connsiteY72" fmla="*/ 155 h 9226"/>
              <a:gd name="connsiteX73" fmla="*/ 8003 w 10000"/>
              <a:gd name="connsiteY73" fmla="*/ 155 h 9226"/>
              <a:gd name="connsiteX74" fmla="*/ 8115 w 10000"/>
              <a:gd name="connsiteY74" fmla="*/ 0 h 9226"/>
              <a:gd name="connsiteX75" fmla="*/ 8226 w 10000"/>
              <a:gd name="connsiteY75" fmla="*/ 0 h 9226"/>
              <a:gd name="connsiteX76" fmla="*/ 8338 w 10000"/>
              <a:gd name="connsiteY76" fmla="*/ 0 h 9226"/>
              <a:gd name="connsiteX77" fmla="*/ 8450 w 10000"/>
              <a:gd name="connsiteY77" fmla="*/ 155 h 9226"/>
              <a:gd name="connsiteX78" fmla="*/ 8673 w 10000"/>
              <a:gd name="connsiteY78" fmla="*/ 311 h 9226"/>
              <a:gd name="connsiteX79" fmla="*/ 8883 w 10000"/>
              <a:gd name="connsiteY79" fmla="*/ 461 h 9226"/>
              <a:gd name="connsiteX80" fmla="*/ 9218 w 10000"/>
              <a:gd name="connsiteY80" fmla="*/ 930 h 9226"/>
              <a:gd name="connsiteX81" fmla="*/ 9553 w 10000"/>
              <a:gd name="connsiteY81" fmla="*/ 1236 h 9226"/>
              <a:gd name="connsiteX82" fmla="*/ 9777 w 10000"/>
              <a:gd name="connsiteY82" fmla="*/ 1390 h 9226"/>
              <a:gd name="connsiteX83" fmla="*/ 9888 w 10000"/>
              <a:gd name="connsiteY83" fmla="*/ 1701 h 9226"/>
              <a:gd name="connsiteX84" fmla="*/ 9888 w 10000"/>
              <a:gd name="connsiteY84" fmla="*/ 1837 h 9226"/>
              <a:gd name="connsiteX85" fmla="*/ 9888 w 10000"/>
              <a:gd name="connsiteY85" fmla="*/ 1837 h 9226"/>
              <a:gd name="connsiteX0" fmla="*/ 9888 w 10000"/>
              <a:gd name="connsiteY0" fmla="*/ 1991 h 9015"/>
              <a:gd name="connsiteX1" fmla="*/ 10000 w 10000"/>
              <a:gd name="connsiteY1" fmla="*/ 2159 h 9015"/>
              <a:gd name="connsiteX2" fmla="*/ 9888 w 10000"/>
              <a:gd name="connsiteY2" fmla="*/ 2327 h 9015"/>
              <a:gd name="connsiteX3" fmla="*/ 9888 w 10000"/>
              <a:gd name="connsiteY3" fmla="*/ 2496 h 9015"/>
              <a:gd name="connsiteX4" fmla="*/ 9777 w 10000"/>
              <a:gd name="connsiteY4" fmla="*/ 2660 h 9015"/>
              <a:gd name="connsiteX5" fmla="*/ 9777 w 10000"/>
              <a:gd name="connsiteY5" fmla="*/ 2660 h 9015"/>
              <a:gd name="connsiteX6" fmla="*/ 9665 w 10000"/>
              <a:gd name="connsiteY6" fmla="*/ 2829 h 9015"/>
              <a:gd name="connsiteX7" fmla="*/ 9665 w 10000"/>
              <a:gd name="connsiteY7" fmla="*/ 2999 h 9015"/>
              <a:gd name="connsiteX8" fmla="*/ 9553 w 10000"/>
              <a:gd name="connsiteY8" fmla="*/ 3333 h 9015"/>
              <a:gd name="connsiteX9" fmla="*/ 9553 w 10000"/>
              <a:gd name="connsiteY9" fmla="*/ 3500 h 9015"/>
              <a:gd name="connsiteX10" fmla="*/ 9553 w 10000"/>
              <a:gd name="connsiteY10" fmla="*/ 3836 h 9015"/>
              <a:gd name="connsiteX11" fmla="*/ 9441 w 10000"/>
              <a:gd name="connsiteY11" fmla="*/ 4169 h 9015"/>
              <a:gd name="connsiteX12" fmla="*/ 9441 w 10000"/>
              <a:gd name="connsiteY12" fmla="*/ 4507 h 9015"/>
              <a:gd name="connsiteX13" fmla="*/ 9330 w 10000"/>
              <a:gd name="connsiteY13" fmla="*/ 5011 h 9015"/>
              <a:gd name="connsiteX14" fmla="*/ 9330 w 10000"/>
              <a:gd name="connsiteY14" fmla="*/ 5513 h 9015"/>
              <a:gd name="connsiteX15" fmla="*/ 9330 w 10000"/>
              <a:gd name="connsiteY15" fmla="*/ 6165 h 9015"/>
              <a:gd name="connsiteX16" fmla="*/ 9218 w 10000"/>
              <a:gd name="connsiteY16" fmla="*/ 6666 h 9015"/>
              <a:gd name="connsiteX17" fmla="*/ 9106 w 10000"/>
              <a:gd name="connsiteY17" fmla="*/ 7339 h 9015"/>
              <a:gd name="connsiteX18" fmla="*/ 9106 w 10000"/>
              <a:gd name="connsiteY18" fmla="*/ 8177 h 9015"/>
              <a:gd name="connsiteX19" fmla="*/ 8994 w 10000"/>
              <a:gd name="connsiteY19" fmla="*/ 9015 h 9015"/>
              <a:gd name="connsiteX20" fmla="*/ 8115 w 10000"/>
              <a:gd name="connsiteY20" fmla="*/ 8512 h 9015"/>
              <a:gd name="connsiteX21" fmla="*/ 8115 w 10000"/>
              <a:gd name="connsiteY21" fmla="*/ 7674 h 9015"/>
              <a:gd name="connsiteX22" fmla="*/ 8226 w 10000"/>
              <a:gd name="connsiteY22" fmla="*/ 6666 h 9015"/>
              <a:gd name="connsiteX23" fmla="*/ 8338 w 10000"/>
              <a:gd name="connsiteY23" fmla="*/ 5996 h 9015"/>
              <a:gd name="connsiteX24" fmla="*/ 8338 w 10000"/>
              <a:gd name="connsiteY24" fmla="*/ 5345 h 9015"/>
              <a:gd name="connsiteX25" fmla="*/ 8450 w 10000"/>
              <a:gd name="connsiteY25" fmla="*/ 4675 h 9015"/>
              <a:gd name="connsiteX26" fmla="*/ 8450 w 10000"/>
              <a:gd name="connsiteY26" fmla="*/ 4169 h 9015"/>
              <a:gd name="connsiteX27" fmla="*/ 8450 w 10000"/>
              <a:gd name="connsiteY27" fmla="*/ 3668 h 9015"/>
              <a:gd name="connsiteX28" fmla="*/ 8450 w 10000"/>
              <a:gd name="connsiteY28" fmla="*/ 3333 h 9015"/>
              <a:gd name="connsiteX29" fmla="*/ 8561 w 10000"/>
              <a:gd name="connsiteY29" fmla="*/ 2999 h 9015"/>
              <a:gd name="connsiteX30" fmla="*/ 8561 w 10000"/>
              <a:gd name="connsiteY30" fmla="*/ 2660 h 9015"/>
              <a:gd name="connsiteX31" fmla="*/ 8450 w 10000"/>
              <a:gd name="connsiteY31" fmla="*/ 2327 h 9015"/>
              <a:gd name="connsiteX32" fmla="*/ 8450 w 10000"/>
              <a:gd name="connsiteY32" fmla="*/ 1991 h 9015"/>
              <a:gd name="connsiteX33" fmla="*/ 8338 w 10000"/>
              <a:gd name="connsiteY33" fmla="*/ 1844 h 9015"/>
              <a:gd name="connsiteX34" fmla="*/ 8115 w 10000"/>
              <a:gd name="connsiteY34" fmla="*/ 1678 h 9015"/>
              <a:gd name="connsiteX35" fmla="*/ 7779 w 10000"/>
              <a:gd name="connsiteY35" fmla="*/ 1507 h 9015"/>
              <a:gd name="connsiteX36" fmla="*/ 7779 w 10000"/>
              <a:gd name="connsiteY36" fmla="*/ 1507 h 9015"/>
              <a:gd name="connsiteX37" fmla="*/ 7556 w 10000"/>
              <a:gd name="connsiteY37" fmla="*/ 1507 h 9015"/>
              <a:gd name="connsiteX38" fmla="*/ 7444 w 10000"/>
              <a:gd name="connsiteY38" fmla="*/ 1507 h 9015"/>
              <a:gd name="connsiteX39" fmla="*/ 7221 w 10000"/>
              <a:gd name="connsiteY39" fmla="*/ 1678 h 9015"/>
              <a:gd name="connsiteX40" fmla="*/ 6885 w 10000"/>
              <a:gd name="connsiteY40" fmla="*/ 1678 h 9015"/>
              <a:gd name="connsiteX41" fmla="*/ 6550 w 10000"/>
              <a:gd name="connsiteY41" fmla="*/ 1678 h 9015"/>
              <a:gd name="connsiteX42" fmla="*/ 6103 w 10000"/>
              <a:gd name="connsiteY42" fmla="*/ 1844 h 9015"/>
              <a:gd name="connsiteX43" fmla="*/ 5670 w 10000"/>
              <a:gd name="connsiteY43" fmla="*/ 1844 h 9015"/>
              <a:gd name="connsiteX44" fmla="*/ 5112 w 10000"/>
              <a:gd name="connsiteY44" fmla="*/ 1991 h 9015"/>
              <a:gd name="connsiteX45" fmla="*/ 4553 w 10000"/>
              <a:gd name="connsiteY45" fmla="*/ 2159 h 9015"/>
              <a:gd name="connsiteX46" fmla="*/ 3994 w 10000"/>
              <a:gd name="connsiteY46" fmla="*/ 2159 h 9015"/>
              <a:gd name="connsiteX47" fmla="*/ 3338 w 10000"/>
              <a:gd name="connsiteY47" fmla="*/ 2327 h 9015"/>
              <a:gd name="connsiteX48" fmla="*/ 2556 w 10000"/>
              <a:gd name="connsiteY48" fmla="*/ 2496 h 9015"/>
              <a:gd name="connsiteX49" fmla="*/ 1774 w 10000"/>
              <a:gd name="connsiteY49" fmla="*/ 2660 h 9015"/>
              <a:gd name="connsiteX50" fmla="*/ 880 w 10000"/>
              <a:gd name="connsiteY50" fmla="*/ 2829 h 9015"/>
              <a:gd name="connsiteX51" fmla="*/ 0 w 10000"/>
              <a:gd name="connsiteY51" fmla="*/ 2999 h 9015"/>
              <a:gd name="connsiteX52" fmla="*/ 0 w 10000"/>
              <a:gd name="connsiteY52" fmla="*/ 1991 h 9015"/>
              <a:gd name="connsiteX53" fmla="*/ 223 w 10000"/>
              <a:gd name="connsiteY53" fmla="*/ 1991 h 9015"/>
              <a:gd name="connsiteX54" fmla="*/ 559 w 10000"/>
              <a:gd name="connsiteY54" fmla="*/ 1991 h 9015"/>
              <a:gd name="connsiteX55" fmla="*/ 880 w 10000"/>
              <a:gd name="connsiteY55" fmla="*/ 1991 h 9015"/>
              <a:gd name="connsiteX56" fmla="*/ 1327 w 10000"/>
              <a:gd name="connsiteY56" fmla="*/ 1844 h 9015"/>
              <a:gd name="connsiteX57" fmla="*/ 1774 w 10000"/>
              <a:gd name="connsiteY57" fmla="*/ 1844 h 9015"/>
              <a:gd name="connsiteX58" fmla="*/ 2221 w 10000"/>
              <a:gd name="connsiteY58" fmla="*/ 1678 h 9015"/>
              <a:gd name="connsiteX59" fmla="*/ 2779 w 10000"/>
              <a:gd name="connsiteY59" fmla="*/ 1678 h 9015"/>
              <a:gd name="connsiteX60" fmla="*/ 3436 w 10000"/>
              <a:gd name="connsiteY60" fmla="*/ 1507 h 9015"/>
              <a:gd name="connsiteX61" fmla="*/ 3994 w 10000"/>
              <a:gd name="connsiteY61" fmla="*/ 1340 h 9015"/>
              <a:gd name="connsiteX62" fmla="*/ 4553 w 10000"/>
              <a:gd name="connsiteY62" fmla="*/ 1340 h 9015"/>
              <a:gd name="connsiteX63" fmla="*/ 5112 w 10000"/>
              <a:gd name="connsiteY63" fmla="*/ 1177 h 9015"/>
              <a:gd name="connsiteX64" fmla="*/ 5559 w 10000"/>
              <a:gd name="connsiteY64" fmla="*/ 1008 h 9015"/>
              <a:gd name="connsiteX65" fmla="*/ 6006 w 10000"/>
              <a:gd name="connsiteY65" fmla="*/ 1008 h 9015"/>
              <a:gd name="connsiteX66" fmla="*/ 6327 w 10000"/>
              <a:gd name="connsiteY66" fmla="*/ 839 h 9015"/>
              <a:gd name="connsiteX67" fmla="*/ 6662 w 10000"/>
              <a:gd name="connsiteY67" fmla="*/ 671 h 9015"/>
              <a:gd name="connsiteX68" fmla="*/ 6885 w 10000"/>
              <a:gd name="connsiteY68" fmla="*/ 671 h 9015"/>
              <a:gd name="connsiteX69" fmla="*/ 7332 w 10000"/>
              <a:gd name="connsiteY69" fmla="*/ 500 h 9015"/>
              <a:gd name="connsiteX70" fmla="*/ 7668 w 10000"/>
              <a:gd name="connsiteY70" fmla="*/ 337 h 9015"/>
              <a:gd name="connsiteX71" fmla="*/ 7891 w 10000"/>
              <a:gd name="connsiteY71" fmla="*/ 168 h 9015"/>
              <a:gd name="connsiteX72" fmla="*/ 8003 w 10000"/>
              <a:gd name="connsiteY72" fmla="*/ 168 h 9015"/>
              <a:gd name="connsiteX73" fmla="*/ 8115 w 10000"/>
              <a:gd name="connsiteY73" fmla="*/ 0 h 9015"/>
              <a:gd name="connsiteX74" fmla="*/ 8226 w 10000"/>
              <a:gd name="connsiteY74" fmla="*/ 0 h 9015"/>
              <a:gd name="connsiteX75" fmla="*/ 8338 w 10000"/>
              <a:gd name="connsiteY75" fmla="*/ 0 h 9015"/>
              <a:gd name="connsiteX76" fmla="*/ 8450 w 10000"/>
              <a:gd name="connsiteY76" fmla="*/ 168 h 9015"/>
              <a:gd name="connsiteX77" fmla="*/ 8673 w 10000"/>
              <a:gd name="connsiteY77" fmla="*/ 337 h 9015"/>
              <a:gd name="connsiteX78" fmla="*/ 8883 w 10000"/>
              <a:gd name="connsiteY78" fmla="*/ 500 h 9015"/>
              <a:gd name="connsiteX79" fmla="*/ 9218 w 10000"/>
              <a:gd name="connsiteY79" fmla="*/ 1008 h 9015"/>
              <a:gd name="connsiteX80" fmla="*/ 9553 w 10000"/>
              <a:gd name="connsiteY80" fmla="*/ 1340 h 9015"/>
              <a:gd name="connsiteX81" fmla="*/ 9777 w 10000"/>
              <a:gd name="connsiteY81" fmla="*/ 1507 h 9015"/>
              <a:gd name="connsiteX82" fmla="*/ 9888 w 10000"/>
              <a:gd name="connsiteY82" fmla="*/ 1844 h 9015"/>
              <a:gd name="connsiteX83" fmla="*/ 9888 w 10000"/>
              <a:gd name="connsiteY83" fmla="*/ 1991 h 9015"/>
              <a:gd name="connsiteX84" fmla="*/ 9888 w 10000"/>
              <a:gd name="connsiteY84" fmla="*/ 1991 h 9015"/>
              <a:gd name="connsiteX0" fmla="*/ 9888 w 10000"/>
              <a:gd name="connsiteY0" fmla="*/ 2209 h 10000"/>
              <a:gd name="connsiteX1" fmla="*/ 10000 w 10000"/>
              <a:gd name="connsiteY1" fmla="*/ 2395 h 10000"/>
              <a:gd name="connsiteX2" fmla="*/ 9888 w 10000"/>
              <a:gd name="connsiteY2" fmla="*/ 2581 h 10000"/>
              <a:gd name="connsiteX3" fmla="*/ 9888 w 10000"/>
              <a:gd name="connsiteY3" fmla="*/ 2769 h 10000"/>
              <a:gd name="connsiteX4" fmla="*/ 9777 w 10000"/>
              <a:gd name="connsiteY4" fmla="*/ 2951 h 10000"/>
              <a:gd name="connsiteX5" fmla="*/ 9777 w 10000"/>
              <a:gd name="connsiteY5" fmla="*/ 2951 h 10000"/>
              <a:gd name="connsiteX6" fmla="*/ 9665 w 10000"/>
              <a:gd name="connsiteY6" fmla="*/ 3138 h 10000"/>
              <a:gd name="connsiteX7" fmla="*/ 9665 w 10000"/>
              <a:gd name="connsiteY7" fmla="*/ 3327 h 10000"/>
              <a:gd name="connsiteX8" fmla="*/ 9553 w 10000"/>
              <a:gd name="connsiteY8" fmla="*/ 3697 h 10000"/>
              <a:gd name="connsiteX9" fmla="*/ 9553 w 10000"/>
              <a:gd name="connsiteY9" fmla="*/ 3882 h 10000"/>
              <a:gd name="connsiteX10" fmla="*/ 9553 w 10000"/>
              <a:gd name="connsiteY10" fmla="*/ 4255 h 10000"/>
              <a:gd name="connsiteX11" fmla="*/ 9441 w 10000"/>
              <a:gd name="connsiteY11" fmla="*/ 4625 h 10000"/>
              <a:gd name="connsiteX12" fmla="*/ 9441 w 10000"/>
              <a:gd name="connsiteY12" fmla="*/ 4999 h 10000"/>
              <a:gd name="connsiteX13" fmla="*/ 9330 w 10000"/>
              <a:gd name="connsiteY13" fmla="*/ 5559 h 10000"/>
              <a:gd name="connsiteX14" fmla="*/ 9330 w 10000"/>
              <a:gd name="connsiteY14" fmla="*/ 6115 h 10000"/>
              <a:gd name="connsiteX15" fmla="*/ 9330 w 10000"/>
              <a:gd name="connsiteY15" fmla="*/ 6839 h 10000"/>
              <a:gd name="connsiteX16" fmla="*/ 9218 w 10000"/>
              <a:gd name="connsiteY16" fmla="*/ 7394 h 10000"/>
              <a:gd name="connsiteX17" fmla="*/ 9106 w 10000"/>
              <a:gd name="connsiteY17" fmla="*/ 8141 h 10000"/>
              <a:gd name="connsiteX18" fmla="*/ 9106 w 10000"/>
              <a:gd name="connsiteY18" fmla="*/ 9070 h 10000"/>
              <a:gd name="connsiteX19" fmla="*/ 8994 w 10000"/>
              <a:gd name="connsiteY19" fmla="*/ 10000 h 10000"/>
              <a:gd name="connsiteX20" fmla="*/ 8115 w 10000"/>
              <a:gd name="connsiteY20" fmla="*/ 8512 h 10000"/>
              <a:gd name="connsiteX21" fmla="*/ 8226 w 10000"/>
              <a:gd name="connsiteY21" fmla="*/ 7394 h 10000"/>
              <a:gd name="connsiteX22" fmla="*/ 8338 w 10000"/>
              <a:gd name="connsiteY22" fmla="*/ 6651 h 10000"/>
              <a:gd name="connsiteX23" fmla="*/ 8338 w 10000"/>
              <a:gd name="connsiteY23" fmla="*/ 5929 h 10000"/>
              <a:gd name="connsiteX24" fmla="*/ 8450 w 10000"/>
              <a:gd name="connsiteY24" fmla="*/ 5186 h 10000"/>
              <a:gd name="connsiteX25" fmla="*/ 8450 w 10000"/>
              <a:gd name="connsiteY25" fmla="*/ 4625 h 10000"/>
              <a:gd name="connsiteX26" fmla="*/ 8450 w 10000"/>
              <a:gd name="connsiteY26" fmla="*/ 4069 h 10000"/>
              <a:gd name="connsiteX27" fmla="*/ 8450 w 10000"/>
              <a:gd name="connsiteY27" fmla="*/ 3697 h 10000"/>
              <a:gd name="connsiteX28" fmla="*/ 8561 w 10000"/>
              <a:gd name="connsiteY28" fmla="*/ 3327 h 10000"/>
              <a:gd name="connsiteX29" fmla="*/ 8561 w 10000"/>
              <a:gd name="connsiteY29" fmla="*/ 2951 h 10000"/>
              <a:gd name="connsiteX30" fmla="*/ 8450 w 10000"/>
              <a:gd name="connsiteY30" fmla="*/ 2581 h 10000"/>
              <a:gd name="connsiteX31" fmla="*/ 8450 w 10000"/>
              <a:gd name="connsiteY31" fmla="*/ 2209 h 10000"/>
              <a:gd name="connsiteX32" fmla="*/ 8338 w 10000"/>
              <a:gd name="connsiteY32" fmla="*/ 2045 h 10000"/>
              <a:gd name="connsiteX33" fmla="*/ 8115 w 10000"/>
              <a:gd name="connsiteY33" fmla="*/ 1861 h 10000"/>
              <a:gd name="connsiteX34" fmla="*/ 7779 w 10000"/>
              <a:gd name="connsiteY34" fmla="*/ 1672 h 10000"/>
              <a:gd name="connsiteX35" fmla="*/ 7779 w 10000"/>
              <a:gd name="connsiteY35" fmla="*/ 1672 h 10000"/>
              <a:gd name="connsiteX36" fmla="*/ 7556 w 10000"/>
              <a:gd name="connsiteY36" fmla="*/ 1672 h 10000"/>
              <a:gd name="connsiteX37" fmla="*/ 7444 w 10000"/>
              <a:gd name="connsiteY37" fmla="*/ 1672 h 10000"/>
              <a:gd name="connsiteX38" fmla="*/ 7221 w 10000"/>
              <a:gd name="connsiteY38" fmla="*/ 1861 h 10000"/>
              <a:gd name="connsiteX39" fmla="*/ 6885 w 10000"/>
              <a:gd name="connsiteY39" fmla="*/ 1861 h 10000"/>
              <a:gd name="connsiteX40" fmla="*/ 6550 w 10000"/>
              <a:gd name="connsiteY40" fmla="*/ 1861 h 10000"/>
              <a:gd name="connsiteX41" fmla="*/ 6103 w 10000"/>
              <a:gd name="connsiteY41" fmla="*/ 2045 h 10000"/>
              <a:gd name="connsiteX42" fmla="*/ 5670 w 10000"/>
              <a:gd name="connsiteY42" fmla="*/ 2045 h 10000"/>
              <a:gd name="connsiteX43" fmla="*/ 5112 w 10000"/>
              <a:gd name="connsiteY43" fmla="*/ 2209 h 10000"/>
              <a:gd name="connsiteX44" fmla="*/ 4553 w 10000"/>
              <a:gd name="connsiteY44" fmla="*/ 2395 h 10000"/>
              <a:gd name="connsiteX45" fmla="*/ 3994 w 10000"/>
              <a:gd name="connsiteY45" fmla="*/ 2395 h 10000"/>
              <a:gd name="connsiteX46" fmla="*/ 3338 w 10000"/>
              <a:gd name="connsiteY46" fmla="*/ 2581 h 10000"/>
              <a:gd name="connsiteX47" fmla="*/ 2556 w 10000"/>
              <a:gd name="connsiteY47" fmla="*/ 2769 h 10000"/>
              <a:gd name="connsiteX48" fmla="*/ 1774 w 10000"/>
              <a:gd name="connsiteY48" fmla="*/ 2951 h 10000"/>
              <a:gd name="connsiteX49" fmla="*/ 880 w 10000"/>
              <a:gd name="connsiteY49" fmla="*/ 3138 h 10000"/>
              <a:gd name="connsiteX50" fmla="*/ 0 w 10000"/>
              <a:gd name="connsiteY50" fmla="*/ 3327 h 10000"/>
              <a:gd name="connsiteX51" fmla="*/ 0 w 10000"/>
              <a:gd name="connsiteY51" fmla="*/ 2209 h 10000"/>
              <a:gd name="connsiteX52" fmla="*/ 223 w 10000"/>
              <a:gd name="connsiteY52" fmla="*/ 2209 h 10000"/>
              <a:gd name="connsiteX53" fmla="*/ 559 w 10000"/>
              <a:gd name="connsiteY53" fmla="*/ 2209 h 10000"/>
              <a:gd name="connsiteX54" fmla="*/ 880 w 10000"/>
              <a:gd name="connsiteY54" fmla="*/ 2209 h 10000"/>
              <a:gd name="connsiteX55" fmla="*/ 1327 w 10000"/>
              <a:gd name="connsiteY55" fmla="*/ 2045 h 10000"/>
              <a:gd name="connsiteX56" fmla="*/ 1774 w 10000"/>
              <a:gd name="connsiteY56" fmla="*/ 2045 h 10000"/>
              <a:gd name="connsiteX57" fmla="*/ 2221 w 10000"/>
              <a:gd name="connsiteY57" fmla="*/ 1861 h 10000"/>
              <a:gd name="connsiteX58" fmla="*/ 2779 w 10000"/>
              <a:gd name="connsiteY58" fmla="*/ 1861 h 10000"/>
              <a:gd name="connsiteX59" fmla="*/ 3436 w 10000"/>
              <a:gd name="connsiteY59" fmla="*/ 1672 h 10000"/>
              <a:gd name="connsiteX60" fmla="*/ 3994 w 10000"/>
              <a:gd name="connsiteY60" fmla="*/ 1486 h 10000"/>
              <a:gd name="connsiteX61" fmla="*/ 4553 w 10000"/>
              <a:gd name="connsiteY61" fmla="*/ 1486 h 10000"/>
              <a:gd name="connsiteX62" fmla="*/ 5112 w 10000"/>
              <a:gd name="connsiteY62" fmla="*/ 1306 h 10000"/>
              <a:gd name="connsiteX63" fmla="*/ 5559 w 10000"/>
              <a:gd name="connsiteY63" fmla="*/ 1118 h 10000"/>
              <a:gd name="connsiteX64" fmla="*/ 6006 w 10000"/>
              <a:gd name="connsiteY64" fmla="*/ 1118 h 10000"/>
              <a:gd name="connsiteX65" fmla="*/ 6327 w 10000"/>
              <a:gd name="connsiteY65" fmla="*/ 931 h 10000"/>
              <a:gd name="connsiteX66" fmla="*/ 6662 w 10000"/>
              <a:gd name="connsiteY66" fmla="*/ 744 h 10000"/>
              <a:gd name="connsiteX67" fmla="*/ 6885 w 10000"/>
              <a:gd name="connsiteY67" fmla="*/ 744 h 10000"/>
              <a:gd name="connsiteX68" fmla="*/ 7332 w 10000"/>
              <a:gd name="connsiteY68" fmla="*/ 555 h 10000"/>
              <a:gd name="connsiteX69" fmla="*/ 7668 w 10000"/>
              <a:gd name="connsiteY69" fmla="*/ 374 h 10000"/>
              <a:gd name="connsiteX70" fmla="*/ 7891 w 10000"/>
              <a:gd name="connsiteY70" fmla="*/ 186 h 10000"/>
              <a:gd name="connsiteX71" fmla="*/ 8003 w 10000"/>
              <a:gd name="connsiteY71" fmla="*/ 186 h 10000"/>
              <a:gd name="connsiteX72" fmla="*/ 8115 w 10000"/>
              <a:gd name="connsiteY72" fmla="*/ 0 h 10000"/>
              <a:gd name="connsiteX73" fmla="*/ 8226 w 10000"/>
              <a:gd name="connsiteY73" fmla="*/ 0 h 10000"/>
              <a:gd name="connsiteX74" fmla="*/ 8338 w 10000"/>
              <a:gd name="connsiteY74" fmla="*/ 0 h 10000"/>
              <a:gd name="connsiteX75" fmla="*/ 8450 w 10000"/>
              <a:gd name="connsiteY75" fmla="*/ 186 h 10000"/>
              <a:gd name="connsiteX76" fmla="*/ 8673 w 10000"/>
              <a:gd name="connsiteY76" fmla="*/ 374 h 10000"/>
              <a:gd name="connsiteX77" fmla="*/ 8883 w 10000"/>
              <a:gd name="connsiteY77" fmla="*/ 555 h 10000"/>
              <a:gd name="connsiteX78" fmla="*/ 9218 w 10000"/>
              <a:gd name="connsiteY78" fmla="*/ 1118 h 10000"/>
              <a:gd name="connsiteX79" fmla="*/ 9553 w 10000"/>
              <a:gd name="connsiteY79" fmla="*/ 1486 h 10000"/>
              <a:gd name="connsiteX80" fmla="*/ 9777 w 10000"/>
              <a:gd name="connsiteY80" fmla="*/ 1672 h 10000"/>
              <a:gd name="connsiteX81" fmla="*/ 9888 w 10000"/>
              <a:gd name="connsiteY81" fmla="*/ 2045 h 10000"/>
              <a:gd name="connsiteX82" fmla="*/ 9888 w 10000"/>
              <a:gd name="connsiteY82" fmla="*/ 2209 h 10000"/>
              <a:gd name="connsiteX83" fmla="*/ 9888 w 10000"/>
              <a:gd name="connsiteY83" fmla="*/ 2209 h 10000"/>
              <a:gd name="connsiteX0" fmla="*/ 9888 w 10000"/>
              <a:gd name="connsiteY0" fmla="*/ 2209 h 10000"/>
              <a:gd name="connsiteX1" fmla="*/ 10000 w 10000"/>
              <a:gd name="connsiteY1" fmla="*/ 2395 h 10000"/>
              <a:gd name="connsiteX2" fmla="*/ 9888 w 10000"/>
              <a:gd name="connsiteY2" fmla="*/ 2581 h 10000"/>
              <a:gd name="connsiteX3" fmla="*/ 9888 w 10000"/>
              <a:gd name="connsiteY3" fmla="*/ 2769 h 10000"/>
              <a:gd name="connsiteX4" fmla="*/ 9777 w 10000"/>
              <a:gd name="connsiteY4" fmla="*/ 2951 h 10000"/>
              <a:gd name="connsiteX5" fmla="*/ 9777 w 10000"/>
              <a:gd name="connsiteY5" fmla="*/ 2951 h 10000"/>
              <a:gd name="connsiteX6" fmla="*/ 9665 w 10000"/>
              <a:gd name="connsiteY6" fmla="*/ 3138 h 10000"/>
              <a:gd name="connsiteX7" fmla="*/ 9665 w 10000"/>
              <a:gd name="connsiteY7" fmla="*/ 3327 h 10000"/>
              <a:gd name="connsiteX8" fmla="*/ 9553 w 10000"/>
              <a:gd name="connsiteY8" fmla="*/ 3697 h 10000"/>
              <a:gd name="connsiteX9" fmla="*/ 9553 w 10000"/>
              <a:gd name="connsiteY9" fmla="*/ 3882 h 10000"/>
              <a:gd name="connsiteX10" fmla="*/ 9553 w 10000"/>
              <a:gd name="connsiteY10" fmla="*/ 4255 h 10000"/>
              <a:gd name="connsiteX11" fmla="*/ 9441 w 10000"/>
              <a:gd name="connsiteY11" fmla="*/ 4625 h 10000"/>
              <a:gd name="connsiteX12" fmla="*/ 9441 w 10000"/>
              <a:gd name="connsiteY12" fmla="*/ 4999 h 10000"/>
              <a:gd name="connsiteX13" fmla="*/ 9330 w 10000"/>
              <a:gd name="connsiteY13" fmla="*/ 5559 h 10000"/>
              <a:gd name="connsiteX14" fmla="*/ 9330 w 10000"/>
              <a:gd name="connsiteY14" fmla="*/ 6115 h 10000"/>
              <a:gd name="connsiteX15" fmla="*/ 9330 w 10000"/>
              <a:gd name="connsiteY15" fmla="*/ 6839 h 10000"/>
              <a:gd name="connsiteX16" fmla="*/ 9218 w 10000"/>
              <a:gd name="connsiteY16" fmla="*/ 7394 h 10000"/>
              <a:gd name="connsiteX17" fmla="*/ 9106 w 10000"/>
              <a:gd name="connsiteY17" fmla="*/ 8141 h 10000"/>
              <a:gd name="connsiteX18" fmla="*/ 9106 w 10000"/>
              <a:gd name="connsiteY18" fmla="*/ 9070 h 10000"/>
              <a:gd name="connsiteX19" fmla="*/ 8994 w 10000"/>
              <a:gd name="connsiteY19" fmla="*/ 10000 h 10000"/>
              <a:gd name="connsiteX20" fmla="*/ 8226 w 10000"/>
              <a:gd name="connsiteY20" fmla="*/ 7394 h 10000"/>
              <a:gd name="connsiteX21" fmla="*/ 8338 w 10000"/>
              <a:gd name="connsiteY21" fmla="*/ 6651 h 10000"/>
              <a:gd name="connsiteX22" fmla="*/ 8338 w 10000"/>
              <a:gd name="connsiteY22" fmla="*/ 5929 h 10000"/>
              <a:gd name="connsiteX23" fmla="*/ 8450 w 10000"/>
              <a:gd name="connsiteY23" fmla="*/ 5186 h 10000"/>
              <a:gd name="connsiteX24" fmla="*/ 8450 w 10000"/>
              <a:gd name="connsiteY24" fmla="*/ 4625 h 10000"/>
              <a:gd name="connsiteX25" fmla="*/ 8450 w 10000"/>
              <a:gd name="connsiteY25" fmla="*/ 4069 h 10000"/>
              <a:gd name="connsiteX26" fmla="*/ 8450 w 10000"/>
              <a:gd name="connsiteY26" fmla="*/ 3697 h 10000"/>
              <a:gd name="connsiteX27" fmla="*/ 8561 w 10000"/>
              <a:gd name="connsiteY27" fmla="*/ 3327 h 10000"/>
              <a:gd name="connsiteX28" fmla="*/ 8561 w 10000"/>
              <a:gd name="connsiteY28" fmla="*/ 2951 h 10000"/>
              <a:gd name="connsiteX29" fmla="*/ 8450 w 10000"/>
              <a:gd name="connsiteY29" fmla="*/ 2581 h 10000"/>
              <a:gd name="connsiteX30" fmla="*/ 8450 w 10000"/>
              <a:gd name="connsiteY30" fmla="*/ 2209 h 10000"/>
              <a:gd name="connsiteX31" fmla="*/ 8338 w 10000"/>
              <a:gd name="connsiteY31" fmla="*/ 2045 h 10000"/>
              <a:gd name="connsiteX32" fmla="*/ 8115 w 10000"/>
              <a:gd name="connsiteY32" fmla="*/ 1861 h 10000"/>
              <a:gd name="connsiteX33" fmla="*/ 7779 w 10000"/>
              <a:gd name="connsiteY33" fmla="*/ 1672 h 10000"/>
              <a:gd name="connsiteX34" fmla="*/ 7779 w 10000"/>
              <a:gd name="connsiteY34" fmla="*/ 1672 h 10000"/>
              <a:gd name="connsiteX35" fmla="*/ 7556 w 10000"/>
              <a:gd name="connsiteY35" fmla="*/ 1672 h 10000"/>
              <a:gd name="connsiteX36" fmla="*/ 7444 w 10000"/>
              <a:gd name="connsiteY36" fmla="*/ 1672 h 10000"/>
              <a:gd name="connsiteX37" fmla="*/ 7221 w 10000"/>
              <a:gd name="connsiteY37" fmla="*/ 1861 h 10000"/>
              <a:gd name="connsiteX38" fmla="*/ 6885 w 10000"/>
              <a:gd name="connsiteY38" fmla="*/ 1861 h 10000"/>
              <a:gd name="connsiteX39" fmla="*/ 6550 w 10000"/>
              <a:gd name="connsiteY39" fmla="*/ 1861 h 10000"/>
              <a:gd name="connsiteX40" fmla="*/ 6103 w 10000"/>
              <a:gd name="connsiteY40" fmla="*/ 2045 h 10000"/>
              <a:gd name="connsiteX41" fmla="*/ 5670 w 10000"/>
              <a:gd name="connsiteY41" fmla="*/ 2045 h 10000"/>
              <a:gd name="connsiteX42" fmla="*/ 5112 w 10000"/>
              <a:gd name="connsiteY42" fmla="*/ 2209 h 10000"/>
              <a:gd name="connsiteX43" fmla="*/ 4553 w 10000"/>
              <a:gd name="connsiteY43" fmla="*/ 2395 h 10000"/>
              <a:gd name="connsiteX44" fmla="*/ 3994 w 10000"/>
              <a:gd name="connsiteY44" fmla="*/ 2395 h 10000"/>
              <a:gd name="connsiteX45" fmla="*/ 3338 w 10000"/>
              <a:gd name="connsiteY45" fmla="*/ 2581 h 10000"/>
              <a:gd name="connsiteX46" fmla="*/ 2556 w 10000"/>
              <a:gd name="connsiteY46" fmla="*/ 2769 h 10000"/>
              <a:gd name="connsiteX47" fmla="*/ 1774 w 10000"/>
              <a:gd name="connsiteY47" fmla="*/ 2951 h 10000"/>
              <a:gd name="connsiteX48" fmla="*/ 880 w 10000"/>
              <a:gd name="connsiteY48" fmla="*/ 3138 h 10000"/>
              <a:gd name="connsiteX49" fmla="*/ 0 w 10000"/>
              <a:gd name="connsiteY49" fmla="*/ 3327 h 10000"/>
              <a:gd name="connsiteX50" fmla="*/ 0 w 10000"/>
              <a:gd name="connsiteY50" fmla="*/ 2209 h 10000"/>
              <a:gd name="connsiteX51" fmla="*/ 223 w 10000"/>
              <a:gd name="connsiteY51" fmla="*/ 2209 h 10000"/>
              <a:gd name="connsiteX52" fmla="*/ 559 w 10000"/>
              <a:gd name="connsiteY52" fmla="*/ 2209 h 10000"/>
              <a:gd name="connsiteX53" fmla="*/ 880 w 10000"/>
              <a:gd name="connsiteY53" fmla="*/ 2209 h 10000"/>
              <a:gd name="connsiteX54" fmla="*/ 1327 w 10000"/>
              <a:gd name="connsiteY54" fmla="*/ 2045 h 10000"/>
              <a:gd name="connsiteX55" fmla="*/ 1774 w 10000"/>
              <a:gd name="connsiteY55" fmla="*/ 2045 h 10000"/>
              <a:gd name="connsiteX56" fmla="*/ 2221 w 10000"/>
              <a:gd name="connsiteY56" fmla="*/ 1861 h 10000"/>
              <a:gd name="connsiteX57" fmla="*/ 2779 w 10000"/>
              <a:gd name="connsiteY57" fmla="*/ 1861 h 10000"/>
              <a:gd name="connsiteX58" fmla="*/ 3436 w 10000"/>
              <a:gd name="connsiteY58" fmla="*/ 1672 h 10000"/>
              <a:gd name="connsiteX59" fmla="*/ 3994 w 10000"/>
              <a:gd name="connsiteY59" fmla="*/ 1486 h 10000"/>
              <a:gd name="connsiteX60" fmla="*/ 4553 w 10000"/>
              <a:gd name="connsiteY60" fmla="*/ 1486 h 10000"/>
              <a:gd name="connsiteX61" fmla="*/ 5112 w 10000"/>
              <a:gd name="connsiteY61" fmla="*/ 1306 h 10000"/>
              <a:gd name="connsiteX62" fmla="*/ 5559 w 10000"/>
              <a:gd name="connsiteY62" fmla="*/ 1118 h 10000"/>
              <a:gd name="connsiteX63" fmla="*/ 6006 w 10000"/>
              <a:gd name="connsiteY63" fmla="*/ 1118 h 10000"/>
              <a:gd name="connsiteX64" fmla="*/ 6327 w 10000"/>
              <a:gd name="connsiteY64" fmla="*/ 931 h 10000"/>
              <a:gd name="connsiteX65" fmla="*/ 6662 w 10000"/>
              <a:gd name="connsiteY65" fmla="*/ 744 h 10000"/>
              <a:gd name="connsiteX66" fmla="*/ 6885 w 10000"/>
              <a:gd name="connsiteY66" fmla="*/ 744 h 10000"/>
              <a:gd name="connsiteX67" fmla="*/ 7332 w 10000"/>
              <a:gd name="connsiteY67" fmla="*/ 555 h 10000"/>
              <a:gd name="connsiteX68" fmla="*/ 7668 w 10000"/>
              <a:gd name="connsiteY68" fmla="*/ 374 h 10000"/>
              <a:gd name="connsiteX69" fmla="*/ 7891 w 10000"/>
              <a:gd name="connsiteY69" fmla="*/ 186 h 10000"/>
              <a:gd name="connsiteX70" fmla="*/ 8003 w 10000"/>
              <a:gd name="connsiteY70" fmla="*/ 186 h 10000"/>
              <a:gd name="connsiteX71" fmla="*/ 8115 w 10000"/>
              <a:gd name="connsiteY71" fmla="*/ 0 h 10000"/>
              <a:gd name="connsiteX72" fmla="*/ 8226 w 10000"/>
              <a:gd name="connsiteY72" fmla="*/ 0 h 10000"/>
              <a:gd name="connsiteX73" fmla="*/ 8338 w 10000"/>
              <a:gd name="connsiteY73" fmla="*/ 0 h 10000"/>
              <a:gd name="connsiteX74" fmla="*/ 8450 w 10000"/>
              <a:gd name="connsiteY74" fmla="*/ 186 h 10000"/>
              <a:gd name="connsiteX75" fmla="*/ 8673 w 10000"/>
              <a:gd name="connsiteY75" fmla="*/ 374 h 10000"/>
              <a:gd name="connsiteX76" fmla="*/ 8883 w 10000"/>
              <a:gd name="connsiteY76" fmla="*/ 555 h 10000"/>
              <a:gd name="connsiteX77" fmla="*/ 9218 w 10000"/>
              <a:gd name="connsiteY77" fmla="*/ 1118 h 10000"/>
              <a:gd name="connsiteX78" fmla="*/ 9553 w 10000"/>
              <a:gd name="connsiteY78" fmla="*/ 1486 h 10000"/>
              <a:gd name="connsiteX79" fmla="*/ 9777 w 10000"/>
              <a:gd name="connsiteY79" fmla="*/ 1672 h 10000"/>
              <a:gd name="connsiteX80" fmla="*/ 9888 w 10000"/>
              <a:gd name="connsiteY80" fmla="*/ 2045 h 10000"/>
              <a:gd name="connsiteX81" fmla="*/ 9888 w 10000"/>
              <a:gd name="connsiteY81" fmla="*/ 2209 h 10000"/>
              <a:gd name="connsiteX82" fmla="*/ 9888 w 10000"/>
              <a:gd name="connsiteY82" fmla="*/ 2209 h 10000"/>
              <a:gd name="connsiteX0" fmla="*/ 9888 w 10000"/>
              <a:gd name="connsiteY0" fmla="*/ 2209 h 10000"/>
              <a:gd name="connsiteX1" fmla="*/ 10000 w 10000"/>
              <a:gd name="connsiteY1" fmla="*/ 2395 h 10000"/>
              <a:gd name="connsiteX2" fmla="*/ 9888 w 10000"/>
              <a:gd name="connsiteY2" fmla="*/ 2581 h 10000"/>
              <a:gd name="connsiteX3" fmla="*/ 9888 w 10000"/>
              <a:gd name="connsiteY3" fmla="*/ 2769 h 10000"/>
              <a:gd name="connsiteX4" fmla="*/ 9777 w 10000"/>
              <a:gd name="connsiteY4" fmla="*/ 2951 h 10000"/>
              <a:gd name="connsiteX5" fmla="*/ 9777 w 10000"/>
              <a:gd name="connsiteY5" fmla="*/ 2951 h 10000"/>
              <a:gd name="connsiteX6" fmla="*/ 9665 w 10000"/>
              <a:gd name="connsiteY6" fmla="*/ 3138 h 10000"/>
              <a:gd name="connsiteX7" fmla="*/ 9665 w 10000"/>
              <a:gd name="connsiteY7" fmla="*/ 3327 h 10000"/>
              <a:gd name="connsiteX8" fmla="*/ 9553 w 10000"/>
              <a:gd name="connsiteY8" fmla="*/ 3697 h 10000"/>
              <a:gd name="connsiteX9" fmla="*/ 9553 w 10000"/>
              <a:gd name="connsiteY9" fmla="*/ 3882 h 10000"/>
              <a:gd name="connsiteX10" fmla="*/ 9553 w 10000"/>
              <a:gd name="connsiteY10" fmla="*/ 4255 h 10000"/>
              <a:gd name="connsiteX11" fmla="*/ 9441 w 10000"/>
              <a:gd name="connsiteY11" fmla="*/ 4625 h 10000"/>
              <a:gd name="connsiteX12" fmla="*/ 9441 w 10000"/>
              <a:gd name="connsiteY12" fmla="*/ 4999 h 10000"/>
              <a:gd name="connsiteX13" fmla="*/ 9330 w 10000"/>
              <a:gd name="connsiteY13" fmla="*/ 5559 h 10000"/>
              <a:gd name="connsiteX14" fmla="*/ 9330 w 10000"/>
              <a:gd name="connsiteY14" fmla="*/ 6115 h 10000"/>
              <a:gd name="connsiteX15" fmla="*/ 9330 w 10000"/>
              <a:gd name="connsiteY15" fmla="*/ 6839 h 10000"/>
              <a:gd name="connsiteX16" fmla="*/ 9218 w 10000"/>
              <a:gd name="connsiteY16" fmla="*/ 7394 h 10000"/>
              <a:gd name="connsiteX17" fmla="*/ 9106 w 10000"/>
              <a:gd name="connsiteY17" fmla="*/ 8141 h 10000"/>
              <a:gd name="connsiteX18" fmla="*/ 9106 w 10000"/>
              <a:gd name="connsiteY18" fmla="*/ 9070 h 10000"/>
              <a:gd name="connsiteX19" fmla="*/ 8994 w 10000"/>
              <a:gd name="connsiteY19" fmla="*/ 10000 h 10000"/>
              <a:gd name="connsiteX20" fmla="*/ 8338 w 10000"/>
              <a:gd name="connsiteY20" fmla="*/ 6651 h 10000"/>
              <a:gd name="connsiteX21" fmla="*/ 8338 w 10000"/>
              <a:gd name="connsiteY21" fmla="*/ 5929 h 10000"/>
              <a:gd name="connsiteX22" fmla="*/ 8450 w 10000"/>
              <a:gd name="connsiteY22" fmla="*/ 5186 h 10000"/>
              <a:gd name="connsiteX23" fmla="*/ 8450 w 10000"/>
              <a:gd name="connsiteY23" fmla="*/ 4625 h 10000"/>
              <a:gd name="connsiteX24" fmla="*/ 8450 w 10000"/>
              <a:gd name="connsiteY24" fmla="*/ 4069 h 10000"/>
              <a:gd name="connsiteX25" fmla="*/ 8450 w 10000"/>
              <a:gd name="connsiteY25" fmla="*/ 3697 h 10000"/>
              <a:gd name="connsiteX26" fmla="*/ 8561 w 10000"/>
              <a:gd name="connsiteY26" fmla="*/ 3327 h 10000"/>
              <a:gd name="connsiteX27" fmla="*/ 8561 w 10000"/>
              <a:gd name="connsiteY27" fmla="*/ 2951 h 10000"/>
              <a:gd name="connsiteX28" fmla="*/ 8450 w 10000"/>
              <a:gd name="connsiteY28" fmla="*/ 2581 h 10000"/>
              <a:gd name="connsiteX29" fmla="*/ 8450 w 10000"/>
              <a:gd name="connsiteY29" fmla="*/ 2209 h 10000"/>
              <a:gd name="connsiteX30" fmla="*/ 8338 w 10000"/>
              <a:gd name="connsiteY30" fmla="*/ 2045 h 10000"/>
              <a:gd name="connsiteX31" fmla="*/ 8115 w 10000"/>
              <a:gd name="connsiteY31" fmla="*/ 1861 h 10000"/>
              <a:gd name="connsiteX32" fmla="*/ 7779 w 10000"/>
              <a:gd name="connsiteY32" fmla="*/ 1672 h 10000"/>
              <a:gd name="connsiteX33" fmla="*/ 7779 w 10000"/>
              <a:gd name="connsiteY33" fmla="*/ 1672 h 10000"/>
              <a:gd name="connsiteX34" fmla="*/ 7556 w 10000"/>
              <a:gd name="connsiteY34" fmla="*/ 1672 h 10000"/>
              <a:gd name="connsiteX35" fmla="*/ 7444 w 10000"/>
              <a:gd name="connsiteY35" fmla="*/ 1672 h 10000"/>
              <a:gd name="connsiteX36" fmla="*/ 7221 w 10000"/>
              <a:gd name="connsiteY36" fmla="*/ 1861 h 10000"/>
              <a:gd name="connsiteX37" fmla="*/ 6885 w 10000"/>
              <a:gd name="connsiteY37" fmla="*/ 1861 h 10000"/>
              <a:gd name="connsiteX38" fmla="*/ 6550 w 10000"/>
              <a:gd name="connsiteY38" fmla="*/ 1861 h 10000"/>
              <a:gd name="connsiteX39" fmla="*/ 6103 w 10000"/>
              <a:gd name="connsiteY39" fmla="*/ 2045 h 10000"/>
              <a:gd name="connsiteX40" fmla="*/ 5670 w 10000"/>
              <a:gd name="connsiteY40" fmla="*/ 2045 h 10000"/>
              <a:gd name="connsiteX41" fmla="*/ 5112 w 10000"/>
              <a:gd name="connsiteY41" fmla="*/ 2209 h 10000"/>
              <a:gd name="connsiteX42" fmla="*/ 4553 w 10000"/>
              <a:gd name="connsiteY42" fmla="*/ 2395 h 10000"/>
              <a:gd name="connsiteX43" fmla="*/ 3994 w 10000"/>
              <a:gd name="connsiteY43" fmla="*/ 2395 h 10000"/>
              <a:gd name="connsiteX44" fmla="*/ 3338 w 10000"/>
              <a:gd name="connsiteY44" fmla="*/ 2581 h 10000"/>
              <a:gd name="connsiteX45" fmla="*/ 2556 w 10000"/>
              <a:gd name="connsiteY45" fmla="*/ 2769 h 10000"/>
              <a:gd name="connsiteX46" fmla="*/ 1774 w 10000"/>
              <a:gd name="connsiteY46" fmla="*/ 2951 h 10000"/>
              <a:gd name="connsiteX47" fmla="*/ 880 w 10000"/>
              <a:gd name="connsiteY47" fmla="*/ 3138 h 10000"/>
              <a:gd name="connsiteX48" fmla="*/ 0 w 10000"/>
              <a:gd name="connsiteY48" fmla="*/ 3327 h 10000"/>
              <a:gd name="connsiteX49" fmla="*/ 0 w 10000"/>
              <a:gd name="connsiteY49" fmla="*/ 2209 h 10000"/>
              <a:gd name="connsiteX50" fmla="*/ 223 w 10000"/>
              <a:gd name="connsiteY50" fmla="*/ 2209 h 10000"/>
              <a:gd name="connsiteX51" fmla="*/ 559 w 10000"/>
              <a:gd name="connsiteY51" fmla="*/ 2209 h 10000"/>
              <a:gd name="connsiteX52" fmla="*/ 880 w 10000"/>
              <a:gd name="connsiteY52" fmla="*/ 2209 h 10000"/>
              <a:gd name="connsiteX53" fmla="*/ 1327 w 10000"/>
              <a:gd name="connsiteY53" fmla="*/ 2045 h 10000"/>
              <a:gd name="connsiteX54" fmla="*/ 1774 w 10000"/>
              <a:gd name="connsiteY54" fmla="*/ 2045 h 10000"/>
              <a:gd name="connsiteX55" fmla="*/ 2221 w 10000"/>
              <a:gd name="connsiteY55" fmla="*/ 1861 h 10000"/>
              <a:gd name="connsiteX56" fmla="*/ 2779 w 10000"/>
              <a:gd name="connsiteY56" fmla="*/ 1861 h 10000"/>
              <a:gd name="connsiteX57" fmla="*/ 3436 w 10000"/>
              <a:gd name="connsiteY57" fmla="*/ 1672 h 10000"/>
              <a:gd name="connsiteX58" fmla="*/ 3994 w 10000"/>
              <a:gd name="connsiteY58" fmla="*/ 1486 h 10000"/>
              <a:gd name="connsiteX59" fmla="*/ 4553 w 10000"/>
              <a:gd name="connsiteY59" fmla="*/ 1486 h 10000"/>
              <a:gd name="connsiteX60" fmla="*/ 5112 w 10000"/>
              <a:gd name="connsiteY60" fmla="*/ 1306 h 10000"/>
              <a:gd name="connsiteX61" fmla="*/ 5559 w 10000"/>
              <a:gd name="connsiteY61" fmla="*/ 1118 h 10000"/>
              <a:gd name="connsiteX62" fmla="*/ 6006 w 10000"/>
              <a:gd name="connsiteY62" fmla="*/ 1118 h 10000"/>
              <a:gd name="connsiteX63" fmla="*/ 6327 w 10000"/>
              <a:gd name="connsiteY63" fmla="*/ 931 h 10000"/>
              <a:gd name="connsiteX64" fmla="*/ 6662 w 10000"/>
              <a:gd name="connsiteY64" fmla="*/ 744 h 10000"/>
              <a:gd name="connsiteX65" fmla="*/ 6885 w 10000"/>
              <a:gd name="connsiteY65" fmla="*/ 744 h 10000"/>
              <a:gd name="connsiteX66" fmla="*/ 7332 w 10000"/>
              <a:gd name="connsiteY66" fmla="*/ 555 h 10000"/>
              <a:gd name="connsiteX67" fmla="*/ 7668 w 10000"/>
              <a:gd name="connsiteY67" fmla="*/ 374 h 10000"/>
              <a:gd name="connsiteX68" fmla="*/ 7891 w 10000"/>
              <a:gd name="connsiteY68" fmla="*/ 186 h 10000"/>
              <a:gd name="connsiteX69" fmla="*/ 8003 w 10000"/>
              <a:gd name="connsiteY69" fmla="*/ 186 h 10000"/>
              <a:gd name="connsiteX70" fmla="*/ 8115 w 10000"/>
              <a:gd name="connsiteY70" fmla="*/ 0 h 10000"/>
              <a:gd name="connsiteX71" fmla="*/ 8226 w 10000"/>
              <a:gd name="connsiteY71" fmla="*/ 0 h 10000"/>
              <a:gd name="connsiteX72" fmla="*/ 8338 w 10000"/>
              <a:gd name="connsiteY72" fmla="*/ 0 h 10000"/>
              <a:gd name="connsiteX73" fmla="*/ 8450 w 10000"/>
              <a:gd name="connsiteY73" fmla="*/ 186 h 10000"/>
              <a:gd name="connsiteX74" fmla="*/ 8673 w 10000"/>
              <a:gd name="connsiteY74" fmla="*/ 374 h 10000"/>
              <a:gd name="connsiteX75" fmla="*/ 8883 w 10000"/>
              <a:gd name="connsiteY75" fmla="*/ 555 h 10000"/>
              <a:gd name="connsiteX76" fmla="*/ 9218 w 10000"/>
              <a:gd name="connsiteY76" fmla="*/ 1118 h 10000"/>
              <a:gd name="connsiteX77" fmla="*/ 9553 w 10000"/>
              <a:gd name="connsiteY77" fmla="*/ 1486 h 10000"/>
              <a:gd name="connsiteX78" fmla="*/ 9777 w 10000"/>
              <a:gd name="connsiteY78" fmla="*/ 1672 h 10000"/>
              <a:gd name="connsiteX79" fmla="*/ 9888 w 10000"/>
              <a:gd name="connsiteY79" fmla="*/ 2045 h 10000"/>
              <a:gd name="connsiteX80" fmla="*/ 9888 w 10000"/>
              <a:gd name="connsiteY80" fmla="*/ 2209 h 10000"/>
              <a:gd name="connsiteX81" fmla="*/ 9888 w 10000"/>
              <a:gd name="connsiteY81" fmla="*/ 2209 h 10000"/>
              <a:gd name="connsiteX0" fmla="*/ 9888 w 10000"/>
              <a:gd name="connsiteY0" fmla="*/ 2209 h 9070"/>
              <a:gd name="connsiteX1" fmla="*/ 10000 w 10000"/>
              <a:gd name="connsiteY1" fmla="*/ 2395 h 9070"/>
              <a:gd name="connsiteX2" fmla="*/ 9888 w 10000"/>
              <a:gd name="connsiteY2" fmla="*/ 2581 h 9070"/>
              <a:gd name="connsiteX3" fmla="*/ 9888 w 10000"/>
              <a:gd name="connsiteY3" fmla="*/ 2769 h 9070"/>
              <a:gd name="connsiteX4" fmla="*/ 9777 w 10000"/>
              <a:gd name="connsiteY4" fmla="*/ 2951 h 9070"/>
              <a:gd name="connsiteX5" fmla="*/ 9777 w 10000"/>
              <a:gd name="connsiteY5" fmla="*/ 2951 h 9070"/>
              <a:gd name="connsiteX6" fmla="*/ 9665 w 10000"/>
              <a:gd name="connsiteY6" fmla="*/ 3138 h 9070"/>
              <a:gd name="connsiteX7" fmla="*/ 9665 w 10000"/>
              <a:gd name="connsiteY7" fmla="*/ 3327 h 9070"/>
              <a:gd name="connsiteX8" fmla="*/ 9553 w 10000"/>
              <a:gd name="connsiteY8" fmla="*/ 3697 h 9070"/>
              <a:gd name="connsiteX9" fmla="*/ 9553 w 10000"/>
              <a:gd name="connsiteY9" fmla="*/ 3882 h 9070"/>
              <a:gd name="connsiteX10" fmla="*/ 9553 w 10000"/>
              <a:gd name="connsiteY10" fmla="*/ 4255 h 9070"/>
              <a:gd name="connsiteX11" fmla="*/ 9441 w 10000"/>
              <a:gd name="connsiteY11" fmla="*/ 4625 h 9070"/>
              <a:gd name="connsiteX12" fmla="*/ 9441 w 10000"/>
              <a:gd name="connsiteY12" fmla="*/ 4999 h 9070"/>
              <a:gd name="connsiteX13" fmla="*/ 9330 w 10000"/>
              <a:gd name="connsiteY13" fmla="*/ 5559 h 9070"/>
              <a:gd name="connsiteX14" fmla="*/ 9330 w 10000"/>
              <a:gd name="connsiteY14" fmla="*/ 6115 h 9070"/>
              <a:gd name="connsiteX15" fmla="*/ 9330 w 10000"/>
              <a:gd name="connsiteY15" fmla="*/ 6839 h 9070"/>
              <a:gd name="connsiteX16" fmla="*/ 9218 w 10000"/>
              <a:gd name="connsiteY16" fmla="*/ 7394 h 9070"/>
              <a:gd name="connsiteX17" fmla="*/ 9106 w 10000"/>
              <a:gd name="connsiteY17" fmla="*/ 8141 h 9070"/>
              <a:gd name="connsiteX18" fmla="*/ 9106 w 10000"/>
              <a:gd name="connsiteY18" fmla="*/ 9070 h 9070"/>
              <a:gd name="connsiteX19" fmla="*/ 8338 w 10000"/>
              <a:gd name="connsiteY19" fmla="*/ 6651 h 9070"/>
              <a:gd name="connsiteX20" fmla="*/ 8338 w 10000"/>
              <a:gd name="connsiteY20" fmla="*/ 5929 h 9070"/>
              <a:gd name="connsiteX21" fmla="*/ 8450 w 10000"/>
              <a:gd name="connsiteY21" fmla="*/ 5186 h 9070"/>
              <a:gd name="connsiteX22" fmla="*/ 8450 w 10000"/>
              <a:gd name="connsiteY22" fmla="*/ 4625 h 9070"/>
              <a:gd name="connsiteX23" fmla="*/ 8450 w 10000"/>
              <a:gd name="connsiteY23" fmla="*/ 4069 h 9070"/>
              <a:gd name="connsiteX24" fmla="*/ 8450 w 10000"/>
              <a:gd name="connsiteY24" fmla="*/ 3697 h 9070"/>
              <a:gd name="connsiteX25" fmla="*/ 8561 w 10000"/>
              <a:gd name="connsiteY25" fmla="*/ 3327 h 9070"/>
              <a:gd name="connsiteX26" fmla="*/ 8561 w 10000"/>
              <a:gd name="connsiteY26" fmla="*/ 2951 h 9070"/>
              <a:gd name="connsiteX27" fmla="*/ 8450 w 10000"/>
              <a:gd name="connsiteY27" fmla="*/ 2581 h 9070"/>
              <a:gd name="connsiteX28" fmla="*/ 8450 w 10000"/>
              <a:gd name="connsiteY28" fmla="*/ 2209 h 9070"/>
              <a:gd name="connsiteX29" fmla="*/ 8338 w 10000"/>
              <a:gd name="connsiteY29" fmla="*/ 2045 h 9070"/>
              <a:gd name="connsiteX30" fmla="*/ 8115 w 10000"/>
              <a:gd name="connsiteY30" fmla="*/ 1861 h 9070"/>
              <a:gd name="connsiteX31" fmla="*/ 7779 w 10000"/>
              <a:gd name="connsiteY31" fmla="*/ 1672 h 9070"/>
              <a:gd name="connsiteX32" fmla="*/ 7779 w 10000"/>
              <a:gd name="connsiteY32" fmla="*/ 1672 h 9070"/>
              <a:gd name="connsiteX33" fmla="*/ 7556 w 10000"/>
              <a:gd name="connsiteY33" fmla="*/ 1672 h 9070"/>
              <a:gd name="connsiteX34" fmla="*/ 7444 w 10000"/>
              <a:gd name="connsiteY34" fmla="*/ 1672 h 9070"/>
              <a:gd name="connsiteX35" fmla="*/ 7221 w 10000"/>
              <a:gd name="connsiteY35" fmla="*/ 1861 h 9070"/>
              <a:gd name="connsiteX36" fmla="*/ 6885 w 10000"/>
              <a:gd name="connsiteY36" fmla="*/ 1861 h 9070"/>
              <a:gd name="connsiteX37" fmla="*/ 6550 w 10000"/>
              <a:gd name="connsiteY37" fmla="*/ 1861 h 9070"/>
              <a:gd name="connsiteX38" fmla="*/ 6103 w 10000"/>
              <a:gd name="connsiteY38" fmla="*/ 2045 h 9070"/>
              <a:gd name="connsiteX39" fmla="*/ 5670 w 10000"/>
              <a:gd name="connsiteY39" fmla="*/ 2045 h 9070"/>
              <a:gd name="connsiteX40" fmla="*/ 5112 w 10000"/>
              <a:gd name="connsiteY40" fmla="*/ 2209 h 9070"/>
              <a:gd name="connsiteX41" fmla="*/ 4553 w 10000"/>
              <a:gd name="connsiteY41" fmla="*/ 2395 h 9070"/>
              <a:gd name="connsiteX42" fmla="*/ 3994 w 10000"/>
              <a:gd name="connsiteY42" fmla="*/ 2395 h 9070"/>
              <a:gd name="connsiteX43" fmla="*/ 3338 w 10000"/>
              <a:gd name="connsiteY43" fmla="*/ 2581 h 9070"/>
              <a:gd name="connsiteX44" fmla="*/ 2556 w 10000"/>
              <a:gd name="connsiteY44" fmla="*/ 2769 h 9070"/>
              <a:gd name="connsiteX45" fmla="*/ 1774 w 10000"/>
              <a:gd name="connsiteY45" fmla="*/ 2951 h 9070"/>
              <a:gd name="connsiteX46" fmla="*/ 880 w 10000"/>
              <a:gd name="connsiteY46" fmla="*/ 3138 h 9070"/>
              <a:gd name="connsiteX47" fmla="*/ 0 w 10000"/>
              <a:gd name="connsiteY47" fmla="*/ 3327 h 9070"/>
              <a:gd name="connsiteX48" fmla="*/ 0 w 10000"/>
              <a:gd name="connsiteY48" fmla="*/ 2209 h 9070"/>
              <a:gd name="connsiteX49" fmla="*/ 223 w 10000"/>
              <a:gd name="connsiteY49" fmla="*/ 2209 h 9070"/>
              <a:gd name="connsiteX50" fmla="*/ 559 w 10000"/>
              <a:gd name="connsiteY50" fmla="*/ 2209 h 9070"/>
              <a:gd name="connsiteX51" fmla="*/ 880 w 10000"/>
              <a:gd name="connsiteY51" fmla="*/ 2209 h 9070"/>
              <a:gd name="connsiteX52" fmla="*/ 1327 w 10000"/>
              <a:gd name="connsiteY52" fmla="*/ 2045 h 9070"/>
              <a:gd name="connsiteX53" fmla="*/ 1774 w 10000"/>
              <a:gd name="connsiteY53" fmla="*/ 2045 h 9070"/>
              <a:gd name="connsiteX54" fmla="*/ 2221 w 10000"/>
              <a:gd name="connsiteY54" fmla="*/ 1861 h 9070"/>
              <a:gd name="connsiteX55" fmla="*/ 2779 w 10000"/>
              <a:gd name="connsiteY55" fmla="*/ 1861 h 9070"/>
              <a:gd name="connsiteX56" fmla="*/ 3436 w 10000"/>
              <a:gd name="connsiteY56" fmla="*/ 1672 h 9070"/>
              <a:gd name="connsiteX57" fmla="*/ 3994 w 10000"/>
              <a:gd name="connsiteY57" fmla="*/ 1486 h 9070"/>
              <a:gd name="connsiteX58" fmla="*/ 4553 w 10000"/>
              <a:gd name="connsiteY58" fmla="*/ 1486 h 9070"/>
              <a:gd name="connsiteX59" fmla="*/ 5112 w 10000"/>
              <a:gd name="connsiteY59" fmla="*/ 1306 h 9070"/>
              <a:gd name="connsiteX60" fmla="*/ 5559 w 10000"/>
              <a:gd name="connsiteY60" fmla="*/ 1118 h 9070"/>
              <a:gd name="connsiteX61" fmla="*/ 6006 w 10000"/>
              <a:gd name="connsiteY61" fmla="*/ 1118 h 9070"/>
              <a:gd name="connsiteX62" fmla="*/ 6327 w 10000"/>
              <a:gd name="connsiteY62" fmla="*/ 931 h 9070"/>
              <a:gd name="connsiteX63" fmla="*/ 6662 w 10000"/>
              <a:gd name="connsiteY63" fmla="*/ 744 h 9070"/>
              <a:gd name="connsiteX64" fmla="*/ 6885 w 10000"/>
              <a:gd name="connsiteY64" fmla="*/ 744 h 9070"/>
              <a:gd name="connsiteX65" fmla="*/ 7332 w 10000"/>
              <a:gd name="connsiteY65" fmla="*/ 555 h 9070"/>
              <a:gd name="connsiteX66" fmla="*/ 7668 w 10000"/>
              <a:gd name="connsiteY66" fmla="*/ 374 h 9070"/>
              <a:gd name="connsiteX67" fmla="*/ 7891 w 10000"/>
              <a:gd name="connsiteY67" fmla="*/ 186 h 9070"/>
              <a:gd name="connsiteX68" fmla="*/ 8003 w 10000"/>
              <a:gd name="connsiteY68" fmla="*/ 186 h 9070"/>
              <a:gd name="connsiteX69" fmla="*/ 8115 w 10000"/>
              <a:gd name="connsiteY69" fmla="*/ 0 h 9070"/>
              <a:gd name="connsiteX70" fmla="*/ 8226 w 10000"/>
              <a:gd name="connsiteY70" fmla="*/ 0 h 9070"/>
              <a:gd name="connsiteX71" fmla="*/ 8338 w 10000"/>
              <a:gd name="connsiteY71" fmla="*/ 0 h 9070"/>
              <a:gd name="connsiteX72" fmla="*/ 8450 w 10000"/>
              <a:gd name="connsiteY72" fmla="*/ 186 h 9070"/>
              <a:gd name="connsiteX73" fmla="*/ 8673 w 10000"/>
              <a:gd name="connsiteY73" fmla="*/ 374 h 9070"/>
              <a:gd name="connsiteX74" fmla="*/ 8883 w 10000"/>
              <a:gd name="connsiteY74" fmla="*/ 555 h 9070"/>
              <a:gd name="connsiteX75" fmla="*/ 9218 w 10000"/>
              <a:gd name="connsiteY75" fmla="*/ 1118 h 9070"/>
              <a:gd name="connsiteX76" fmla="*/ 9553 w 10000"/>
              <a:gd name="connsiteY76" fmla="*/ 1486 h 9070"/>
              <a:gd name="connsiteX77" fmla="*/ 9777 w 10000"/>
              <a:gd name="connsiteY77" fmla="*/ 1672 h 9070"/>
              <a:gd name="connsiteX78" fmla="*/ 9888 w 10000"/>
              <a:gd name="connsiteY78" fmla="*/ 2045 h 9070"/>
              <a:gd name="connsiteX79" fmla="*/ 9888 w 10000"/>
              <a:gd name="connsiteY79" fmla="*/ 2209 h 9070"/>
              <a:gd name="connsiteX80" fmla="*/ 9888 w 10000"/>
              <a:gd name="connsiteY80" fmla="*/ 2209 h 9070"/>
              <a:gd name="connsiteX0" fmla="*/ 9888 w 10000"/>
              <a:gd name="connsiteY0" fmla="*/ 2436 h 8976"/>
              <a:gd name="connsiteX1" fmla="*/ 10000 w 10000"/>
              <a:gd name="connsiteY1" fmla="*/ 2641 h 8976"/>
              <a:gd name="connsiteX2" fmla="*/ 9888 w 10000"/>
              <a:gd name="connsiteY2" fmla="*/ 2846 h 8976"/>
              <a:gd name="connsiteX3" fmla="*/ 9888 w 10000"/>
              <a:gd name="connsiteY3" fmla="*/ 3053 h 8976"/>
              <a:gd name="connsiteX4" fmla="*/ 9777 w 10000"/>
              <a:gd name="connsiteY4" fmla="*/ 3254 h 8976"/>
              <a:gd name="connsiteX5" fmla="*/ 9777 w 10000"/>
              <a:gd name="connsiteY5" fmla="*/ 3254 h 8976"/>
              <a:gd name="connsiteX6" fmla="*/ 9665 w 10000"/>
              <a:gd name="connsiteY6" fmla="*/ 3460 h 8976"/>
              <a:gd name="connsiteX7" fmla="*/ 9665 w 10000"/>
              <a:gd name="connsiteY7" fmla="*/ 3668 h 8976"/>
              <a:gd name="connsiteX8" fmla="*/ 9553 w 10000"/>
              <a:gd name="connsiteY8" fmla="*/ 4076 h 8976"/>
              <a:gd name="connsiteX9" fmla="*/ 9553 w 10000"/>
              <a:gd name="connsiteY9" fmla="*/ 4280 h 8976"/>
              <a:gd name="connsiteX10" fmla="*/ 9553 w 10000"/>
              <a:gd name="connsiteY10" fmla="*/ 4691 h 8976"/>
              <a:gd name="connsiteX11" fmla="*/ 9441 w 10000"/>
              <a:gd name="connsiteY11" fmla="*/ 5099 h 8976"/>
              <a:gd name="connsiteX12" fmla="*/ 9441 w 10000"/>
              <a:gd name="connsiteY12" fmla="*/ 5512 h 8976"/>
              <a:gd name="connsiteX13" fmla="*/ 9330 w 10000"/>
              <a:gd name="connsiteY13" fmla="*/ 6129 h 8976"/>
              <a:gd name="connsiteX14" fmla="*/ 9330 w 10000"/>
              <a:gd name="connsiteY14" fmla="*/ 6742 h 8976"/>
              <a:gd name="connsiteX15" fmla="*/ 9330 w 10000"/>
              <a:gd name="connsiteY15" fmla="*/ 7540 h 8976"/>
              <a:gd name="connsiteX16" fmla="*/ 9218 w 10000"/>
              <a:gd name="connsiteY16" fmla="*/ 8152 h 8976"/>
              <a:gd name="connsiteX17" fmla="*/ 9106 w 10000"/>
              <a:gd name="connsiteY17" fmla="*/ 8976 h 8976"/>
              <a:gd name="connsiteX18" fmla="*/ 8338 w 10000"/>
              <a:gd name="connsiteY18" fmla="*/ 7333 h 8976"/>
              <a:gd name="connsiteX19" fmla="*/ 8338 w 10000"/>
              <a:gd name="connsiteY19" fmla="*/ 6537 h 8976"/>
              <a:gd name="connsiteX20" fmla="*/ 8450 w 10000"/>
              <a:gd name="connsiteY20" fmla="*/ 5718 h 8976"/>
              <a:gd name="connsiteX21" fmla="*/ 8450 w 10000"/>
              <a:gd name="connsiteY21" fmla="*/ 5099 h 8976"/>
              <a:gd name="connsiteX22" fmla="*/ 8450 w 10000"/>
              <a:gd name="connsiteY22" fmla="*/ 4486 h 8976"/>
              <a:gd name="connsiteX23" fmla="*/ 8450 w 10000"/>
              <a:gd name="connsiteY23" fmla="*/ 4076 h 8976"/>
              <a:gd name="connsiteX24" fmla="*/ 8561 w 10000"/>
              <a:gd name="connsiteY24" fmla="*/ 3668 h 8976"/>
              <a:gd name="connsiteX25" fmla="*/ 8561 w 10000"/>
              <a:gd name="connsiteY25" fmla="*/ 3254 h 8976"/>
              <a:gd name="connsiteX26" fmla="*/ 8450 w 10000"/>
              <a:gd name="connsiteY26" fmla="*/ 2846 h 8976"/>
              <a:gd name="connsiteX27" fmla="*/ 8450 w 10000"/>
              <a:gd name="connsiteY27" fmla="*/ 2436 h 8976"/>
              <a:gd name="connsiteX28" fmla="*/ 8338 w 10000"/>
              <a:gd name="connsiteY28" fmla="*/ 2255 h 8976"/>
              <a:gd name="connsiteX29" fmla="*/ 8115 w 10000"/>
              <a:gd name="connsiteY29" fmla="*/ 2052 h 8976"/>
              <a:gd name="connsiteX30" fmla="*/ 7779 w 10000"/>
              <a:gd name="connsiteY30" fmla="*/ 1843 h 8976"/>
              <a:gd name="connsiteX31" fmla="*/ 7779 w 10000"/>
              <a:gd name="connsiteY31" fmla="*/ 1843 h 8976"/>
              <a:gd name="connsiteX32" fmla="*/ 7556 w 10000"/>
              <a:gd name="connsiteY32" fmla="*/ 1843 h 8976"/>
              <a:gd name="connsiteX33" fmla="*/ 7444 w 10000"/>
              <a:gd name="connsiteY33" fmla="*/ 1843 h 8976"/>
              <a:gd name="connsiteX34" fmla="*/ 7221 w 10000"/>
              <a:gd name="connsiteY34" fmla="*/ 2052 h 8976"/>
              <a:gd name="connsiteX35" fmla="*/ 6885 w 10000"/>
              <a:gd name="connsiteY35" fmla="*/ 2052 h 8976"/>
              <a:gd name="connsiteX36" fmla="*/ 6550 w 10000"/>
              <a:gd name="connsiteY36" fmla="*/ 2052 h 8976"/>
              <a:gd name="connsiteX37" fmla="*/ 6103 w 10000"/>
              <a:gd name="connsiteY37" fmla="*/ 2255 h 8976"/>
              <a:gd name="connsiteX38" fmla="*/ 5670 w 10000"/>
              <a:gd name="connsiteY38" fmla="*/ 2255 h 8976"/>
              <a:gd name="connsiteX39" fmla="*/ 5112 w 10000"/>
              <a:gd name="connsiteY39" fmla="*/ 2436 h 8976"/>
              <a:gd name="connsiteX40" fmla="*/ 4553 w 10000"/>
              <a:gd name="connsiteY40" fmla="*/ 2641 h 8976"/>
              <a:gd name="connsiteX41" fmla="*/ 3994 w 10000"/>
              <a:gd name="connsiteY41" fmla="*/ 2641 h 8976"/>
              <a:gd name="connsiteX42" fmla="*/ 3338 w 10000"/>
              <a:gd name="connsiteY42" fmla="*/ 2846 h 8976"/>
              <a:gd name="connsiteX43" fmla="*/ 2556 w 10000"/>
              <a:gd name="connsiteY43" fmla="*/ 3053 h 8976"/>
              <a:gd name="connsiteX44" fmla="*/ 1774 w 10000"/>
              <a:gd name="connsiteY44" fmla="*/ 3254 h 8976"/>
              <a:gd name="connsiteX45" fmla="*/ 880 w 10000"/>
              <a:gd name="connsiteY45" fmla="*/ 3460 h 8976"/>
              <a:gd name="connsiteX46" fmla="*/ 0 w 10000"/>
              <a:gd name="connsiteY46" fmla="*/ 3668 h 8976"/>
              <a:gd name="connsiteX47" fmla="*/ 0 w 10000"/>
              <a:gd name="connsiteY47" fmla="*/ 2436 h 8976"/>
              <a:gd name="connsiteX48" fmla="*/ 223 w 10000"/>
              <a:gd name="connsiteY48" fmla="*/ 2436 h 8976"/>
              <a:gd name="connsiteX49" fmla="*/ 559 w 10000"/>
              <a:gd name="connsiteY49" fmla="*/ 2436 h 8976"/>
              <a:gd name="connsiteX50" fmla="*/ 880 w 10000"/>
              <a:gd name="connsiteY50" fmla="*/ 2436 h 8976"/>
              <a:gd name="connsiteX51" fmla="*/ 1327 w 10000"/>
              <a:gd name="connsiteY51" fmla="*/ 2255 h 8976"/>
              <a:gd name="connsiteX52" fmla="*/ 1774 w 10000"/>
              <a:gd name="connsiteY52" fmla="*/ 2255 h 8976"/>
              <a:gd name="connsiteX53" fmla="*/ 2221 w 10000"/>
              <a:gd name="connsiteY53" fmla="*/ 2052 h 8976"/>
              <a:gd name="connsiteX54" fmla="*/ 2779 w 10000"/>
              <a:gd name="connsiteY54" fmla="*/ 2052 h 8976"/>
              <a:gd name="connsiteX55" fmla="*/ 3436 w 10000"/>
              <a:gd name="connsiteY55" fmla="*/ 1843 h 8976"/>
              <a:gd name="connsiteX56" fmla="*/ 3994 w 10000"/>
              <a:gd name="connsiteY56" fmla="*/ 1638 h 8976"/>
              <a:gd name="connsiteX57" fmla="*/ 4553 w 10000"/>
              <a:gd name="connsiteY57" fmla="*/ 1638 h 8976"/>
              <a:gd name="connsiteX58" fmla="*/ 5112 w 10000"/>
              <a:gd name="connsiteY58" fmla="*/ 1440 h 8976"/>
              <a:gd name="connsiteX59" fmla="*/ 5559 w 10000"/>
              <a:gd name="connsiteY59" fmla="*/ 1233 h 8976"/>
              <a:gd name="connsiteX60" fmla="*/ 6006 w 10000"/>
              <a:gd name="connsiteY60" fmla="*/ 1233 h 8976"/>
              <a:gd name="connsiteX61" fmla="*/ 6327 w 10000"/>
              <a:gd name="connsiteY61" fmla="*/ 1026 h 8976"/>
              <a:gd name="connsiteX62" fmla="*/ 6662 w 10000"/>
              <a:gd name="connsiteY62" fmla="*/ 820 h 8976"/>
              <a:gd name="connsiteX63" fmla="*/ 6885 w 10000"/>
              <a:gd name="connsiteY63" fmla="*/ 820 h 8976"/>
              <a:gd name="connsiteX64" fmla="*/ 7332 w 10000"/>
              <a:gd name="connsiteY64" fmla="*/ 612 h 8976"/>
              <a:gd name="connsiteX65" fmla="*/ 7668 w 10000"/>
              <a:gd name="connsiteY65" fmla="*/ 412 h 8976"/>
              <a:gd name="connsiteX66" fmla="*/ 7891 w 10000"/>
              <a:gd name="connsiteY66" fmla="*/ 205 h 8976"/>
              <a:gd name="connsiteX67" fmla="*/ 8003 w 10000"/>
              <a:gd name="connsiteY67" fmla="*/ 205 h 8976"/>
              <a:gd name="connsiteX68" fmla="*/ 8115 w 10000"/>
              <a:gd name="connsiteY68" fmla="*/ 0 h 8976"/>
              <a:gd name="connsiteX69" fmla="*/ 8226 w 10000"/>
              <a:gd name="connsiteY69" fmla="*/ 0 h 8976"/>
              <a:gd name="connsiteX70" fmla="*/ 8338 w 10000"/>
              <a:gd name="connsiteY70" fmla="*/ 0 h 8976"/>
              <a:gd name="connsiteX71" fmla="*/ 8450 w 10000"/>
              <a:gd name="connsiteY71" fmla="*/ 205 h 8976"/>
              <a:gd name="connsiteX72" fmla="*/ 8673 w 10000"/>
              <a:gd name="connsiteY72" fmla="*/ 412 h 8976"/>
              <a:gd name="connsiteX73" fmla="*/ 8883 w 10000"/>
              <a:gd name="connsiteY73" fmla="*/ 612 h 8976"/>
              <a:gd name="connsiteX74" fmla="*/ 9218 w 10000"/>
              <a:gd name="connsiteY74" fmla="*/ 1233 h 8976"/>
              <a:gd name="connsiteX75" fmla="*/ 9553 w 10000"/>
              <a:gd name="connsiteY75" fmla="*/ 1638 h 8976"/>
              <a:gd name="connsiteX76" fmla="*/ 9777 w 10000"/>
              <a:gd name="connsiteY76" fmla="*/ 1843 h 8976"/>
              <a:gd name="connsiteX77" fmla="*/ 9888 w 10000"/>
              <a:gd name="connsiteY77" fmla="*/ 2255 h 8976"/>
              <a:gd name="connsiteX78" fmla="*/ 9888 w 10000"/>
              <a:gd name="connsiteY78" fmla="*/ 2436 h 8976"/>
              <a:gd name="connsiteX79" fmla="*/ 9888 w 10000"/>
              <a:gd name="connsiteY79" fmla="*/ 2436 h 8976"/>
              <a:gd name="connsiteX0" fmla="*/ 9888 w 10000"/>
              <a:gd name="connsiteY0" fmla="*/ 2714 h 9082"/>
              <a:gd name="connsiteX1" fmla="*/ 10000 w 10000"/>
              <a:gd name="connsiteY1" fmla="*/ 2942 h 9082"/>
              <a:gd name="connsiteX2" fmla="*/ 9888 w 10000"/>
              <a:gd name="connsiteY2" fmla="*/ 3171 h 9082"/>
              <a:gd name="connsiteX3" fmla="*/ 9888 w 10000"/>
              <a:gd name="connsiteY3" fmla="*/ 3401 h 9082"/>
              <a:gd name="connsiteX4" fmla="*/ 9777 w 10000"/>
              <a:gd name="connsiteY4" fmla="*/ 3625 h 9082"/>
              <a:gd name="connsiteX5" fmla="*/ 9777 w 10000"/>
              <a:gd name="connsiteY5" fmla="*/ 3625 h 9082"/>
              <a:gd name="connsiteX6" fmla="*/ 9665 w 10000"/>
              <a:gd name="connsiteY6" fmla="*/ 3855 h 9082"/>
              <a:gd name="connsiteX7" fmla="*/ 9665 w 10000"/>
              <a:gd name="connsiteY7" fmla="*/ 4086 h 9082"/>
              <a:gd name="connsiteX8" fmla="*/ 9553 w 10000"/>
              <a:gd name="connsiteY8" fmla="*/ 4541 h 9082"/>
              <a:gd name="connsiteX9" fmla="*/ 9553 w 10000"/>
              <a:gd name="connsiteY9" fmla="*/ 4768 h 9082"/>
              <a:gd name="connsiteX10" fmla="*/ 9553 w 10000"/>
              <a:gd name="connsiteY10" fmla="*/ 5226 h 9082"/>
              <a:gd name="connsiteX11" fmla="*/ 9441 w 10000"/>
              <a:gd name="connsiteY11" fmla="*/ 5681 h 9082"/>
              <a:gd name="connsiteX12" fmla="*/ 9441 w 10000"/>
              <a:gd name="connsiteY12" fmla="*/ 6141 h 9082"/>
              <a:gd name="connsiteX13" fmla="*/ 9330 w 10000"/>
              <a:gd name="connsiteY13" fmla="*/ 6828 h 9082"/>
              <a:gd name="connsiteX14" fmla="*/ 9330 w 10000"/>
              <a:gd name="connsiteY14" fmla="*/ 7511 h 9082"/>
              <a:gd name="connsiteX15" fmla="*/ 9330 w 10000"/>
              <a:gd name="connsiteY15" fmla="*/ 8400 h 9082"/>
              <a:gd name="connsiteX16" fmla="*/ 9218 w 10000"/>
              <a:gd name="connsiteY16" fmla="*/ 9082 h 9082"/>
              <a:gd name="connsiteX17" fmla="*/ 8338 w 10000"/>
              <a:gd name="connsiteY17" fmla="*/ 8170 h 9082"/>
              <a:gd name="connsiteX18" fmla="*/ 8338 w 10000"/>
              <a:gd name="connsiteY18" fmla="*/ 7283 h 9082"/>
              <a:gd name="connsiteX19" fmla="*/ 8450 w 10000"/>
              <a:gd name="connsiteY19" fmla="*/ 6370 h 9082"/>
              <a:gd name="connsiteX20" fmla="*/ 8450 w 10000"/>
              <a:gd name="connsiteY20" fmla="*/ 5681 h 9082"/>
              <a:gd name="connsiteX21" fmla="*/ 8450 w 10000"/>
              <a:gd name="connsiteY21" fmla="*/ 4998 h 9082"/>
              <a:gd name="connsiteX22" fmla="*/ 8450 w 10000"/>
              <a:gd name="connsiteY22" fmla="*/ 4541 h 9082"/>
              <a:gd name="connsiteX23" fmla="*/ 8561 w 10000"/>
              <a:gd name="connsiteY23" fmla="*/ 4086 h 9082"/>
              <a:gd name="connsiteX24" fmla="*/ 8561 w 10000"/>
              <a:gd name="connsiteY24" fmla="*/ 3625 h 9082"/>
              <a:gd name="connsiteX25" fmla="*/ 8450 w 10000"/>
              <a:gd name="connsiteY25" fmla="*/ 3171 h 9082"/>
              <a:gd name="connsiteX26" fmla="*/ 8450 w 10000"/>
              <a:gd name="connsiteY26" fmla="*/ 2714 h 9082"/>
              <a:gd name="connsiteX27" fmla="*/ 8338 w 10000"/>
              <a:gd name="connsiteY27" fmla="*/ 2512 h 9082"/>
              <a:gd name="connsiteX28" fmla="*/ 8115 w 10000"/>
              <a:gd name="connsiteY28" fmla="*/ 2286 h 9082"/>
              <a:gd name="connsiteX29" fmla="*/ 7779 w 10000"/>
              <a:gd name="connsiteY29" fmla="*/ 2053 h 9082"/>
              <a:gd name="connsiteX30" fmla="*/ 7779 w 10000"/>
              <a:gd name="connsiteY30" fmla="*/ 2053 h 9082"/>
              <a:gd name="connsiteX31" fmla="*/ 7556 w 10000"/>
              <a:gd name="connsiteY31" fmla="*/ 2053 h 9082"/>
              <a:gd name="connsiteX32" fmla="*/ 7444 w 10000"/>
              <a:gd name="connsiteY32" fmla="*/ 2053 h 9082"/>
              <a:gd name="connsiteX33" fmla="*/ 7221 w 10000"/>
              <a:gd name="connsiteY33" fmla="*/ 2286 h 9082"/>
              <a:gd name="connsiteX34" fmla="*/ 6885 w 10000"/>
              <a:gd name="connsiteY34" fmla="*/ 2286 h 9082"/>
              <a:gd name="connsiteX35" fmla="*/ 6550 w 10000"/>
              <a:gd name="connsiteY35" fmla="*/ 2286 h 9082"/>
              <a:gd name="connsiteX36" fmla="*/ 6103 w 10000"/>
              <a:gd name="connsiteY36" fmla="*/ 2512 h 9082"/>
              <a:gd name="connsiteX37" fmla="*/ 5670 w 10000"/>
              <a:gd name="connsiteY37" fmla="*/ 2512 h 9082"/>
              <a:gd name="connsiteX38" fmla="*/ 5112 w 10000"/>
              <a:gd name="connsiteY38" fmla="*/ 2714 h 9082"/>
              <a:gd name="connsiteX39" fmla="*/ 4553 w 10000"/>
              <a:gd name="connsiteY39" fmla="*/ 2942 h 9082"/>
              <a:gd name="connsiteX40" fmla="*/ 3994 w 10000"/>
              <a:gd name="connsiteY40" fmla="*/ 2942 h 9082"/>
              <a:gd name="connsiteX41" fmla="*/ 3338 w 10000"/>
              <a:gd name="connsiteY41" fmla="*/ 3171 h 9082"/>
              <a:gd name="connsiteX42" fmla="*/ 2556 w 10000"/>
              <a:gd name="connsiteY42" fmla="*/ 3401 h 9082"/>
              <a:gd name="connsiteX43" fmla="*/ 1774 w 10000"/>
              <a:gd name="connsiteY43" fmla="*/ 3625 h 9082"/>
              <a:gd name="connsiteX44" fmla="*/ 880 w 10000"/>
              <a:gd name="connsiteY44" fmla="*/ 3855 h 9082"/>
              <a:gd name="connsiteX45" fmla="*/ 0 w 10000"/>
              <a:gd name="connsiteY45" fmla="*/ 4086 h 9082"/>
              <a:gd name="connsiteX46" fmla="*/ 0 w 10000"/>
              <a:gd name="connsiteY46" fmla="*/ 2714 h 9082"/>
              <a:gd name="connsiteX47" fmla="*/ 223 w 10000"/>
              <a:gd name="connsiteY47" fmla="*/ 2714 h 9082"/>
              <a:gd name="connsiteX48" fmla="*/ 559 w 10000"/>
              <a:gd name="connsiteY48" fmla="*/ 2714 h 9082"/>
              <a:gd name="connsiteX49" fmla="*/ 880 w 10000"/>
              <a:gd name="connsiteY49" fmla="*/ 2714 h 9082"/>
              <a:gd name="connsiteX50" fmla="*/ 1327 w 10000"/>
              <a:gd name="connsiteY50" fmla="*/ 2512 h 9082"/>
              <a:gd name="connsiteX51" fmla="*/ 1774 w 10000"/>
              <a:gd name="connsiteY51" fmla="*/ 2512 h 9082"/>
              <a:gd name="connsiteX52" fmla="*/ 2221 w 10000"/>
              <a:gd name="connsiteY52" fmla="*/ 2286 h 9082"/>
              <a:gd name="connsiteX53" fmla="*/ 2779 w 10000"/>
              <a:gd name="connsiteY53" fmla="*/ 2286 h 9082"/>
              <a:gd name="connsiteX54" fmla="*/ 3436 w 10000"/>
              <a:gd name="connsiteY54" fmla="*/ 2053 h 9082"/>
              <a:gd name="connsiteX55" fmla="*/ 3994 w 10000"/>
              <a:gd name="connsiteY55" fmla="*/ 1825 h 9082"/>
              <a:gd name="connsiteX56" fmla="*/ 4553 w 10000"/>
              <a:gd name="connsiteY56" fmla="*/ 1825 h 9082"/>
              <a:gd name="connsiteX57" fmla="*/ 5112 w 10000"/>
              <a:gd name="connsiteY57" fmla="*/ 1604 h 9082"/>
              <a:gd name="connsiteX58" fmla="*/ 5559 w 10000"/>
              <a:gd name="connsiteY58" fmla="*/ 1374 h 9082"/>
              <a:gd name="connsiteX59" fmla="*/ 6006 w 10000"/>
              <a:gd name="connsiteY59" fmla="*/ 1374 h 9082"/>
              <a:gd name="connsiteX60" fmla="*/ 6327 w 10000"/>
              <a:gd name="connsiteY60" fmla="*/ 1143 h 9082"/>
              <a:gd name="connsiteX61" fmla="*/ 6662 w 10000"/>
              <a:gd name="connsiteY61" fmla="*/ 914 h 9082"/>
              <a:gd name="connsiteX62" fmla="*/ 6885 w 10000"/>
              <a:gd name="connsiteY62" fmla="*/ 914 h 9082"/>
              <a:gd name="connsiteX63" fmla="*/ 7332 w 10000"/>
              <a:gd name="connsiteY63" fmla="*/ 682 h 9082"/>
              <a:gd name="connsiteX64" fmla="*/ 7668 w 10000"/>
              <a:gd name="connsiteY64" fmla="*/ 459 h 9082"/>
              <a:gd name="connsiteX65" fmla="*/ 7891 w 10000"/>
              <a:gd name="connsiteY65" fmla="*/ 228 h 9082"/>
              <a:gd name="connsiteX66" fmla="*/ 8003 w 10000"/>
              <a:gd name="connsiteY66" fmla="*/ 228 h 9082"/>
              <a:gd name="connsiteX67" fmla="*/ 8115 w 10000"/>
              <a:gd name="connsiteY67" fmla="*/ 0 h 9082"/>
              <a:gd name="connsiteX68" fmla="*/ 8226 w 10000"/>
              <a:gd name="connsiteY68" fmla="*/ 0 h 9082"/>
              <a:gd name="connsiteX69" fmla="*/ 8338 w 10000"/>
              <a:gd name="connsiteY69" fmla="*/ 0 h 9082"/>
              <a:gd name="connsiteX70" fmla="*/ 8450 w 10000"/>
              <a:gd name="connsiteY70" fmla="*/ 228 h 9082"/>
              <a:gd name="connsiteX71" fmla="*/ 8673 w 10000"/>
              <a:gd name="connsiteY71" fmla="*/ 459 h 9082"/>
              <a:gd name="connsiteX72" fmla="*/ 8883 w 10000"/>
              <a:gd name="connsiteY72" fmla="*/ 682 h 9082"/>
              <a:gd name="connsiteX73" fmla="*/ 9218 w 10000"/>
              <a:gd name="connsiteY73" fmla="*/ 1374 h 9082"/>
              <a:gd name="connsiteX74" fmla="*/ 9553 w 10000"/>
              <a:gd name="connsiteY74" fmla="*/ 1825 h 9082"/>
              <a:gd name="connsiteX75" fmla="*/ 9777 w 10000"/>
              <a:gd name="connsiteY75" fmla="*/ 2053 h 9082"/>
              <a:gd name="connsiteX76" fmla="*/ 9888 w 10000"/>
              <a:gd name="connsiteY76" fmla="*/ 2512 h 9082"/>
              <a:gd name="connsiteX77" fmla="*/ 9888 w 10000"/>
              <a:gd name="connsiteY77" fmla="*/ 2714 h 9082"/>
              <a:gd name="connsiteX78" fmla="*/ 9888 w 10000"/>
              <a:gd name="connsiteY78" fmla="*/ 2714 h 9082"/>
              <a:gd name="connsiteX0" fmla="*/ 9888 w 10000"/>
              <a:gd name="connsiteY0" fmla="*/ 2988 h 9370"/>
              <a:gd name="connsiteX1" fmla="*/ 10000 w 10000"/>
              <a:gd name="connsiteY1" fmla="*/ 3239 h 9370"/>
              <a:gd name="connsiteX2" fmla="*/ 9888 w 10000"/>
              <a:gd name="connsiteY2" fmla="*/ 3492 h 9370"/>
              <a:gd name="connsiteX3" fmla="*/ 9888 w 10000"/>
              <a:gd name="connsiteY3" fmla="*/ 3745 h 9370"/>
              <a:gd name="connsiteX4" fmla="*/ 9777 w 10000"/>
              <a:gd name="connsiteY4" fmla="*/ 3991 h 9370"/>
              <a:gd name="connsiteX5" fmla="*/ 9777 w 10000"/>
              <a:gd name="connsiteY5" fmla="*/ 3991 h 9370"/>
              <a:gd name="connsiteX6" fmla="*/ 9665 w 10000"/>
              <a:gd name="connsiteY6" fmla="*/ 4245 h 9370"/>
              <a:gd name="connsiteX7" fmla="*/ 9665 w 10000"/>
              <a:gd name="connsiteY7" fmla="*/ 4499 h 9370"/>
              <a:gd name="connsiteX8" fmla="*/ 9553 w 10000"/>
              <a:gd name="connsiteY8" fmla="*/ 5000 h 9370"/>
              <a:gd name="connsiteX9" fmla="*/ 9553 w 10000"/>
              <a:gd name="connsiteY9" fmla="*/ 5250 h 9370"/>
              <a:gd name="connsiteX10" fmla="*/ 9553 w 10000"/>
              <a:gd name="connsiteY10" fmla="*/ 5754 h 9370"/>
              <a:gd name="connsiteX11" fmla="*/ 9441 w 10000"/>
              <a:gd name="connsiteY11" fmla="*/ 6255 h 9370"/>
              <a:gd name="connsiteX12" fmla="*/ 9441 w 10000"/>
              <a:gd name="connsiteY12" fmla="*/ 6762 h 9370"/>
              <a:gd name="connsiteX13" fmla="*/ 9330 w 10000"/>
              <a:gd name="connsiteY13" fmla="*/ 7518 h 9370"/>
              <a:gd name="connsiteX14" fmla="*/ 9330 w 10000"/>
              <a:gd name="connsiteY14" fmla="*/ 8270 h 9370"/>
              <a:gd name="connsiteX15" fmla="*/ 9330 w 10000"/>
              <a:gd name="connsiteY15" fmla="*/ 9249 h 9370"/>
              <a:gd name="connsiteX16" fmla="*/ 8338 w 10000"/>
              <a:gd name="connsiteY16" fmla="*/ 8996 h 9370"/>
              <a:gd name="connsiteX17" fmla="*/ 8338 w 10000"/>
              <a:gd name="connsiteY17" fmla="*/ 8019 h 9370"/>
              <a:gd name="connsiteX18" fmla="*/ 8450 w 10000"/>
              <a:gd name="connsiteY18" fmla="*/ 7014 h 9370"/>
              <a:gd name="connsiteX19" fmla="*/ 8450 w 10000"/>
              <a:gd name="connsiteY19" fmla="*/ 6255 h 9370"/>
              <a:gd name="connsiteX20" fmla="*/ 8450 w 10000"/>
              <a:gd name="connsiteY20" fmla="*/ 5503 h 9370"/>
              <a:gd name="connsiteX21" fmla="*/ 8450 w 10000"/>
              <a:gd name="connsiteY21" fmla="*/ 5000 h 9370"/>
              <a:gd name="connsiteX22" fmla="*/ 8561 w 10000"/>
              <a:gd name="connsiteY22" fmla="*/ 4499 h 9370"/>
              <a:gd name="connsiteX23" fmla="*/ 8561 w 10000"/>
              <a:gd name="connsiteY23" fmla="*/ 3991 h 9370"/>
              <a:gd name="connsiteX24" fmla="*/ 8450 w 10000"/>
              <a:gd name="connsiteY24" fmla="*/ 3492 h 9370"/>
              <a:gd name="connsiteX25" fmla="*/ 8450 w 10000"/>
              <a:gd name="connsiteY25" fmla="*/ 2988 h 9370"/>
              <a:gd name="connsiteX26" fmla="*/ 8338 w 10000"/>
              <a:gd name="connsiteY26" fmla="*/ 2766 h 9370"/>
              <a:gd name="connsiteX27" fmla="*/ 8115 w 10000"/>
              <a:gd name="connsiteY27" fmla="*/ 2517 h 9370"/>
              <a:gd name="connsiteX28" fmla="*/ 7779 w 10000"/>
              <a:gd name="connsiteY28" fmla="*/ 2261 h 9370"/>
              <a:gd name="connsiteX29" fmla="*/ 7779 w 10000"/>
              <a:gd name="connsiteY29" fmla="*/ 2261 h 9370"/>
              <a:gd name="connsiteX30" fmla="*/ 7556 w 10000"/>
              <a:gd name="connsiteY30" fmla="*/ 2261 h 9370"/>
              <a:gd name="connsiteX31" fmla="*/ 7444 w 10000"/>
              <a:gd name="connsiteY31" fmla="*/ 2261 h 9370"/>
              <a:gd name="connsiteX32" fmla="*/ 7221 w 10000"/>
              <a:gd name="connsiteY32" fmla="*/ 2517 h 9370"/>
              <a:gd name="connsiteX33" fmla="*/ 6885 w 10000"/>
              <a:gd name="connsiteY33" fmla="*/ 2517 h 9370"/>
              <a:gd name="connsiteX34" fmla="*/ 6550 w 10000"/>
              <a:gd name="connsiteY34" fmla="*/ 2517 h 9370"/>
              <a:gd name="connsiteX35" fmla="*/ 6103 w 10000"/>
              <a:gd name="connsiteY35" fmla="*/ 2766 h 9370"/>
              <a:gd name="connsiteX36" fmla="*/ 5670 w 10000"/>
              <a:gd name="connsiteY36" fmla="*/ 2766 h 9370"/>
              <a:gd name="connsiteX37" fmla="*/ 5112 w 10000"/>
              <a:gd name="connsiteY37" fmla="*/ 2988 h 9370"/>
              <a:gd name="connsiteX38" fmla="*/ 4553 w 10000"/>
              <a:gd name="connsiteY38" fmla="*/ 3239 h 9370"/>
              <a:gd name="connsiteX39" fmla="*/ 3994 w 10000"/>
              <a:gd name="connsiteY39" fmla="*/ 3239 h 9370"/>
              <a:gd name="connsiteX40" fmla="*/ 3338 w 10000"/>
              <a:gd name="connsiteY40" fmla="*/ 3492 h 9370"/>
              <a:gd name="connsiteX41" fmla="*/ 2556 w 10000"/>
              <a:gd name="connsiteY41" fmla="*/ 3745 h 9370"/>
              <a:gd name="connsiteX42" fmla="*/ 1774 w 10000"/>
              <a:gd name="connsiteY42" fmla="*/ 3991 h 9370"/>
              <a:gd name="connsiteX43" fmla="*/ 880 w 10000"/>
              <a:gd name="connsiteY43" fmla="*/ 4245 h 9370"/>
              <a:gd name="connsiteX44" fmla="*/ 0 w 10000"/>
              <a:gd name="connsiteY44" fmla="*/ 4499 h 9370"/>
              <a:gd name="connsiteX45" fmla="*/ 0 w 10000"/>
              <a:gd name="connsiteY45" fmla="*/ 2988 h 9370"/>
              <a:gd name="connsiteX46" fmla="*/ 223 w 10000"/>
              <a:gd name="connsiteY46" fmla="*/ 2988 h 9370"/>
              <a:gd name="connsiteX47" fmla="*/ 559 w 10000"/>
              <a:gd name="connsiteY47" fmla="*/ 2988 h 9370"/>
              <a:gd name="connsiteX48" fmla="*/ 880 w 10000"/>
              <a:gd name="connsiteY48" fmla="*/ 2988 h 9370"/>
              <a:gd name="connsiteX49" fmla="*/ 1327 w 10000"/>
              <a:gd name="connsiteY49" fmla="*/ 2766 h 9370"/>
              <a:gd name="connsiteX50" fmla="*/ 1774 w 10000"/>
              <a:gd name="connsiteY50" fmla="*/ 2766 h 9370"/>
              <a:gd name="connsiteX51" fmla="*/ 2221 w 10000"/>
              <a:gd name="connsiteY51" fmla="*/ 2517 h 9370"/>
              <a:gd name="connsiteX52" fmla="*/ 2779 w 10000"/>
              <a:gd name="connsiteY52" fmla="*/ 2517 h 9370"/>
              <a:gd name="connsiteX53" fmla="*/ 3436 w 10000"/>
              <a:gd name="connsiteY53" fmla="*/ 2261 h 9370"/>
              <a:gd name="connsiteX54" fmla="*/ 3994 w 10000"/>
              <a:gd name="connsiteY54" fmla="*/ 2009 h 9370"/>
              <a:gd name="connsiteX55" fmla="*/ 4553 w 10000"/>
              <a:gd name="connsiteY55" fmla="*/ 2009 h 9370"/>
              <a:gd name="connsiteX56" fmla="*/ 5112 w 10000"/>
              <a:gd name="connsiteY56" fmla="*/ 1766 h 9370"/>
              <a:gd name="connsiteX57" fmla="*/ 5559 w 10000"/>
              <a:gd name="connsiteY57" fmla="*/ 1513 h 9370"/>
              <a:gd name="connsiteX58" fmla="*/ 6006 w 10000"/>
              <a:gd name="connsiteY58" fmla="*/ 1513 h 9370"/>
              <a:gd name="connsiteX59" fmla="*/ 6327 w 10000"/>
              <a:gd name="connsiteY59" fmla="*/ 1259 h 9370"/>
              <a:gd name="connsiteX60" fmla="*/ 6662 w 10000"/>
              <a:gd name="connsiteY60" fmla="*/ 1006 h 9370"/>
              <a:gd name="connsiteX61" fmla="*/ 6885 w 10000"/>
              <a:gd name="connsiteY61" fmla="*/ 1006 h 9370"/>
              <a:gd name="connsiteX62" fmla="*/ 7332 w 10000"/>
              <a:gd name="connsiteY62" fmla="*/ 751 h 9370"/>
              <a:gd name="connsiteX63" fmla="*/ 7668 w 10000"/>
              <a:gd name="connsiteY63" fmla="*/ 505 h 9370"/>
              <a:gd name="connsiteX64" fmla="*/ 7891 w 10000"/>
              <a:gd name="connsiteY64" fmla="*/ 251 h 9370"/>
              <a:gd name="connsiteX65" fmla="*/ 8003 w 10000"/>
              <a:gd name="connsiteY65" fmla="*/ 251 h 9370"/>
              <a:gd name="connsiteX66" fmla="*/ 8115 w 10000"/>
              <a:gd name="connsiteY66" fmla="*/ 0 h 9370"/>
              <a:gd name="connsiteX67" fmla="*/ 8226 w 10000"/>
              <a:gd name="connsiteY67" fmla="*/ 0 h 9370"/>
              <a:gd name="connsiteX68" fmla="*/ 8338 w 10000"/>
              <a:gd name="connsiteY68" fmla="*/ 0 h 9370"/>
              <a:gd name="connsiteX69" fmla="*/ 8450 w 10000"/>
              <a:gd name="connsiteY69" fmla="*/ 251 h 9370"/>
              <a:gd name="connsiteX70" fmla="*/ 8673 w 10000"/>
              <a:gd name="connsiteY70" fmla="*/ 505 h 9370"/>
              <a:gd name="connsiteX71" fmla="*/ 8883 w 10000"/>
              <a:gd name="connsiteY71" fmla="*/ 751 h 9370"/>
              <a:gd name="connsiteX72" fmla="*/ 9218 w 10000"/>
              <a:gd name="connsiteY72" fmla="*/ 1513 h 9370"/>
              <a:gd name="connsiteX73" fmla="*/ 9553 w 10000"/>
              <a:gd name="connsiteY73" fmla="*/ 2009 h 9370"/>
              <a:gd name="connsiteX74" fmla="*/ 9777 w 10000"/>
              <a:gd name="connsiteY74" fmla="*/ 2261 h 9370"/>
              <a:gd name="connsiteX75" fmla="*/ 9888 w 10000"/>
              <a:gd name="connsiteY75" fmla="*/ 2766 h 9370"/>
              <a:gd name="connsiteX76" fmla="*/ 9888 w 10000"/>
              <a:gd name="connsiteY76" fmla="*/ 2988 h 9370"/>
              <a:gd name="connsiteX77" fmla="*/ 9888 w 10000"/>
              <a:gd name="connsiteY77" fmla="*/ 2988 h 9370"/>
              <a:gd name="connsiteX0" fmla="*/ 9888 w 10000"/>
              <a:gd name="connsiteY0" fmla="*/ 3189 h 9871"/>
              <a:gd name="connsiteX1" fmla="*/ 10000 w 10000"/>
              <a:gd name="connsiteY1" fmla="*/ 3457 h 9871"/>
              <a:gd name="connsiteX2" fmla="*/ 9888 w 10000"/>
              <a:gd name="connsiteY2" fmla="*/ 3727 h 9871"/>
              <a:gd name="connsiteX3" fmla="*/ 9888 w 10000"/>
              <a:gd name="connsiteY3" fmla="*/ 3997 h 9871"/>
              <a:gd name="connsiteX4" fmla="*/ 9777 w 10000"/>
              <a:gd name="connsiteY4" fmla="*/ 4259 h 9871"/>
              <a:gd name="connsiteX5" fmla="*/ 9777 w 10000"/>
              <a:gd name="connsiteY5" fmla="*/ 4259 h 9871"/>
              <a:gd name="connsiteX6" fmla="*/ 9665 w 10000"/>
              <a:gd name="connsiteY6" fmla="*/ 4530 h 9871"/>
              <a:gd name="connsiteX7" fmla="*/ 9665 w 10000"/>
              <a:gd name="connsiteY7" fmla="*/ 4801 h 9871"/>
              <a:gd name="connsiteX8" fmla="*/ 9553 w 10000"/>
              <a:gd name="connsiteY8" fmla="*/ 5336 h 9871"/>
              <a:gd name="connsiteX9" fmla="*/ 9553 w 10000"/>
              <a:gd name="connsiteY9" fmla="*/ 5603 h 9871"/>
              <a:gd name="connsiteX10" fmla="*/ 9553 w 10000"/>
              <a:gd name="connsiteY10" fmla="*/ 6141 h 9871"/>
              <a:gd name="connsiteX11" fmla="*/ 9441 w 10000"/>
              <a:gd name="connsiteY11" fmla="*/ 6676 h 9871"/>
              <a:gd name="connsiteX12" fmla="*/ 9441 w 10000"/>
              <a:gd name="connsiteY12" fmla="*/ 7217 h 9871"/>
              <a:gd name="connsiteX13" fmla="*/ 9330 w 10000"/>
              <a:gd name="connsiteY13" fmla="*/ 8023 h 9871"/>
              <a:gd name="connsiteX14" fmla="*/ 9330 w 10000"/>
              <a:gd name="connsiteY14" fmla="*/ 8826 h 9871"/>
              <a:gd name="connsiteX15" fmla="*/ 9330 w 10000"/>
              <a:gd name="connsiteY15" fmla="*/ 9871 h 9871"/>
              <a:gd name="connsiteX16" fmla="*/ 8338 w 10000"/>
              <a:gd name="connsiteY16" fmla="*/ 8558 h 9871"/>
              <a:gd name="connsiteX17" fmla="*/ 8450 w 10000"/>
              <a:gd name="connsiteY17" fmla="*/ 7486 h 9871"/>
              <a:gd name="connsiteX18" fmla="*/ 8450 w 10000"/>
              <a:gd name="connsiteY18" fmla="*/ 6676 h 9871"/>
              <a:gd name="connsiteX19" fmla="*/ 8450 w 10000"/>
              <a:gd name="connsiteY19" fmla="*/ 5873 h 9871"/>
              <a:gd name="connsiteX20" fmla="*/ 8450 w 10000"/>
              <a:gd name="connsiteY20" fmla="*/ 5336 h 9871"/>
              <a:gd name="connsiteX21" fmla="*/ 8561 w 10000"/>
              <a:gd name="connsiteY21" fmla="*/ 4801 h 9871"/>
              <a:gd name="connsiteX22" fmla="*/ 8561 w 10000"/>
              <a:gd name="connsiteY22" fmla="*/ 4259 h 9871"/>
              <a:gd name="connsiteX23" fmla="*/ 8450 w 10000"/>
              <a:gd name="connsiteY23" fmla="*/ 3727 h 9871"/>
              <a:gd name="connsiteX24" fmla="*/ 8450 w 10000"/>
              <a:gd name="connsiteY24" fmla="*/ 3189 h 9871"/>
              <a:gd name="connsiteX25" fmla="*/ 8338 w 10000"/>
              <a:gd name="connsiteY25" fmla="*/ 2952 h 9871"/>
              <a:gd name="connsiteX26" fmla="*/ 8115 w 10000"/>
              <a:gd name="connsiteY26" fmla="*/ 2686 h 9871"/>
              <a:gd name="connsiteX27" fmla="*/ 7779 w 10000"/>
              <a:gd name="connsiteY27" fmla="*/ 2413 h 9871"/>
              <a:gd name="connsiteX28" fmla="*/ 7779 w 10000"/>
              <a:gd name="connsiteY28" fmla="*/ 2413 h 9871"/>
              <a:gd name="connsiteX29" fmla="*/ 7556 w 10000"/>
              <a:gd name="connsiteY29" fmla="*/ 2413 h 9871"/>
              <a:gd name="connsiteX30" fmla="*/ 7444 w 10000"/>
              <a:gd name="connsiteY30" fmla="*/ 2413 h 9871"/>
              <a:gd name="connsiteX31" fmla="*/ 7221 w 10000"/>
              <a:gd name="connsiteY31" fmla="*/ 2686 h 9871"/>
              <a:gd name="connsiteX32" fmla="*/ 6885 w 10000"/>
              <a:gd name="connsiteY32" fmla="*/ 2686 h 9871"/>
              <a:gd name="connsiteX33" fmla="*/ 6550 w 10000"/>
              <a:gd name="connsiteY33" fmla="*/ 2686 h 9871"/>
              <a:gd name="connsiteX34" fmla="*/ 6103 w 10000"/>
              <a:gd name="connsiteY34" fmla="*/ 2952 h 9871"/>
              <a:gd name="connsiteX35" fmla="*/ 5670 w 10000"/>
              <a:gd name="connsiteY35" fmla="*/ 2952 h 9871"/>
              <a:gd name="connsiteX36" fmla="*/ 5112 w 10000"/>
              <a:gd name="connsiteY36" fmla="*/ 3189 h 9871"/>
              <a:gd name="connsiteX37" fmla="*/ 4553 w 10000"/>
              <a:gd name="connsiteY37" fmla="*/ 3457 h 9871"/>
              <a:gd name="connsiteX38" fmla="*/ 3994 w 10000"/>
              <a:gd name="connsiteY38" fmla="*/ 3457 h 9871"/>
              <a:gd name="connsiteX39" fmla="*/ 3338 w 10000"/>
              <a:gd name="connsiteY39" fmla="*/ 3727 h 9871"/>
              <a:gd name="connsiteX40" fmla="*/ 2556 w 10000"/>
              <a:gd name="connsiteY40" fmla="*/ 3997 h 9871"/>
              <a:gd name="connsiteX41" fmla="*/ 1774 w 10000"/>
              <a:gd name="connsiteY41" fmla="*/ 4259 h 9871"/>
              <a:gd name="connsiteX42" fmla="*/ 880 w 10000"/>
              <a:gd name="connsiteY42" fmla="*/ 4530 h 9871"/>
              <a:gd name="connsiteX43" fmla="*/ 0 w 10000"/>
              <a:gd name="connsiteY43" fmla="*/ 4801 h 9871"/>
              <a:gd name="connsiteX44" fmla="*/ 0 w 10000"/>
              <a:gd name="connsiteY44" fmla="*/ 3189 h 9871"/>
              <a:gd name="connsiteX45" fmla="*/ 223 w 10000"/>
              <a:gd name="connsiteY45" fmla="*/ 3189 h 9871"/>
              <a:gd name="connsiteX46" fmla="*/ 559 w 10000"/>
              <a:gd name="connsiteY46" fmla="*/ 3189 h 9871"/>
              <a:gd name="connsiteX47" fmla="*/ 880 w 10000"/>
              <a:gd name="connsiteY47" fmla="*/ 3189 h 9871"/>
              <a:gd name="connsiteX48" fmla="*/ 1327 w 10000"/>
              <a:gd name="connsiteY48" fmla="*/ 2952 h 9871"/>
              <a:gd name="connsiteX49" fmla="*/ 1774 w 10000"/>
              <a:gd name="connsiteY49" fmla="*/ 2952 h 9871"/>
              <a:gd name="connsiteX50" fmla="*/ 2221 w 10000"/>
              <a:gd name="connsiteY50" fmla="*/ 2686 h 9871"/>
              <a:gd name="connsiteX51" fmla="*/ 2779 w 10000"/>
              <a:gd name="connsiteY51" fmla="*/ 2686 h 9871"/>
              <a:gd name="connsiteX52" fmla="*/ 3436 w 10000"/>
              <a:gd name="connsiteY52" fmla="*/ 2413 h 9871"/>
              <a:gd name="connsiteX53" fmla="*/ 3994 w 10000"/>
              <a:gd name="connsiteY53" fmla="*/ 2144 h 9871"/>
              <a:gd name="connsiteX54" fmla="*/ 4553 w 10000"/>
              <a:gd name="connsiteY54" fmla="*/ 2144 h 9871"/>
              <a:gd name="connsiteX55" fmla="*/ 5112 w 10000"/>
              <a:gd name="connsiteY55" fmla="*/ 1885 h 9871"/>
              <a:gd name="connsiteX56" fmla="*/ 5559 w 10000"/>
              <a:gd name="connsiteY56" fmla="*/ 1615 h 9871"/>
              <a:gd name="connsiteX57" fmla="*/ 6006 w 10000"/>
              <a:gd name="connsiteY57" fmla="*/ 1615 h 9871"/>
              <a:gd name="connsiteX58" fmla="*/ 6327 w 10000"/>
              <a:gd name="connsiteY58" fmla="*/ 1344 h 9871"/>
              <a:gd name="connsiteX59" fmla="*/ 6662 w 10000"/>
              <a:gd name="connsiteY59" fmla="*/ 1074 h 9871"/>
              <a:gd name="connsiteX60" fmla="*/ 6885 w 10000"/>
              <a:gd name="connsiteY60" fmla="*/ 1074 h 9871"/>
              <a:gd name="connsiteX61" fmla="*/ 7332 w 10000"/>
              <a:gd name="connsiteY61" fmla="*/ 801 h 9871"/>
              <a:gd name="connsiteX62" fmla="*/ 7668 w 10000"/>
              <a:gd name="connsiteY62" fmla="*/ 539 h 9871"/>
              <a:gd name="connsiteX63" fmla="*/ 7891 w 10000"/>
              <a:gd name="connsiteY63" fmla="*/ 268 h 9871"/>
              <a:gd name="connsiteX64" fmla="*/ 8003 w 10000"/>
              <a:gd name="connsiteY64" fmla="*/ 268 h 9871"/>
              <a:gd name="connsiteX65" fmla="*/ 8115 w 10000"/>
              <a:gd name="connsiteY65" fmla="*/ 0 h 9871"/>
              <a:gd name="connsiteX66" fmla="*/ 8226 w 10000"/>
              <a:gd name="connsiteY66" fmla="*/ 0 h 9871"/>
              <a:gd name="connsiteX67" fmla="*/ 8338 w 10000"/>
              <a:gd name="connsiteY67" fmla="*/ 0 h 9871"/>
              <a:gd name="connsiteX68" fmla="*/ 8450 w 10000"/>
              <a:gd name="connsiteY68" fmla="*/ 268 h 9871"/>
              <a:gd name="connsiteX69" fmla="*/ 8673 w 10000"/>
              <a:gd name="connsiteY69" fmla="*/ 539 h 9871"/>
              <a:gd name="connsiteX70" fmla="*/ 8883 w 10000"/>
              <a:gd name="connsiteY70" fmla="*/ 801 h 9871"/>
              <a:gd name="connsiteX71" fmla="*/ 9218 w 10000"/>
              <a:gd name="connsiteY71" fmla="*/ 1615 h 9871"/>
              <a:gd name="connsiteX72" fmla="*/ 9553 w 10000"/>
              <a:gd name="connsiteY72" fmla="*/ 2144 h 9871"/>
              <a:gd name="connsiteX73" fmla="*/ 9777 w 10000"/>
              <a:gd name="connsiteY73" fmla="*/ 2413 h 9871"/>
              <a:gd name="connsiteX74" fmla="*/ 9888 w 10000"/>
              <a:gd name="connsiteY74" fmla="*/ 2952 h 9871"/>
              <a:gd name="connsiteX75" fmla="*/ 9888 w 10000"/>
              <a:gd name="connsiteY75" fmla="*/ 3189 h 9871"/>
              <a:gd name="connsiteX76" fmla="*/ 9888 w 10000"/>
              <a:gd name="connsiteY76" fmla="*/ 3189 h 9871"/>
              <a:gd name="connsiteX0" fmla="*/ 9888 w 10000"/>
              <a:gd name="connsiteY0" fmla="*/ 3231 h 10000"/>
              <a:gd name="connsiteX1" fmla="*/ 10000 w 10000"/>
              <a:gd name="connsiteY1" fmla="*/ 3502 h 10000"/>
              <a:gd name="connsiteX2" fmla="*/ 9888 w 10000"/>
              <a:gd name="connsiteY2" fmla="*/ 3776 h 10000"/>
              <a:gd name="connsiteX3" fmla="*/ 9888 w 10000"/>
              <a:gd name="connsiteY3" fmla="*/ 4049 h 10000"/>
              <a:gd name="connsiteX4" fmla="*/ 9777 w 10000"/>
              <a:gd name="connsiteY4" fmla="*/ 4315 h 10000"/>
              <a:gd name="connsiteX5" fmla="*/ 9777 w 10000"/>
              <a:gd name="connsiteY5" fmla="*/ 4315 h 10000"/>
              <a:gd name="connsiteX6" fmla="*/ 9665 w 10000"/>
              <a:gd name="connsiteY6" fmla="*/ 4589 h 10000"/>
              <a:gd name="connsiteX7" fmla="*/ 9665 w 10000"/>
              <a:gd name="connsiteY7" fmla="*/ 4864 h 10000"/>
              <a:gd name="connsiteX8" fmla="*/ 9553 w 10000"/>
              <a:gd name="connsiteY8" fmla="*/ 5406 h 10000"/>
              <a:gd name="connsiteX9" fmla="*/ 9553 w 10000"/>
              <a:gd name="connsiteY9" fmla="*/ 5676 h 10000"/>
              <a:gd name="connsiteX10" fmla="*/ 9553 w 10000"/>
              <a:gd name="connsiteY10" fmla="*/ 6221 h 10000"/>
              <a:gd name="connsiteX11" fmla="*/ 9441 w 10000"/>
              <a:gd name="connsiteY11" fmla="*/ 6763 h 10000"/>
              <a:gd name="connsiteX12" fmla="*/ 9441 w 10000"/>
              <a:gd name="connsiteY12" fmla="*/ 7311 h 10000"/>
              <a:gd name="connsiteX13" fmla="*/ 9330 w 10000"/>
              <a:gd name="connsiteY13" fmla="*/ 8128 h 10000"/>
              <a:gd name="connsiteX14" fmla="*/ 9330 w 10000"/>
              <a:gd name="connsiteY14" fmla="*/ 8941 h 10000"/>
              <a:gd name="connsiteX15" fmla="*/ 9330 w 10000"/>
              <a:gd name="connsiteY15" fmla="*/ 10000 h 10000"/>
              <a:gd name="connsiteX16" fmla="*/ 8450 w 10000"/>
              <a:gd name="connsiteY16" fmla="*/ 7584 h 10000"/>
              <a:gd name="connsiteX17" fmla="*/ 8450 w 10000"/>
              <a:gd name="connsiteY17" fmla="*/ 6763 h 10000"/>
              <a:gd name="connsiteX18" fmla="*/ 8450 w 10000"/>
              <a:gd name="connsiteY18" fmla="*/ 5950 h 10000"/>
              <a:gd name="connsiteX19" fmla="*/ 8450 w 10000"/>
              <a:gd name="connsiteY19" fmla="*/ 5406 h 10000"/>
              <a:gd name="connsiteX20" fmla="*/ 8561 w 10000"/>
              <a:gd name="connsiteY20" fmla="*/ 4864 h 10000"/>
              <a:gd name="connsiteX21" fmla="*/ 8561 w 10000"/>
              <a:gd name="connsiteY21" fmla="*/ 4315 h 10000"/>
              <a:gd name="connsiteX22" fmla="*/ 8450 w 10000"/>
              <a:gd name="connsiteY22" fmla="*/ 3776 h 10000"/>
              <a:gd name="connsiteX23" fmla="*/ 8450 w 10000"/>
              <a:gd name="connsiteY23" fmla="*/ 3231 h 10000"/>
              <a:gd name="connsiteX24" fmla="*/ 8338 w 10000"/>
              <a:gd name="connsiteY24" fmla="*/ 2991 h 10000"/>
              <a:gd name="connsiteX25" fmla="*/ 8115 w 10000"/>
              <a:gd name="connsiteY25" fmla="*/ 2721 h 10000"/>
              <a:gd name="connsiteX26" fmla="*/ 7779 w 10000"/>
              <a:gd name="connsiteY26" fmla="*/ 2445 h 10000"/>
              <a:gd name="connsiteX27" fmla="*/ 7779 w 10000"/>
              <a:gd name="connsiteY27" fmla="*/ 2445 h 10000"/>
              <a:gd name="connsiteX28" fmla="*/ 7556 w 10000"/>
              <a:gd name="connsiteY28" fmla="*/ 2445 h 10000"/>
              <a:gd name="connsiteX29" fmla="*/ 7444 w 10000"/>
              <a:gd name="connsiteY29" fmla="*/ 2445 h 10000"/>
              <a:gd name="connsiteX30" fmla="*/ 7221 w 10000"/>
              <a:gd name="connsiteY30" fmla="*/ 2721 h 10000"/>
              <a:gd name="connsiteX31" fmla="*/ 6885 w 10000"/>
              <a:gd name="connsiteY31" fmla="*/ 2721 h 10000"/>
              <a:gd name="connsiteX32" fmla="*/ 6550 w 10000"/>
              <a:gd name="connsiteY32" fmla="*/ 2721 h 10000"/>
              <a:gd name="connsiteX33" fmla="*/ 6103 w 10000"/>
              <a:gd name="connsiteY33" fmla="*/ 2991 h 10000"/>
              <a:gd name="connsiteX34" fmla="*/ 5670 w 10000"/>
              <a:gd name="connsiteY34" fmla="*/ 2991 h 10000"/>
              <a:gd name="connsiteX35" fmla="*/ 5112 w 10000"/>
              <a:gd name="connsiteY35" fmla="*/ 3231 h 10000"/>
              <a:gd name="connsiteX36" fmla="*/ 4553 w 10000"/>
              <a:gd name="connsiteY36" fmla="*/ 3502 h 10000"/>
              <a:gd name="connsiteX37" fmla="*/ 3994 w 10000"/>
              <a:gd name="connsiteY37" fmla="*/ 3502 h 10000"/>
              <a:gd name="connsiteX38" fmla="*/ 3338 w 10000"/>
              <a:gd name="connsiteY38" fmla="*/ 3776 h 10000"/>
              <a:gd name="connsiteX39" fmla="*/ 2556 w 10000"/>
              <a:gd name="connsiteY39" fmla="*/ 4049 h 10000"/>
              <a:gd name="connsiteX40" fmla="*/ 1774 w 10000"/>
              <a:gd name="connsiteY40" fmla="*/ 4315 h 10000"/>
              <a:gd name="connsiteX41" fmla="*/ 880 w 10000"/>
              <a:gd name="connsiteY41" fmla="*/ 4589 h 10000"/>
              <a:gd name="connsiteX42" fmla="*/ 0 w 10000"/>
              <a:gd name="connsiteY42" fmla="*/ 4864 h 10000"/>
              <a:gd name="connsiteX43" fmla="*/ 0 w 10000"/>
              <a:gd name="connsiteY43" fmla="*/ 3231 h 10000"/>
              <a:gd name="connsiteX44" fmla="*/ 223 w 10000"/>
              <a:gd name="connsiteY44" fmla="*/ 3231 h 10000"/>
              <a:gd name="connsiteX45" fmla="*/ 559 w 10000"/>
              <a:gd name="connsiteY45" fmla="*/ 3231 h 10000"/>
              <a:gd name="connsiteX46" fmla="*/ 880 w 10000"/>
              <a:gd name="connsiteY46" fmla="*/ 3231 h 10000"/>
              <a:gd name="connsiteX47" fmla="*/ 1327 w 10000"/>
              <a:gd name="connsiteY47" fmla="*/ 2991 h 10000"/>
              <a:gd name="connsiteX48" fmla="*/ 1774 w 10000"/>
              <a:gd name="connsiteY48" fmla="*/ 2991 h 10000"/>
              <a:gd name="connsiteX49" fmla="*/ 2221 w 10000"/>
              <a:gd name="connsiteY49" fmla="*/ 2721 h 10000"/>
              <a:gd name="connsiteX50" fmla="*/ 2779 w 10000"/>
              <a:gd name="connsiteY50" fmla="*/ 2721 h 10000"/>
              <a:gd name="connsiteX51" fmla="*/ 3436 w 10000"/>
              <a:gd name="connsiteY51" fmla="*/ 2445 h 10000"/>
              <a:gd name="connsiteX52" fmla="*/ 3994 w 10000"/>
              <a:gd name="connsiteY52" fmla="*/ 2172 h 10000"/>
              <a:gd name="connsiteX53" fmla="*/ 4553 w 10000"/>
              <a:gd name="connsiteY53" fmla="*/ 2172 h 10000"/>
              <a:gd name="connsiteX54" fmla="*/ 5112 w 10000"/>
              <a:gd name="connsiteY54" fmla="*/ 1910 h 10000"/>
              <a:gd name="connsiteX55" fmla="*/ 5559 w 10000"/>
              <a:gd name="connsiteY55" fmla="*/ 1636 h 10000"/>
              <a:gd name="connsiteX56" fmla="*/ 6006 w 10000"/>
              <a:gd name="connsiteY56" fmla="*/ 1636 h 10000"/>
              <a:gd name="connsiteX57" fmla="*/ 6327 w 10000"/>
              <a:gd name="connsiteY57" fmla="*/ 1362 h 10000"/>
              <a:gd name="connsiteX58" fmla="*/ 6662 w 10000"/>
              <a:gd name="connsiteY58" fmla="*/ 1088 h 10000"/>
              <a:gd name="connsiteX59" fmla="*/ 6885 w 10000"/>
              <a:gd name="connsiteY59" fmla="*/ 1088 h 10000"/>
              <a:gd name="connsiteX60" fmla="*/ 7332 w 10000"/>
              <a:gd name="connsiteY60" fmla="*/ 811 h 10000"/>
              <a:gd name="connsiteX61" fmla="*/ 7668 w 10000"/>
              <a:gd name="connsiteY61" fmla="*/ 546 h 10000"/>
              <a:gd name="connsiteX62" fmla="*/ 7891 w 10000"/>
              <a:gd name="connsiteY62" fmla="*/ 272 h 10000"/>
              <a:gd name="connsiteX63" fmla="*/ 8003 w 10000"/>
              <a:gd name="connsiteY63" fmla="*/ 272 h 10000"/>
              <a:gd name="connsiteX64" fmla="*/ 8115 w 10000"/>
              <a:gd name="connsiteY64" fmla="*/ 0 h 10000"/>
              <a:gd name="connsiteX65" fmla="*/ 8226 w 10000"/>
              <a:gd name="connsiteY65" fmla="*/ 0 h 10000"/>
              <a:gd name="connsiteX66" fmla="*/ 8338 w 10000"/>
              <a:gd name="connsiteY66" fmla="*/ 0 h 10000"/>
              <a:gd name="connsiteX67" fmla="*/ 8450 w 10000"/>
              <a:gd name="connsiteY67" fmla="*/ 272 h 10000"/>
              <a:gd name="connsiteX68" fmla="*/ 8673 w 10000"/>
              <a:gd name="connsiteY68" fmla="*/ 546 h 10000"/>
              <a:gd name="connsiteX69" fmla="*/ 8883 w 10000"/>
              <a:gd name="connsiteY69" fmla="*/ 811 h 10000"/>
              <a:gd name="connsiteX70" fmla="*/ 9218 w 10000"/>
              <a:gd name="connsiteY70" fmla="*/ 1636 h 10000"/>
              <a:gd name="connsiteX71" fmla="*/ 9553 w 10000"/>
              <a:gd name="connsiteY71" fmla="*/ 2172 h 10000"/>
              <a:gd name="connsiteX72" fmla="*/ 9777 w 10000"/>
              <a:gd name="connsiteY72" fmla="*/ 2445 h 10000"/>
              <a:gd name="connsiteX73" fmla="*/ 9888 w 10000"/>
              <a:gd name="connsiteY73" fmla="*/ 2991 h 10000"/>
              <a:gd name="connsiteX74" fmla="*/ 9888 w 10000"/>
              <a:gd name="connsiteY74" fmla="*/ 3231 h 10000"/>
              <a:gd name="connsiteX75" fmla="*/ 9888 w 10000"/>
              <a:gd name="connsiteY75" fmla="*/ 3231 h 10000"/>
              <a:gd name="connsiteX0" fmla="*/ 9888 w 10000"/>
              <a:gd name="connsiteY0" fmla="*/ 3231 h 10000"/>
              <a:gd name="connsiteX1" fmla="*/ 10000 w 10000"/>
              <a:gd name="connsiteY1" fmla="*/ 3502 h 10000"/>
              <a:gd name="connsiteX2" fmla="*/ 9888 w 10000"/>
              <a:gd name="connsiteY2" fmla="*/ 3776 h 10000"/>
              <a:gd name="connsiteX3" fmla="*/ 9888 w 10000"/>
              <a:gd name="connsiteY3" fmla="*/ 4049 h 10000"/>
              <a:gd name="connsiteX4" fmla="*/ 9777 w 10000"/>
              <a:gd name="connsiteY4" fmla="*/ 4315 h 10000"/>
              <a:gd name="connsiteX5" fmla="*/ 9777 w 10000"/>
              <a:gd name="connsiteY5" fmla="*/ 4315 h 10000"/>
              <a:gd name="connsiteX6" fmla="*/ 9665 w 10000"/>
              <a:gd name="connsiteY6" fmla="*/ 4589 h 10000"/>
              <a:gd name="connsiteX7" fmla="*/ 9665 w 10000"/>
              <a:gd name="connsiteY7" fmla="*/ 4864 h 10000"/>
              <a:gd name="connsiteX8" fmla="*/ 9553 w 10000"/>
              <a:gd name="connsiteY8" fmla="*/ 5406 h 10000"/>
              <a:gd name="connsiteX9" fmla="*/ 9553 w 10000"/>
              <a:gd name="connsiteY9" fmla="*/ 5676 h 10000"/>
              <a:gd name="connsiteX10" fmla="*/ 9553 w 10000"/>
              <a:gd name="connsiteY10" fmla="*/ 6221 h 10000"/>
              <a:gd name="connsiteX11" fmla="*/ 9441 w 10000"/>
              <a:gd name="connsiteY11" fmla="*/ 6763 h 10000"/>
              <a:gd name="connsiteX12" fmla="*/ 9441 w 10000"/>
              <a:gd name="connsiteY12" fmla="*/ 7311 h 10000"/>
              <a:gd name="connsiteX13" fmla="*/ 9330 w 10000"/>
              <a:gd name="connsiteY13" fmla="*/ 8128 h 10000"/>
              <a:gd name="connsiteX14" fmla="*/ 9330 w 10000"/>
              <a:gd name="connsiteY14" fmla="*/ 8941 h 10000"/>
              <a:gd name="connsiteX15" fmla="*/ 9330 w 10000"/>
              <a:gd name="connsiteY15" fmla="*/ 10000 h 10000"/>
              <a:gd name="connsiteX16" fmla="*/ 8450 w 10000"/>
              <a:gd name="connsiteY16" fmla="*/ 6763 h 10000"/>
              <a:gd name="connsiteX17" fmla="*/ 8450 w 10000"/>
              <a:gd name="connsiteY17" fmla="*/ 5950 h 10000"/>
              <a:gd name="connsiteX18" fmla="*/ 8450 w 10000"/>
              <a:gd name="connsiteY18" fmla="*/ 5406 h 10000"/>
              <a:gd name="connsiteX19" fmla="*/ 8561 w 10000"/>
              <a:gd name="connsiteY19" fmla="*/ 4864 h 10000"/>
              <a:gd name="connsiteX20" fmla="*/ 8561 w 10000"/>
              <a:gd name="connsiteY20" fmla="*/ 4315 h 10000"/>
              <a:gd name="connsiteX21" fmla="*/ 8450 w 10000"/>
              <a:gd name="connsiteY21" fmla="*/ 3776 h 10000"/>
              <a:gd name="connsiteX22" fmla="*/ 8450 w 10000"/>
              <a:gd name="connsiteY22" fmla="*/ 3231 h 10000"/>
              <a:gd name="connsiteX23" fmla="*/ 8338 w 10000"/>
              <a:gd name="connsiteY23" fmla="*/ 2991 h 10000"/>
              <a:gd name="connsiteX24" fmla="*/ 8115 w 10000"/>
              <a:gd name="connsiteY24" fmla="*/ 2721 h 10000"/>
              <a:gd name="connsiteX25" fmla="*/ 7779 w 10000"/>
              <a:gd name="connsiteY25" fmla="*/ 2445 h 10000"/>
              <a:gd name="connsiteX26" fmla="*/ 7779 w 10000"/>
              <a:gd name="connsiteY26" fmla="*/ 2445 h 10000"/>
              <a:gd name="connsiteX27" fmla="*/ 7556 w 10000"/>
              <a:gd name="connsiteY27" fmla="*/ 2445 h 10000"/>
              <a:gd name="connsiteX28" fmla="*/ 7444 w 10000"/>
              <a:gd name="connsiteY28" fmla="*/ 2445 h 10000"/>
              <a:gd name="connsiteX29" fmla="*/ 7221 w 10000"/>
              <a:gd name="connsiteY29" fmla="*/ 2721 h 10000"/>
              <a:gd name="connsiteX30" fmla="*/ 6885 w 10000"/>
              <a:gd name="connsiteY30" fmla="*/ 2721 h 10000"/>
              <a:gd name="connsiteX31" fmla="*/ 6550 w 10000"/>
              <a:gd name="connsiteY31" fmla="*/ 2721 h 10000"/>
              <a:gd name="connsiteX32" fmla="*/ 6103 w 10000"/>
              <a:gd name="connsiteY32" fmla="*/ 2991 h 10000"/>
              <a:gd name="connsiteX33" fmla="*/ 5670 w 10000"/>
              <a:gd name="connsiteY33" fmla="*/ 2991 h 10000"/>
              <a:gd name="connsiteX34" fmla="*/ 5112 w 10000"/>
              <a:gd name="connsiteY34" fmla="*/ 3231 h 10000"/>
              <a:gd name="connsiteX35" fmla="*/ 4553 w 10000"/>
              <a:gd name="connsiteY35" fmla="*/ 3502 h 10000"/>
              <a:gd name="connsiteX36" fmla="*/ 3994 w 10000"/>
              <a:gd name="connsiteY36" fmla="*/ 3502 h 10000"/>
              <a:gd name="connsiteX37" fmla="*/ 3338 w 10000"/>
              <a:gd name="connsiteY37" fmla="*/ 3776 h 10000"/>
              <a:gd name="connsiteX38" fmla="*/ 2556 w 10000"/>
              <a:gd name="connsiteY38" fmla="*/ 4049 h 10000"/>
              <a:gd name="connsiteX39" fmla="*/ 1774 w 10000"/>
              <a:gd name="connsiteY39" fmla="*/ 4315 h 10000"/>
              <a:gd name="connsiteX40" fmla="*/ 880 w 10000"/>
              <a:gd name="connsiteY40" fmla="*/ 4589 h 10000"/>
              <a:gd name="connsiteX41" fmla="*/ 0 w 10000"/>
              <a:gd name="connsiteY41" fmla="*/ 4864 h 10000"/>
              <a:gd name="connsiteX42" fmla="*/ 0 w 10000"/>
              <a:gd name="connsiteY42" fmla="*/ 3231 h 10000"/>
              <a:gd name="connsiteX43" fmla="*/ 223 w 10000"/>
              <a:gd name="connsiteY43" fmla="*/ 3231 h 10000"/>
              <a:gd name="connsiteX44" fmla="*/ 559 w 10000"/>
              <a:gd name="connsiteY44" fmla="*/ 3231 h 10000"/>
              <a:gd name="connsiteX45" fmla="*/ 880 w 10000"/>
              <a:gd name="connsiteY45" fmla="*/ 3231 h 10000"/>
              <a:gd name="connsiteX46" fmla="*/ 1327 w 10000"/>
              <a:gd name="connsiteY46" fmla="*/ 2991 h 10000"/>
              <a:gd name="connsiteX47" fmla="*/ 1774 w 10000"/>
              <a:gd name="connsiteY47" fmla="*/ 2991 h 10000"/>
              <a:gd name="connsiteX48" fmla="*/ 2221 w 10000"/>
              <a:gd name="connsiteY48" fmla="*/ 2721 h 10000"/>
              <a:gd name="connsiteX49" fmla="*/ 2779 w 10000"/>
              <a:gd name="connsiteY49" fmla="*/ 2721 h 10000"/>
              <a:gd name="connsiteX50" fmla="*/ 3436 w 10000"/>
              <a:gd name="connsiteY50" fmla="*/ 2445 h 10000"/>
              <a:gd name="connsiteX51" fmla="*/ 3994 w 10000"/>
              <a:gd name="connsiteY51" fmla="*/ 2172 h 10000"/>
              <a:gd name="connsiteX52" fmla="*/ 4553 w 10000"/>
              <a:gd name="connsiteY52" fmla="*/ 2172 h 10000"/>
              <a:gd name="connsiteX53" fmla="*/ 5112 w 10000"/>
              <a:gd name="connsiteY53" fmla="*/ 1910 h 10000"/>
              <a:gd name="connsiteX54" fmla="*/ 5559 w 10000"/>
              <a:gd name="connsiteY54" fmla="*/ 1636 h 10000"/>
              <a:gd name="connsiteX55" fmla="*/ 6006 w 10000"/>
              <a:gd name="connsiteY55" fmla="*/ 1636 h 10000"/>
              <a:gd name="connsiteX56" fmla="*/ 6327 w 10000"/>
              <a:gd name="connsiteY56" fmla="*/ 1362 h 10000"/>
              <a:gd name="connsiteX57" fmla="*/ 6662 w 10000"/>
              <a:gd name="connsiteY57" fmla="*/ 1088 h 10000"/>
              <a:gd name="connsiteX58" fmla="*/ 6885 w 10000"/>
              <a:gd name="connsiteY58" fmla="*/ 1088 h 10000"/>
              <a:gd name="connsiteX59" fmla="*/ 7332 w 10000"/>
              <a:gd name="connsiteY59" fmla="*/ 811 h 10000"/>
              <a:gd name="connsiteX60" fmla="*/ 7668 w 10000"/>
              <a:gd name="connsiteY60" fmla="*/ 546 h 10000"/>
              <a:gd name="connsiteX61" fmla="*/ 7891 w 10000"/>
              <a:gd name="connsiteY61" fmla="*/ 272 h 10000"/>
              <a:gd name="connsiteX62" fmla="*/ 8003 w 10000"/>
              <a:gd name="connsiteY62" fmla="*/ 272 h 10000"/>
              <a:gd name="connsiteX63" fmla="*/ 8115 w 10000"/>
              <a:gd name="connsiteY63" fmla="*/ 0 h 10000"/>
              <a:gd name="connsiteX64" fmla="*/ 8226 w 10000"/>
              <a:gd name="connsiteY64" fmla="*/ 0 h 10000"/>
              <a:gd name="connsiteX65" fmla="*/ 8338 w 10000"/>
              <a:gd name="connsiteY65" fmla="*/ 0 h 10000"/>
              <a:gd name="connsiteX66" fmla="*/ 8450 w 10000"/>
              <a:gd name="connsiteY66" fmla="*/ 272 h 10000"/>
              <a:gd name="connsiteX67" fmla="*/ 8673 w 10000"/>
              <a:gd name="connsiteY67" fmla="*/ 546 h 10000"/>
              <a:gd name="connsiteX68" fmla="*/ 8883 w 10000"/>
              <a:gd name="connsiteY68" fmla="*/ 811 h 10000"/>
              <a:gd name="connsiteX69" fmla="*/ 9218 w 10000"/>
              <a:gd name="connsiteY69" fmla="*/ 1636 h 10000"/>
              <a:gd name="connsiteX70" fmla="*/ 9553 w 10000"/>
              <a:gd name="connsiteY70" fmla="*/ 2172 h 10000"/>
              <a:gd name="connsiteX71" fmla="*/ 9777 w 10000"/>
              <a:gd name="connsiteY71" fmla="*/ 2445 h 10000"/>
              <a:gd name="connsiteX72" fmla="*/ 9888 w 10000"/>
              <a:gd name="connsiteY72" fmla="*/ 2991 h 10000"/>
              <a:gd name="connsiteX73" fmla="*/ 9888 w 10000"/>
              <a:gd name="connsiteY73" fmla="*/ 3231 h 10000"/>
              <a:gd name="connsiteX74" fmla="*/ 9888 w 10000"/>
              <a:gd name="connsiteY74" fmla="*/ 3231 h 10000"/>
              <a:gd name="connsiteX0" fmla="*/ 9888 w 10000"/>
              <a:gd name="connsiteY0" fmla="*/ 3231 h 8941"/>
              <a:gd name="connsiteX1" fmla="*/ 10000 w 10000"/>
              <a:gd name="connsiteY1" fmla="*/ 3502 h 8941"/>
              <a:gd name="connsiteX2" fmla="*/ 9888 w 10000"/>
              <a:gd name="connsiteY2" fmla="*/ 3776 h 8941"/>
              <a:gd name="connsiteX3" fmla="*/ 9888 w 10000"/>
              <a:gd name="connsiteY3" fmla="*/ 4049 h 8941"/>
              <a:gd name="connsiteX4" fmla="*/ 9777 w 10000"/>
              <a:gd name="connsiteY4" fmla="*/ 4315 h 8941"/>
              <a:gd name="connsiteX5" fmla="*/ 9777 w 10000"/>
              <a:gd name="connsiteY5" fmla="*/ 4315 h 8941"/>
              <a:gd name="connsiteX6" fmla="*/ 9665 w 10000"/>
              <a:gd name="connsiteY6" fmla="*/ 4589 h 8941"/>
              <a:gd name="connsiteX7" fmla="*/ 9665 w 10000"/>
              <a:gd name="connsiteY7" fmla="*/ 4864 h 8941"/>
              <a:gd name="connsiteX8" fmla="*/ 9553 w 10000"/>
              <a:gd name="connsiteY8" fmla="*/ 5406 h 8941"/>
              <a:gd name="connsiteX9" fmla="*/ 9553 w 10000"/>
              <a:gd name="connsiteY9" fmla="*/ 5676 h 8941"/>
              <a:gd name="connsiteX10" fmla="*/ 9553 w 10000"/>
              <a:gd name="connsiteY10" fmla="*/ 6221 h 8941"/>
              <a:gd name="connsiteX11" fmla="*/ 9441 w 10000"/>
              <a:gd name="connsiteY11" fmla="*/ 6763 h 8941"/>
              <a:gd name="connsiteX12" fmla="*/ 9441 w 10000"/>
              <a:gd name="connsiteY12" fmla="*/ 7311 h 8941"/>
              <a:gd name="connsiteX13" fmla="*/ 9330 w 10000"/>
              <a:gd name="connsiteY13" fmla="*/ 8128 h 8941"/>
              <a:gd name="connsiteX14" fmla="*/ 9330 w 10000"/>
              <a:gd name="connsiteY14" fmla="*/ 8941 h 8941"/>
              <a:gd name="connsiteX15" fmla="*/ 8450 w 10000"/>
              <a:gd name="connsiteY15" fmla="*/ 6763 h 8941"/>
              <a:gd name="connsiteX16" fmla="*/ 8450 w 10000"/>
              <a:gd name="connsiteY16" fmla="*/ 5950 h 8941"/>
              <a:gd name="connsiteX17" fmla="*/ 8450 w 10000"/>
              <a:gd name="connsiteY17" fmla="*/ 5406 h 8941"/>
              <a:gd name="connsiteX18" fmla="*/ 8561 w 10000"/>
              <a:gd name="connsiteY18" fmla="*/ 4864 h 8941"/>
              <a:gd name="connsiteX19" fmla="*/ 8561 w 10000"/>
              <a:gd name="connsiteY19" fmla="*/ 4315 h 8941"/>
              <a:gd name="connsiteX20" fmla="*/ 8450 w 10000"/>
              <a:gd name="connsiteY20" fmla="*/ 3776 h 8941"/>
              <a:gd name="connsiteX21" fmla="*/ 8450 w 10000"/>
              <a:gd name="connsiteY21" fmla="*/ 3231 h 8941"/>
              <a:gd name="connsiteX22" fmla="*/ 8338 w 10000"/>
              <a:gd name="connsiteY22" fmla="*/ 2991 h 8941"/>
              <a:gd name="connsiteX23" fmla="*/ 8115 w 10000"/>
              <a:gd name="connsiteY23" fmla="*/ 2721 h 8941"/>
              <a:gd name="connsiteX24" fmla="*/ 7779 w 10000"/>
              <a:gd name="connsiteY24" fmla="*/ 2445 h 8941"/>
              <a:gd name="connsiteX25" fmla="*/ 7779 w 10000"/>
              <a:gd name="connsiteY25" fmla="*/ 2445 h 8941"/>
              <a:gd name="connsiteX26" fmla="*/ 7556 w 10000"/>
              <a:gd name="connsiteY26" fmla="*/ 2445 h 8941"/>
              <a:gd name="connsiteX27" fmla="*/ 7444 w 10000"/>
              <a:gd name="connsiteY27" fmla="*/ 2445 h 8941"/>
              <a:gd name="connsiteX28" fmla="*/ 7221 w 10000"/>
              <a:gd name="connsiteY28" fmla="*/ 2721 h 8941"/>
              <a:gd name="connsiteX29" fmla="*/ 6885 w 10000"/>
              <a:gd name="connsiteY29" fmla="*/ 2721 h 8941"/>
              <a:gd name="connsiteX30" fmla="*/ 6550 w 10000"/>
              <a:gd name="connsiteY30" fmla="*/ 2721 h 8941"/>
              <a:gd name="connsiteX31" fmla="*/ 6103 w 10000"/>
              <a:gd name="connsiteY31" fmla="*/ 2991 h 8941"/>
              <a:gd name="connsiteX32" fmla="*/ 5670 w 10000"/>
              <a:gd name="connsiteY32" fmla="*/ 2991 h 8941"/>
              <a:gd name="connsiteX33" fmla="*/ 5112 w 10000"/>
              <a:gd name="connsiteY33" fmla="*/ 3231 h 8941"/>
              <a:gd name="connsiteX34" fmla="*/ 4553 w 10000"/>
              <a:gd name="connsiteY34" fmla="*/ 3502 h 8941"/>
              <a:gd name="connsiteX35" fmla="*/ 3994 w 10000"/>
              <a:gd name="connsiteY35" fmla="*/ 3502 h 8941"/>
              <a:gd name="connsiteX36" fmla="*/ 3338 w 10000"/>
              <a:gd name="connsiteY36" fmla="*/ 3776 h 8941"/>
              <a:gd name="connsiteX37" fmla="*/ 2556 w 10000"/>
              <a:gd name="connsiteY37" fmla="*/ 4049 h 8941"/>
              <a:gd name="connsiteX38" fmla="*/ 1774 w 10000"/>
              <a:gd name="connsiteY38" fmla="*/ 4315 h 8941"/>
              <a:gd name="connsiteX39" fmla="*/ 880 w 10000"/>
              <a:gd name="connsiteY39" fmla="*/ 4589 h 8941"/>
              <a:gd name="connsiteX40" fmla="*/ 0 w 10000"/>
              <a:gd name="connsiteY40" fmla="*/ 4864 h 8941"/>
              <a:gd name="connsiteX41" fmla="*/ 0 w 10000"/>
              <a:gd name="connsiteY41" fmla="*/ 3231 h 8941"/>
              <a:gd name="connsiteX42" fmla="*/ 223 w 10000"/>
              <a:gd name="connsiteY42" fmla="*/ 3231 h 8941"/>
              <a:gd name="connsiteX43" fmla="*/ 559 w 10000"/>
              <a:gd name="connsiteY43" fmla="*/ 3231 h 8941"/>
              <a:gd name="connsiteX44" fmla="*/ 880 w 10000"/>
              <a:gd name="connsiteY44" fmla="*/ 3231 h 8941"/>
              <a:gd name="connsiteX45" fmla="*/ 1327 w 10000"/>
              <a:gd name="connsiteY45" fmla="*/ 2991 h 8941"/>
              <a:gd name="connsiteX46" fmla="*/ 1774 w 10000"/>
              <a:gd name="connsiteY46" fmla="*/ 2991 h 8941"/>
              <a:gd name="connsiteX47" fmla="*/ 2221 w 10000"/>
              <a:gd name="connsiteY47" fmla="*/ 2721 h 8941"/>
              <a:gd name="connsiteX48" fmla="*/ 2779 w 10000"/>
              <a:gd name="connsiteY48" fmla="*/ 2721 h 8941"/>
              <a:gd name="connsiteX49" fmla="*/ 3436 w 10000"/>
              <a:gd name="connsiteY49" fmla="*/ 2445 h 8941"/>
              <a:gd name="connsiteX50" fmla="*/ 3994 w 10000"/>
              <a:gd name="connsiteY50" fmla="*/ 2172 h 8941"/>
              <a:gd name="connsiteX51" fmla="*/ 4553 w 10000"/>
              <a:gd name="connsiteY51" fmla="*/ 2172 h 8941"/>
              <a:gd name="connsiteX52" fmla="*/ 5112 w 10000"/>
              <a:gd name="connsiteY52" fmla="*/ 1910 h 8941"/>
              <a:gd name="connsiteX53" fmla="*/ 5559 w 10000"/>
              <a:gd name="connsiteY53" fmla="*/ 1636 h 8941"/>
              <a:gd name="connsiteX54" fmla="*/ 6006 w 10000"/>
              <a:gd name="connsiteY54" fmla="*/ 1636 h 8941"/>
              <a:gd name="connsiteX55" fmla="*/ 6327 w 10000"/>
              <a:gd name="connsiteY55" fmla="*/ 1362 h 8941"/>
              <a:gd name="connsiteX56" fmla="*/ 6662 w 10000"/>
              <a:gd name="connsiteY56" fmla="*/ 1088 h 8941"/>
              <a:gd name="connsiteX57" fmla="*/ 6885 w 10000"/>
              <a:gd name="connsiteY57" fmla="*/ 1088 h 8941"/>
              <a:gd name="connsiteX58" fmla="*/ 7332 w 10000"/>
              <a:gd name="connsiteY58" fmla="*/ 811 h 8941"/>
              <a:gd name="connsiteX59" fmla="*/ 7668 w 10000"/>
              <a:gd name="connsiteY59" fmla="*/ 546 h 8941"/>
              <a:gd name="connsiteX60" fmla="*/ 7891 w 10000"/>
              <a:gd name="connsiteY60" fmla="*/ 272 h 8941"/>
              <a:gd name="connsiteX61" fmla="*/ 8003 w 10000"/>
              <a:gd name="connsiteY61" fmla="*/ 272 h 8941"/>
              <a:gd name="connsiteX62" fmla="*/ 8115 w 10000"/>
              <a:gd name="connsiteY62" fmla="*/ 0 h 8941"/>
              <a:gd name="connsiteX63" fmla="*/ 8226 w 10000"/>
              <a:gd name="connsiteY63" fmla="*/ 0 h 8941"/>
              <a:gd name="connsiteX64" fmla="*/ 8338 w 10000"/>
              <a:gd name="connsiteY64" fmla="*/ 0 h 8941"/>
              <a:gd name="connsiteX65" fmla="*/ 8450 w 10000"/>
              <a:gd name="connsiteY65" fmla="*/ 272 h 8941"/>
              <a:gd name="connsiteX66" fmla="*/ 8673 w 10000"/>
              <a:gd name="connsiteY66" fmla="*/ 546 h 8941"/>
              <a:gd name="connsiteX67" fmla="*/ 8883 w 10000"/>
              <a:gd name="connsiteY67" fmla="*/ 811 h 8941"/>
              <a:gd name="connsiteX68" fmla="*/ 9218 w 10000"/>
              <a:gd name="connsiteY68" fmla="*/ 1636 h 8941"/>
              <a:gd name="connsiteX69" fmla="*/ 9553 w 10000"/>
              <a:gd name="connsiteY69" fmla="*/ 2172 h 8941"/>
              <a:gd name="connsiteX70" fmla="*/ 9777 w 10000"/>
              <a:gd name="connsiteY70" fmla="*/ 2445 h 8941"/>
              <a:gd name="connsiteX71" fmla="*/ 9888 w 10000"/>
              <a:gd name="connsiteY71" fmla="*/ 2991 h 8941"/>
              <a:gd name="connsiteX72" fmla="*/ 9888 w 10000"/>
              <a:gd name="connsiteY72" fmla="*/ 3231 h 8941"/>
              <a:gd name="connsiteX73" fmla="*/ 9888 w 10000"/>
              <a:gd name="connsiteY73" fmla="*/ 3231 h 8941"/>
              <a:gd name="connsiteX0" fmla="*/ 9888 w 10000"/>
              <a:gd name="connsiteY0" fmla="*/ 3614 h 9091"/>
              <a:gd name="connsiteX1" fmla="*/ 10000 w 10000"/>
              <a:gd name="connsiteY1" fmla="*/ 3917 h 9091"/>
              <a:gd name="connsiteX2" fmla="*/ 9888 w 10000"/>
              <a:gd name="connsiteY2" fmla="*/ 4223 h 9091"/>
              <a:gd name="connsiteX3" fmla="*/ 9888 w 10000"/>
              <a:gd name="connsiteY3" fmla="*/ 4529 h 9091"/>
              <a:gd name="connsiteX4" fmla="*/ 9777 w 10000"/>
              <a:gd name="connsiteY4" fmla="*/ 4826 h 9091"/>
              <a:gd name="connsiteX5" fmla="*/ 9777 w 10000"/>
              <a:gd name="connsiteY5" fmla="*/ 4826 h 9091"/>
              <a:gd name="connsiteX6" fmla="*/ 9665 w 10000"/>
              <a:gd name="connsiteY6" fmla="*/ 5133 h 9091"/>
              <a:gd name="connsiteX7" fmla="*/ 9665 w 10000"/>
              <a:gd name="connsiteY7" fmla="*/ 5440 h 9091"/>
              <a:gd name="connsiteX8" fmla="*/ 9553 w 10000"/>
              <a:gd name="connsiteY8" fmla="*/ 6046 h 9091"/>
              <a:gd name="connsiteX9" fmla="*/ 9553 w 10000"/>
              <a:gd name="connsiteY9" fmla="*/ 6348 h 9091"/>
              <a:gd name="connsiteX10" fmla="*/ 9553 w 10000"/>
              <a:gd name="connsiteY10" fmla="*/ 6958 h 9091"/>
              <a:gd name="connsiteX11" fmla="*/ 9441 w 10000"/>
              <a:gd name="connsiteY11" fmla="*/ 7564 h 9091"/>
              <a:gd name="connsiteX12" fmla="*/ 9441 w 10000"/>
              <a:gd name="connsiteY12" fmla="*/ 8177 h 9091"/>
              <a:gd name="connsiteX13" fmla="*/ 9330 w 10000"/>
              <a:gd name="connsiteY13" fmla="*/ 9091 h 9091"/>
              <a:gd name="connsiteX14" fmla="*/ 8450 w 10000"/>
              <a:gd name="connsiteY14" fmla="*/ 7564 h 9091"/>
              <a:gd name="connsiteX15" fmla="*/ 8450 w 10000"/>
              <a:gd name="connsiteY15" fmla="*/ 6655 h 9091"/>
              <a:gd name="connsiteX16" fmla="*/ 8450 w 10000"/>
              <a:gd name="connsiteY16" fmla="*/ 6046 h 9091"/>
              <a:gd name="connsiteX17" fmla="*/ 8561 w 10000"/>
              <a:gd name="connsiteY17" fmla="*/ 5440 h 9091"/>
              <a:gd name="connsiteX18" fmla="*/ 8561 w 10000"/>
              <a:gd name="connsiteY18" fmla="*/ 4826 h 9091"/>
              <a:gd name="connsiteX19" fmla="*/ 8450 w 10000"/>
              <a:gd name="connsiteY19" fmla="*/ 4223 h 9091"/>
              <a:gd name="connsiteX20" fmla="*/ 8450 w 10000"/>
              <a:gd name="connsiteY20" fmla="*/ 3614 h 9091"/>
              <a:gd name="connsiteX21" fmla="*/ 8338 w 10000"/>
              <a:gd name="connsiteY21" fmla="*/ 3345 h 9091"/>
              <a:gd name="connsiteX22" fmla="*/ 8115 w 10000"/>
              <a:gd name="connsiteY22" fmla="*/ 3043 h 9091"/>
              <a:gd name="connsiteX23" fmla="*/ 7779 w 10000"/>
              <a:gd name="connsiteY23" fmla="*/ 2735 h 9091"/>
              <a:gd name="connsiteX24" fmla="*/ 7779 w 10000"/>
              <a:gd name="connsiteY24" fmla="*/ 2735 h 9091"/>
              <a:gd name="connsiteX25" fmla="*/ 7556 w 10000"/>
              <a:gd name="connsiteY25" fmla="*/ 2735 h 9091"/>
              <a:gd name="connsiteX26" fmla="*/ 7444 w 10000"/>
              <a:gd name="connsiteY26" fmla="*/ 2735 h 9091"/>
              <a:gd name="connsiteX27" fmla="*/ 7221 w 10000"/>
              <a:gd name="connsiteY27" fmla="*/ 3043 h 9091"/>
              <a:gd name="connsiteX28" fmla="*/ 6885 w 10000"/>
              <a:gd name="connsiteY28" fmla="*/ 3043 h 9091"/>
              <a:gd name="connsiteX29" fmla="*/ 6550 w 10000"/>
              <a:gd name="connsiteY29" fmla="*/ 3043 h 9091"/>
              <a:gd name="connsiteX30" fmla="*/ 6103 w 10000"/>
              <a:gd name="connsiteY30" fmla="*/ 3345 h 9091"/>
              <a:gd name="connsiteX31" fmla="*/ 5670 w 10000"/>
              <a:gd name="connsiteY31" fmla="*/ 3345 h 9091"/>
              <a:gd name="connsiteX32" fmla="*/ 5112 w 10000"/>
              <a:gd name="connsiteY32" fmla="*/ 3614 h 9091"/>
              <a:gd name="connsiteX33" fmla="*/ 4553 w 10000"/>
              <a:gd name="connsiteY33" fmla="*/ 3917 h 9091"/>
              <a:gd name="connsiteX34" fmla="*/ 3994 w 10000"/>
              <a:gd name="connsiteY34" fmla="*/ 3917 h 9091"/>
              <a:gd name="connsiteX35" fmla="*/ 3338 w 10000"/>
              <a:gd name="connsiteY35" fmla="*/ 4223 h 9091"/>
              <a:gd name="connsiteX36" fmla="*/ 2556 w 10000"/>
              <a:gd name="connsiteY36" fmla="*/ 4529 h 9091"/>
              <a:gd name="connsiteX37" fmla="*/ 1774 w 10000"/>
              <a:gd name="connsiteY37" fmla="*/ 4826 h 9091"/>
              <a:gd name="connsiteX38" fmla="*/ 880 w 10000"/>
              <a:gd name="connsiteY38" fmla="*/ 5133 h 9091"/>
              <a:gd name="connsiteX39" fmla="*/ 0 w 10000"/>
              <a:gd name="connsiteY39" fmla="*/ 5440 h 9091"/>
              <a:gd name="connsiteX40" fmla="*/ 0 w 10000"/>
              <a:gd name="connsiteY40" fmla="*/ 3614 h 9091"/>
              <a:gd name="connsiteX41" fmla="*/ 223 w 10000"/>
              <a:gd name="connsiteY41" fmla="*/ 3614 h 9091"/>
              <a:gd name="connsiteX42" fmla="*/ 559 w 10000"/>
              <a:gd name="connsiteY42" fmla="*/ 3614 h 9091"/>
              <a:gd name="connsiteX43" fmla="*/ 880 w 10000"/>
              <a:gd name="connsiteY43" fmla="*/ 3614 h 9091"/>
              <a:gd name="connsiteX44" fmla="*/ 1327 w 10000"/>
              <a:gd name="connsiteY44" fmla="*/ 3345 h 9091"/>
              <a:gd name="connsiteX45" fmla="*/ 1774 w 10000"/>
              <a:gd name="connsiteY45" fmla="*/ 3345 h 9091"/>
              <a:gd name="connsiteX46" fmla="*/ 2221 w 10000"/>
              <a:gd name="connsiteY46" fmla="*/ 3043 h 9091"/>
              <a:gd name="connsiteX47" fmla="*/ 2779 w 10000"/>
              <a:gd name="connsiteY47" fmla="*/ 3043 h 9091"/>
              <a:gd name="connsiteX48" fmla="*/ 3436 w 10000"/>
              <a:gd name="connsiteY48" fmla="*/ 2735 h 9091"/>
              <a:gd name="connsiteX49" fmla="*/ 3994 w 10000"/>
              <a:gd name="connsiteY49" fmla="*/ 2429 h 9091"/>
              <a:gd name="connsiteX50" fmla="*/ 4553 w 10000"/>
              <a:gd name="connsiteY50" fmla="*/ 2429 h 9091"/>
              <a:gd name="connsiteX51" fmla="*/ 5112 w 10000"/>
              <a:gd name="connsiteY51" fmla="*/ 2136 h 9091"/>
              <a:gd name="connsiteX52" fmla="*/ 5559 w 10000"/>
              <a:gd name="connsiteY52" fmla="*/ 1830 h 9091"/>
              <a:gd name="connsiteX53" fmla="*/ 6006 w 10000"/>
              <a:gd name="connsiteY53" fmla="*/ 1830 h 9091"/>
              <a:gd name="connsiteX54" fmla="*/ 6327 w 10000"/>
              <a:gd name="connsiteY54" fmla="*/ 1523 h 9091"/>
              <a:gd name="connsiteX55" fmla="*/ 6662 w 10000"/>
              <a:gd name="connsiteY55" fmla="*/ 1217 h 9091"/>
              <a:gd name="connsiteX56" fmla="*/ 6885 w 10000"/>
              <a:gd name="connsiteY56" fmla="*/ 1217 h 9091"/>
              <a:gd name="connsiteX57" fmla="*/ 7332 w 10000"/>
              <a:gd name="connsiteY57" fmla="*/ 907 h 9091"/>
              <a:gd name="connsiteX58" fmla="*/ 7668 w 10000"/>
              <a:gd name="connsiteY58" fmla="*/ 611 h 9091"/>
              <a:gd name="connsiteX59" fmla="*/ 7891 w 10000"/>
              <a:gd name="connsiteY59" fmla="*/ 304 h 9091"/>
              <a:gd name="connsiteX60" fmla="*/ 8003 w 10000"/>
              <a:gd name="connsiteY60" fmla="*/ 304 h 9091"/>
              <a:gd name="connsiteX61" fmla="*/ 8115 w 10000"/>
              <a:gd name="connsiteY61" fmla="*/ 0 h 9091"/>
              <a:gd name="connsiteX62" fmla="*/ 8226 w 10000"/>
              <a:gd name="connsiteY62" fmla="*/ 0 h 9091"/>
              <a:gd name="connsiteX63" fmla="*/ 8338 w 10000"/>
              <a:gd name="connsiteY63" fmla="*/ 0 h 9091"/>
              <a:gd name="connsiteX64" fmla="*/ 8450 w 10000"/>
              <a:gd name="connsiteY64" fmla="*/ 304 h 9091"/>
              <a:gd name="connsiteX65" fmla="*/ 8673 w 10000"/>
              <a:gd name="connsiteY65" fmla="*/ 611 h 9091"/>
              <a:gd name="connsiteX66" fmla="*/ 8883 w 10000"/>
              <a:gd name="connsiteY66" fmla="*/ 907 h 9091"/>
              <a:gd name="connsiteX67" fmla="*/ 9218 w 10000"/>
              <a:gd name="connsiteY67" fmla="*/ 1830 h 9091"/>
              <a:gd name="connsiteX68" fmla="*/ 9553 w 10000"/>
              <a:gd name="connsiteY68" fmla="*/ 2429 h 9091"/>
              <a:gd name="connsiteX69" fmla="*/ 9777 w 10000"/>
              <a:gd name="connsiteY69" fmla="*/ 2735 h 9091"/>
              <a:gd name="connsiteX70" fmla="*/ 9888 w 10000"/>
              <a:gd name="connsiteY70" fmla="*/ 3345 h 9091"/>
              <a:gd name="connsiteX71" fmla="*/ 9888 w 10000"/>
              <a:gd name="connsiteY71" fmla="*/ 3614 h 9091"/>
              <a:gd name="connsiteX72" fmla="*/ 9888 w 10000"/>
              <a:gd name="connsiteY72" fmla="*/ 3614 h 9091"/>
              <a:gd name="connsiteX0" fmla="*/ 9888 w 10000"/>
              <a:gd name="connsiteY0" fmla="*/ 3975 h 8995"/>
              <a:gd name="connsiteX1" fmla="*/ 10000 w 10000"/>
              <a:gd name="connsiteY1" fmla="*/ 4309 h 8995"/>
              <a:gd name="connsiteX2" fmla="*/ 9888 w 10000"/>
              <a:gd name="connsiteY2" fmla="*/ 4645 h 8995"/>
              <a:gd name="connsiteX3" fmla="*/ 9888 w 10000"/>
              <a:gd name="connsiteY3" fmla="*/ 4982 h 8995"/>
              <a:gd name="connsiteX4" fmla="*/ 9777 w 10000"/>
              <a:gd name="connsiteY4" fmla="*/ 5309 h 8995"/>
              <a:gd name="connsiteX5" fmla="*/ 9777 w 10000"/>
              <a:gd name="connsiteY5" fmla="*/ 5309 h 8995"/>
              <a:gd name="connsiteX6" fmla="*/ 9665 w 10000"/>
              <a:gd name="connsiteY6" fmla="*/ 5646 h 8995"/>
              <a:gd name="connsiteX7" fmla="*/ 9665 w 10000"/>
              <a:gd name="connsiteY7" fmla="*/ 5984 h 8995"/>
              <a:gd name="connsiteX8" fmla="*/ 9553 w 10000"/>
              <a:gd name="connsiteY8" fmla="*/ 6651 h 8995"/>
              <a:gd name="connsiteX9" fmla="*/ 9553 w 10000"/>
              <a:gd name="connsiteY9" fmla="*/ 6983 h 8995"/>
              <a:gd name="connsiteX10" fmla="*/ 9553 w 10000"/>
              <a:gd name="connsiteY10" fmla="*/ 7654 h 8995"/>
              <a:gd name="connsiteX11" fmla="*/ 9441 w 10000"/>
              <a:gd name="connsiteY11" fmla="*/ 8320 h 8995"/>
              <a:gd name="connsiteX12" fmla="*/ 9441 w 10000"/>
              <a:gd name="connsiteY12" fmla="*/ 8995 h 8995"/>
              <a:gd name="connsiteX13" fmla="*/ 8450 w 10000"/>
              <a:gd name="connsiteY13" fmla="*/ 8320 h 8995"/>
              <a:gd name="connsiteX14" fmla="*/ 8450 w 10000"/>
              <a:gd name="connsiteY14" fmla="*/ 7320 h 8995"/>
              <a:gd name="connsiteX15" fmla="*/ 8450 w 10000"/>
              <a:gd name="connsiteY15" fmla="*/ 6651 h 8995"/>
              <a:gd name="connsiteX16" fmla="*/ 8561 w 10000"/>
              <a:gd name="connsiteY16" fmla="*/ 5984 h 8995"/>
              <a:gd name="connsiteX17" fmla="*/ 8561 w 10000"/>
              <a:gd name="connsiteY17" fmla="*/ 5309 h 8995"/>
              <a:gd name="connsiteX18" fmla="*/ 8450 w 10000"/>
              <a:gd name="connsiteY18" fmla="*/ 4645 h 8995"/>
              <a:gd name="connsiteX19" fmla="*/ 8450 w 10000"/>
              <a:gd name="connsiteY19" fmla="*/ 3975 h 8995"/>
              <a:gd name="connsiteX20" fmla="*/ 8338 w 10000"/>
              <a:gd name="connsiteY20" fmla="*/ 3679 h 8995"/>
              <a:gd name="connsiteX21" fmla="*/ 8115 w 10000"/>
              <a:gd name="connsiteY21" fmla="*/ 3347 h 8995"/>
              <a:gd name="connsiteX22" fmla="*/ 7779 w 10000"/>
              <a:gd name="connsiteY22" fmla="*/ 3008 h 8995"/>
              <a:gd name="connsiteX23" fmla="*/ 7779 w 10000"/>
              <a:gd name="connsiteY23" fmla="*/ 3008 h 8995"/>
              <a:gd name="connsiteX24" fmla="*/ 7556 w 10000"/>
              <a:gd name="connsiteY24" fmla="*/ 3008 h 8995"/>
              <a:gd name="connsiteX25" fmla="*/ 7444 w 10000"/>
              <a:gd name="connsiteY25" fmla="*/ 3008 h 8995"/>
              <a:gd name="connsiteX26" fmla="*/ 7221 w 10000"/>
              <a:gd name="connsiteY26" fmla="*/ 3347 h 8995"/>
              <a:gd name="connsiteX27" fmla="*/ 6885 w 10000"/>
              <a:gd name="connsiteY27" fmla="*/ 3347 h 8995"/>
              <a:gd name="connsiteX28" fmla="*/ 6550 w 10000"/>
              <a:gd name="connsiteY28" fmla="*/ 3347 h 8995"/>
              <a:gd name="connsiteX29" fmla="*/ 6103 w 10000"/>
              <a:gd name="connsiteY29" fmla="*/ 3679 h 8995"/>
              <a:gd name="connsiteX30" fmla="*/ 5670 w 10000"/>
              <a:gd name="connsiteY30" fmla="*/ 3679 h 8995"/>
              <a:gd name="connsiteX31" fmla="*/ 5112 w 10000"/>
              <a:gd name="connsiteY31" fmla="*/ 3975 h 8995"/>
              <a:gd name="connsiteX32" fmla="*/ 4553 w 10000"/>
              <a:gd name="connsiteY32" fmla="*/ 4309 h 8995"/>
              <a:gd name="connsiteX33" fmla="*/ 3994 w 10000"/>
              <a:gd name="connsiteY33" fmla="*/ 4309 h 8995"/>
              <a:gd name="connsiteX34" fmla="*/ 3338 w 10000"/>
              <a:gd name="connsiteY34" fmla="*/ 4645 h 8995"/>
              <a:gd name="connsiteX35" fmla="*/ 2556 w 10000"/>
              <a:gd name="connsiteY35" fmla="*/ 4982 h 8995"/>
              <a:gd name="connsiteX36" fmla="*/ 1774 w 10000"/>
              <a:gd name="connsiteY36" fmla="*/ 5309 h 8995"/>
              <a:gd name="connsiteX37" fmla="*/ 880 w 10000"/>
              <a:gd name="connsiteY37" fmla="*/ 5646 h 8995"/>
              <a:gd name="connsiteX38" fmla="*/ 0 w 10000"/>
              <a:gd name="connsiteY38" fmla="*/ 5984 h 8995"/>
              <a:gd name="connsiteX39" fmla="*/ 0 w 10000"/>
              <a:gd name="connsiteY39" fmla="*/ 3975 h 8995"/>
              <a:gd name="connsiteX40" fmla="*/ 223 w 10000"/>
              <a:gd name="connsiteY40" fmla="*/ 3975 h 8995"/>
              <a:gd name="connsiteX41" fmla="*/ 559 w 10000"/>
              <a:gd name="connsiteY41" fmla="*/ 3975 h 8995"/>
              <a:gd name="connsiteX42" fmla="*/ 880 w 10000"/>
              <a:gd name="connsiteY42" fmla="*/ 3975 h 8995"/>
              <a:gd name="connsiteX43" fmla="*/ 1327 w 10000"/>
              <a:gd name="connsiteY43" fmla="*/ 3679 h 8995"/>
              <a:gd name="connsiteX44" fmla="*/ 1774 w 10000"/>
              <a:gd name="connsiteY44" fmla="*/ 3679 h 8995"/>
              <a:gd name="connsiteX45" fmla="*/ 2221 w 10000"/>
              <a:gd name="connsiteY45" fmla="*/ 3347 h 8995"/>
              <a:gd name="connsiteX46" fmla="*/ 2779 w 10000"/>
              <a:gd name="connsiteY46" fmla="*/ 3347 h 8995"/>
              <a:gd name="connsiteX47" fmla="*/ 3436 w 10000"/>
              <a:gd name="connsiteY47" fmla="*/ 3008 h 8995"/>
              <a:gd name="connsiteX48" fmla="*/ 3994 w 10000"/>
              <a:gd name="connsiteY48" fmla="*/ 2672 h 8995"/>
              <a:gd name="connsiteX49" fmla="*/ 4553 w 10000"/>
              <a:gd name="connsiteY49" fmla="*/ 2672 h 8995"/>
              <a:gd name="connsiteX50" fmla="*/ 5112 w 10000"/>
              <a:gd name="connsiteY50" fmla="*/ 2350 h 8995"/>
              <a:gd name="connsiteX51" fmla="*/ 5559 w 10000"/>
              <a:gd name="connsiteY51" fmla="*/ 2013 h 8995"/>
              <a:gd name="connsiteX52" fmla="*/ 6006 w 10000"/>
              <a:gd name="connsiteY52" fmla="*/ 2013 h 8995"/>
              <a:gd name="connsiteX53" fmla="*/ 6327 w 10000"/>
              <a:gd name="connsiteY53" fmla="*/ 1675 h 8995"/>
              <a:gd name="connsiteX54" fmla="*/ 6662 w 10000"/>
              <a:gd name="connsiteY54" fmla="*/ 1339 h 8995"/>
              <a:gd name="connsiteX55" fmla="*/ 6885 w 10000"/>
              <a:gd name="connsiteY55" fmla="*/ 1339 h 8995"/>
              <a:gd name="connsiteX56" fmla="*/ 7332 w 10000"/>
              <a:gd name="connsiteY56" fmla="*/ 998 h 8995"/>
              <a:gd name="connsiteX57" fmla="*/ 7668 w 10000"/>
              <a:gd name="connsiteY57" fmla="*/ 672 h 8995"/>
              <a:gd name="connsiteX58" fmla="*/ 7891 w 10000"/>
              <a:gd name="connsiteY58" fmla="*/ 334 h 8995"/>
              <a:gd name="connsiteX59" fmla="*/ 8003 w 10000"/>
              <a:gd name="connsiteY59" fmla="*/ 334 h 8995"/>
              <a:gd name="connsiteX60" fmla="*/ 8115 w 10000"/>
              <a:gd name="connsiteY60" fmla="*/ 0 h 8995"/>
              <a:gd name="connsiteX61" fmla="*/ 8226 w 10000"/>
              <a:gd name="connsiteY61" fmla="*/ 0 h 8995"/>
              <a:gd name="connsiteX62" fmla="*/ 8338 w 10000"/>
              <a:gd name="connsiteY62" fmla="*/ 0 h 8995"/>
              <a:gd name="connsiteX63" fmla="*/ 8450 w 10000"/>
              <a:gd name="connsiteY63" fmla="*/ 334 h 8995"/>
              <a:gd name="connsiteX64" fmla="*/ 8673 w 10000"/>
              <a:gd name="connsiteY64" fmla="*/ 672 h 8995"/>
              <a:gd name="connsiteX65" fmla="*/ 8883 w 10000"/>
              <a:gd name="connsiteY65" fmla="*/ 998 h 8995"/>
              <a:gd name="connsiteX66" fmla="*/ 9218 w 10000"/>
              <a:gd name="connsiteY66" fmla="*/ 2013 h 8995"/>
              <a:gd name="connsiteX67" fmla="*/ 9553 w 10000"/>
              <a:gd name="connsiteY67" fmla="*/ 2672 h 8995"/>
              <a:gd name="connsiteX68" fmla="*/ 9777 w 10000"/>
              <a:gd name="connsiteY68" fmla="*/ 3008 h 8995"/>
              <a:gd name="connsiteX69" fmla="*/ 9888 w 10000"/>
              <a:gd name="connsiteY69" fmla="*/ 3679 h 8995"/>
              <a:gd name="connsiteX70" fmla="*/ 9888 w 10000"/>
              <a:gd name="connsiteY70" fmla="*/ 3975 h 8995"/>
              <a:gd name="connsiteX71" fmla="*/ 9888 w 10000"/>
              <a:gd name="connsiteY71" fmla="*/ 3975 h 8995"/>
              <a:gd name="connsiteX0" fmla="*/ 9888 w 10000"/>
              <a:gd name="connsiteY0" fmla="*/ 4419 h 9250"/>
              <a:gd name="connsiteX1" fmla="*/ 10000 w 10000"/>
              <a:gd name="connsiteY1" fmla="*/ 4790 h 9250"/>
              <a:gd name="connsiteX2" fmla="*/ 9888 w 10000"/>
              <a:gd name="connsiteY2" fmla="*/ 5164 h 9250"/>
              <a:gd name="connsiteX3" fmla="*/ 9888 w 10000"/>
              <a:gd name="connsiteY3" fmla="*/ 5539 h 9250"/>
              <a:gd name="connsiteX4" fmla="*/ 9777 w 10000"/>
              <a:gd name="connsiteY4" fmla="*/ 5902 h 9250"/>
              <a:gd name="connsiteX5" fmla="*/ 9777 w 10000"/>
              <a:gd name="connsiteY5" fmla="*/ 5902 h 9250"/>
              <a:gd name="connsiteX6" fmla="*/ 9665 w 10000"/>
              <a:gd name="connsiteY6" fmla="*/ 6277 h 9250"/>
              <a:gd name="connsiteX7" fmla="*/ 9665 w 10000"/>
              <a:gd name="connsiteY7" fmla="*/ 6653 h 9250"/>
              <a:gd name="connsiteX8" fmla="*/ 9553 w 10000"/>
              <a:gd name="connsiteY8" fmla="*/ 7394 h 9250"/>
              <a:gd name="connsiteX9" fmla="*/ 9553 w 10000"/>
              <a:gd name="connsiteY9" fmla="*/ 7763 h 9250"/>
              <a:gd name="connsiteX10" fmla="*/ 9553 w 10000"/>
              <a:gd name="connsiteY10" fmla="*/ 8509 h 9250"/>
              <a:gd name="connsiteX11" fmla="*/ 9441 w 10000"/>
              <a:gd name="connsiteY11" fmla="*/ 9250 h 9250"/>
              <a:gd name="connsiteX12" fmla="*/ 8450 w 10000"/>
              <a:gd name="connsiteY12" fmla="*/ 9250 h 9250"/>
              <a:gd name="connsiteX13" fmla="*/ 8450 w 10000"/>
              <a:gd name="connsiteY13" fmla="*/ 8138 h 9250"/>
              <a:gd name="connsiteX14" fmla="*/ 8450 w 10000"/>
              <a:gd name="connsiteY14" fmla="*/ 7394 h 9250"/>
              <a:gd name="connsiteX15" fmla="*/ 8561 w 10000"/>
              <a:gd name="connsiteY15" fmla="*/ 6653 h 9250"/>
              <a:gd name="connsiteX16" fmla="*/ 8561 w 10000"/>
              <a:gd name="connsiteY16" fmla="*/ 5902 h 9250"/>
              <a:gd name="connsiteX17" fmla="*/ 8450 w 10000"/>
              <a:gd name="connsiteY17" fmla="*/ 5164 h 9250"/>
              <a:gd name="connsiteX18" fmla="*/ 8450 w 10000"/>
              <a:gd name="connsiteY18" fmla="*/ 4419 h 9250"/>
              <a:gd name="connsiteX19" fmla="*/ 8338 w 10000"/>
              <a:gd name="connsiteY19" fmla="*/ 4090 h 9250"/>
              <a:gd name="connsiteX20" fmla="*/ 8115 w 10000"/>
              <a:gd name="connsiteY20" fmla="*/ 3721 h 9250"/>
              <a:gd name="connsiteX21" fmla="*/ 7779 w 10000"/>
              <a:gd name="connsiteY21" fmla="*/ 3344 h 9250"/>
              <a:gd name="connsiteX22" fmla="*/ 7779 w 10000"/>
              <a:gd name="connsiteY22" fmla="*/ 3344 h 9250"/>
              <a:gd name="connsiteX23" fmla="*/ 7556 w 10000"/>
              <a:gd name="connsiteY23" fmla="*/ 3344 h 9250"/>
              <a:gd name="connsiteX24" fmla="*/ 7444 w 10000"/>
              <a:gd name="connsiteY24" fmla="*/ 3344 h 9250"/>
              <a:gd name="connsiteX25" fmla="*/ 7221 w 10000"/>
              <a:gd name="connsiteY25" fmla="*/ 3721 h 9250"/>
              <a:gd name="connsiteX26" fmla="*/ 6885 w 10000"/>
              <a:gd name="connsiteY26" fmla="*/ 3721 h 9250"/>
              <a:gd name="connsiteX27" fmla="*/ 6550 w 10000"/>
              <a:gd name="connsiteY27" fmla="*/ 3721 h 9250"/>
              <a:gd name="connsiteX28" fmla="*/ 6103 w 10000"/>
              <a:gd name="connsiteY28" fmla="*/ 4090 h 9250"/>
              <a:gd name="connsiteX29" fmla="*/ 5670 w 10000"/>
              <a:gd name="connsiteY29" fmla="*/ 4090 h 9250"/>
              <a:gd name="connsiteX30" fmla="*/ 5112 w 10000"/>
              <a:gd name="connsiteY30" fmla="*/ 4419 h 9250"/>
              <a:gd name="connsiteX31" fmla="*/ 4553 w 10000"/>
              <a:gd name="connsiteY31" fmla="*/ 4790 h 9250"/>
              <a:gd name="connsiteX32" fmla="*/ 3994 w 10000"/>
              <a:gd name="connsiteY32" fmla="*/ 4790 h 9250"/>
              <a:gd name="connsiteX33" fmla="*/ 3338 w 10000"/>
              <a:gd name="connsiteY33" fmla="*/ 5164 h 9250"/>
              <a:gd name="connsiteX34" fmla="*/ 2556 w 10000"/>
              <a:gd name="connsiteY34" fmla="*/ 5539 h 9250"/>
              <a:gd name="connsiteX35" fmla="*/ 1774 w 10000"/>
              <a:gd name="connsiteY35" fmla="*/ 5902 h 9250"/>
              <a:gd name="connsiteX36" fmla="*/ 880 w 10000"/>
              <a:gd name="connsiteY36" fmla="*/ 6277 h 9250"/>
              <a:gd name="connsiteX37" fmla="*/ 0 w 10000"/>
              <a:gd name="connsiteY37" fmla="*/ 6653 h 9250"/>
              <a:gd name="connsiteX38" fmla="*/ 0 w 10000"/>
              <a:gd name="connsiteY38" fmla="*/ 4419 h 9250"/>
              <a:gd name="connsiteX39" fmla="*/ 223 w 10000"/>
              <a:gd name="connsiteY39" fmla="*/ 4419 h 9250"/>
              <a:gd name="connsiteX40" fmla="*/ 559 w 10000"/>
              <a:gd name="connsiteY40" fmla="*/ 4419 h 9250"/>
              <a:gd name="connsiteX41" fmla="*/ 880 w 10000"/>
              <a:gd name="connsiteY41" fmla="*/ 4419 h 9250"/>
              <a:gd name="connsiteX42" fmla="*/ 1327 w 10000"/>
              <a:gd name="connsiteY42" fmla="*/ 4090 h 9250"/>
              <a:gd name="connsiteX43" fmla="*/ 1774 w 10000"/>
              <a:gd name="connsiteY43" fmla="*/ 4090 h 9250"/>
              <a:gd name="connsiteX44" fmla="*/ 2221 w 10000"/>
              <a:gd name="connsiteY44" fmla="*/ 3721 h 9250"/>
              <a:gd name="connsiteX45" fmla="*/ 2779 w 10000"/>
              <a:gd name="connsiteY45" fmla="*/ 3721 h 9250"/>
              <a:gd name="connsiteX46" fmla="*/ 3436 w 10000"/>
              <a:gd name="connsiteY46" fmla="*/ 3344 h 9250"/>
              <a:gd name="connsiteX47" fmla="*/ 3994 w 10000"/>
              <a:gd name="connsiteY47" fmla="*/ 2971 h 9250"/>
              <a:gd name="connsiteX48" fmla="*/ 4553 w 10000"/>
              <a:gd name="connsiteY48" fmla="*/ 2971 h 9250"/>
              <a:gd name="connsiteX49" fmla="*/ 5112 w 10000"/>
              <a:gd name="connsiteY49" fmla="*/ 2613 h 9250"/>
              <a:gd name="connsiteX50" fmla="*/ 5559 w 10000"/>
              <a:gd name="connsiteY50" fmla="*/ 2238 h 9250"/>
              <a:gd name="connsiteX51" fmla="*/ 6006 w 10000"/>
              <a:gd name="connsiteY51" fmla="*/ 2238 h 9250"/>
              <a:gd name="connsiteX52" fmla="*/ 6327 w 10000"/>
              <a:gd name="connsiteY52" fmla="*/ 1862 h 9250"/>
              <a:gd name="connsiteX53" fmla="*/ 6662 w 10000"/>
              <a:gd name="connsiteY53" fmla="*/ 1489 h 9250"/>
              <a:gd name="connsiteX54" fmla="*/ 6885 w 10000"/>
              <a:gd name="connsiteY54" fmla="*/ 1489 h 9250"/>
              <a:gd name="connsiteX55" fmla="*/ 7332 w 10000"/>
              <a:gd name="connsiteY55" fmla="*/ 1110 h 9250"/>
              <a:gd name="connsiteX56" fmla="*/ 7668 w 10000"/>
              <a:gd name="connsiteY56" fmla="*/ 747 h 9250"/>
              <a:gd name="connsiteX57" fmla="*/ 7891 w 10000"/>
              <a:gd name="connsiteY57" fmla="*/ 371 h 9250"/>
              <a:gd name="connsiteX58" fmla="*/ 8003 w 10000"/>
              <a:gd name="connsiteY58" fmla="*/ 371 h 9250"/>
              <a:gd name="connsiteX59" fmla="*/ 8115 w 10000"/>
              <a:gd name="connsiteY59" fmla="*/ 0 h 9250"/>
              <a:gd name="connsiteX60" fmla="*/ 8226 w 10000"/>
              <a:gd name="connsiteY60" fmla="*/ 0 h 9250"/>
              <a:gd name="connsiteX61" fmla="*/ 8338 w 10000"/>
              <a:gd name="connsiteY61" fmla="*/ 0 h 9250"/>
              <a:gd name="connsiteX62" fmla="*/ 8450 w 10000"/>
              <a:gd name="connsiteY62" fmla="*/ 371 h 9250"/>
              <a:gd name="connsiteX63" fmla="*/ 8673 w 10000"/>
              <a:gd name="connsiteY63" fmla="*/ 747 h 9250"/>
              <a:gd name="connsiteX64" fmla="*/ 8883 w 10000"/>
              <a:gd name="connsiteY64" fmla="*/ 1110 h 9250"/>
              <a:gd name="connsiteX65" fmla="*/ 9218 w 10000"/>
              <a:gd name="connsiteY65" fmla="*/ 2238 h 9250"/>
              <a:gd name="connsiteX66" fmla="*/ 9553 w 10000"/>
              <a:gd name="connsiteY66" fmla="*/ 2971 h 9250"/>
              <a:gd name="connsiteX67" fmla="*/ 9777 w 10000"/>
              <a:gd name="connsiteY67" fmla="*/ 3344 h 9250"/>
              <a:gd name="connsiteX68" fmla="*/ 9888 w 10000"/>
              <a:gd name="connsiteY68" fmla="*/ 4090 h 9250"/>
              <a:gd name="connsiteX69" fmla="*/ 9888 w 10000"/>
              <a:gd name="connsiteY69" fmla="*/ 4419 h 9250"/>
              <a:gd name="connsiteX70" fmla="*/ 9888 w 10000"/>
              <a:gd name="connsiteY70" fmla="*/ 4419 h 9250"/>
              <a:gd name="connsiteX0" fmla="*/ 9888 w 10000"/>
              <a:gd name="connsiteY0" fmla="*/ 4777 h 10067"/>
              <a:gd name="connsiteX1" fmla="*/ 10000 w 10000"/>
              <a:gd name="connsiteY1" fmla="*/ 5178 h 10067"/>
              <a:gd name="connsiteX2" fmla="*/ 9888 w 10000"/>
              <a:gd name="connsiteY2" fmla="*/ 5583 h 10067"/>
              <a:gd name="connsiteX3" fmla="*/ 9888 w 10000"/>
              <a:gd name="connsiteY3" fmla="*/ 5988 h 10067"/>
              <a:gd name="connsiteX4" fmla="*/ 9777 w 10000"/>
              <a:gd name="connsiteY4" fmla="*/ 6381 h 10067"/>
              <a:gd name="connsiteX5" fmla="*/ 9777 w 10000"/>
              <a:gd name="connsiteY5" fmla="*/ 6381 h 10067"/>
              <a:gd name="connsiteX6" fmla="*/ 9665 w 10000"/>
              <a:gd name="connsiteY6" fmla="*/ 6786 h 10067"/>
              <a:gd name="connsiteX7" fmla="*/ 9665 w 10000"/>
              <a:gd name="connsiteY7" fmla="*/ 7192 h 10067"/>
              <a:gd name="connsiteX8" fmla="*/ 9553 w 10000"/>
              <a:gd name="connsiteY8" fmla="*/ 7994 h 10067"/>
              <a:gd name="connsiteX9" fmla="*/ 9553 w 10000"/>
              <a:gd name="connsiteY9" fmla="*/ 8392 h 10067"/>
              <a:gd name="connsiteX10" fmla="*/ 9553 w 10000"/>
              <a:gd name="connsiteY10" fmla="*/ 9199 h 10067"/>
              <a:gd name="connsiteX11" fmla="*/ 8450 w 10000"/>
              <a:gd name="connsiteY11" fmla="*/ 10000 h 10067"/>
              <a:gd name="connsiteX12" fmla="*/ 8450 w 10000"/>
              <a:gd name="connsiteY12" fmla="*/ 8798 h 10067"/>
              <a:gd name="connsiteX13" fmla="*/ 8450 w 10000"/>
              <a:gd name="connsiteY13" fmla="*/ 7994 h 10067"/>
              <a:gd name="connsiteX14" fmla="*/ 8561 w 10000"/>
              <a:gd name="connsiteY14" fmla="*/ 7192 h 10067"/>
              <a:gd name="connsiteX15" fmla="*/ 8561 w 10000"/>
              <a:gd name="connsiteY15" fmla="*/ 6381 h 10067"/>
              <a:gd name="connsiteX16" fmla="*/ 8450 w 10000"/>
              <a:gd name="connsiteY16" fmla="*/ 5583 h 10067"/>
              <a:gd name="connsiteX17" fmla="*/ 8450 w 10000"/>
              <a:gd name="connsiteY17" fmla="*/ 4777 h 10067"/>
              <a:gd name="connsiteX18" fmla="*/ 8338 w 10000"/>
              <a:gd name="connsiteY18" fmla="*/ 4422 h 10067"/>
              <a:gd name="connsiteX19" fmla="*/ 8115 w 10000"/>
              <a:gd name="connsiteY19" fmla="*/ 4023 h 10067"/>
              <a:gd name="connsiteX20" fmla="*/ 7779 w 10000"/>
              <a:gd name="connsiteY20" fmla="*/ 3615 h 10067"/>
              <a:gd name="connsiteX21" fmla="*/ 7779 w 10000"/>
              <a:gd name="connsiteY21" fmla="*/ 3615 h 10067"/>
              <a:gd name="connsiteX22" fmla="*/ 7556 w 10000"/>
              <a:gd name="connsiteY22" fmla="*/ 3615 h 10067"/>
              <a:gd name="connsiteX23" fmla="*/ 7444 w 10000"/>
              <a:gd name="connsiteY23" fmla="*/ 3615 h 10067"/>
              <a:gd name="connsiteX24" fmla="*/ 7221 w 10000"/>
              <a:gd name="connsiteY24" fmla="*/ 4023 h 10067"/>
              <a:gd name="connsiteX25" fmla="*/ 6885 w 10000"/>
              <a:gd name="connsiteY25" fmla="*/ 4023 h 10067"/>
              <a:gd name="connsiteX26" fmla="*/ 6550 w 10000"/>
              <a:gd name="connsiteY26" fmla="*/ 4023 h 10067"/>
              <a:gd name="connsiteX27" fmla="*/ 6103 w 10000"/>
              <a:gd name="connsiteY27" fmla="*/ 4422 h 10067"/>
              <a:gd name="connsiteX28" fmla="*/ 5670 w 10000"/>
              <a:gd name="connsiteY28" fmla="*/ 4422 h 10067"/>
              <a:gd name="connsiteX29" fmla="*/ 5112 w 10000"/>
              <a:gd name="connsiteY29" fmla="*/ 4777 h 10067"/>
              <a:gd name="connsiteX30" fmla="*/ 4553 w 10000"/>
              <a:gd name="connsiteY30" fmla="*/ 5178 h 10067"/>
              <a:gd name="connsiteX31" fmla="*/ 3994 w 10000"/>
              <a:gd name="connsiteY31" fmla="*/ 5178 h 10067"/>
              <a:gd name="connsiteX32" fmla="*/ 3338 w 10000"/>
              <a:gd name="connsiteY32" fmla="*/ 5583 h 10067"/>
              <a:gd name="connsiteX33" fmla="*/ 2556 w 10000"/>
              <a:gd name="connsiteY33" fmla="*/ 5988 h 10067"/>
              <a:gd name="connsiteX34" fmla="*/ 1774 w 10000"/>
              <a:gd name="connsiteY34" fmla="*/ 6381 h 10067"/>
              <a:gd name="connsiteX35" fmla="*/ 880 w 10000"/>
              <a:gd name="connsiteY35" fmla="*/ 6786 h 10067"/>
              <a:gd name="connsiteX36" fmla="*/ 0 w 10000"/>
              <a:gd name="connsiteY36" fmla="*/ 7192 h 10067"/>
              <a:gd name="connsiteX37" fmla="*/ 0 w 10000"/>
              <a:gd name="connsiteY37" fmla="*/ 4777 h 10067"/>
              <a:gd name="connsiteX38" fmla="*/ 223 w 10000"/>
              <a:gd name="connsiteY38" fmla="*/ 4777 h 10067"/>
              <a:gd name="connsiteX39" fmla="*/ 559 w 10000"/>
              <a:gd name="connsiteY39" fmla="*/ 4777 h 10067"/>
              <a:gd name="connsiteX40" fmla="*/ 880 w 10000"/>
              <a:gd name="connsiteY40" fmla="*/ 4777 h 10067"/>
              <a:gd name="connsiteX41" fmla="*/ 1327 w 10000"/>
              <a:gd name="connsiteY41" fmla="*/ 4422 h 10067"/>
              <a:gd name="connsiteX42" fmla="*/ 1774 w 10000"/>
              <a:gd name="connsiteY42" fmla="*/ 4422 h 10067"/>
              <a:gd name="connsiteX43" fmla="*/ 2221 w 10000"/>
              <a:gd name="connsiteY43" fmla="*/ 4023 h 10067"/>
              <a:gd name="connsiteX44" fmla="*/ 2779 w 10000"/>
              <a:gd name="connsiteY44" fmla="*/ 4023 h 10067"/>
              <a:gd name="connsiteX45" fmla="*/ 3436 w 10000"/>
              <a:gd name="connsiteY45" fmla="*/ 3615 h 10067"/>
              <a:gd name="connsiteX46" fmla="*/ 3994 w 10000"/>
              <a:gd name="connsiteY46" fmla="*/ 3212 h 10067"/>
              <a:gd name="connsiteX47" fmla="*/ 4553 w 10000"/>
              <a:gd name="connsiteY47" fmla="*/ 3212 h 10067"/>
              <a:gd name="connsiteX48" fmla="*/ 5112 w 10000"/>
              <a:gd name="connsiteY48" fmla="*/ 2825 h 10067"/>
              <a:gd name="connsiteX49" fmla="*/ 5559 w 10000"/>
              <a:gd name="connsiteY49" fmla="*/ 2419 h 10067"/>
              <a:gd name="connsiteX50" fmla="*/ 6006 w 10000"/>
              <a:gd name="connsiteY50" fmla="*/ 2419 h 10067"/>
              <a:gd name="connsiteX51" fmla="*/ 6327 w 10000"/>
              <a:gd name="connsiteY51" fmla="*/ 2013 h 10067"/>
              <a:gd name="connsiteX52" fmla="*/ 6662 w 10000"/>
              <a:gd name="connsiteY52" fmla="*/ 1610 h 10067"/>
              <a:gd name="connsiteX53" fmla="*/ 6885 w 10000"/>
              <a:gd name="connsiteY53" fmla="*/ 1610 h 10067"/>
              <a:gd name="connsiteX54" fmla="*/ 7332 w 10000"/>
              <a:gd name="connsiteY54" fmla="*/ 1200 h 10067"/>
              <a:gd name="connsiteX55" fmla="*/ 7668 w 10000"/>
              <a:gd name="connsiteY55" fmla="*/ 808 h 10067"/>
              <a:gd name="connsiteX56" fmla="*/ 7891 w 10000"/>
              <a:gd name="connsiteY56" fmla="*/ 401 h 10067"/>
              <a:gd name="connsiteX57" fmla="*/ 8003 w 10000"/>
              <a:gd name="connsiteY57" fmla="*/ 401 h 10067"/>
              <a:gd name="connsiteX58" fmla="*/ 8115 w 10000"/>
              <a:gd name="connsiteY58" fmla="*/ 0 h 10067"/>
              <a:gd name="connsiteX59" fmla="*/ 8226 w 10000"/>
              <a:gd name="connsiteY59" fmla="*/ 0 h 10067"/>
              <a:gd name="connsiteX60" fmla="*/ 8338 w 10000"/>
              <a:gd name="connsiteY60" fmla="*/ 0 h 10067"/>
              <a:gd name="connsiteX61" fmla="*/ 8450 w 10000"/>
              <a:gd name="connsiteY61" fmla="*/ 401 h 10067"/>
              <a:gd name="connsiteX62" fmla="*/ 8673 w 10000"/>
              <a:gd name="connsiteY62" fmla="*/ 808 h 10067"/>
              <a:gd name="connsiteX63" fmla="*/ 8883 w 10000"/>
              <a:gd name="connsiteY63" fmla="*/ 1200 h 10067"/>
              <a:gd name="connsiteX64" fmla="*/ 9218 w 10000"/>
              <a:gd name="connsiteY64" fmla="*/ 2419 h 10067"/>
              <a:gd name="connsiteX65" fmla="*/ 9553 w 10000"/>
              <a:gd name="connsiteY65" fmla="*/ 3212 h 10067"/>
              <a:gd name="connsiteX66" fmla="*/ 9777 w 10000"/>
              <a:gd name="connsiteY66" fmla="*/ 3615 h 10067"/>
              <a:gd name="connsiteX67" fmla="*/ 9888 w 10000"/>
              <a:gd name="connsiteY67" fmla="*/ 4422 h 10067"/>
              <a:gd name="connsiteX68" fmla="*/ 9888 w 10000"/>
              <a:gd name="connsiteY68" fmla="*/ 4777 h 10067"/>
              <a:gd name="connsiteX69" fmla="*/ 9888 w 10000"/>
              <a:gd name="connsiteY69" fmla="*/ 4777 h 10067"/>
              <a:gd name="connsiteX0" fmla="*/ 9888 w 10000"/>
              <a:gd name="connsiteY0" fmla="*/ 4777 h 9267"/>
              <a:gd name="connsiteX1" fmla="*/ 10000 w 10000"/>
              <a:gd name="connsiteY1" fmla="*/ 5178 h 9267"/>
              <a:gd name="connsiteX2" fmla="*/ 9888 w 10000"/>
              <a:gd name="connsiteY2" fmla="*/ 5583 h 9267"/>
              <a:gd name="connsiteX3" fmla="*/ 9888 w 10000"/>
              <a:gd name="connsiteY3" fmla="*/ 5988 h 9267"/>
              <a:gd name="connsiteX4" fmla="*/ 9777 w 10000"/>
              <a:gd name="connsiteY4" fmla="*/ 6381 h 9267"/>
              <a:gd name="connsiteX5" fmla="*/ 9777 w 10000"/>
              <a:gd name="connsiteY5" fmla="*/ 6381 h 9267"/>
              <a:gd name="connsiteX6" fmla="*/ 9665 w 10000"/>
              <a:gd name="connsiteY6" fmla="*/ 6786 h 9267"/>
              <a:gd name="connsiteX7" fmla="*/ 9665 w 10000"/>
              <a:gd name="connsiteY7" fmla="*/ 7192 h 9267"/>
              <a:gd name="connsiteX8" fmla="*/ 9553 w 10000"/>
              <a:gd name="connsiteY8" fmla="*/ 7994 h 9267"/>
              <a:gd name="connsiteX9" fmla="*/ 9553 w 10000"/>
              <a:gd name="connsiteY9" fmla="*/ 8392 h 9267"/>
              <a:gd name="connsiteX10" fmla="*/ 9553 w 10000"/>
              <a:gd name="connsiteY10" fmla="*/ 9199 h 9267"/>
              <a:gd name="connsiteX11" fmla="*/ 8450 w 10000"/>
              <a:gd name="connsiteY11" fmla="*/ 8798 h 9267"/>
              <a:gd name="connsiteX12" fmla="*/ 8450 w 10000"/>
              <a:gd name="connsiteY12" fmla="*/ 7994 h 9267"/>
              <a:gd name="connsiteX13" fmla="*/ 8561 w 10000"/>
              <a:gd name="connsiteY13" fmla="*/ 7192 h 9267"/>
              <a:gd name="connsiteX14" fmla="*/ 8561 w 10000"/>
              <a:gd name="connsiteY14" fmla="*/ 6381 h 9267"/>
              <a:gd name="connsiteX15" fmla="*/ 8450 w 10000"/>
              <a:gd name="connsiteY15" fmla="*/ 5583 h 9267"/>
              <a:gd name="connsiteX16" fmla="*/ 8450 w 10000"/>
              <a:gd name="connsiteY16" fmla="*/ 4777 h 9267"/>
              <a:gd name="connsiteX17" fmla="*/ 8338 w 10000"/>
              <a:gd name="connsiteY17" fmla="*/ 4422 h 9267"/>
              <a:gd name="connsiteX18" fmla="*/ 8115 w 10000"/>
              <a:gd name="connsiteY18" fmla="*/ 4023 h 9267"/>
              <a:gd name="connsiteX19" fmla="*/ 7779 w 10000"/>
              <a:gd name="connsiteY19" fmla="*/ 3615 h 9267"/>
              <a:gd name="connsiteX20" fmla="*/ 7779 w 10000"/>
              <a:gd name="connsiteY20" fmla="*/ 3615 h 9267"/>
              <a:gd name="connsiteX21" fmla="*/ 7556 w 10000"/>
              <a:gd name="connsiteY21" fmla="*/ 3615 h 9267"/>
              <a:gd name="connsiteX22" fmla="*/ 7444 w 10000"/>
              <a:gd name="connsiteY22" fmla="*/ 3615 h 9267"/>
              <a:gd name="connsiteX23" fmla="*/ 7221 w 10000"/>
              <a:gd name="connsiteY23" fmla="*/ 4023 h 9267"/>
              <a:gd name="connsiteX24" fmla="*/ 6885 w 10000"/>
              <a:gd name="connsiteY24" fmla="*/ 4023 h 9267"/>
              <a:gd name="connsiteX25" fmla="*/ 6550 w 10000"/>
              <a:gd name="connsiteY25" fmla="*/ 4023 h 9267"/>
              <a:gd name="connsiteX26" fmla="*/ 6103 w 10000"/>
              <a:gd name="connsiteY26" fmla="*/ 4422 h 9267"/>
              <a:gd name="connsiteX27" fmla="*/ 5670 w 10000"/>
              <a:gd name="connsiteY27" fmla="*/ 4422 h 9267"/>
              <a:gd name="connsiteX28" fmla="*/ 5112 w 10000"/>
              <a:gd name="connsiteY28" fmla="*/ 4777 h 9267"/>
              <a:gd name="connsiteX29" fmla="*/ 4553 w 10000"/>
              <a:gd name="connsiteY29" fmla="*/ 5178 h 9267"/>
              <a:gd name="connsiteX30" fmla="*/ 3994 w 10000"/>
              <a:gd name="connsiteY30" fmla="*/ 5178 h 9267"/>
              <a:gd name="connsiteX31" fmla="*/ 3338 w 10000"/>
              <a:gd name="connsiteY31" fmla="*/ 5583 h 9267"/>
              <a:gd name="connsiteX32" fmla="*/ 2556 w 10000"/>
              <a:gd name="connsiteY32" fmla="*/ 5988 h 9267"/>
              <a:gd name="connsiteX33" fmla="*/ 1774 w 10000"/>
              <a:gd name="connsiteY33" fmla="*/ 6381 h 9267"/>
              <a:gd name="connsiteX34" fmla="*/ 880 w 10000"/>
              <a:gd name="connsiteY34" fmla="*/ 6786 h 9267"/>
              <a:gd name="connsiteX35" fmla="*/ 0 w 10000"/>
              <a:gd name="connsiteY35" fmla="*/ 7192 h 9267"/>
              <a:gd name="connsiteX36" fmla="*/ 0 w 10000"/>
              <a:gd name="connsiteY36" fmla="*/ 4777 h 9267"/>
              <a:gd name="connsiteX37" fmla="*/ 223 w 10000"/>
              <a:gd name="connsiteY37" fmla="*/ 4777 h 9267"/>
              <a:gd name="connsiteX38" fmla="*/ 559 w 10000"/>
              <a:gd name="connsiteY38" fmla="*/ 4777 h 9267"/>
              <a:gd name="connsiteX39" fmla="*/ 880 w 10000"/>
              <a:gd name="connsiteY39" fmla="*/ 4777 h 9267"/>
              <a:gd name="connsiteX40" fmla="*/ 1327 w 10000"/>
              <a:gd name="connsiteY40" fmla="*/ 4422 h 9267"/>
              <a:gd name="connsiteX41" fmla="*/ 1774 w 10000"/>
              <a:gd name="connsiteY41" fmla="*/ 4422 h 9267"/>
              <a:gd name="connsiteX42" fmla="*/ 2221 w 10000"/>
              <a:gd name="connsiteY42" fmla="*/ 4023 h 9267"/>
              <a:gd name="connsiteX43" fmla="*/ 2779 w 10000"/>
              <a:gd name="connsiteY43" fmla="*/ 4023 h 9267"/>
              <a:gd name="connsiteX44" fmla="*/ 3436 w 10000"/>
              <a:gd name="connsiteY44" fmla="*/ 3615 h 9267"/>
              <a:gd name="connsiteX45" fmla="*/ 3994 w 10000"/>
              <a:gd name="connsiteY45" fmla="*/ 3212 h 9267"/>
              <a:gd name="connsiteX46" fmla="*/ 4553 w 10000"/>
              <a:gd name="connsiteY46" fmla="*/ 3212 h 9267"/>
              <a:gd name="connsiteX47" fmla="*/ 5112 w 10000"/>
              <a:gd name="connsiteY47" fmla="*/ 2825 h 9267"/>
              <a:gd name="connsiteX48" fmla="*/ 5559 w 10000"/>
              <a:gd name="connsiteY48" fmla="*/ 2419 h 9267"/>
              <a:gd name="connsiteX49" fmla="*/ 6006 w 10000"/>
              <a:gd name="connsiteY49" fmla="*/ 2419 h 9267"/>
              <a:gd name="connsiteX50" fmla="*/ 6327 w 10000"/>
              <a:gd name="connsiteY50" fmla="*/ 2013 h 9267"/>
              <a:gd name="connsiteX51" fmla="*/ 6662 w 10000"/>
              <a:gd name="connsiteY51" fmla="*/ 1610 h 9267"/>
              <a:gd name="connsiteX52" fmla="*/ 6885 w 10000"/>
              <a:gd name="connsiteY52" fmla="*/ 1610 h 9267"/>
              <a:gd name="connsiteX53" fmla="*/ 7332 w 10000"/>
              <a:gd name="connsiteY53" fmla="*/ 1200 h 9267"/>
              <a:gd name="connsiteX54" fmla="*/ 7668 w 10000"/>
              <a:gd name="connsiteY54" fmla="*/ 808 h 9267"/>
              <a:gd name="connsiteX55" fmla="*/ 7891 w 10000"/>
              <a:gd name="connsiteY55" fmla="*/ 401 h 9267"/>
              <a:gd name="connsiteX56" fmla="*/ 8003 w 10000"/>
              <a:gd name="connsiteY56" fmla="*/ 401 h 9267"/>
              <a:gd name="connsiteX57" fmla="*/ 8115 w 10000"/>
              <a:gd name="connsiteY57" fmla="*/ 0 h 9267"/>
              <a:gd name="connsiteX58" fmla="*/ 8226 w 10000"/>
              <a:gd name="connsiteY58" fmla="*/ 0 h 9267"/>
              <a:gd name="connsiteX59" fmla="*/ 8338 w 10000"/>
              <a:gd name="connsiteY59" fmla="*/ 0 h 9267"/>
              <a:gd name="connsiteX60" fmla="*/ 8450 w 10000"/>
              <a:gd name="connsiteY60" fmla="*/ 401 h 9267"/>
              <a:gd name="connsiteX61" fmla="*/ 8673 w 10000"/>
              <a:gd name="connsiteY61" fmla="*/ 808 h 9267"/>
              <a:gd name="connsiteX62" fmla="*/ 8883 w 10000"/>
              <a:gd name="connsiteY62" fmla="*/ 1200 h 9267"/>
              <a:gd name="connsiteX63" fmla="*/ 9218 w 10000"/>
              <a:gd name="connsiteY63" fmla="*/ 2419 h 9267"/>
              <a:gd name="connsiteX64" fmla="*/ 9553 w 10000"/>
              <a:gd name="connsiteY64" fmla="*/ 3212 h 9267"/>
              <a:gd name="connsiteX65" fmla="*/ 9777 w 10000"/>
              <a:gd name="connsiteY65" fmla="*/ 3615 h 9267"/>
              <a:gd name="connsiteX66" fmla="*/ 9888 w 10000"/>
              <a:gd name="connsiteY66" fmla="*/ 4422 h 9267"/>
              <a:gd name="connsiteX67" fmla="*/ 9888 w 10000"/>
              <a:gd name="connsiteY67" fmla="*/ 4777 h 9267"/>
              <a:gd name="connsiteX68" fmla="*/ 9888 w 10000"/>
              <a:gd name="connsiteY68" fmla="*/ 4777 h 9267"/>
              <a:gd name="connsiteX0" fmla="*/ 9888 w 10000"/>
              <a:gd name="connsiteY0" fmla="*/ 5155 h 9927"/>
              <a:gd name="connsiteX1" fmla="*/ 10000 w 10000"/>
              <a:gd name="connsiteY1" fmla="*/ 5588 h 9927"/>
              <a:gd name="connsiteX2" fmla="*/ 9888 w 10000"/>
              <a:gd name="connsiteY2" fmla="*/ 6025 h 9927"/>
              <a:gd name="connsiteX3" fmla="*/ 9888 w 10000"/>
              <a:gd name="connsiteY3" fmla="*/ 6462 h 9927"/>
              <a:gd name="connsiteX4" fmla="*/ 9777 w 10000"/>
              <a:gd name="connsiteY4" fmla="*/ 6886 h 9927"/>
              <a:gd name="connsiteX5" fmla="*/ 9777 w 10000"/>
              <a:gd name="connsiteY5" fmla="*/ 6886 h 9927"/>
              <a:gd name="connsiteX6" fmla="*/ 9665 w 10000"/>
              <a:gd name="connsiteY6" fmla="*/ 7323 h 9927"/>
              <a:gd name="connsiteX7" fmla="*/ 9665 w 10000"/>
              <a:gd name="connsiteY7" fmla="*/ 7761 h 9927"/>
              <a:gd name="connsiteX8" fmla="*/ 9553 w 10000"/>
              <a:gd name="connsiteY8" fmla="*/ 8626 h 9927"/>
              <a:gd name="connsiteX9" fmla="*/ 9553 w 10000"/>
              <a:gd name="connsiteY9" fmla="*/ 9056 h 9927"/>
              <a:gd name="connsiteX10" fmla="*/ 9553 w 10000"/>
              <a:gd name="connsiteY10" fmla="*/ 9927 h 9927"/>
              <a:gd name="connsiteX11" fmla="*/ 8450 w 10000"/>
              <a:gd name="connsiteY11" fmla="*/ 8626 h 9927"/>
              <a:gd name="connsiteX12" fmla="*/ 8561 w 10000"/>
              <a:gd name="connsiteY12" fmla="*/ 7761 h 9927"/>
              <a:gd name="connsiteX13" fmla="*/ 8561 w 10000"/>
              <a:gd name="connsiteY13" fmla="*/ 6886 h 9927"/>
              <a:gd name="connsiteX14" fmla="*/ 8450 w 10000"/>
              <a:gd name="connsiteY14" fmla="*/ 6025 h 9927"/>
              <a:gd name="connsiteX15" fmla="*/ 8450 w 10000"/>
              <a:gd name="connsiteY15" fmla="*/ 5155 h 9927"/>
              <a:gd name="connsiteX16" fmla="*/ 8338 w 10000"/>
              <a:gd name="connsiteY16" fmla="*/ 4772 h 9927"/>
              <a:gd name="connsiteX17" fmla="*/ 8115 w 10000"/>
              <a:gd name="connsiteY17" fmla="*/ 4341 h 9927"/>
              <a:gd name="connsiteX18" fmla="*/ 7779 w 10000"/>
              <a:gd name="connsiteY18" fmla="*/ 3901 h 9927"/>
              <a:gd name="connsiteX19" fmla="*/ 7779 w 10000"/>
              <a:gd name="connsiteY19" fmla="*/ 3901 h 9927"/>
              <a:gd name="connsiteX20" fmla="*/ 7556 w 10000"/>
              <a:gd name="connsiteY20" fmla="*/ 3901 h 9927"/>
              <a:gd name="connsiteX21" fmla="*/ 7444 w 10000"/>
              <a:gd name="connsiteY21" fmla="*/ 3901 h 9927"/>
              <a:gd name="connsiteX22" fmla="*/ 7221 w 10000"/>
              <a:gd name="connsiteY22" fmla="*/ 4341 h 9927"/>
              <a:gd name="connsiteX23" fmla="*/ 6885 w 10000"/>
              <a:gd name="connsiteY23" fmla="*/ 4341 h 9927"/>
              <a:gd name="connsiteX24" fmla="*/ 6550 w 10000"/>
              <a:gd name="connsiteY24" fmla="*/ 4341 h 9927"/>
              <a:gd name="connsiteX25" fmla="*/ 6103 w 10000"/>
              <a:gd name="connsiteY25" fmla="*/ 4772 h 9927"/>
              <a:gd name="connsiteX26" fmla="*/ 5670 w 10000"/>
              <a:gd name="connsiteY26" fmla="*/ 4772 h 9927"/>
              <a:gd name="connsiteX27" fmla="*/ 5112 w 10000"/>
              <a:gd name="connsiteY27" fmla="*/ 5155 h 9927"/>
              <a:gd name="connsiteX28" fmla="*/ 4553 w 10000"/>
              <a:gd name="connsiteY28" fmla="*/ 5588 h 9927"/>
              <a:gd name="connsiteX29" fmla="*/ 3994 w 10000"/>
              <a:gd name="connsiteY29" fmla="*/ 5588 h 9927"/>
              <a:gd name="connsiteX30" fmla="*/ 3338 w 10000"/>
              <a:gd name="connsiteY30" fmla="*/ 6025 h 9927"/>
              <a:gd name="connsiteX31" fmla="*/ 2556 w 10000"/>
              <a:gd name="connsiteY31" fmla="*/ 6462 h 9927"/>
              <a:gd name="connsiteX32" fmla="*/ 1774 w 10000"/>
              <a:gd name="connsiteY32" fmla="*/ 6886 h 9927"/>
              <a:gd name="connsiteX33" fmla="*/ 880 w 10000"/>
              <a:gd name="connsiteY33" fmla="*/ 7323 h 9927"/>
              <a:gd name="connsiteX34" fmla="*/ 0 w 10000"/>
              <a:gd name="connsiteY34" fmla="*/ 7761 h 9927"/>
              <a:gd name="connsiteX35" fmla="*/ 0 w 10000"/>
              <a:gd name="connsiteY35" fmla="*/ 5155 h 9927"/>
              <a:gd name="connsiteX36" fmla="*/ 223 w 10000"/>
              <a:gd name="connsiteY36" fmla="*/ 5155 h 9927"/>
              <a:gd name="connsiteX37" fmla="*/ 559 w 10000"/>
              <a:gd name="connsiteY37" fmla="*/ 5155 h 9927"/>
              <a:gd name="connsiteX38" fmla="*/ 880 w 10000"/>
              <a:gd name="connsiteY38" fmla="*/ 5155 h 9927"/>
              <a:gd name="connsiteX39" fmla="*/ 1327 w 10000"/>
              <a:gd name="connsiteY39" fmla="*/ 4772 h 9927"/>
              <a:gd name="connsiteX40" fmla="*/ 1774 w 10000"/>
              <a:gd name="connsiteY40" fmla="*/ 4772 h 9927"/>
              <a:gd name="connsiteX41" fmla="*/ 2221 w 10000"/>
              <a:gd name="connsiteY41" fmla="*/ 4341 h 9927"/>
              <a:gd name="connsiteX42" fmla="*/ 2779 w 10000"/>
              <a:gd name="connsiteY42" fmla="*/ 4341 h 9927"/>
              <a:gd name="connsiteX43" fmla="*/ 3436 w 10000"/>
              <a:gd name="connsiteY43" fmla="*/ 3901 h 9927"/>
              <a:gd name="connsiteX44" fmla="*/ 3994 w 10000"/>
              <a:gd name="connsiteY44" fmla="*/ 3466 h 9927"/>
              <a:gd name="connsiteX45" fmla="*/ 4553 w 10000"/>
              <a:gd name="connsiteY45" fmla="*/ 3466 h 9927"/>
              <a:gd name="connsiteX46" fmla="*/ 5112 w 10000"/>
              <a:gd name="connsiteY46" fmla="*/ 3048 h 9927"/>
              <a:gd name="connsiteX47" fmla="*/ 5559 w 10000"/>
              <a:gd name="connsiteY47" fmla="*/ 2610 h 9927"/>
              <a:gd name="connsiteX48" fmla="*/ 6006 w 10000"/>
              <a:gd name="connsiteY48" fmla="*/ 2610 h 9927"/>
              <a:gd name="connsiteX49" fmla="*/ 6327 w 10000"/>
              <a:gd name="connsiteY49" fmla="*/ 2172 h 9927"/>
              <a:gd name="connsiteX50" fmla="*/ 6662 w 10000"/>
              <a:gd name="connsiteY50" fmla="*/ 1737 h 9927"/>
              <a:gd name="connsiteX51" fmla="*/ 6885 w 10000"/>
              <a:gd name="connsiteY51" fmla="*/ 1737 h 9927"/>
              <a:gd name="connsiteX52" fmla="*/ 7332 w 10000"/>
              <a:gd name="connsiteY52" fmla="*/ 1295 h 9927"/>
              <a:gd name="connsiteX53" fmla="*/ 7668 w 10000"/>
              <a:gd name="connsiteY53" fmla="*/ 872 h 9927"/>
              <a:gd name="connsiteX54" fmla="*/ 7891 w 10000"/>
              <a:gd name="connsiteY54" fmla="*/ 433 h 9927"/>
              <a:gd name="connsiteX55" fmla="*/ 8003 w 10000"/>
              <a:gd name="connsiteY55" fmla="*/ 433 h 9927"/>
              <a:gd name="connsiteX56" fmla="*/ 8115 w 10000"/>
              <a:gd name="connsiteY56" fmla="*/ 0 h 9927"/>
              <a:gd name="connsiteX57" fmla="*/ 8226 w 10000"/>
              <a:gd name="connsiteY57" fmla="*/ 0 h 9927"/>
              <a:gd name="connsiteX58" fmla="*/ 8338 w 10000"/>
              <a:gd name="connsiteY58" fmla="*/ 0 h 9927"/>
              <a:gd name="connsiteX59" fmla="*/ 8450 w 10000"/>
              <a:gd name="connsiteY59" fmla="*/ 433 h 9927"/>
              <a:gd name="connsiteX60" fmla="*/ 8673 w 10000"/>
              <a:gd name="connsiteY60" fmla="*/ 872 h 9927"/>
              <a:gd name="connsiteX61" fmla="*/ 8883 w 10000"/>
              <a:gd name="connsiteY61" fmla="*/ 1295 h 9927"/>
              <a:gd name="connsiteX62" fmla="*/ 9218 w 10000"/>
              <a:gd name="connsiteY62" fmla="*/ 2610 h 9927"/>
              <a:gd name="connsiteX63" fmla="*/ 9553 w 10000"/>
              <a:gd name="connsiteY63" fmla="*/ 3466 h 9927"/>
              <a:gd name="connsiteX64" fmla="*/ 9777 w 10000"/>
              <a:gd name="connsiteY64" fmla="*/ 3901 h 9927"/>
              <a:gd name="connsiteX65" fmla="*/ 9888 w 10000"/>
              <a:gd name="connsiteY65" fmla="*/ 4772 h 9927"/>
              <a:gd name="connsiteX66" fmla="*/ 9888 w 10000"/>
              <a:gd name="connsiteY66" fmla="*/ 5155 h 9927"/>
              <a:gd name="connsiteX67" fmla="*/ 9888 w 10000"/>
              <a:gd name="connsiteY67" fmla="*/ 5155 h 9927"/>
              <a:gd name="connsiteX0" fmla="*/ 9888 w 10000"/>
              <a:gd name="connsiteY0" fmla="*/ 5193 h 10000"/>
              <a:gd name="connsiteX1" fmla="*/ 10000 w 10000"/>
              <a:gd name="connsiteY1" fmla="*/ 5629 h 10000"/>
              <a:gd name="connsiteX2" fmla="*/ 9888 w 10000"/>
              <a:gd name="connsiteY2" fmla="*/ 6069 h 10000"/>
              <a:gd name="connsiteX3" fmla="*/ 9888 w 10000"/>
              <a:gd name="connsiteY3" fmla="*/ 6510 h 10000"/>
              <a:gd name="connsiteX4" fmla="*/ 9777 w 10000"/>
              <a:gd name="connsiteY4" fmla="*/ 6937 h 10000"/>
              <a:gd name="connsiteX5" fmla="*/ 9777 w 10000"/>
              <a:gd name="connsiteY5" fmla="*/ 6937 h 10000"/>
              <a:gd name="connsiteX6" fmla="*/ 9665 w 10000"/>
              <a:gd name="connsiteY6" fmla="*/ 7377 h 10000"/>
              <a:gd name="connsiteX7" fmla="*/ 9665 w 10000"/>
              <a:gd name="connsiteY7" fmla="*/ 7818 h 10000"/>
              <a:gd name="connsiteX8" fmla="*/ 9553 w 10000"/>
              <a:gd name="connsiteY8" fmla="*/ 8689 h 10000"/>
              <a:gd name="connsiteX9" fmla="*/ 9553 w 10000"/>
              <a:gd name="connsiteY9" fmla="*/ 9123 h 10000"/>
              <a:gd name="connsiteX10" fmla="*/ 9553 w 10000"/>
              <a:gd name="connsiteY10" fmla="*/ 10000 h 10000"/>
              <a:gd name="connsiteX11" fmla="*/ 8561 w 10000"/>
              <a:gd name="connsiteY11" fmla="*/ 7818 h 10000"/>
              <a:gd name="connsiteX12" fmla="*/ 8561 w 10000"/>
              <a:gd name="connsiteY12" fmla="*/ 6937 h 10000"/>
              <a:gd name="connsiteX13" fmla="*/ 8450 w 10000"/>
              <a:gd name="connsiteY13" fmla="*/ 6069 h 10000"/>
              <a:gd name="connsiteX14" fmla="*/ 8450 w 10000"/>
              <a:gd name="connsiteY14" fmla="*/ 5193 h 10000"/>
              <a:gd name="connsiteX15" fmla="*/ 8338 w 10000"/>
              <a:gd name="connsiteY15" fmla="*/ 4807 h 10000"/>
              <a:gd name="connsiteX16" fmla="*/ 8115 w 10000"/>
              <a:gd name="connsiteY16" fmla="*/ 4373 h 10000"/>
              <a:gd name="connsiteX17" fmla="*/ 7779 w 10000"/>
              <a:gd name="connsiteY17" fmla="*/ 3930 h 10000"/>
              <a:gd name="connsiteX18" fmla="*/ 7779 w 10000"/>
              <a:gd name="connsiteY18" fmla="*/ 3930 h 10000"/>
              <a:gd name="connsiteX19" fmla="*/ 7556 w 10000"/>
              <a:gd name="connsiteY19" fmla="*/ 3930 h 10000"/>
              <a:gd name="connsiteX20" fmla="*/ 7444 w 10000"/>
              <a:gd name="connsiteY20" fmla="*/ 3930 h 10000"/>
              <a:gd name="connsiteX21" fmla="*/ 7221 w 10000"/>
              <a:gd name="connsiteY21" fmla="*/ 4373 h 10000"/>
              <a:gd name="connsiteX22" fmla="*/ 6885 w 10000"/>
              <a:gd name="connsiteY22" fmla="*/ 4373 h 10000"/>
              <a:gd name="connsiteX23" fmla="*/ 6550 w 10000"/>
              <a:gd name="connsiteY23" fmla="*/ 4373 h 10000"/>
              <a:gd name="connsiteX24" fmla="*/ 6103 w 10000"/>
              <a:gd name="connsiteY24" fmla="*/ 4807 h 10000"/>
              <a:gd name="connsiteX25" fmla="*/ 5670 w 10000"/>
              <a:gd name="connsiteY25" fmla="*/ 4807 h 10000"/>
              <a:gd name="connsiteX26" fmla="*/ 5112 w 10000"/>
              <a:gd name="connsiteY26" fmla="*/ 5193 h 10000"/>
              <a:gd name="connsiteX27" fmla="*/ 4553 w 10000"/>
              <a:gd name="connsiteY27" fmla="*/ 5629 h 10000"/>
              <a:gd name="connsiteX28" fmla="*/ 3994 w 10000"/>
              <a:gd name="connsiteY28" fmla="*/ 5629 h 10000"/>
              <a:gd name="connsiteX29" fmla="*/ 3338 w 10000"/>
              <a:gd name="connsiteY29" fmla="*/ 6069 h 10000"/>
              <a:gd name="connsiteX30" fmla="*/ 2556 w 10000"/>
              <a:gd name="connsiteY30" fmla="*/ 6510 h 10000"/>
              <a:gd name="connsiteX31" fmla="*/ 1774 w 10000"/>
              <a:gd name="connsiteY31" fmla="*/ 6937 h 10000"/>
              <a:gd name="connsiteX32" fmla="*/ 880 w 10000"/>
              <a:gd name="connsiteY32" fmla="*/ 7377 h 10000"/>
              <a:gd name="connsiteX33" fmla="*/ 0 w 10000"/>
              <a:gd name="connsiteY33" fmla="*/ 7818 h 10000"/>
              <a:gd name="connsiteX34" fmla="*/ 0 w 10000"/>
              <a:gd name="connsiteY34" fmla="*/ 5193 h 10000"/>
              <a:gd name="connsiteX35" fmla="*/ 223 w 10000"/>
              <a:gd name="connsiteY35" fmla="*/ 5193 h 10000"/>
              <a:gd name="connsiteX36" fmla="*/ 559 w 10000"/>
              <a:gd name="connsiteY36" fmla="*/ 5193 h 10000"/>
              <a:gd name="connsiteX37" fmla="*/ 880 w 10000"/>
              <a:gd name="connsiteY37" fmla="*/ 5193 h 10000"/>
              <a:gd name="connsiteX38" fmla="*/ 1327 w 10000"/>
              <a:gd name="connsiteY38" fmla="*/ 4807 h 10000"/>
              <a:gd name="connsiteX39" fmla="*/ 1774 w 10000"/>
              <a:gd name="connsiteY39" fmla="*/ 4807 h 10000"/>
              <a:gd name="connsiteX40" fmla="*/ 2221 w 10000"/>
              <a:gd name="connsiteY40" fmla="*/ 4373 h 10000"/>
              <a:gd name="connsiteX41" fmla="*/ 2779 w 10000"/>
              <a:gd name="connsiteY41" fmla="*/ 4373 h 10000"/>
              <a:gd name="connsiteX42" fmla="*/ 3436 w 10000"/>
              <a:gd name="connsiteY42" fmla="*/ 3930 h 10000"/>
              <a:gd name="connsiteX43" fmla="*/ 3994 w 10000"/>
              <a:gd name="connsiteY43" fmla="*/ 3491 h 10000"/>
              <a:gd name="connsiteX44" fmla="*/ 4553 w 10000"/>
              <a:gd name="connsiteY44" fmla="*/ 3491 h 10000"/>
              <a:gd name="connsiteX45" fmla="*/ 5112 w 10000"/>
              <a:gd name="connsiteY45" fmla="*/ 3070 h 10000"/>
              <a:gd name="connsiteX46" fmla="*/ 5559 w 10000"/>
              <a:gd name="connsiteY46" fmla="*/ 2629 h 10000"/>
              <a:gd name="connsiteX47" fmla="*/ 6006 w 10000"/>
              <a:gd name="connsiteY47" fmla="*/ 2629 h 10000"/>
              <a:gd name="connsiteX48" fmla="*/ 6327 w 10000"/>
              <a:gd name="connsiteY48" fmla="*/ 2188 h 10000"/>
              <a:gd name="connsiteX49" fmla="*/ 6662 w 10000"/>
              <a:gd name="connsiteY49" fmla="*/ 1750 h 10000"/>
              <a:gd name="connsiteX50" fmla="*/ 6885 w 10000"/>
              <a:gd name="connsiteY50" fmla="*/ 1750 h 10000"/>
              <a:gd name="connsiteX51" fmla="*/ 7332 w 10000"/>
              <a:gd name="connsiteY51" fmla="*/ 1305 h 10000"/>
              <a:gd name="connsiteX52" fmla="*/ 7668 w 10000"/>
              <a:gd name="connsiteY52" fmla="*/ 878 h 10000"/>
              <a:gd name="connsiteX53" fmla="*/ 7891 w 10000"/>
              <a:gd name="connsiteY53" fmla="*/ 436 h 10000"/>
              <a:gd name="connsiteX54" fmla="*/ 8003 w 10000"/>
              <a:gd name="connsiteY54" fmla="*/ 436 h 10000"/>
              <a:gd name="connsiteX55" fmla="*/ 8115 w 10000"/>
              <a:gd name="connsiteY55" fmla="*/ 0 h 10000"/>
              <a:gd name="connsiteX56" fmla="*/ 8226 w 10000"/>
              <a:gd name="connsiteY56" fmla="*/ 0 h 10000"/>
              <a:gd name="connsiteX57" fmla="*/ 8338 w 10000"/>
              <a:gd name="connsiteY57" fmla="*/ 0 h 10000"/>
              <a:gd name="connsiteX58" fmla="*/ 8450 w 10000"/>
              <a:gd name="connsiteY58" fmla="*/ 436 h 10000"/>
              <a:gd name="connsiteX59" fmla="*/ 8673 w 10000"/>
              <a:gd name="connsiteY59" fmla="*/ 878 h 10000"/>
              <a:gd name="connsiteX60" fmla="*/ 8883 w 10000"/>
              <a:gd name="connsiteY60" fmla="*/ 1305 h 10000"/>
              <a:gd name="connsiteX61" fmla="*/ 9218 w 10000"/>
              <a:gd name="connsiteY61" fmla="*/ 2629 h 10000"/>
              <a:gd name="connsiteX62" fmla="*/ 9553 w 10000"/>
              <a:gd name="connsiteY62" fmla="*/ 3491 h 10000"/>
              <a:gd name="connsiteX63" fmla="*/ 9777 w 10000"/>
              <a:gd name="connsiteY63" fmla="*/ 3930 h 10000"/>
              <a:gd name="connsiteX64" fmla="*/ 9888 w 10000"/>
              <a:gd name="connsiteY64" fmla="*/ 4807 h 10000"/>
              <a:gd name="connsiteX65" fmla="*/ 9888 w 10000"/>
              <a:gd name="connsiteY65" fmla="*/ 5193 h 10000"/>
              <a:gd name="connsiteX66" fmla="*/ 9888 w 10000"/>
              <a:gd name="connsiteY66" fmla="*/ 5193 h 10000"/>
              <a:gd name="connsiteX0" fmla="*/ 9888 w 10000"/>
              <a:gd name="connsiteY0" fmla="*/ 5193 h 10000"/>
              <a:gd name="connsiteX1" fmla="*/ 10000 w 10000"/>
              <a:gd name="connsiteY1" fmla="*/ 5629 h 10000"/>
              <a:gd name="connsiteX2" fmla="*/ 9888 w 10000"/>
              <a:gd name="connsiteY2" fmla="*/ 6069 h 10000"/>
              <a:gd name="connsiteX3" fmla="*/ 9888 w 10000"/>
              <a:gd name="connsiteY3" fmla="*/ 6510 h 10000"/>
              <a:gd name="connsiteX4" fmla="*/ 9777 w 10000"/>
              <a:gd name="connsiteY4" fmla="*/ 6937 h 10000"/>
              <a:gd name="connsiteX5" fmla="*/ 9777 w 10000"/>
              <a:gd name="connsiteY5" fmla="*/ 6937 h 10000"/>
              <a:gd name="connsiteX6" fmla="*/ 9665 w 10000"/>
              <a:gd name="connsiteY6" fmla="*/ 7377 h 10000"/>
              <a:gd name="connsiteX7" fmla="*/ 9665 w 10000"/>
              <a:gd name="connsiteY7" fmla="*/ 7818 h 10000"/>
              <a:gd name="connsiteX8" fmla="*/ 9553 w 10000"/>
              <a:gd name="connsiteY8" fmla="*/ 8689 h 10000"/>
              <a:gd name="connsiteX9" fmla="*/ 9553 w 10000"/>
              <a:gd name="connsiteY9" fmla="*/ 9123 h 10000"/>
              <a:gd name="connsiteX10" fmla="*/ 9553 w 10000"/>
              <a:gd name="connsiteY10" fmla="*/ 10000 h 10000"/>
              <a:gd name="connsiteX11" fmla="*/ 8561 w 10000"/>
              <a:gd name="connsiteY11" fmla="*/ 6937 h 10000"/>
              <a:gd name="connsiteX12" fmla="*/ 8450 w 10000"/>
              <a:gd name="connsiteY12" fmla="*/ 6069 h 10000"/>
              <a:gd name="connsiteX13" fmla="*/ 8450 w 10000"/>
              <a:gd name="connsiteY13" fmla="*/ 5193 h 10000"/>
              <a:gd name="connsiteX14" fmla="*/ 8338 w 10000"/>
              <a:gd name="connsiteY14" fmla="*/ 4807 h 10000"/>
              <a:gd name="connsiteX15" fmla="*/ 8115 w 10000"/>
              <a:gd name="connsiteY15" fmla="*/ 4373 h 10000"/>
              <a:gd name="connsiteX16" fmla="*/ 7779 w 10000"/>
              <a:gd name="connsiteY16" fmla="*/ 3930 h 10000"/>
              <a:gd name="connsiteX17" fmla="*/ 7779 w 10000"/>
              <a:gd name="connsiteY17" fmla="*/ 3930 h 10000"/>
              <a:gd name="connsiteX18" fmla="*/ 7556 w 10000"/>
              <a:gd name="connsiteY18" fmla="*/ 3930 h 10000"/>
              <a:gd name="connsiteX19" fmla="*/ 7444 w 10000"/>
              <a:gd name="connsiteY19" fmla="*/ 3930 h 10000"/>
              <a:gd name="connsiteX20" fmla="*/ 7221 w 10000"/>
              <a:gd name="connsiteY20" fmla="*/ 4373 h 10000"/>
              <a:gd name="connsiteX21" fmla="*/ 6885 w 10000"/>
              <a:gd name="connsiteY21" fmla="*/ 4373 h 10000"/>
              <a:gd name="connsiteX22" fmla="*/ 6550 w 10000"/>
              <a:gd name="connsiteY22" fmla="*/ 4373 h 10000"/>
              <a:gd name="connsiteX23" fmla="*/ 6103 w 10000"/>
              <a:gd name="connsiteY23" fmla="*/ 4807 h 10000"/>
              <a:gd name="connsiteX24" fmla="*/ 5670 w 10000"/>
              <a:gd name="connsiteY24" fmla="*/ 4807 h 10000"/>
              <a:gd name="connsiteX25" fmla="*/ 5112 w 10000"/>
              <a:gd name="connsiteY25" fmla="*/ 5193 h 10000"/>
              <a:gd name="connsiteX26" fmla="*/ 4553 w 10000"/>
              <a:gd name="connsiteY26" fmla="*/ 5629 h 10000"/>
              <a:gd name="connsiteX27" fmla="*/ 3994 w 10000"/>
              <a:gd name="connsiteY27" fmla="*/ 5629 h 10000"/>
              <a:gd name="connsiteX28" fmla="*/ 3338 w 10000"/>
              <a:gd name="connsiteY28" fmla="*/ 6069 h 10000"/>
              <a:gd name="connsiteX29" fmla="*/ 2556 w 10000"/>
              <a:gd name="connsiteY29" fmla="*/ 6510 h 10000"/>
              <a:gd name="connsiteX30" fmla="*/ 1774 w 10000"/>
              <a:gd name="connsiteY30" fmla="*/ 6937 h 10000"/>
              <a:gd name="connsiteX31" fmla="*/ 880 w 10000"/>
              <a:gd name="connsiteY31" fmla="*/ 7377 h 10000"/>
              <a:gd name="connsiteX32" fmla="*/ 0 w 10000"/>
              <a:gd name="connsiteY32" fmla="*/ 7818 h 10000"/>
              <a:gd name="connsiteX33" fmla="*/ 0 w 10000"/>
              <a:gd name="connsiteY33" fmla="*/ 5193 h 10000"/>
              <a:gd name="connsiteX34" fmla="*/ 223 w 10000"/>
              <a:gd name="connsiteY34" fmla="*/ 5193 h 10000"/>
              <a:gd name="connsiteX35" fmla="*/ 559 w 10000"/>
              <a:gd name="connsiteY35" fmla="*/ 5193 h 10000"/>
              <a:gd name="connsiteX36" fmla="*/ 880 w 10000"/>
              <a:gd name="connsiteY36" fmla="*/ 5193 h 10000"/>
              <a:gd name="connsiteX37" fmla="*/ 1327 w 10000"/>
              <a:gd name="connsiteY37" fmla="*/ 4807 h 10000"/>
              <a:gd name="connsiteX38" fmla="*/ 1774 w 10000"/>
              <a:gd name="connsiteY38" fmla="*/ 4807 h 10000"/>
              <a:gd name="connsiteX39" fmla="*/ 2221 w 10000"/>
              <a:gd name="connsiteY39" fmla="*/ 4373 h 10000"/>
              <a:gd name="connsiteX40" fmla="*/ 2779 w 10000"/>
              <a:gd name="connsiteY40" fmla="*/ 4373 h 10000"/>
              <a:gd name="connsiteX41" fmla="*/ 3436 w 10000"/>
              <a:gd name="connsiteY41" fmla="*/ 3930 h 10000"/>
              <a:gd name="connsiteX42" fmla="*/ 3994 w 10000"/>
              <a:gd name="connsiteY42" fmla="*/ 3491 h 10000"/>
              <a:gd name="connsiteX43" fmla="*/ 4553 w 10000"/>
              <a:gd name="connsiteY43" fmla="*/ 3491 h 10000"/>
              <a:gd name="connsiteX44" fmla="*/ 5112 w 10000"/>
              <a:gd name="connsiteY44" fmla="*/ 3070 h 10000"/>
              <a:gd name="connsiteX45" fmla="*/ 5559 w 10000"/>
              <a:gd name="connsiteY45" fmla="*/ 2629 h 10000"/>
              <a:gd name="connsiteX46" fmla="*/ 6006 w 10000"/>
              <a:gd name="connsiteY46" fmla="*/ 2629 h 10000"/>
              <a:gd name="connsiteX47" fmla="*/ 6327 w 10000"/>
              <a:gd name="connsiteY47" fmla="*/ 2188 h 10000"/>
              <a:gd name="connsiteX48" fmla="*/ 6662 w 10000"/>
              <a:gd name="connsiteY48" fmla="*/ 1750 h 10000"/>
              <a:gd name="connsiteX49" fmla="*/ 6885 w 10000"/>
              <a:gd name="connsiteY49" fmla="*/ 1750 h 10000"/>
              <a:gd name="connsiteX50" fmla="*/ 7332 w 10000"/>
              <a:gd name="connsiteY50" fmla="*/ 1305 h 10000"/>
              <a:gd name="connsiteX51" fmla="*/ 7668 w 10000"/>
              <a:gd name="connsiteY51" fmla="*/ 878 h 10000"/>
              <a:gd name="connsiteX52" fmla="*/ 7891 w 10000"/>
              <a:gd name="connsiteY52" fmla="*/ 436 h 10000"/>
              <a:gd name="connsiteX53" fmla="*/ 8003 w 10000"/>
              <a:gd name="connsiteY53" fmla="*/ 436 h 10000"/>
              <a:gd name="connsiteX54" fmla="*/ 8115 w 10000"/>
              <a:gd name="connsiteY54" fmla="*/ 0 h 10000"/>
              <a:gd name="connsiteX55" fmla="*/ 8226 w 10000"/>
              <a:gd name="connsiteY55" fmla="*/ 0 h 10000"/>
              <a:gd name="connsiteX56" fmla="*/ 8338 w 10000"/>
              <a:gd name="connsiteY56" fmla="*/ 0 h 10000"/>
              <a:gd name="connsiteX57" fmla="*/ 8450 w 10000"/>
              <a:gd name="connsiteY57" fmla="*/ 436 h 10000"/>
              <a:gd name="connsiteX58" fmla="*/ 8673 w 10000"/>
              <a:gd name="connsiteY58" fmla="*/ 878 h 10000"/>
              <a:gd name="connsiteX59" fmla="*/ 8883 w 10000"/>
              <a:gd name="connsiteY59" fmla="*/ 1305 h 10000"/>
              <a:gd name="connsiteX60" fmla="*/ 9218 w 10000"/>
              <a:gd name="connsiteY60" fmla="*/ 2629 h 10000"/>
              <a:gd name="connsiteX61" fmla="*/ 9553 w 10000"/>
              <a:gd name="connsiteY61" fmla="*/ 3491 h 10000"/>
              <a:gd name="connsiteX62" fmla="*/ 9777 w 10000"/>
              <a:gd name="connsiteY62" fmla="*/ 3930 h 10000"/>
              <a:gd name="connsiteX63" fmla="*/ 9888 w 10000"/>
              <a:gd name="connsiteY63" fmla="*/ 4807 h 10000"/>
              <a:gd name="connsiteX64" fmla="*/ 9888 w 10000"/>
              <a:gd name="connsiteY64" fmla="*/ 5193 h 10000"/>
              <a:gd name="connsiteX65" fmla="*/ 9888 w 10000"/>
              <a:gd name="connsiteY65" fmla="*/ 5193 h 10000"/>
              <a:gd name="connsiteX0" fmla="*/ 9888 w 10000"/>
              <a:gd name="connsiteY0" fmla="*/ 5193 h 10000"/>
              <a:gd name="connsiteX1" fmla="*/ 10000 w 10000"/>
              <a:gd name="connsiteY1" fmla="*/ 5629 h 10000"/>
              <a:gd name="connsiteX2" fmla="*/ 9888 w 10000"/>
              <a:gd name="connsiteY2" fmla="*/ 6069 h 10000"/>
              <a:gd name="connsiteX3" fmla="*/ 9888 w 10000"/>
              <a:gd name="connsiteY3" fmla="*/ 6510 h 10000"/>
              <a:gd name="connsiteX4" fmla="*/ 9777 w 10000"/>
              <a:gd name="connsiteY4" fmla="*/ 6937 h 10000"/>
              <a:gd name="connsiteX5" fmla="*/ 9777 w 10000"/>
              <a:gd name="connsiteY5" fmla="*/ 6937 h 10000"/>
              <a:gd name="connsiteX6" fmla="*/ 9665 w 10000"/>
              <a:gd name="connsiteY6" fmla="*/ 7377 h 10000"/>
              <a:gd name="connsiteX7" fmla="*/ 9665 w 10000"/>
              <a:gd name="connsiteY7" fmla="*/ 7818 h 10000"/>
              <a:gd name="connsiteX8" fmla="*/ 9553 w 10000"/>
              <a:gd name="connsiteY8" fmla="*/ 8689 h 10000"/>
              <a:gd name="connsiteX9" fmla="*/ 9553 w 10000"/>
              <a:gd name="connsiteY9" fmla="*/ 9123 h 10000"/>
              <a:gd name="connsiteX10" fmla="*/ 9553 w 10000"/>
              <a:gd name="connsiteY10" fmla="*/ 10000 h 10000"/>
              <a:gd name="connsiteX11" fmla="*/ 8450 w 10000"/>
              <a:gd name="connsiteY11" fmla="*/ 6069 h 10000"/>
              <a:gd name="connsiteX12" fmla="*/ 8450 w 10000"/>
              <a:gd name="connsiteY12" fmla="*/ 5193 h 10000"/>
              <a:gd name="connsiteX13" fmla="*/ 8338 w 10000"/>
              <a:gd name="connsiteY13" fmla="*/ 4807 h 10000"/>
              <a:gd name="connsiteX14" fmla="*/ 8115 w 10000"/>
              <a:gd name="connsiteY14" fmla="*/ 4373 h 10000"/>
              <a:gd name="connsiteX15" fmla="*/ 7779 w 10000"/>
              <a:gd name="connsiteY15" fmla="*/ 3930 h 10000"/>
              <a:gd name="connsiteX16" fmla="*/ 7779 w 10000"/>
              <a:gd name="connsiteY16" fmla="*/ 3930 h 10000"/>
              <a:gd name="connsiteX17" fmla="*/ 7556 w 10000"/>
              <a:gd name="connsiteY17" fmla="*/ 3930 h 10000"/>
              <a:gd name="connsiteX18" fmla="*/ 7444 w 10000"/>
              <a:gd name="connsiteY18" fmla="*/ 3930 h 10000"/>
              <a:gd name="connsiteX19" fmla="*/ 7221 w 10000"/>
              <a:gd name="connsiteY19" fmla="*/ 4373 h 10000"/>
              <a:gd name="connsiteX20" fmla="*/ 6885 w 10000"/>
              <a:gd name="connsiteY20" fmla="*/ 4373 h 10000"/>
              <a:gd name="connsiteX21" fmla="*/ 6550 w 10000"/>
              <a:gd name="connsiteY21" fmla="*/ 4373 h 10000"/>
              <a:gd name="connsiteX22" fmla="*/ 6103 w 10000"/>
              <a:gd name="connsiteY22" fmla="*/ 4807 h 10000"/>
              <a:gd name="connsiteX23" fmla="*/ 5670 w 10000"/>
              <a:gd name="connsiteY23" fmla="*/ 4807 h 10000"/>
              <a:gd name="connsiteX24" fmla="*/ 5112 w 10000"/>
              <a:gd name="connsiteY24" fmla="*/ 5193 h 10000"/>
              <a:gd name="connsiteX25" fmla="*/ 4553 w 10000"/>
              <a:gd name="connsiteY25" fmla="*/ 5629 h 10000"/>
              <a:gd name="connsiteX26" fmla="*/ 3994 w 10000"/>
              <a:gd name="connsiteY26" fmla="*/ 5629 h 10000"/>
              <a:gd name="connsiteX27" fmla="*/ 3338 w 10000"/>
              <a:gd name="connsiteY27" fmla="*/ 6069 h 10000"/>
              <a:gd name="connsiteX28" fmla="*/ 2556 w 10000"/>
              <a:gd name="connsiteY28" fmla="*/ 6510 h 10000"/>
              <a:gd name="connsiteX29" fmla="*/ 1774 w 10000"/>
              <a:gd name="connsiteY29" fmla="*/ 6937 h 10000"/>
              <a:gd name="connsiteX30" fmla="*/ 880 w 10000"/>
              <a:gd name="connsiteY30" fmla="*/ 7377 h 10000"/>
              <a:gd name="connsiteX31" fmla="*/ 0 w 10000"/>
              <a:gd name="connsiteY31" fmla="*/ 7818 h 10000"/>
              <a:gd name="connsiteX32" fmla="*/ 0 w 10000"/>
              <a:gd name="connsiteY32" fmla="*/ 5193 h 10000"/>
              <a:gd name="connsiteX33" fmla="*/ 223 w 10000"/>
              <a:gd name="connsiteY33" fmla="*/ 5193 h 10000"/>
              <a:gd name="connsiteX34" fmla="*/ 559 w 10000"/>
              <a:gd name="connsiteY34" fmla="*/ 5193 h 10000"/>
              <a:gd name="connsiteX35" fmla="*/ 880 w 10000"/>
              <a:gd name="connsiteY35" fmla="*/ 5193 h 10000"/>
              <a:gd name="connsiteX36" fmla="*/ 1327 w 10000"/>
              <a:gd name="connsiteY36" fmla="*/ 4807 h 10000"/>
              <a:gd name="connsiteX37" fmla="*/ 1774 w 10000"/>
              <a:gd name="connsiteY37" fmla="*/ 4807 h 10000"/>
              <a:gd name="connsiteX38" fmla="*/ 2221 w 10000"/>
              <a:gd name="connsiteY38" fmla="*/ 4373 h 10000"/>
              <a:gd name="connsiteX39" fmla="*/ 2779 w 10000"/>
              <a:gd name="connsiteY39" fmla="*/ 4373 h 10000"/>
              <a:gd name="connsiteX40" fmla="*/ 3436 w 10000"/>
              <a:gd name="connsiteY40" fmla="*/ 3930 h 10000"/>
              <a:gd name="connsiteX41" fmla="*/ 3994 w 10000"/>
              <a:gd name="connsiteY41" fmla="*/ 3491 h 10000"/>
              <a:gd name="connsiteX42" fmla="*/ 4553 w 10000"/>
              <a:gd name="connsiteY42" fmla="*/ 3491 h 10000"/>
              <a:gd name="connsiteX43" fmla="*/ 5112 w 10000"/>
              <a:gd name="connsiteY43" fmla="*/ 3070 h 10000"/>
              <a:gd name="connsiteX44" fmla="*/ 5559 w 10000"/>
              <a:gd name="connsiteY44" fmla="*/ 2629 h 10000"/>
              <a:gd name="connsiteX45" fmla="*/ 6006 w 10000"/>
              <a:gd name="connsiteY45" fmla="*/ 2629 h 10000"/>
              <a:gd name="connsiteX46" fmla="*/ 6327 w 10000"/>
              <a:gd name="connsiteY46" fmla="*/ 2188 h 10000"/>
              <a:gd name="connsiteX47" fmla="*/ 6662 w 10000"/>
              <a:gd name="connsiteY47" fmla="*/ 1750 h 10000"/>
              <a:gd name="connsiteX48" fmla="*/ 6885 w 10000"/>
              <a:gd name="connsiteY48" fmla="*/ 1750 h 10000"/>
              <a:gd name="connsiteX49" fmla="*/ 7332 w 10000"/>
              <a:gd name="connsiteY49" fmla="*/ 1305 h 10000"/>
              <a:gd name="connsiteX50" fmla="*/ 7668 w 10000"/>
              <a:gd name="connsiteY50" fmla="*/ 878 h 10000"/>
              <a:gd name="connsiteX51" fmla="*/ 7891 w 10000"/>
              <a:gd name="connsiteY51" fmla="*/ 436 h 10000"/>
              <a:gd name="connsiteX52" fmla="*/ 8003 w 10000"/>
              <a:gd name="connsiteY52" fmla="*/ 436 h 10000"/>
              <a:gd name="connsiteX53" fmla="*/ 8115 w 10000"/>
              <a:gd name="connsiteY53" fmla="*/ 0 h 10000"/>
              <a:gd name="connsiteX54" fmla="*/ 8226 w 10000"/>
              <a:gd name="connsiteY54" fmla="*/ 0 h 10000"/>
              <a:gd name="connsiteX55" fmla="*/ 8338 w 10000"/>
              <a:gd name="connsiteY55" fmla="*/ 0 h 10000"/>
              <a:gd name="connsiteX56" fmla="*/ 8450 w 10000"/>
              <a:gd name="connsiteY56" fmla="*/ 436 h 10000"/>
              <a:gd name="connsiteX57" fmla="*/ 8673 w 10000"/>
              <a:gd name="connsiteY57" fmla="*/ 878 h 10000"/>
              <a:gd name="connsiteX58" fmla="*/ 8883 w 10000"/>
              <a:gd name="connsiteY58" fmla="*/ 1305 h 10000"/>
              <a:gd name="connsiteX59" fmla="*/ 9218 w 10000"/>
              <a:gd name="connsiteY59" fmla="*/ 2629 h 10000"/>
              <a:gd name="connsiteX60" fmla="*/ 9553 w 10000"/>
              <a:gd name="connsiteY60" fmla="*/ 3491 h 10000"/>
              <a:gd name="connsiteX61" fmla="*/ 9777 w 10000"/>
              <a:gd name="connsiteY61" fmla="*/ 3930 h 10000"/>
              <a:gd name="connsiteX62" fmla="*/ 9888 w 10000"/>
              <a:gd name="connsiteY62" fmla="*/ 4807 h 10000"/>
              <a:gd name="connsiteX63" fmla="*/ 9888 w 10000"/>
              <a:gd name="connsiteY63" fmla="*/ 5193 h 10000"/>
              <a:gd name="connsiteX64" fmla="*/ 9888 w 10000"/>
              <a:gd name="connsiteY64" fmla="*/ 5193 h 10000"/>
              <a:gd name="connsiteX0" fmla="*/ 9888 w 10000"/>
              <a:gd name="connsiteY0" fmla="*/ 5193 h 9123"/>
              <a:gd name="connsiteX1" fmla="*/ 10000 w 10000"/>
              <a:gd name="connsiteY1" fmla="*/ 5629 h 9123"/>
              <a:gd name="connsiteX2" fmla="*/ 9888 w 10000"/>
              <a:gd name="connsiteY2" fmla="*/ 6069 h 9123"/>
              <a:gd name="connsiteX3" fmla="*/ 9888 w 10000"/>
              <a:gd name="connsiteY3" fmla="*/ 6510 h 9123"/>
              <a:gd name="connsiteX4" fmla="*/ 9777 w 10000"/>
              <a:gd name="connsiteY4" fmla="*/ 6937 h 9123"/>
              <a:gd name="connsiteX5" fmla="*/ 9777 w 10000"/>
              <a:gd name="connsiteY5" fmla="*/ 6937 h 9123"/>
              <a:gd name="connsiteX6" fmla="*/ 9665 w 10000"/>
              <a:gd name="connsiteY6" fmla="*/ 7377 h 9123"/>
              <a:gd name="connsiteX7" fmla="*/ 9665 w 10000"/>
              <a:gd name="connsiteY7" fmla="*/ 7818 h 9123"/>
              <a:gd name="connsiteX8" fmla="*/ 9553 w 10000"/>
              <a:gd name="connsiteY8" fmla="*/ 8689 h 9123"/>
              <a:gd name="connsiteX9" fmla="*/ 9553 w 10000"/>
              <a:gd name="connsiteY9" fmla="*/ 9123 h 9123"/>
              <a:gd name="connsiteX10" fmla="*/ 8450 w 10000"/>
              <a:gd name="connsiteY10" fmla="*/ 6069 h 9123"/>
              <a:gd name="connsiteX11" fmla="*/ 8450 w 10000"/>
              <a:gd name="connsiteY11" fmla="*/ 5193 h 9123"/>
              <a:gd name="connsiteX12" fmla="*/ 8338 w 10000"/>
              <a:gd name="connsiteY12" fmla="*/ 4807 h 9123"/>
              <a:gd name="connsiteX13" fmla="*/ 8115 w 10000"/>
              <a:gd name="connsiteY13" fmla="*/ 4373 h 9123"/>
              <a:gd name="connsiteX14" fmla="*/ 7779 w 10000"/>
              <a:gd name="connsiteY14" fmla="*/ 3930 h 9123"/>
              <a:gd name="connsiteX15" fmla="*/ 7779 w 10000"/>
              <a:gd name="connsiteY15" fmla="*/ 3930 h 9123"/>
              <a:gd name="connsiteX16" fmla="*/ 7556 w 10000"/>
              <a:gd name="connsiteY16" fmla="*/ 3930 h 9123"/>
              <a:gd name="connsiteX17" fmla="*/ 7444 w 10000"/>
              <a:gd name="connsiteY17" fmla="*/ 3930 h 9123"/>
              <a:gd name="connsiteX18" fmla="*/ 7221 w 10000"/>
              <a:gd name="connsiteY18" fmla="*/ 4373 h 9123"/>
              <a:gd name="connsiteX19" fmla="*/ 6885 w 10000"/>
              <a:gd name="connsiteY19" fmla="*/ 4373 h 9123"/>
              <a:gd name="connsiteX20" fmla="*/ 6550 w 10000"/>
              <a:gd name="connsiteY20" fmla="*/ 4373 h 9123"/>
              <a:gd name="connsiteX21" fmla="*/ 6103 w 10000"/>
              <a:gd name="connsiteY21" fmla="*/ 4807 h 9123"/>
              <a:gd name="connsiteX22" fmla="*/ 5670 w 10000"/>
              <a:gd name="connsiteY22" fmla="*/ 4807 h 9123"/>
              <a:gd name="connsiteX23" fmla="*/ 5112 w 10000"/>
              <a:gd name="connsiteY23" fmla="*/ 5193 h 9123"/>
              <a:gd name="connsiteX24" fmla="*/ 4553 w 10000"/>
              <a:gd name="connsiteY24" fmla="*/ 5629 h 9123"/>
              <a:gd name="connsiteX25" fmla="*/ 3994 w 10000"/>
              <a:gd name="connsiteY25" fmla="*/ 5629 h 9123"/>
              <a:gd name="connsiteX26" fmla="*/ 3338 w 10000"/>
              <a:gd name="connsiteY26" fmla="*/ 6069 h 9123"/>
              <a:gd name="connsiteX27" fmla="*/ 2556 w 10000"/>
              <a:gd name="connsiteY27" fmla="*/ 6510 h 9123"/>
              <a:gd name="connsiteX28" fmla="*/ 1774 w 10000"/>
              <a:gd name="connsiteY28" fmla="*/ 6937 h 9123"/>
              <a:gd name="connsiteX29" fmla="*/ 880 w 10000"/>
              <a:gd name="connsiteY29" fmla="*/ 7377 h 9123"/>
              <a:gd name="connsiteX30" fmla="*/ 0 w 10000"/>
              <a:gd name="connsiteY30" fmla="*/ 7818 h 9123"/>
              <a:gd name="connsiteX31" fmla="*/ 0 w 10000"/>
              <a:gd name="connsiteY31" fmla="*/ 5193 h 9123"/>
              <a:gd name="connsiteX32" fmla="*/ 223 w 10000"/>
              <a:gd name="connsiteY32" fmla="*/ 5193 h 9123"/>
              <a:gd name="connsiteX33" fmla="*/ 559 w 10000"/>
              <a:gd name="connsiteY33" fmla="*/ 5193 h 9123"/>
              <a:gd name="connsiteX34" fmla="*/ 880 w 10000"/>
              <a:gd name="connsiteY34" fmla="*/ 5193 h 9123"/>
              <a:gd name="connsiteX35" fmla="*/ 1327 w 10000"/>
              <a:gd name="connsiteY35" fmla="*/ 4807 h 9123"/>
              <a:gd name="connsiteX36" fmla="*/ 1774 w 10000"/>
              <a:gd name="connsiteY36" fmla="*/ 4807 h 9123"/>
              <a:gd name="connsiteX37" fmla="*/ 2221 w 10000"/>
              <a:gd name="connsiteY37" fmla="*/ 4373 h 9123"/>
              <a:gd name="connsiteX38" fmla="*/ 2779 w 10000"/>
              <a:gd name="connsiteY38" fmla="*/ 4373 h 9123"/>
              <a:gd name="connsiteX39" fmla="*/ 3436 w 10000"/>
              <a:gd name="connsiteY39" fmla="*/ 3930 h 9123"/>
              <a:gd name="connsiteX40" fmla="*/ 3994 w 10000"/>
              <a:gd name="connsiteY40" fmla="*/ 3491 h 9123"/>
              <a:gd name="connsiteX41" fmla="*/ 4553 w 10000"/>
              <a:gd name="connsiteY41" fmla="*/ 3491 h 9123"/>
              <a:gd name="connsiteX42" fmla="*/ 5112 w 10000"/>
              <a:gd name="connsiteY42" fmla="*/ 3070 h 9123"/>
              <a:gd name="connsiteX43" fmla="*/ 5559 w 10000"/>
              <a:gd name="connsiteY43" fmla="*/ 2629 h 9123"/>
              <a:gd name="connsiteX44" fmla="*/ 6006 w 10000"/>
              <a:gd name="connsiteY44" fmla="*/ 2629 h 9123"/>
              <a:gd name="connsiteX45" fmla="*/ 6327 w 10000"/>
              <a:gd name="connsiteY45" fmla="*/ 2188 h 9123"/>
              <a:gd name="connsiteX46" fmla="*/ 6662 w 10000"/>
              <a:gd name="connsiteY46" fmla="*/ 1750 h 9123"/>
              <a:gd name="connsiteX47" fmla="*/ 6885 w 10000"/>
              <a:gd name="connsiteY47" fmla="*/ 1750 h 9123"/>
              <a:gd name="connsiteX48" fmla="*/ 7332 w 10000"/>
              <a:gd name="connsiteY48" fmla="*/ 1305 h 9123"/>
              <a:gd name="connsiteX49" fmla="*/ 7668 w 10000"/>
              <a:gd name="connsiteY49" fmla="*/ 878 h 9123"/>
              <a:gd name="connsiteX50" fmla="*/ 7891 w 10000"/>
              <a:gd name="connsiteY50" fmla="*/ 436 h 9123"/>
              <a:gd name="connsiteX51" fmla="*/ 8003 w 10000"/>
              <a:gd name="connsiteY51" fmla="*/ 436 h 9123"/>
              <a:gd name="connsiteX52" fmla="*/ 8115 w 10000"/>
              <a:gd name="connsiteY52" fmla="*/ 0 h 9123"/>
              <a:gd name="connsiteX53" fmla="*/ 8226 w 10000"/>
              <a:gd name="connsiteY53" fmla="*/ 0 h 9123"/>
              <a:gd name="connsiteX54" fmla="*/ 8338 w 10000"/>
              <a:gd name="connsiteY54" fmla="*/ 0 h 9123"/>
              <a:gd name="connsiteX55" fmla="*/ 8450 w 10000"/>
              <a:gd name="connsiteY55" fmla="*/ 436 h 9123"/>
              <a:gd name="connsiteX56" fmla="*/ 8673 w 10000"/>
              <a:gd name="connsiteY56" fmla="*/ 878 h 9123"/>
              <a:gd name="connsiteX57" fmla="*/ 8883 w 10000"/>
              <a:gd name="connsiteY57" fmla="*/ 1305 h 9123"/>
              <a:gd name="connsiteX58" fmla="*/ 9218 w 10000"/>
              <a:gd name="connsiteY58" fmla="*/ 2629 h 9123"/>
              <a:gd name="connsiteX59" fmla="*/ 9553 w 10000"/>
              <a:gd name="connsiteY59" fmla="*/ 3491 h 9123"/>
              <a:gd name="connsiteX60" fmla="*/ 9777 w 10000"/>
              <a:gd name="connsiteY60" fmla="*/ 3930 h 9123"/>
              <a:gd name="connsiteX61" fmla="*/ 9888 w 10000"/>
              <a:gd name="connsiteY61" fmla="*/ 4807 h 9123"/>
              <a:gd name="connsiteX62" fmla="*/ 9888 w 10000"/>
              <a:gd name="connsiteY62" fmla="*/ 5193 h 9123"/>
              <a:gd name="connsiteX63" fmla="*/ 9888 w 10000"/>
              <a:gd name="connsiteY63" fmla="*/ 5193 h 9123"/>
              <a:gd name="connsiteX0" fmla="*/ 9888 w 10000"/>
              <a:gd name="connsiteY0" fmla="*/ 5692 h 9524"/>
              <a:gd name="connsiteX1" fmla="*/ 10000 w 10000"/>
              <a:gd name="connsiteY1" fmla="*/ 6170 h 9524"/>
              <a:gd name="connsiteX2" fmla="*/ 9888 w 10000"/>
              <a:gd name="connsiteY2" fmla="*/ 6652 h 9524"/>
              <a:gd name="connsiteX3" fmla="*/ 9888 w 10000"/>
              <a:gd name="connsiteY3" fmla="*/ 7136 h 9524"/>
              <a:gd name="connsiteX4" fmla="*/ 9777 w 10000"/>
              <a:gd name="connsiteY4" fmla="*/ 7604 h 9524"/>
              <a:gd name="connsiteX5" fmla="*/ 9777 w 10000"/>
              <a:gd name="connsiteY5" fmla="*/ 7604 h 9524"/>
              <a:gd name="connsiteX6" fmla="*/ 9665 w 10000"/>
              <a:gd name="connsiteY6" fmla="*/ 8086 h 9524"/>
              <a:gd name="connsiteX7" fmla="*/ 9665 w 10000"/>
              <a:gd name="connsiteY7" fmla="*/ 8570 h 9524"/>
              <a:gd name="connsiteX8" fmla="*/ 9553 w 10000"/>
              <a:gd name="connsiteY8" fmla="*/ 9524 h 9524"/>
              <a:gd name="connsiteX9" fmla="*/ 8450 w 10000"/>
              <a:gd name="connsiteY9" fmla="*/ 6652 h 9524"/>
              <a:gd name="connsiteX10" fmla="*/ 8450 w 10000"/>
              <a:gd name="connsiteY10" fmla="*/ 5692 h 9524"/>
              <a:gd name="connsiteX11" fmla="*/ 8338 w 10000"/>
              <a:gd name="connsiteY11" fmla="*/ 5269 h 9524"/>
              <a:gd name="connsiteX12" fmla="*/ 8115 w 10000"/>
              <a:gd name="connsiteY12" fmla="*/ 4793 h 9524"/>
              <a:gd name="connsiteX13" fmla="*/ 7779 w 10000"/>
              <a:gd name="connsiteY13" fmla="*/ 4308 h 9524"/>
              <a:gd name="connsiteX14" fmla="*/ 7779 w 10000"/>
              <a:gd name="connsiteY14" fmla="*/ 4308 h 9524"/>
              <a:gd name="connsiteX15" fmla="*/ 7556 w 10000"/>
              <a:gd name="connsiteY15" fmla="*/ 4308 h 9524"/>
              <a:gd name="connsiteX16" fmla="*/ 7444 w 10000"/>
              <a:gd name="connsiteY16" fmla="*/ 4308 h 9524"/>
              <a:gd name="connsiteX17" fmla="*/ 7221 w 10000"/>
              <a:gd name="connsiteY17" fmla="*/ 4793 h 9524"/>
              <a:gd name="connsiteX18" fmla="*/ 6885 w 10000"/>
              <a:gd name="connsiteY18" fmla="*/ 4793 h 9524"/>
              <a:gd name="connsiteX19" fmla="*/ 6550 w 10000"/>
              <a:gd name="connsiteY19" fmla="*/ 4793 h 9524"/>
              <a:gd name="connsiteX20" fmla="*/ 6103 w 10000"/>
              <a:gd name="connsiteY20" fmla="*/ 5269 h 9524"/>
              <a:gd name="connsiteX21" fmla="*/ 5670 w 10000"/>
              <a:gd name="connsiteY21" fmla="*/ 5269 h 9524"/>
              <a:gd name="connsiteX22" fmla="*/ 5112 w 10000"/>
              <a:gd name="connsiteY22" fmla="*/ 5692 h 9524"/>
              <a:gd name="connsiteX23" fmla="*/ 4553 w 10000"/>
              <a:gd name="connsiteY23" fmla="*/ 6170 h 9524"/>
              <a:gd name="connsiteX24" fmla="*/ 3994 w 10000"/>
              <a:gd name="connsiteY24" fmla="*/ 6170 h 9524"/>
              <a:gd name="connsiteX25" fmla="*/ 3338 w 10000"/>
              <a:gd name="connsiteY25" fmla="*/ 6652 h 9524"/>
              <a:gd name="connsiteX26" fmla="*/ 2556 w 10000"/>
              <a:gd name="connsiteY26" fmla="*/ 7136 h 9524"/>
              <a:gd name="connsiteX27" fmla="*/ 1774 w 10000"/>
              <a:gd name="connsiteY27" fmla="*/ 7604 h 9524"/>
              <a:gd name="connsiteX28" fmla="*/ 880 w 10000"/>
              <a:gd name="connsiteY28" fmla="*/ 8086 h 9524"/>
              <a:gd name="connsiteX29" fmla="*/ 0 w 10000"/>
              <a:gd name="connsiteY29" fmla="*/ 8570 h 9524"/>
              <a:gd name="connsiteX30" fmla="*/ 0 w 10000"/>
              <a:gd name="connsiteY30" fmla="*/ 5692 h 9524"/>
              <a:gd name="connsiteX31" fmla="*/ 223 w 10000"/>
              <a:gd name="connsiteY31" fmla="*/ 5692 h 9524"/>
              <a:gd name="connsiteX32" fmla="*/ 559 w 10000"/>
              <a:gd name="connsiteY32" fmla="*/ 5692 h 9524"/>
              <a:gd name="connsiteX33" fmla="*/ 880 w 10000"/>
              <a:gd name="connsiteY33" fmla="*/ 5692 h 9524"/>
              <a:gd name="connsiteX34" fmla="*/ 1327 w 10000"/>
              <a:gd name="connsiteY34" fmla="*/ 5269 h 9524"/>
              <a:gd name="connsiteX35" fmla="*/ 1774 w 10000"/>
              <a:gd name="connsiteY35" fmla="*/ 5269 h 9524"/>
              <a:gd name="connsiteX36" fmla="*/ 2221 w 10000"/>
              <a:gd name="connsiteY36" fmla="*/ 4793 h 9524"/>
              <a:gd name="connsiteX37" fmla="*/ 2779 w 10000"/>
              <a:gd name="connsiteY37" fmla="*/ 4793 h 9524"/>
              <a:gd name="connsiteX38" fmla="*/ 3436 w 10000"/>
              <a:gd name="connsiteY38" fmla="*/ 4308 h 9524"/>
              <a:gd name="connsiteX39" fmla="*/ 3994 w 10000"/>
              <a:gd name="connsiteY39" fmla="*/ 3827 h 9524"/>
              <a:gd name="connsiteX40" fmla="*/ 4553 w 10000"/>
              <a:gd name="connsiteY40" fmla="*/ 3827 h 9524"/>
              <a:gd name="connsiteX41" fmla="*/ 5112 w 10000"/>
              <a:gd name="connsiteY41" fmla="*/ 3365 h 9524"/>
              <a:gd name="connsiteX42" fmla="*/ 5559 w 10000"/>
              <a:gd name="connsiteY42" fmla="*/ 2882 h 9524"/>
              <a:gd name="connsiteX43" fmla="*/ 6006 w 10000"/>
              <a:gd name="connsiteY43" fmla="*/ 2882 h 9524"/>
              <a:gd name="connsiteX44" fmla="*/ 6327 w 10000"/>
              <a:gd name="connsiteY44" fmla="*/ 2398 h 9524"/>
              <a:gd name="connsiteX45" fmla="*/ 6662 w 10000"/>
              <a:gd name="connsiteY45" fmla="*/ 1918 h 9524"/>
              <a:gd name="connsiteX46" fmla="*/ 6885 w 10000"/>
              <a:gd name="connsiteY46" fmla="*/ 1918 h 9524"/>
              <a:gd name="connsiteX47" fmla="*/ 7332 w 10000"/>
              <a:gd name="connsiteY47" fmla="*/ 1430 h 9524"/>
              <a:gd name="connsiteX48" fmla="*/ 7668 w 10000"/>
              <a:gd name="connsiteY48" fmla="*/ 962 h 9524"/>
              <a:gd name="connsiteX49" fmla="*/ 7891 w 10000"/>
              <a:gd name="connsiteY49" fmla="*/ 478 h 9524"/>
              <a:gd name="connsiteX50" fmla="*/ 8003 w 10000"/>
              <a:gd name="connsiteY50" fmla="*/ 478 h 9524"/>
              <a:gd name="connsiteX51" fmla="*/ 8115 w 10000"/>
              <a:gd name="connsiteY51" fmla="*/ 0 h 9524"/>
              <a:gd name="connsiteX52" fmla="*/ 8226 w 10000"/>
              <a:gd name="connsiteY52" fmla="*/ 0 h 9524"/>
              <a:gd name="connsiteX53" fmla="*/ 8338 w 10000"/>
              <a:gd name="connsiteY53" fmla="*/ 0 h 9524"/>
              <a:gd name="connsiteX54" fmla="*/ 8450 w 10000"/>
              <a:gd name="connsiteY54" fmla="*/ 478 h 9524"/>
              <a:gd name="connsiteX55" fmla="*/ 8673 w 10000"/>
              <a:gd name="connsiteY55" fmla="*/ 962 h 9524"/>
              <a:gd name="connsiteX56" fmla="*/ 8883 w 10000"/>
              <a:gd name="connsiteY56" fmla="*/ 1430 h 9524"/>
              <a:gd name="connsiteX57" fmla="*/ 9218 w 10000"/>
              <a:gd name="connsiteY57" fmla="*/ 2882 h 9524"/>
              <a:gd name="connsiteX58" fmla="*/ 9553 w 10000"/>
              <a:gd name="connsiteY58" fmla="*/ 3827 h 9524"/>
              <a:gd name="connsiteX59" fmla="*/ 9777 w 10000"/>
              <a:gd name="connsiteY59" fmla="*/ 4308 h 9524"/>
              <a:gd name="connsiteX60" fmla="*/ 9888 w 10000"/>
              <a:gd name="connsiteY60" fmla="*/ 5269 h 9524"/>
              <a:gd name="connsiteX61" fmla="*/ 9888 w 10000"/>
              <a:gd name="connsiteY61" fmla="*/ 5692 h 9524"/>
              <a:gd name="connsiteX62" fmla="*/ 9888 w 10000"/>
              <a:gd name="connsiteY62" fmla="*/ 5692 h 9524"/>
              <a:gd name="connsiteX0" fmla="*/ 9888 w 10000"/>
              <a:gd name="connsiteY0" fmla="*/ 5976 h 8998"/>
              <a:gd name="connsiteX1" fmla="*/ 10000 w 10000"/>
              <a:gd name="connsiteY1" fmla="*/ 6478 h 8998"/>
              <a:gd name="connsiteX2" fmla="*/ 9888 w 10000"/>
              <a:gd name="connsiteY2" fmla="*/ 6984 h 8998"/>
              <a:gd name="connsiteX3" fmla="*/ 9888 w 10000"/>
              <a:gd name="connsiteY3" fmla="*/ 7493 h 8998"/>
              <a:gd name="connsiteX4" fmla="*/ 9777 w 10000"/>
              <a:gd name="connsiteY4" fmla="*/ 7984 h 8998"/>
              <a:gd name="connsiteX5" fmla="*/ 9777 w 10000"/>
              <a:gd name="connsiteY5" fmla="*/ 7984 h 8998"/>
              <a:gd name="connsiteX6" fmla="*/ 9665 w 10000"/>
              <a:gd name="connsiteY6" fmla="*/ 8490 h 8998"/>
              <a:gd name="connsiteX7" fmla="*/ 9665 w 10000"/>
              <a:gd name="connsiteY7" fmla="*/ 8998 h 8998"/>
              <a:gd name="connsiteX8" fmla="*/ 8450 w 10000"/>
              <a:gd name="connsiteY8" fmla="*/ 6984 h 8998"/>
              <a:gd name="connsiteX9" fmla="*/ 8450 w 10000"/>
              <a:gd name="connsiteY9" fmla="*/ 5976 h 8998"/>
              <a:gd name="connsiteX10" fmla="*/ 8338 w 10000"/>
              <a:gd name="connsiteY10" fmla="*/ 5532 h 8998"/>
              <a:gd name="connsiteX11" fmla="*/ 8115 w 10000"/>
              <a:gd name="connsiteY11" fmla="*/ 5033 h 8998"/>
              <a:gd name="connsiteX12" fmla="*/ 7779 w 10000"/>
              <a:gd name="connsiteY12" fmla="*/ 4523 h 8998"/>
              <a:gd name="connsiteX13" fmla="*/ 7779 w 10000"/>
              <a:gd name="connsiteY13" fmla="*/ 4523 h 8998"/>
              <a:gd name="connsiteX14" fmla="*/ 7556 w 10000"/>
              <a:gd name="connsiteY14" fmla="*/ 4523 h 8998"/>
              <a:gd name="connsiteX15" fmla="*/ 7444 w 10000"/>
              <a:gd name="connsiteY15" fmla="*/ 4523 h 8998"/>
              <a:gd name="connsiteX16" fmla="*/ 7221 w 10000"/>
              <a:gd name="connsiteY16" fmla="*/ 5033 h 8998"/>
              <a:gd name="connsiteX17" fmla="*/ 6885 w 10000"/>
              <a:gd name="connsiteY17" fmla="*/ 5033 h 8998"/>
              <a:gd name="connsiteX18" fmla="*/ 6550 w 10000"/>
              <a:gd name="connsiteY18" fmla="*/ 5033 h 8998"/>
              <a:gd name="connsiteX19" fmla="*/ 6103 w 10000"/>
              <a:gd name="connsiteY19" fmla="*/ 5532 h 8998"/>
              <a:gd name="connsiteX20" fmla="*/ 5670 w 10000"/>
              <a:gd name="connsiteY20" fmla="*/ 5532 h 8998"/>
              <a:gd name="connsiteX21" fmla="*/ 5112 w 10000"/>
              <a:gd name="connsiteY21" fmla="*/ 5976 h 8998"/>
              <a:gd name="connsiteX22" fmla="*/ 4553 w 10000"/>
              <a:gd name="connsiteY22" fmla="*/ 6478 h 8998"/>
              <a:gd name="connsiteX23" fmla="*/ 3994 w 10000"/>
              <a:gd name="connsiteY23" fmla="*/ 6478 h 8998"/>
              <a:gd name="connsiteX24" fmla="*/ 3338 w 10000"/>
              <a:gd name="connsiteY24" fmla="*/ 6984 h 8998"/>
              <a:gd name="connsiteX25" fmla="*/ 2556 w 10000"/>
              <a:gd name="connsiteY25" fmla="*/ 7493 h 8998"/>
              <a:gd name="connsiteX26" fmla="*/ 1774 w 10000"/>
              <a:gd name="connsiteY26" fmla="*/ 7984 h 8998"/>
              <a:gd name="connsiteX27" fmla="*/ 880 w 10000"/>
              <a:gd name="connsiteY27" fmla="*/ 8490 h 8998"/>
              <a:gd name="connsiteX28" fmla="*/ 0 w 10000"/>
              <a:gd name="connsiteY28" fmla="*/ 8998 h 8998"/>
              <a:gd name="connsiteX29" fmla="*/ 0 w 10000"/>
              <a:gd name="connsiteY29" fmla="*/ 5976 h 8998"/>
              <a:gd name="connsiteX30" fmla="*/ 223 w 10000"/>
              <a:gd name="connsiteY30" fmla="*/ 5976 h 8998"/>
              <a:gd name="connsiteX31" fmla="*/ 559 w 10000"/>
              <a:gd name="connsiteY31" fmla="*/ 5976 h 8998"/>
              <a:gd name="connsiteX32" fmla="*/ 880 w 10000"/>
              <a:gd name="connsiteY32" fmla="*/ 5976 h 8998"/>
              <a:gd name="connsiteX33" fmla="*/ 1327 w 10000"/>
              <a:gd name="connsiteY33" fmla="*/ 5532 h 8998"/>
              <a:gd name="connsiteX34" fmla="*/ 1774 w 10000"/>
              <a:gd name="connsiteY34" fmla="*/ 5532 h 8998"/>
              <a:gd name="connsiteX35" fmla="*/ 2221 w 10000"/>
              <a:gd name="connsiteY35" fmla="*/ 5033 h 8998"/>
              <a:gd name="connsiteX36" fmla="*/ 2779 w 10000"/>
              <a:gd name="connsiteY36" fmla="*/ 5033 h 8998"/>
              <a:gd name="connsiteX37" fmla="*/ 3436 w 10000"/>
              <a:gd name="connsiteY37" fmla="*/ 4523 h 8998"/>
              <a:gd name="connsiteX38" fmla="*/ 3994 w 10000"/>
              <a:gd name="connsiteY38" fmla="*/ 4018 h 8998"/>
              <a:gd name="connsiteX39" fmla="*/ 4553 w 10000"/>
              <a:gd name="connsiteY39" fmla="*/ 4018 h 8998"/>
              <a:gd name="connsiteX40" fmla="*/ 5112 w 10000"/>
              <a:gd name="connsiteY40" fmla="*/ 3533 h 8998"/>
              <a:gd name="connsiteX41" fmla="*/ 5559 w 10000"/>
              <a:gd name="connsiteY41" fmla="*/ 3026 h 8998"/>
              <a:gd name="connsiteX42" fmla="*/ 6006 w 10000"/>
              <a:gd name="connsiteY42" fmla="*/ 3026 h 8998"/>
              <a:gd name="connsiteX43" fmla="*/ 6327 w 10000"/>
              <a:gd name="connsiteY43" fmla="*/ 2518 h 8998"/>
              <a:gd name="connsiteX44" fmla="*/ 6662 w 10000"/>
              <a:gd name="connsiteY44" fmla="*/ 2014 h 8998"/>
              <a:gd name="connsiteX45" fmla="*/ 6885 w 10000"/>
              <a:gd name="connsiteY45" fmla="*/ 2014 h 8998"/>
              <a:gd name="connsiteX46" fmla="*/ 7332 w 10000"/>
              <a:gd name="connsiteY46" fmla="*/ 1501 h 8998"/>
              <a:gd name="connsiteX47" fmla="*/ 7668 w 10000"/>
              <a:gd name="connsiteY47" fmla="*/ 1010 h 8998"/>
              <a:gd name="connsiteX48" fmla="*/ 7891 w 10000"/>
              <a:gd name="connsiteY48" fmla="*/ 502 h 8998"/>
              <a:gd name="connsiteX49" fmla="*/ 8003 w 10000"/>
              <a:gd name="connsiteY49" fmla="*/ 502 h 8998"/>
              <a:gd name="connsiteX50" fmla="*/ 8115 w 10000"/>
              <a:gd name="connsiteY50" fmla="*/ 0 h 8998"/>
              <a:gd name="connsiteX51" fmla="*/ 8226 w 10000"/>
              <a:gd name="connsiteY51" fmla="*/ 0 h 8998"/>
              <a:gd name="connsiteX52" fmla="*/ 8338 w 10000"/>
              <a:gd name="connsiteY52" fmla="*/ 0 h 8998"/>
              <a:gd name="connsiteX53" fmla="*/ 8450 w 10000"/>
              <a:gd name="connsiteY53" fmla="*/ 502 h 8998"/>
              <a:gd name="connsiteX54" fmla="*/ 8673 w 10000"/>
              <a:gd name="connsiteY54" fmla="*/ 1010 h 8998"/>
              <a:gd name="connsiteX55" fmla="*/ 8883 w 10000"/>
              <a:gd name="connsiteY55" fmla="*/ 1501 h 8998"/>
              <a:gd name="connsiteX56" fmla="*/ 9218 w 10000"/>
              <a:gd name="connsiteY56" fmla="*/ 3026 h 8998"/>
              <a:gd name="connsiteX57" fmla="*/ 9553 w 10000"/>
              <a:gd name="connsiteY57" fmla="*/ 4018 h 8998"/>
              <a:gd name="connsiteX58" fmla="*/ 9777 w 10000"/>
              <a:gd name="connsiteY58" fmla="*/ 4523 h 8998"/>
              <a:gd name="connsiteX59" fmla="*/ 9888 w 10000"/>
              <a:gd name="connsiteY59" fmla="*/ 5532 h 8998"/>
              <a:gd name="connsiteX60" fmla="*/ 9888 w 10000"/>
              <a:gd name="connsiteY60" fmla="*/ 5976 h 8998"/>
              <a:gd name="connsiteX61" fmla="*/ 9888 w 10000"/>
              <a:gd name="connsiteY61" fmla="*/ 5976 h 8998"/>
              <a:gd name="connsiteX0" fmla="*/ 9888 w 10000"/>
              <a:gd name="connsiteY0" fmla="*/ 6641 h 10000"/>
              <a:gd name="connsiteX1" fmla="*/ 10000 w 10000"/>
              <a:gd name="connsiteY1" fmla="*/ 7199 h 10000"/>
              <a:gd name="connsiteX2" fmla="*/ 9888 w 10000"/>
              <a:gd name="connsiteY2" fmla="*/ 7762 h 10000"/>
              <a:gd name="connsiteX3" fmla="*/ 9888 w 10000"/>
              <a:gd name="connsiteY3" fmla="*/ 8327 h 10000"/>
              <a:gd name="connsiteX4" fmla="*/ 9777 w 10000"/>
              <a:gd name="connsiteY4" fmla="*/ 8873 h 10000"/>
              <a:gd name="connsiteX5" fmla="*/ 9777 w 10000"/>
              <a:gd name="connsiteY5" fmla="*/ 8873 h 10000"/>
              <a:gd name="connsiteX6" fmla="*/ 9665 w 10000"/>
              <a:gd name="connsiteY6" fmla="*/ 9435 h 10000"/>
              <a:gd name="connsiteX7" fmla="*/ 8450 w 10000"/>
              <a:gd name="connsiteY7" fmla="*/ 7762 h 10000"/>
              <a:gd name="connsiteX8" fmla="*/ 8450 w 10000"/>
              <a:gd name="connsiteY8" fmla="*/ 6641 h 10000"/>
              <a:gd name="connsiteX9" fmla="*/ 8338 w 10000"/>
              <a:gd name="connsiteY9" fmla="*/ 6148 h 10000"/>
              <a:gd name="connsiteX10" fmla="*/ 8115 w 10000"/>
              <a:gd name="connsiteY10" fmla="*/ 5593 h 10000"/>
              <a:gd name="connsiteX11" fmla="*/ 7779 w 10000"/>
              <a:gd name="connsiteY11" fmla="*/ 5027 h 10000"/>
              <a:gd name="connsiteX12" fmla="*/ 7779 w 10000"/>
              <a:gd name="connsiteY12" fmla="*/ 5027 h 10000"/>
              <a:gd name="connsiteX13" fmla="*/ 7556 w 10000"/>
              <a:gd name="connsiteY13" fmla="*/ 5027 h 10000"/>
              <a:gd name="connsiteX14" fmla="*/ 7444 w 10000"/>
              <a:gd name="connsiteY14" fmla="*/ 5027 h 10000"/>
              <a:gd name="connsiteX15" fmla="*/ 7221 w 10000"/>
              <a:gd name="connsiteY15" fmla="*/ 5593 h 10000"/>
              <a:gd name="connsiteX16" fmla="*/ 6885 w 10000"/>
              <a:gd name="connsiteY16" fmla="*/ 5593 h 10000"/>
              <a:gd name="connsiteX17" fmla="*/ 6550 w 10000"/>
              <a:gd name="connsiteY17" fmla="*/ 5593 h 10000"/>
              <a:gd name="connsiteX18" fmla="*/ 6103 w 10000"/>
              <a:gd name="connsiteY18" fmla="*/ 6148 h 10000"/>
              <a:gd name="connsiteX19" fmla="*/ 5670 w 10000"/>
              <a:gd name="connsiteY19" fmla="*/ 6148 h 10000"/>
              <a:gd name="connsiteX20" fmla="*/ 5112 w 10000"/>
              <a:gd name="connsiteY20" fmla="*/ 6641 h 10000"/>
              <a:gd name="connsiteX21" fmla="*/ 4553 w 10000"/>
              <a:gd name="connsiteY21" fmla="*/ 7199 h 10000"/>
              <a:gd name="connsiteX22" fmla="*/ 3994 w 10000"/>
              <a:gd name="connsiteY22" fmla="*/ 7199 h 10000"/>
              <a:gd name="connsiteX23" fmla="*/ 3338 w 10000"/>
              <a:gd name="connsiteY23" fmla="*/ 7762 h 10000"/>
              <a:gd name="connsiteX24" fmla="*/ 2556 w 10000"/>
              <a:gd name="connsiteY24" fmla="*/ 8327 h 10000"/>
              <a:gd name="connsiteX25" fmla="*/ 1774 w 10000"/>
              <a:gd name="connsiteY25" fmla="*/ 8873 h 10000"/>
              <a:gd name="connsiteX26" fmla="*/ 880 w 10000"/>
              <a:gd name="connsiteY26" fmla="*/ 9435 h 10000"/>
              <a:gd name="connsiteX27" fmla="*/ 0 w 10000"/>
              <a:gd name="connsiteY27" fmla="*/ 10000 h 10000"/>
              <a:gd name="connsiteX28" fmla="*/ 0 w 10000"/>
              <a:gd name="connsiteY28" fmla="*/ 6641 h 10000"/>
              <a:gd name="connsiteX29" fmla="*/ 223 w 10000"/>
              <a:gd name="connsiteY29" fmla="*/ 6641 h 10000"/>
              <a:gd name="connsiteX30" fmla="*/ 559 w 10000"/>
              <a:gd name="connsiteY30" fmla="*/ 6641 h 10000"/>
              <a:gd name="connsiteX31" fmla="*/ 880 w 10000"/>
              <a:gd name="connsiteY31" fmla="*/ 6641 h 10000"/>
              <a:gd name="connsiteX32" fmla="*/ 1327 w 10000"/>
              <a:gd name="connsiteY32" fmla="*/ 6148 h 10000"/>
              <a:gd name="connsiteX33" fmla="*/ 1774 w 10000"/>
              <a:gd name="connsiteY33" fmla="*/ 6148 h 10000"/>
              <a:gd name="connsiteX34" fmla="*/ 2221 w 10000"/>
              <a:gd name="connsiteY34" fmla="*/ 5593 h 10000"/>
              <a:gd name="connsiteX35" fmla="*/ 2779 w 10000"/>
              <a:gd name="connsiteY35" fmla="*/ 5593 h 10000"/>
              <a:gd name="connsiteX36" fmla="*/ 3436 w 10000"/>
              <a:gd name="connsiteY36" fmla="*/ 5027 h 10000"/>
              <a:gd name="connsiteX37" fmla="*/ 3994 w 10000"/>
              <a:gd name="connsiteY37" fmla="*/ 4465 h 10000"/>
              <a:gd name="connsiteX38" fmla="*/ 4553 w 10000"/>
              <a:gd name="connsiteY38" fmla="*/ 4465 h 10000"/>
              <a:gd name="connsiteX39" fmla="*/ 5112 w 10000"/>
              <a:gd name="connsiteY39" fmla="*/ 3926 h 10000"/>
              <a:gd name="connsiteX40" fmla="*/ 5559 w 10000"/>
              <a:gd name="connsiteY40" fmla="*/ 3363 h 10000"/>
              <a:gd name="connsiteX41" fmla="*/ 6006 w 10000"/>
              <a:gd name="connsiteY41" fmla="*/ 3363 h 10000"/>
              <a:gd name="connsiteX42" fmla="*/ 6327 w 10000"/>
              <a:gd name="connsiteY42" fmla="*/ 2798 h 10000"/>
              <a:gd name="connsiteX43" fmla="*/ 6662 w 10000"/>
              <a:gd name="connsiteY43" fmla="*/ 2238 h 10000"/>
              <a:gd name="connsiteX44" fmla="*/ 6885 w 10000"/>
              <a:gd name="connsiteY44" fmla="*/ 2238 h 10000"/>
              <a:gd name="connsiteX45" fmla="*/ 7332 w 10000"/>
              <a:gd name="connsiteY45" fmla="*/ 1668 h 10000"/>
              <a:gd name="connsiteX46" fmla="*/ 7668 w 10000"/>
              <a:gd name="connsiteY46" fmla="*/ 1122 h 10000"/>
              <a:gd name="connsiteX47" fmla="*/ 7891 w 10000"/>
              <a:gd name="connsiteY47" fmla="*/ 558 h 10000"/>
              <a:gd name="connsiteX48" fmla="*/ 8003 w 10000"/>
              <a:gd name="connsiteY48" fmla="*/ 558 h 10000"/>
              <a:gd name="connsiteX49" fmla="*/ 8115 w 10000"/>
              <a:gd name="connsiteY49" fmla="*/ 0 h 10000"/>
              <a:gd name="connsiteX50" fmla="*/ 8226 w 10000"/>
              <a:gd name="connsiteY50" fmla="*/ 0 h 10000"/>
              <a:gd name="connsiteX51" fmla="*/ 8338 w 10000"/>
              <a:gd name="connsiteY51" fmla="*/ 0 h 10000"/>
              <a:gd name="connsiteX52" fmla="*/ 8450 w 10000"/>
              <a:gd name="connsiteY52" fmla="*/ 558 h 10000"/>
              <a:gd name="connsiteX53" fmla="*/ 8673 w 10000"/>
              <a:gd name="connsiteY53" fmla="*/ 1122 h 10000"/>
              <a:gd name="connsiteX54" fmla="*/ 8883 w 10000"/>
              <a:gd name="connsiteY54" fmla="*/ 1668 h 10000"/>
              <a:gd name="connsiteX55" fmla="*/ 9218 w 10000"/>
              <a:gd name="connsiteY55" fmla="*/ 3363 h 10000"/>
              <a:gd name="connsiteX56" fmla="*/ 9553 w 10000"/>
              <a:gd name="connsiteY56" fmla="*/ 4465 h 10000"/>
              <a:gd name="connsiteX57" fmla="*/ 9777 w 10000"/>
              <a:gd name="connsiteY57" fmla="*/ 5027 h 10000"/>
              <a:gd name="connsiteX58" fmla="*/ 9888 w 10000"/>
              <a:gd name="connsiteY58" fmla="*/ 6148 h 10000"/>
              <a:gd name="connsiteX59" fmla="*/ 9888 w 10000"/>
              <a:gd name="connsiteY59" fmla="*/ 6641 h 10000"/>
              <a:gd name="connsiteX60" fmla="*/ 9888 w 10000"/>
              <a:gd name="connsiteY60" fmla="*/ 6641 h 10000"/>
              <a:gd name="connsiteX0" fmla="*/ 9888 w 10000"/>
              <a:gd name="connsiteY0" fmla="*/ 6641 h 10000"/>
              <a:gd name="connsiteX1" fmla="*/ 10000 w 10000"/>
              <a:gd name="connsiteY1" fmla="*/ 7199 h 10000"/>
              <a:gd name="connsiteX2" fmla="*/ 9888 w 10000"/>
              <a:gd name="connsiteY2" fmla="*/ 7762 h 10000"/>
              <a:gd name="connsiteX3" fmla="*/ 9888 w 10000"/>
              <a:gd name="connsiteY3" fmla="*/ 8327 h 10000"/>
              <a:gd name="connsiteX4" fmla="*/ 9777 w 10000"/>
              <a:gd name="connsiteY4" fmla="*/ 8873 h 10000"/>
              <a:gd name="connsiteX5" fmla="*/ 9665 w 10000"/>
              <a:gd name="connsiteY5" fmla="*/ 9435 h 10000"/>
              <a:gd name="connsiteX6" fmla="*/ 8450 w 10000"/>
              <a:gd name="connsiteY6" fmla="*/ 7762 h 10000"/>
              <a:gd name="connsiteX7" fmla="*/ 8450 w 10000"/>
              <a:gd name="connsiteY7" fmla="*/ 6641 h 10000"/>
              <a:gd name="connsiteX8" fmla="*/ 8338 w 10000"/>
              <a:gd name="connsiteY8" fmla="*/ 6148 h 10000"/>
              <a:gd name="connsiteX9" fmla="*/ 8115 w 10000"/>
              <a:gd name="connsiteY9" fmla="*/ 5593 h 10000"/>
              <a:gd name="connsiteX10" fmla="*/ 7779 w 10000"/>
              <a:gd name="connsiteY10" fmla="*/ 5027 h 10000"/>
              <a:gd name="connsiteX11" fmla="*/ 7779 w 10000"/>
              <a:gd name="connsiteY11" fmla="*/ 5027 h 10000"/>
              <a:gd name="connsiteX12" fmla="*/ 7556 w 10000"/>
              <a:gd name="connsiteY12" fmla="*/ 5027 h 10000"/>
              <a:gd name="connsiteX13" fmla="*/ 7444 w 10000"/>
              <a:gd name="connsiteY13" fmla="*/ 5027 h 10000"/>
              <a:gd name="connsiteX14" fmla="*/ 7221 w 10000"/>
              <a:gd name="connsiteY14" fmla="*/ 5593 h 10000"/>
              <a:gd name="connsiteX15" fmla="*/ 6885 w 10000"/>
              <a:gd name="connsiteY15" fmla="*/ 5593 h 10000"/>
              <a:gd name="connsiteX16" fmla="*/ 6550 w 10000"/>
              <a:gd name="connsiteY16" fmla="*/ 5593 h 10000"/>
              <a:gd name="connsiteX17" fmla="*/ 6103 w 10000"/>
              <a:gd name="connsiteY17" fmla="*/ 6148 h 10000"/>
              <a:gd name="connsiteX18" fmla="*/ 5670 w 10000"/>
              <a:gd name="connsiteY18" fmla="*/ 6148 h 10000"/>
              <a:gd name="connsiteX19" fmla="*/ 5112 w 10000"/>
              <a:gd name="connsiteY19" fmla="*/ 6641 h 10000"/>
              <a:gd name="connsiteX20" fmla="*/ 4553 w 10000"/>
              <a:gd name="connsiteY20" fmla="*/ 7199 h 10000"/>
              <a:gd name="connsiteX21" fmla="*/ 3994 w 10000"/>
              <a:gd name="connsiteY21" fmla="*/ 7199 h 10000"/>
              <a:gd name="connsiteX22" fmla="*/ 3338 w 10000"/>
              <a:gd name="connsiteY22" fmla="*/ 7762 h 10000"/>
              <a:gd name="connsiteX23" fmla="*/ 2556 w 10000"/>
              <a:gd name="connsiteY23" fmla="*/ 8327 h 10000"/>
              <a:gd name="connsiteX24" fmla="*/ 1774 w 10000"/>
              <a:gd name="connsiteY24" fmla="*/ 8873 h 10000"/>
              <a:gd name="connsiteX25" fmla="*/ 880 w 10000"/>
              <a:gd name="connsiteY25" fmla="*/ 9435 h 10000"/>
              <a:gd name="connsiteX26" fmla="*/ 0 w 10000"/>
              <a:gd name="connsiteY26" fmla="*/ 10000 h 10000"/>
              <a:gd name="connsiteX27" fmla="*/ 0 w 10000"/>
              <a:gd name="connsiteY27" fmla="*/ 6641 h 10000"/>
              <a:gd name="connsiteX28" fmla="*/ 223 w 10000"/>
              <a:gd name="connsiteY28" fmla="*/ 6641 h 10000"/>
              <a:gd name="connsiteX29" fmla="*/ 559 w 10000"/>
              <a:gd name="connsiteY29" fmla="*/ 6641 h 10000"/>
              <a:gd name="connsiteX30" fmla="*/ 880 w 10000"/>
              <a:gd name="connsiteY30" fmla="*/ 6641 h 10000"/>
              <a:gd name="connsiteX31" fmla="*/ 1327 w 10000"/>
              <a:gd name="connsiteY31" fmla="*/ 6148 h 10000"/>
              <a:gd name="connsiteX32" fmla="*/ 1774 w 10000"/>
              <a:gd name="connsiteY32" fmla="*/ 6148 h 10000"/>
              <a:gd name="connsiteX33" fmla="*/ 2221 w 10000"/>
              <a:gd name="connsiteY33" fmla="*/ 5593 h 10000"/>
              <a:gd name="connsiteX34" fmla="*/ 2779 w 10000"/>
              <a:gd name="connsiteY34" fmla="*/ 5593 h 10000"/>
              <a:gd name="connsiteX35" fmla="*/ 3436 w 10000"/>
              <a:gd name="connsiteY35" fmla="*/ 5027 h 10000"/>
              <a:gd name="connsiteX36" fmla="*/ 3994 w 10000"/>
              <a:gd name="connsiteY36" fmla="*/ 4465 h 10000"/>
              <a:gd name="connsiteX37" fmla="*/ 4553 w 10000"/>
              <a:gd name="connsiteY37" fmla="*/ 4465 h 10000"/>
              <a:gd name="connsiteX38" fmla="*/ 5112 w 10000"/>
              <a:gd name="connsiteY38" fmla="*/ 3926 h 10000"/>
              <a:gd name="connsiteX39" fmla="*/ 5559 w 10000"/>
              <a:gd name="connsiteY39" fmla="*/ 3363 h 10000"/>
              <a:gd name="connsiteX40" fmla="*/ 6006 w 10000"/>
              <a:gd name="connsiteY40" fmla="*/ 3363 h 10000"/>
              <a:gd name="connsiteX41" fmla="*/ 6327 w 10000"/>
              <a:gd name="connsiteY41" fmla="*/ 2798 h 10000"/>
              <a:gd name="connsiteX42" fmla="*/ 6662 w 10000"/>
              <a:gd name="connsiteY42" fmla="*/ 2238 h 10000"/>
              <a:gd name="connsiteX43" fmla="*/ 6885 w 10000"/>
              <a:gd name="connsiteY43" fmla="*/ 2238 h 10000"/>
              <a:gd name="connsiteX44" fmla="*/ 7332 w 10000"/>
              <a:gd name="connsiteY44" fmla="*/ 1668 h 10000"/>
              <a:gd name="connsiteX45" fmla="*/ 7668 w 10000"/>
              <a:gd name="connsiteY45" fmla="*/ 1122 h 10000"/>
              <a:gd name="connsiteX46" fmla="*/ 7891 w 10000"/>
              <a:gd name="connsiteY46" fmla="*/ 558 h 10000"/>
              <a:gd name="connsiteX47" fmla="*/ 8003 w 10000"/>
              <a:gd name="connsiteY47" fmla="*/ 558 h 10000"/>
              <a:gd name="connsiteX48" fmla="*/ 8115 w 10000"/>
              <a:gd name="connsiteY48" fmla="*/ 0 h 10000"/>
              <a:gd name="connsiteX49" fmla="*/ 8226 w 10000"/>
              <a:gd name="connsiteY49" fmla="*/ 0 h 10000"/>
              <a:gd name="connsiteX50" fmla="*/ 8338 w 10000"/>
              <a:gd name="connsiteY50" fmla="*/ 0 h 10000"/>
              <a:gd name="connsiteX51" fmla="*/ 8450 w 10000"/>
              <a:gd name="connsiteY51" fmla="*/ 558 h 10000"/>
              <a:gd name="connsiteX52" fmla="*/ 8673 w 10000"/>
              <a:gd name="connsiteY52" fmla="*/ 1122 h 10000"/>
              <a:gd name="connsiteX53" fmla="*/ 8883 w 10000"/>
              <a:gd name="connsiteY53" fmla="*/ 1668 h 10000"/>
              <a:gd name="connsiteX54" fmla="*/ 9218 w 10000"/>
              <a:gd name="connsiteY54" fmla="*/ 3363 h 10000"/>
              <a:gd name="connsiteX55" fmla="*/ 9553 w 10000"/>
              <a:gd name="connsiteY55" fmla="*/ 4465 h 10000"/>
              <a:gd name="connsiteX56" fmla="*/ 9777 w 10000"/>
              <a:gd name="connsiteY56" fmla="*/ 5027 h 10000"/>
              <a:gd name="connsiteX57" fmla="*/ 9888 w 10000"/>
              <a:gd name="connsiteY57" fmla="*/ 6148 h 10000"/>
              <a:gd name="connsiteX58" fmla="*/ 9888 w 10000"/>
              <a:gd name="connsiteY58" fmla="*/ 6641 h 10000"/>
              <a:gd name="connsiteX59" fmla="*/ 9888 w 10000"/>
              <a:gd name="connsiteY59" fmla="*/ 6641 h 10000"/>
              <a:gd name="connsiteX0" fmla="*/ 9888 w 10000"/>
              <a:gd name="connsiteY0" fmla="*/ 6641 h 10000"/>
              <a:gd name="connsiteX1" fmla="*/ 10000 w 10000"/>
              <a:gd name="connsiteY1" fmla="*/ 7199 h 10000"/>
              <a:gd name="connsiteX2" fmla="*/ 9888 w 10000"/>
              <a:gd name="connsiteY2" fmla="*/ 7762 h 10000"/>
              <a:gd name="connsiteX3" fmla="*/ 9888 w 10000"/>
              <a:gd name="connsiteY3" fmla="*/ 8327 h 10000"/>
              <a:gd name="connsiteX4" fmla="*/ 9777 w 10000"/>
              <a:gd name="connsiteY4" fmla="*/ 8873 h 10000"/>
              <a:gd name="connsiteX5" fmla="*/ 8450 w 10000"/>
              <a:gd name="connsiteY5" fmla="*/ 7762 h 10000"/>
              <a:gd name="connsiteX6" fmla="*/ 8450 w 10000"/>
              <a:gd name="connsiteY6" fmla="*/ 6641 h 10000"/>
              <a:gd name="connsiteX7" fmla="*/ 8338 w 10000"/>
              <a:gd name="connsiteY7" fmla="*/ 6148 h 10000"/>
              <a:gd name="connsiteX8" fmla="*/ 8115 w 10000"/>
              <a:gd name="connsiteY8" fmla="*/ 5593 h 10000"/>
              <a:gd name="connsiteX9" fmla="*/ 7779 w 10000"/>
              <a:gd name="connsiteY9" fmla="*/ 5027 h 10000"/>
              <a:gd name="connsiteX10" fmla="*/ 7779 w 10000"/>
              <a:gd name="connsiteY10" fmla="*/ 5027 h 10000"/>
              <a:gd name="connsiteX11" fmla="*/ 7556 w 10000"/>
              <a:gd name="connsiteY11" fmla="*/ 5027 h 10000"/>
              <a:gd name="connsiteX12" fmla="*/ 7444 w 10000"/>
              <a:gd name="connsiteY12" fmla="*/ 5027 h 10000"/>
              <a:gd name="connsiteX13" fmla="*/ 7221 w 10000"/>
              <a:gd name="connsiteY13" fmla="*/ 5593 h 10000"/>
              <a:gd name="connsiteX14" fmla="*/ 6885 w 10000"/>
              <a:gd name="connsiteY14" fmla="*/ 5593 h 10000"/>
              <a:gd name="connsiteX15" fmla="*/ 6550 w 10000"/>
              <a:gd name="connsiteY15" fmla="*/ 5593 h 10000"/>
              <a:gd name="connsiteX16" fmla="*/ 6103 w 10000"/>
              <a:gd name="connsiteY16" fmla="*/ 6148 h 10000"/>
              <a:gd name="connsiteX17" fmla="*/ 5670 w 10000"/>
              <a:gd name="connsiteY17" fmla="*/ 6148 h 10000"/>
              <a:gd name="connsiteX18" fmla="*/ 5112 w 10000"/>
              <a:gd name="connsiteY18" fmla="*/ 6641 h 10000"/>
              <a:gd name="connsiteX19" fmla="*/ 4553 w 10000"/>
              <a:gd name="connsiteY19" fmla="*/ 7199 h 10000"/>
              <a:gd name="connsiteX20" fmla="*/ 3994 w 10000"/>
              <a:gd name="connsiteY20" fmla="*/ 7199 h 10000"/>
              <a:gd name="connsiteX21" fmla="*/ 3338 w 10000"/>
              <a:gd name="connsiteY21" fmla="*/ 7762 h 10000"/>
              <a:gd name="connsiteX22" fmla="*/ 2556 w 10000"/>
              <a:gd name="connsiteY22" fmla="*/ 8327 h 10000"/>
              <a:gd name="connsiteX23" fmla="*/ 1774 w 10000"/>
              <a:gd name="connsiteY23" fmla="*/ 8873 h 10000"/>
              <a:gd name="connsiteX24" fmla="*/ 880 w 10000"/>
              <a:gd name="connsiteY24" fmla="*/ 9435 h 10000"/>
              <a:gd name="connsiteX25" fmla="*/ 0 w 10000"/>
              <a:gd name="connsiteY25" fmla="*/ 10000 h 10000"/>
              <a:gd name="connsiteX26" fmla="*/ 0 w 10000"/>
              <a:gd name="connsiteY26" fmla="*/ 6641 h 10000"/>
              <a:gd name="connsiteX27" fmla="*/ 223 w 10000"/>
              <a:gd name="connsiteY27" fmla="*/ 6641 h 10000"/>
              <a:gd name="connsiteX28" fmla="*/ 559 w 10000"/>
              <a:gd name="connsiteY28" fmla="*/ 6641 h 10000"/>
              <a:gd name="connsiteX29" fmla="*/ 880 w 10000"/>
              <a:gd name="connsiteY29" fmla="*/ 6641 h 10000"/>
              <a:gd name="connsiteX30" fmla="*/ 1327 w 10000"/>
              <a:gd name="connsiteY30" fmla="*/ 6148 h 10000"/>
              <a:gd name="connsiteX31" fmla="*/ 1774 w 10000"/>
              <a:gd name="connsiteY31" fmla="*/ 6148 h 10000"/>
              <a:gd name="connsiteX32" fmla="*/ 2221 w 10000"/>
              <a:gd name="connsiteY32" fmla="*/ 5593 h 10000"/>
              <a:gd name="connsiteX33" fmla="*/ 2779 w 10000"/>
              <a:gd name="connsiteY33" fmla="*/ 5593 h 10000"/>
              <a:gd name="connsiteX34" fmla="*/ 3436 w 10000"/>
              <a:gd name="connsiteY34" fmla="*/ 5027 h 10000"/>
              <a:gd name="connsiteX35" fmla="*/ 3994 w 10000"/>
              <a:gd name="connsiteY35" fmla="*/ 4465 h 10000"/>
              <a:gd name="connsiteX36" fmla="*/ 4553 w 10000"/>
              <a:gd name="connsiteY36" fmla="*/ 4465 h 10000"/>
              <a:gd name="connsiteX37" fmla="*/ 5112 w 10000"/>
              <a:gd name="connsiteY37" fmla="*/ 3926 h 10000"/>
              <a:gd name="connsiteX38" fmla="*/ 5559 w 10000"/>
              <a:gd name="connsiteY38" fmla="*/ 3363 h 10000"/>
              <a:gd name="connsiteX39" fmla="*/ 6006 w 10000"/>
              <a:gd name="connsiteY39" fmla="*/ 3363 h 10000"/>
              <a:gd name="connsiteX40" fmla="*/ 6327 w 10000"/>
              <a:gd name="connsiteY40" fmla="*/ 2798 h 10000"/>
              <a:gd name="connsiteX41" fmla="*/ 6662 w 10000"/>
              <a:gd name="connsiteY41" fmla="*/ 2238 h 10000"/>
              <a:gd name="connsiteX42" fmla="*/ 6885 w 10000"/>
              <a:gd name="connsiteY42" fmla="*/ 2238 h 10000"/>
              <a:gd name="connsiteX43" fmla="*/ 7332 w 10000"/>
              <a:gd name="connsiteY43" fmla="*/ 1668 h 10000"/>
              <a:gd name="connsiteX44" fmla="*/ 7668 w 10000"/>
              <a:gd name="connsiteY44" fmla="*/ 1122 h 10000"/>
              <a:gd name="connsiteX45" fmla="*/ 7891 w 10000"/>
              <a:gd name="connsiteY45" fmla="*/ 558 h 10000"/>
              <a:gd name="connsiteX46" fmla="*/ 8003 w 10000"/>
              <a:gd name="connsiteY46" fmla="*/ 558 h 10000"/>
              <a:gd name="connsiteX47" fmla="*/ 8115 w 10000"/>
              <a:gd name="connsiteY47" fmla="*/ 0 h 10000"/>
              <a:gd name="connsiteX48" fmla="*/ 8226 w 10000"/>
              <a:gd name="connsiteY48" fmla="*/ 0 h 10000"/>
              <a:gd name="connsiteX49" fmla="*/ 8338 w 10000"/>
              <a:gd name="connsiteY49" fmla="*/ 0 h 10000"/>
              <a:gd name="connsiteX50" fmla="*/ 8450 w 10000"/>
              <a:gd name="connsiteY50" fmla="*/ 558 h 10000"/>
              <a:gd name="connsiteX51" fmla="*/ 8673 w 10000"/>
              <a:gd name="connsiteY51" fmla="*/ 1122 h 10000"/>
              <a:gd name="connsiteX52" fmla="*/ 8883 w 10000"/>
              <a:gd name="connsiteY52" fmla="*/ 1668 h 10000"/>
              <a:gd name="connsiteX53" fmla="*/ 9218 w 10000"/>
              <a:gd name="connsiteY53" fmla="*/ 3363 h 10000"/>
              <a:gd name="connsiteX54" fmla="*/ 9553 w 10000"/>
              <a:gd name="connsiteY54" fmla="*/ 4465 h 10000"/>
              <a:gd name="connsiteX55" fmla="*/ 9777 w 10000"/>
              <a:gd name="connsiteY55" fmla="*/ 5027 h 10000"/>
              <a:gd name="connsiteX56" fmla="*/ 9888 w 10000"/>
              <a:gd name="connsiteY56" fmla="*/ 6148 h 10000"/>
              <a:gd name="connsiteX57" fmla="*/ 9888 w 10000"/>
              <a:gd name="connsiteY57" fmla="*/ 6641 h 10000"/>
              <a:gd name="connsiteX58" fmla="*/ 9888 w 10000"/>
              <a:gd name="connsiteY58" fmla="*/ 6641 h 10000"/>
              <a:gd name="connsiteX0" fmla="*/ 9888 w 10000"/>
              <a:gd name="connsiteY0" fmla="*/ 6641 h 10000"/>
              <a:gd name="connsiteX1" fmla="*/ 10000 w 10000"/>
              <a:gd name="connsiteY1" fmla="*/ 7199 h 10000"/>
              <a:gd name="connsiteX2" fmla="*/ 9888 w 10000"/>
              <a:gd name="connsiteY2" fmla="*/ 7762 h 10000"/>
              <a:gd name="connsiteX3" fmla="*/ 9777 w 10000"/>
              <a:gd name="connsiteY3" fmla="*/ 8873 h 10000"/>
              <a:gd name="connsiteX4" fmla="*/ 8450 w 10000"/>
              <a:gd name="connsiteY4" fmla="*/ 7762 h 10000"/>
              <a:gd name="connsiteX5" fmla="*/ 8450 w 10000"/>
              <a:gd name="connsiteY5" fmla="*/ 6641 h 10000"/>
              <a:gd name="connsiteX6" fmla="*/ 8338 w 10000"/>
              <a:gd name="connsiteY6" fmla="*/ 6148 h 10000"/>
              <a:gd name="connsiteX7" fmla="*/ 8115 w 10000"/>
              <a:gd name="connsiteY7" fmla="*/ 5593 h 10000"/>
              <a:gd name="connsiteX8" fmla="*/ 7779 w 10000"/>
              <a:gd name="connsiteY8" fmla="*/ 5027 h 10000"/>
              <a:gd name="connsiteX9" fmla="*/ 7779 w 10000"/>
              <a:gd name="connsiteY9" fmla="*/ 5027 h 10000"/>
              <a:gd name="connsiteX10" fmla="*/ 7556 w 10000"/>
              <a:gd name="connsiteY10" fmla="*/ 5027 h 10000"/>
              <a:gd name="connsiteX11" fmla="*/ 7444 w 10000"/>
              <a:gd name="connsiteY11" fmla="*/ 5027 h 10000"/>
              <a:gd name="connsiteX12" fmla="*/ 7221 w 10000"/>
              <a:gd name="connsiteY12" fmla="*/ 5593 h 10000"/>
              <a:gd name="connsiteX13" fmla="*/ 6885 w 10000"/>
              <a:gd name="connsiteY13" fmla="*/ 5593 h 10000"/>
              <a:gd name="connsiteX14" fmla="*/ 6550 w 10000"/>
              <a:gd name="connsiteY14" fmla="*/ 5593 h 10000"/>
              <a:gd name="connsiteX15" fmla="*/ 6103 w 10000"/>
              <a:gd name="connsiteY15" fmla="*/ 6148 h 10000"/>
              <a:gd name="connsiteX16" fmla="*/ 5670 w 10000"/>
              <a:gd name="connsiteY16" fmla="*/ 6148 h 10000"/>
              <a:gd name="connsiteX17" fmla="*/ 5112 w 10000"/>
              <a:gd name="connsiteY17" fmla="*/ 6641 h 10000"/>
              <a:gd name="connsiteX18" fmla="*/ 4553 w 10000"/>
              <a:gd name="connsiteY18" fmla="*/ 7199 h 10000"/>
              <a:gd name="connsiteX19" fmla="*/ 3994 w 10000"/>
              <a:gd name="connsiteY19" fmla="*/ 7199 h 10000"/>
              <a:gd name="connsiteX20" fmla="*/ 3338 w 10000"/>
              <a:gd name="connsiteY20" fmla="*/ 7762 h 10000"/>
              <a:gd name="connsiteX21" fmla="*/ 2556 w 10000"/>
              <a:gd name="connsiteY21" fmla="*/ 8327 h 10000"/>
              <a:gd name="connsiteX22" fmla="*/ 1774 w 10000"/>
              <a:gd name="connsiteY22" fmla="*/ 8873 h 10000"/>
              <a:gd name="connsiteX23" fmla="*/ 880 w 10000"/>
              <a:gd name="connsiteY23" fmla="*/ 9435 h 10000"/>
              <a:gd name="connsiteX24" fmla="*/ 0 w 10000"/>
              <a:gd name="connsiteY24" fmla="*/ 10000 h 10000"/>
              <a:gd name="connsiteX25" fmla="*/ 0 w 10000"/>
              <a:gd name="connsiteY25" fmla="*/ 6641 h 10000"/>
              <a:gd name="connsiteX26" fmla="*/ 223 w 10000"/>
              <a:gd name="connsiteY26" fmla="*/ 6641 h 10000"/>
              <a:gd name="connsiteX27" fmla="*/ 559 w 10000"/>
              <a:gd name="connsiteY27" fmla="*/ 6641 h 10000"/>
              <a:gd name="connsiteX28" fmla="*/ 880 w 10000"/>
              <a:gd name="connsiteY28" fmla="*/ 6641 h 10000"/>
              <a:gd name="connsiteX29" fmla="*/ 1327 w 10000"/>
              <a:gd name="connsiteY29" fmla="*/ 6148 h 10000"/>
              <a:gd name="connsiteX30" fmla="*/ 1774 w 10000"/>
              <a:gd name="connsiteY30" fmla="*/ 6148 h 10000"/>
              <a:gd name="connsiteX31" fmla="*/ 2221 w 10000"/>
              <a:gd name="connsiteY31" fmla="*/ 5593 h 10000"/>
              <a:gd name="connsiteX32" fmla="*/ 2779 w 10000"/>
              <a:gd name="connsiteY32" fmla="*/ 5593 h 10000"/>
              <a:gd name="connsiteX33" fmla="*/ 3436 w 10000"/>
              <a:gd name="connsiteY33" fmla="*/ 5027 h 10000"/>
              <a:gd name="connsiteX34" fmla="*/ 3994 w 10000"/>
              <a:gd name="connsiteY34" fmla="*/ 4465 h 10000"/>
              <a:gd name="connsiteX35" fmla="*/ 4553 w 10000"/>
              <a:gd name="connsiteY35" fmla="*/ 4465 h 10000"/>
              <a:gd name="connsiteX36" fmla="*/ 5112 w 10000"/>
              <a:gd name="connsiteY36" fmla="*/ 3926 h 10000"/>
              <a:gd name="connsiteX37" fmla="*/ 5559 w 10000"/>
              <a:gd name="connsiteY37" fmla="*/ 3363 h 10000"/>
              <a:gd name="connsiteX38" fmla="*/ 6006 w 10000"/>
              <a:gd name="connsiteY38" fmla="*/ 3363 h 10000"/>
              <a:gd name="connsiteX39" fmla="*/ 6327 w 10000"/>
              <a:gd name="connsiteY39" fmla="*/ 2798 h 10000"/>
              <a:gd name="connsiteX40" fmla="*/ 6662 w 10000"/>
              <a:gd name="connsiteY40" fmla="*/ 2238 h 10000"/>
              <a:gd name="connsiteX41" fmla="*/ 6885 w 10000"/>
              <a:gd name="connsiteY41" fmla="*/ 2238 h 10000"/>
              <a:gd name="connsiteX42" fmla="*/ 7332 w 10000"/>
              <a:gd name="connsiteY42" fmla="*/ 1668 h 10000"/>
              <a:gd name="connsiteX43" fmla="*/ 7668 w 10000"/>
              <a:gd name="connsiteY43" fmla="*/ 1122 h 10000"/>
              <a:gd name="connsiteX44" fmla="*/ 7891 w 10000"/>
              <a:gd name="connsiteY44" fmla="*/ 558 h 10000"/>
              <a:gd name="connsiteX45" fmla="*/ 8003 w 10000"/>
              <a:gd name="connsiteY45" fmla="*/ 558 h 10000"/>
              <a:gd name="connsiteX46" fmla="*/ 8115 w 10000"/>
              <a:gd name="connsiteY46" fmla="*/ 0 h 10000"/>
              <a:gd name="connsiteX47" fmla="*/ 8226 w 10000"/>
              <a:gd name="connsiteY47" fmla="*/ 0 h 10000"/>
              <a:gd name="connsiteX48" fmla="*/ 8338 w 10000"/>
              <a:gd name="connsiteY48" fmla="*/ 0 h 10000"/>
              <a:gd name="connsiteX49" fmla="*/ 8450 w 10000"/>
              <a:gd name="connsiteY49" fmla="*/ 558 h 10000"/>
              <a:gd name="connsiteX50" fmla="*/ 8673 w 10000"/>
              <a:gd name="connsiteY50" fmla="*/ 1122 h 10000"/>
              <a:gd name="connsiteX51" fmla="*/ 8883 w 10000"/>
              <a:gd name="connsiteY51" fmla="*/ 1668 h 10000"/>
              <a:gd name="connsiteX52" fmla="*/ 9218 w 10000"/>
              <a:gd name="connsiteY52" fmla="*/ 3363 h 10000"/>
              <a:gd name="connsiteX53" fmla="*/ 9553 w 10000"/>
              <a:gd name="connsiteY53" fmla="*/ 4465 h 10000"/>
              <a:gd name="connsiteX54" fmla="*/ 9777 w 10000"/>
              <a:gd name="connsiteY54" fmla="*/ 5027 h 10000"/>
              <a:gd name="connsiteX55" fmla="*/ 9888 w 10000"/>
              <a:gd name="connsiteY55" fmla="*/ 6148 h 10000"/>
              <a:gd name="connsiteX56" fmla="*/ 9888 w 10000"/>
              <a:gd name="connsiteY56" fmla="*/ 6641 h 10000"/>
              <a:gd name="connsiteX57" fmla="*/ 9888 w 10000"/>
              <a:gd name="connsiteY57" fmla="*/ 6641 h 10000"/>
              <a:gd name="connsiteX0" fmla="*/ 9888 w 10000"/>
              <a:gd name="connsiteY0" fmla="*/ 6641 h 10000"/>
              <a:gd name="connsiteX1" fmla="*/ 10000 w 10000"/>
              <a:gd name="connsiteY1" fmla="*/ 7199 h 10000"/>
              <a:gd name="connsiteX2" fmla="*/ 9888 w 10000"/>
              <a:gd name="connsiteY2" fmla="*/ 7762 h 10000"/>
              <a:gd name="connsiteX3" fmla="*/ 8450 w 10000"/>
              <a:gd name="connsiteY3" fmla="*/ 7762 h 10000"/>
              <a:gd name="connsiteX4" fmla="*/ 8450 w 10000"/>
              <a:gd name="connsiteY4" fmla="*/ 6641 h 10000"/>
              <a:gd name="connsiteX5" fmla="*/ 8338 w 10000"/>
              <a:gd name="connsiteY5" fmla="*/ 6148 h 10000"/>
              <a:gd name="connsiteX6" fmla="*/ 8115 w 10000"/>
              <a:gd name="connsiteY6" fmla="*/ 5593 h 10000"/>
              <a:gd name="connsiteX7" fmla="*/ 7779 w 10000"/>
              <a:gd name="connsiteY7" fmla="*/ 5027 h 10000"/>
              <a:gd name="connsiteX8" fmla="*/ 7779 w 10000"/>
              <a:gd name="connsiteY8" fmla="*/ 5027 h 10000"/>
              <a:gd name="connsiteX9" fmla="*/ 7556 w 10000"/>
              <a:gd name="connsiteY9" fmla="*/ 5027 h 10000"/>
              <a:gd name="connsiteX10" fmla="*/ 7444 w 10000"/>
              <a:gd name="connsiteY10" fmla="*/ 5027 h 10000"/>
              <a:gd name="connsiteX11" fmla="*/ 7221 w 10000"/>
              <a:gd name="connsiteY11" fmla="*/ 5593 h 10000"/>
              <a:gd name="connsiteX12" fmla="*/ 6885 w 10000"/>
              <a:gd name="connsiteY12" fmla="*/ 5593 h 10000"/>
              <a:gd name="connsiteX13" fmla="*/ 6550 w 10000"/>
              <a:gd name="connsiteY13" fmla="*/ 5593 h 10000"/>
              <a:gd name="connsiteX14" fmla="*/ 6103 w 10000"/>
              <a:gd name="connsiteY14" fmla="*/ 6148 h 10000"/>
              <a:gd name="connsiteX15" fmla="*/ 5670 w 10000"/>
              <a:gd name="connsiteY15" fmla="*/ 6148 h 10000"/>
              <a:gd name="connsiteX16" fmla="*/ 5112 w 10000"/>
              <a:gd name="connsiteY16" fmla="*/ 6641 h 10000"/>
              <a:gd name="connsiteX17" fmla="*/ 4553 w 10000"/>
              <a:gd name="connsiteY17" fmla="*/ 7199 h 10000"/>
              <a:gd name="connsiteX18" fmla="*/ 3994 w 10000"/>
              <a:gd name="connsiteY18" fmla="*/ 7199 h 10000"/>
              <a:gd name="connsiteX19" fmla="*/ 3338 w 10000"/>
              <a:gd name="connsiteY19" fmla="*/ 7762 h 10000"/>
              <a:gd name="connsiteX20" fmla="*/ 2556 w 10000"/>
              <a:gd name="connsiteY20" fmla="*/ 8327 h 10000"/>
              <a:gd name="connsiteX21" fmla="*/ 1774 w 10000"/>
              <a:gd name="connsiteY21" fmla="*/ 8873 h 10000"/>
              <a:gd name="connsiteX22" fmla="*/ 880 w 10000"/>
              <a:gd name="connsiteY22" fmla="*/ 9435 h 10000"/>
              <a:gd name="connsiteX23" fmla="*/ 0 w 10000"/>
              <a:gd name="connsiteY23" fmla="*/ 10000 h 10000"/>
              <a:gd name="connsiteX24" fmla="*/ 0 w 10000"/>
              <a:gd name="connsiteY24" fmla="*/ 6641 h 10000"/>
              <a:gd name="connsiteX25" fmla="*/ 223 w 10000"/>
              <a:gd name="connsiteY25" fmla="*/ 6641 h 10000"/>
              <a:gd name="connsiteX26" fmla="*/ 559 w 10000"/>
              <a:gd name="connsiteY26" fmla="*/ 6641 h 10000"/>
              <a:gd name="connsiteX27" fmla="*/ 880 w 10000"/>
              <a:gd name="connsiteY27" fmla="*/ 6641 h 10000"/>
              <a:gd name="connsiteX28" fmla="*/ 1327 w 10000"/>
              <a:gd name="connsiteY28" fmla="*/ 6148 h 10000"/>
              <a:gd name="connsiteX29" fmla="*/ 1774 w 10000"/>
              <a:gd name="connsiteY29" fmla="*/ 6148 h 10000"/>
              <a:gd name="connsiteX30" fmla="*/ 2221 w 10000"/>
              <a:gd name="connsiteY30" fmla="*/ 5593 h 10000"/>
              <a:gd name="connsiteX31" fmla="*/ 2779 w 10000"/>
              <a:gd name="connsiteY31" fmla="*/ 5593 h 10000"/>
              <a:gd name="connsiteX32" fmla="*/ 3436 w 10000"/>
              <a:gd name="connsiteY32" fmla="*/ 5027 h 10000"/>
              <a:gd name="connsiteX33" fmla="*/ 3994 w 10000"/>
              <a:gd name="connsiteY33" fmla="*/ 4465 h 10000"/>
              <a:gd name="connsiteX34" fmla="*/ 4553 w 10000"/>
              <a:gd name="connsiteY34" fmla="*/ 4465 h 10000"/>
              <a:gd name="connsiteX35" fmla="*/ 5112 w 10000"/>
              <a:gd name="connsiteY35" fmla="*/ 3926 h 10000"/>
              <a:gd name="connsiteX36" fmla="*/ 5559 w 10000"/>
              <a:gd name="connsiteY36" fmla="*/ 3363 h 10000"/>
              <a:gd name="connsiteX37" fmla="*/ 6006 w 10000"/>
              <a:gd name="connsiteY37" fmla="*/ 3363 h 10000"/>
              <a:gd name="connsiteX38" fmla="*/ 6327 w 10000"/>
              <a:gd name="connsiteY38" fmla="*/ 2798 h 10000"/>
              <a:gd name="connsiteX39" fmla="*/ 6662 w 10000"/>
              <a:gd name="connsiteY39" fmla="*/ 2238 h 10000"/>
              <a:gd name="connsiteX40" fmla="*/ 6885 w 10000"/>
              <a:gd name="connsiteY40" fmla="*/ 2238 h 10000"/>
              <a:gd name="connsiteX41" fmla="*/ 7332 w 10000"/>
              <a:gd name="connsiteY41" fmla="*/ 1668 h 10000"/>
              <a:gd name="connsiteX42" fmla="*/ 7668 w 10000"/>
              <a:gd name="connsiteY42" fmla="*/ 1122 h 10000"/>
              <a:gd name="connsiteX43" fmla="*/ 7891 w 10000"/>
              <a:gd name="connsiteY43" fmla="*/ 558 h 10000"/>
              <a:gd name="connsiteX44" fmla="*/ 8003 w 10000"/>
              <a:gd name="connsiteY44" fmla="*/ 558 h 10000"/>
              <a:gd name="connsiteX45" fmla="*/ 8115 w 10000"/>
              <a:gd name="connsiteY45" fmla="*/ 0 h 10000"/>
              <a:gd name="connsiteX46" fmla="*/ 8226 w 10000"/>
              <a:gd name="connsiteY46" fmla="*/ 0 h 10000"/>
              <a:gd name="connsiteX47" fmla="*/ 8338 w 10000"/>
              <a:gd name="connsiteY47" fmla="*/ 0 h 10000"/>
              <a:gd name="connsiteX48" fmla="*/ 8450 w 10000"/>
              <a:gd name="connsiteY48" fmla="*/ 558 h 10000"/>
              <a:gd name="connsiteX49" fmla="*/ 8673 w 10000"/>
              <a:gd name="connsiteY49" fmla="*/ 1122 h 10000"/>
              <a:gd name="connsiteX50" fmla="*/ 8883 w 10000"/>
              <a:gd name="connsiteY50" fmla="*/ 1668 h 10000"/>
              <a:gd name="connsiteX51" fmla="*/ 9218 w 10000"/>
              <a:gd name="connsiteY51" fmla="*/ 3363 h 10000"/>
              <a:gd name="connsiteX52" fmla="*/ 9553 w 10000"/>
              <a:gd name="connsiteY52" fmla="*/ 4465 h 10000"/>
              <a:gd name="connsiteX53" fmla="*/ 9777 w 10000"/>
              <a:gd name="connsiteY53" fmla="*/ 5027 h 10000"/>
              <a:gd name="connsiteX54" fmla="*/ 9888 w 10000"/>
              <a:gd name="connsiteY54" fmla="*/ 6148 h 10000"/>
              <a:gd name="connsiteX55" fmla="*/ 9888 w 10000"/>
              <a:gd name="connsiteY55" fmla="*/ 6641 h 10000"/>
              <a:gd name="connsiteX56" fmla="*/ 9888 w 10000"/>
              <a:gd name="connsiteY56" fmla="*/ 6641 h 10000"/>
              <a:gd name="connsiteX0" fmla="*/ 9888 w 10000"/>
              <a:gd name="connsiteY0" fmla="*/ 6641 h 10000"/>
              <a:gd name="connsiteX1" fmla="*/ 10000 w 10000"/>
              <a:gd name="connsiteY1" fmla="*/ 7199 h 10000"/>
              <a:gd name="connsiteX2" fmla="*/ 8450 w 10000"/>
              <a:gd name="connsiteY2" fmla="*/ 7762 h 10000"/>
              <a:gd name="connsiteX3" fmla="*/ 8450 w 10000"/>
              <a:gd name="connsiteY3" fmla="*/ 6641 h 10000"/>
              <a:gd name="connsiteX4" fmla="*/ 8338 w 10000"/>
              <a:gd name="connsiteY4" fmla="*/ 6148 h 10000"/>
              <a:gd name="connsiteX5" fmla="*/ 8115 w 10000"/>
              <a:gd name="connsiteY5" fmla="*/ 5593 h 10000"/>
              <a:gd name="connsiteX6" fmla="*/ 7779 w 10000"/>
              <a:gd name="connsiteY6" fmla="*/ 5027 h 10000"/>
              <a:gd name="connsiteX7" fmla="*/ 7779 w 10000"/>
              <a:gd name="connsiteY7" fmla="*/ 5027 h 10000"/>
              <a:gd name="connsiteX8" fmla="*/ 7556 w 10000"/>
              <a:gd name="connsiteY8" fmla="*/ 5027 h 10000"/>
              <a:gd name="connsiteX9" fmla="*/ 7444 w 10000"/>
              <a:gd name="connsiteY9" fmla="*/ 5027 h 10000"/>
              <a:gd name="connsiteX10" fmla="*/ 7221 w 10000"/>
              <a:gd name="connsiteY10" fmla="*/ 5593 h 10000"/>
              <a:gd name="connsiteX11" fmla="*/ 6885 w 10000"/>
              <a:gd name="connsiteY11" fmla="*/ 5593 h 10000"/>
              <a:gd name="connsiteX12" fmla="*/ 6550 w 10000"/>
              <a:gd name="connsiteY12" fmla="*/ 5593 h 10000"/>
              <a:gd name="connsiteX13" fmla="*/ 6103 w 10000"/>
              <a:gd name="connsiteY13" fmla="*/ 6148 h 10000"/>
              <a:gd name="connsiteX14" fmla="*/ 5670 w 10000"/>
              <a:gd name="connsiteY14" fmla="*/ 6148 h 10000"/>
              <a:gd name="connsiteX15" fmla="*/ 5112 w 10000"/>
              <a:gd name="connsiteY15" fmla="*/ 6641 h 10000"/>
              <a:gd name="connsiteX16" fmla="*/ 4553 w 10000"/>
              <a:gd name="connsiteY16" fmla="*/ 7199 h 10000"/>
              <a:gd name="connsiteX17" fmla="*/ 3994 w 10000"/>
              <a:gd name="connsiteY17" fmla="*/ 7199 h 10000"/>
              <a:gd name="connsiteX18" fmla="*/ 3338 w 10000"/>
              <a:gd name="connsiteY18" fmla="*/ 7762 h 10000"/>
              <a:gd name="connsiteX19" fmla="*/ 2556 w 10000"/>
              <a:gd name="connsiteY19" fmla="*/ 8327 h 10000"/>
              <a:gd name="connsiteX20" fmla="*/ 1774 w 10000"/>
              <a:gd name="connsiteY20" fmla="*/ 8873 h 10000"/>
              <a:gd name="connsiteX21" fmla="*/ 880 w 10000"/>
              <a:gd name="connsiteY21" fmla="*/ 9435 h 10000"/>
              <a:gd name="connsiteX22" fmla="*/ 0 w 10000"/>
              <a:gd name="connsiteY22" fmla="*/ 10000 h 10000"/>
              <a:gd name="connsiteX23" fmla="*/ 0 w 10000"/>
              <a:gd name="connsiteY23" fmla="*/ 6641 h 10000"/>
              <a:gd name="connsiteX24" fmla="*/ 223 w 10000"/>
              <a:gd name="connsiteY24" fmla="*/ 6641 h 10000"/>
              <a:gd name="connsiteX25" fmla="*/ 559 w 10000"/>
              <a:gd name="connsiteY25" fmla="*/ 6641 h 10000"/>
              <a:gd name="connsiteX26" fmla="*/ 880 w 10000"/>
              <a:gd name="connsiteY26" fmla="*/ 6641 h 10000"/>
              <a:gd name="connsiteX27" fmla="*/ 1327 w 10000"/>
              <a:gd name="connsiteY27" fmla="*/ 6148 h 10000"/>
              <a:gd name="connsiteX28" fmla="*/ 1774 w 10000"/>
              <a:gd name="connsiteY28" fmla="*/ 6148 h 10000"/>
              <a:gd name="connsiteX29" fmla="*/ 2221 w 10000"/>
              <a:gd name="connsiteY29" fmla="*/ 5593 h 10000"/>
              <a:gd name="connsiteX30" fmla="*/ 2779 w 10000"/>
              <a:gd name="connsiteY30" fmla="*/ 5593 h 10000"/>
              <a:gd name="connsiteX31" fmla="*/ 3436 w 10000"/>
              <a:gd name="connsiteY31" fmla="*/ 5027 h 10000"/>
              <a:gd name="connsiteX32" fmla="*/ 3994 w 10000"/>
              <a:gd name="connsiteY32" fmla="*/ 4465 h 10000"/>
              <a:gd name="connsiteX33" fmla="*/ 4553 w 10000"/>
              <a:gd name="connsiteY33" fmla="*/ 4465 h 10000"/>
              <a:gd name="connsiteX34" fmla="*/ 5112 w 10000"/>
              <a:gd name="connsiteY34" fmla="*/ 3926 h 10000"/>
              <a:gd name="connsiteX35" fmla="*/ 5559 w 10000"/>
              <a:gd name="connsiteY35" fmla="*/ 3363 h 10000"/>
              <a:gd name="connsiteX36" fmla="*/ 6006 w 10000"/>
              <a:gd name="connsiteY36" fmla="*/ 3363 h 10000"/>
              <a:gd name="connsiteX37" fmla="*/ 6327 w 10000"/>
              <a:gd name="connsiteY37" fmla="*/ 2798 h 10000"/>
              <a:gd name="connsiteX38" fmla="*/ 6662 w 10000"/>
              <a:gd name="connsiteY38" fmla="*/ 2238 h 10000"/>
              <a:gd name="connsiteX39" fmla="*/ 6885 w 10000"/>
              <a:gd name="connsiteY39" fmla="*/ 2238 h 10000"/>
              <a:gd name="connsiteX40" fmla="*/ 7332 w 10000"/>
              <a:gd name="connsiteY40" fmla="*/ 1668 h 10000"/>
              <a:gd name="connsiteX41" fmla="*/ 7668 w 10000"/>
              <a:gd name="connsiteY41" fmla="*/ 1122 h 10000"/>
              <a:gd name="connsiteX42" fmla="*/ 7891 w 10000"/>
              <a:gd name="connsiteY42" fmla="*/ 558 h 10000"/>
              <a:gd name="connsiteX43" fmla="*/ 8003 w 10000"/>
              <a:gd name="connsiteY43" fmla="*/ 558 h 10000"/>
              <a:gd name="connsiteX44" fmla="*/ 8115 w 10000"/>
              <a:gd name="connsiteY44" fmla="*/ 0 h 10000"/>
              <a:gd name="connsiteX45" fmla="*/ 8226 w 10000"/>
              <a:gd name="connsiteY45" fmla="*/ 0 h 10000"/>
              <a:gd name="connsiteX46" fmla="*/ 8338 w 10000"/>
              <a:gd name="connsiteY46" fmla="*/ 0 h 10000"/>
              <a:gd name="connsiteX47" fmla="*/ 8450 w 10000"/>
              <a:gd name="connsiteY47" fmla="*/ 558 h 10000"/>
              <a:gd name="connsiteX48" fmla="*/ 8673 w 10000"/>
              <a:gd name="connsiteY48" fmla="*/ 1122 h 10000"/>
              <a:gd name="connsiteX49" fmla="*/ 8883 w 10000"/>
              <a:gd name="connsiteY49" fmla="*/ 1668 h 10000"/>
              <a:gd name="connsiteX50" fmla="*/ 9218 w 10000"/>
              <a:gd name="connsiteY50" fmla="*/ 3363 h 10000"/>
              <a:gd name="connsiteX51" fmla="*/ 9553 w 10000"/>
              <a:gd name="connsiteY51" fmla="*/ 4465 h 10000"/>
              <a:gd name="connsiteX52" fmla="*/ 9777 w 10000"/>
              <a:gd name="connsiteY52" fmla="*/ 5027 h 10000"/>
              <a:gd name="connsiteX53" fmla="*/ 9888 w 10000"/>
              <a:gd name="connsiteY53" fmla="*/ 6148 h 10000"/>
              <a:gd name="connsiteX54" fmla="*/ 9888 w 10000"/>
              <a:gd name="connsiteY54" fmla="*/ 6641 h 10000"/>
              <a:gd name="connsiteX55" fmla="*/ 9888 w 10000"/>
              <a:gd name="connsiteY55" fmla="*/ 6641 h 10000"/>
              <a:gd name="connsiteX0" fmla="*/ 9888 w 10000"/>
              <a:gd name="connsiteY0" fmla="*/ 6641 h 10000"/>
              <a:gd name="connsiteX1" fmla="*/ 10000 w 10000"/>
              <a:gd name="connsiteY1" fmla="*/ 7199 h 10000"/>
              <a:gd name="connsiteX2" fmla="*/ 8450 w 10000"/>
              <a:gd name="connsiteY2" fmla="*/ 7762 h 10000"/>
              <a:gd name="connsiteX3" fmla="*/ 8450 w 10000"/>
              <a:gd name="connsiteY3" fmla="*/ 6641 h 10000"/>
              <a:gd name="connsiteX4" fmla="*/ 8338 w 10000"/>
              <a:gd name="connsiteY4" fmla="*/ 6148 h 10000"/>
              <a:gd name="connsiteX5" fmla="*/ 8115 w 10000"/>
              <a:gd name="connsiteY5" fmla="*/ 5593 h 10000"/>
              <a:gd name="connsiteX6" fmla="*/ 7779 w 10000"/>
              <a:gd name="connsiteY6" fmla="*/ 5027 h 10000"/>
              <a:gd name="connsiteX7" fmla="*/ 7779 w 10000"/>
              <a:gd name="connsiteY7" fmla="*/ 5027 h 10000"/>
              <a:gd name="connsiteX8" fmla="*/ 7556 w 10000"/>
              <a:gd name="connsiteY8" fmla="*/ 5027 h 10000"/>
              <a:gd name="connsiteX9" fmla="*/ 7444 w 10000"/>
              <a:gd name="connsiteY9" fmla="*/ 5027 h 10000"/>
              <a:gd name="connsiteX10" fmla="*/ 7221 w 10000"/>
              <a:gd name="connsiteY10" fmla="*/ 5593 h 10000"/>
              <a:gd name="connsiteX11" fmla="*/ 6885 w 10000"/>
              <a:gd name="connsiteY11" fmla="*/ 5593 h 10000"/>
              <a:gd name="connsiteX12" fmla="*/ 6550 w 10000"/>
              <a:gd name="connsiteY12" fmla="*/ 5593 h 10000"/>
              <a:gd name="connsiteX13" fmla="*/ 6103 w 10000"/>
              <a:gd name="connsiteY13" fmla="*/ 6148 h 10000"/>
              <a:gd name="connsiteX14" fmla="*/ 5670 w 10000"/>
              <a:gd name="connsiteY14" fmla="*/ 6148 h 10000"/>
              <a:gd name="connsiteX15" fmla="*/ 5112 w 10000"/>
              <a:gd name="connsiteY15" fmla="*/ 6641 h 10000"/>
              <a:gd name="connsiteX16" fmla="*/ 4553 w 10000"/>
              <a:gd name="connsiteY16" fmla="*/ 7199 h 10000"/>
              <a:gd name="connsiteX17" fmla="*/ 3994 w 10000"/>
              <a:gd name="connsiteY17" fmla="*/ 7199 h 10000"/>
              <a:gd name="connsiteX18" fmla="*/ 3338 w 10000"/>
              <a:gd name="connsiteY18" fmla="*/ 7762 h 10000"/>
              <a:gd name="connsiteX19" fmla="*/ 2556 w 10000"/>
              <a:gd name="connsiteY19" fmla="*/ 8327 h 10000"/>
              <a:gd name="connsiteX20" fmla="*/ 1774 w 10000"/>
              <a:gd name="connsiteY20" fmla="*/ 8873 h 10000"/>
              <a:gd name="connsiteX21" fmla="*/ 880 w 10000"/>
              <a:gd name="connsiteY21" fmla="*/ 9435 h 10000"/>
              <a:gd name="connsiteX22" fmla="*/ 0 w 10000"/>
              <a:gd name="connsiteY22" fmla="*/ 10000 h 10000"/>
              <a:gd name="connsiteX23" fmla="*/ 0 w 10000"/>
              <a:gd name="connsiteY23" fmla="*/ 6641 h 10000"/>
              <a:gd name="connsiteX24" fmla="*/ 223 w 10000"/>
              <a:gd name="connsiteY24" fmla="*/ 6641 h 10000"/>
              <a:gd name="connsiteX25" fmla="*/ 559 w 10000"/>
              <a:gd name="connsiteY25" fmla="*/ 6641 h 10000"/>
              <a:gd name="connsiteX26" fmla="*/ 880 w 10000"/>
              <a:gd name="connsiteY26" fmla="*/ 6641 h 10000"/>
              <a:gd name="connsiteX27" fmla="*/ 1327 w 10000"/>
              <a:gd name="connsiteY27" fmla="*/ 6148 h 10000"/>
              <a:gd name="connsiteX28" fmla="*/ 1774 w 10000"/>
              <a:gd name="connsiteY28" fmla="*/ 6148 h 10000"/>
              <a:gd name="connsiteX29" fmla="*/ 2221 w 10000"/>
              <a:gd name="connsiteY29" fmla="*/ 5593 h 10000"/>
              <a:gd name="connsiteX30" fmla="*/ 2779 w 10000"/>
              <a:gd name="connsiteY30" fmla="*/ 5593 h 10000"/>
              <a:gd name="connsiteX31" fmla="*/ 3436 w 10000"/>
              <a:gd name="connsiteY31" fmla="*/ 5027 h 10000"/>
              <a:gd name="connsiteX32" fmla="*/ 3994 w 10000"/>
              <a:gd name="connsiteY32" fmla="*/ 4465 h 10000"/>
              <a:gd name="connsiteX33" fmla="*/ 4553 w 10000"/>
              <a:gd name="connsiteY33" fmla="*/ 4465 h 10000"/>
              <a:gd name="connsiteX34" fmla="*/ 5112 w 10000"/>
              <a:gd name="connsiteY34" fmla="*/ 3926 h 10000"/>
              <a:gd name="connsiteX35" fmla="*/ 5559 w 10000"/>
              <a:gd name="connsiteY35" fmla="*/ 3363 h 10000"/>
              <a:gd name="connsiteX36" fmla="*/ 6006 w 10000"/>
              <a:gd name="connsiteY36" fmla="*/ 3363 h 10000"/>
              <a:gd name="connsiteX37" fmla="*/ 6327 w 10000"/>
              <a:gd name="connsiteY37" fmla="*/ 2798 h 10000"/>
              <a:gd name="connsiteX38" fmla="*/ 6662 w 10000"/>
              <a:gd name="connsiteY38" fmla="*/ 2238 h 10000"/>
              <a:gd name="connsiteX39" fmla="*/ 6885 w 10000"/>
              <a:gd name="connsiteY39" fmla="*/ 2238 h 10000"/>
              <a:gd name="connsiteX40" fmla="*/ 7332 w 10000"/>
              <a:gd name="connsiteY40" fmla="*/ 1668 h 10000"/>
              <a:gd name="connsiteX41" fmla="*/ 7668 w 10000"/>
              <a:gd name="connsiteY41" fmla="*/ 1122 h 10000"/>
              <a:gd name="connsiteX42" fmla="*/ 7891 w 10000"/>
              <a:gd name="connsiteY42" fmla="*/ 558 h 10000"/>
              <a:gd name="connsiteX43" fmla="*/ 8003 w 10000"/>
              <a:gd name="connsiteY43" fmla="*/ 558 h 10000"/>
              <a:gd name="connsiteX44" fmla="*/ 8115 w 10000"/>
              <a:gd name="connsiteY44" fmla="*/ 0 h 10000"/>
              <a:gd name="connsiteX45" fmla="*/ 8226 w 10000"/>
              <a:gd name="connsiteY45" fmla="*/ 0 h 10000"/>
              <a:gd name="connsiteX46" fmla="*/ 8338 w 10000"/>
              <a:gd name="connsiteY46" fmla="*/ 0 h 10000"/>
              <a:gd name="connsiteX47" fmla="*/ 8450 w 10000"/>
              <a:gd name="connsiteY47" fmla="*/ 558 h 10000"/>
              <a:gd name="connsiteX48" fmla="*/ 8673 w 10000"/>
              <a:gd name="connsiteY48" fmla="*/ 1122 h 10000"/>
              <a:gd name="connsiteX49" fmla="*/ 8883 w 10000"/>
              <a:gd name="connsiteY49" fmla="*/ 1668 h 10000"/>
              <a:gd name="connsiteX50" fmla="*/ 9218 w 10000"/>
              <a:gd name="connsiteY50" fmla="*/ 3363 h 10000"/>
              <a:gd name="connsiteX51" fmla="*/ 9553 w 10000"/>
              <a:gd name="connsiteY51" fmla="*/ 4465 h 10000"/>
              <a:gd name="connsiteX52" fmla="*/ 9777 w 10000"/>
              <a:gd name="connsiteY52" fmla="*/ 5027 h 10000"/>
              <a:gd name="connsiteX53" fmla="*/ 9888 w 10000"/>
              <a:gd name="connsiteY53" fmla="*/ 6148 h 10000"/>
              <a:gd name="connsiteX54" fmla="*/ 9888 w 10000"/>
              <a:gd name="connsiteY54" fmla="*/ 6641 h 10000"/>
              <a:gd name="connsiteX0" fmla="*/ 9888 w 10000"/>
              <a:gd name="connsiteY0" fmla="*/ 6641 h 10000"/>
              <a:gd name="connsiteX1" fmla="*/ 10000 w 10000"/>
              <a:gd name="connsiteY1" fmla="*/ 7199 h 10000"/>
              <a:gd name="connsiteX2" fmla="*/ 8450 w 10000"/>
              <a:gd name="connsiteY2" fmla="*/ 7762 h 10000"/>
              <a:gd name="connsiteX3" fmla="*/ 8450 w 10000"/>
              <a:gd name="connsiteY3" fmla="*/ 6641 h 10000"/>
              <a:gd name="connsiteX4" fmla="*/ 8338 w 10000"/>
              <a:gd name="connsiteY4" fmla="*/ 6148 h 10000"/>
              <a:gd name="connsiteX5" fmla="*/ 8115 w 10000"/>
              <a:gd name="connsiteY5" fmla="*/ 5593 h 10000"/>
              <a:gd name="connsiteX6" fmla="*/ 7779 w 10000"/>
              <a:gd name="connsiteY6" fmla="*/ 5027 h 10000"/>
              <a:gd name="connsiteX7" fmla="*/ 7779 w 10000"/>
              <a:gd name="connsiteY7" fmla="*/ 5027 h 10000"/>
              <a:gd name="connsiteX8" fmla="*/ 7556 w 10000"/>
              <a:gd name="connsiteY8" fmla="*/ 5027 h 10000"/>
              <a:gd name="connsiteX9" fmla="*/ 7444 w 10000"/>
              <a:gd name="connsiteY9" fmla="*/ 5027 h 10000"/>
              <a:gd name="connsiteX10" fmla="*/ 7221 w 10000"/>
              <a:gd name="connsiteY10" fmla="*/ 5593 h 10000"/>
              <a:gd name="connsiteX11" fmla="*/ 6885 w 10000"/>
              <a:gd name="connsiteY11" fmla="*/ 5593 h 10000"/>
              <a:gd name="connsiteX12" fmla="*/ 6550 w 10000"/>
              <a:gd name="connsiteY12" fmla="*/ 5593 h 10000"/>
              <a:gd name="connsiteX13" fmla="*/ 6103 w 10000"/>
              <a:gd name="connsiteY13" fmla="*/ 6148 h 10000"/>
              <a:gd name="connsiteX14" fmla="*/ 5670 w 10000"/>
              <a:gd name="connsiteY14" fmla="*/ 6148 h 10000"/>
              <a:gd name="connsiteX15" fmla="*/ 5112 w 10000"/>
              <a:gd name="connsiteY15" fmla="*/ 6641 h 10000"/>
              <a:gd name="connsiteX16" fmla="*/ 4553 w 10000"/>
              <a:gd name="connsiteY16" fmla="*/ 7199 h 10000"/>
              <a:gd name="connsiteX17" fmla="*/ 3994 w 10000"/>
              <a:gd name="connsiteY17" fmla="*/ 7199 h 10000"/>
              <a:gd name="connsiteX18" fmla="*/ 3338 w 10000"/>
              <a:gd name="connsiteY18" fmla="*/ 7762 h 10000"/>
              <a:gd name="connsiteX19" fmla="*/ 2556 w 10000"/>
              <a:gd name="connsiteY19" fmla="*/ 8327 h 10000"/>
              <a:gd name="connsiteX20" fmla="*/ 1774 w 10000"/>
              <a:gd name="connsiteY20" fmla="*/ 8873 h 10000"/>
              <a:gd name="connsiteX21" fmla="*/ 880 w 10000"/>
              <a:gd name="connsiteY21" fmla="*/ 9435 h 10000"/>
              <a:gd name="connsiteX22" fmla="*/ 0 w 10000"/>
              <a:gd name="connsiteY22" fmla="*/ 10000 h 10000"/>
              <a:gd name="connsiteX23" fmla="*/ 0 w 10000"/>
              <a:gd name="connsiteY23" fmla="*/ 6641 h 10000"/>
              <a:gd name="connsiteX24" fmla="*/ 223 w 10000"/>
              <a:gd name="connsiteY24" fmla="*/ 6641 h 10000"/>
              <a:gd name="connsiteX25" fmla="*/ 559 w 10000"/>
              <a:gd name="connsiteY25" fmla="*/ 6641 h 10000"/>
              <a:gd name="connsiteX26" fmla="*/ 880 w 10000"/>
              <a:gd name="connsiteY26" fmla="*/ 6641 h 10000"/>
              <a:gd name="connsiteX27" fmla="*/ 1327 w 10000"/>
              <a:gd name="connsiteY27" fmla="*/ 6148 h 10000"/>
              <a:gd name="connsiteX28" fmla="*/ 1774 w 10000"/>
              <a:gd name="connsiteY28" fmla="*/ 6148 h 10000"/>
              <a:gd name="connsiteX29" fmla="*/ 2221 w 10000"/>
              <a:gd name="connsiteY29" fmla="*/ 5593 h 10000"/>
              <a:gd name="connsiteX30" fmla="*/ 2779 w 10000"/>
              <a:gd name="connsiteY30" fmla="*/ 5593 h 10000"/>
              <a:gd name="connsiteX31" fmla="*/ 3436 w 10000"/>
              <a:gd name="connsiteY31" fmla="*/ 5027 h 10000"/>
              <a:gd name="connsiteX32" fmla="*/ 3994 w 10000"/>
              <a:gd name="connsiteY32" fmla="*/ 4465 h 10000"/>
              <a:gd name="connsiteX33" fmla="*/ 4553 w 10000"/>
              <a:gd name="connsiteY33" fmla="*/ 4465 h 10000"/>
              <a:gd name="connsiteX34" fmla="*/ 5112 w 10000"/>
              <a:gd name="connsiteY34" fmla="*/ 3926 h 10000"/>
              <a:gd name="connsiteX35" fmla="*/ 5559 w 10000"/>
              <a:gd name="connsiteY35" fmla="*/ 3363 h 10000"/>
              <a:gd name="connsiteX36" fmla="*/ 6006 w 10000"/>
              <a:gd name="connsiteY36" fmla="*/ 3363 h 10000"/>
              <a:gd name="connsiteX37" fmla="*/ 6327 w 10000"/>
              <a:gd name="connsiteY37" fmla="*/ 2798 h 10000"/>
              <a:gd name="connsiteX38" fmla="*/ 6662 w 10000"/>
              <a:gd name="connsiteY38" fmla="*/ 2238 h 10000"/>
              <a:gd name="connsiteX39" fmla="*/ 6885 w 10000"/>
              <a:gd name="connsiteY39" fmla="*/ 2238 h 10000"/>
              <a:gd name="connsiteX40" fmla="*/ 7332 w 10000"/>
              <a:gd name="connsiteY40" fmla="*/ 1668 h 10000"/>
              <a:gd name="connsiteX41" fmla="*/ 7668 w 10000"/>
              <a:gd name="connsiteY41" fmla="*/ 1122 h 10000"/>
              <a:gd name="connsiteX42" fmla="*/ 7891 w 10000"/>
              <a:gd name="connsiteY42" fmla="*/ 558 h 10000"/>
              <a:gd name="connsiteX43" fmla="*/ 8003 w 10000"/>
              <a:gd name="connsiteY43" fmla="*/ 558 h 10000"/>
              <a:gd name="connsiteX44" fmla="*/ 8115 w 10000"/>
              <a:gd name="connsiteY44" fmla="*/ 0 h 10000"/>
              <a:gd name="connsiteX45" fmla="*/ 8226 w 10000"/>
              <a:gd name="connsiteY45" fmla="*/ 0 h 10000"/>
              <a:gd name="connsiteX46" fmla="*/ 8338 w 10000"/>
              <a:gd name="connsiteY46" fmla="*/ 0 h 10000"/>
              <a:gd name="connsiteX47" fmla="*/ 8450 w 10000"/>
              <a:gd name="connsiteY47" fmla="*/ 558 h 10000"/>
              <a:gd name="connsiteX48" fmla="*/ 8673 w 10000"/>
              <a:gd name="connsiteY48" fmla="*/ 1122 h 10000"/>
              <a:gd name="connsiteX49" fmla="*/ 8883 w 10000"/>
              <a:gd name="connsiteY49" fmla="*/ 1668 h 10000"/>
              <a:gd name="connsiteX50" fmla="*/ 9218 w 10000"/>
              <a:gd name="connsiteY50" fmla="*/ 3363 h 10000"/>
              <a:gd name="connsiteX51" fmla="*/ 9553 w 10000"/>
              <a:gd name="connsiteY51" fmla="*/ 4465 h 10000"/>
              <a:gd name="connsiteX52" fmla="*/ 9777 w 10000"/>
              <a:gd name="connsiteY52" fmla="*/ 5027 h 10000"/>
              <a:gd name="connsiteX53" fmla="*/ 9888 w 10000"/>
              <a:gd name="connsiteY53" fmla="*/ 6148 h 10000"/>
              <a:gd name="connsiteX0" fmla="*/ 9888 w 10000"/>
              <a:gd name="connsiteY0" fmla="*/ 6641 h 10000"/>
              <a:gd name="connsiteX1" fmla="*/ 10000 w 10000"/>
              <a:gd name="connsiteY1" fmla="*/ 7199 h 10000"/>
              <a:gd name="connsiteX2" fmla="*/ 8450 w 10000"/>
              <a:gd name="connsiteY2" fmla="*/ 7762 h 10000"/>
              <a:gd name="connsiteX3" fmla="*/ 8450 w 10000"/>
              <a:gd name="connsiteY3" fmla="*/ 6641 h 10000"/>
              <a:gd name="connsiteX4" fmla="*/ 8338 w 10000"/>
              <a:gd name="connsiteY4" fmla="*/ 6148 h 10000"/>
              <a:gd name="connsiteX5" fmla="*/ 8115 w 10000"/>
              <a:gd name="connsiteY5" fmla="*/ 5593 h 10000"/>
              <a:gd name="connsiteX6" fmla="*/ 7779 w 10000"/>
              <a:gd name="connsiteY6" fmla="*/ 5027 h 10000"/>
              <a:gd name="connsiteX7" fmla="*/ 7779 w 10000"/>
              <a:gd name="connsiteY7" fmla="*/ 5027 h 10000"/>
              <a:gd name="connsiteX8" fmla="*/ 7556 w 10000"/>
              <a:gd name="connsiteY8" fmla="*/ 5027 h 10000"/>
              <a:gd name="connsiteX9" fmla="*/ 7444 w 10000"/>
              <a:gd name="connsiteY9" fmla="*/ 5027 h 10000"/>
              <a:gd name="connsiteX10" fmla="*/ 7221 w 10000"/>
              <a:gd name="connsiteY10" fmla="*/ 5593 h 10000"/>
              <a:gd name="connsiteX11" fmla="*/ 6885 w 10000"/>
              <a:gd name="connsiteY11" fmla="*/ 5593 h 10000"/>
              <a:gd name="connsiteX12" fmla="*/ 6550 w 10000"/>
              <a:gd name="connsiteY12" fmla="*/ 5593 h 10000"/>
              <a:gd name="connsiteX13" fmla="*/ 6103 w 10000"/>
              <a:gd name="connsiteY13" fmla="*/ 6148 h 10000"/>
              <a:gd name="connsiteX14" fmla="*/ 5670 w 10000"/>
              <a:gd name="connsiteY14" fmla="*/ 6148 h 10000"/>
              <a:gd name="connsiteX15" fmla="*/ 5112 w 10000"/>
              <a:gd name="connsiteY15" fmla="*/ 6641 h 10000"/>
              <a:gd name="connsiteX16" fmla="*/ 4553 w 10000"/>
              <a:gd name="connsiteY16" fmla="*/ 7199 h 10000"/>
              <a:gd name="connsiteX17" fmla="*/ 3994 w 10000"/>
              <a:gd name="connsiteY17" fmla="*/ 7199 h 10000"/>
              <a:gd name="connsiteX18" fmla="*/ 3338 w 10000"/>
              <a:gd name="connsiteY18" fmla="*/ 7762 h 10000"/>
              <a:gd name="connsiteX19" fmla="*/ 2556 w 10000"/>
              <a:gd name="connsiteY19" fmla="*/ 8327 h 10000"/>
              <a:gd name="connsiteX20" fmla="*/ 1774 w 10000"/>
              <a:gd name="connsiteY20" fmla="*/ 8873 h 10000"/>
              <a:gd name="connsiteX21" fmla="*/ 880 w 10000"/>
              <a:gd name="connsiteY21" fmla="*/ 9435 h 10000"/>
              <a:gd name="connsiteX22" fmla="*/ 0 w 10000"/>
              <a:gd name="connsiteY22" fmla="*/ 10000 h 10000"/>
              <a:gd name="connsiteX23" fmla="*/ 0 w 10000"/>
              <a:gd name="connsiteY23" fmla="*/ 6641 h 10000"/>
              <a:gd name="connsiteX24" fmla="*/ 223 w 10000"/>
              <a:gd name="connsiteY24" fmla="*/ 6641 h 10000"/>
              <a:gd name="connsiteX25" fmla="*/ 559 w 10000"/>
              <a:gd name="connsiteY25" fmla="*/ 6641 h 10000"/>
              <a:gd name="connsiteX26" fmla="*/ 880 w 10000"/>
              <a:gd name="connsiteY26" fmla="*/ 6641 h 10000"/>
              <a:gd name="connsiteX27" fmla="*/ 1327 w 10000"/>
              <a:gd name="connsiteY27" fmla="*/ 6148 h 10000"/>
              <a:gd name="connsiteX28" fmla="*/ 1774 w 10000"/>
              <a:gd name="connsiteY28" fmla="*/ 6148 h 10000"/>
              <a:gd name="connsiteX29" fmla="*/ 2221 w 10000"/>
              <a:gd name="connsiteY29" fmla="*/ 5593 h 10000"/>
              <a:gd name="connsiteX30" fmla="*/ 2779 w 10000"/>
              <a:gd name="connsiteY30" fmla="*/ 5593 h 10000"/>
              <a:gd name="connsiteX31" fmla="*/ 3436 w 10000"/>
              <a:gd name="connsiteY31" fmla="*/ 5027 h 10000"/>
              <a:gd name="connsiteX32" fmla="*/ 3994 w 10000"/>
              <a:gd name="connsiteY32" fmla="*/ 4465 h 10000"/>
              <a:gd name="connsiteX33" fmla="*/ 4553 w 10000"/>
              <a:gd name="connsiteY33" fmla="*/ 4465 h 10000"/>
              <a:gd name="connsiteX34" fmla="*/ 5112 w 10000"/>
              <a:gd name="connsiteY34" fmla="*/ 3926 h 10000"/>
              <a:gd name="connsiteX35" fmla="*/ 5559 w 10000"/>
              <a:gd name="connsiteY35" fmla="*/ 3363 h 10000"/>
              <a:gd name="connsiteX36" fmla="*/ 6006 w 10000"/>
              <a:gd name="connsiteY36" fmla="*/ 3363 h 10000"/>
              <a:gd name="connsiteX37" fmla="*/ 6327 w 10000"/>
              <a:gd name="connsiteY37" fmla="*/ 2798 h 10000"/>
              <a:gd name="connsiteX38" fmla="*/ 6662 w 10000"/>
              <a:gd name="connsiteY38" fmla="*/ 2238 h 10000"/>
              <a:gd name="connsiteX39" fmla="*/ 6885 w 10000"/>
              <a:gd name="connsiteY39" fmla="*/ 2238 h 10000"/>
              <a:gd name="connsiteX40" fmla="*/ 7332 w 10000"/>
              <a:gd name="connsiteY40" fmla="*/ 1668 h 10000"/>
              <a:gd name="connsiteX41" fmla="*/ 7668 w 10000"/>
              <a:gd name="connsiteY41" fmla="*/ 1122 h 10000"/>
              <a:gd name="connsiteX42" fmla="*/ 7891 w 10000"/>
              <a:gd name="connsiteY42" fmla="*/ 558 h 10000"/>
              <a:gd name="connsiteX43" fmla="*/ 8003 w 10000"/>
              <a:gd name="connsiteY43" fmla="*/ 558 h 10000"/>
              <a:gd name="connsiteX44" fmla="*/ 8115 w 10000"/>
              <a:gd name="connsiteY44" fmla="*/ 0 h 10000"/>
              <a:gd name="connsiteX45" fmla="*/ 8226 w 10000"/>
              <a:gd name="connsiteY45" fmla="*/ 0 h 10000"/>
              <a:gd name="connsiteX46" fmla="*/ 8338 w 10000"/>
              <a:gd name="connsiteY46" fmla="*/ 0 h 10000"/>
              <a:gd name="connsiteX47" fmla="*/ 8450 w 10000"/>
              <a:gd name="connsiteY47" fmla="*/ 558 h 10000"/>
              <a:gd name="connsiteX48" fmla="*/ 8673 w 10000"/>
              <a:gd name="connsiteY48" fmla="*/ 1122 h 10000"/>
              <a:gd name="connsiteX49" fmla="*/ 8883 w 10000"/>
              <a:gd name="connsiteY49" fmla="*/ 1668 h 10000"/>
              <a:gd name="connsiteX50" fmla="*/ 9218 w 10000"/>
              <a:gd name="connsiteY50" fmla="*/ 3363 h 10000"/>
              <a:gd name="connsiteX51" fmla="*/ 9553 w 10000"/>
              <a:gd name="connsiteY51" fmla="*/ 4465 h 10000"/>
              <a:gd name="connsiteX52" fmla="*/ 9777 w 10000"/>
              <a:gd name="connsiteY52" fmla="*/ 5027 h 10000"/>
              <a:gd name="connsiteX0" fmla="*/ 9888 w 9888"/>
              <a:gd name="connsiteY0" fmla="*/ 6641 h 10000"/>
              <a:gd name="connsiteX1" fmla="*/ 8450 w 9888"/>
              <a:gd name="connsiteY1" fmla="*/ 7762 h 10000"/>
              <a:gd name="connsiteX2" fmla="*/ 8450 w 9888"/>
              <a:gd name="connsiteY2" fmla="*/ 6641 h 10000"/>
              <a:gd name="connsiteX3" fmla="*/ 8338 w 9888"/>
              <a:gd name="connsiteY3" fmla="*/ 6148 h 10000"/>
              <a:gd name="connsiteX4" fmla="*/ 8115 w 9888"/>
              <a:gd name="connsiteY4" fmla="*/ 5593 h 10000"/>
              <a:gd name="connsiteX5" fmla="*/ 7779 w 9888"/>
              <a:gd name="connsiteY5" fmla="*/ 5027 h 10000"/>
              <a:gd name="connsiteX6" fmla="*/ 7779 w 9888"/>
              <a:gd name="connsiteY6" fmla="*/ 5027 h 10000"/>
              <a:gd name="connsiteX7" fmla="*/ 7556 w 9888"/>
              <a:gd name="connsiteY7" fmla="*/ 5027 h 10000"/>
              <a:gd name="connsiteX8" fmla="*/ 7444 w 9888"/>
              <a:gd name="connsiteY8" fmla="*/ 5027 h 10000"/>
              <a:gd name="connsiteX9" fmla="*/ 7221 w 9888"/>
              <a:gd name="connsiteY9" fmla="*/ 5593 h 10000"/>
              <a:gd name="connsiteX10" fmla="*/ 6885 w 9888"/>
              <a:gd name="connsiteY10" fmla="*/ 5593 h 10000"/>
              <a:gd name="connsiteX11" fmla="*/ 6550 w 9888"/>
              <a:gd name="connsiteY11" fmla="*/ 5593 h 10000"/>
              <a:gd name="connsiteX12" fmla="*/ 6103 w 9888"/>
              <a:gd name="connsiteY12" fmla="*/ 6148 h 10000"/>
              <a:gd name="connsiteX13" fmla="*/ 5670 w 9888"/>
              <a:gd name="connsiteY13" fmla="*/ 6148 h 10000"/>
              <a:gd name="connsiteX14" fmla="*/ 5112 w 9888"/>
              <a:gd name="connsiteY14" fmla="*/ 6641 h 10000"/>
              <a:gd name="connsiteX15" fmla="*/ 4553 w 9888"/>
              <a:gd name="connsiteY15" fmla="*/ 7199 h 10000"/>
              <a:gd name="connsiteX16" fmla="*/ 3994 w 9888"/>
              <a:gd name="connsiteY16" fmla="*/ 7199 h 10000"/>
              <a:gd name="connsiteX17" fmla="*/ 3338 w 9888"/>
              <a:gd name="connsiteY17" fmla="*/ 7762 h 10000"/>
              <a:gd name="connsiteX18" fmla="*/ 2556 w 9888"/>
              <a:gd name="connsiteY18" fmla="*/ 8327 h 10000"/>
              <a:gd name="connsiteX19" fmla="*/ 1774 w 9888"/>
              <a:gd name="connsiteY19" fmla="*/ 8873 h 10000"/>
              <a:gd name="connsiteX20" fmla="*/ 880 w 9888"/>
              <a:gd name="connsiteY20" fmla="*/ 9435 h 10000"/>
              <a:gd name="connsiteX21" fmla="*/ 0 w 9888"/>
              <a:gd name="connsiteY21" fmla="*/ 10000 h 10000"/>
              <a:gd name="connsiteX22" fmla="*/ 0 w 9888"/>
              <a:gd name="connsiteY22" fmla="*/ 6641 h 10000"/>
              <a:gd name="connsiteX23" fmla="*/ 223 w 9888"/>
              <a:gd name="connsiteY23" fmla="*/ 6641 h 10000"/>
              <a:gd name="connsiteX24" fmla="*/ 559 w 9888"/>
              <a:gd name="connsiteY24" fmla="*/ 6641 h 10000"/>
              <a:gd name="connsiteX25" fmla="*/ 880 w 9888"/>
              <a:gd name="connsiteY25" fmla="*/ 6641 h 10000"/>
              <a:gd name="connsiteX26" fmla="*/ 1327 w 9888"/>
              <a:gd name="connsiteY26" fmla="*/ 6148 h 10000"/>
              <a:gd name="connsiteX27" fmla="*/ 1774 w 9888"/>
              <a:gd name="connsiteY27" fmla="*/ 6148 h 10000"/>
              <a:gd name="connsiteX28" fmla="*/ 2221 w 9888"/>
              <a:gd name="connsiteY28" fmla="*/ 5593 h 10000"/>
              <a:gd name="connsiteX29" fmla="*/ 2779 w 9888"/>
              <a:gd name="connsiteY29" fmla="*/ 5593 h 10000"/>
              <a:gd name="connsiteX30" fmla="*/ 3436 w 9888"/>
              <a:gd name="connsiteY30" fmla="*/ 5027 h 10000"/>
              <a:gd name="connsiteX31" fmla="*/ 3994 w 9888"/>
              <a:gd name="connsiteY31" fmla="*/ 4465 h 10000"/>
              <a:gd name="connsiteX32" fmla="*/ 4553 w 9888"/>
              <a:gd name="connsiteY32" fmla="*/ 4465 h 10000"/>
              <a:gd name="connsiteX33" fmla="*/ 5112 w 9888"/>
              <a:gd name="connsiteY33" fmla="*/ 3926 h 10000"/>
              <a:gd name="connsiteX34" fmla="*/ 5559 w 9888"/>
              <a:gd name="connsiteY34" fmla="*/ 3363 h 10000"/>
              <a:gd name="connsiteX35" fmla="*/ 6006 w 9888"/>
              <a:gd name="connsiteY35" fmla="*/ 3363 h 10000"/>
              <a:gd name="connsiteX36" fmla="*/ 6327 w 9888"/>
              <a:gd name="connsiteY36" fmla="*/ 2798 h 10000"/>
              <a:gd name="connsiteX37" fmla="*/ 6662 w 9888"/>
              <a:gd name="connsiteY37" fmla="*/ 2238 h 10000"/>
              <a:gd name="connsiteX38" fmla="*/ 6885 w 9888"/>
              <a:gd name="connsiteY38" fmla="*/ 2238 h 10000"/>
              <a:gd name="connsiteX39" fmla="*/ 7332 w 9888"/>
              <a:gd name="connsiteY39" fmla="*/ 1668 h 10000"/>
              <a:gd name="connsiteX40" fmla="*/ 7668 w 9888"/>
              <a:gd name="connsiteY40" fmla="*/ 1122 h 10000"/>
              <a:gd name="connsiteX41" fmla="*/ 7891 w 9888"/>
              <a:gd name="connsiteY41" fmla="*/ 558 h 10000"/>
              <a:gd name="connsiteX42" fmla="*/ 8003 w 9888"/>
              <a:gd name="connsiteY42" fmla="*/ 558 h 10000"/>
              <a:gd name="connsiteX43" fmla="*/ 8115 w 9888"/>
              <a:gd name="connsiteY43" fmla="*/ 0 h 10000"/>
              <a:gd name="connsiteX44" fmla="*/ 8226 w 9888"/>
              <a:gd name="connsiteY44" fmla="*/ 0 h 10000"/>
              <a:gd name="connsiteX45" fmla="*/ 8338 w 9888"/>
              <a:gd name="connsiteY45" fmla="*/ 0 h 10000"/>
              <a:gd name="connsiteX46" fmla="*/ 8450 w 9888"/>
              <a:gd name="connsiteY46" fmla="*/ 558 h 10000"/>
              <a:gd name="connsiteX47" fmla="*/ 8673 w 9888"/>
              <a:gd name="connsiteY47" fmla="*/ 1122 h 10000"/>
              <a:gd name="connsiteX48" fmla="*/ 8883 w 9888"/>
              <a:gd name="connsiteY48" fmla="*/ 1668 h 10000"/>
              <a:gd name="connsiteX49" fmla="*/ 9218 w 9888"/>
              <a:gd name="connsiteY49" fmla="*/ 3363 h 10000"/>
              <a:gd name="connsiteX50" fmla="*/ 9553 w 9888"/>
              <a:gd name="connsiteY50" fmla="*/ 4465 h 10000"/>
              <a:gd name="connsiteX51" fmla="*/ 9777 w 9888"/>
              <a:gd name="connsiteY51" fmla="*/ 5027 h 10000"/>
              <a:gd name="connsiteX0" fmla="*/ 10000 w 10000"/>
              <a:gd name="connsiteY0" fmla="*/ 6641 h 10000"/>
              <a:gd name="connsiteX1" fmla="*/ 8546 w 10000"/>
              <a:gd name="connsiteY1" fmla="*/ 7762 h 10000"/>
              <a:gd name="connsiteX2" fmla="*/ 8546 w 10000"/>
              <a:gd name="connsiteY2" fmla="*/ 6641 h 10000"/>
              <a:gd name="connsiteX3" fmla="*/ 8432 w 10000"/>
              <a:gd name="connsiteY3" fmla="*/ 6148 h 10000"/>
              <a:gd name="connsiteX4" fmla="*/ 8207 w 10000"/>
              <a:gd name="connsiteY4" fmla="*/ 5593 h 10000"/>
              <a:gd name="connsiteX5" fmla="*/ 7867 w 10000"/>
              <a:gd name="connsiteY5" fmla="*/ 5027 h 10000"/>
              <a:gd name="connsiteX6" fmla="*/ 7867 w 10000"/>
              <a:gd name="connsiteY6" fmla="*/ 5027 h 10000"/>
              <a:gd name="connsiteX7" fmla="*/ 7642 w 10000"/>
              <a:gd name="connsiteY7" fmla="*/ 5027 h 10000"/>
              <a:gd name="connsiteX8" fmla="*/ 7528 w 10000"/>
              <a:gd name="connsiteY8" fmla="*/ 5027 h 10000"/>
              <a:gd name="connsiteX9" fmla="*/ 7303 w 10000"/>
              <a:gd name="connsiteY9" fmla="*/ 5593 h 10000"/>
              <a:gd name="connsiteX10" fmla="*/ 6963 w 10000"/>
              <a:gd name="connsiteY10" fmla="*/ 5593 h 10000"/>
              <a:gd name="connsiteX11" fmla="*/ 6624 w 10000"/>
              <a:gd name="connsiteY11" fmla="*/ 5593 h 10000"/>
              <a:gd name="connsiteX12" fmla="*/ 6172 w 10000"/>
              <a:gd name="connsiteY12" fmla="*/ 6148 h 10000"/>
              <a:gd name="connsiteX13" fmla="*/ 5734 w 10000"/>
              <a:gd name="connsiteY13" fmla="*/ 6148 h 10000"/>
              <a:gd name="connsiteX14" fmla="*/ 5170 w 10000"/>
              <a:gd name="connsiteY14" fmla="*/ 6641 h 10000"/>
              <a:gd name="connsiteX15" fmla="*/ 4605 w 10000"/>
              <a:gd name="connsiteY15" fmla="*/ 7199 h 10000"/>
              <a:gd name="connsiteX16" fmla="*/ 4039 w 10000"/>
              <a:gd name="connsiteY16" fmla="*/ 7199 h 10000"/>
              <a:gd name="connsiteX17" fmla="*/ 3376 w 10000"/>
              <a:gd name="connsiteY17" fmla="*/ 7762 h 10000"/>
              <a:gd name="connsiteX18" fmla="*/ 2585 w 10000"/>
              <a:gd name="connsiteY18" fmla="*/ 8327 h 10000"/>
              <a:gd name="connsiteX19" fmla="*/ 1794 w 10000"/>
              <a:gd name="connsiteY19" fmla="*/ 8873 h 10000"/>
              <a:gd name="connsiteX20" fmla="*/ 890 w 10000"/>
              <a:gd name="connsiteY20" fmla="*/ 9435 h 10000"/>
              <a:gd name="connsiteX21" fmla="*/ 0 w 10000"/>
              <a:gd name="connsiteY21" fmla="*/ 10000 h 10000"/>
              <a:gd name="connsiteX22" fmla="*/ 0 w 10000"/>
              <a:gd name="connsiteY22" fmla="*/ 6641 h 10000"/>
              <a:gd name="connsiteX23" fmla="*/ 226 w 10000"/>
              <a:gd name="connsiteY23" fmla="*/ 6641 h 10000"/>
              <a:gd name="connsiteX24" fmla="*/ 565 w 10000"/>
              <a:gd name="connsiteY24" fmla="*/ 6641 h 10000"/>
              <a:gd name="connsiteX25" fmla="*/ 890 w 10000"/>
              <a:gd name="connsiteY25" fmla="*/ 6641 h 10000"/>
              <a:gd name="connsiteX26" fmla="*/ 1342 w 10000"/>
              <a:gd name="connsiteY26" fmla="*/ 6148 h 10000"/>
              <a:gd name="connsiteX27" fmla="*/ 1794 w 10000"/>
              <a:gd name="connsiteY27" fmla="*/ 6148 h 10000"/>
              <a:gd name="connsiteX28" fmla="*/ 2246 w 10000"/>
              <a:gd name="connsiteY28" fmla="*/ 5593 h 10000"/>
              <a:gd name="connsiteX29" fmla="*/ 2810 w 10000"/>
              <a:gd name="connsiteY29" fmla="*/ 5593 h 10000"/>
              <a:gd name="connsiteX30" fmla="*/ 3475 w 10000"/>
              <a:gd name="connsiteY30" fmla="*/ 5027 h 10000"/>
              <a:gd name="connsiteX31" fmla="*/ 4039 w 10000"/>
              <a:gd name="connsiteY31" fmla="*/ 4465 h 10000"/>
              <a:gd name="connsiteX32" fmla="*/ 4605 w 10000"/>
              <a:gd name="connsiteY32" fmla="*/ 4465 h 10000"/>
              <a:gd name="connsiteX33" fmla="*/ 5170 w 10000"/>
              <a:gd name="connsiteY33" fmla="*/ 3926 h 10000"/>
              <a:gd name="connsiteX34" fmla="*/ 5622 w 10000"/>
              <a:gd name="connsiteY34" fmla="*/ 3363 h 10000"/>
              <a:gd name="connsiteX35" fmla="*/ 6074 w 10000"/>
              <a:gd name="connsiteY35" fmla="*/ 3363 h 10000"/>
              <a:gd name="connsiteX36" fmla="*/ 6399 w 10000"/>
              <a:gd name="connsiteY36" fmla="*/ 2798 h 10000"/>
              <a:gd name="connsiteX37" fmla="*/ 6737 w 10000"/>
              <a:gd name="connsiteY37" fmla="*/ 2238 h 10000"/>
              <a:gd name="connsiteX38" fmla="*/ 6963 w 10000"/>
              <a:gd name="connsiteY38" fmla="*/ 2238 h 10000"/>
              <a:gd name="connsiteX39" fmla="*/ 7415 w 10000"/>
              <a:gd name="connsiteY39" fmla="*/ 1668 h 10000"/>
              <a:gd name="connsiteX40" fmla="*/ 7755 w 10000"/>
              <a:gd name="connsiteY40" fmla="*/ 1122 h 10000"/>
              <a:gd name="connsiteX41" fmla="*/ 7980 w 10000"/>
              <a:gd name="connsiteY41" fmla="*/ 558 h 10000"/>
              <a:gd name="connsiteX42" fmla="*/ 8094 w 10000"/>
              <a:gd name="connsiteY42" fmla="*/ 558 h 10000"/>
              <a:gd name="connsiteX43" fmla="*/ 8207 w 10000"/>
              <a:gd name="connsiteY43" fmla="*/ 0 h 10000"/>
              <a:gd name="connsiteX44" fmla="*/ 8319 w 10000"/>
              <a:gd name="connsiteY44" fmla="*/ 0 h 10000"/>
              <a:gd name="connsiteX45" fmla="*/ 8432 w 10000"/>
              <a:gd name="connsiteY45" fmla="*/ 0 h 10000"/>
              <a:gd name="connsiteX46" fmla="*/ 8546 w 10000"/>
              <a:gd name="connsiteY46" fmla="*/ 558 h 10000"/>
              <a:gd name="connsiteX47" fmla="*/ 8771 w 10000"/>
              <a:gd name="connsiteY47" fmla="*/ 1122 h 10000"/>
              <a:gd name="connsiteX48" fmla="*/ 8984 w 10000"/>
              <a:gd name="connsiteY48" fmla="*/ 1668 h 10000"/>
              <a:gd name="connsiteX49" fmla="*/ 9322 w 10000"/>
              <a:gd name="connsiteY49" fmla="*/ 3363 h 10000"/>
              <a:gd name="connsiteX50" fmla="*/ 9661 w 10000"/>
              <a:gd name="connsiteY50" fmla="*/ 4465 h 10000"/>
              <a:gd name="connsiteX0" fmla="*/ 8546 w 9661"/>
              <a:gd name="connsiteY0" fmla="*/ 7762 h 10000"/>
              <a:gd name="connsiteX1" fmla="*/ 8546 w 9661"/>
              <a:gd name="connsiteY1" fmla="*/ 6641 h 10000"/>
              <a:gd name="connsiteX2" fmla="*/ 8432 w 9661"/>
              <a:gd name="connsiteY2" fmla="*/ 6148 h 10000"/>
              <a:gd name="connsiteX3" fmla="*/ 8207 w 9661"/>
              <a:gd name="connsiteY3" fmla="*/ 5593 h 10000"/>
              <a:gd name="connsiteX4" fmla="*/ 7867 w 9661"/>
              <a:gd name="connsiteY4" fmla="*/ 5027 h 10000"/>
              <a:gd name="connsiteX5" fmla="*/ 7867 w 9661"/>
              <a:gd name="connsiteY5" fmla="*/ 5027 h 10000"/>
              <a:gd name="connsiteX6" fmla="*/ 7642 w 9661"/>
              <a:gd name="connsiteY6" fmla="*/ 5027 h 10000"/>
              <a:gd name="connsiteX7" fmla="*/ 7528 w 9661"/>
              <a:gd name="connsiteY7" fmla="*/ 5027 h 10000"/>
              <a:gd name="connsiteX8" fmla="*/ 7303 w 9661"/>
              <a:gd name="connsiteY8" fmla="*/ 5593 h 10000"/>
              <a:gd name="connsiteX9" fmla="*/ 6963 w 9661"/>
              <a:gd name="connsiteY9" fmla="*/ 5593 h 10000"/>
              <a:gd name="connsiteX10" fmla="*/ 6624 w 9661"/>
              <a:gd name="connsiteY10" fmla="*/ 5593 h 10000"/>
              <a:gd name="connsiteX11" fmla="*/ 6172 w 9661"/>
              <a:gd name="connsiteY11" fmla="*/ 6148 h 10000"/>
              <a:gd name="connsiteX12" fmla="*/ 5734 w 9661"/>
              <a:gd name="connsiteY12" fmla="*/ 6148 h 10000"/>
              <a:gd name="connsiteX13" fmla="*/ 5170 w 9661"/>
              <a:gd name="connsiteY13" fmla="*/ 6641 h 10000"/>
              <a:gd name="connsiteX14" fmla="*/ 4605 w 9661"/>
              <a:gd name="connsiteY14" fmla="*/ 7199 h 10000"/>
              <a:gd name="connsiteX15" fmla="*/ 4039 w 9661"/>
              <a:gd name="connsiteY15" fmla="*/ 7199 h 10000"/>
              <a:gd name="connsiteX16" fmla="*/ 3376 w 9661"/>
              <a:gd name="connsiteY16" fmla="*/ 7762 h 10000"/>
              <a:gd name="connsiteX17" fmla="*/ 2585 w 9661"/>
              <a:gd name="connsiteY17" fmla="*/ 8327 h 10000"/>
              <a:gd name="connsiteX18" fmla="*/ 1794 w 9661"/>
              <a:gd name="connsiteY18" fmla="*/ 8873 h 10000"/>
              <a:gd name="connsiteX19" fmla="*/ 890 w 9661"/>
              <a:gd name="connsiteY19" fmla="*/ 9435 h 10000"/>
              <a:gd name="connsiteX20" fmla="*/ 0 w 9661"/>
              <a:gd name="connsiteY20" fmla="*/ 10000 h 10000"/>
              <a:gd name="connsiteX21" fmla="*/ 0 w 9661"/>
              <a:gd name="connsiteY21" fmla="*/ 6641 h 10000"/>
              <a:gd name="connsiteX22" fmla="*/ 226 w 9661"/>
              <a:gd name="connsiteY22" fmla="*/ 6641 h 10000"/>
              <a:gd name="connsiteX23" fmla="*/ 565 w 9661"/>
              <a:gd name="connsiteY23" fmla="*/ 6641 h 10000"/>
              <a:gd name="connsiteX24" fmla="*/ 890 w 9661"/>
              <a:gd name="connsiteY24" fmla="*/ 6641 h 10000"/>
              <a:gd name="connsiteX25" fmla="*/ 1342 w 9661"/>
              <a:gd name="connsiteY25" fmla="*/ 6148 h 10000"/>
              <a:gd name="connsiteX26" fmla="*/ 1794 w 9661"/>
              <a:gd name="connsiteY26" fmla="*/ 6148 h 10000"/>
              <a:gd name="connsiteX27" fmla="*/ 2246 w 9661"/>
              <a:gd name="connsiteY27" fmla="*/ 5593 h 10000"/>
              <a:gd name="connsiteX28" fmla="*/ 2810 w 9661"/>
              <a:gd name="connsiteY28" fmla="*/ 5593 h 10000"/>
              <a:gd name="connsiteX29" fmla="*/ 3475 w 9661"/>
              <a:gd name="connsiteY29" fmla="*/ 5027 h 10000"/>
              <a:gd name="connsiteX30" fmla="*/ 4039 w 9661"/>
              <a:gd name="connsiteY30" fmla="*/ 4465 h 10000"/>
              <a:gd name="connsiteX31" fmla="*/ 4605 w 9661"/>
              <a:gd name="connsiteY31" fmla="*/ 4465 h 10000"/>
              <a:gd name="connsiteX32" fmla="*/ 5170 w 9661"/>
              <a:gd name="connsiteY32" fmla="*/ 3926 h 10000"/>
              <a:gd name="connsiteX33" fmla="*/ 5622 w 9661"/>
              <a:gd name="connsiteY33" fmla="*/ 3363 h 10000"/>
              <a:gd name="connsiteX34" fmla="*/ 6074 w 9661"/>
              <a:gd name="connsiteY34" fmla="*/ 3363 h 10000"/>
              <a:gd name="connsiteX35" fmla="*/ 6399 w 9661"/>
              <a:gd name="connsiteY35" fmla="*/ 2798 h 10000"/>
              <a:gd name="connsiteX36" fmla="*/ 6737 w 9661"/>
              <a:gd name="connsiteY36" fmla="*/ 2238 h 10000"/>
              <a:gd name="connsiteX37" fmla="*/ 6963 w 9661"/>
              <a:gd name="connsiteY37" fmla="*/ 2238 h 10000"/>
              <a:gd name="connsiteX38" fmla="*/ 7415 w 9661"/>
              <a:gd name="connsiteY38" fmla="*/ 1668 h 10000"/>
              <a:gd name="connsiteX39" fmla="*/ 7755 w 9661"/>
              <a:gd name="connsiteY39" fmla="*/ 1122 h 10000"/>
              <a:gd name="connsiteX40" fmla="*/ 7980 w 9661"/>
              <a:gd name="connsiteY40" fmla="*/ 558 h 10000"/>
              <a:gd name="connsiteX41" fmla="*/ 8094 w 9661"/>
              <a:gd name="connsiteY41" fmla="*/ 558 h 10000"/>
              <a:gd name="connsiteX42" fmla="*/ 8207 w 9661"/>
              <a:gd name="connsiteY42" fmla="*/ 0 h 10000"/>
              <a:gd name="connsiteX43" fmla="*/ 8319 w 9661"/>
              <a:gd name="connsiteY43" fmla="*/ 0 h 10000"/>
              <a:gd name="connsiteX44" fmla="*/ 8432 w 9661"/>
              <a:gd name="connsiteY44" fmla="*/ 0 h 10000"/>
              <a:gd name="connsiteX45" fmla="*/ 8546 w 9661"/>
              <a:gd name="connsiteY45" fmla="*/ 558 h 10000"/>
              <a:gd name="connsiteX46" fmla="*/ 8771 w 9661"/>
              <a:gd name="connsiteY46" fmla="*/ 1122 h 10000"/>
              <a:gd name="connsiteX47" fmla="*/ 8984 w 9661"/>
              <a:gd name="connsiteY47" fmla="*/ 1668 h 10000"/>
              <a:gd name="connsiteX48" fmla="*/ 9322 w 9661"/>
              <a:gd name="connsiteY48" fmla="*/ 3363 h 10000"/>
              <a:gd name="connsiteX49" fmla="*/ 9661 w 9661"/>
              <a:gd name="connsiteY49" fmla="*/ 4465 h 10000"/>
              <a:gd name="connsiteX0" fmla="*/ 8846 w 10000"/>
              <a:gd name="connsiteY0" fmla="*/ 6641 h 10000"/>
              <a:gd name="connsiteX1" fmla="*/ 8728 w 10000"/>
              <a:gd name="connsiteY1" fmla="*/ 6148 h 10000"/>
              <a:gd name="connsiteX2" fmla="*/ 8495 w 10000"/>
              <a:gd name="connsiteY2" fmla="*/ 5593 h 10000"/>
              <a:gd name="connsiteX3" fmla="*/ 8143 w 10000"/>
              <a:gd name="connsiteY3" fmla="*/ 5027 h 10000"/>
              <a:gd name="connsiteX4" fmla="*/ 8143 w 10000"/>
              <a:gd name="connsiteY4" fmla="*/ 5027 h 10000"/>
              <a:gd name="connsiteX5" fmla="*/ 7910 w 10000"/>
              <a:gd name="connsiteY5" fmla="*/ 5027 h 10000"/>
              <a:gd name="connsiteX6" fmla="*/ 7792 w 10000"/>
              <a:gd name="connsiteY6" fmla="*/ 5027 h 10000"/>
              <a:gd name="connsiteX7" fmla="*/ 7559 w 10000"/>
              <a:gd name="connsiteY7" fmla="*/ 5593 h 10000"/>
              <a:gd name="connsiteX8" fmla="*/ 7207 w 10000"/>
              <a:gd name="connsiteY8" fmla="*/ 5593 h 10000"/>
              <a:gd name="connsiteX9" fmla="*/ 6856 w 10000"/>
              <a:gd name="connsiteY9" fmla="*/ 5593 h 10000"/>
              <a:gd name="connsiteX10" fmla="*/ 6389 w 10000"/>
              <a:gd name="connsiteY10" fmla="*/ 6148 h 10000"/>
              <a:gd name="connsiteX11" fmla="*/ 5935 w 10000"/>
              <a:gd name="connsiteY11" fmla="*/ 6148 h 10000"/>
              <a:gd name="connsiteX12" fmla="*/ 5351 w 10000"/>
              <a:gd name="connsiteY12" fmla="*/ 6641 h 10000"/>
              <a:gd name="connsiteX13" fmla="*/ 4767 w 10000"/>
              <a:gd name="connsiteY13" fmla="*/ 7199 h 10000"/>
              <a:gd name="connsiteX14" fmla="*/ 4181 w 10000"/>
              <a:gd name="connsiteY14" fmla="*/ 7199 h 10000"/>
              <a:gd name="connsiteX15" fmla="*/ 3494 w 10000"/>
              <a:gd name="connsiteY15" fmla="*/ 7762 h 10000"/>
              <a:gd name="connsiteX16" fmla="*/ 2676 w 10000"/>
              <a:gd name="connsiteY16" fmla="*/ 8327 h 10000"/>
              <a:gd name="connsiteX17" fmla="*/ 1857 w 10000"/>
              <a:gd name="connsiteY17" fmla="*/ 8873 h 10000"/>
              <a:gd name="connsiteX18" fmla="*/ 921 w 10000"/>
              <a:gd name="connsiteY18" fmla="*/ 9435 h 10000"/>
              <a:gd name="connsiteX19" fmla="*/ 0 w 10000"/>
              <a:gd name="connsiteY19" fmla="*/ 10000 h 10000"/>
              <a:gd name="connsiteX20" fmla="*/ 0 w 10000"/>
              <a:gd name="connsiteY20" fmla="*/ 6641 h 10000"/>
              <a:gd name="connsiteX21" fmla="*/ 234 w 10000"/>
              <a:gd name="connsiteY21" fmla="*/ 6641 h 10000"/>
              <a:gd name="connsiteX22" fmla="*/ 585 w 10000"/>
              <a:gd name="connsiteY22" fmla="*/ 6641 h 10000"/>
              <a:gd name="connsiteX23" fmla="*/ 921 w 10000"/>
              <a:gd name="connsiteY23" fmla="*/ 6641 h 10000"/>
              <a:gd name="connsiteX24" fmla="*/ 1389 w 10000"/>
              <a:gd name="connsiteY24" fmla="*/ 6148 h 10000"/>
              <a:gd name="connsiteX25" fmla="*/ 1857 w 10000"/>
              <a:gd name="connsiteY25" fmla="*/ 6148 h 10000"/>
              <a:gd name="connsiteX26" fmla="*/ 2325 w 10000"/>
              <a:gd name="connsiteY26" fmla="*/ 5593 h 10000"/>
              <a:gd name="connsiteX27" fmla="*/ 2909 w 10000"/>
              <a:gd name="connsiteY27" fmla="*/ 5593 h 10000"/>
              <a:gd name="connsiteX28" fmla="*/ 3597 w 10000"/>
              <a:gd name="connsiteY28" fmla="*/ 5027 h 10000"/>
              <a:gd name="connsiteX29" fmla="*/ 4181 w 10000"/>
              <a:gd name="connsiteY29" fmla="*/ 4465 h 10000"/>
              <a:gd name="connsiteX30" fmla="*/ 4767 w 10000"/>
              <a:gd name="connsiteY30" fmla="*/ 4465 h 10000"/>
              <a:gd name="connsiteX31" fmla="*/ 5351 w 10000"/>
              <a:gd name="connsiteY31" fmla="*/ 3926 h 10000"/>
              <a:gd name="connsiteX32" fmla="*/ 5819 w 10000"/>
              <a:gd name="connsiteY32" fmla="*/ 3363 h 10000"/>
              <a:gd name="connsiteX33" fmla="*/ 6287 w 10000"/>
              <a:gd name="connsiteY33" fmla="*/ 3363 h 10000"/>
              <a:gd name="connsiteX34" fmla="*/ 6624 w 10000"/>
              <a:gd name="connsiteY34" fmla="*/ 2798 h 10000"/>
              <a:gd name="connsiteX35" fmla="*/ 6973 w 10000"/>
              <a:gd name="connsiteY35" fmla="*/ 2238 h 10000"/>
              <a:gd name="connsiteX36" fmla="*/ 7207 w 10000"/>
              <a:gd name="connsiteY36" fmla="*/ 2238 h 10000"/>
              <a:gd name="connsiteX37" fmla="*/ 7675 w 10000"/>
              <a:gd name="connsiteY37" fmla="*/ 1668 h 10000"/>
              <a:gd name="connsiteX38" fmla="*/ 8027 w 10000"/>
              <a:gd name="connsiteY38" fmla="*/ 1122 h 10000"/>
              <a:gd name="connsiteX39" fmla="*/ 8260 w 10000"/>
              <a:gd name="connsiteY39" fmla="*/ 558 h 10000"/>
              <a:gd name="connsiteX40" fmla="*/ 8378 w 10000"/>
              <a:gd name="connsiteY40" fmla="*/ 558 h 10000"/>
              <a:gd name="connsiteX41" fmla="*/ 8495 w 10000"/>
              <a:gd name="connsiteY41" fmla="*/ 0 h 10000"/>
              <a:gd name="connsiteX42" fmla="*/ 8611 w 10000"/>
              <a:gd name="connsiteY42" fmla="*/ 0 h 10000"/>
              <a:gd name="connsiteX43" fmla="*/ 8728 w 10000"/>
              <a:gd name="connsiteY43" fmla="*/ 0 h 10000"/>
              <a:gd name="connsiteX44" fmla="*/ 8846 w 10000"/>
              <a:gd name="connsiteY44" fmla="*/ 558 h 10000"/>
              <a:gd name="connsiteX45" fmla="*/ 9079 w 10000"/>
              <a:gd name="connsiteY45" fmla="*/ 1122 h 10000"/>
              <a:gd name="connsiteX46" fmla="*/ 9299 w 10000"/>
              <a:gd name="connsiteY46" fmla="*/ 1668 h 10000"/>
              <a:gd name="connsiteX47" fmla="*/ 9649 w 10000"/>
              <a:gd name="connsiteY47" fmla="*/ 3363 h 10000"/>
              <a:gd name="connsiteX48" fmla="*/ 10000 w 10000"/>
              <a:gd name="connsiteY48" fmla="*/ 4465 h 10000"/>
              <a:gd name="connsiteX0" fmla="*/ 8846 w 9649"/>
              <a:gd name="connsiteY0" fmla="*/ 6641 h 10000"/>
              <a:gd name="connsiteX1" fmla="*/ 8728 w 9649"/>
              <a:gd name="connsiteY1" fmla="*/ 6148 h 10000"/>
              <a:gd name="connsiteX2" fmla="*/ 8495 w 9649"/>
              <a:gd name="connsiteY2" fmla="*/ 5593 h 10000"/>
              <a:gd name="connsiteX3" fmla="*/ 8143 w 9649"/>
              <a:gd name="connsiteY3" fmla="*/ 5027 h 10000"/>
              <a:gd name="connsiteX4" fmla="*/ 8143 w 9649"/>
              <a:gd name="connsiteY4" fmla="*/ 5027 h 10000"/>
              <a:gd name="connsiteX5" fmla="*/ 7910 w 9649"/>
              <a:gd name="connsiteY5" fmla="*/ 5027 h 10000"/>
              <a:gd name="connsiteX6" fmla="*/ 7792 w 9649"/>
              <a:gd name="connsiteY6" fmla="*/ 5027 h 10000"/>
              <a:gd name="connsiteX7" fmla="*/ 7559 w 9649"/>
              <a:gd name="connsiteY7" fmla="*/ 5593 h 10000"/>
              <a:gd name="connsiteX8" fmla="*/ 7207 w 9649"/>
              <a:gd name="connsiteY8" fmla="*/ 5593 h 10000"/>
              <a:gd name="connsiteX9" fmla="*/ 6856 w 9649"/>
              <a:gd name="connsiteY9" fmla="*/ 5593 h 10000"/>
              <a:gd name="connsiteX10" fmla="*/ 6389 w 9649"/>
              <a:gd name="connsiteY10" fmla="*/ 6148 h 10000"/>
              <a:gd name="connsiteX11" fmla="*/ 5935 w 9649"/>
              <a:gd name="connsiteY11" fmla="*/ 6148 h 10000"/>
              <a:gd name="connsiteX12" fmla="*/ 5351 w 9649"/>
              <a:gd name="connsiteY12" fmla="*/ 6641 h 10000"/>
              <a:gd name="connsiteX13" fmla="*/ 4767 w 9649"/>
              <a:gd name="connsiteY13" fmla="*/ 7199 h 10000"/>
              <a:gd name="connsiteX14" fmla="*/ 4181 w 9649"/>
              <a:gd name="connsiteY14" fmla="*/ 7199 h 10000"/>
              <a:gd name="connsiteX15" fmla="*/ 3494 w 9649"/>
              <a:gd name="connsiteY15" fmla="*/ 7762 h 10000"/>
              <a:gd name="connsiteX16" fmla="*/ 2676 w 9649"/>
              <a:gd name="connsiteY16" fmla="*/ 8327 h 10000"/>
              <a:gd name="connsiteX17" fmla="*/ 1857 w 9649"/>
              <a:gd name="connsiteY17" fmla="*/ 8873 h 10000"/>
              <a:gd name="connsiteX18" fmla="*/ 921 w 9649"/>
              <a:gd name="connsiteY18" fmla="*/ 9435 h 10000"/>
              <a:gd name="connsiteX19" fmla="*/ 0 w 9649"/>
              <a:gd name="connsiteY19" fmla="*/ 10000 h 10000"/>
              <a:gd name="connsiteX20" fmla="*/ 0 w 9649"/>
              <a:gd name="connsiteY20" fmla="*/ 6641 h 10000"/>
              <a:gd name="connsiteX21" fmla="*/ 234 w 9649"/>
              <a:gd name="connsiteY21" fmla="*/ 6641 h 10000"/>
              <a:gd name="connsiteX22" fmla="*/ 585 w 9649"/>
              <a:gd name="connsiteY22" fmla="*/ 6641 h 10000"/>
              <a:gd name="connsiteX23" fmla="*/ 921 w 9649"/>
              <a:gd name="connsiteY23" fmla="*/ 6641 h 10000"/>
              <a:gd name="connsiteX24" fmla="*/ 1389 w 9649"/>
              <a:gd name="connsiteY24" fmla="*/ 6148 h 10000"/>
              <a:gd name="connsiteX25" fmla="*/ 1857 w 9649"/>
              <a:gd name="connsiteY25" fmla="*/ 6148 h 10000"/>
              <a:gd name="connsiteX26" fmla="*/ 2325 w 9649"/>
              <a:gd name="connsiteY26" fmla="*/ 5593 h 10000"/>
              <a:gd name="connsiteX27" fmla="*/ 2909 w 9649"/>
              <a:gd name="connsiteY27" fmla="*/ 5593 h 10000"/>
              <a:gd name="connsiteX28" fmla="*/ 3597 w 9649"/>
              <a:gd name="connsiteY28" fmla="*/ 5027 h 10000"/>
              <a:gd name="connsiteX29" fmla="*/ 4181 w 9649"/>
              <a:gd name="connsiteY29" fmla="*/ 4465 h 10000"/>
              <a:gd name="connsiteX30" fmla="*/ 4767 w 9649"/>
              <a:gd name="connsiteY30" fmla="*/ 4465 h 10000"/>
              <a:gd name="connsiteX31" fmla="*/ 5351 w 9649"/>
              <a:gd name="connsiteY31" fmla="*/ 3926 h 10000"/>
              <a:gd name="connsiteX32" fmla="*/ 5819 w 9649"/>
              <a:gd name="connsiteY32" fmla="*/ 3363 h 10000"/>
              <a:gd name="connsiteX33" fmla="*/ 6287 w 9649"/>
              <a:gd name="connsiteY33" fmla="*/ 3363 h 10000"/>
              <a:gd name="connsiteX34" fmla="*/ 6624 w 9649"/>
              <a:gd name="connsiteY34" fmla="*/ 2798 h 10000"/>
              <a:gd name="connsiteX35" fmla="*/ 6973 w 9649"/>
              <a:gd name="connsiteY35" fmla="*/ 2238 h 10000"/>
              <a:gd name="connsiteX36" fmla="*/ 7207 w 9649"/>
              <a:gd name="connsiteY36" fmla="*/ 2238 h 10000"/>
              <a:gd name="connsiteX37" fmla="*/ 7675 w 9649"/>
              <a:gd name="connsiteY37" fmla="*/ 1668 h 10000"/>
              <a:gd name="connsiteX38" fmla="*/ 8027 w 9649"/>
              <a:gd name="connsiteY38" fmla="*/ 1122 h 10000"/>
              <a:gd name="connsiteX39" fmla="*/ 8260 w 9649"/>
              <a:gd name="connsiteY39" fmla="*/ 558 h 10000"/>
              <a:gd name="connsiteX40" fmla="*/ 8378 w 9649"/>
              <a:gd name="connsiteY40" fmla="*/ 558 h 10000"/>
              <a:gd name="connsiteX41" fmla="*/ 8495 w 9649"/>
              <a:gd name="connsiteY41" fmla="*/ 0 h 10000"/>
              <a:gd name="connsiteX42" fmla="*/ 8611 w 9649"/>
              <a:gd name="connsiteY42" fmla="*/ 0 h 10000"/>
              <a:gd name="connsiteX43" fmla="*/ 8728 w 9649"/>
              <a:gd name="connsiteY43" fmla="*/ 0 h 10000"/>
              <a:gd name="connsiteX44" fmla="*/ 8846 w 9649"/>
              <a:gd name="connsiteY44" fmla="*/ 558 h 10000"/>
              <a:gd name="connsiteX45" fmla="*/ 9079 w 9649"/>
              <a:gd name="connsiteY45" fmla="*/ 1122 h 10000"/>
              <a:gd name="connsiteX46" fmla="*/ 9299 w 9649"/>
              <a:gd name="connsiteY46" fmla="*/ 1668 h 10000"/>
              <a:gd name="connsiteX47" fmla="*/ 9649 w 9649"/>
              <a:gd name="connsiteY47" fmla="*/ 3363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9649" h="10000">
                <a:moveTo>
                  <a:pt x="8846" y="6641"/>
                </a:moveTo>
                <a:cubicBezTo>
                  <a:pt x="8807" y="6475"/>
                  <a:pt x="8767" y="6317"/>
                  <a:pt x="8728" y="6148"/>
                </a:cubicBezTo>
                <a:cubicBezTo>
                  <a:pt x="8651" y="5962"/>
                  <a:pt x="8573" y="5778"/>
                  <a:pt x="8495" y="5593"/>
                </a:cubicBezTo>
                <a:lnTo>
                  <a:pt x="8143" y="5027"/>
                </a:lnTo>
                <a:lnTo>
                  <a:pt x="8143" y="5027"/>
                </a:lnTo>
                <a:lnTo>
                  <a:pt x="7910" y="5027"/>
                </a:lnTo>
                <a:lnTo>
                  <a:pt x="7792" y="5027"/>
                </a:lnTo>
                <a:cubicBezTo>
                  <a:pt x="7715" y="5217"/>
                  <a:pt x="7637" y="5402"/>
                  <a:pt x="7559" y="5593"/>
                </a:cubicBezTo>
                <a:lnTo>
                  <a:pt x="7207" y="5593"/>
                </a:lnTo>
                <a:lnTo>
                  <a:pt x="6856" y="5593"/>
                </a:lnTo>
                <a:lnTo>
                  <a:pt x="6389" y="6148"/>
                </a:lnTo>
                <a:lnTo>
                  <a:pt x="5935" y="6148"/>
                </a:lnTo>
                <a:lnTo>
                  <a:pt x="5351" y="6641"/>
                </a:lnTo>
                <a:lnTo>
                  <a:pt x="4767" y="7199"/>
                </a:lnTo>
                <a:lnTo>
                  <a:pt x="4181" y="7199"/>
                </a:lnTo>
                <a:lnTo>
                  <a:pt x="3494" y="7762"/>
                </a:lnTo>
                <a:lnTo>
                  <a:pt x="2676" y="8327"/>
                </a:lnTo>
                <a:lnTo>
                  <a:pt x="1857" y="8873"/>
                </a:lnTo>
                <a:lnTo>
                  <a:pt x="921" y="9435"/>
                </a:lnTo>
                <a:lnTo>
                  <a:pt x="0" y="10000"/>
                </a:lnTo>
                <a:lnTo>
                  <a:pt x="0" y="6641"/>
                </a:lnTo>
                <a:lnTo>
                  <a:pt x="234" y="6641"/>
                </a:lnTo>
                <a:lnTo>
                  <a:pt x="585" y="6641"/>
                </a:lnTo>
                <a:lnTo>
                  <a:pt x="921" y="6641"/>
                </a:lnTo>
                <a:lnTo>
                  <a:pt x="1389" y="6148"/>
                </a:lnTo>
                <a:lnTo>
                  <a:pt x="1857" y="6148"/>
                </a:lnTo>
                <a:lnTo>
                  <a:pt x="2325" y="5593"/>
                </a:lnTo>
                <a:lnTo>
                  <a:pt x="2909" y="5593"/>
                </a:lnTo>
                <a:lnTo>
                  <a:pt x="3597" y="5027"/>
                </a:lnTo>
                <a:lnTo>
                  <a:pt x="4181" y="4465"/>
                </a:lnTo>
                <a:lnTo>
                  <a:pt x="4767" y="4465"/>
                </a:lnTo>
                <a:lnTo>
                  <a:pt x="5351" y="3926"/>
                </a:lnTo>
                <a:lnTo>
                  <a:pt x="5819" y="3363"/>
                </a:lnTo>
                <a:lnTo>
                  <a:pt x="6287" y="3363"/>
                </a:lnTo>
                <a:lnTo>
                  <a:pt x="6624" y="2798"/>
                </a:lnTo>
                <a:lnTo>
                  <a:pt x="6973" y="2238"/>
                </a:lnTo>
                <a:lnTo>
                  <a:pt x="7207" y="2238"/>
                </a:lnTo>
                <a:lnTo>
                  <a:pt x="7675" y="1668"/>
                </a:lnTo>
                <a:lnTo>
                  <a:pt x="8027" y="1122"/>
                </a:lnTo>
                <a:cubicBezTo>
                  <a:pt x="8105" y="932"/>
                  <a:pt x="8183" y="746"/>
                  <a:pt x="8260" y="558"/>
                </a:cubicBezTo>
                <a:lnTo>
                  <a:pt x="8378" y="558"/>
                </a:lnTo>
                <a:cubicBezTo>
                  <a:pt x="8416" y="370"/>
                  <a:pt x="8456" y="188"/>
                  <a:pt x="8495" y="0"/>
                </a:cubicBezTo>
                <a:lnTo>
                  <a:pt x="8611" y="0"/>
                </a:lnTo>
                <a:lnTo>
                  <a:pt x="8728" y="0"/>
                </a:lnTo>
                <a:cubicBezTo>
                  <a:pt x="8767" y="188"/>
                  <a:pt x="8807" y="370"/>
                  <a:pt x="8846" y="558"/>
                </a:cubicBezTo>
                <a:cubicBezTo>
                  <a:pt x="8924" y="746"/>
                  <a:pt x="9001" y="932"/>
                  <a:pt x="9079" y="1122"/>
                </a:cubicBezTo>
                <a:cubicBezTo>
                  <a:pt x="9152" y="1304"/>
                  <a:pt x="9226" y="1486"/>
                  <a:pt x="9299" y="1668"/>
                </a:cubicBezTo>
                <a:cubicBezTo>
                  <a:pt x="9416" y="2233"/>
                  <a:pt x="9532" y="2798"/>
                  <a:pt x="9649" y="3363"/>
                </a:cubicBez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38" name="Freeform 54"/>
          <p:cNvSpPr>
            <a:spLocks/>
          </p:cNvSpPr>
          <p:nvPr/>
        </p:nvSpPr>
        <p:spPr bwMode="auto">
          <a:xfrm>
            <a:off x="5630863" y="3478213"/>
            <a:ext cx="619125" cy="215900"/>
          </a:xfrm>
          <a:custGeom>
            <a:avLst/>
            <a:gdLst>
              <a:gd name="connsiteX0" fmla="*/ 8673 w 10000"/>
              <a:gd name="connsiteY0" fmla="*/ 5419 h 10000"/>
              <a:gd name="connsiteX1" fmla="*/ 8104 w 10000"/>
              <a:gd name="connsiteY1" fmla="*/ 7723 h 10000"/>
              <a:gd name="connsiteX2" fmla="*/ 7915 w 10000"/>
              <a:gd name="connsiteY2" fmla="*/ 8979 h 10000"/>
              <a:gd name="connsiteX3" fmla="*/ 6611 w 10000"/>
              <a:gd name="connsiteY3" fmla="*/ 10000 h 10000"/>
              <a:gd name="connsiteX4" fmla="*/ 6801 w 10000"/>
              <a:gd name="connsiteY4" fmla="*/ 9188 h 10000"/>
              <a:gd name="connsiteX5" fmla="*/ 6991 w 10000"/>
              <a:gd name="connsiteY5" fmla="*/ 8141 h 10000"/>
              <a:gd name="connsiteX6" fmla="*/ 7180 w 10000"/>
              <a:gd name="connsiteY6" fmla="*/ 7304 h 10000"/>
              <a:gd name="connsiteX7" fmla="*/ 7180 w 10000"/>
              <a:gd name="connsiteY7" fmla="*/ 6675 h 10000"/>
              <a:gd name="connsiteX8" fmla="*/ 7370 w 10000"/>
              <a:gd name="connsiteY8" fmla="*/ 5838 h 10000"/>
              <a:gd name="connsiteX9" fmla="*/ 7370 w 10000"/>
              <a:gd name="connsiteY9" fmla="*/ 5209 h 10000"/>
              <a:gd name="connsiteX10" fmla="*/ 7559 w 10000"/>
              <a:gd name="connsiteY10" fmla="*/ 4607 h 10000"/>
              <a:gd name="connsiteX11" fmla="*/ 7559 w 10000"/>
              <a:gd name="connsiteY11" fmla="*/ 4188 h 10000"/>
              <a:gd name="connsiteX12" fmla="*/ 7559 w 10000"/>
              <a:gd name="connsiteY12" fmla="*/ 3560 h 10000"/>
              <a:gd name="connsiteX13" fmla="*/ 7725 w 10000"/>
              <a:gd name="connsiteY13" fmla="*/ 3141 h 10000"/>
              <a:gd name="connsiteX14" fmla="*/ 7725 w 10000"/>
              <a:gd name="connsiteY14" fmla="*/ 2932 h 10000"/>
              <a:gd name="connsiteX15" fmla="*/ 7725 w 10000"/>
              <a:gd name="connsiteY15" fmla="*/ 2513 h 10000"/>
              <a:gd name="connsiteX16" fmla="*/ 7725 w 10000"/>
              <a:gd name="connsiteY16" fmla="*/ 2304 h 10000"/>
              <a:gd name="connsiteX17" fmla="*/ 7725 w 10000"/>
              <a:gd name="connsiteY17" fmla="*/ 2094 h 10000"/>
              <a:gd name="connsiteX18" fmla="*/ 7725 w 10000"/>
              <a:gd name="connsiteY18" fmla="*/ 2094 h 10000"/>
              <a:gd name="connsiteX19" fmla="*/ 7725 w 10000"/>
              <a:gd name="connsiteY19" fmla="*/ 1885 h 10000"/>
              <a:gd name="connsiteX20" fmla="*/ 7725 w 10000"/>
              <a:gd name="connsiteY20" fmla="*/ 1885 h 10000"/>
              <a:gd name="connsiteX21" fmla="*/ 7559 w 10000"/>
              <a:gd name="connsiteY21" fmla="*/ 1885 h 10000"/>
              <a:gd name="connsiteX22" fmla="*/ 7370 w 10000"/>
              <a:gd name="connsiteY22" fmla="*/ 1885 h 10000"/>
              <a:gd name="connsiteX23" fmla="*/ 6991 w 10000"/>
              <a:gd name="connsiteY23" fmla="*/ 1885 h 10000"/>
              <a:gd name="connsiteX24" fmla="*/ 6611 w 10000"/>
              <a:gd name="connsiteY24" fmla="*/ 1885 h 10000"/>
              <a:gd name="connsiteX25" fmla="*/ 6232 w 10000"/>
              <a:gd name="connsiteY25" fmla="*/ 2094 h 10000"/>
              <a:gd name="connsiteX26" fmla="*/ 4905 w 10000"/>
              <a:gd name="connsiteY26" fmla="*/ 2513 h 10000"/>
              <a:gd name="connsiteX27" fmla="*/ 4147 w 10000"/>
              <a:gd name="connsiteY27" fmla="*/ 2723 h 10000"/>
              <a:gd name="connsiteX28" fmla="*/ 3578 w 10000"/>
              <a:gd name="connsiteY28" fmla="*/ 2932 h 10000"/>
              <a:gd name="connsiteX29" fmla="*/ 2844 w 10000"/>
              <a:gd name="connsiteY29" fmla="*/ 3141 h 10000"/>
              <a:gd name="connsiteX30" fmla="*/ 2275 w 10000"/>
              <a:gd name="connsiteY30" fmla="*/ 3351 h 10000"/>
              <a:gd name="connsiteX31" fmla="*/ 1706 w 10000"/>
              <a:gd name="connsiteY31" fmla="*/ 3560 h 10000"/>
              <a:gd name="connsiteX32" fmla="*/ 1327 w 10000"/>
              <a:gd name="connsiteY32" fmla="*/ 3560 h 10000"/>
              <a:gd name="connsiteX33" fmla="*/ 1137 w 10000"/>
              <a:gd name="connsiteY33" fmla="*/ 3560 h 10000"/>
              <a:gd name="connsiteX34" fmla="*/ 948 w 10000"/>
              <a:gd name="connsiteY34" fmla="*/ 3351 h 10000"/>
              <a:gd name="connsiteX35" fmla="*/ 758 w 10000"/>
              <a:gd name="connsiteY35" fmla="*/ 3351 h 10000"/>
              <a:gd name="connsiteX36" fmla="*/ 569 w 10000"/>
              <a:gd name="connsiteY36" fmla="*/ 3141 h 10000"/>
              <a:gd name="connsiteX37" fmla="*/ 190 w 10000"/>
              <a:gd name="connsiteY37" fmla="*/ 2932 h 10000"/>
              <a:gd name="connsiteX38" fmla="*/ 190 w 10000"/>
              <a:gd name="connsiteY38" fmla="*/ 2723 h 10000"/>
              <a:gd name="connsiteX39" fmla="*/ 0 w 10000"/>
              <a:gd name="connsiteY39" fmla="*/ 2513 h 10000"/>
              <a:gd name="connsiteX40" fmla="*/ 0 w 10000"/>
              <a:gd name="connsiteY40" fmla="*/ 2513 h 10000"/>
              <a:gd name="connsiteX41" fmla="*/ 0 w 10000"/>
              <a:gd name="connsiteY41" fmla="*/ 2513 h 10000"/>
              <a:gd name="connsiteX42" fmla="*/ 379 w 10000"/>
              <a:gd name="connsiteY42" fmla="*/ 2304 h 10000"/>
              <a:gd name="connsiteX43" fmla="*/ 569 w 10000"/>
              <a:gd name="connsiteY43" fmla="*/ 2304 h 10000"/>
              <a:gd name="connsiteX44" fmla="*/ 1137 w 10000"/>
              <a:gd name="connsiteY44" fmla="*/ 2304 h 10000"/>
              <a:gd name="connsiteX45" fmla="*/ 2085 w 10000"/>
              <a:gd name="connsiteY45" fmla="*/ 2094 h 10000"/>
              <a:gd name="connsiteX46" fmla="*/ 2844 w 10000"/>
              <a:gd name="connsiteY46" fmla="*/ 2094 h 10000"/>
              <a:gd name="connsiteX47" fmla="*/ 3389 w 10000"/>
              <a:gd name="connsiteY47" fmla="*/ 1885 h 10000"/>
              <a:gd name="connsiteX48" fmla="*/ 4716 w 10000"/>
              <a:gd name="connsiteY48" fmla="*/ 1466 h 10000"/>
              <a:gd name="connsiteX49" fmla="*/ 5284 w 10000"/>
              <a:gd name="connsiteY49" fmla="*/ 1257 h 10000"/>
              <a:gd name="connsiteX50" fmla="*/ 6043 w 10000"/>
              <a:gd name="connsiteY50" fmla="*/ 1047 h 10000"/>
              <a:gd name="connsiteX51" fmla="*/ 6801 w 10000"/>
              <a:gd name="connsiteY51" fmla="*/ 838 h 10000"/>
              <a:gd name="connsiteX52" fmla="*/ 7180 w 10000"/>
              <a:gd name="connsiteY52" fmla="*/ 628 h 10000"/>
              <a:gd name="connsiteX53" fmla="*/ 7559 w 10000"/>
              <a:gd name="connsiteY53" fmla="*/ 419 h 10000"/>
              <a:gd name="connsiteX54" fmla="*/ 7725 w 10000"/>
              <a:gd name="connsiteY54" fmla="*/ 209 h 10000"/>
              <a:gd name="connsiteX55" fmla="*/ 7915 w 10000"/>
              <a:gd name="connsiteY55" fmla="*/ 209 h 10000"/>
              <a:gd name="connsiteX56" fmla="*/ 8104 w 10000"/>
              <a:gd name="connsiteY56" fmla="*/ 0 h 10000"/>
              <a:gd name="connsiteX57" fmla="*/ 8294 w 10000"/>
              <a:gd name="connsiteY57" fmla="*/ 209 h 10000"/>
              <a:gd name="connsiteX58" fmla="*/ 8483 w 10000"/>
              <a:gd name="connsiteY58" fmla="*/ 209 h 10000"/>
              <a:gd name="connsiteX59" fmla="*/ 8863 w 10000"/>
              <a:gd name="connsiteY59" fmla="*/ 419 h 10000"/>
              <a:gd name="connsiteX60" fmla="*/ 9242 w 10000"/>
              <a:gd name="connsiteY60" fmla="*/ 628 h 10000"/>
              <a:gd name="connsiteX61" fmla="*/ 9621 w 10000"/>
              <a:gd name="connsiteY61" fmla="*/ 838 h 10000"/>
              <a:gd name="connsiteX62" fmla="*/ 9810 w 10000"/>
              <a:gd name="connsiteY62" fmla="*/ 1257 h 10000"/>
              <a:gd name="connsiteX63" fmla="*/ 10000 w 10000"/>
              <a:gd name="connsiteY63" fmla="*/ 1466 h 10000"/>
              <a:gd name="connsiteX64" fmla="*/ 10000 w 10000"/>
              <a:gd name="connsiteY64" fmla="*/ 1466 h 10000"/>
              <a:gd name="connsiteX65" fmla="*/ 10000 w 10000"/>
              <a:gd name="connsiteY65" fmla="*/ 1675 h 10000"/>
              <a:gd name="connsiteX66" fmla="*/ 9810 w 10000"/>
              <a:gd name="connsiteY66" fmla="*/ 1885 h 10000"/>
              <a:gd name="connsiteX67" fmla="*/ 9621 w 10000"/>
              <a:gd name="connsiteY67" fmla="*/ 2304 h 10000"/>
              <a:gd name="connsiteX68" fmla="*/ 9431 w 10000"/>
              <a:gd name="connsiteY68" fmla="*/ 2513 h 10000"/>
              <a:gd name="connsiteX69" fmla="*/ 9431 w 10000"/>
              <a:gd name="connsiteY69" fmla="*/ 2723 h 10000"/>
              <a:gd name="connsiteX70" fmla="*/ 9242 w 10000"/>
              <a:gd name="connsiteY70" fmla="*/ 2932 h 10000"/>
              <a:gd name="connsiteX71" fmla="*/ 9242 w 10000"/>
              <a:gd name="connsiteY71" fmla="*/ 3351 h 10000"/>
              <a:gd name="connsiteX72" fmla="*/ 9052 w 10000"/>
              <a:gd name="connsiteY72" fmla="*/ 3770 h 10000"/>
              <a:gd name="connsiteX73" fmla="*/ 8863 w 10000"/>
              <a:gd name="connsiteY73" fmla="*/ 4188 h 10000"/>
              <a:gd name="connsiteX74" fmla="*/ 8863 w 10000"/>
              <a:gd name="connsiteY74" fmla="*/ 4817 h 10000"/>
              <a:gd name="connsiteX75" fmla="*/ 8673 w 10000"/>
              <a:gd name="connsiteY75" fmla="*/ 5419 h 10000"/>
              <a:gd name="connsiteX76" fmla="*/ 8673 w 10000"/>
              <a:gd name="connsiteY76" fmla="*/ 5419 h 10000"/>
              <a:gd name="connsiteX0" fmla="*/ 8673 w 10000"/>
              <a:gd name="connsiteY0" fmla="*/ 5419 h 9328"/>
              <a:gd name="connsiteX1" fmla="*/ 8104 w 10000"/>
              <a:gd name="connsiteY1" fmla="*/ 7723 h 9328"/>
              <a:gd name="connsiteX2" fmla="*/ 7915 w 10000"/>
              <a:gd name="connsiteY2" fmla="*/ 8979 h 9328"/>
              <a:gd name="connsiteX3" fmla="*/ 6801 w 10000"/>
              <a:gd name="connsiteY3" fmla="*/ 9188 h 9328"/>
              <a:gd name="connsiteX4" fmla="*/ 6991 w 10000"/>
              <a:gd name="connsiteY4" fmla="*/ 8141 h 9328"/>
              <a:gd name="connsiteX5" fmla="*/ 7180 w 10000"/>
              <a:gd name="connsiteY5" fmla="*/ 7304 h 9328"/>
              <a:gd name="connsiteX6" fmla="*/ 7180 w 10000"/>
              <a:gd name="connsiteY6" fmla="*/ 6675 h 9328"/>
              <a:gd name="connsiteX7" fmla="*/ 7370 w 10000"/>
              <a:gd name="connsiteY7" fmla="*/ 5838 h 9328"/>
              <a:gd name="connsiteX8" fmla="*/ 7370 w 10000"/>
              <a:gd name="connsiteY8" fmla="*/ 5209 h 9328"/>
              <a:gd name="connsiteX9" fmla="*/ 7559 w 10000"/>
              <a:gd name="connsiteY9" fmla="*/ 4607 h 9328"/>
              <a:gd name="connsiteX10" fmla="*/ 7559 w 10000"/>
              <a:gd name="connsiteY10" fmla="*/ 4188 h 9328"/>
              <a:gd name="connsiteX11" fmla="*/ 7559 w 10000"/>
              <a:gd name="connsiteY11" fmla="*/ 3560 h 9328"/>
              <a:gd name="connsiteX12" fmla="*/ 7725 w 10000"/>
              <a:gd name="connsiteY12" fmla="*/ 3141 h 9328"/>
              <a:gd name="connsiteX13" fmla="*/ 7725 w 10000"/>
              <a:gd name="connsiteY13" fmla="*/ 2932 h 9328"/>
              <a:gd name="connsiteX14" fmla="*/ 7725 w 10000"/>
              <a:gd name="connsiteY14" fmla="*/ 2513 h 9328"/>
              <a:gd name="connsiteX15" fmla="*/ 7725 w 10000"/>
              <a:gd name="connsiteY15" fmla="*/ 2304 h 9328"/>
              <a:gd name="connsiteX16" fmla="*/ 7725 w 10000"/>
              <a:gd name="connsiteY16" fmla="*/ 2094 h 9328"/>
              <a:gd name="connsiteX17" fmla="*/ 7725 w 10000"/>
              <a:gd name="connsiteY17" fmla="*/ 2094 h 9328"/>
              <a:gd name="connsiteX18" fmla="*/ 7725 w 10000"/>
              <a:gd name="connsiteY18" fmla="*/ 1885 h 9328"/>
              <a:gd name="connsiteX19" fmla="*/ 7725 w 10000"/>
              <a:gd name="connsiteY19" fmla="*/ 1885 h 9328"/>
              <a:gd name="connsiteX20" fmla="*/ 7559 w 10000"/>
              <a:gd name="connsiteY20" fmla="*/ 1885 h 9328"/>
              <a:gd name="connsiteX21" fmla="*/ 7370 w 10000"/>
              <a:gd name="connsiteY21" fmla="*/ 1885 h 9328"/>
              <a:gd name="connsiteX22" fmla="*/ 6991 w 10000"/>
              <a:gd name="connsiteY22" fmla="*/ 1885 h 9328"/>
              <a:gd name="connsiteX23" fmla="*/ 6611 w 10000"/>
              <a:gd name="connsiteY23" fmla="*/ 1885 h 9328"/>
              <a:gd name="connsiteX24" fmla="*/ 6232 w 10000"/>
              <a:gd name="connsiteY24" fmla="*/ 2094 h 9328"/>
              <a:gd name="connsiteX25" fmla="*/ 4905 w 10000"/>
              <a:gd name="connsiteY25" fmla="*/ 2513 h 9328"/>
              <a:gd name="connsiteX26" fmla="*/ 4147 w 10000"/>
              <a:gd name="connsiteY26" fmla="*/ 2723 h 9328"/>
              <a:gd name="connsiteX27" fmla="*/ 3578 w 10000"/>
              <a:gd name="connsiteY27" fmla="*/ 2932 h 9328"/>
              <a:gd name="connsiteX28" fmla="*/ 2844 w 10000"/>
              <a:gd name="connsiteY28" fmla="*/ 3141 h 9328"/>
              <a:gd name="connsiteX29" fmla="*/ 2275 w 10000"/>
              <a:gd name="connsiteY29" fmla="*/ 3351 h 9328"/>
              <a:gd name="connsiteX30" fmla="*/ 1706 w 10000"/>
              <a:gd name="connsiteY30" fmla="*/ 3560 h 9328"/>
              <a:gd name="connsiteX31" fmla="*/ 1327 w 10000"/>
              <a:gd name="connsiteY31" fmla="*/ 3560 h 9328"/>
              <a:gd name="connsiteX32" fmla="*/ 1137 w 10000"/>
              <a:gd name="connsiteY32" fmla="*/ 3560 h 9328"/>
              <a:gd name="connsiteX33" fmla="*/ 948 w 10000"/>
              <a:gd name="connsiteY33" fmla="*/ 3351 h 9328"/>
              <a:gd name="connsiteX34" fmla="*/ 758 w 10000"/>
              <a:gd name="connsiteY34" fmla="*/ 3351 h 9328"/>
              <a:gd name="connsiteX35" fmla="*/ 569 w 10000"/>
              <a:gd name="connsiteY35" fmla="*/ 3141 h 9328"/>
              <a:gd name="connsiteX36" fmla="*/ 190 w 10000"/>
              <a:gd name="connsiteY36" fmla="*/ 2932 h 9328"/>
              <a:gd name="connsiteX37" fmla="*/ 190 w 10000"/>
              <a:gd name="connsiteY37" fmla="*/ 2723 h 9328"/>
              <a:gd name="connsiteX38" fmla="*/ 0 w 10000"/>
              <a:gd name="connsiteY38" fmla="*/ 2513 h 9328"/>
              <a:gd name="connsiteX39" fmla="*/ 0 w 10000"/>
              <a:gd name="connsiteY39" fmla="*/ 2513 h 9328"/>
              <a:gd name="connsiteX40" fmla="*/ 0 w 10000"/>
              <a:gd name="connsiteY40" fmla="*/ 2513 h 9328"/>
              <a:gd name="connsiteX41" fmla="*/ 379 w 10000"/>
              <a:gd name="connsiteY41" fmla="*/ 2304 h 9328"/>
              <a:gd name="connsiteX42" fmla="*/ 569 w 10000"/>
              <a:gd name="connsiteY42" fmla="*/ 2304 h 9328"/>
              <a:gd name="connsiteX43" fmla="*/ 1137 w 10000"/>
              <a:gd name="connsiteY43" fmla="*/ 2304 h 9328"/>
              <a:gd name="connsiteX44" fmla="*/ 2085 w 10000"/>
              <a:gd name="connsiteY44" fmla="*/ 2094 h 9328"/>
              <a:gd name="connsiteX45" fmla="*/ 2844 w 10000"/>
              <a:gd name="connsiteY45" fmla="*/ 2094 h 9328"/>
              <a:gd name="connsiteX46" fmla="*/ 3389 w 10000"/>
              <a:gd name="connsiteY46" fmla="*/ 1885 h 9328"/>
              <a:gd name="connsiteX47" fmla="*/ 4716 w 10000"/>
              <a:gd name="connsiteY47" fmla="*/ 1466 h 9328"/>
              <a:gd name="connsiteX48" fmla="*/ 5284 w 10000"/>
              <a:gd name="connsiteY48" fmla="*/ 1257 h 9328"/>
              <a:gd name="connsiteX49" fmla="*/ 6043 w 10000"/>
              <a:gd name="connsiteY49" fmla="*/ 1047 h 9328"/>
              <a:gd name="connsiteX50" fmla="*/ 6801 w 10000"/>
              <a:gd name="connsiteY50" fmla="*/ 838 h 9328"/>
              <a:gd name="connsiteX51" fmla="*/ 7180 w 10000"/>
              <a:gd name="connsiteY51" fmla="*/ 628 h 9328"/>
              <a:gd name="connsiteX52" fmla="*/ 7559 w 10000"/>
              <a:gd name="connsiteY52" fmla="*/ 419 h 9328"/>
              <a:gd name="connsiteX53" fmla="*/ 7725 w 10000"/>
              <a:gd name="connsiteY53" fmla="*/ 209 h 9328"/>
              <a:gd name="connsiteX54" fmla="*/ 7915 w 10000"/>
              <a:gd name="connsiteY54" fmla="*/ 209 h 9328"/>
              <a:gd name="connsiteX55" fmla="*/ 8104 w 10000"/>
              <a:gd name="connsiteY55" fmla="*/ 0 h 9328"/>
              <a:gd name="connsiteX56" fmla="*/ 8294 w 10000"/>
              <a:gd name="connsiteY56" fmla="*/ 209 h 9328"/>
              <a:gd name="connsiteX57" fmla="*/ 8483 w 10000"/>
              <a:gd name="connsiteY57" fmla="*/ 209 h 9328"/>
              <a:gd name="connsiteX58" fmla="*/ 8863 w 10000"/>
              <a:gd name="connsiteY58" fmla="*/ 419 h 9328"/>
              <a:gd name="connsiteX59" fmla="*/ 9242 w 10000"/>
              <a:gd name="connsiteY59" fmla="*/ 628 h 9328"/>
              <a:gd name="connsiteX60" fmla="*/ 9621 w 10000"/>
              <a:gd name="connsiteY60" fmla="*/ 838 h 9328"/>
              <a:gd name="connsiteX61" fmla="*/ 9810 w 10000"/>
              <a:gd name="connsiteY61" fmla="*/ 1257 h 9328"/>
              <a:gd name="connsiteX62" fmla="*/ 10000 w 10000"/>
              <a:gd name="connsiteY62" fmla="*/ 1466 h 9328"/>
              <a:gd name="connsiteX63" fmla="*/ 10000 w 10000"/>
              <a:gd name="connsiteY63" fmla="*/ 1466 h 9328"/>
              <a:gd name="connsiteX64" fmla="*/ 10000 w 10000"/>
              <a:gd name="connsiteY64" fmla="*/ 1675 h 9328"/>
              <a:gd name="connsiteX65" fmla="*/ 9810 w 10000"/>
              <a:gd name="connsiteY65" fmla="*/ 1885 h 9328"/>
              <a:gd name="connsiteX66" fmla="*/ 9621 w 10000"/>
              <a:gd name="connsiteY66" fmla="*/ 2304 h 9328"/>
              <a:gd name="connsiteX67" fmla="*/ 9431 w 10000"/>
              <a:gd name="connsiteY67" fmla="*/ 2513 h 9328"/>
              <a:gd name="connsiteX68" fmla="*/ 9431 w 10000"/>
              <a:gd name="connsiteY68" fmla="*/ 2723 h 9328"/>
              <a:gd name="connsiteX69" fmla="*/ 9242 w 10000"/>
              <a:gd name="connsiteY69" fmla="*/ 2932 h 9328"/>
              <a:gd name="connsiteX70" fmla="*/ 9242 w 10000"/>
              <a:gd name="connsiteY70" fmla="*/ 3351 h 9328"/>
              <a:gd name="connsiteX71" fmla="*/ 9052 w 10000"/>
              <a:gd name="connsiteY71" fmla="*/ 3770 h 9328"/>
              <a:gd name="connsiteX72" fmla="*/ 8863 w 10000"/>
              <a:gd name="connsiteY72" fmla="*/ 4188 h 9328"/>
              <a:gd name="connsiteX73" fmla="*/ 8863 w 10000"/>
              <a:gd name="connsiteY73" fmla="*/ 4817 h 9328"/>
              <a:gd name="connsiteX74" fmla="*/ 8673 w 10000"/>
              <a:gd name="connsiteY74" fmla="*/ 5419 h 9328"/>
              <a:gd name="connsiteX75" fmla="*/ 8673 w 10000"/>
              <a:gd name="connsiteY75" fmla="*/ 5419 h 9328"/>
              <a:gd name="connsiteX0" fmla="*/ 8673 w 10000"/>
              <a:gd name="connsiteY0" fmla="*/ 5809 h 9701"/>
              <a:gd name="connsiteX1" fmla="*/ 8104 w 10000"/>
              <a:gd name="connsiteY1" fmla="*/ 8279 h 9701"/>
              <a:gd name="connsiteX2" fmla="*/ 7915 w 10000"/>
              <a:gd name="connsiteY2" fmla="*/ 9626 h 9701"/>
              <a:gd name="connsiteX3" fmla="*/ 6991 w 10000"/>
              <a:gd name="connsiteY3" fmla="*/ 8727 h 9701"/>
              <a:gd name="connsiteX4" fmla="*/ 7180 w 10000"/>
              <a:gd name="connsiteY4" fmla="*/ 7830 h 9701"/>
              <a:gd name="connsiteX5" fmla="*/ 7180 w 10000"/>
              <a:gd name="connsiteY5" fmla="*/ 7156 h 9701"/>
              <a:gd name="connsiteX6" fmla="*/ 7370 w 10000"/>
              <a:gd name="connsiteY6" fmla="*/ 6259 h 9701"/>
              <a:gd name="connsiteX7" fmla="*/ 7370 w 10000"/>
              <a:gd name="connsiteY7" fmla="*/ 5584 h 9701"/>
              <a:gd name="connsiteX8" fmla="*/ 7559 w 10000"/>
              <a:gd name="connsiteY8" fmla="*/ 4939 h 9701"/>
              <a:gd name="connsiteX9" fmla="*/ 7559 w 10000"/>
              <a:gd name="connsiteY9" fmla="*/ 4490 h 9701"/>
              <a:gd name="connsiteX10" fmla="*/ 7559 w 10000"/>
              <a:gd name="connsiteY10" fmla="*/ 3816 h 9701"/>
              <a:gd name="connsiteX11" fmla="*/ 7725 w 10000"/>
              <a:gd name="connsiteY11" fmla="*/ 3367 h 9701"/>
              <a:gd name="connsiteX12" fmla="*/ 7725 w 10000"/>
              <a:gd name="connsiteY12" fmla="*/ 3143 h 9701"/>
              <a:gd name="connsiteX13" fmla="*/ 7725 w 10000"/>
              <a:gd name="connsiteY13" fmla="*/ 2694 h 9701"/>
              <a:gd name="connsiteX14" fmla="*/ 7725 w 10000"/>
              <a:gd name="connsiteY14" fmla="*/ 2470 h 9701"/>
              <a:gd name="connsiteX15" fmla="*/ 7725 w 10000"/>
              <a:gd name="connsiteY15" fmla="*/ 2245 h 9701"/>
              <a:gd name="connsiteX16" fmla="*/ 7725 w 10000"/>
              <a:gd name="connsiteY16" fmla="*/ 2245 h 9701"/>
              <a:gd name="connsiteX17" fmla="*/ 7725 w 10000"/>
              <a:gd name="connsiteY17" fmla="*/ 2021 h 9701"/>
              <a:gd name="connsiteX18" fmla="*/ 7725 w 10000"/>
              <a:gd name="connsiteY18" fmla="*/ 2021 h 9701"/>
              <a:gd name="connsiteX19" fmla="*/ 7559 w 10000"/>
              <a:gd name="connsiteY19" fmla="*/ 2021 h 9701"/>
              <a:gd name="connsiteX20" fmla="*/ 7370 w 10000"/>
              <a:gd name="connsiteY20" fmla="*/ 2021 h 9701"/>
              <a:gd name="connsiteX21" fmla="*/ 6991 w 10000"/>
              <a:gd name="connsiteY21" fmla="*/ 2021 h 9701"/>
              <a:gd name="connsiteX22" fmla="*/ 6611 w 10000"/>
              <a:gd name="connsiteY22" fmla="*/ 2021 h 9701"/>
              <a:gd name="connsiteX23" fmla="*/ 6232 w 10000"/>
              <a:gd name="connsiteY23" fmla="*/ 2245 h 9701"/>
              <a:gd name="connsiteX24" fmla="*/ 4905 w 10000"/>
              <a:gd name="connsiteY24" fmla="*/ 2694 h 9701"/>
              <a:gd name="connsiteX25" fmla="*/ 4147 w 10000"/>
              <a:gd name="connsiteY25" fmla="*/ 2919 h 9701"/>
              <a:gd name="connsiteX26" fmla="*/ 3578 w 10000"/>
              <a:gd name="connsiteY26" fmla="*/ 3143 h 9701"/>
              <a:gd name="connsiteX27" fmla="*/ 2844 w 10000"/>
              <a:gd name="connsiteY27" fmla="*/ 3367 h 9701"/>
              <a:gd name="connsiteX28" fmla="*/ 2275 w 10000"/>
              <a:gd name="connsiteY28" fmla="*/ 3592 h 9701"/>
              <a:gd name="connsiteX29" fmla="*/ 1706 w 10000"/>
              <a:gd name="connsiteY29" fmla="*/ 3816 h 9701"/>
              <a:gd name="connsiteX30" fmla="*/ 1327 w 10000"/>
              <a:gd name="connsiteY30" fmla="*/ 3816 h 9701"/>
              <a:gd name="connsiteX31" fmla="*/ 1137 w 10000"/>
              <a:gd name="connsiteY31" fmla="*/ 3816 h 9701"/>
              <a:gd name="connsiteX32" fmla="*/ 948 w 10000"/>
              <a:gd name="connsiteY32" fmla="*/ 3592 h 9701"/>
              <a:gd name="connsiteX33" fmla="*/ 758 w 10000"/>
              <a:gd name="connsiteY33" fmla="*/ 3592 h 9701"/>
              <a:gd name="connsiteX34" fmla="*/ 569 w 10000"/>
              <a:gd name="connsiteY34" fmla="*/ 3367 h 9701"/>
              <a:gd name="connsiteX35" fmla="*/ 190 w 10000"/>
              <a:gd name="connsiteY35" fmla="*/ 3143 h 9701"/>
              <a:gd name="connsiteX36" fmla="*/ 190 w 10000"/>
              <a:gd name="connsiteY36" fmla="*/ 2919 h 9701"/>
              <a:gd name="connsiteX37" fmla="*/ 0 w 10000"/>
              <a:gd name="connsiteY37" fmla="*/ 2694 h 9701"/>
              <a:gd name="connsiteX38" fmla="*/ 0 w 10000"/>
              <a:gd name="connsiteY38" fmla="*/ 2694 h 9701"/>
              <a:gd name="connsiteX39" fmla="*/ 0 w 10000"/>
              <a:gd name="connsiteY39" fmla="*/ 2694 h 9701"/>
              <a:gd name="connsiteX40" fmla="*/ 379 w 10000"/>
              <a:gd name="connsiteY40" fmla="*/ 2470 h 9701"/>
              <a:gd name="connsiteX41" fmla="*/ 569 w 10000"/>
              <a:gd name="connsiteY41" fmla="*/ 2470 h 9701"/>
              <a:gd name="connsiteX42" fmla="*/ 1137 w 10000"/>
              <a:gd name="connsiteY42" fmla="*/ 2470 h 9701"/>
              <a:gd name="connsiteX43" fmla="*/ 2085 w 10000"/>
              <a:gd name="connsiteY43" fmla="*/ 2245 h 9701"/>
              <a:gd name="connsiteX44" fmla="*/ 2844 w 10000"/>
              <a:gd name="connsiteY44" fmla="*/ 2245 h 9701"/>
              <a:gd name="connsiteX45" fmla="*/ 3389 w 10000"/>
              <a:gd name="connsiteY45" fmla="*/ 2021 h 9701"/>
              <a:gd name="connsiteX46" fmla="*/ 4716 w 10000"/>
              <a:gd name="connsiteY46" fmla="*/ 1572 h 9701"/>
              <a:gd name="connsiteX47" fmla="*/ 5284 w 10000"/>
              <a:gd name="connsiteY47" fmla="*/ 1348 h 9701"/>
              <a:gd name="connsiteX48" fmla="*/ 6043 w 10000"/>
              <a:gd name="connsiteY48" fmla="*/ 1122 h 9701"/>
              <a:gd name="connsiteX49" fmla="*/ 6801 w 10000"/>
              <a:gd name="connsiteY49" fmla="*/ 898 h 9701"/>
              <a:gd name="connsiteX50" fmla="*/ 7180 w 10000"/>
              <a:gd name="connsiteY50" fmla="*/ 673 h 9701"/>
              <a:gd name="connsiteX51" fmla="*/ 7559 w 10000"/>
              <a:gd name="connsiteY51" fmla="*/ 449 h 9701"/>
              <a:gd name="connsiteX52" fmla="*/ 7725 w 10000"/>
              <a:gd name="connsiteY52" fmla="*/ 224 h 9701"/>
              <a:gd name="connsiteX53" fmla="*/ 7915 w 10000"/>
              <a:gd name="connsiteY53" fmla="*/ 224 h 9701"/>
              <a:gd name="connsiteX54" fmla="*/ 8104 w 10000"/>
              <a:gd name="connsiteY54" fmla="*/ 0 h 9701"/>
              <a:gd name="connsiteX55" fmla="*/ 8294 w 10000"/>
              <a:gd name="connsiteY55" fmla="*/ 224 h 9701"/>
              <a:gd name="connsiteX56" fmla="*/ 8483 w 10000"/>
              <a:gd name="connsiteY56" fmla="*/ 224 h 9701"/>
              <a:gd name="connsiteX57" fmla="*/ 8863 w 10000"/>
              <a:gd name="connsiteY57" fmla="*/ 449 h 9701"/>
              <a:gd name="connsiteX58" fmla="*/ 9242 w 10000"/>
              <a:gd name="connsiteY58" fmla="*/ 673 h 9701"/>
              <a:gd name="connsiteX59" fmla="*/ 9621 w 10000"/>
              <a:gd name="connsiteY59" fmla="*/ 898 h 9701"/>
              <a:gd name="connsiteX60" fmla="*/ 9810 w 10000"/>
              <a:gd name="connsiteY60" fmla="*/ 1348 h 9701"/>
              <a:gd name="connsiteX61" fmla="*/ 10000 w 10000"/>
              <a:gd name="connsiteY61" fmla="*/ 1572 h 9701"/>
              <a:gd name="connsiteX62" fmla="*/ 10000 w 10000"/>
              <a:gd name="connsiteY62" fmla="*/ 1572 h 9701"/>
              <a:gd name="connsiteX63" fmla="*/ 10000 w 10000"/>
              <a:gd name="connsiteY63" fmla="*/ 1796 h 9701"/>
              <a:gd name="connsiteX64" fmla="*/ 9810 w 10000"/>
              <a:gd name="connsiteY64" fmla="*/ 2021 h 9701"/>
              <a:gd name="connsiteX65" fmla="*/ 9621 w 10000"/>
              <a:gd name="connsiteY65" fmla="*/ 2470 h 9701"/>
              <a:gd name="connsiteX66" fmla="*/ 9431 w 10000"/>
              <a:gd name="connsiteY66" fmla="*/ 2694 h 9701"/>
              <a:gd name="connsiteX67" fmla="*/ 9431 w 10000"/>
              <a:gd name="connsiteY67" fmla="*/ 2919 h 9701"/>
              <a:gd name="connsiteX68" fmla="*/ 9242 w 10000"/>
              <a:gd name="connsiteY68" fmla="*/ 3143 h 9701"/>
              <a:gd name="connsiteX69" fmla="*/ 9242 w 10000"/>
              <a:gd name="connsiteY69" fmla="*/ 3592 h 9701"/>
              <a:gd name="connsiteX70" fmla="*/ 9052 w 10000"/>
              <a:gd name="connsiteY70" fmla="*/ 4042 h 9701"/>
              <a:gd name="connsiteX71" fmla="*/ 8863 w 10000"/>
              <a:gd name="connsiteY71" fmla="*/ 4490 h 9701"/>
              <a:gd name="connsiteX72" fmla="*/ 8863 w 10000"/>
              <a:gd name="connsiteY72" fmla="*/ 5164 h 9701"/>
              <a:gd name="connsiteX73" fmla="*/ 8673 w 10000"/>
              <a:gd name="connsiteY73" fmla="*/ 5809 h 9701"/>
              <a:gd name="connsiteX74" fmla="*/ 8673 w 10000"/>
              <a:gd name="connsiteY74" fmla="*/ 5809 h 9701"/>
              <a:gd name="connsiteX0" fmla="*/ 8673 w 10000"/>
              <a:gd name="connsiteY0" fmla="*/ 5988 h 9923"/>
              <a:gd name="connsiteX1" fmla="*/ 8104 w 10000"/>
              <a:gd name="connsiteY1" fmla="*/ 8534 h 9923"/>
              <a:gd name="connsiteX2" fmla="*/ 7915 w 10000"/>
              <a:gd name="connsiteY2" fmla="*/ 9923 h 9923"/>
              <a:gd name="connsiteX3" fmla="*/ 7180 w 10000"/>
              <a:gd name="connsiteY3" fmla="*/ 8071 h 9923"/>
              <a:gd name="connsiteX4" fmla="*/ 7180 w 10000"/>
              <a:gd name="connsiteY4" fmla="*/ 7377 h 9923"/>
              <a:gd name="connsiteX5" fmla="*/ 7370 w 10000"/>
              <a:gd name="connsiteY5" fmla="*/ 6452 h 9923"/>
              <a:gd name="connsiteX6" fmla="*/ 7370 w 10000"/>
              <a:gd name="connsiteY6" fmla="*/ 5756 h 9923"/>
              <a:gd name="connsiteX7" fmla="*/ 7559 w 10000"/>
              <a:gd name="connsiteY7" fmla="*/ 5091 h 9923"/>
              <a:gd name="connsiteX8" fmla="*/ 7559 w 10000"/>
              <a:gd name="connsiteY8" fmla="*/ 4628 h 9923"/>
              <a:gd name="connsiteX9" fmla="*/ 7559 w 10000"/>
              <a:gd name="connsiteY9" fmla="*/ 3934 h 9923"/>
              <a:gd name="connsiteX10" fmla="*/ 7725 w 10000"/>
              <a:gd name="connsiteY10" fmla="*/ 3471 h 9923"/>
              <a:gd name="connsiteX11" fmla="*/ 7725 w 10000"/>
              <a:gd name="connsiteY11" fmla="*/ 3240 h 9923"/>
              <a:gd name="connsiteX12" fmla="*/ 7725 w 10000"/>
              <a:gd name="connsiteY12" fmla="*/ 2777 h 9923"/>
              <a:gd name="connsiteX13" fmla="*/ 7725 w 10000"/>
              <a:gd name="connsiteY13" fmla="*/ 2546 h 9923"/>
              <a:gd name="connsiteX14" fmla="*/ 7725 w 10000"/>
              <a:gd name="connsiteY14" fmla="*/ 2314 h 9923"/>
              <a:gd name="connsiteX15" fmla="*/ 7725 w 10000"/>
              <a:gd name="connsiteY15" fmla="*/ 2314 h 9923"/>
              <a:gd name="connsiteX16" fmla="*/ 7725 w 10000"/>
              <a:gd name="connsiteY16" fmla="*/ 2083 h 9923"/>
              <a:gd name="connsiteX17" fmla="*/ 7725 w 10000"/>
              <a:gd name="connsiteY17" fmla="*/ 2083 h 9923"/>
              <a:gd name="connsiteX18" fmla="*/ 7559 w 10000"/>
              <a:gd name="connsiteY18" fmla="*/ 2083 h 9923"/>
              <a:gd name="connsiteX19" fmla="*/ 7370 w 10000"/>
              <a:gd name="connsiteY19" fmla="*/ 2083 h 9923"/>
              <a:gd name="connsiteX20" fmla="*/ 6991 w 10000"/>
              <a:gd name="connsiteY20" fmla="*/ 2083 h 9923"/>
              <a:gd name="connsiteX21" fmla="*/ 6611 w 10000"/>
              <a:gd name="connsiteY21" fmla="*/ 2083 h 9923"/>
              <a:gd name="connsiteX22" fmla="*/ 6232 w 10000"/>
              <a:gd name="connsiteY22" fmla="*/ 2314 h 9923"/>
              <a:gd name="connsiteX23" fmla="*/ 4905 w 10000"/>
              <a:gd name="connsiteY23" fmla="*/ 2777 h 9923"/>
              <a:gd name="connsiteX24" fmla="*/ 4147 w 10000"/>
              <a:gd name="connsiteY24" fmla="*/ 3009 h 9923"/>
              <a:gd name="connsiteX25" fmla="*/ 3578 w 10000"/>
              <a:gd name="connsiteY25" fmla="*/ 3240 h 9923"/>
              <a:gd name="connsiteX26" fmla="*/ 2844 w 10000"/>
              <a:gd name="connsiteY26" fmla="*/ 3471 h 9923"/>
              <a:gd name="connsiteX27" fmla="*/ 2275 w 10000"/>
              <a:gd name="connsiteY27" fmla="*/ 3703 h 9923"/>
              <a:gd name="connsiteX28" fmla="*/ 1706 w 10000"/>
              <a:gd name="connsiteY28" fmla="*/ 3934 h 9923"/>
              <a:gd name="connsiteX29" fmla="*/ 1327 w 10000"/>
              <a:gd name="connsiteY29" fmla="*/ 3934 h 9923"/>
              <a:gd name="connsiteX30" fmla="*/ 1137 w 10000"/>
              <a:gd name="connsiteY30" fmla="*/ 3934 h 9923"/>
              <a:gd name="connsiteX31" fmla="*/ 948 w 10000"/>
              <a:gd name="connsiteY31" fmla="*/ 3703 h 9923"/>
              <a:gd name="connsiteX32" fmla="*/ 758 w 10000"/>
              <a:gd name="connsiteY32" fmla="*/ 3703 h 9923"/>
              <a:gd name="connsiteX33" fmla="*/ 569 w 10000"/>
              <a:gd name="connsiteY33" fmla="*/ 3471 h 9923"/>
              <a:gd name="connsiteX34" fmla="*/ 190 w 10000"/>
              <a:gd name="connsiteY34" fmla="*/ 3240 h 9923"/>
              <a:gd name="connsiteX35" fmla="*/ 190 w 10000"/>
              <a:gd name="connsiteY35" fmla="*/ 3009 h 9923"/>
              <a:gd name="connsiteX36" fmla="*/ 0 w 10000"/>
              <a:gd name="connsiteY36" fmla="*/ 2777 h 9923"/>
              <a:gd name="connsiteX37" fmla="*/ 0 w 10000"/>
              <a:gd name="connsiteY37" fmla="*/ 2777 h 9923"/>
              <a:gd name="connsiteX38" fmla="*/ 0 w 10000"/>
              <a:gd name="connsiteY38" fmla="*/ 2777 h 9923"/>
              <a:gd name="connsiteX39" fmla="*/ 379 w 10000"/>
              <a:gd name="connsiteY39" fmla="*/ 2546 h 9923"/>
              <a:gd name="connsiteX40" fmla="*/ 569 w 10000"/>
              <a:gd name="connsiteY40" fmla="*/ 2546 h 9923"/>
              <a:gd name="connsiteX41" fmla="*/ 1137 w 10000"/>
              <a:gd name="connsiteY41" fmla="*/ 2546 h 9923"/>
              <a:gd name="connsiteX42" fmla="*/ 2085 w 10000"/>
              <a:gd name="connsiteY42" fmla="*/ 2314 h 9923"/>
              <a:gd name="connsiteX43" fmla="*/ 2844 w 10000"/>
              <a:gd name="connsiteY43" fmla="*/ 2314 h 9923"/>
              <a:gd name="connsiteX44" fmla="*/ 3389 w 10000"/>
              <a:gd name="connsiteY44" fmla="*/ 2083 h 9923"/>
              <a:gd name="connsiteX45" fmla="*/ 4716 w 10000"/>
              <a:gd name="connsiteY45" fmla="*/ 1620 h 9923"/>
              <a:gd name="connsiteX46" fmla="*/ 5284 w 10000"/>
              <a:gd name="connsiteY46" fmla="*/ 1390 h 9923"/>
              <a:gd name="connsiteX47" fmla="*/ 6043 w 10000"/>
              <a:gd name="connsiteY47" fmla="*/ 1157 h 9923"/>
              <a:gd name="connsiteX48" fmla="*/ 6801 w 10000"/>
              <a:gd name="connsiteY48" fmla="*/ 926 h 9923"/>
              <a:gd name="connsiteX49" fmla="*/ 7180 w 10000"/>
              <a:gd name="connsiteY49" fmla="*/ 694 h 9923"/>
              <a:gd name="connsiteX50" fmla="*/ 7559 w 10000"/>
              <a:gd name="connsiteY50" fmla="*/ 463 h 9923"/>
              <a:gd name="connsiteX51" fmla="*/ 7725 w 10000"/>
              <a:gd name="connsiteY51" fmla="*/ 231 h 9923"/>
              <a:gd name="connsiteX52" fmla="*/ 7915 w 10000"/>
              <a:gd name="connsiteY52" fmla="*/ 231 h 9923"/>
              <a:gd name="connsiteX53" fmla="*/ 8104 w 10000"/>
              <a:gd name="connsiteY53" fmla="*/ 0 h 9923"/>
              <a:gd name="connsiteX54" fmla="*/ 8294 w 10000"/>
              <a:gd name="connsiteY54" fmla="*/ 231 h 9923"/>
              <a:gd name="connsiteX55" fmla="*/ 8483 w 10000"/>
              <a:gd name="connsiteY55" fmla="*/ 231 h 9923"/>
              <a:gd name="connsiteX56" fmla="*/ 8863 w 10000"/>
              <a:gd name="connsiteY56" fmla="*/ 463 h 9923"/>
              <a:gd name="connsiteX57" fmla="*/ 9242 w 10000"/>
              <a:gd name="connsiteY57" fmla="*/ 694 h 9923"/>
              <a:gd name="connsiteX58" fmla="*/ 9621 w 10000"/>
              <a:gd name="connsiteY58" fmla="*/ 926 h 9923"/>
              <a:gd name="connsiteX59" fmla="*/ 9810 w 10000"/>
              <a:gd name="connsiteY59" fmla="*/ 1390 h 9923"/>
              <a:gd name="connsiteX60" fmla="*/ 10000 w 10000"/>
              <a:gd name="connsiteY60" fmla="*/ 1620 h 9923"/>
              <a:gd name="connsiteX61" fmla="*/ 10000 w 10000"/>
              <a:gd name="connsiteY61" fmla="*/ 1620 h 9923"/>
              <a:gd name="connsiteX62" fmla="*/ 10000 w 10000"/>
              <a:gd name="connsiteY62" fmla="*/ 1851 h 9923"/>
              <a:gd name="connsiteX63" fmla="*/ 9810 w 10000"/>
              <a:gd name="connsiteY63" fmla="*/ 2083 h 9923"/>
              <a:gd name="connsiteX64" fmla="*/ 9621 w 10000"/>
              <a:gd name="connsiteY64" fmla="*/ 2546 h 9923"/>
              <a:gd name="connsiteX65" fmla="*/ 9431 w 10000"/>
              <a:gd name="connsiteY65" fmla="*/ 2777 h 9923"/>
              <a:gd name="connsiteX66" fmla="*/ 9431 w 10000"/>
              <a:gd name="connsiteY66" fmla="*/ 3009 h 9923"/>
              <a:gd name="connsiteX67" fmla="*/ 9242 w 10000"/>
              <a:gd name="connsiteY67" fmla="*/ 3240 h 9923"/>
              <a:gd name="connsiteX68" fmla="*/ 9242 w 10000"/>
              <a:gd name="connsiteY68" fmla="*/ 3703 h 9923"/>
              <a:gd name="connsiteX69" fmla="*/ 9052 w 10000"/>
              <a:gd name="connsiteY69" fmla="*/ 4167 h 9923"/>
              <a:gd name="connsiteX70" fmla="*/ 8863 w 10000"/>
              <a:gd name="connsiteY70" fmla="*/ 4628 h 9923"/>
              <a:gd name="connsiteX71" fmla="*/ 8863 w 10000"/>
              <a:gd name="connsiteY71" fmla="*/ 5323 h 9923"/>
              <a:gd name="connsiteX72" fmla="*/ 8673 w 10000"/>
              <a:gd name="connsiteY72" fmla="*/ 5988 h 9923"/>
              <a:gd name="connsiteX73" fmla="*/ 8673 w 10000"/>
              <a:gd name="connsiteY73" fmla="*/ 5988 h 9923"/>
              <a:gd name="connsiteX0" fmla="*/ 8673 w 10000"/>
              <a:gd name="connsiteY0" fmla="*/ 6034 h 8600"/>
              <a:gd name="connsiteX1" fmla="*/ 8104 w 10000"/>
              <a:gd name="connsiteY1" fmla="*/ 8600 h 8600"/>
              <a:gd name="connsiteX2" fmla="*/ 7180 w 10000"/>
              <a:gd name="connsiteY2" fmla="*/ 8134 h 8600"/>
              <a:gd name="connsiteX3" fmla="*/ 7180 w 10000"/>
              <a:gd name="connsiteY3" fmla="*/ 7434 h 8600"/>
              <a:gd name="connsiteX4" fmla="*/ 7370 w 10000"/>
              <a:gd name="connsiteY4" fmla="*/ 6502 h 8600"/>
              <a:gd name="connsiteX5" fmla="*/ 7370 w 10000"/>
              <a:gd name="connsiteY5" fmla="*/ 5801 h 8600"/>
              <a:gd name="connsiteX6" fmla="*/ 7559 w 10000"/>
              <a:gd name="connsiteY6" fmla="*/ 5131 h 8600"/>
              <a:gd name="connsiteX7" fmla="*/ 7559 w 10000"/>
              <a:gd name="connsiteY7" fmla="*/ 4664 h 8600"/>
              <a:gd name="connsiteX8" fmla="*/ 7559 w 10000"/>
              <a:gd name="connsiteY8" fmla="*/ 3965 h 8600"/>
              <a:gd name="connsiteX9" fmla="*/ 7725 w 10000"/>
              <a:gd name="connsiteY9" fmla="*/ 3498 h 8600"/>
              <a:gd name="connsiteX10" fmla="*/ 7725 w 10000"/>
              <a:gd name="connsiteY10" fmla="*/ 3265 h 8600"/>
              <a:gd name="connsiteX11" fmla="*/ 7725 w 10000"/>
              <a:gd name="connsiteY11" fmla="*/ 2799 h 8600"/>
              <a:gd name="connsiteX12" fmla="*/ 7725 w 10000"/>
              <a:gd name="connsiteY12" fmla="*/ 2566 h 8600"/>
              <a:gd name="connsiteX13" fmla="*/ 7725 w 10000"/>
              <a:gd name="connsiteY13" fmla="*/ 2332 h 8600"/>
              <a:gd name="connsiteX14" fmla="*/ 7725 w 10000"/>
              <a:gd name="connsiteY14" fmla="*/ 2332 h 8600"/>
              <a:gd name="connsiteX15" fmla="*/ 7725 w 10000"/>
              <a:gd name="connsiteY15" fmla="*/ 2099 h 8600"/>
              <a:gd name="connsiteX16" fmla="*/ 7725 w 10000"/>
              <a:gd name="connsiteY16" fmla="*/ 2099 h 8600"/>
              <a:gd name="connsiteX17" fmla="*/ 7559 w 10000"/>
              <a:gd name="connsiteY17" fmla="*/ 2099 h 8600"/>
              <a:gd name="connsiteX18" fmla="*/ 7370 w 10000"/>
              <a:gd name="connsiteY18" fmla="*/ 2099 h 8600"/>
              <a:gd name="connsiteX19" fmla="*/ 6991 w 10000"/>
              <a:gd name="connsiteY19" fmla="*/ 2099 h 8600"/>
              <a:gd name="connsiteX20" fmla="*/ 6611 w 10000"/>
              <a:gd name="connsiteY20" fmla="*/ 2099 h 8600"/>
              <a:gd name="connsiteX21" fmla="*/ 6232 w 10000"/>
              <a:gd name="connsiteY21" fmla="*/ 2332 h 8600"/>
              <a:gd name="connsiteX22" fmla="*/ 4905 w 10000"/>
              <a:gd name="connsiteY22" fmla="*/ 2799 h 8600"/>
              <a:gd name="connsiteX23" fmla="*/ 4147 w 10000"/>
              <a:gd name="connsiteY23" fmla="*/ 3032 h 8600"/>
              <a:gd name="connsiteX24" fmla="*/ 3578 w 10000"/>
              <a:gd name="connsiteY24" fmla="*/ 3265 h 8600"/>
              <a:gd name="connsiteX25" fmla="*/ 2844 w 10000"/>
              <a:gd name="connsiteY25" fmla="*/ 3498 h 8600"/>
              <a:gd name="connsiteX26" fmla="*/ 2275 w 10000"/>
              <a:gd name="connsiteY26" fmla="*/ 3732 h 8600"/>
              <a:gd name="connsiteX27" fmla="*/ 1706 w 10000"/>
              <a:gd name="connsiteY27" fmla="*/ 3965 h 8600"/>
              <a:gd name="connsiteX28" fmla="*/ 1327 w 10000"/>
              <a:gd name="connsiteY28" fmla="*/ 3965 h 8600"/>
              <a:gd name="connsiteX29" fmla="*/ 1137 w 10000"/>
              <a:gd name="connsiteY29" fmla="*/ 3965 h 8600"/>
              <a:gd name="connsiteX30" fmla="*/ 948 w 10000"/>
              <a:gd name="connsiteY30" fmla="*/ 3732 h 8600"/>
              <a:gd name="connsiteX31" fmla="*/ 758 w 10000"/>
              <a:gd name="connsiteY31" fmla="*/ 3732 h 8600"/>
              <a:gd name="connsiteX32" fmla="*/ 569 w 10000"/>
              <a:gd name="connsiteY32" fmla="*/ 3498 h 8600"/>
              <a:gd name="connsiteX33" fmla="*/ 190 w 10000"/>
              <a:gd name="connsiteY33" fmla="*/ 3265 h 8600"/>
              <a:gd name="connsiteX34" fmla="*/ 190 w 10000"/>
              <a:gd name="connsiteY34" fmla="*/ 3032 h 8600"/>
              <a:gd name="connsiteX35" fmla="*/ 0 w 10000"/>
              <a:gd name="connsiteY35" fmla="*/ 2799 h 8600"/>
              <a:gd name="connsiteX36" fmla="*/ 0 w 10000"/>
              <a:gd name="connsiteY36" fmla="*/ 2799 h 8600"/>
              <a:gd name="connsiteX37" fmla="*/ 0 w 10000"/>
              <a:gd name="connsiteY37" fmla="*/ 2799 h 8600"/>
              <a:gd name="connsiteX38" fmla="*/ 379 w 10000"/>
              <a:gd name="connsiteY38" fmla="*/ 2566 h 8600"/>
              <a:gd name="connsiteX39" fmla="*/ 569 w 10000"/>
              <a:gd name="connsiteY39" fmla="*/ 2566 h 8600"/>
              <a:gd name="connsiteX40" fmla="*/ 1137 w 10000"/>
              <a:gd name="connsiteY40" fmla="*/ 2566 h 8600"/>
              <a:gd name="connsiteX41" fmla="*/ 2085 w 10000"/>
              <a:gd name="connsiteY41" fmla="*/ 2332 h 8600"/>
              <a:gd name="connsiteX42" fmla="*/ 2844 w 10000"/>
              <a:gd name="connsiteY42" fmla="*/ 2332 h 8600"/>
              <a:gd name="connsiteX43" fmla="*/ 3389 w 10000"/>
              <a:gd name="connsiteY43" fmla="*/ 2099 h 8600"/>
              <a:gd name="connsiteX44" fmla="*/ 4716 w 10000"/>
              <a:gd name="connsiteY44" fmla="*/ 1633 h 8600"/>
              <a:gd name="connsiteX45" fmla="*/ 5284 w 10000"/>
              <a:gd name="connsiteY45" fmla="*/ 1401 h 8600"/>
              <a:gd name="connsiteX46" fmla="*/ 6043 w 10000"/>
              <a:gd name="connsiteY46" fmla="*/ 1166 h 8600"/>
              <a:gd name="connsiteX47" fmla="*/ 6801 w 10000"/>
              <a:gd name="connsiteY47" fmla="*/ 933 h 8600"/>
              <a:gd name="connsiteX48" fmla="*/ 7180 w 10000"/>
              <a:gd name="connsiteY48" fmla="*/ 699 h 8600"/>
              <a:gd name="connsiteX49" fmla="*/ 7559 w 10000"/>
              <a:gd name="connsiteY49" fmla="*/ 467 h 8600"/>
              <a:gd name="connsiteX50" fmla="*/ 7725 w 10000"/>
              <a:gd name="connsiteY50" fmla="*/ 233 h 8600"/>
              <a:gd name="connsiteX51" fmla="*/ 7915 w 10000"/>
              <a:gd name="connsiteY51" fmla="*/ 233 h 8600"/>
              <a:gd name="connsiteX52" fmla="*/ 8104 w 10000"/>
              <a:gd name="connsiteY52" fmla="*/ 0 h 8600"/>
              <a:gd name="connsiteX53" fmla="*/ 8294 w 10000"/>
              <a:gd name="connsiteY53" fmla="*/ 233 h 8600"/>
              <a:gd name="connsiteX54" fmla="*/ 8483 w 10000"/>
              <a:gd name="connsiteY54" fmla="*/ 233 h 8600"/>
              <a:gd name="connsiteX55" fmla="*/ 8863 w 10000"/>
              <a:gd name="connsiteY55" fmla="*/ 467 h 8600"/>
              <a:gd name="connsiteX56" fmla="*/ 9242 w 10000"/>
              <a:gd name="connsiteY56" fmla="*/ 699 h 8600"/>
              <a:gd name="connsiteX57" fmla="*/ 9621 w 10000"/>
              <a:gd name="connsiteY57" fmla="*/ 933 h 8600"/>
              <a:gd name="connsiteX58" fmla="*/ 9810 w 10000"/>
              <a:gd name="connsiteY58" fmla="*/ 1401 h 8600"/>
              <a:gd name="connsiteX59" fmla="*/ 10000 w 10000"/>
              <a:gd name="connsiteY59" fmla="*/ 1633 h 8600"/>
              <a:gd name="connsiteX60" fmla="*/ 10000 w 10000"/>
              <a:gd name="connsiteY60" fmla="*/ 1633 h 8600"/>
              <a:gd name="connsiteX61" fmla="*/ 10000 w 10000"/>
              <a:gd name="connsiteY61" fmla="*/ 1865 h 8600"/>
              <a:gd name="connsiteX62" fmla="*/ 9810 w 10000"/>
              <a:gd name="connsiteY62" fmla="*/ 2099 h 8600"/>
              <a:gd name="connsiteX63" fmla="*/ 9621 w 10000"/>
              <a:gd name="connsiteY63" fmla="*/ 2566 h 8600"/>
              <a:gd name="connsiteX64" fmla="*/ 9431 w 10000"/>
              <a:gd name="connsiteY64" fmla="*/ 2799 h 8600"/>
              <a:gd name="connsiteX65" fmla="*/ 9431 w 10000"/>
              <a:gd name="connsiteY65" fmla="*/ 3032 h 8600"/>
              <a:gd name="connsiteX66" fmla="*/ 9242 w 10000"/>
              <a:gd name="connsiteY66" fmla="*/ 3265 h 8600"/>
              <a:gd name="connsiteX67" fmla="*/ 9242 w 10000"/>
              <a:gd name="connsiteY67" fmla="*/ 3732 h 8600"/>
              <a:gd name="connsiteX68" fmla="*/ 9052 w 10000"/>
              <a:gd name="connsiteY68" fmla="*/ 4199 h 8600"/>
              <a:gd name="connsiteX69" fmla="*/ 8863 w 10000"/>
              <a:gd name="connsiteY69" fmla="*/ 4664 h 8600"/>
              <a:gd name="connsiteX70" fmla="*/ 8863 w 10000"/>
              <a:gd name="connsiteY70" fmla="*/ 5364 h 8600"/>
              <a:gd name="connsiteX71" fmla="*/ 8673 w 10000"/>
              <a:gd name="connsiteY71" fmla="*/ 6034 h 8600"/>
              <a:gd name="connsiteX72" fmla="*/ 8673 w 10000"/>
              <a:gd name="connsiteY72" fmla="*/ 6034 h 8600"/>
              <a:gd name="connsiteX0" fmla="*/ 8673 w 10000"/>
              <a:gd name="connsiteY0" fmla="*/ 7016 h 9458"/>
              <a:gd name="connsiteX1" fmla="*/ 7180 w 10000"/>
              <a:gd name="connsiteY1" fmla="*/ 9458 h 9458"/>
              <a:gd name="connsiteX2" fmla="*/ 7180 w 10000"/>
              <a:gd name="connsiteY2" fmla="*/ 8644 h 9458"/>
              <a:gd name="connsiteX3" fmla="*/ 7370 w 10000"/>
              <a:gd name="connsiteY3" fmla="*/ 7560 h 9458"/>
              <a:gd name="connsiteX4" fmla="*/ 7370 w 10000"/>
              <a:gd name="connsiteY4" fmla="*/ 6745 h 9458"/>
              <a:gd name="connsiteX5" fmla="*/ 7559 w 10000"/>
              <a:gd name="connsiteY5" fmla="*/ 5966 h 9458"/>
              <a:gd name="connsiteX6" fmla="*/ 7559 w 10000"/>
              <a:gd name="connsiteY6" fmla="*/ 5423 h 9458"/>
              <a:gd name="connsiteX7" fmla="*/ 7559 w 10000"/>
              <a:gd name="connsiteY7" fmla="*/ 4610 h 9458"/>
              <a:gd name="connsiteX8" fmla="*/ 7725 w 10000"/>
              <a:gd name="connsiteY8" fmla="*/ 4067 h 9458"/>
              <a:gd name="connsiteX9" fmla="*/ 7725 w 10000"/>
              <a:gd name="connsiteY9" fmla="*/ 3797 h 9458"/>
              <a:gd name="connsiteX10" fmla="*/ 7725 w 10000"/>
              <a:gd name="connsiteY10" fmla="*/ 3255 h 9458"/>
              <a:gd name="connsiteX11" fmla="*/ 7725 w 10000"/>
              <a:gd name="connsiteY11" fmla="*/ 2984 h 9458"/>
              <a:gd name="connsiteX12" fmla="*/ 7725 w 10000"/>
              <a:gd name="connsiteY12" fmla="*/ 2712 h 9458"/>
              <a:gd name="connsiteX13" fmla="*/ 7725 w 10000"/>
              <a:gd name="connsiteY13" fmla="*/ 2712 h 9458"/>
              <a:gd name="connsiteX14" fmla="*/ 7725 w 10000"/>
              <a:gd name="connsiteY14" fmla="*/ 2441 h 9458"/>
              <a:gd name="connsiteX15" fmla="*/ 7725 w 10000"/>
              <a:gd name="connsiteY15" fmla="*/ 2441 h 9458"/>
              <a:gd name="connsiteX16" fmla="*/ 7559 w 10000"/>
              <a:gd name="connsiteY16" fmla="*/ 2441 h 9458"/>
              <a:gd name="connsiteX17" fmla="*/ 7370 w 10000"/>
              <a:gd name="connsiteY17" fmla="*/ 2441 h 9458"/>
              <a:gd name="connsiteX18" fmla="*/ 6991 w 10000"/>
              <a:gd name="connsiteY18" fmla="*/ 2441 h 9458"/>
              <a:gd name="connsiteX19" fmla="*/ 6611 w 10000"/>
              <a:gd name="connsiteY19" fmla="*/ 2441 h 9458"/>
              <a:gd name="connsiteX20" fmla="*/ 6232 w 10000"/>
              <a:gd name="connsiteY20" fmla="*/ 2712 h 9458"/>
              <a:gd name="connsiteX21" fmla="*/ 4905 w 10000"/>
              <a:gd name="connsiteY21" fmla="*/ 3255 h 9458"/>
              <a:gd name="connsiteX22" fmla="*/ 4147 w 10000"/>
              <a:gd name="connsiteY22" fmla="*/ 3526 h 9458"/>
              <a:gd name="connsiteX23" fmla="*/ 3578 w 10000"/>
              <a:gd name="connsiteY23" fmla="*/ 3797 h 9458"/>
              <a:gd name="connsiteX24" fmla="*/ 2844 w 10000"/>
              <a:gd name="connsiteY24" fmla="*/ 4067 h 9458"/>
              <a:gd name="connsiteX25" fmla="*/ 2275 w 10000"/>
              <a:gd name="connsiteY25" fmla="*/ 4340 h 9458"/>
              <a:gd name="connsiteX26" fmla="*/ 1706 w 10000"/>
              <a:gd name="connsiteY26" fmla="*/ 4610 h 9458"/>
              <a:gd name="connsiteX27" fmla="*/ 1327 w 10000"/>
              <a:gd name="connsiteY27" fmla="*/ 4610 h 9458"/>
              <a:gd name="connsiteX28" fmla="*/ 1137 w 10000"/>
              <a:gd name="connsiteY28" fmla="*/ 4610 h 9458"/>
              <a:gd name="connsiteX29" fmla="*/ 948 w 10000"/>
              <a:gd name="connsiteY29" fmla="*/ 4340 h 9458"/>
              <a:gd name="connsiteX30" fmla="*/ 758 w 10000"/>
              <a:gd name="connsiteY30" fmla="*/ 4340 h 9458"/>
              <a:gd name="connsiteX31" fmla="*/ 569 w 10000"/>
              <a:gd name="connsiteY31" fmla="*/ 4067 h 9458"/>
              <a:gd name="connsiteX32" fmla="*/ 190 w 10000"/>
              <a:gd name="connsiteY32" fmla="*/ 3797 h 9458"/>
              <a:gd name="connsiteX33" fmla="*/ 190 w 10000"/>
              <a:gd name="connsiteY33" fmla="*/ 3526 h 9458"/>
              <a:gd name="connsiteX34" fmla="*/ 0 w 10000"/>
              <a:gd name="connsiteY34" fmla="*/ 3255 h 9458"/>
              <a:gd name="connsiteX35" fmla="*/ 0 w 10000"/>
              <a:gd name="connsiteY35" fmla="*/ 3255 h 9458"/>
              <a:gd name="connsiteX36" fmla="*/ 0 w 10000"/>
              <a:gd name="connsiteY36" fmla="*/ 3255 h 9458"/>
              <a:gd name="connsiteX37" fmla="*/ 379 w 10000"/>
              <a:gd name="connsiteY37" fmla="*/ 2984 h 9458"/>
              <a:gd name="connsiteX38" fmla="*/ 569 w 10000"/>
              <a:gd name="connsiteY38" fmla="*/ 2984 h 9458"/>
              <a:gd name="connsiteX39" fmla="*/ 1137 w 10000"/>
              <a:gd name="connsiteY39" fmla="*/ 2984 h 9458"/>
              <a:gd name="connsiteX40" fmla="*/ 2085 w 10000"/>
              <a:gd name="connsiteY40" fmla="*/ 2712 h 9458"/>
              <a:gd name="connsiteX41" fmla="*/ 2844 w 10000"/>
              <a:gd name="connsiteY41" fmla="*/ 2712 h 9458"/>
              <a:gd name="connsiteX42" fmla="*/ 3389 w 10000"/>
              <a:gd name="connsiteY42" fmla="*/ 2441 h 9458"/>
              <a:gd name="connsiteX43" fmla="*/ 4716 w 10000"/>
              <a:gd name="connsiteY43" fmla="*/ 1899 h 9458"/>
              <a:gd name="connsiteX44" fmla="*/ 5284 w 10000"/>
              <a:gd name="connsiteY44" fmla="*/ 1629 h 9458"/>
              <a:gd name="connsiteX45" fmla="*/ 6043 w 10000"/>
              <a:gd name="connsiteY45" fmla="*/ 1356 h 9458"/>
              <a:gd name="connsiteX46" fmla="*/ 6801 w 10000"/>
              <a:gd name="connsiteY46" fmla="*/ 1085 h 9458"/>
              <a:gd name="connsiteX47" fmla="*/ 7180 w 10000"/>
              <a:gd name="connsiteY47" fmla="*/ 813 h 9458"/>
              <a:gd name="connsiteX48" fmla="*/ 7559 w 10000"/>
              <a:gd name="connsiteY48" fmla="*/ 543 h 9458"/>
              <a:gd name="connsiteX49" fmla="*/ 7725 w 10000"/>
              <a:gd name="connsiteY49" fmla="*/ 271 h 9458"/>
              <a:gd name="connsiteX50" fmla="*/ 7915 w 10000"/>
              <a:gd name="connsiteY50" fmla="*/ 271 h 9458"/>
              <a:gd name="connsiteX51" fmla="*/ 8104 w 10000"/>
              <a:gd name="connsiteY51" fmla="*/ 0 h 9458"/>
              <a:gd name="connsiteX52" fmla="*/ 8294 w 10000"/>
              <a:gd name="connsiteY52" fmla="*/ 271 h 9458"/>
              <a:gd name="connsiteX53" fmla="*/ 8483 w 10000"/>
              <a:gd name="connsiteY53" fmla="*/ 271 h 9458"/>
              <a:gd name="connsiteX54" fmla="*/ 8863 w 10000"/>
              <a:gd name="connsiteY54" fmla="*/ 543 h 9458"/>
              <a:gd name="connsiteX55" fmla="*/ 9242 w 10000"/>
              <a:gd name="connsiteY55" fmla="*/ 813 h 9458"/>
              <a:gd name="connsiteX56" fmla="*/ 9621 w 10000"/>
              <a:gd name="connsiteY56" fmla="*/ 1085 h 9458"/>
              <a:gd name="connsiteX57" fmla="*/ 9810 w 10000"/>
              <a:gd name="connsiteY57" fmla="*/ 1629 h 9458"/>
              <a:gd name="connsiteX58" fmla="*/ 10000 w 10000"/>
              <a:gd name="connsiteY58" fmla="*/ 1899 h 9458"/>
              <a:gd name="connsiteX59" fmla="*/ 10000 w 10000"/>
              <a:gd name="connsiteY59" fmla="*/ 1899 h 9458"/>
              <a:gd name="connsiteX60" fmla="*/ 10000 w 10000"/>
              <a:gd name="connsiteY60" fmla="*/ 2169 h 9458"/>
              <a:gd name="connsiteX61" fmla="*/ 9810 w 10000"/>
              <a:gd name="connsiteY61" fmla="*/ 2441 h 9458"/>
              <a:gd name="connsiteX62" fmla="*/ 9621 w 10000"/>
              <a:gd name="connsiteY62" fmla="*/ 2984 h 9458"/>
              <a:gd name="connsiteX63" fmla="*/ 9431 w 10000"/>
              <a:gd name="connsiteY63" fmla="*/ 3255 h 9458"/>
              <a:gd name="connsiteX64" fmla="*/ 9431 w 10000"/>
              <a:gd name="connsiteY64" fmla="*/ 3526 h 9458"/>
              <a:gd name="connsiteX65" fmla="*/ 9242 w 10000"/>
              <a:gd name="connsiteY65" fmla="*/ 3797 h 9458"/>
              <a:gd name="connsiteX66" fmla="*/ 9242 w 10000"/>
              <a:gd name="connsiteY66" fmla="*/ 4340 h 9458"/>
              <a:gd name="connsiteX67" fmla="*/ 9052 w 10000"/>
              <a:gd name="connsiteY67" fmla="*/ 4883 h 9458"/>
              <a:gd name="connsiteX68" fmla="*/ 8863 w 10000"/>
              <a:gd name="connsiteY68" fmla="*/ 5423 h 9458"/>
              <a:gd name="connsiteX69" fmla="*/ 8863 w 10000"/>
              <a:gd name="connsiteY69" fmla="*/ 6237 h 9458"/>
              <a:gd name="connsiteX70" fmla="*/ 8673 w 10000"/>
              <a:gd name="connsiteY70" fmla="*/ 7016 h 9458"/>
              <a:gd name="connsiteX71" fmla="*/ 8673 w 10000"/>
              <a:gd name="connsiteY71" fmla="*/ 7016 h 9458"/>
              <a:gd name="connsiteX0" fmla="*/ 8673 w 10000"/>
              <a:gd name="connsiteY0" fmla="*/ 7418 h 9139"/>
              <a:gd name="connsiteX1" fmla="*/ 7180 w 10000"/>
              <a:gd name="connsiteY1" fmla="*/ 9139 h 9139"/>
              <a:gd name="connsiteX2" fmla="*/ 7370 w 10000"/>
              <a:gd name="connsiteY2" fmla="*/ 7993 h 9139"/>
              <a:gd name="connsiteX3" fmla="*/ 7370 w 10000"/>
              <a:gd name="connsiteY3" fmla="*/ 7132 h 9139"/>
              <a:gd name="connsiteX4" fmla="*/ 7559 w 10000"/>
              <a:gd name="connsiteY4" fmla="*/ 6308 h 9139"/>
              <a:gd name="connsiteX5" fmla="*/ 7559 w 10000"/>
              <a:gd name="connsiteY5" fmla="*/ 5734 h 9139"/>
              <a:gd name="connsiteX6" fmla="*/ 7559 w 10000"/>
              <a:gd name="connsiteY6" fmla="*/ 4874 h 9139"/>
              <a:gd name="connsiteX7" fmla="*/ 7725 w 10000"/>
              <a:gd name="connsiteY7" fmla="*/ 4300 h 9139"/>
              <a:gd name="connsiteX8" fmla="*/ 7725 w 10000"/>
              <a:gd name="connsiteY8" fmla="*/ 4015 h 9139"/>
              <a:gd name="connsiteX9" fmla="*/ 7725 w 10000"/>
              <a:gd name="connsiteY9" fmla="*/ 3442 h 9139"/>
              <a:gd name="connsiteX10" fmla="*/ 7725 w 10000"/>
              <a:gd name="connsiteY10" fmla="*/ 3155 h 9139"/>
              <a:gd name="connsiteX11" fmla="*/ 7725 w 10000"/>
              <a:gd name="connsiteY11" fmla="*/ 2867 h 9139"/>
              <a:gd name="connsiteX12" fmla="*/ 7725 w 10000"/>
              <a:gd name="connsiteY12" fmla="*/ 2867 h 9139"/>
              <a:gd name="connsiteX13" fmla="*/ 7725 w 10000"/>
              <a:gd name="connsiteY13" fmla="*/ 2581 h 9139"/>
              <a:gd name="connsiteX14" fmla="*/ 7725 w 10000"/>
              <a:gd name="connsiteY14" fmla="*/ 2581 h 9139"/>
              <a:gd name="connsiteX15" fmla="*/ 7559 w 10000"/>
              <a:gd name="connsiteY15" fmla="*/ 2581 h 9139"/>
              <a:gd name="connsiteX16" fmla="*/ 7370 w 10000"/>
              <a:gd name="connsiteY16" fmla="*/ 2581 h 9139"/>
              <a:gd name="connsiteX17" fmla="*/ 6991 w 10000"/>
              <a:gd name="connsiteY17" fmla="*/ 2581 h 9139"/>
              <a:gd name="connsiteX18" fmla="*/ 6611 w 10000"/>
              <a:gd name="connsiteY18" fmla="*/ 2581 h 9139"/>
              <a:gd name="connsiteX19" fmla="*/ 6232 w 10000"/>
              <a:gd name="connsiteY19" fmla="*/ 2867 h 9139"/>
              <a:gd name="connsiteX20" fmla="*/ 4905 w 10000"/>
              <a:gd name="connsiteY20" fmla="*/ 3442 h 9139"/>
              <a:gd name="connsiteX21" fmla="*/ 4147 w 10000"/>
              <a:gd name="connsiteY21" fmla="*/ 3728 h 9139"/>
              <a:gd name="connsiteX22" fmla="*/ 3578 w 10000"/>
              <a:gd name="connsiteY22" fmla="*/ 4015 h 9139"/>
              <a:gd name="connsiteX23" fmla="*/ 2844 w 10000"/>
              <a:gd name="connsiteY23" fmla="*/ 4300 h 9139"/>
              <a:gd name="connsiteX24" fmla="*/ 2275 w 10000"/>
              <a:gd name="connsiteY24" fmla="*/ 4589 h 9139"/>
              <a:gd name="connsiteX25" fmla="*/ 1706 w 10000"/>
              <a:gd name="connsiteY25" fmla="*/ 4874 h 9139"/>
              <a:gd name="connsiteX26" fmla="*/ 1327 w 10000"/>
              <a:gd name="connsiteY26" fmla="*/ 4874 h 9139"/>
              <a:gd name="connsiteX27" fmla="*/ 1137 w 10000"/>
              <a:gd name="connsiteY27" fmla="*/ 4874 h 9139"/>
              <a:gd name="connsiteX28" fmla="*/ 948 w 10000"/>
              <a:gd name="connsiteY28" fmla="*/ 4589 h 9139"/>
              <a:gd name="connsiteX29" fmla="*/ 758 w 10000"/>
              <a:gd name="connsiteY29" fmla="*/ 4589 h 9139"/>
              <a:gd name="connsiteX30" fmla="*/ 569 w 10000"/>
              <a:gd name="connsiteY30" fmla="*/ 4300 h 9139"/>
              <a:gd name="connsiteX31" fmla="*/ 190 w 10000"/>
              <a:gd name="connsiteY31" fmla="*/ 4015 h 9139"/>
              <a:gd name="connsiteX32" fmla="*/ 190 w 10000"/>
              <a:gd name="connsiteY32" fmla="*/ 3728 h 9139"/>
              <a:gd name="connsiteX33" fmla="*/ 0 w 10000"/>
              <a:gd name="connsiteY33" fmla="*/ 3442 h 9139"/>
              <a:gd name="connsiteX34" fmla="*/ 0 w 10000"/>
              <a:gd name="connsiteY34" fmla="*/ 3442 h 9139"/>
              <a:gd name="connsiteX35" fmla="*/ 0 w 10000"/>
              <a:gd name="connsiteY35" fmla="*/ 3442 h 9139"/>
              <a:gd name="connsiteX36" fmla="*/ 379 w 10000"/>
              <a:gd name="connsiteY36" fmla="*/ 3155 h 9139"/>
              <a:gd name="connsiteX37" fmla="*/ 569 w 10000"/>
              <a:gd name="connsiteY37" fmla="*/ 3155 h 9139"/>
              <a:gd name="connsiteX38" fmla="*/ 1137 w 10000"/>
              <a:gd name="connsiteY38" fmla="*/ 3155 h 9139"/>
              <a:gd name="connsiteX39" fmla="*/ 2085 w 10000"/>
              <a:gd name="connsiteY39" fmla="*/ 2867 h 9139"/>
              <a:gd name="connsiteX40" fmla="*/ 2844 w 10000"/>
              <a:gd name="connsiteY40" fmla="*/ 2867 h 9139"/>
              <a:gd name="connsiteX41" fmla="*/ 3389 w 10000"/>
              <a:gd name="connsiteY41" fmla="*/ 2581 h 9139"/>
              <a:gd name="connsiteX42" fmla="*/ 4716 w 10000"/>
              <a:gd name="connsiteY42" fmla="*/ 2008 h 9139"/>
              <a:gd name="connsiteX43" fmla="*/ 5284 w 10000"/>
              <a:gd name="connsiteY43" fmla="*/ 1722 h 9139"/>
              <a:gd name="connsiteX44" fmla="*/ 6043 w 10000"/>
              <a:gd name="connsiteY44" fmla="*/ 1434 h 9139"/>
              <a:gd name="connsiteX45" fmla="*/ 6801 w 10000"/>
              <a:gd name="connsiteY45" fmla="*/ 1147 h 9139"/>
              <a:gd name="connsiteX46" fmla="*/ 7180 w 10000"/>
              <a:gd name="connsiteY46" fmla="*/ 860 h 9139"/>
              <a:gd name="connsiteX47" fmla="*/ 7559 w 10000"/>
              <a:gd name="connsiteY47" fmla="*/ 574 h 9139"/>
              <a:gd name="connsiteX48" fmla="*/ 7725 w 10000"/>
              <a:gd name="connsiteY48" fmla="*/ 287 h 9139"/>
              <a:gd name="connsiteX49" fmla="*/ 7915 w 10000"/>
              <a:gd name="connsiteY49" fmla="*/ 287 h 9139"/>
              <a:gd name="connsiteX50" fmla="*/ 8104 w 10000"/>
              <a:gd name="connsiteY50" fmla="*/ 0 h 9139"/>
              <a:gd name="connsiteX51" fmla="*/ 8294 w 10000"/>
              <a:gd name="connsiteY51" fmla="*/ 287 h 9139"/>
              <a:gd name="connsiteX52" fmla="*/ 8483 w 10000"/>
              <a:gd name="connsiteY52" fmla="*/ 287 h 9139"/>
              <a:gd name="connsiteX53" fmla="*/ 8863 w 10000"/>
              <a:gd name="connsiteY53" fmla="*/ 574 h 9139"/>
              <a:gd name="connsiteX54" fmla="*/ 9242 w 10000"/>
              <a:gd name="connsiteY54" fmla="*/ 860 h 9139"/>
              <a:gd name="connsiteX55" fmla="*/ 9621 w 10000"/>
              <a:gd name="connsiteY55" fmla="*/ 1147 h 9139"/>
              <a:gd name="connsiteX56" fmla="*/ 9810 w 10000"/>
              <a:gd name="connsiteY56" fmla="*/ 1722 h 9139"/>
              <a:gd name="connsiteX57" fmla="*/ 10000 w 10000"/>
              <a:gd name="connsiteY57" fmla="*/ 2008 h 9139"/>
              <a:gd name="connsiteX58" fmla="*/ 10000 w 10000"/>
              <a:gd name="connsiteY58" fmla="*/ 2008 h 9139"/>
              <a:gd name="connsiteX59" fmla="*/ 10000 w 10000"/>
              <a:gd name="connsiteY59" fmla="*/ 2293 h 9139"/>
              <a:gd name="connsiteX60" fmla="*/ 9810 w 10000"/>
              <a:gd name="connsiteY60" fmla="*/ 2581 h 9139"/>
              <a:gd name="connsiteX61" fmla="*/ 9621 w 10000"/>
              <a:gd name="connsiteY61" fmla="*/ 3155 h 9139"/>
              <a:gd name="connsiteX62" fmla="*/ 9431 w 10000"/>
              <a:gd name="connsiteY62" fmla="*/ 3442 h 9139"/>
              <a:gd name="connsiteX63" fmla="*/ 9431 w 10000"/>
              <a:gd name="connsiteY63" fmla="*/ 3728 h 9139"/>
              <a:gd name="connsiteX64" fmla="*/ 9242 w 10000"/>
              <a:gd name="connsiteY64" fmla="*/ 4015 h 9139"/>
              <a:gd name="connsiteX65" fmla="*/ 9242 w 10000"/>
              <a:gd name="connsiteY65" fmla="*/ 4589 h 9139"/>
              <a:gd name="connsiteX66" fmla="*/ 9052 w 10000"/>
              <a:gd name="connsiteY66" fmla="*/ 5163 h 9139"/>
              <a:gd name="connsiteX67" fmla="*/ 8863 w 10000"/>
              <a:gd name="connsiteY67" fmla="*/ 5734 h 9139"/>
              <a:gd name="connsiteX68" fmla="*/ 8863 w 10000"/>
              <a:gd name="connsiteY68" fmla="*/ 6594 h 9139"/>
              <a:gd name="connsiteX69" fmla="*/ 8673 w 10000"/>
              <a:gd name="connsiteY69" fmla="*/ 7418 h 9139"/>
              <a:gd name="connsiteX70" fmla="*/ 8673 w 10000"/>
              <a:gd name="connsiteY70" fmla="*/ 7418 h 9139"/>
              <a:gd name="connsiteX0" fmla="*/ 8673 w 10000"/>
              <a:gd name="connsiteY0" fmla="*/ 8117 h 8746"/>
              <a:gd name="connsiteX1" fmla="*/ 7370 w 10000"/>
              <a:gd name="connsiteY1" fmla="*/ 8746 h 8746"/>
              <a:gd name="connsiteX2" fmla="*/ 7370 w 10000"/>
              <a:gd name="connsiteY2" fmla="*/ 7804 h 8746"/>
              <a:gd name="connsiteX3" fmla="*/ 7559 w 10000"/>
              <a:gd name="connsiteY3" fmla="*/ 6902 h 8746"/>
              <a:gd name="connsiteX4" fmla="*/ 7559 w 10000"/>
              <a:gd name="connsiteY4" fmla="*/ 6274 h 8746"/>
              <a:gd name="connsiteX5" fmla="*/ 7559 w 10000"/>
              <a:gd name="connsiteY5" fmla="*/ 5333 h 8746"/>
              <a:gd name="connsiteX6" fmla="*/ 7725 w 10000"/>
              <a:gd name="connsiteY6" fmla="*/ 4705 h 8746"/>
              <a:gd name="connsiteX7" fmla="*/ 7725 w 10000"/>
              <a:gd name="connsiteY7" fmla="*/ 4393 h 8746"/>
              <a:gd name="connsiteX8" fmla="*/ 7725 w 10000"/>
              <a:gd name="connsiteY8" fmla="*/ 3766 h 8746"/>
              <a:gd name="connsiteX9" fmla="*/ 7725 w 10000"/>
              <a:gd name="connsiteY9" fmla="*/ 3452 h 8746"/>
              <a:gd name="connsiteX10" fmla="*/ 7725 w 10000"/>
              <a:gd name="connsiteY10" fmla="*/ 3137 h 8746"/>
              <a:gd name="connsiteX11" fmla="*/ 7725 w 10000"/>
              <a:gd name="connsiteY11" fmla="*/ 3137 h 8746"/>
              <a:gd name="connsiteX12" fmla="*/ 7725 w 10000"/>
              <a:gd name="connsiteY12" fmla="*/ 2824 h 8746"/>
              <a:gd name="connsiteX13" fmla="*/ 7725 w 10000"/>
              <a:gd name="connsiteY13" fmla="*/ 2824 h 8746"/>
              <a:gd name="connsiteX14" fmla="*/ 7559 w 10000"/>
              <a:gd name="connsiteY14" fmla="*/ 2824 h 8746"/>
              <a:gd name="connsiteX15" fmla="*/ 7370 w 10000"/>
              <a:gd name="connsiteY15" fmla="*/ 2824 h 8746"/>
              <a:gd name="connsiteX16" fmla="*/ 6991 w 10000"/>
              <a:gd name="connsiteY16" fmla="*/ 2824 h 8746"/>
              <a:gd name="connsiteX17" fmla="*/ 6611 w 10000"/>
              <a:gd name="connsiteY17" fmla="*/ 2824 h 8746"/>
              <a:gd name="connsiteX18" fmla="*/ 6232 w 10000"/>
              <a:gd name="connsiteY18" fmla="*/ 3137 h 8746"/>
              <a:gd name="connsiteX19" fmla="*/ 4905 w 10000"/>
              <a:gd name="connsiteY19" fmla="*/ 3766 h 8746"/>
              <a:gd name="connsiteX20" fmla="*/ 4147 w 10000"/>
              <a:gd name="connsiteY20" fmla="*/ 4079 h 8746"/>
              <a:gd name="connsiteX21" fmla="*/ 3578 w 10000"/>
              <a:gd name="connsiteY21" fmla="*/ 4393 h 8746"/>
              <a:gd name="connsiteX22" fmla="*/ 2844 w 10000"/>
              <a:gd name="connsiteY22" fmla="*/ 4705 h 8746"/>
              <a:gd name="connsiteX23" fmla="*/ 2275 w 10000"/>
              <a:gd name="connsiteY23" fmla="*/ 5021 h 8746"/>
              <a:gd name="connsiteX24" fmla="*/ 1706 w 10000"/>
              <a:gd name="connsiteY24" fmla="*/ 5333 h 8746"/>
              <a:gd name="connsiteX25" fmla="*/ 1327 w 10000"/>
              <a:gd name="connsiteY25" fmla="*/ 5333 h 8746"/>
              <a:gd name="connsiteX26" fmla="*/ 1137 w 10000"/>
              <a:gd name="connsiteY26" fmla="*/ 5333 h 8746"/>
              <a:gd name="connsiteX27" fmla="*/ 948 w 10000"/>
              <a:gd name="connsiteY27" fmla="*/ 5021 h 8746"/>
              <a:gd name="connsiteX28" fmla="*/ 758 w 10000"/>
              <a:gd name="connsiteY28" fmla="*/ 5021 h 8746"/>
              <a:gd name="connsiteX29" fmla="*/ 569 w 10000"/>
              <a:gd name="connsiteY29" fmla="*/ 4705 h 8746"/>
              <a:gd name="connsiteX30" fmla="*/ 190 w 10000"/>
              <a:gd name="connsiteY30" fmla="*/ 4393 h 8746"/>
              <a:gd name="connsiteX31" fmla="*/ 190 w 10000"/>
              <a:gd name="connsiteY31" fmla="*/ 4079 h 8746"/>
              <a:gd name="connsiteX32" fmla="*/ 0 w 10000"/>
              <a:gd name="connsiteY32" fmla="*/ 3766 h 8746"/>
              <a:gd name="connsiteX33" fmla="*/ 0 w 10000"/>
              <a:gd name="connsiteY33" fmla="*/ 3766 h 8746"/>
              <a:gd name="connsiteX34" fmla="*/ 0 w 10000"/>
              <a:gd name="connsiteY34" fmla="*/ 3766 h 8746"/>
              <a:gd name="connsiteX35" fmla="*/ 379 w 10000"/>
              <a:gd name="connsiteY35" fmla="*/ 3452 h 8746"/>
              <a:gd name="connsiteX36" fmla="*/ 569 w 10000"/>
              <a:gd name="connsiteY36" fmla="*/ 3452 h 8746"/>
              <a:gd name="connsiteX37" fmla="*/ 1137 w 10000"/>
              <a:gd name="connsiteY37" fmla="*/ 3452 h 8746"/>
              <a:gd name="connsiteX38" fmla="*/ 2085 w 10000"/>
              <a:gd name="connsiteY38" fmla="*/ 3137 h 8746"/>
              <a:gd name="connsiteX39" fmla="*/ 2844 w 10000"/>
              <a:gd name="connsiteY39" fmla="*/ 3137 h 8746"/>
              <a:gd name="connsiteX40" fmla="*/ 3389 w 10000"/>
              <a:gd name="connsiteY40" fmla="*/ 2824 h 8746"/>
              <a:gd name="connsiteX41" fmla="*/ 4716 w 10000"/>
              <a:gd name="connsiteY41" fmla="*/ 2197 h 8746"/>
              <a:gd name="connsiteX42" fmla="*/ 5284 w 10000"/>
              <a:gd name="connsiteY42" fmla="*/ 1884 h 8746"/>
              <a:gd name="connsiteX43" fmla="*/ 6043 w 10000"/>
              <a:gd name="connsiteY43" fmla="*/ 1569 h 8746"/>
              <a:gd name="connsiteX44" fmla="*/ 6801 w 10000"/>
              <a:gd name="connsiteY44" fmla="*/ 1255 h 8746"/>
              <a:gd name="connsiteX45" fmla="*/ 7180 w 10000"/>
              <a:gd name="connsiteY45" fmla="*/ 941 h 8746"/>
              <a:gd name="connsiteX46" fmla="*/ 7559 w 10000"/>
              <a:gd name="connsiteY46" fmla="*/ 628 h 8746"/>
              <a:gd name="connsiteX47" fmla="*/ 7725 w 10000"/>
              <a:gd name="connsiteY47" fmla="*/ 314 h 8746"/>
              <a:gd name="connsiteX48" fmla="*/ 7915 w 10000"/>
              <a:gd name="connsiteY48" fmla="*/ 314 h 8746"/>
              <a:gd name="connsiteX49" fmla="*/ 8104 w 10000"/>
              <a:gd name="connsiteY49" fmla="*/ 0 h 8746"/>
              <a:gd name="connsiteX50" fmla="*/ 8294 w 10000"/>
              <a:gd name="connsiteY50" fmla="*/ 314 h 8746"/>
              <a:gd name="connsiteX51" fmla="*/ 8483 w 10000"/>
              <a:gd name="connsiteY51" fmla="*/ 314 h 8746"/>
              <a:gd name="connsiteX52" fmla="*/ 8863 w 10000"/>
              <a:gd name="connsiteY52" fmla="*/ 628 h 8746"/>
              <a:gd name="connsiteX53" fmla="*/ 9242 w 10000"/>
              <a:gd name="connsiteY53" fmla="*/ 941 h 8746"/>
              <a:gd name="connsiteX54" fmla="*/ 9621 w 10000"/>
              <a:gd name="connsiteY54" fmla="*/ 1255 h 8746"/>
              <a:gd name="connsiteX55" fmla="*/ 9810 w 10000"/>
              <a:gd name="connsiteY55" fmla="*/ 1884 h 8746"/>
              <a:gd name="connsiteX56" fmla="*/ 10000 w 10000"/>
              <a:gd name="connsiteY56" fmla="*/ 2197 h 8746"/>
              <a:gd name="connsiteX57" fmla="*/ 10000 w 10000"/>
              <a:gd name="connsiteY57" fmla="*/ 2197 h 8746"/>
              <a:gd name="connsiteX58" fmla="*/ 10000 w 10000"/>
              <a:gd name="connsiteY58" fmla="*/ 2509 h 8746"/>
              <a:gd name="connsiteX59" fmla="*/ 9810 w 10000"/>
              <a:gd name="connsiteY59" fmla="*/ 2824 h 8746"/>
              <a:gd name="connsiteX60" fmla="*/ 9621 w 10000"/>
              <a:gd name="connsiteY60" fmla="*/ 3452 h 8746"/>
              <a:gd name="connsiteX61" fmla="*/ 9431 w 10000"/>
              <a:gd name="connsiteY61" fmla="*/ 3766 h 8746"/>
              <a:gd name="connsiteX62" fmla="*/ 9431 w 10000"/>
              <a:gd name="connsiteY62" fmla="*/ 4079 h 8746"/>
              <a:gd name="connsiteX63" fmla="*/ 9242 w 10000"/>
              <a:gd name="connsiteY63" fmla="*/ 4393 h 8746"/>
              <a:gd name="connsiteX64" fmla="*/ 9242 w 10000"/>
              <a:gd name="connsiteY64" fmla="*/ 5021 h 8746"/>
              <a:gd name="connsiteX65" fmla="*/ 9052 w 10000"/>
              <a:gd name="connsiteY65" fmla="*/ 5649 h 8746"/>
              <a:gd name="connsiteX66" fmla="*/ 8863 w 10000"/>
              <a:gd name="connsiteY66" fmla="*/ 6274 h 8746"/>
              <a:gd name="connsiteX67" fmla="*/ 8863 w 10000"/>
              <a:gd name="connsiteY67" fmla="*/ 7215 h 8746"/>
              <a:gd name="connsiteX68" fmla="*/ 8673 w 10000"/>
              <a:gd name="connsiteY68" fmla="*/ 8117 h 8746"/>
              <a:gd name="connsiteX69" fmla="*/ 8673 w 10000"/>
              <a:gd name="connsiteY69" fmla="*/ 8117 h 8746"/>
              <a:gd name="connsiteX0" fmla="*/ 8673 w 10000"/>
              <a:gd name="connsiteY0" fmla="*/ 9281 h 9281"/>
              <a:gd name="connsiteX1" fmla="*/ 7370 w 10000"/>
              <a:gd name="connsiteY1" fmla="*/ 8923 h 9281"/>
              <a:gd name="connsiteX2" fmla="*/ 7559 w 10000"/>
              <a:gd name="connsiteY2" fmla="*/ 7892 h 9281"/>
              <a:gd name="connsiteX3" fmla="*/ 7559 w 10000"/>
              <a:gd name="connsiteY3" fmla="*/ 7174 h 9281"/>
              <a:gd name="connsiteX4" fmla="*/ 7559 w 10000"/>
              <a:gd name="connsiteY4" fmla="*/ 6098 h 9281"/>
              <a:gd name="connsiteX5" fmla="*/ 7725 w 10000"/>
              <a:gd name="connsiteY5" fmla="*/ 5380 h 9281"/>
              <a:gd name="connsiteX6" fmla="*/ 7725 w 10000"/>
              <a:gd name="connsiteY6" fmla="*/ 5023 h 9281"/>
              <a:gd name="connsiteX7" fmla="*/ 7725 w 10000"/>
              <a:gd name="connsiteY7" fmla="*/ 4306 h 9281"/>
              <a:gd name="connsiteX8" fmla="*/ 7725 w 10000"/>
              <a:gd name="connsiteY8" fmla="*/ 3947 h 9281"/>
              <a:gd name="connsiteX9" fmla="*/ 7725 w 10000"/>
              <a:gd name="connsiteY9" fmla="*/ 3587 h 9281"/>
              <a:gd name="connsiteX10" fmla="*/ 7725 w 10000"/>
              <a:gd name="connsiteY10" fmla="*/ 3587 h 9281"/>
              <a:gd name="connsiteX11" fmla="*/ 7725 w 10000"/>
              <a:gd name="connsiteY11" fmla="*/ 3229 h 9281"/>
              <a:gd name="connsiteX12" fmla="*/ 7725 w 10000"/>
              <a:gd name="connsiteY12" fmla="*/ 3229 h 9281"/>
              <a:gd name="connsiteX13" fmla="*/ 7559 w 10000"/>
              <a:gd name="connsiteY13" fmla="*/ 3229 h 9281"/>
              <a:gd name="connsiteX14" fmla="*/ 7370 w 10000"/>
              <a:gd name="connsiteY14" fmla="*/ 3229 h 9281"/>
              <a:gd name="connsiteX15" fmla="*/ 6991 w 10000"/>
              <a:gd name="connsiteY15" fmla="*/ 3229 h 9281"/>
              <a:gd name="connsiteX16" fmla="*/ 6611 w 10000"/>
              <a:gd name="connsiteY16" fmla="*/ 3229 h 9281"/>
              <a:gd name="connsiteX17" fmla="*/ 6232 w 10000"/>
              <a:gd name="connsiteY17" fmla="*/ 3587 h 9281"/>
              <a:gd name="connsiteX18" fmla="*/ 4905 w 10000"/>
              <a:gd name="connsiteY18" fmla="*/ 4306 h 9281"/>
              <a:gd name="connsiteX19" fmla="*/ 4147 w 10000"/>
              <a:gd name="connsiteY19" fmla="*/ 4664 h 9281"/>
              <a:gd name="connsiteX20" fmla="*/ 3578 w 10000"/>
              <a:gd name="connsiteY20" fmla="*/ 5023 h 9281"/>
              <a:gd name="connsiteX21" fmla="*/ 2844 w 10000"/>
              <a:gd name="connsiteY21" fmla="*/ 5380 h 9281"/>
              <a:gd name="connsiteX22" fmla="*/ 2275 w 10000"/>
              <a:gd name="connsiteY22" fmla="*/ 5741 h 9281"/>
              <a:gd name="connsiteX23" fmla="*/ 1706 w 10000"/>
              <a:gd name="connsiteY23" fmla="*/ 6098 h 9281"/>
              <a:gd name="connsiteX24" fmla="*/ 1327 w 10000"/>
              <a:gd name="connsiteY24" fmla="*/ 6098 h 9281"/>
              <a:gd name="connsiteX25" fmla="*/ 1137 w 10000"/>
              <a:gd name="connsiteY25" fmla="*/ 6098 h 9281"/>
              <a:gd name="connsiteX26" fmla="*/ 948 w 10000"/>
              <a:gd name="connsiteY26" fmla="*/ 5741 h 9281"/>
              <a:gd name="connsiteX27" fmla="*/ 758 w 10000"/>
              <a:gd name="connsiteY27" fmla="*/ 5741 h 9281"/>
              <a:gd name="connsiteX28" fmla="*/ 569 w 10000"/>
              <a:gd name="connsiteY28" fmla="*/ 5380 h 9281"/>
              <a:gd name="connsiteX29" fmla="*/ 190 w 10000"/>
              <a:gd name="connsiteY29" fmla="*/ 5023 h 9281"/>
              <a:gd name="connsiteX30" fmla="*/ 190 w 10000"/>
              <a:gd name="connsiteY30" fmla="*/ 4664 h 9281"/>
              <a:gd name="connsiteX31" fmla="*/ 0 w 10000"/>
              <a:gd name="connsiteY31" fmla="*/ 4306 h 9281"/>
              <a:gd name="connsiteX32" fmla="*/ 0 w 10000"/>
              <a:gd name="connsiteY32" fmla="*/ 4306 h 9281"/>
              <a:gd name="connsiteX33" fmla="*/ 0 w 10000"/>
              <a:gd name="connsiteY33" fmla="*/ 4306 h 9281"/>
              <a:gd name="connsiteX34" fmla="*/ 379 w 10000"/>
              <a:gd name="connsiteY34" fmla="*/ 3947 h 9281"/>
              <a:gd name="connsiteX35" fmla="*/ 569 w 10000"/>
              <a:gd name="connsiteY35" fmla="*/ 3947 h 9281"/>
              <a:gd name="connsiteX36" fmla="*/ 1137 w 10000"/>
              <a:gd name="connsiteY36" fmla="*/ 3947 h 9281"/>
              <a:gd name="connsiteX37" fmla="*/ 2085 w 10000"/>
              <a:gd name="connsiteY37" fmla="*/ 3587 h 9281"/>
              <a:gd name="connsiteX38" fmla="*/ 2844 w 10000"/>
              <a:gd name="connsiteY38" fmla="*/ 3587 h 9281"/>
              <a:gd name="connsiteX39" fmla="*/ 3389 w 10000"/>
              <a:gd name="connsiteY39" fmla="*/ 3229 h 9281"/>
              <a:gd name="connsiteX40" fmla="*/ 4716 w 10000"/>
              <a:gd name="connsiteY40" fmla="*/ 2512 h 9281"/>
              <a:gd name="connsiteX41" fmla="*/ 5284 w 10000"/>
              <a:gd name="connsiteY41" fmla="*/ 2154 h 9281"/>
              <a:gd name="connsiteX42" fmla="*/ 6043 w 10000"/>
              <a:gd name="connsiteY42" fmla="*/ 1794 h 9281"/>
              <a:gd name="connsiteX43" fmla="*/ 6801 w 10000"/>
              <a:gd name="connsiteY43" fmla="*/ 1435 h 9281"/>
              <a:gd name="connsiteX44" fmla="*/ 7180 w 10000"/>
              <a:gd name="connsiteY44" fmla="*/ 1076 h 9281"/>
              <a:gd name="connsiteX45" fmla="*/ 7559 w 10000"/>
              <a:gd name="connsiteY45" fmla="*/ 718 h 9281"/>
              <a:gd name="connsiteX46" fmla="*/ 7725 w 10000"/>
              <a:gd name="connsiteY46" fmla="*/ 359 h 9281"/>
              <a:gd name="connsiteX47" fmla="*/ 7915 w 10000"/>
              <a:gd name="connsiteY47" fmla="*/ 359 h 9281"/>
              <a:gd name="connsiteX48" fmla="*/ 8104 w 10000"/>
              <a:gd name="connsiteY48" fmla="*/ 0 h 9281"/>
              <a:gd name="connsiteX49" fmla="*/ 8294 w 10000"/>
              <a:gd name="connsiteY49" fmla="*/ 359 h 9281"/>
              <a:gd name="connsiteX50" fmla="*/ 8483 w 10000"/>
              <a:gd name="connsiteY50" fmla="*/ 359 h 9281"/>
              <a:gd name="connsiteX51" fmla="*/ 8863 w 10000"/>
              <a:gd name="connsiteY51" fmla="*/ 718 h 9281"/>
              <a:gd name="connsiteX52" fmla="*/ 9242 w 10000"/>
              <a:gd name="connsiteY52" fmla="*/ 1076 h 9281"/>
              <a:gd name="connsiteX53" fmla="*/ 9621 w 10000"/>
              <a:gd name="connsiteY53" fmla="*/ 1435 h 9281"/>
              <a:gd name="connsiteX54" fmla="*/ 9810 w 10000"/>
              <a:gd name="connsiteY54" fmla="*/ 2154 h 9281"/>
              <a:gd name="connsiteX55" fmla="*/ 10000 w 10000"/>
              <a:gd name="connsiteY55" fmla="*/ 2512 h 9281"/>
              <a:gd name="connsiteX56" fmla="*/ 10000 w 10000"/>
              <a:gd name="connsiteY56" fmla="*/ 2512 h 9281"/>
              <a:gd name="connsiteX57" fmla="*/ 10000 w 10000"/>
              <a:gd name="connsiteY57" fmla="*/ 2869 h 9281"/>
              <a:gd name="connsiteX58" fmla="*/ 9810 w 10000"/>
              <a:gd name="connsiteY58" fmla="*/ 3229 h 9281"/>
              <a:gd name="connsiteX59" fmla="*/ 9621 w 10000"/>
              <a:gd name="connsiteY59" fmla="*/ 3947 h 9281"/>
              <a:gd name="connsiteX60" fmla="*/ 9431 w 10000"/>
              <a:gd name="connsiteY60" fmla="*/ 4306 h 9281"/>
              <a:gd name="connsiteX61" fmla="*/ 9431 w 10000"/>
              <a:gd name="connsiteY61" fmla="*/ 4664 h 9281"/>
              <a:gd name="connsiteX62" fmla="*/ 9242 w 10000"/>
              <a:gd name="connsiteY62" fmla="*/ 5023 h 9281"/>
              <a:gd name="connsiteX63" fmla="*/ 9242 w 10000"/>
              <a:gd name="connsiteY63" fmla="*/ 5741 h 9281"/>
              <a:gd name="connsiteX64" fmla="*/ 9052 w 10000"/>
              <a:gd name="connsiteY64" fmla="*/ 6459 h 9281"/>
              <a:gd name="connsiteX65" fmla="*/ 8863 w 10000"/>
              <a:gd name="connsiteY65" fmla="*/ 7174 h 9281"/>
              <a:gd name="connsiteX66" fmla="*/ 8863 w 10000"/>
              <a:gd name="connsiteY66" fmla="*/ 8249 h 9281"/>
              <a:gd name="connsiteX67" fmla="*/ 8673 w 10000"/>
              <a:gd name="connsiteY67" fmla="*/ 9281 h 9281"/>
              <a:gd name="connsiteX68" fmla="*/ 8673 w 10000"/>
              <a:gd name="connsiteY68" fmla="*/ 9281 h 9281"/>
              <a:gd name="connsiteX0" fmla="*/ 8673 w 10000"/>
              <a:gd name="connsiteY0" fmla="*/ 10000 h 10000"/>
              <a:gd name="connsiteX1" fmla="*/ 7559 w 10000"/>
              <a:gd name="connsiteY1" fmla="*/ 8503 h 10000"/>
              <a:gd name="connsiteX2" fmla="*/ 7559 w 10000"/>
              <a:gd name="connsiteY2" fmla="*/ 7730 h 10000"/>
              <a:gd name="connsiteX3" fmla="*/ 7559 w 10000"/>
              <a:gd name="connsiteY3" fmla="*/ 6570 h 10000"/>
              <a:gd name="connsiteX4" fmla="*/ 7725 w 10000"/>
              <a:gd name="connsiteY4" fmla="*/ 5797 h 10000"/>
              <a:gd name="connsiteX5" fmla="*/ 7725 w 10000"/>
              <a:gd name="connsiteY5" fmla="*/ 5412 h 10000"/>
              <a:gd name="connsiteX6" fmla="*/ 7725 w 10000"/>
              <a:gd name="connsiteY6" fmla="*/ 4640 h 10000"/>
              <a:gd name="connsiteX7" fmla="*/ 7725 w 10000"/>
              <a:gd name="connsiteY7" fmla="*/ 4253 h 10000"/>
              <a:gd name="connsiteX8" fmla="*/ 7725 w 10000"/>
              <a:gd name="connsiteY8" fmla="*/ 3865 h 10000"/>
              <a:gd name="connsiteX9" fmla="*/ 7725 w 10000"/>
              <a:gd name="connsiteY9" fmla="*/ 3865 h 10000"/>
              <a:gd name="connsiteX10" fmla="*/ 7725 w 10000"/>
              <a:gd name="connsiteY10" fmla="*/ 3479 h 10000"/>
              <a:gd name="connsiteX11" fmla="*/ 7725 w 10000"/>
              <a:gd name="connsiteY11" fmla="*/ 3479 h 10000"/>
              <a:gd name="connsiteX12" fmla="*/ 7559 w 10000"/>
              <a:gd name="connsiteY12" fmla="*/ 3479 h 10000"/>
              <a:gd name="connsiteX13" fmla="*/ 7370 w 10000"/>
              <a:gd name="connsiteY13" fmla="*/ 3479 h 10000"/>
              <a:gd name="connsiteX14" fmla="*/ 6991 w 10000"/>
              <a:gd name="connsiteY14" fmla="*/ 3479 h 10000"/>
              <a:gd name="connsiteX15" fmla="*/ 6611 w 10000"/>
              <a:gd name="connsiteY15" fmla="*/ 3479 h 10000"/>
              <a:gd name="connsiteX16" fmla="*/ 6232 w 10000"/>
              <a:gd name="connsiteY16" fmla="*/ 3865 h 10000"/>
              <a:gd name="connsiteX17" fmla="*/ 4905 w 10000"/>
              <a:gd name="connsiteY17" fmla="*/ 4640 h 10000"/>
              <a:gd name="connsiteX18" fmla="*/ 4147 w 10000"/>
              <a:gd name="connsiteY18" fmla="*/ 5025 h 10000"/>
              <a:gd name="connsiteX19" fmla="*/ 3578 w 10000"/>
              <a:gd name="connsiteY19" fmla="*/ 5412 h 10000"/>
              <a:gd name="connsiteX20" fmla="*/ 2844 w 10000"/>
              <a:gd name="connsiteY20" fmla="*/ 5797 h 10000"/>
              <a:gd name="connsiteX21" fmla="*/ 2275 w 10000"/>
              <a:gd name="connsiteY21" fmla="*/ 6186 h 10000"/>
              <a:gd name="connsiteX22" fmla="*/ 1706 w 10000"/>
              <a:gd name="connsiteY22" fmla="*/ 6570 h 10000"/>
              <a:gd name="connsiteX23" fmla="*/ 1327 w 10000"/>
              <a:gd name="connsiteY23" fmla="*/ 6570 h 10000"/>
              <a:gd name="connsiteX24" fmla="*/ 1137 w 10000"/>
              <a:gd name="connsiteY24" fmla="*/ 6570 h 10000"/>
              <a:gd name="connsiteX25" fmla="*/ 948 w 10000"/>
              <a:gd name="connsiteY25" fmla="*/ 6186 h 10000"/>
              <a:gd name="connsiteX26" fmla="*/ 758 w 10000"/>
              <a:gd name="connsiteY26" fmla="*/ 6186 h 10000"/>
              <a:gd name="connsiteX27" fmla="*/ 569 w 10000"/>
              <a:gd name="connsiteY27" fmla="*/ 5797 h 10000"/>
              <a:gd name="connsiteX28" fmla="*/ 190 w 10000"/>
              <a:gd name="connsiteY28" fmla="*/ 5412 h 10000"/>
              <a:gd name="connsiteX29" fmla="*/ 190 w 10000"/>
              <a:gd name="connsiteY29" fmla="*/ 5025 h 10000"/>
              <a:gd name="connsiteX30" fmla="*/ 0 w 10000"/>
              <a:gd name="connsiteY30" fmla="*/ 4640 h 10000"/>
              <a:gd name="connsiteX31" fmla="*/ 0 w 10000"/>
              <a:gd name="connsiteY31" fmla="*/ 4640 h 10000"/>
              <a:gd name="connsiteX32" fmla="*/ 0 w 10000"/>
              <a:gd name="connsiteY32" fmla="*/ 4640 h 10000"/>
              <a:gd name="connsiteX33" fmla="*/ 379 w 10000"/>
              <a:gd name="connsiteY33" fmla="*/ 4253 h 10000"/>
              <a:gd name="connsiteX34" fmla="*/ 569 w 10000"/>
              <a:gd name="connsiteY34" fmla="*/ 4253 h 10000"/>
              <a:gd name="connsiteX35" fmla="*/ 1137 w 10000"/>
              <a:gd name="connsiteY35" fmla="*/ 4253 h 10000"/>
              <a:gd name="connsiteX36" fmla="*/ 2085 w 10000"/>
              <a:gd name="connsiteY36" fmla="*/ 3865 h 10000"/>
              <a:gd name="connsiteX37" fmla="*/ 2844 w 10000"/>
              <a:gd name="connsiteY37" fmla="*/ 3865 h 10000"/>
              <a:gd name="connsiteX38" fmla="*/ 3389 w 10000"/>
              <a:gd name="connsiteY38" fmla="*/ 3479 h 10000"/>
              <a:gd name="connsiteX39" fmla="*/ 4716 w 10000"/>
              <a:gd name="connsiteY39" fmla="*/ 2707 h 10000"/>
              <a:gd name="connsiteX40" fmla="*/ 5284 w 10000"/>
              <a:gd name="connsiteY40" fmla="*/ 2321 h 10000"/>
              <a:gd name="connsiteX41" fmla="*/ 6043 w 10000"/>
              <a:gd name="connsiteY41" fmla="*/ 1933 h 10000"/>
              <a:gd name="connsiteX42" fmla="*/ 6801 w 10000"/>
              <a:gd name="connsiteY42" fmla="*/ 1546 h 10000"/>
              <a:gd name="connsiteX43" fmla="*/ 7180 w 10000"/>
              <a:gd name="connsiteY43" fmla="*/ 1159 h 10000"/>
              <a:gd name="connsiteX44" fmla="*/ 7559 w 10000"/>
              <a:gd name="connsiteY44" fmla="*/ 774 h 10000"/>
              <a:gd name="connsiteX45" fmla="*/ 7725 w 10000"/>
              <a:gd name="connsiteY45" fmla="*/ 387 h 10000"/>
              <a:gd name="connsiteX46" fmla="*/ 7915 w 10000"/>
              <a:gd name="connsiteY46" fmla="*/ 387 h 10000"/>
              <a:gd name="connsiteX47" fmla="*/ 8104 w 10000"/>
              <a:gd name="connsiteY47" fmla="*/ 0 h 10000"/>
              <a:gd name="connsiteX48" fmla="*/ 8294 w 10000"/>
              <a:gd name="connsiteY48" fmla="*/ 387 h 10000"/>
              <a:gd name="connsiteX49" fmla="*/ 8483 w 10000"/>
              <a:gd name="connsiteY49" fmla="*/ 387 h 10000"/>
              <a:gd name="connsiteX50" fmla="*/ 8863 w 10000"/>
              <a:gd name="connsiteY50" fmla="*/ 774 h 10000"/>
              <a:gd name="connsiteX51" fmla="*/ 9242 w 10000"/>
              <a:gd name="connsiteY51" fmla="*/ 1159 h 10000"/>
              <a:gd name="connsiteX52" fmla="*/ 9621 w 10000"/>
              <a:gd name="connsiteY52" fmla="*/ 1546 h 10000"/>
              <a:gd name="connsiteX53" fmla="*/ 9810 w 10000"/>
              <a:gd name="connsiteY53" fmla="*/ 2321 h 10000"/>
              <a:gd name="connsiteX54" fmla="*/ 10000 w 10000"/>
              <a:gd name="connsiteY54" fmla="*/ 2707 h 10000"/>
              <a:gd name="connsiteX55" fmla="*/ 10000 w 10000"/>
              <a:gd name="connsiteY55" fmla="*/ 2707 h 10000"/>
              <a:gd name="connsiteX56" fmla="*/ 10000 w 10000"/>
              <a:gd name="connsiteY56" fmla="*/ 3091 h 10000"/>
              <a:gd name="connsiteX57" fmla="*/ 9810 w 10000"/>
              <a:gd name="connsiteY57" fmla="*/ 3479 h 10000"/>
              <a:gd name="connsiteX58" fmla="*/ 9621 w 10000"/>
              <a:gd name="connsiteY58" fmla="*/ 4253 h 10000"/>
              <a:gd name="connsiteX59" fmla="*/ 9431 w 10000"/>
              <a:gd name="connsiteY59" fmla="*/ 4640 h 10000"/>
              <a:gd name="connsiteX60" fmla="*/ 9431 w 10000"/>
              <a:gd name="connsiteY60" fmla="*/ 5025 h 10000"/>
              <a:gd name="connsiteX61" fmla="*/ 9242 w 10000"/>
              <a:gd name="connsiteY61" fmla="*/ 5412 h 10000"/>
              <a:gd name="connsiteX62" fmla="*/ 9242 w 10000"/>
              <a:gd name="connsiteY62" fmla="*/ 6186 h 10000"/>
              <a:gd name="connsiteX63" fmla="*/ 9052 w 10000"/>
              <a:gd name="connsiteY63" fmla="*/ 6959 h 10000"/>
              <a:gd name="connsiteX64" fmla="*/ 8863 w 10000"/>
              <a:gd name="connsiteY64" fmla="*/ 7730 h 10000"/>
              <a:gd name="connsiteX65" fmla="*/ 8863 w 10000"/>
              <a:gd name="connsiteY65" fmla="*/ 8888 h 10000"/>
              <a:gd name="connsiteX66" fmla="*/ 8673 w 10000"/>
              <a:gd name="connsiteY66" fmla="*/ 10000 h 10000"/>
              <a:gd name="connsiteX67" fmla="*/ 8673 w 10000"/>
              <a:gd name="connsiteY67" fmla="*/ 10000 h 10000"/>
              <a:gd name="connsiteX0" fmla="*/ 8673 w 10000"/>
              <a:gd name="connsiteY0" fmla="*/ 10000 h 10000"/>
              <a:gd name="connsiteX1" fmla="*/ 7559 w 10000"/>
              <a:gd name="connsiteY1" fmla="*/ 8503 h 10000"/>
              <a:gd name="connsiteX2" fmla="*/ 7559 w 10000"/>
              <a:gd name="connsiteY2" fmla="*/ 7730 h 10000"/>
              <a:gd name="connsiteX3" fmla="*/ 7559 w 10000"/>
              <a:gd name="connsiteY3" fmla="*/ 6570 h 10000"/>
              <a:gd name="connsiteX4" fmla="*/ 7725 w 10000"/>
              <a:gd name="connsiteY4" fmla="*/ 5797 h 10000"/>
              <a:gd name="connsiteX5" fmla="*/ 7725 w 10000"/>
              <a:gd name="connsiteY5" fmla="*/ 5412 h 10000"/>
              <a:gd name="connsiteX6" fmla="*/ 7725 w 10000"/>
              <a:gd name="connsiteY6" fmla="*/ 4640 h 10000"/>
              <a:gd name="connsiteX7" fmla="*/ 7725 w 10000"/>
              <a:gd name="connsiteY7" fmla="*/ 4253 h 10000"/>
              <a:gd name="connsiteX8" fmla="*/ 7725 w 10000"/>
              <a:gd name="connsiteY8" fmla="*/ 3865 h 10000"/>
              <a:gd name="connsiteX9" fmla="*/ 7725 w 10000"/>
              <a:gd name="connsiteY9" fmla="*/ 3865 h 10000"/>
              <a:gd name="connsiteX10" fmla="*/ 7725 w 10000"/>
              <a:gd name="connsiteY10" fmla="*/ 3479 h 10000"/>
              <a:gd name="connsiteX11" fmla="*/ 7725 w 10000"/>
              <a:gd name="connsiteY11" fmla="*/ 3479 h 10000"/>
              <a:gd name="connsiteX12" fmla="*/ 7559 w 10000"/>
              <a:gd name="connsiteY12" fmla="*/ 3479 h 10000"/>
              <a:gd name="connsiteX13" fmla="*/ 7370 w 10000"/>
              <a:gd name="connsiteY13" fmla="*/ 3479 h 10000"/>
              <a:gd name="connsiteX14" fmla="*/ 6991 w 10000"/>
              <a:gd name="connsiteY14" fmla="*/ 3479 h 10000"/>
              <a:gd name="connsiteX15" fmla="*/ 6611 w 10000"/>
              <a:gd name="connsiteY15" fmla="*/ 3479 h 10000"/>
              <a:gd name="connsiteX16" fmla="*/ 6232 w 10000"/>
              <a:gd name="connsiteY16" fmla="*/ 3865 h 10000"/>
              <a:gd name="connsiteX17" fmla="*/ 4905 w 10000"/>
              <a:gd name="connsiteY17" fmla="*/ 4640 h 10000"/>
              <a:gd name="connsiteX18" fmla="*/ 4147 w 10000"/>
              <a:gd name="connsiteY18" fmla="*/ 5025 h 10000"/>
              <a:gd name="connsiteX19" fmla="*/ 3578 w 10000"/>
              <a:gd name="connsiteY19" fmla="*/ 5412 h 10000"/>
              <a:gd name="connsiteX20" fmla="*/ 2844 w 10000"/>
              <a:gd name="connsiteY20" fmla="*/ 5797 h 10000"/>
              <a:gd name="connsiteX21" fmla="*/ 2275 w 10000"/>
              <a:gd name="connsiteY21" fmla="*/ 6186 h 10000"/>
              <a:gd name="connsiteX22" fmla="*/ 1706 w 10000"/>
              <a:gd name="connsiteY22" fmla="*/ 6570 h 10000"/>
              <a:gd name="connsiteX23" fmla="*/ 1327 w 10000"/>
              <a:gd name="connsiteY23" fmla="*/ 6570 h 10000"/>
              <a:gd name="connsiteX24" fmla="*/ 1137 w 10000"/>
              <a:gd name="connsiteY24" fmla="*/ 6570 h 10000"/>
              <a:gd name="connsiteX25" fmla="*/ 948 w 10000"/>
              <a:gd name="connsiteY25" fmla="*/ 6186 h 10000"/>
              <a:gd name="connsiteX26" fmla="*/ 758 w 10000"/>
              <a:gd name="connsiteY26" fmla="*/ 6186 h 10000"/>
              <a:gd name="connsiteX27" fmla="*/ 569 w 10000"/>
              <a:gd name="connsiteY27" fmla="*/ 5797 h 10000"/>
              <a:gd name="connsiteX28" fmla="*/ 190 w 10000"/>
              <a:gd name="connsiteY28" fmla="*/ 5412 h 10000"/>
              <a:gd name="connsiteX29" fmla="*/ 190 w 10000"/>
              <a:gd name="connsiteY29" fmla="*/ 5025 h 10000"/>
              <a:gd name="connsiteX30" fmla="*/ 0 w 10000"/>
              <a:gd name="connsiteY30" fmla="*/ 4640 h 10000"/>
              <a:gd name="connsiteX31" fmla="*/ 0 w 10000"/>
              <a:gd name="connsiteY31" fmla="*/ 4640 h 10000"/>
              <a:gd name="connsiteX32" fmla="*/ 0 w 10000"/>
              <a:gd name="connsiteY32" fmla="*/ 4640 h 10000"/>
              <a:gd name="connsiteX33" fmla="*/ 379 w 10000"/>
              <a:gd name="connsiteY33" fmla="*/ 4253 h 10000"/>
              <a:gd name="connsiteX34" fmla="*/ 569 w 10000"/>
              <a:gd name="connsiteY34" fmla="*/ 4253 h 10000"/>
              <a:gd name="connsiteX35" fmla="*/ 1137 w 10000"/>
              <a:gd name="connsiteY35" fmla="*/ 4253 h 10000"/>
              <a:gd name="connsiteX36" fmla="*/ 2085 w 10000"/>
              <a:gd name="connsiteY36" fmla="*/ 3865 h 10000"/>
              <a:gd name="connsiteX37" fmla="*/ 2844 w 10000"/>
              <a:gd name="connsiteY37" fmla="*/ 3865 h 10000"/>
              <a:gd name="connsiteX38" fmla="*/ 3389 w 10000"/>
              <a:gd name="connsiteY38" fmla="*/ 3479 h 10000"/>
              <a:gd name="connsiteX39" fmla="*/ 4716 w 10000"/>
              <a:gd name="connsiteY39" fmla="*/ 2707 h 10000"/>
              <a:gd name="connsiteX40" fmla="*/ 5284 w 10000"/>
              <a:gd name="connsiteY40" fmla="*/ 2321 h 10000"/>
              <a:gd name="connsiteX41" fmla="*/ 6043 w 10000"/>
              <a:gd name="connsiteY41" fmla="*/ 1933 h 10000"/>
              <a:gd name="connsiteX42" fmla="*/ 6801 w 10000"/>
              <a:gd name="connsiteY42" fmla="*/ 1546 h 10000"/>
              <a:gd name="connsiteX43" fmla="*/ 7180 w 10000"/>
              <a:gd name="connsiteY43" fmla="*/ 1159 h 10000"/>
              <a:gd name="connsiteX44" fmla="*/ 7559 w 10000"/>
              <a:gd name="connsiteY44" fmla="*/ 774 h 10000"/>
              <a:gd name="connsiteX45" fmla="*/ 7725 w 10000"/>
              <a:gd name="connsiteY45" fmla="*/ 387 h 10000"/>
              <a:gd name="connsiteX46" fmla="*/ 7915 w 10000"/>
              <a:gd name="connsiteY46" fmla="*/ 387 h 10000"/>
              <a:gd name="connsiteX47" fmla="*/ 8104 w 10000"/>
              <a:gd name="connsiteY47" fmla="*/ 0 h 10000"/>
              <a:gd name="connsiteX48" fmla="*/ 8294 w 10000"/>
              <a:gd name="connsiteY48" fmla="*/ 387 h 10000"/>
              <a:gd name="connsiteX49" fmla="*/ 8483 w 10000"/>
              <a:gd name="connsiteY49" fmla="*/ 387 h 10000"/>
              <a:gd name="connsiteX50" fmla="*/ 8863 w 10000"/>
              <a:gd name="connsiteY50" fmla="*/ 774 h 10000"/>
              <a:gd name="connsiteX51" fmla="*/ 9242 w 10000"/>
              <a:gd name="connsiteY51" fmla="*/ 1159 h 10000"/>
              <a:gd name="connsiteX52" fmla="*/ 9621 w 10000"/>
              <a:gd name="connsiteY52" fmla="*/ 1546 h 10000"/>
              <a:gd name="connsiteX53" fmla="*/ 9810 w 10000"/>
              <a:gd name="connsiteY53" fmla="*/ 2321 h 10000"/>
              <a:gd name="connsiteX54" fmla="*/ 10000 w 10000"/>
              <a:gd name="connsiteY54" fmla="*/ 2707 h 10000"/>
              <a:gd name="connsiteX55" fmla="*/ 10000 w 10000"/>
              <a:gd name="connsiteY55" fmla="*/ 2707 h 10000"/>
              <a:gd name="connsiteX56" fmla="*/ 10000 w 10000"/>
              <a:gd name="connsiteY56" fmla="*/ 3091 h 10000"/>
              <a:gd name="connsiteX57" fmla="*/ 9810 w 10000"/>
              <a:gd name="connsiteY57" fmla="*/ 3479 h 10000"/>
              <a:gd name="connsiteX58" fmla="*/ 9621 w 10000"/>
              <a:gd name="connsiteY58" fmla="*/ 4253 h 10000"/>
              <a:gd name="connsiteX59" fmla="*/ 9431 w 10000"/>
              <a:gd name="connsiteY59" fmla="*/ 4640 h 10000"/>
              <a:gd name="connsiteX60" fmla="*/ 9431 w 10000"/>
              <a:gd name="connsiteY60" fmla="*/ 5025 h 10000"/>
              <a:gd name="connsiteX61" fmla="*/ 9242 w 10000"/>
              <a:gd name="connsiteY61" fmla="*/ 5412 h 10000"/>
              <a:gd name="connsiteX62" fmla="*/ 9242 w 10000"/>
              <a:gd name="connsiteY62" fmla="*/ 6186 h 10000"/>
              <a:gd name="connsiteX63" fmla="*/ 9052 w 10000"/>
              <a:gd name="connsiteY63" fmla="*/ 6959 h 10000"/>
              <a:gd name="connsiteX64" fmla="*/ 8863 w 10000"/>
              <a:gd name="connsiteY64" fmla="*/ 7730 h 10000"/>
              <a:gd name="connsiteX65" fmla="*/ 8863 w 10000"/>
              <a:gd name="connsiteY65" fmla="*/ 8888 h 10000"/>
              <a:gd name="connsiteX66" fmla="*/ 8673 w 10000"/>
              <a:gd name="connsiteY66" fmla="*/ 10000 h 10000"/>
              <a:gd name="connsiteX0" fmla="*/ 8673 w 10000"/>
              <a:gd name="connsiteY0" fmla="*/ 10000 h 10000"/>
              <a:gd name="connsiteX1" fmla="*/ 7559 w 10000"/>
              <a:gd name="connsiteY1" fmla="*/ 8503 h 10000"/>
              <a:gd name="connsiteX2" fmla="*/ 7559 w 10000"/>
              <a:gd name="connsiteY2" fmla="*/ 7730 h 10000"/>
              <a:gd name="connsiteX3" fmla="*/ 7559 w 10000"/>
              <a:gd name="connsiteY3" fmla="*/ 6570 h 10000"/>
              <a:gd name="connsiteX4" fmla="*/ 7725 w 10000"/>
              <a:gd name="connsiteY4" fmla="*/ 5797 h 10000"/>
              <a:gd name="connsiteX5" fmla="*/ 7725 w 10000"/>
              <a:gd name="connsiteY5" fmla="*/ 5412 h 10000"/>
              <a:gd name="connsiteX6" fmla="*/ 7725 w 10000"/>
              <a:gd name="connsiteY6" fmla="*/ 4640 h 10000"/>
              <a:gd name="connsiteX7" fmla="*/ 7725 w 10000"/>
              <a:gd name="connsiteY7" fmla="*/ 4253 h 10000"/>
              <a:gd name="connsiteX8" fmla="*/ 7725 w 10000"/>
              <a:gd name="connsiteY8" fmla="*/ 3865 h 10000"/>
              <a:gd name="connsiteX9" fmla="*/ 7725 w 10000"/>
              <a:gd name="connsiteY9" fmla="*/ 3865 h 10000"/>
              <a:gd name="connsiteX10" fmla="*/ 7725 w 10000"/>
              <a:gd name="connsiteY10" fmla="*/ 3479 h 10000"/>
              <a:gd name="connsiteX11" fmla="*/ 7725 w 10000"/>
              <a:gd name="connsiteY11" fmla="*/ 3479 h 10000"/>
              <a:gd name="connsiteX12" fmla="*/ 7559 w 10000"/>
              <a:gd name="connsiteY12" fmla="*/ 3479 h 10000"/>
              <a:gd name="connsiteX13" fmla="*/ 7370 w 10000"/>
              <a:gd name="connsiteY13" fmla="*/ 3479 h 10000"/>
              <a:gd name="connsiteX14" fmla="*/ 6991 w 10000"/>
              <a:gd name="connsiteY14" fmla="*/ 3479 h 10000"/>
              <a:gd name="connsiteX15" fmla="*/ 6611 w 10000"/>
              <a:gd name="connsiteY15" fmla="*/ 3479 h 10000"/>
              <a:gd name="connsiteX16" fmla="*/ 6232 w 10000"/>
              <a:gd name="connsiteY16" fmla="*/ 3865 h 10000"/>
              <a:gd name="connsiteX17" fmla="*/ 4905 w 10000"/>
              <a:gd name="connsiteY17" fmla="*/ 4640 h 10000"/>
              <a:gd name="connsiteX18" fmla="*/ 4147 w 10000"/>
              <a:gd name="connsiteY18" fmla="*/ 5025 h 10000"/>
              <a:gd name="connsiteX19" fmla="*/ 3578 w 10000"/>
              <a:gd name="connsiteY19" fmla="*/ 5412 h 10000"/>
              <a:gd name="connsiteX20" fmla="*/ 2844 w 10000"/>
              <a:gd name="connsiteY20" fmla="*/ 5797 h 10000"/>
              <a:gd name="connsiteX21" fmla="*/ 2275 w 10000"/>
              <a:gd name="connsiteY21" fmla="*/ 6186 h 10000"/>
              <a:gd name="connsiteX22" fmla="*/ 1706 w 10000"/>
              <a:gd name="connsiteY22" fmla="*/ 6570 h 10000"/>
              <a:gd name="connsiteX23" fmla="*/ 1327 w 10000"/>
              <a:gd name="connsiteY23" fmla="*/ 6570 h 10000"/>
              <a:gd name="connsiteX24" fmla="*/ 1137 w 10000"/>
              <a:gd name="connsiteY24" fmla="*/ 6570 h 10000"/>
              <a:gd name="connsiteX25" fmla="*/ 948 w 10000"/>
              <a:gd name="connsiteY25" fmla="*/ 6186 h 10000"/>
              <a:gd name="connsiteX26" fmla="*/ 758 w 10000"/>
              <a:gd name="connsiteY26" fmla="*/ 6186 h 10000"/>
              <a:gd name="connsiteX27" fmla="*/ 569 w 10000"/>
              <a:gd name="connsiteY27" fmla="*/ 5797 h 10000"/>
              <a:gd name="connsiteX28" fmla="*/ 190 w 10000"/>
              <a:gd name="connsiteY28" fmla="*/ 5412 h 10000"/>
              <a:gd name="connsiteX29" fmla="*/ 190 w 10000"/>
              <a:gd name="connsiteY29" fmla="*/ 5025 h 10000"/>
              <a:gd name="connsiteX30" fmla="*/ 0 w 10000"/>
              <a:gd name="connsiteY30" fmla="*/ 4640 h 10000"/>
              <a:gd name="connsiteX31" fmla="*/ 0 w 10000"/>
              <a:gd name="connsiteY31" fmla="*/ 4640 h 10000"/>
              <a:gd name="connsiteX32" fmla="*/ 0 w 10000"/>
              <a:gd name="connsiteY32" fmla="*/ 4640 h 10000"/>
              <a:gd name="connsiteX33" fmla="*/ 379 w 10000"/>
              <a:gd name="connsiteY33" fmla="*/ 4253 h 10000"/>
              <a:gd name="connsiteX34" fmla="*/ 569 w 10000"/>
              <a:gd name="connsiteY34" fmla="*/ 4253 h 10000"/>
              <a:gd name="connsiteX35" fmla="*/ 1137 w 10000"/>
              <a:gd name="connsiteY35" fmla="*/ 4253 h 10000"/>
              <a:gd name="connsiteX36" fmla="*/ 2085 w 10000"/>
              <a:gd name="connsiteY36" fmla="*/ 3865 h 10000"/>
              <a:gd name="connsiteX37" fmla="*/ 2844 w 10000"/>
              <a:gd name="connsiteY37" fmla="*/ 3865 h 10000"/>
              <a:gd name="connsiteX38" fmla="*/ 3389 w 10000"/>
              <a:gd name="connsiteY38" fmla="*/ 3479 h 10000"/>
              <a:gd name="connsiteX39" fmla="*/ 4716 w 10000"/>
              <a:gd name="connsiteY39" fmla="*/ 2707 h 10000"/>
              <a:gd name="connsiteX40" fmla="*/ 5284 w 10000"/>
              <a:gd name="connsiteY40" fmla="*/ 2321 h 10000"/>
              <a:gd name="connsiteX41" fmla="*/ 6043 w 10000"/>
              <a:gd name="connsiteY41" fmla="*/ 1933 h 10000"/>
              <a:gd name="connsiteX42" fmla="*/ 6801 w 10000"/>
              <a:gd name="connsiteY42" fmla="*/ 1546 h 10000"/>
              <a:gd name="connsiteX43" fmla="*/ 7180 w 10000"/>
              <a:gd name="connsiteY43" fmla="*/ 1159 h 10000"/>
              <a:gd name="connsiteX44" fmla="*/ 7559 w 10000"/>
              <a:gd name="connsiteY44" fmla="*/ 774 h 10000"/>
              <a:gd name="connsiteX45" fmla="*/ 7725 w 10000"/>
              <a:gd name="connsiteY45" fmla="*/ 387 h 10000"/>
              <a:gd name="connsiteX46" fmla="*/ 7915 w 10000"/>
              <a:gd name="connsiteY46" fmla="*/ 387 h 10000"/>
              <a:gd name="connsiteX47" fmla="*/ 8104 w 10000"/>
              <a:gd name="connsiteY47" fmla="*/ 0 h 10000"/>
              <a:gd name="connsiteX48" fmla="*/ 8294 w 10000"/>
              <a:gd name="connsiteY48" fmla="*/ 387 h 10000"/>
              <a:gd name="connsiteX49" fmla="*/ 8483 w 10000"/>
              <a:gd name="connsiteY49" fmla="*/ 387 h 10000"/>
              <a:gd name="connsiteX50" fmla="*/ 8863 w 10000"/>
              <a:gd name="connsiteY50" fmla="*/ 774 h 10000"/>
              <a:gd name="connsiteX51" fmla="*/ 9242 w 10000"/>
              <a:gd name="connsiteY51" fmla="*/ 1159 h 10000"/>
              <a:gd name="connsiteX52" fmla="*/ 9621 w 10000"/>
              <a:gd name="connsiteY52" fmla="*/ 1546 h 10000"/>
              <a:gd name="connsiteX53" fmla="*/ 9810 w 10000"/>
              <a:gd name="connsiteY53" fmla="*/ 2321 h 10000"/>
              <a:gd name="connsiteX54" fmla="*/ 10000 w 10000"/>
              <a:gd name="connsiteY54" fmla="*/ 2707 h 10000"/>
              <a:gd name="connsiteX55" fmla="*/ 10000 w 10000"/>
              <a:gd name="connsiteY55" fmla="*/ 2707 h 10000"/>
              <a:gd name="connsiteX56" fmla="*/ 10000 w 10000"/>
              <a:gd name="connsiteY56" fmla="*/ 3091 h 10000"/>
              <a:gd name="connsiteX57" fmla="*/ 9810 w 10000"/>
              <a:gd name="connsiteY57" fmla="*/ 3479 h 10000"/>
              <a:gd name="connsiteX58" fmla="*/ 9621 w 10000"/>
              <a:gd name="connsiteY58" fmla="*/ 4253 h 10000"/>
              <a:gd name="connsiteX59" fmla="*/ 9431 w 10000"/>
              <a:gd name="connsiteY59" fmla="*/ 4640 h 10000"/>
              <a:gd name="connsiteX60" fmla="*/ 9431 w 10000"/>
              <a:gd name="connsiteY60" fmla="*/ 5025 h 10000"/>
              <a:gd name="connsiteX61" fmla="*/ 9242 w 10000"/>
              <a:gd name="connsiteY61" fmla="*/ 5412 h 10000"/>
              <a:gd name="connsiteX62" fmla="*/ 9242 w 10000"/>
              <a:gd name="connsiteY62" fmla="*/ 6186 h 10000"/>
              <a:gd name="connsiteX63" fmla="*/ 9052 w 10000"/>
              <a:gd name="connsiteY63" fmla="*/ 6959 h 10000"/>
              <a:gd name="connsiteX64" fmla="*/ 8863 w 10000"/>
              <a:gd name="connsiteY64" fmla="*/ 7730 h 10000"/>
              <a:gd name="connsiteX65" fmla="*/ 8863 w 10000"/>
              <a:gd name="connsiteY65" fmla="*/ 8888 h 10000"/>
              <a:gd name="connsiteX0" fmla="*/ 7559 w 10000"/>
              <a:gd name="connsiteY0" fmla="*/ 8503 h 8888"/>
              <a:gd name="connsiteX1" fmla="*/ 7559 w 10000"/>
              <a:gd name="connsiteY1" fmla="*/ 7730 h 8888"/>
              <a:gd name="connsiteX2" fmla="*/ 7559 w 10000"/>
              <a:gd name="connsiteY2" fmla="*/ 6570 h 8888"/>
              <a:gd name="connsiteX3" fmla="*/ 7725 w 10000"/>
              <a:gd name="connsiteY3" fmla="*/ 5797 h 8888"/>
              <a:gd name="connsiteX4" fmla="*/ 7725 w 10000"/>
              <a:gd name="connsiteY4" fmla="*/ 5412 h 8888"/>
              <a:gd name="connsiteX5" fmla="*/ 7725 w 10000"/>
              <a:gd name="connsiteY5" fmla="*/ 4640 h 8888"/>
              <a:gd name="connsiteX6" fmla="*/ 7725 w 10000"/>
              <a:gd name="connsiteY6" fmla="*/ 4253 h 8888"/>
              <a:gd name="connsiteX7" fmla="*/ 7725 w 10000"/>
              <a:gd name="connsiteY7" fmla="*/ 3865 h 8888"/>
              <a:gd name="connsiteX8" fmla="*/ 7725 w 10000"/>
              <a:gd name="connsiteY8" fmla="*/ 3865 h 8888"/>
              <a:gd name="connsiteX9" fmla="*/ 7725 w 10000"/>
              <a:gd name="connsiteY9" fmla="*/ 3479 h 8888"/>
              <a:gd name="connsiteX10" fmla="*/ 7725 w 10000"/>
              <a:gd name="connsiteY10" fmla="*/ 3479 h 8888"/>
              <a:gd name="connsiteX11" fmla="*/ 7559 w 10000"/>
              <a:gd name="connsiteY11" fmla="*/ 3479 h 8888"/>
              <a:gd name="connsiteX12" fmla="*/ 7370 w 10000"/>
              <a:gd name="connsiteY12" fmla="*/ 3479 h 8888"/>
              <a:gd name="connsiteX13" fmla="*/ 6991 w 10000"/>
              <a:gd name="connsiteY13" fmla="*/ 3479 h 8888"/>
              <a:gd name="connsiteX14" fmla="*/ 6611 w 10000"/>
              <a:gd name="connsiteY14" fmla="*/ 3479 h 8888"/>
              <a:gd name="connsiteX15" fmla="*/ 6232 w 10000"/>
              <a:gd name="connsiteY15" fmla="*/ 3865 h 8888"/>
              <a:gd name="connsiteX16" fmla="*/ 4905 w 10000"/>
              <a:gd name="connsiteY16" fmla="*/ 4640 h 8888"/>
              <a:gd name="connsiteX17" fmla="*/ 4147 w 10000"/>
              <a:gd name="connsiteY17" fmla="*/ 5025 h 8888"/>
              <a:gd name="connsiteX18" fmla="*/ 3578 w 10000"/>
              <a:gd name="connsiteY18" fmla="*/ 5412 h 8888"/>
              <a:gd name="connsiteX19" fmla="*/ 2844 w 10000"/>
              <a:gd name="connsiteY19" fmla="*/ 5797 h 8888"/>
              <a:gd name="connsiteX20" fmla="*/ 2275 w 10000"/>
              <a:gd name="connsiteY20" fmla="*/ 6186 h 8888"/>
              <a:gd name="connsiteX21" fmla="*/ 1706 w 10000"/>
              <a:gd name="connsiteY21" fmla="*/ 6570 h 8888"/>
              <a:gd name="connsiteX22" fmla="*/ 1327 w 10000"/>
              <a:gd name="connsiteY22" fmla="*/ 6570 h 8888"/>
              <a:gd name="connsiteX23" fmla="*/ 1137 w 10000"/>
              <a:gd name="connsiteY23" fmla="*/ 6570 h 8888"/>
              <a:gd name="connsiteX24" fmla="*/ 948 w 10000"/>
              <a:gd name="connsiteY24" fmla="*/ 6186 h 8888"/>
              <a:gd name="connsiteX25" fmla="*/ 758 w 10000"/>
              <a:gd name="connsiteY25" fmla="*/ 6186 h 8888"/>
              <a:gd name="connsiteX26" fmla="*/ 569 w 10000"/>
              <a:gd name="connsiteY26" fmla="*/ 5797 h 8888"/>
              <a:gd name="connsiteX27" fmla="*/ 190 w 10000"/>
              <a:gd name="connsiteY27" fmla="*/ 5412 h 8888"/>
              <a:gd name="connsiteX28" fmla="*/ 190 w 10000"/>
              <a:gd name="connsiteY28" fmla="*/ 5025 h 8888"/>
              <a:gd name="connsiteX29" fmla="*/ 0 w 10000"/>
              <a:gd name="connsiteY29" fmla="*/ 4640 h 8888"/>
              <a:gd name="connsiteX30" fmla="*/ 0 w 10000"/>
              <a:gd name="connsiteY30" fmla="*/ 4640 h 8888"/>
              <a:gd name="connsiteX31" fmla="*/ 0 w 10000"/>
              <a:gd name="connsiteY31" fmla="*/ 4640 h 8888"/>
              <a:gd name="connsiteX32" fmla="*/ 379 w 10000"/>
              <a:gd name="connsiteY32" fmla="*/ 4253 h 8888"/>
              <a:gd name="connsiteX33" fmla="*/ 569 w 10000"/>
              <a:gd name="connsiteY33" fmla="*/ 4253 h 8888"/>
              <a:gd name="connsiteX34" fmla="*/ 1137 w 10000"/>
              <a:gd name="connsiteY34" fmla="*/ 4253 h 8888"/>
              <a:gd name="connsiteX35" fmla="*/ 2085 w 10000"/>
              <a:gd name="connsiteY35" fmla="*/ 3865 h 8888"/>
              <a:gd name="connsiteX36" fmla="*/ 2844 w 10000"/>
              <a:gd name="connsiteY36" fmla="*/ 3865 h 8888"/>
              <a:gd name="connsiteX37" fmla="*/ 3389 w 10000"/>
              <a:gd name="connsiteY37" fmla="*/ 3479 h 8888"/>
              <a:gd name="connsiteX38" fmla="*/ 4716 w 10000"/>
              <a:gd name="connsiteY38" fmla="*/ 2707 h 8888"/>
              <a:gd name="connsiteX39" fmla="*/ 5284 w 10000"/>
              <a:gd name="connsiteY39" fmla="*/ 2321 h 8888"/>
              <a:gd name="connsiteX40" fmla="*/ 6043 w 10000"/>
              <a:gd name="connsiteY40" fmla="*/ 1933 h 8888"/>
              <a:gd name="connsiteX41" fmla="*/ 6801 w 10000"/>
              <a:gd name="connsiteY41" fmla="*/ 1546 h 8888"/>
              <a:gd name="connsiteX42" fmla="*/ 7180 w 10000"/>
              <a:gd name="connsiteY42" fmla="*/ 1159 h 8888"/>
              <a:gd name="connsiteX43" fmla="*/ 7559 w 10000"/>
              <a:gd name="connsiteY43" fmla="*/ 774 h 8888"/>
              <a:gd name="connsiteX44" fmla="*/ 7725 w 10000"/>
              <a:gd name="connsiteY44" fmla="*/ 387 h 8888"/>
              <a:gd name="connsiteX45" fmla="*/ 7915 w 10000"/>
              <a:gd name="connsiteY45" fmla="*/ 387 h 8888"/>
              <a:gd name="connsiteX46" fmla="*/ 8104 w 10000"/>
              <a:gd name="connsiteY46" fmla="*/ 0 h 8888"/>
              <a:gd name="connsiteX47" fmla="*/ 8294 w 10000"/>
              <a:gd name="connsiteY47" fmla="*/ 387 h 8888"/>
              <a:gd name="connsiteX48" fmla="*/ 8483 w 10000"/>
              <a:gd name="connsiteY48" fmla="*/ 387 h 8888"/>
              <a:gd name="connsiteX49" fmla="*/ 8863 w 10000"/>
              <a:gd name="connsiteY49" fmla="*/ 774 h 8888"/>
              <a:gd name="connsiteX50" fmla="*/ 9242 w 10000"/>
              <a:gd name="connsiteY50" fmla="*/ 1159 h 8888"/>
              <a:gd name="connsiteX51" fmla="*/ 9621 w 10000"/>
              <a:gd name="connsiteY51" fmla="*/ 1546 h 8888"/>
              <a:gd name="connsiteX52" fmla="*/ 9810 w 10000"/>
              <a:gd name="connsiteY52" fmla="*/ 2321 h 8888"/>
              <a:gd name="connsiteX53" fmla="*/ 10000 w 10000"/>
              <a:gd name="connsiteY53" fmla="*/ 2707 h 8888"/>
              <a:gd name="connsiteX54" fmla="*/ 10000 w 10000"/>
              <a:gd name="connsiteY54" fmla="*/ 2707 h 8888"/>
              <a:gd name="connsiteX55" fmla="*/ 10000 w 10000"/>
              <a:gd name="connsiteY55" fmla="*/ 3091 h 8888"/>
              <a:gd name="connsiteX56" fmla="*/ 9810 w 10000"/>
              <a:gd name="connsiteY56" fmla="*/ 3479 h 8888"/>
              <a:gd name="connsiteX57" fmla="*/ 9621 w 10000"/>
              <a:gd name="connsiteY57" fmla="*/ 4253 h 8888"/>
              <a:gd name="connsiteX58" fmla="*/ 9431 w 10000"/>
              <a:gd name="connsiteY58" fmla="*/ 4640 h 8888"/>
              <a:gd name="connsiteX59" fmla="*/ 9431 w 10000"/>
              <a:gd name="connsiteY59" fmla="*/ 5025 h 8888"/>
              <a:gd name="connsiteX60" fmla="*/ 9242 w 10000"/>
              <a:gd name="connsiteY60" fmla="*/ 5412 h 8888"/>
              <a:gd name="connsiteX61" fmla="*/ 9242 w 10000"/>
              <a:gd name="connsiteY61" fmla="*/ 6186 h 8888"/>
              <a:gd name="connsiteX62" fmla="*/ 9052 w 10000"/>
              <a:gd name="connsiteY62" fmla="*/ 6959 h 8888"/>
              <a:gd name="connsiteX63" fmla="*/ 8863 w 10000"/>
              <a:gd name="connsiteY63" fmla="*/ 7730 h 8888"/>
              <a:gd name="connsiteX64" fmla="*/ 8863 w 10000"/>
              <a:gd name="connsiteY64" fmla="*/ 8888 h 8888"/>
              <a:gd name="connsiteX0" fmla="*/ 7559 w 10000"/>
              <a:gd name="connsiteY0" fmla="*/ 9567 h 9567"/>
              <a:gd name="connsiteX1" fmla="*/ 7559 w 10000"/>
              <a:gd name="connsiteY1" fmla="*/ 8697 h 9567"/>
              <a:gd name="connsiteX2" fmla="*/ 7559 w 10000"/>
              <a:gd name="connsiteY2" fmla="*/ 7392 h 9567"/>
              <a:gd name="connsiteX3" fmla="*/ 7725 w 10000"/>
              <a:gd name="connsiteY3" fmla="*/ 6522 h 9567"/>
              <a:gd name="connsiteX4" fmla="*/ 7725 w 10000"/>
              <a:gd name="connsiteY4" fmla="*/ 6089 h 9567"/>
              <a:gd name="connsiteX5" fmla="*/ 7725 w 10000"/>
              <a:gd name="connsiteY5" fmla="*/ 5221 h 9567"/>
              <a:gd name="connsiteX6" fmla="*/ 7725 w 10000"/>
              <a:gd name="connsiteY6" fmla="*/ 4785 h 9567"/>
              <a:gd name="connsiteX7" fmla="*/ 7725 w 10000"/>
              <a:gd name="connsiteY7" fmla="*/ 4349 h 9567"/>
              <a:gd name="connsiteX8" fmla="*/ 7725 w 10000"/>
              <a:gd name="connsiteY8" fmla="*/ 4349 h 9567"/>
              <a:gd name="connsiteX9" fmla="*/ 7725 w 10000"/>
              <a:gd name="connsiteY9" fmla="*/ 3914 h 9567"/>
              <a:gd name="connsiteX10" fmla="*/ 7725 w 10000"/>
              <a:gd name="connsiteY10" fmla="*/ 3914 h 9567"/>
              <a:gd name="connsiteX11" fmla="*/ 7559 w 10000"/>
              <a:gd name="connsiteY11" fmla="*/ 3914 h 9567"/>
              <a:gd name="connsiteX12" fmla="*/ 7370 w 10000"/>
              <a:gd name="connsiteY12" fmla="*/ 3914 h 9567"/>
              <a:gd name="connsiteX13" fmla="*/ 6991 w 10000"/>
              <a:gd name="connsiteY13" fmla="*/ 3914 h 9567"/>
              <a:gd name="connsiteX14" fmla="*/ 6611 w 10000"/>
              <a:gd name="connsiteY14" fmla="*/ 3914 h 9567"/>
              <a:gd name="connsiteX15" fmla="*/ 6232 w 10000"/>
              <a:gd name="connsiteY15" fmla="*/ 4349 h 9567"/>
              <a:gd name="connsiteX16" fmla="*/ 4905 w 10000"/>
              <a:gd name="connsiteY16" fmla="*/ 5221 h 9567"/>
              <a:gd name="connsiteX17" fmla="*/ 4147 w 10000"/>
              <a:gd name="connsiteY17" fmla="*/ 5654 h 9567"/>
              <a:gd name="connsiteX18" fmla="*/ 3578 w 10000"/>
              <a:gd name="connsiteY18" fmla="*/ 6089 h 9567"/>
              <a:gd name="connsiteX19" fmla="*/ 2844 w 10000"/>
              <a:gd name="connsiteY19" fmla="*/ 6522 h 9567"/>
              <a:gd name="connsiteX20" fmla="*/ 2275 w 10000"/>
              <a:gd name="connsiteY20" fmla="*/ 6960 h 9567"/>
              <a:gd name="connsiteX21" fmla="*/ 1706 w 10000"/>
              <a:gd name="connsiteY21" fmla="*/ 7392 h 9567"/>
              <a:gd name="connsiteX22" fmla="*/ 1327 w 10000"/>
              <a:gd name="connsiteY22" fmla="*/ 7392 h 9567"/>
              <a:gd name="connsiteX23" fmla="*/ 1137 w 10000"/>
              <a:gd name="connsiteY23" fmla="*/ 7392 h 9567"/>
              <a:gd name="connsiteX24" fmla="*/ 948 w 10000"/>
              <a:gd name="connsiteY24" fmla="*/ 6960 h 9567"/>
              <a:gd name="connsiteX25" fmla="*/ 758 w 10000"/>
              <a:gd name="connsiteY25" fmla="*/ 6960 h 9567"/>
              <a:gd name="connsiteX26" fmla="*/ 569 w 10000"/>
              <a:gd name="connsiteY26" fmla="*/ 6522 h 9567"/>
              <a:gd name="connsiteX27" fmla="*/ 190 w 10000"/>
              <a:gd name="connsiteY27" fmla="*/ 6089 h 9567"/>
              <a:gd name="connsiteX28" fmla="*/ 190 w 10000"/>
              <a:gd name="connsiteY28" fmla="*/ 5654 h 9567"/>
              <a:gd name="connsiteX29" fmla="*/ 0 w 10000"/>
              <a:gd name="connsiteY29" fmla="*/ 5221 h 9567"/>
              <a:gd name="connsiteX30" fmla="*/ 0 w 10000"/>
              <a:gd name="connsiteY30" fmla="*/ 5221 h 9567"/>
              <a:gd name="connsiteX31" fmla="*/ 0 w 10000"/>
              <a:gd name="connsiteY31" fmla="*/ 5221 h 9567"/>
              <a:gd name="connsiteX32" fmla="*/ 379 w 10000"/>
              <a:gd name="connsiteY32" fmla="*/ 4785 h 9567"/>
              <a:gd name="connsiteX33" fmla="*/ 569 w 10000"/>
              <a:gd name="connsiteY33" fmla="*/ 4785 h 9567"/>
              <a:gd name="connsiteX34" fmla="*/ 1137 w 10000"/>
              <a:gd name="connsiteY34" fmla="*/ 4785 h 9567"/>
              <a:gd name="connsiteX35" fmla="*/ 2085 w 10000"/>
              <a:gd name="connsiteY35" fmla="*/ 4349 h 9567"/>
              <a:gd name="connsiteX36" fmla="*/ 2844 w 10000"/>
              <a:gd name="connsiteY36" fmla="*/ 4349 h 9567"/>
              <a:gd name="connsiteX37" fmla="*/ 3389 w 10000"/>
              <a:gd name="connsiteY37" fmla="*/ 3914 h 9567"/>
              <a:gd name="connsiteX38" fmla="*/ 4716 w 10000"/>
              <a:gd name="connsiteY38" fmla="*/ 3046 h 9567"/>
              <a:gd name="connsiteX39" fmla="*/ 5284 w 10000"/>
              <a:gd name="connsiteY39" fmla="*/ 2611 h 9567"/>
              <a:gd name="connsiteX40" fmla="*/ 6043 w 10000"/>
              <a:gd name="connsiteY40" fmla="*/ 2175 h 9567"/>
              <a:gd name="connsiteX41" fmla="*/ 6801 w 10000"/>
              <a:gd name="connsiteY41" fmla="*/ 1739 h 9567"/>
              <a:gd name="connsiteX42" fmla="*/ 7180 w 10000"/>
              <a:gd name="connsiteY42" fmla="*/ 1304 h 9567"/>
              <a:gd name="connsiteX43" fmla="*/ 7559 w 10000"/>
              <a:gd name="connsiteY43" fmla="*/ 871 h 9567"/>
              <a:gd name="connsiteX44" fmla="*/ 7725 w 10000"/>
              <a:gd name="connsiteY44" fmla="*/ 435 h 9567"/>
              <a:gd name="connsiteX45" fmla="*/ 7915 w 10000"/>
              <a:gd name="connsiteY45" fmla="*/ 435 h 9567"/>
              <a:gd name="connsiteX46" fmla="*/ 8104 w 10000"/>
              <a:gd name="connsiteY46" fmla="*/ 0 h 9567"/>
              <a:gd name="connsiteX47" fmla="*/ 8294 w 10000"/>
              <a:gd name="connsiteY47" fmla="*/ 435 h 9567"/>
              <a:gd name="connsiteX48" fmla="*/ 8483 w 10000"/>
              <a:gd name="connsiteY48" fmla="*/ 435 h 9567"/>
              <a:gd name="connsiteX49" fmla="*/ 8863 w 10000"/>
              <a:gd name="connsiteY49" fmla="*/ 871 h 9567"/>
              <a:gd name="connsiteX50" fmla="*/ 9242 w 10000"/>
              <a:gd name="connsiteY50" fmla="*/ 1304 h 9567"/>
              <a:gd name="connsiteX51" fmla="*/ 9621 w 10000"/>
              <a:gd name="connsiteY51" fmla="*/ 1739 h 9567"/>
              <a:gd name="connsiteX52" fmla="*/ 9810 w 10000"/>
              <a:gd name="connsiteY52" fmla="*/ 2611 h 9567"/>
              <a:gd name="connsiteX53" fmla="*/ 10000 w 10000"/>
              <a:gd name="connsiteY53" fmla="*/ 3046 h 9567"/>
              <a:gd name="connsiteX54" fmla="*/ 10000 w 10000"/>
              <a:gd name="connsiteY54" fmla="*/ 3046 h 9567"/>
              <a:gd name="connsiteX55" fmla="*/ 10000 w 10000"/>
              <a:gd name="connsiteY55" fmla="*/ 3478 h 9567"/>
              <a:gd name="connsiteX56" fmla="*/ 9810 w 10000"/>
              <a:gd name="connsiteY56" fmla="*/ 3914 h 9567"/>
              <a:gd name="connsiteX57" fmla="*/ 9621 w 10000"/>
              <a:gd name="connsiteY57" fmla="*/ 4785 h 9567"/>
              <a:gd name="connsiteX58" fmla="*/ 9431 w 10000"/>
              <a:gd name="connsiteY58" fmla="*/ 5221 h 9567"/>
              <a:gd name="connsiteX59" fmla="*/ 9431 w 10000"/>
              <a:gd name="connsiteY59" fmla="*/ 5654 h 9567"/>
              <a:gd name="connsiteX60" fmla="*/ 9242 w 10000"/>
              <a:gd name="connsiteY60" fmla="*/ 6089 h 9567"/>
              <a:gd name="connsiteX61" fmla="*/ 9242 w 10000"/>
              <a:gd name="connsiteY61" fmla="*/ 6960 h 9567"/>
              <a:gd name="connsiteX62" fmla="*/ 9052 w 10000"/>
              <a:gd name="connsiteY62" fmla="*/ 7830 h 9567"/>
              <a:gd name="connsiteX63" fmla="*/ 8863 w 10000"/>
              <a:gd name="connsiteY63" fmla="*/ 8697 h 9567"/>
              <a:gd name="connsiteX0" fmla="*/ 7559 w 10000"/>
              <a:gd name="connsiteY0" fmla="*/ 10000 h 10000"/>
              <a:gd name="connsiteX1" fmla="*/ 7559 w 10000"/>
              <a:gd name="connsiteY1" fmla="*/ 9091 h 10000"/>
              <a:gd name="connsiteX2" fmla="*/ 7559 w 10000"/>
              <a:gd name="connsiteY2" fmla="*/ 7727 h 10000"/>
              <a:gd name="connsiteX3" fmla="*/ 7725 w 10000"/>
              <a:gd name="connsiteY3" fmla="*/ 6817 h 10000"/>
              <a:gd name="connsiteX4" fmla="*/ 7725 w 10000"/>
              <a:gd name="connsiteY4" fmla="*/ 6365 h 10000"/>
              <a:gd name="connsiteX5" fmla="*/ 7725 w 10000"/>
              <a:gd name="connsiteY5" fmla="*/ 5457 h 10000"/>
              <a:gd name="connsiteX6" fmla="*/ 7725 w 10000"/>
              <a:gd name="connsiteY6" fmla="*/ 5002 h 10000"/>
              <a:gd name="connsiteX7" fmla="*/ 7725 w 10000"/>
              <a:gd name="connsiteY7" fmla="*/ 4546 h 10000"/>
              <a:gd name="connsiteX8" fmla="*/ 7725 w 10000"/>
              <a:gd name="connsiteY8" fmla="*/ 4546 h 10000"/>
              <a:gd name="connsiteX9" fmla="*/ 7725 w 10000"/>
              <a:gd name="connsiteY9" fmla="*/ 4091 h 10000"/>
              <a:gd name="connsiteX10" fmla="*/ 7725 w 10000"/>
              <a:gd name="connsiteY10" fmla="*/ 4091 h 10000"/>
              <a:gd name="connsiteX11" fmla="*/ 7559 w 10000"/>
              <a:gd name="connsiteY11" fmla="*/ 4091 h 10000"/>
              <a:gd name="connsiteX12" fmla="*/ 7370 w 10000"/>
              <a:gd name="connsiteY12" fmla="*/ 4091 h 10000"/>
              <a:gd name="connsiteX13" fmla="*/ 6991 w 10000"/>
              <a:gd name="connsiteY13" fmla="*/ 4091 h 10000"/>
              <a:gd name="connsiteX14" fmla="*/ 6611 w 10000"/>
              <a:gd name="connsiteY14" fmla="*/ 4091 h 10000"/>
              <a:gd name="connsiteX15" fmla="*/ 6232 w 10000"/>
              <a:gd name="connsiteY15" fmla="*/ 4546 h 10000"/>
              <a:gd name="connsiteX16" fmla="*/ 4905 w 10000"/>
              <a:gd name="connsiteY16" fmla="*/ 5457 h 10000"/>
              <a:gd name="connsiteX17" fmla="*/ 4147 w 10000"/>
              <a:gd name="connsiteY17" fmla="*/ 5910 h 10000"/>
              <a:gd name="connsiteX18" fmla="*/ 3578 w 10000"/>
              <a:gd name="connsiteY18" fmla="*/ 6365 h 10000"/>
              <a:gd name="connsiteX19" fmla="*/ 2844 w 10000"/>
              <a:gd name="connsiteY19" fmla="*/ 6817 h 10000"/>
              <a:gd name="connsiteX20" fmla="*/ 2275 w 10000"/>
              <a:gd name="connsiteY20" fmla="*/ 7275 h 10000"/>
              <a:gd name="connsiteX21" fmla="*/ 1706 w 10000"/>
              <a:gd name="connsiteY21" fmla="*/ 7727 h 10000"/>
              <a:gd name="connsiteX22" fmla="*/ 1327 w 10000"/>
              <a:gd name="connsiteY22" fmla="*/ 7727 h 10000"/>
              <a:gd name="connsiteX23" fmla="*/ 1137 w 10000"/>
              <a:gd name="connsiteY23" fmla="*/ 7727 h 10000"/>
              <a:gd name="connsiteX24" fmla="*/ 948 w 10000"/>
              <a:gd name="connsiteY24" fmla="*/ 7275 h 10000"/>
              <a:gd name="connsiteX25" fmla="*/ 758 w 10000"/>
              <a:gd name="connsiteY25" fmla="*/ 7275 h 10000"/>
              <a:gd name="connsiteX26" fmla="*/ 569 w 10000"/>
              <a:gd name="connsiteY26" fmla="*/ 6817 h 10000"/>
              <a:gd name="connsiteX27" fmla="*/ 190 w 10000"/>
              <a:gd name="connsiteY27" fmla="*/ 6365 h 10000"/>
              <a:gd name="connsiteX28" fmla="*/ 190 w 10000"/>
              <a:gd name="connsiteY28" fmla="*/ 5910 h 10000"/>
              <a:gd name="connsiteX29" fmla="*/ 0 w 10000"/>
              <a:gd name="connsiteY29" fmla="*/ 5457 h 10000"/>
              <a:gd name="connsiteX30" fmla="*/ 0 w 10000"/>
              <a:gd name="connsiteY30" fmla="*/ 5457 h 10000"/>
              <a:gd name="connsiteX31" fmla="*/ 0 w 10000"/>
              <a:gd name="connsiteY31" fmla="*/ 5457 h 10000"/>
              <a:gd name="connsiteX32" fmla="*/ 379 w 10000"/>
              <a:gd name="connsiteY32" fmla="*/ 5002 h 10000"/>
              <a:gd name="connsiteX33" fmla="*/ 569 w 10000"/>
              <a:gd name="connsiteY33" fmla="*/ 5002 h 10000"/>
              <a:gd name="connsiteX34" fmla="*/ 1137 w 10000"/>
              <a:gd name="connsiteY34" fmla="*/ 5002 h 10000"/>
              <a:gd name="connsiteX35" fmla="*/ 2085 w 10000"/>
              <a:gd name="connsiteY35" fmla="*/ 4546 h 10000"/>
              <a:gd name="connsiteX36" fmla="*/ 2844 w 10000"/>
              <a:gd name="connsiteY36" fmla="*/ 4546 h 10000"/>
              <a:gd name="connsiteX37" fmla="*/ 3389 w 10000"/>
              <a:gd name="connsiteY37" fmla="*/ 4091 h 10000"/>
              <a:gd name="connsiteX38" fmla="*/ 4716 w 10000"/>
              <a:gd name="connsiteY38" fmla="*/ 3184 h 10000"/>
              <a:gd name="connsiteX39" fmla="*/ 5284 w 10000"/>
              <a:gd name="connsiteY39" fmla="*/ 2729 h 10000"/>
              <a:gd name="connsiteX40" fmla="*/ 6043 w 10000"/>
              <a:gd name="connsiteY40" fmla="*/ 2273 h 10000"/>
              <a:gd name="connsiteX41" fmla="*/ 6801 w 10000"/>
              <a:gd name="connsiteY41" fmla="*/ 1818 h 10000"/>
              <a:gd name="connsiteX42" fmla="*/ 7180 w 10000"/>
              <a:gd name="connsiteY42" fmla="*/ 1363 h 10000"/>
              <a:gd name="connsiteX43" fmla="*/ 7559 w 10000"/>
              <a:gd name="connsiteY43" fmla="*/ 910 h 10000"/>
              <a:gd name="connsiteX44" fmla="*/ 7725 w 10000"/>
              <a:gd name="connsiteY44" fmla="*/ 455 h 10000"/>
              <a:gd name="connsiteX45" fmla="*/ 7915 w 10000"/>
              <a:gd name="connsiteY45" fmla="*/ 455 h 10000"/>
              <a:gd name="connsiteX46" fmla="*/ 8104 w 10000"/>
              <a:gd name="connsiteY46" fmla="*/ 0 h 10000"/>
              <a:gd name="connsiteX47" fmla="*/ 8294 w 10000"/>
              <a:gd name="connsiteY47" fmla="*/ 455 h 10000"/>
              <a:gd name="connsiteX48" fmla="*/ 8483 w 10000"/>
              <a:gd name="connsiteY48" fmla="*/ 455 h 10000"/>
              <a:gd name="connsiteX49" fmla="*/ 8863 w 10000"/>
              <a:gd name="connsiteY49" fmla="*/ 910 h 10000"/>
              <a:gd name="connsiteX50" fmla="*/ 9242 w 10000"/>
              <a:gd name="connsiteY50" fmla="*/ 1363 h 10000"/>
              <a:gd name="connsiteX51" fmla="*/ 9621 w 10000"/>
              <a:gd name="connsiteY51" fmla="*/ 1818 h 10000"/>
              <a:gd name="connsiteX52" fmla="*/ 9810 w 10000"/>
              <a:gd name="connsiteY52" fmla="*/ 2729 h 10000"/>
              <a:gd name="connsiteX53" fmla="*/ 10000 w 10000"/>
              <a:gd name="connsiteY53" fmla="*/ 3184 h 10000"/>
              <a:gd name="connsiteX54" fmla="*/ 10000 w 10000"/>
              <a:gd name="connsiteY54" fmla="*/ 3184 h 10000"/>
              <a:gd name="connsiteX55" fmla="*/ 10000 w 10000"/>
              <a:gd name="connsiteY55" fmla="*/ 3635 h 10000"/>
              <a:gd name="connsiteX56" fmla="*/ 9810 w 10000"/>
              <a:gd name="connsiteY56" fmla="*/ 4091 h 10000"/>
              <a:gd name="connsiteX57" fmla="*/ 9621 w 10000"/>
              <a:gd name="connsiteY57" fmla="*/ 5002 h 10000"/>
              <a:gd name="connsiteX58" fmla="*/ 9431 w 10000"/>
              <a:gd name="connsiteY58" fmla="*/ 5457 h 10000"/>
              <a:gd name="connsiteX59" fmla="*/ 9431 w 10000"/>
              <a:gd name="connsiteY59" fmla="*/ 5910 h 10000"/>
              <a:gd name="connsiteX60" fmla="*/ 9242 w 10000"/>
              <a:gd name="connsiteY60" fmla="*/ 6365 h 10000"/>
              <a:gd name="connsiteX61" fmla="*/ 9242 w 10000"/>
              <a:gd name="connsiteY61" fmla="*/ 7275 h 10000"/>
              <a:gd name="connsiteX62" fmla="*/ 9052 w 10000"/>
              <a:gd name="connsiteY62" fmla="*/ 8184 h 10000"/>
              <a:gd name="connsiteX0" fmla="*/ 7559 w 10000"/>
              <a:gd name="connsiteY0" fmla="*/ 9091 h 9091"/>
              <a:gd name="connsiteX1" fmla="*/ 7559 w 10000"/>
              <a:gd name="connsiteY1" fmla="*/ 7727 h 9091"/>
              <a:gd name="connsiteX2" fmla="*/ 7725 w 10000"/>
              <a:gd name="connsiteY2" fmla="*/ 6817 h 9091"/>
              <a:gd name="connsiteX3" fmla="*/ 7725 w 10000"/>
              <a:gd name="connsiteY3" fmla="*/ 6365 h 9091"/>
              <a:gd name="connsiteX4" fmla="*/ 7725 w 10000"/>
              <a:gd name="connsiteY4" fmla="*/ 5457 h 9091"/>
              <a:gd name="connsiteX5" fmla="*/ 7725 w 10000"/>
              <a:gd name="connsiteY5" fmla="*/ 5002 h 9091"/>
              <a:gd name="connsiteX6" fmla="*/ 7725 w 10000"/>
              <a:gd name="connsiteY6" fmla="*/ 4546 h 9091"/>
              <a:gd name="connsiteX7" fmla="*/ 7725 w 10000"/>
              <a:gd name="connsiteY7" fmla="*/ 4546 h 9091"/>
              <a:gd name="connsiteX8" fmla="*/ 7725 w 10000"/>
              <a:gd name="connsiteY8" fmla="*/ 4091 h 9091"/>
              <a:gd name="connsiteX9" fmla="*/ 7725 w 10000"/>
              <a:gd name="connsiteY9" fmla="*/ 4091 h 9091"/>
              <a:gd name="connsiteX10" fmla="*/ 7559 w 10000"/>
              <a:gd name="connsiteY10" fmla="*/ 4091 h 9091"/>
              <a:gd name="connsiteX11" fmla="*/ 7370 w 10000"/>
              <a:gd name="connsiteY11" fmla="*/ 4091 h 9091"/>
              <a:gd name="connsiteX12" fmla="*/ 6991 w 10000"/>
              <a:gd name="connsiteY12" fmla="*/ 4091 h 9091"/>
              <a:gd name="connsiteX13" fmla="*/ 6611 w 10000"/>
              <a:gd name="connsiteY13" fmla="*/ 4091 h 9091"/>
              <a:gd name="connsiteX14" fmla="*/ 6232 w 10000"/>
              <a:gd name="connsiteY14" fmla="*/ 4546 h 9091"/>
              <a:gd name="connsiteX15" fmla="*/ 4905 w 10000"/>
              <a:gd name="connsiteY15" fmla="*/ 5457 h 9091"/>
              <a:gd name="connsiteX16" fmla="*/ 4147 w 10000"/>
              <a:gd name="connsiteY16" fmla="*/ 5910 h 9091"/>
              <a:gd name="connsiteX17" fmla="*/ 3578 w 10000"/>
              <a:gd name="connsiteY17" fmla="*/ 6365 h 9091"/>
              <a:gd name="connsiteX18" fmla="*/ 2844 w 10000"/>
              <a:gd name="connsiteY18" fmla="*/ 6817 h 9091"/>
              <a:gd name="connsiteX19" fmla="*/ 2275 w 10000"/>
              <a:gd name="connsiteY19" fmla="*/ 7275 h 9091"/>
              <a:gd name="connsiteX20" fmla="*/ 1706 w 10000"/>
              <a:gd name="connsiteY20" fmla="*/ 7727 h 9091"/>
              <a:gd name="connsiteX21" fmla="*/ 1327 w 10000"/>
              <a:gd name="connsiteY21" fmla="*/ 7727 h 9091"/>
              <a:gd name="connsiteX22" fmla="*/ 1137 w 10000"/>
              <a:gd name="connsiteY22" fmla="*/ 7727 h 9091"/>
              <a:gd name="connsiteX23" fmla="*/ 948 w 10000"/>
              <a:gd name="connsiteY23" fmla="*/ 7275 h 9091"/>
              <a:gd name="connsiteX24" fmla="*/ 758 w 10000"/>
              <a:gd name="connsiteY24" fmla="*/ 7275 h 9091"/>
              <a:gd name="connsiteX25" fmla="*/ 569 w 10000"/>
              <a:gd name="connsiteY25" fmla="*/ 6817 h 9091"/>
              <a:gd name="connsiteX26" fmla="*/ 190 w 10000"/>
              <a:gd name="connsiteY26" fmla="*/ 6365 h 9091"/>
              <a:gd name="connsiteX27" fmla="*/ 190 w 10000"/>
              <a:gd name="connsiteY27" fmla="*/ 5910 h 9091"/>
              <a:gd name="connsiteX28" fmla="*/ 0 w 10000"/>
              <a:gd name="connsiteY28" fmla="*/ 5457 h 9091"/>
              <a:gd name="connsiteX29" fmla="*/ 0 w 10000"/>
              <a:gd name="connsiteY29" fmla="*/ 5457 h 9091"/>
              <a:gd name="connsiteX30" fmla="*/ 0 w 10000"/>
              <a:gd name="connsiteY30" fmla="*/ 5457 h 9091"/>
              <a:gd name="connsiteX31" fmla="*/ 379 w 10000"/>
              <a:gd name="connsiteY31" fmla="*/ 5002 h 9091"/>
              <a:gd name="connsiteX32" fmla="*/ 569 w 10000"/>
              <a:gd name="connsiteY32" fmla="*/ 5002 h 9091"/>
              <a:gd name="connsiteX33" fmla="*/ 1137 w 10000"/>
              <a:gd name="connsiteY33" fmla="*/ 5002 h 9091"/>
              <a:gd name="connsiteX34" fmla="*/ 2085 w 10000"/>
              <a:gd name="connsiteY34" fmla="*/ 4546 h 9091"/>
              <a:gd name="connsiteX35" fmla="*/ 2844 w 10000"/>
              <a:gd name="connsiteY35" fmla="*/ 4546 h 9091"/>
              <a:gd name="connsiteX36" fmla="*/ 3389 w 10000"/>
              <a:gd name="connsiteY36" fmla="*/ 4091 h 9091"/>
              <a:gd name="connsiteX37" fmla="*/ 4716 w 10000"/>
              <a:gd name="connsiteY37" fmla="*/ 3184 h 9091"/>
              <a:gd name="connsiteX38" fmla="*/ 5284 w 10000"/>
              <a:gd name="connsiteY38" fmla="*/ 2729 h 9091"/>
              <a:gd name="connsiteX39" fmla="*/ 6043 w 10000"/>
              <a:gd name="connsiteY39" fmla="*/ 2273 h 9091"/>
              <a:gd name="connsiteX40" fmla="*/ 6801 w 10000"/>
              <a:gd name="connsiteY40" fmla="*/ 1818 h 9091"/>
              <a:gd name="connsiteX41" fmla="*/ 7180 w 10000"/>
              <a:gd name="connsiteY41" fmla="*/ 1363 h 9091"/>
              <a:gd name="connsiteX42" fmla="*/ 7559 w 10000"/>
              <a:gd name="connsiteY42" fmla="*/ 910 h 9091"/>
              <a:gd name="connsiteX43" fmla="*/ 7725 w 10000"/>
              <a:gd name="connsiteY43" fmla="*/ 455 h 9091"/>
              <a:gd name="connsiteX44" fmla="*/ 7915 w 10000"/>
              <a:gd name="connsiteY44" fmla="*/ 455 h 9091"/>
              <a:gd name="connsiteX45" fmla="*/ 8104 w 10000"/>
              <a:gd name="connsiteY45" fmla="*/ 0 h 9091"/>
              <a:gd name="connsiteX46" fmla="*/ 8294 w 10000"/>
              <a:gd name="connsiteY46" fmla="*/ 455 h 9091"/>
              <a:gd name="connsiteX47" fmla="*/ 8483 w 10000"/>
              <a:gd name="connsiteY47" fmla="*/ 455 h 9091"/>
              <a:gd name="connsiteX48" fmla="*/ 8863 w 10000"/>
              <a:gd name="connsiteY48" fmla="*/ 910 h 9091"/>
              <a:gd name="connsiteX49" fmla="*/ 9242 w 10000"/>
              <a:gd name="connsiteY49" fmla="*/ 1363 h 9091"/>
              <a:gd name="connsiteX50" fmla="*/ 9621 w 10000"/>
              <a:gd name="connsiteY50" fmla="*/ 1818 h 9091"/>
              <a:gd name="connsiteX51" fmla="*/ 9810 w 10000"/>
              <a:gd name="connsiteY51" fmla="*/ 2729 h 9091"/>
              <a:gd name="connsiteX52" fmla="*/ 10000 w 10000"/>
              <a:gd name="connsiteY52" fmla="*/ 3184 h 9091"/>
              <a:gd name="connsiteX53" fmla="*/ 10000 w 10000"/>
              <a:gd name="connsiteY53" fmla="*/ 3184 h 9091"/>
              <a:gd name="connsiteX54" fmla="*/ 10000 w 10000"/>
              <a:gd name="connsiteY54" fmla="*/ 3635 h 9091"/>
              <a:gd name="connsiteX55" fmla="*/ 9810 w 10000"/>
              <a:gd name="connsiteY55" fmla="*/ 4091 h 9091"/>
              <a:gd name="connsiteX56" fmla="*/ 9621 w 10000"/>
              <a:gd name="connsiteY56" fmla="*/ 5002 h 9091"/>
              <a:gd name="connsiteX57" fmla="*/ 9431 w 10000"/>
              <a:gd name="connsiteY57" fmla="*/ 5457 h 9091"/>
              <a:gd name="connsiteX58" fmla="*/ 9431 w 10000"/>
              <a:gd name="connsiteY58" fmla="*/ 5910 h 9091"/>
              <a:gd name="connsiteX59" fmla="*/ 9242 w 10000"/>
              <a:gd name="connsiteY59" fmla="*/ 6365 h 9091"/>
              <a:gd name="connsiteX60" fmla="*/ 9242 w 10000"/>
              <a:gd name="connsiteY60" fmla="*/ 7275 h 9091"/>
              <a:gd name="connsiteX61" fmla="*/ 9052 w 10000"/>
              <a:gd name="connsiteY61" fmla="*/ 8184 h 9091"/>
              <a:gd name="connsiteX0" fmla="*/ 7559 w 10000"/>
              <a:gd name="connsiteY0" fmla="*/ 8500 h 9002"/>
              <a:gd name="connsiteX1" fmla="*/ 7725 w 10000"/>
              <a:gd name="connsiteY1" fmla="*/ 7499 h 9002"/>
              <a:gd name="connsiteX2" fmla="*/ 7725 w 10000"/>
              <a:gd name="connsiteY2" fmla="*/ 7001 h 9002"/>
              <a:gd name="connsiteX3" fmla="*/ 7725 w 10000"/>
              <a:gd name="connsiteY3" fmla="*/ 6003 h 9002"/>
              <a:gd name="connsiteX4" fmla="*/ 7725 w 10000"/>
              <a:gd name="connsiteY4" fmla="*/ 5502 h 9002"/>
              <a:gd name="connsiteX5" fmla="*/ 7725 w 10000"/>
              <a:gd name="connsiteY5" fmla="*/ 5001 h 9002"/>
              <a:gd name="connsiteX6" fmla="*/ 7725 w 10000"/>
              <a:gd name="connsiteY6" fmla="*/ 5001 h 9002"/>
              <a:gd name="connsiteX7" fmla="*/ 7725 w 10000"/>
              <a:gd name="connsiteY7" fmla="*/ 4500 h 9002"/>
              <a:gd name="connsiteX8" fmla="*/ 7725 w 10000"/>
              <a:gd name="connsiteY8" fmla="*/ 4500 h 9002"/>
              <a:gd name="connsiteX9" fmla="*/ 7559 w 10000"/>
              <a:gd name="connsiteY9" fmla="*/ 4500 h 9002"/>
              <a:gd name="connsiteX10" fmla="*/ 7370 w 10000"/>
              <a:gd name="connsiteY10" fmla="*/ 4500 h 9002"/>
              <a:gd name="connsiteX11" fmla="*/ 6991 w 10000"/>
              <a:gd name="connsiteY11" fmla="*/ 4500 h 9002"/>
              <a:gd name="connsiteX12" fmla="*/ 6611 w 10000"/>
              <a:gd name="connsiteY12" fmla="*/ 4500 h 9002"/>
              <a:gd name="connsiteX13" fmla="*/ 6232 w 10000"/>
              <a:gd name="connsiteY13" fmla="*/ 5001 h 9002"/>
              <a:gd name="connsiteX14" fmla="*/ 4905 w 10000"/>
              <a:gd name="connsiteY14" fmla="*/ 6003 h 9002"/>
              <a:gd name="connsiteX15" fmla="*/ 4147 w 10000"/>
              <a:gd name="connsiteY15" fmla="*/ 6501 h 9002"/>
              <a:gd name="connsiteX16" fmla="*/ 3578 w 10000"/>
              <a:gd name="connsiteY16" fmla="*/ 7001 h 9002"/>
              <a:gd name="connsiteX17" fmla="*/ 2844 w 10000"/>
              <a:gd name="connsiteY17" fmla="*/ 7499 h 9002"/>
              <a:gd name="connsiteX18" fmla="*/ 2275 w 10000"/>
              <a:gd name="connsiteY18" fmla="*/ 8002 h 9002"/>
              <a:gd name="connsiteX19" fmla="*/ 1706 w 10000"/>
              <a:gd name="connsiteY19" fmla="*/ 8500 h 9002"/>
              <a:gd name="connsiteX20" fmla="*/ 1327 w 10000"/>
              <a:gd name="connsiteY20" fmla="*/ 8500 h 9002"/>
              <a:gd name="connsiteX21" fmla="*/ 1137 w 10000"/>
              <a:gd name="connsiteY21" fmla="*/ 8500 h 9002"/>
              <a:gd name="connsiteX22" fmla="*/ 948 w 10000"/>
              <a:gd name="connsiteY22" fmla="*/ 8002 h 9002"/>
              <a:gd name="connsiteX23" fmla="*/ 758 w 10000"/>
              <a:gd name="connsiteY23" fmla="*/ 8002 h 9002"/>
              <a:gd name="connsiteX24" fmla="*/ 569 w 10000"/>
              <a:gd name="connsiteY24" fmla="*/ 7499 h 9002"/>
              <a:gd name="connsiteX25" fmla="*/ 190 w 10000"/>
              <a:gd name="connsiteY25" fmla="*/ 7001 h 9002"/>
              <a:gd name="connsiteX26" fmla="*/ 190 w 10000"/>
              <a:gd name="connsiteY26" fmla="*/ 6501 h 9002"/>
              <a:gd name="connsiteX27" fmla="*/ 0 w 10000"/>
              <a:gd name="connsiteY27" fmla="*/ 6003 h 9002"/>
              <a:gd name="connsiteX28" fmla="*/ 0 w 10000"/>
              <a:gd name="connsiteY28" fmla="*/ 6003 h 9002"/>
              <a:gd name="connsiteX29" fmla="*/ 0 w 10000"/>
              <a:gd name="connsiteY29" fmla="*/ 6003 h 9002"/>
              <a:gd name="connsiteX30" fmla="*/ 379 w 10000"/>
              <a:gd name="connsiteY30" fmla="*/ 5502 h 9002"/>
              <a:gd name="connsiteX31" fmla="*/ 569 w 10000"/>
              <a:gd name="connsiteY31" fmla="*/ 5502 h 9002"/>
              <a:gd name="connsiteX32" fmla="*/ 1137 w 10000"/>
              <a:gd name="connsiteY32" fmla="*/ 5502 h 9002"/>
              <a:gd name="connsiteX33" fmla="*/ 2085 w 10000"/>
              <a:gd name="connsiteY33" fmla="*/ 5001 h 9002"/>
              <a:gd name="connsiteX34" fmla="*/ 2844 w 10000"/>
              <a:gd name="connsiteY34" fmla="*/ 5001 h 9002"/>
              <a:gd name="connsiteX35" fmla="*/ 3389 w 10000"/>
              <a:gd name="connsiteY35" fmla="*/ 4500 h 9002"/>
              <a:gd name="connsiteX36" fmla="*/ 4716 w 10000"/>
              <a:gd name="connsiteY36" fmla="*/ 3502 h 9002"/>
              <a:gd name="connsiteX37" fmla="*/ 5284 w 10000"/>
              <a:gd name="connsiteY37" fmla="*/ 3002 h 9002"/>
              <a:gd name="connsiteX38" fmla="*/ 6043 w 10000"/>
              <a:gd name="connsiteY38" fmla="*/ 2500 h 9002"/>
              <a:gd name="connsiteX39" fmla="*/ 6801 w 10000"/>
              <a:gd name="connsiteY39" fmla="*/ 2000 h 9002"/>
              <a:gd name="connsiteX40" fmla="*/ 7180 w 10000"/>
              <a:gd name="connsiteY40" fmla="*/ 1499 h 9002"/>
              <a:gd name="connsiteX41" fmla="*/ 7559 w 10000"/>
              <a:gd name="connsiteY41" fmla="*/ 1001 h 9002"/>
              <a:gd name="connsiteX42" fmla="*/ 7725 w 10000"/>
              <a:gd name="connsiteY42" fmla="*/ 500 h 9002"/>
              <a:gd name="connsiteX43" fmla="*/ 7915 w 10000"/>
              <a:gd name="connsiteY43" fmla="*/ 500 h 9002"/>
              <a:gd name="connsiteX44" fmla="*/ 8104 w 10000"/>
              <a:gd name="connsiteY44" fmla="*/ 0 h 9002"/>
              <a:gd name="connsiteX45" fmla="*/ 8294 w 10000"/>
              <a:gd name="connsiteY45" fmla="*/ 500 h 9002"/>
              <a:gd name="connsiteX46" fmla="*/ 8483 w 10000"/>
              <a:gd name="connsiteY46" fmla="*/ 500 h 9002"/>
              <a:gd name="connsiteX47" fmla="*/ 8863 w 10000"/>
              <a:gd name="connsiteY47" fmla="*/ 1001 h 9002"/>
              <a:gd name="connsiteX48" fmla="*/ 9242 w 10000"/>
              <a:gd name="connsiteY48" fmla="*/ 1499 h 9002"/>
              <a:gd name="connsiteX49" fmla="*/ 9621 w 10000"/>
              <a:gd name="connsiteY49" fmla="*/ 2000 h 9002"/>
              <a:gd name="connsiteX50" fmla="*/ 9810 w 10000"/>
              <a:gd name="connsiteY50" fmla="*/ 3002 h 9002"/>
              <a:gd name="connsiteX51" fmla="*/ 10000 w 10000"/>
              <a:gd name="connsiteY51" fmla="*/ 3502 h 9002"/>
              <a:gd name="connsiteX52" fmla="*/ 10000 w 10000"/>
              <a:gd name="connsiteY52" fmla="*/ 3502 h 9002"/>
              <a:gd name="connsiteX53" fmla="*/ 10000 w 10000"/>
              <a:gd name="connsiteY53" fmla="*/ 3998 h 9002"/>
              <a:gd name="connsiteX54" fmla="*/ 9810 w 10000"/>
              <a:gd name="connsiteY54" fmla="*/ 4500 h 9002"/>
              <a:gd name="connsiteX55" fmla="*/ 9621 w 10000"/>
              <a:gd name="connsiteY55" fmla="*/ 5502 h 9002"/>
              <a:gd name="connsiteX56" fmla="*/ 9431 w 10000"/>
              <a:gd name="connsiteY56" fmla="*/ 6003 h 9002"/>
              <a:gd name="connsiteX57" fmla="*/ 9431 w 10000"/>
              <a:gd name="connsiteY57" fmla="*/ 6501 h 9002"/>
              <a:gd name="connsiteX58" fmla="*/ 9242 w 10000"/>
              <a:gd name="connsiteY58" fmla="*/ 7001 h 9002"/>
              <a:gd name="connsiteX59" fmla="*/ 9242 w 10000"/>
              <a:gd name="connsiteY59" fmla="*/ 8002 h 9002"/>
              <a:gd name="connsiteX60" fmla="*/ 9052 w 10000"/>
              <a:gd name="connsiteY60" fmla="*/ 9002 h 9002"/>
              <a:gd name="connsiteX0" fmla="*/ 7725 w 10000"/>
              <a:gd name="connsiteY0" fmla="*/ 8330 h 10000"/>
              <a:gd name="connsiteX1" fmla="*/ 7725 w 10000"/>
              <a:gd name="connsiteY1" fmla="*/ 7777 h 10000"/>
              <a:gd name="connsiteX2" fmla="*/ 7725 w 10000"/>
              <a:gd name="connsiteY2" fmla="*/ 6669 h 10000"/>
              <a:gd name="connsiteX3" fmla="*/ 7725 w 10000"/>
              <a:gd name="connsiteY3" fmla="*/ 6112 h 10000"/>
              <a:gd name="connsiteX4" fmla="*/ 7725 w 10000"/>
              <a:gd name="connsiteY4" fmla="*/ 5555 h 10000"/>
              <a:gd name="connsiteX5" fmla="*/ 7725 w 10000"/>
              <a:gd name="connsiteY5" fmla="*/ 5555 h 10000"/>
              <a:gd name="connsiteX6" fmla="*/ 7725 w 10000"/>
              <a:gd name="connsiteY6" fmla="*/ 4999 h 10000"/>
              <a:gd name="connsiteX7" fmla="*/ 7725 w 10000"/>
              <a:gd name="connsiteY7" fmla="*/ 4999 h 10000"/>
              <a:gd name="connsiteX8" fmla="*/ 7559 w 10000"/>
              <a:gd name="connsiteY8" fmla="*/ 4999 h 10000"/>
              <a:gd name="connsiteX9" fmla="*/ 7370 w 10000"/>
              <a:gd name="connsiteY9" fmla="*/ 4999 h 10000"/>
              <a:gd name="connsiteX10" fmla="*/ 6991 w 10000"/>
              <a:gd name="connsiteY10" fmla="*/ 4999 h 10000"/>
              <a:gd name="connsiteX11" fmla="*/ 6611 w 10000"/>
              <a:gd name="connsiteY11" fmla="*/ 4999 h 10000"/>
              <a:gd name="connsiteX12" fmla="*/ 6232 w 10000"/>
              <a:gd name="connsiteY12" fmla="*/ 5555 h 10000"/>
              <a:gd name="connsiteX13" fmla="*/ 4905 w 10000"/>
              <a:gd name="connsiteY13" fmla="*/ 6669 h 10000"/>
              <a:gd name="connsiteX14" fmla="*/ 4147 w 10000"/>
              <a:gd name="connsiteY14" fmla="*/ 7222 h 10000"/>
              <a:gd name="connsiteX15" fmla="*/ 3578 w 10000"/>
              <a:gd name="connsiteY15" fmla="*/ 7777 h 10000"/>
              <a:gd name="connsiteX16" fmla="*/ 2844 w 10000"/>
              <a:gd name="connsiteY16" fmla="*/ 8330 h 10000"/>
              <a:gd name="connsiteX17" fmla="*/ 2275 w 10000"/>
              <a:gd name="connsiteY17" fmla="*/ 8889 h 10000"/>
              <a:gd name="connsiteX18" fmla="*/ 1706 w 10000"/>
              <a:gd name="connsiteY18" fmla="*/ 9442 h 10000"/>
              <a:gd name="connsiteX19" fmla="*/ 1327 w 10000"/>
              <a:gd name="connsiteY19" fmla="*/ 9442 h 10000"/>
              <a:gd name="connsiteX20" fmla="*/ 1137 w 10000"/>
              <a:gd name="connsiteY20" fmla="*/ 9442 h 10000"/>
              <a:gd name="connsiteX21" fmla="*/ 948 w 10000"/>
              <a:gd name="connsiteY21" fmla="*/ 8889 h 10000"/>
              <a:gd name="connsiteX22" fmla="*/ 758 w 10000"/>
              <a:gd name="connsiteY22" fmla="*/ 8889 h 10000"/>
              <a:gd name="connsiteX23" fmla="*/ 569 w 10000"/>
              <a:gd name="connsiteY23" fmla="*/ 8330 h 10000"/>
              <a:gd name="connsiteX24" fmla="*/ 190 w 10000"/>
              <a:gd name="connsiteY24" fmla="*/ 7777 h 10000"/>
              <a:gd name="connsiteX25" fmla="*/ 190 w 10000"/>
              <a:gd name="connsiteY25" fmla="*/ 7222 h 10000"/>
              <a:gd name="connsiteX26" fmla="*/ 0 w 10000"/>
              <a:gd name="connsiteY26" fmla="*/ 6669 h 10000"/>
              <a:gd name="connsiteX27" fmla="*/ 0 w 10000"/>
              <a:gd name="connsiteY27" fmla="*/ 6669 h 10000"/>
              <a:gd name="connsiteX28" fmla="*/ 0 w 10000"/>
              <a:gd name="connsiteY28" fmla="*/ 6669 h 10000"/>
              <a:gd name="connsiteX29" fmla="*/ 379 w 10000"/>
              <a:gd name="connsiteY29" fmla="*/ 6112 h 10000"/>
              <a:gd name="connsiteX30" fmla="*/ 569 w 10000"/>
              <a:gd name="connsiteY30" fmla="*/ 6112 h 10000"/>
              <a:gd name="connsiteX31" fmla="*/ 1137 w 10000"/>
              <a:gd name="connsiteY31" fmla="*/ 6112 h 10000"/>
              <a:gd name="connsiteX32" fmla="*/ 2085 w 10000"/>
              <a:gd name="connsiteY32" fmla="*/ 5555 h 10000"/>
              <a:gd name="connsiteX33" fmla="*/ 2844 w 10000"/>
              <a:gd name="connsiteY33" fmla="*/ 5555 h 10000"/>
              <a:gd name="connsiteX34" fmla="*/ 3389 w 10000"/>
              <a:gd name="connsiteY34" fmla="*/ 4999 h 10000"/>
              <a:gd name="connsiteX35" fmla="*/ 4716 w 10000"/>
              <a:gd name="connsiteY35" fmla="*/ 3890 h 10000"/>
              <a:gd name="connsiteX36" fmla="*/ 5284 w 10000"/>
              <a:gd name="connsiteY36" fmla="*/ 3335 h 10000"/>
              <a:gd name="connsiteX37" fmla="*/ 6043 w 10000"/>
              <a:gd name="connsiteY37" fmla="*/ 2777 h 10000"/>
              <a:gd name="connsiteX38" fmla="*/ 6801 w 10000"/>
              <a:gd name="connsiteY38" fmla="*/ 2222 h 10000"/>
              <a:gd name="connsiteX39" fmla="*/ 7180 w 10000"/>
              <a:gd name="connsiteY39" fmla="*/ 1665 h 10000"/>
              <a:gd name="connsiteX40" fmla="*/ 7559 w 10000"/>
              <a:gd name="connsiteY40" fmla="*/ 1112 h 10000"/>
              <a:gd name="connsiteX41" fmla="*/ 7725 w 10000"/>
              <a:gd name="connsiteY41" fmla="*/ 555 h 10000"/>
              <a:gd name="connsiteX42" fmla="*/ 7915 w 10000"/>
              <a:gd name="connsiteY42" fmla="*/ 555 h 10000"/>
              <a:gd name="connsiteX43" fmla="*/ 8104 w 10000"/>
              <a:gd name="connsiteY43" fmla="*/ 0 h 10000"/>
              <a:gd name="connsiteX44" fmla="*/ 8294 w 10000"/>
              <a:gd name="connsiteY44" fmla="*/ 555 h 10000"/>
              <a:gd name="connsiteX45" fmla="*/ 8483 w 10000"/>
              <a:gd name="connsiteY45" fmla="*/ 555 h 10000"/>
              <a:gd name="connsiteX46" fmla="*/ 8863 w 10000"/>
              <a:gd name="connsiteY46" fmla="*/ 1112 h 10000"/>
              <a:gd name="connsiteX47" fmla="*/ 9242 w 10000"/>
              <a:gd name="connsiteY47" fmla="*/ 1665 h 10000"/>
              <a:gd name="connsiteX48" fmla="*/ 9621 w 10000"/>
              <a:gd name="connsiteY48" fmla="*/ 2222 h 10000"/>
              <a:gd name="connsiteX49" fmla="*/ 9810 w 10000"/>
              <a:gd name="connsiteY49" fmla="*/ 3335 h 10000"/>
              <a:gd name="connsiteX50" fmla="*/ 10000 w 10000"/>
              <a:gd name="connsiteY50" fmla="*/ 3890 h 10000"/>
              <a:gd name="connsiteX51" fmla="*/ 10000 w 10000"/>
              <a:gd name="connsiteY51" fmla="*/ 3890 h 10000"/>
              <a:gd name="connsiteX52" fmla="*/ 10000 w 10000"/>
              <a:gd name="connsiteY52" fmla="*/ 4441 h 10000"/>
              <a:gd name="connsiteX53" fmla="*/ 9810 w 10000"/>
              <a:gd name="connsiteY53" fmla="*/ 4999 h 10000"/>
              <a:gd name="connsiteX54" fmla="*/ 9621 w 10000"/>
              <a:gd name="connsiteY54" fmla="*/ 6112 h 10000"/>
              <a:gd name="connsiteX55" fmla="*/ 9431 w 10000"/>
              <a:gd name="connsiteY55" fmla="*/ 6669 h 10000"/>
              <a:gd name="connsiteX56" fmla="*/ 9431 w 10000"/>
              <a:gd name="connsiteY56" fmla="*/ 7222 h 10000"/>
              <a:gd name="connsiteX57" fmla="*/ 9242 w 10000"/>
              <a:gd name="connsiteY57" fmla="*/ 7777 h 10000"/>
              <a:gd name="connsiteX58" fmla="*/ 9242 w 10000"/>
              <a:gd name="connsiteY58" fmla="*/ 8889 h 10000"/>
              <a:gd name="connsiteX59" fmla="*/ 9052 w 10000"/>
              <a:gd name="connsiteY59" fmla="*/ 10000 h 10000"/>
              <a:gd name="connsiteX0" fmla="*/ 7725 w 10000"/>
              <a:gd name="connsiteY0" fmla="*/ 8330 h 9442"/>
              <a:gd name="connsiteX1" fmla="*/ 7725 w 10000"/>
              <a:gd name="connsiteY1" fmla="*/ 7777 h 9442"/>
              <a:gd name="connsiteX2" fmla="*/ 7725 w 10000"/>
              <a:gd name="connsiteY2" fmla="*/ 6669 h 9442"/>
              <a:gd name="connsiteX3" fmla="*/ 7725 w 10000"/>
              <a:gd name="connsiteY3" fmla="*/ 6112 h 9442"/>
              <a:gd name="connsiteX4" fmla="*/ 7725 w 10000"/>
              <a:gd name="connsiteY4" fmla="*/ 5555 h 9442"/>
              <a:gd name="connsiteX5" fmla="*/ 7725 w 10000"/>
              <a:gd name="connsiteY5" fmla="*/ 5555 h 9442"/>
              <a:gd name="connsiteX6" fmla="*/ 7725 w 10000"/>
              <a:gd name="connsiteY6" fmla="*/ 4999 h 9442"/>
              <a:gd name="connsiteX7" fmla="*/ 7725 w 10000"/>
              <a:gd name="connsiteY7" fmla="*/ 4999 h 9442"/>
              <a:gd name="connsiteX8" fmla="*/ 7559 w 10000"/>
              <a:gd name="connsiteY8" fmla="*/ 4999 h 9442"/>
              <a:gd name="connsiteX9" fmla="*/ 7370 w 10000"/>
              <a:gd name="connsiteY9" fmla="*/ 4999 h 9442"/>
              <a:gd name="connsiteX10" fmla="*/ 6991 w 10000"/>
              <a:gd name="connsiteY10" fmla="*/ 4999 h 9442"/>
              <a:gd name="connsiteX11" fmla="*/ 6611 w 10000"/>
              <a:gd name="connsiteY11" fmla="*/ 4999 h 9442"/>
              <a:gd name="connsiteX12" fmla="*/ 6232 w 10000"/>
              <a:gd name="connsiteY12" fmla="*/ 5555 h 9442"/>
              <a:gd name="connsiteX13" fmla="*/ 4905 w 10000"/>
              <a:gd name="connsiteY13" fmla="*/ 6669 h 9442"/>
              <a:gd name="connsiteX14" fmla="*/ 4147 w 10000"/>
              <a:gd name="connsiteY14" fmla="*/ 7222 h 9442"/>
              <a:gd name="connsiteX15" fmla="*/ 3578 w 10000"/>
              <a:gd name="connsiteY15" fmla="*/ 7777 h 9442"/>
              <a:gd name="connsiteX16" fmla="*/ 2844 w 10000"/>
              <a:gd name="connsiteY16" fmla="*/ 8330 h 9442"/>
              <a:gd name="connsiteX17" fmla="*/ 2275 w 10000"/>
              <a:gd name="connsiteY17" fmla="*/ 8889 h 9442"/>
              <a:gd name="connsiteX18" fmla="*/ 1706 w 10000"/>
              <a:gd name="connsiteY18" fmla="*/ 9442 h 9442"/>
              <a:gd name="connsiteX19" fmla="*/ 1327 w 10000"/>
              <a:gd name="connsiteY19" fmla="*/ 9442 h 9442"/>
              <a:gd name="connsiteX20" fmla="*/ 1137 w 10000"/>
              <a:gd name="connsiteY20" fmla="*/ 9442 h 9442"/>
              <a:gd name="connsiteX21" fmla="*/ 948 w 10000"/>
              <a:gd name="connsiteY21" fmla="*/ 8889 h 9442"/>
              <a:gd name="connsiteX22" fmla="*/ 758 w 10000"/>
              <a:gd name="connsiteY22" fmla="*/ 8889 h 9442"/>
              <a:gd name="connsiteX23" fmla="*/ 569 w 10000"/>
              <a:gd name="connsiteY23" fmla="*/ 8330 h 9442"/>
              <a:gd name="connsiteX24" fmla="*/ 190 w 10000"/>
              <a:gd name="connsiteY24" fmla="*/ 7777 h 9442"/>
              <a:gd name="connsiteX25" fmla="*/ 190 w 10000"/>
              <a:gd name="connsiteY25" fmla="*/ 7222 h 9442"/>
              <a:gd name="connsiteX26" fmla="*/ 0 w 10000"/>
              <a:gd name="connsiteY26" fmla="*/ 6669 h 9442"/>
              <a:gd name="connsiteX27" fmla="*/ 0 w 10000"/>
              <a:gd name="connsiteY27" fmla="*/ 6669 h 9442"/>
              <a:gd name="connsiteX28" fmla="*/ 0 w 10000"/>
              <a:gd name="connsiteY28" fmla="*/ 6669 h 9442"/>
              <a:gd name="connsiteX29" fmla="*/ 379 w 10000"/>
              <a:gd name="connsiteY29" fmla="*/ 6112 h 9442"/>
              <a:gd name="connsiteX30" fmla="*/ 569 w 10000"/>
              <a:gd name="connsiteY30" fmla="*/ 6112 h 9442"/>
              <a:gd name="connsiteX31" fmla="*/ 1137 w 10000"/>
              <a:gd name="connsiteY31" fmla="*/ 6112 h 9442"/>
              <a:gd name="connsiteX32" fmla="*/ 2085 w 10000"/>
              <a:gd name="connsiteY32" fmla="*/ 5555 h 9442"/>
              <a:gd name="connsiteX33" fmla="*/ 2844 w 10000"/>
              <a:gd name="connsiteY33" fmla="*/ 5555 h 9442"/>
              <a:gd name="connsiteX34" fmla="*/ 3389 w 10000"/>
              <a:gd name="connsiteY34" fmla="*/ 4999 h 9442"/>
              <a:gd name="connsiteX35" fmla="*/ 4716 w 10000"/>
              <a:gd name="connsiteY35" fmla="*/ 3890 h 9442"/>
              <a:gd name="connsiteX36" fmla="*/ 5284 w 10000"/>
              <a:gd name="connsiteY36" fmla="*/ 3335 h 9442"/>
              <a:gd name="connsiteX37" fmla="*/ 6043 w 10000"/>
              <a:gd name="connsiteY37" fmla="*/ 2777 h 9442"/>
              <a:gd name="connsiteX38" fmla="*/ 6801 w 10000"/>
              <a:gd name="connsiteY38" fmla="*/ 2222 h 9442"/>
              <a:gd name="connsiteX39" fmla="*/ 7180 w 10000"/>
              <a:gd name="connsiteY39" fmla="*/ 1665 h 9442"/>
              <a:gd name="connsiteX40" fmla="*/ 7559 w 10000"/>
              <a:gd name="connsiteY40" fmla="*/ 1112 h 9442"/>
              <a:gd name="connsiteX41" fmla="*/ 7725 w 10000"/>
              <a:gd name="connsiteY41" fmla="*/ 555 h 9442"/>
              <a:gd name="connsiteX42" fmla="*/ 7915 w 10000"/>
              <a:gd name="connsiteY42" fmla="*/ 555 h 9442"/>
              <a:gd name="connsiteX43" fmla="*/ 8104 w 10000"/>
              <a:gd name="connsiteY43" fmla="*/ 0 h 9442"/>
              <a:gd name="connsiteX44" fmla="*/ 8294 w 10000"/>
              <a:gd name="connsiteY44" fmla="*/ 555 h 9442"/>
              <a:gd name="connsiteX45" fmla="*/ 8483 w 10000"/>
              <a:gd name="connsiteY45" fmla="*/ 555 h 9442"/>
              <a:gd name="connsiteX46" fmla="*/ 8863 w 10000"/>
              <a:gd name="connsiteY46" fmla="*/ 1112 h 9442"/>
              <a:gd name="connsiteX47" fmla="*/ 9242 w 10000"/>
              <a:gd name="connsiteY47" fmla="*/ 1665 h 9442"/>
              <a:gd name="connsiteX48" fmla="*/ 9621 w 10000"/>
              <a:gd name="connsiteY48" fmla="*/ 2222 h 9442"/>
              <a:gd name="connsiteX49" fmla="*/ 9810 w 10000"/>
              <a:gd name="connsiteY49" fmla="*/ 3335 h 9442"/>
              <a:gd name="connsiteX50" fmla="*/ 10000 w 10000"/>
              <a:gd name="connsiteY50" fmla="*/ 3890 h 9442"/>
              <a:gd name="connsiteX51" fmla="*/ 10000 w 10000"/>
              <a:gd name="connsiteY51" fmla="*/ 3890 h 9442"/>
              <a:gd name="connsiteX52" fmla="*/ 10000 w 10000"/>
              <a:gd name="connsiteY52" fmla="*/ 4441 h 9442"/>
              <a:gd name="connsiteX53" fmla="*/ 9810 w 10000"/>
              <a:gd name="connsiteY53" fmla="*/ 4999 h 9442"/>
              <a:gd name="connsiteX54" fmla="*/ 9621 w 10000"/>
              <a:gd name="connsiteY54" fmla="*/ 6112 h 9442"/>
              <a:gd name="connsiteX55" fmla="*/ 9431 w 10000"/>
              <a:gd name="connsiteY55" fmla="*/ 6669 h 9442"/>
              <a:gd name="connsiteX56" fmla="*/ 9431 w 10000"/>
              <a:gd name="connsiteY56" fmla="*/ 7222 h 9442"/>
              <a:gd name="connsiteX57" fmla="*/ 9242 w 10000"/>
              <a:gd name="connsiteY57" fmla="*/ 7777 h 9442"/>
              <a:gd name="connsiteX58" fmla="*/ 9242 w 10000"/>
              <a:gd name="connsiteY58" fmla="*/ 8889 h 9442"/>
              <a:gd name="connsiteX0" fmla="*/ 7725 w 10000"/>
              <a:gd name="connsiteY0" fmla="*/ 8822 h 10000"/>
              <a:gd name="connsiteX1" fmla="*/ 7725 w 10000"/>
              <a:gd name="connsiteY1" fmla="*/ 8237 h 10000"/>
              <a:gd name="connsiteX2" fmla="*/ 7725 w 10000"/>
              <a:gd name="connsiteY2" fmla="*/ 7063 h 10000"/>
              <a:gd name="connsiteX3" fmla="*/ 7725 w 10000"/>
              <a:gd name="connsiteY3" fmla="*/ 6473 h 10000"/>
              <a:gd name="connsiteX4" fmla="*/ 7725 w 10000"/>
              <a:gd name="connsiteY4" fmla="*/ 5883 h 10000"/>
              <a:gd name="connsiteX5" fmla="*/ 7725 w 10000"/>
              <a:gd name="connsiteY5" fmla="*/ 5883 h 10000"/>
              <a:gd name="connsiteX6" fmla="*/ 7725 w 10000"/>
              <a:gd name="connsiteY6" fmla="*/ 5294 h 10000"/>
              <a:gd name="connsiteX7" fmla="*/ 7725 w 10000"/>
              <a:gd name="connsiteY7" fmla="*/ 5294 h 10000"/>
              <a:gd name="connsiteX8" fmla="*/ 7559 w 10000"/>
              <a:gd name="connsiteY8" fmla="*/ 5294 h 10000"/>
              <a:gd name="connsiteX9" fmla="*/ 7370 w 10000"/>
              <a:gd name="connsiteY9" fmla="*/ 5294 h 10000"/>
              <a:gd name="connsiteX10" fmla="*/ 6991 w 10000"/>
              <a:gd name="connsiteY10" fmla="*/ 5294 h 10000"/>
              <a:gd name="connsiteX11" fmla="*/ 6611 w 10000"/>
              <a:gd name="connsiteY11" fmla="*/ 5294 h 10000"/>
              <a:gd name="connsiteX12" fmla="*/ 6232 w 10000"/>
              <a:gd name="connsiteY12" fmla="*/ 5883 h 10000"/>
              <a:gd name="connsiteX13" fmla="*/ 4905 w 10000"/>
              <a:gd name="connsiteY13" fmla="*/ 7063 h 10000"/>
              <a:gd name="connsiteX14" fmla="*/ 4147 w 10000"/>
              <a:gd name="connsiteY14" fmla="*/ 7649 h 10000"/>
              <a:gd name="connsiteX15" fmla="*/ 3578 w 10000"/>
              <a:gd name="connsiteY15" fmla="*/ 8237 h 10000"/>
              <a:gd name="connsiteX16" fmla="*/ 2844 w 10000"/>
              <a:gd name="connsiteY16" fmla="*/ 8822 h 10000"/>
              <a:gd name="connsiteX17" fmla="*/ 2275 w 10000"/>
              <a:gd name="connsiteY17" fmla="*/ 9414 h 10000"/>
              <a:gd name="connsiteX18" fmla="*/ 1706 w 10000"/>
              <a:gd name="connsiteY18" fmla="*/ 10000 h 10000"/>
              <a:gd name="connsiteX19" fmla="*/ 1327 w 10000"/>
              <a:gd name="connsiteY19" fmla="*/ 10000 h 10000"/>
              <a:gd name="connsiteX20" fmla="*/ 1137 w 10000"/>
              <a:gd name="connsiteY20" fmla="*/ 10000 h 10000"/>
              <a:gd name="connsiteX21" fmla="*/ 948 w 10000"/>
              <a:gd name="connsiteY21" fmla="*/ 9414 h 10000"/>
              <a:gd name="connsiteX22" fmla="*/ 758 w 10000"/>
              <a:gd name="connsiteY22" fmla="*/ 9414 h 10000"/>
              <a:gd name="connsiteX23" fmla="*/ 569 w 10000"/>
              <a:gd name="connsiteY23" fmla="*/ 8822 h 10000"/>
              <a:gd name="connsiteX24" fmla="*/ 190 w 10000"/>
              <a:gd name="connsiteY24" fmla="*/ 8237 h 10000"/>
              <a:gd name="connsiteX25" fmla="*/ 190 w 10000"/>
              <a:gd name="connsiteY25" fmla="*/ 7649 h 10000"/>
              <a:gd name="connsiteX26" fmla="*/ 0 w 10000"/>
              <a:gd name="connsiteY26" fmla="*/ 7063 h 10000"/>
              <a:gd name="connsiteX27" fmla="*/ 0 w 10000"/>
              <a:gd name="connsiteY27" fmla="*/ 7063 h 10000"/>
              <a:gd name="connsiteX28" fmla="*/ 0 w 10000"/>
              <a:gd name="connsiteY28" fmla="*/ 7063 h 10000"/>
              <a:gd name="connsiteX29" fmla="*/ 379 w 10000"/>
              <a:gd name="connsiteY29" fmla="*/ 6473 h 10000"/>
              <a:gd name="connsiteX30" fmla="*/ 569 w 10000"/>
              <a:gd name="connsiteY30" fmla="*/ 6473 h 10000"/>
              <a:gd name="connsiteX31" fmla="*/ 1137 w 10000"/>
              <a:gd name="connsiteY31" fmla="*/ 6473 h 10000"/>
              <a:gd name="connsiteX32" fmla="*/ 2085 w 10000"/>
              <a:gd name="connsiteY32" fmla="*/ 5883 h 10000"/>
              <a:gd name="connsiteX33" fmla="*/ 2844 w 10000"/>
              <a:gd name="connsiteY33" fmla="*/ 5883 h 10000"/>
              <a:gd name="connsiteX34" fmla="*/ 3389 w 10000"/>
              <a:gd name="connsiteY34" fmla="*/ 5294 h 10000"/>
              <a:gd name="connsiteX35" fmla="*/ 4716 w 10000"/>
              <a:gd name="connsiteY35" fmla="*/ 4120 h 10000"/>
              <a:gd name="connsiteX36" fmla="*/ 5284 w 10000"/>
              <a:gd name="connsiteY36" fmla="*/ 3532 h 10000"/>
              <a:gd name="connsiteX37" fmla="*/ 6043 w 10000"/>
              <a:gd name="connsiteY37" fmla="*/ 2941 h 10000"/>
              <a:gd name="connsiteX38" fmla="*/ 6801 w 10000"/>
              <a:gd name="connsiteY38" fmla="*/ 2353 h 10000"/>
              <a:gd name="connsiteX39" fmla="*/ 7180 w 10000"/>
              <a:gd name="connsiteY39" fmla="*/ 1763 h 10000"/>
              <a:gd name="connsiteX40" fmla="*/ 7559 w 10000"/>
              <a:gd name="connsiteY40" fmla="*/ 1178 h 10000"/>
              <a:gd name="connsiteX41" fmla="*/ 7725 w 10000"/>
              <a:gd name="connsiteY41" fmla="*/ 588 h 10000"/>
              <a:gd name="connsiteX42" fmla="*/ 7915 w 10000"/>
              <a:gd name="connsiteY42" fmla="*/ 588 h 10000"/>
              <a:gd name="connsiteX43" fmla="*/ 8104 w 10000"/>
              <a:gd name="connsiteY43" fmla="*/ 0 h 10000"/>
              <a:gd name="connsiteX44" fmla="*/ 8294 w 10000"/>
              <a:gd name="connsiteY44" fmla="*/ 588 h 10000"/>
              <a:gd name="connsiteX45" fmla="*/ 8483 w 10000"/>
              <a:gd name="connsiteY45" fmla="*/ 588 h 10000"/>
              <a:gd name="connsiteX46" fmla="*/ 8863 w 10000"/>
              <a:gd name="connsiteY46" fmla="*/ 1178 h 10000"/>
              <a:gd name="connsiteX47" fmla="*/ 9242 w 10000"/>
              <a:gd name="connsiteY47" fmla="*/ 1763 h 10000"/>
              <a:gd name="connsiteX48" fmla="*/ 9621 w 10000"/>
              <a:gd name="connsiteY48" fmla="*/ 2353 h 10000"/>
              <a:gd name="connsiteX49" fmla="*/ 9810 w 10000"/>
              <a:gd name="connsiteY49" fmla="*/ 3532 h 10000"/>
              <a:gd name="connsiteX50" fmla="*/ 10000 w 10000"/>
              <a:gd name="connsiteY50" fmla="*/ 4120 h 10000"/>
              <a:gd name="connsiteX51" fmla="*/ 10000 w 10000"/>
              <a:gd name="connsiteY51" fmla="*/ 4120 h 10000"/>
              <a:gd name="connsiteX52" fmla="*/ 10000 w 10000"/>
              <a:gd name="connsiteY52" fmla="*/ 4703 h 10000"/>
              <a:gd name="connsiteX53" fmla="*/ 9810 w 10000"/>
              <a:gd name="connsiteY53" fmla="*/ 5294 h 10000"/>
              <a:gd name="connsiteX54" fmla="*/ 9621 w 10000"/>
              <a:gd name="connsiteY54" fmla="*/ 6473 h 10000"/>
              <a:gd name="connsiteX55" fmla="*/ 9431 w 10000"/>
              <a:gd name="connsiteY55" fmla="*/ 7063 h 10000"/>
              <a:gd name="connsiteX56" fmla="*/ 9431 w 10000"/>
              <a:gd name="connsiteY56" fmla="*/ 7649 h 10000"/>
              <a:gd name="connsiteX57" fmla="*/ 9242 w 10000"/>
              <a:gd name="connsiteY57" fmla="*/ 8237 h 10000"/>
              <a:gd name="connsiteX0" fmla="*/ 7725 w 10000"/>
              <a:gd name="connsiteY0" fmla="*/ 8822 h 10000"/>
              <a:gd name="connsiteX1" fmla="*/ 7725 w 10000"/>
              <a:gd name="connsiteY1" fmla="*/ 8237 h 10000"/>
              <a:gd name="connsiteX2" fmla="*/ 7725 w 10000"/>
              <a:gd name="connsiteY2" fmla="*/ 7063 h 10000"/>
              <a:gd name="connsiteX3" fmla="*/ 7725 w 10000"/>
              <a:gd name="connsiteY3" fmla="*/ 6473 h 10000"/>
              <a:gd name="connsiteX4" fmla="*/ 7725 w 10000"/>
              <a:gd name="connsiteY4" fmla="*/ 5883 h 10000"/>
              <a:gd name="connsiteX5" fmla="*/ 7725 w 10000"/>
              <a:gd name="connsiteY5" fmla="*/ 5883 h 10000"/>
              <a:gd name="connsiteX6" fmla="*/ 7725 w 10000"/>
              <a:gd name="connsiteY6" fmla="*/ 5294 h 10000"/>
              <a:gd name="connsiteX7" fmla="*/ 7725 w 10000"/>
              <a:gd name="connsiteY7" fmla="*/ 5294 h 10000"/>
              <a:gd name="connsiteX8" fmla="*/ 7559 w 10000"/>
              <a:gd name="connsiteY8" fmla="*/ 5294 h 10000"/>
              <a:gd name="connsiteX9" fmla="*/ 7370 w 10000"/>
              <a:gd name="connsiteY9" fmla="*/ 5294 h 10000"/>
              <a:gd name="connsiteX10" fmla="*/ 6991 w 10000"/>
              <a:gd name="connsiteY10" fmla="*/ 5294 h 10000"/>
              <a:gd name="connsiteX11" fmla="*/ 6611 w 10000"/>
              <a:gd name="connsiteY11" fmla="*/ 5294 h 10000"/>
              <a:gd name="connsiteX12" fmla="*/ 6232 w 10000"/>
              <a:gd name="connsiteY12" fmla="*/ 5883 h 10000"/>
              <a:gd name="connsiteX13" fmla="*/ 4905 w 10000"/>
              <a:gd name="connsiteY13" fmla="*/ 7063 h 10000"/>
              <a:gd name="connsiteX14" fmla="*/ 4147 w 10000"/>
              <a:gd name="connsiteY14" fmla="*/ 7649 h 10000"/>
              <a:gd name="connsiteX15" fmla="*/ 3578 w 10000"/>
              <a:gd name="connsiteY15" fmla="*/ 8237 h 10000"/>
              <a:gd name="connsiteX16" fmla="*/ 2844 w 10000"/>
              <a:gd name="connsiteY16" fmla="*/ 8822 h 10000"/>
              <a:gd name="connsiteX17" fmla="*/ 2275 w 10000"/>
              <a:gd name="connsiteY17" fmla="*/ 9414 h 10000"/>
              <a:gd name="connsiteX18" fmla="*/ 1706 w 10000"/>
              <a:gd name="connsiteY18" fmla="*/ 10000 h 10000"/>
              <a:gd name="connsiteX19" fmla="*/ 1327 w 10000"/>
              <a:gd name="connsiteY19" fmla="*/ 10000 h 10000"/>
              <a:gd name="connsiteX20" fmla="*/ 1137 w 10000"/>
              <a:gd name="connsiteY20" fmla="*/ 10000 h 10000"/>
              <a:gd name="connsiteX21" fmla="*/ 948 w 10000"/>
              <a:gd name="connsiteY21" fmla="*/ 9414 h 10000"/>
              <a:gd name="connsiteX22" fmla="*/ 758 w 10000"/>
              <a:gd name="connsiteY22" fmla="*/ 9414 h 10000"/>
              <a:gd name="connsiteX23" fmla="*/ 569 w 10000"/>
              <a:gd name="connsiteY23" fmla="*/ 8822 h 10000"/>
              <a:gd name="connsiteX24" fmla="*/ 190 w 10000"/>
              <a:gd name="connsiteY24" fmla="*/ 8237 h 10000"/>
              <a:gd name="connsiteX25" fmla="*/ 190 w 10000"/>
              <a:gd name="connsiteY25" fmla="*/ 7649 h 10000"/>
              <a:gd name="connsiteX26" fmla="*/ 0 w 10000"/>
              <a:gd name="connsiteY26" fmla="*/ 7063 h 10000"/>
              <a:gd name="connsiteX27" fmla="*/ 0 w 10000"/>
              <a:gd name="connsiteY27" fmla="*/ 7063 h 10000"/>
              <a:gd name="connsiteX28" fmla="*/ 0 w 10000"/>
              <a:gd name="connsiteY28" fmla="*/ 7063 h 10000"/>
              <a:gd name="connsiteX29" fmla="*/ 379 w 10000"/>
              <a:gd name="connsiteY29" fmla="*/ 6473 h 10000"/>
              <a:gd name="connsiteX30" fmla="*/ 569 w 10000"/>
              <a:gd name="connsiteY30" fmla="*/ 6473 h 10000"/>
              <a:gd name="connsiteX31" fmla="*/ 1137 w 10000"/>
              <a:gd name="connsiteY31" fmla="*/ 6473 h 10000"/>
              <a:gd name="connsiteX32" fmla="*/ 2085 w 10000"/>
              <a:gd name="connsiteY32" fmla="*/ 5883 h 10000"/>
              <a:gd name="connsiteX33" fmla="*/ 2844 w 10000"/>
              <a:gd name="connsiteY33" fmla="*/ 5883 h 10000"/>
              <a:gd name="connsiteX34" fmla="*/ 3389 w 10000"/>
              <a:gd name="connsiteY34" fmla="*/ 5294 h 10000"/>
              <a:gd name="connsiteX35" fmla="*/ 4716 w 10000"/>
              <a:gd name="connsiteY35" fmla="*/ 4120 h 10000"/>
              <a:gd name="connsiteX36" fmla="*/ 5284 w 10000"/>
              <a:gd name="connsiteY36" fmla="*/ 3532 h 10000"/>
              <a:gd name="connsiteX37" fmla="*/ 6043 w 10000"/>
              <a:gd name="connsiteY37" fmla="*/ 2941 h 10000"/>
              <a:gd name="connsiteX38" fmla="*/ 6801 w 10000"/>
              <a:gd name="connsiteY38" fmla="*/ 2353 h 10000"/>
              <a:gd name="connsiteX39" fmla="*/ 7180 w 10000"/>
              <a:gd name="connsiteY39" fmla="*/ 1763 h 10000"/>
              <a:gd name="connsiteX40" fmla="*/ 7559 w 10000"/>
              <a:gd name="connsiteY40" fmla="*/ 1178 h 10000"/>
              <a:gd name="connsiteX41" fmla="*/ 7725 w 10000"/>
              <a:gd name="connsiteY41" fmla="*/ 588 h 10000"/>
              <a:gd name="connsiteX42" fmla="*/ 7915 w 10000"/>
              <a:gd name="connsiteY42" fmla="*/ 588 h 10000"/>
              <a:gd name="connsiteX43" fmla="*/ 8104 w 10000"/>
              <a:gd name="connsiteY43" fmla="*/ 0 h 10000"/>
              <a:gd name="connsiteX44" fmla="*/ 8294 w 10000"/>
              <a:gd name="connsiteY44" fmla="*/ 588 h 10000"/>
              <a:gd name="connsiteX45" fmla="*/ 8483 w 10000"/>
              <a:gd name="connsiteY45" fmla="*/ 588 h 10000"/>
              <a:gd name="connsiteX46" fmla="*/ 8863 w 10000"/>
              <a:gd name="connsiteY46" fmla="*/ 1178 h 10000"/>
              <a:gd name="connsiteX47" fmla="*/ 9242 w 10000"/>
              <a:gd name="connsiteY47" fmla="*/ 1763 h 10000"/>
              <a:gd name="connsiteX48" fmla="*/ 9621 w 10000"/>
              <a:gd name="connsiteY48" fmla="*/ 2353 h 10000"/>
              <a:gd name="connsiteX49" fmla="*/ 9810 w 10000"/>
              <a:gd name="connsiteY49" fmla="*/ 3532 h 10000"/>
              <a:gd name="connsiteX50" fmla="*/ 10000 w 10000"/>
              <a:gd name="connsiteY50" fmla="*/ 4120 h 10000"/>
              <a:gd name="connsiteX51" fmla="*/ 10000 w 10000"/>
              <a:gd name="connsiteY51" fmla="*/ 4120 h 10000"/>
              <a:gd name="connsiteX52" fmla="*/ 10000 w 10000"/>
              <a:gd name="connsiteY52" fmla="*/ 4703 h 10000"/>
              <a:gd name="connsiteX53" fmla="*/ 9810 w 10000"/>
              <a:gd name="connsiteY53" fmla="*/ 5294 h 10000"/>
              <a:gd name="connsiteX54" fmla="*/ 9621 w 10000"/>
              <a:gd name="connsiteY54" fmla="*/ 6473 h 10000"/>
              <a:gd name="connsiteX55" fmla="*/ 9431 w 10000"/>
              <a:gd name="connsiteY55" fmla="*/ 7063 h 10000"/>
              <a:gd name="connsiteX56" fmla="*/ 9431 w 10000"/>
              <a:gd name="connsiteY56" fmla="*/ 7649 h 10000"/>
              <a:gd name="connsiteX0" fmla="*/ 7725 w 10000"/>
              <a:gd name="connsiteY0" fmla="*/ 8822 h 10000"/>
              <a:gd name="connsiteX1" fmla="*/ 7725 w 10000"/>
              <a:gd name="connsiteY1" fmla="*/ 8237 h 10000"/>
              <a:gd name="connsiteX2" fmla="*/ 7725 w 10000"/>
              <a:gd name="connsiteY2" fmla="*/ 7063 h 10000"/>
              <a:gd name="connsiteX3" fmla="*/ 7725 w 10000"/>
              <a:gd name="connsiteY3" fmla="*/ 6473 h 10000"/>
              <a:gd name="connsiteX4" fmla="*/ 7725 w 10000"/>
              <a:gd name="connsiteY4" fmla="*/ 5883 h 10000"/>
              <a:gd name="connsiteX5" fmla="*/ 7725 w 10000"/>
              <a:gd name="connsiteY5" fmla="*/ 5883 h 10000"/>
              <a:gd name="connsiteX6" fmla="*/ 7725 w 10000"/>
              <a:gd name="connsiteY6" fmla="*/ 5294 h 10000"/>
              <a:gd name="connsiteX7" fmla="*/ 7725 w 10000"/>
              <a:gd name="connsiteY7" fmla="*/ 5294 h 10000"/>
              <a:gd name="connsiteX8" fmla="*/ 7559 w 10000"/>
              <a:gd name="connsiteY8" fmla="*/ 5294 h 10000"/>
              <a:gd name="connsiteX9" fmla="*/ 7370 w 10000"/>
              <a:gd name="connsiteY9" fmla="*/ 5294 h 10000"/>
              <a:gd name="connsiteX10" fmla="*/ 6991 w 10000"/>
              <a:gd name="connsiteY10" fmla="*/ 5294 h 10000"/>
              <a:gd name="connsiteX11" fmla="*/ 6611 w 10000"/>
              <a:gd name="connsiteY11" fmla="*/ 5294 h 10000"/>
              <a:gd name="connsiteX12" fmla="*/ 6232 w 10000"/>
              <a:gd name="connsiteY12" fmla="*/ 5883 h 10000"/>
              <a:gd name="connsiteX13" fmla="*/ 4905 w 10000"/>
              <a:gd name="connsiteY13" fmla="*/ 7063 h 10000"/>
              <a:gd name="connsiteX14" fmla="*/ 4147 w 10000"/>
              <a:gd name="connsiteY14" fmla="*/ 7649 h 10000"/>
              <a:gd name="connsiteX15" fmla="*/ 3578 w 10000"/>
              <a:gd name="connsiteY15" fmla="*/ 8237 h 10000"/>
              <a:gd name="connsiteX16" fmla="*/ 2844 w 10000"/>
              <a:gd name="connsiteY16" fmla="*/ 8822 h 10000"/>
              <a:gd name="connsiteX17" fmla="*/ 2275 w 10000"/>
              <a:gd name="connsiteY17" fmla="*/ 9414 h 10000"/>
              <a:gd name="connsiteX18" fmla="*/ 1706 w 10000"/>
              <a:gd name="connsiteY18" fmla="*/ 10000 h 10000"/>
              <a:gd name="connsiteX19" fmla="*/ 1327 w 10000"/>
              <a:gd name="connsiteY19" fmla="*/ 10000 h 10000"/>
              <a:gd name="connsiteX20" fmla="*/ 1137 w 10000"/>
              <a:gd name="connsiteY20" fmla="*/ 10000 h 10000"/>
              <a:gd name="connsiteX21" fmla="*/ 948 w 10000"/>
              <a:gd name="connsiteY21" fmla="*/ 9414 h 10000"/>
              <a:gd name="connsiteX22" fmla="*/ 758 w 10000"/>
              <a:gd name="connsiteY22" fmla="*/ 9414 h 10000"/>
              <a:gd name="connsiteX23" fmla="*/ 569 w 10000"/>
              <a:gd name="connsiteY23" fmla="*/ 8822 h 10000"/>
              <a:gd name="connsiteX24" fmla="*/ 190 w 10000"/>
              <a:gd name="connsiteY24" fmla="*/ 8237 h 10000"/>
              <a:gd name="connsiteX25" fmla="*/ 190 w 10000"/>
              <a:gd name="connsiteY25" fmla="*/ 7649 h 10000"/>
              <a:gd name="connsiteX26" fmla="*/ 0 w 10000"/>
              <a:gd name="connsiteY26" fmla="*/ 7063 h 10000"/>
              <a:gd name="connsiteX27" fmla="*/ 0 w 10000"/>
              <a:gd name="connsiteY27" fmla="*/ 7063 h 10000"/>
              <a:gd name="connsiteX28" fmla="*/ 0 w 10000"/>
              <a:gd name="connsiteY28" fmla="*/ 7063 h 10000"/>
              <a:gd name="connsiteX29" fmla="*/ 379 w 10000"/>
              <a:gd name="connsiteY29" fmla="*/ 6473 h 10000"/>
              <a:gd name="connsiteX30" fmla="*/ 569 w 10000"/>
              <a:gd name="connsiteY30" fmla="*/ 6473 h 10000"/>
              <a:gd name="connsiteX31" fmla="*/ 1137 w 10000"/>
              <a:gd name="connsiteY31" fmla="*/ 6473 h 10000"/>
              <a:gd name="connsiteX32" fmla="*/ 2085 w 10000"/>
              <a:gd name="connsiteY32" fmla="*/ 5883 h 10000"/>
              <a:gd name="connsiteX33" fmla="*/ 2844 w 10000"/>
              <a:gd name="connsiteY33" fmla="*/ 5883 h 10000"/>
              <a:gd name="connsiteX34" fmla="*/ 3389 w 10000"/>
              <a:gd name="connsiteY34" fmla="*/ 5294 h 10000"/>
              <a:gd name="connsiteX35" fmla="*/ 4716 w 10000"/>
              <a:gd name="connsiteY35" fmla="*/ 4120 h 10000"/>
              <a:gd name="connsiteX36" fmla="*/ 5284 w 10000"/>
              <a:gd name="connsiteY36" fmla="*/ 3532 h 10000"/>
              <a:gd name="connsiteX37" fmla="*/ 6043 w 10000"/>
              <a:gd name="connsiteY37" fmla="*/ 2941 h 10000"/>
              <a:gd name="connsiteX38" fmla="*/ 6801 w 10000"/>
              <a:gd name="connsiteY38" fmla="*/ 2353 h 10000"/>
              <a:gd name="connsiteX39" fmla="*/ 7180 w 10000"/>
              <a:gd name="connsiteY39" fmla="*/ 1763 h 10000"/>
              <a:gd name="connsiteX40" fmla="*/ 7559 w 10000"/>
              <a:gd name="connsiteY40" fmla="*/ 1178 h 10000"/>
              <a:gd name="connsiteX41" fmla="*/ 7725 w 10000"/>
              <a:gd name="connsiteY41" fmla="*/ 588 h 10000"/>
              <a:gd name="connsiteX42" fmla="*/ 7915 w 10000"/>
              <a:gd name="connsiteY42" fmla="*/ 588 h 10000"/>
              <a:gd name="connsiteX43" fmla="*/ 8104 w 10000"/>
              <a:gd name="connsiteY43" fmla="*/ 0 h 10000"/>
              <a:gd name="connsiteX44" fmla="*/ 8294 w 10000"/>
              <a:gd name="connsiteY44" fmla="*/ 588 h 10000"/>
              <a:gd name="connsiteX45" fmla="*/ 8483 w 10000"/>
              <a:gd name="connsiteY45" fmla="*/ 588 h 10000"/>
              <a:gd name="connsiteX46" fmla="*/ 8863 w 10000"/>
              <a:gd name="connsiteY46" fmla="*/ 1178 h 10000"/>
              <a:gd name="connsiteX47" fmla="*/ 9242 w 10000"/>
              <a:gd name="connsiteY47" fmla="*/ 1763 h 10000"/>
              <a:gd name="connsiteX48" fmla="*/ 9621 w 10000"/>
              <a:gd name="connsiteY48" fmla="*/ 2353 h 10000"/>
              <a:gd name="connsiteX49" fmla="*/ 9810 w 10000"/>
              <a:gd name="connsiteY49" fmla="*/ 3532 h 10000"/>
              <a:gd name="connsiteX50" fmla="*/ 10000 w 10000"/>
              <a:gd name="connsiteY50" fmla="*/ 4120 h 10000"/>
              <a:gd name="connsiteX51" fmla="*/ 10000 w 10000"/>
              <a:gd name="connsiteY51" fmla="*/ 4120 h 10000"/>
              <a:gd name="connsiteX52" fmla="*/ 10000 w 10000"/>
              <a:gd name="connsiteY52" fmla="*/ 4703 h 10000"/>
              <a:gd name="connsiteX53" fmla="*/ 9810 w 10000"/>
              <a:gd name="connsiteY53" fmla="*/ 5294 h 10000"/>
              <a:gd name="connsiteX54" fmla="*/ 9621 w 10000"/>
              <a:gd name="connsiteY54" fmla="*/ 6473 h 10000"/>
              <a:gd name="connsiteX55" fmla="*/ 9431 w 10000"/>
              <a:gd name="connsiteY55" fmla="*/ 7063 h 10000"/>
              <a:gd name="connsiteX0" fmla="*/ 7725 w 10000"/>
              <a:gd name="connsiteY0" fmla="*/ 8822 h 10000"/>
              <a:gd name="connsiteX1" fmla="*/ 7725 w 10000"/>
              <a:gd name="connsiteY1" fmla="*/ 7063 h 10000"/>
              <a:gd name="connsiteX2" fmla="*/ 7725 w 10000"/>
              <a:gd name="connsiteY2" fmla="*/ 6473 h 10000"/>
              <a:gd name="connsiteX3" fmla="*/ 7725 w 10000"/>
              <a:gd name="connsiteY3" fmla="*/ 5883 h 10000"/>
              <a:gd name="connsiteX4" fmla="*/ 7725 w 10000"/>
              <a:gd name="connsiteY4" fmla="*/ 5883 h 10000"/>
              <a:gd name="connsiteX5" fmla="*/ 7725 w 10000"/>
              <a:gd name="connsiteY5" fmla="*/ 5294 h 10000"/>
              <a:gd name="connsiteX6" fmla="*/ 7725 w 10000"/>
              <a:gd name="connsiteY6" fmla="*/ 5294 h 10000"/>
              <a:gd name="connsiteX7" fmla="*/ 7559 w 10000"/>
              <a:gd name="connsiteY7" fmla="*/ 5294 h 10000"/>
              <a:gd name="connsiteX8" fmla="*/ 7370 w 10000"/>
              <a:gd name="connsiteY8" fmla="*/ 5294 h 10000"/>
              <a:gd name="connsiteX9" fmla="*/ 6991 w 10000"/>
              <a:gd name="connsiteY9" fmla="*/ 5294 h 10000"/>
              <a:gd name="connsiteX10" fmla="*/ 6611 w 10000"/>
              <a:gd name="connsiteY10" fmla="*/ 5294 h 10000"/>
              <a:gd name="connsiteX11" fmla="*/ 6232 w 10000"/>
              <a:gd name="connsiteY11" fmla="*/ 5883 h 10000"/>
              <a:gd name="connsiteX12" fmla="*/ 4905 w 10000"/>
              <a:gd name="connsiteY12" fmla="*/ 7063 h 10000"/>
              <a:gd name="connsiteX13" fmla="*/ 4147 w 10000"/>
              <a:gd name="connsiteY13" fmla="*/ 7649 h 10000"/>
              <a:gd name="connsiteX14" fmla="*/ 3578 w 10000"/>
              <a:gd name="connsiteY14" fmla="*/ 8237 h 10000"/>
              <a:gd name="connsiteX15" fmla="*/ 2844 w 10000"/>
              <a:gd name="connsiteY15" fmla="*/ 8822 h 10000"/>
              <a:gd name="connsiteX16" fmla="*/ 2275 w 10000"/>
              <a:gd name="connsiteY16" fmla="*/ 9414 h 10000"/>
              <a:gd name="connsiteX17" fmla="*/ 1706 w 10000"/>
              <a:gd name="connsiteY17" fmla="*/ 10000 h 10000"/>
              <a:gd name="connsiteX18" fmla="*/ 1327 w 10000"/>
              <a:gd name="connsiteY18" fmla="*/ 10000 h 10000"/>
              <a:gd name="connsiteX19" fmla="*/ 1137 w 10000"/>
              <a:gd name="connsiteY19" fmla="*/ 10000 h 10000"/>
              <a:gd name="connsiteX20" fmla="*/ 948 w 10000"/>
              <a:gd name="connsiteY20" fmla="*/ 9414 h 10000"/>
              <a:gd name="connsiteX21" fmla="*/ 758 w 10000"/>
              <a:gd name="connsiteY21" fmla="*/ 9414 h 10000"/>
              <a:gd name="connsiteX22" fmla="*/ 569 w 10000"/>
              <a:gd name="connsiteY22" fmla="*/ 8822 h 10000"/>
              <a:gd name="connsiteX23" fmla="*/ 190 w 10000"/>
              <a:gd name="connsiteY23" fmla="*/ 8237 h 10000"/>
              <a:gd name="connsiteX24" fmla="*/ 190 w 10000"/>
              <a:gd name="connsiteY24" fmla="*/ 7649 h 10000"/>
              <a:gd name="connsiteX25" fmla="*/ 0 w 10000"/>
              <a:gd name="connsiteY25" fmla="*/ 7063 h 10000"/>
              <a:gd name="connsiteX26" fmla="*/ 0 w 10000"/>
              <a:gd name="connsiteY26" fmla="*/ 7063 h 10000"/>
              <a:gd name="connsiteX27" fmla="*/ 0 w 10000"/>
              <a:gd name="connsiteY27" fmla="*/ 7063 h 10000"/>
              <a:gd name="connsiteX28" fmla="*/ 379 w 10000"/>
              <a:gd name="connsiteY28" fmla="*/ 6473 h 10000"/>
              <a:gd name="connsiteX29" fmla="*/ 569 w 10000"/>
              <a:gd name="connsiteY29" fmla="*/ 6473 h 10000"/>
              <a:gd name="connsiteX30" fmla="*/ 1137 w 10000"/>
              <a:gd name="connsiteY30" fmla="*/ 6473 h 10000"/>
              <a:gd name="connsiteX31" fmla="*/ 2085 w 10000"/>
              <a:gd name="connsiteY31" fmla="*/ 5883 h 10000"/>
              <a:gd name="connsiteX32" fmla="*/ 2844 w 10000"/>
              <a:gd name="connsiteY32" fmla="*/ 5883 h 10000"/>
              <a:gd name="connsiteX33" fmla="*/ 3389 w 10000"/>
              <a:gd name="connsiteY33" fmla="*/ 5294 h 10000"/>
              <a:gd name="connsiteX34" fmla="*/ 4716 w 10000"/>
              <a:gd name="connsiteY34" fmla="*/ 4120 h 10000"/>
              <a:gd name="connsiteX35" fmla="*/ 5284 w 10000"/>
              <a:gd name="connsiteY35" fmla="*/ 3532 h 10000"/>
              <a:gd name="connsiteX36" fmla="*/ 6043 w 10000"/>
              <a:gd name="connsiteY36" fmla="*/ 2941 h 10000"/>
              <a:gd name="connsiteX37" fmla="*/ 6801 w 10000"/>
              <a:gd name="connsiteY37" fmla="*/ 2353 h 10000"/>
              <a:gd name="connsiteX38" fmla="*/ 7180 w 10000"/>
              <a:gd name="connsiteY38" fmla="*/ 1763 h 10000"/>
              <a:gd name="connsiteX39" fmla="*/ 7559 w 10000"/>
              <a:gd name="connsiteY39" fmla="*/ 1178 h 10000"/>
              <a:gd name="connsiteX40" fmla="*/ 7725 w 10000"/>
              <a:gd name="connsiteY40" fmla="*/ 588 h 10000"/>
              <a:gd name="connsiteX41" fmla="*/ 7915 w 10000"/>
              <a:gd name="connsiteY41" fmla="*/ 588 h 10000"/>
              <a:gd name="connsiteX42" fmla="*/ 8104 w 10000"/>
              <a:gd name="connsiteY42" fmla="*/ 0 h 10000"/>
              <a:gd name="connsiteX43" fmla="*/ 8294 w 10000"/>
              <a:gd name="connsiteY43" fmla="*/ 588 h 10000"/>
              <a:gd name="connsiteX44" fmla="*/ 8483 w 10000"/>
              <a:gd name="connsiteY44" fmla="*/ 588 h 10000"/>
              <a:gd name="connsiteX45" fmla="*/ 8863 w 10000"/>
              <a:gd name="connsiteY45" fmla="*/ 1178 h 10000"/>
              <a:gd name="connsiteX46" fmla="*/ 9242 w 10000"/>
              <a:gd name="connsiteY46" fmla="*/ 1763 h 10000"/>
              <a:gd name="connsiteX47" fmla="*/ 9621 w 10000"/>
              <a:gd name="connsiteY47" fmla="*/ 2353 h 10000"/>
              <a:gd name="connsiteX48" fmla="*/ 9810 w 10000"/>
              <a:gd name="connsiteY48" fmla="*/ 3532 h 10000"/>
              <a:gd name="connsiteX49" fmla="*/ 10000 w 10000"/>
              <a:gd name="connsiteY49" fmla="*/ 4120 h 10000"/>
              <a:gd name="connsiteX50" fmla="*/ 10000 w 10000"/>
              <a:gd name="connsiteY50" fmla="*/ 4120 h 10000"/>
              <a:gd name="connsiteX51" fmla="*/ 10000 w 10000"/>
              <a:gd name="connsiteY51" fmla="*/ 4703 h 10000"/>
              <a:gd name="connsiteX52" fmla="*/ 9810 w 10000"/>
              <a:gd name="connsiteY52" fmla="*/ 5294 h 10000"/>
              <a:gd name="connsiteX53" fmla="*/ 9621 w 10000"/>
              <a:gd name="connsiteY53" fmla="*/ 6473 h 10000"/>
              <a:gd name="connsiteX54" fmla="*/ 9431 w 10000"/>
              <a:gd name="connsiteY54" fmla="*/ 7063 h 10000"/>
              <a:gd name="connsiteX0" fmla="*/ 7725 w 10000"/>
              <a:gd name="connsiteY0" fmla="*/ 7063 h 10000"/>
              <a:gd name="connsiteX1" fmla="*/ 7725 w 10000"/>
              <a:gd name="connsiteY1" fmla="*/ 6473 h 10000"/>
              <a:gd name="connsiteX2" fmla="*/ 7725 w 10000"/>
              <a:gd name="connsiteY2" fmla="*/ 5883 h 10000"/>
              <a:gd name="connsiteX3" fmla="*/ 7725 w 10000"/>
              <a:gd name="connsiteY3" fmla="*/ 5883 h 10000"/>
              <a:gd name="connsiteX4" fmla="*/ 7725 w 10000"/>
              <a:gd name="connsiteY4" fmla="*/ 5294 h 10000"/>
              <a:gd name="connsiteX5" fmla="*/ 7725 w 10000"/>
              <a:gd name="connsiteY5" fmla="*/ 5294 h 10000"/>
              <a:gd name="connsiteX6" fmla="*/ 7559 w 10000"/>
              <a:gd name="connsiteY6" fmla="*/ 5294 h 10000"/>
              <a:gd name="connsiteX7" fmla="*/ 7370 w 10000"/>
              <a:gd name="connsiteY7" fmla="*/ 5294 h 10000"/>
              <a:gd name="connsiteX8" fmla="*/ 6991 w 10000"/>
              <a:gd name="connsiteY8" fmla="*/ 5294 h 10000"/>
              <a:gd name="connsiteX9" fmla="*/ 6611 w 10000"/>
              <a:gd name="connsiteY9" fmla="*/ 5294 h 10000"/>
              <a:gd name="connsiteX10" fmla="*/ 6232 w 10000"/>
              <a:gd name="connsiteY10" fmla="*/ 5883 h 10000"/>
              <a:gd name="connsiteX11" fmla="*/ 4905 w 10000"/>
              <a:gd name="connsiteY11" fmla="*/ 7063 h 10000"/>
              <a:gd name="connsiteX12" fmla="*/ 4147 w 10000"/>
              <a:gd name="connsiteY12" fmla="*/ 7649 h 10000"/>
              <a:gd name="connsiteX13" fmla="*/ 3578 w 10000"/>
              <a:gd name="connsiteY13" fmla="*/ 8237 h 10000"/>
              <a:gd name="connsiteX14" fmla="*/ 2844 w 10000"/>
              <a:gd name="connsiteY14" fmla="*/ 8822 h 10000"/>
              <a:gd name="connsiteX15" fmla="*/ 2275 w 10000"/>
              <a:gd name="connsiteY15" fmla="*/ 9414 h 10000"/>
              <a:gd name="connsiteX16" fmla="*/ 1706 w 10000"/>
              <a:gd name="connsiteY16" fmla="*/ 10000 h 10000"/>
              <a:gd name="connsiteX17" fmla="*/ 1327 w 10000"/>
              <a:gd name="connsiteY17" fmla="*/ 10000 h 10000"/>
              <a:gd name="connsiteX18" fmla="*/ 1137 w 10000"/>
              <a:gd name="connsiteY18" fmla="*/ 10000 h 10000"/>
              <a:gd name="connsiteX19" fmla="*/ 948 w 10000"/>
              <a:gd name="connsiteY19" fmla="*/ 9414 h 10000"/>
              <a:gd name="connsiteX20" fmla="*/ 758 w 10000"/>
              <a:gd name="connsiteY20" fmla="*/ 9414 h 10000"/>
              <a:gd name="connsiteX21" fmla="*/ 569 w 10000"/>
              <a:gd name="connsiteY21" fmla="*/ 8822 h 10000"/>
              <a:gd name="connsiteX22" fmla="*/ 190 w 10000"/>
              <a:gd name="connsiteY22" fmla="*/ 8237 h 10000"/>
              <a:gd name="connsiteX23" fmla="*/ 190 w 10000"/>
              <a:gd name="connsiteY23" fmla="*/ 7649 h 10000"/>
              <a:gd name="connsiteX24" fmla="*/ 0 w 10000"/>
              <a:gd name="connsiteY24" fmla="*/ 7063 h 10000"/>
              <a:gd name="connsiteX25" fmla="*/ 0 w 10000"/>
              <a:gd name="connsiteY25" fmla="*/ 7063 h 10000"/>
              <a:gd name="connsiteX26" fmla="*/ 0 w 10000"/>
              <a:gd name="connsiteY26" fmla="*/ 7063 h 10000"/>
              <a:gd name="connsiteX27" fmla="*/ 379 w 10000"/>
              <a:gd name="connsiteY27" fmla="*/ 6473 h 10000"/>
              <a:gd name="connsiteX28" fmla="*/ 569 w 10000"/>
              <a:gd name="connsiteY28" fmla="*/ 6473 h 10000"/>
              <a:gd name="connsiteX29" fmla="*/ 1137 w 10000"/>
              <a:gd name="connsiteY29" fmla="*/ 6473 h 10000"/>
              <a:gd name="connsiteX30" fmla="*/ 2085 w 10000"/>
              <a:gd name="connsiteY30" fmla="*/ 5883 h 10000"/>
              <a:gd name="connsiteX31" fmla="*/ 2844 w 10000"/>
              <a:gd name="connsiteY31" fmla="*/ 5883 h 10000"/>
              <a:gd name="connsiteX32" fmla="*/ 3389 w 10000"/>
              <a:gd name="connsiteY32" fmla="*/ 5294 h 10000"/>
              <a:gd name="connsiteX33" fmla="*/ 4716 w 10000"/>
              <a:gd name="connsiteY33" fmla="*/ 4120 h 10000"/>
              <a:gd name="connsiteX34" fmla="*/ 5284 w 10000"/>
              <a:gd name="connsiteY34" fmla="*/ 3532 h 10000"/>
              <a:gd name="connsiteX35" fmla="*/ 6043 w 10000"/>
              <a:gd name="connsiteY35" fmla="*/ 2941 h 10000"/>
              <a:gd name="connsiteX36" fmla="*/ 6801 w 10000"/>
              <a:gd name="connsiteY36" fmla="*/ 2353 h 10000"/>
              <a:gd name="connsiteX37" fmla="*/ 7180 w 10000"/>
              <a:gd name="connsiteY37" fmla="*/ 1763 h 10000"/>
              <a:gd name="connsiteX38" fmla="*/ 7559 w 10000"/>
              <a:gd name="connsiteY38" fmla="*/ 1178 h 10000"/>
              <a:gd name="connsiteX39" fmla="*/ 7725 w 10000"/>
              <a:gd name="connsiteY39" fmla="*/ 588 h 10000"/>
              <a:gd name="connsiteX40" fmla="*/ 7915 w 10000"/>
              <a:gd name="connsiteY40" fmla="*/ 588 h 10000"/>
              <a:gd name="connsiteX41" fmla="*/ 8104 w 10000"/>
              <a:gd name="connsiteY41" fmla="*/ 0 h 10000"/>
              <a:gd name="connsiteX42" fmla="*/ 8294 w 10000"/>
              <a:gd name="connsiteY42" fmla="*/ 588 h 10000"/>
              <a:gd name="connsiteX43" fmla="*/ 8483 w 10000"/>
              <a:gd name="connsiteY43" fmla="*/ 588 h 10000"/>
              <a:gd name="connsiteX44" fmla="*/ 8863 w 10000"/>
              <a:gd name="connsiteY44" fmla="*/ 1178 h 10000"/>
              <a:gd name="connsiteX45" fmla="*/ 9242 w 10000"/>
              <a:gd name="connsiteY45" fmla="*/ 1763 h 10000"/>
              <a:gd name="connsiteX46" fmla="*/ 9621 w 10000"/>
              <a:gd name="connsiteY46" fmla="*/ 2353 h 10000"/>
              <a:gd name="connsiteX47" fmla="*/ 9810 w 10000"/>
              <a:gd name="connsiteY47" fmla="*/ 3532 h 10000"/>
              <a:gd name="connsiteX48" fmla="*/ 10000 w 10000"/>
              <a:gd name="connsiteY48" fmla="*/ 4120 h 10000"/>
              <a:gd name="connsiteX49" fmla="*/ 10000 w 10000"/>
              <a:gd name="connsiteY49" fmla="*/ 4120 h 10000"/>
              <a:gd name="connsiteX50" fmla="*/ 10000 w 10000"/>
              <a:gd name="connsiteY50" fmla="*/ 4703 h 10000"/>
              <a:gd name="connsiteX51" fmla="*/ 9810 w 10000"/>
              <a:gd name="connsiteY51" fmla="*/ 5294 h 10000"/>
              <a:gd name="connsiteX52" fmla="*/ 9621 w 10000"/>
              <a:gd name="connsiteY52" fmla="*/ 6473 h 10000"/>
              <a:gd name="connsiteX53" fmla="*/ 9431 w 10000"/>
              <a:gd name="connsiteY53" fmla="*/ 7063 h 10000"/>
              <a:gd name="connsiteX0" fmla="*/ 7725 w 10000"/>
              <a:gd name="connsiteY0" fmla="*/ 7063 h 10000"/>
              <a:gd name="connsiteX1" fmla="*/ 7725 w 10000"/>
              <a:gd name="connsiteY1" fmla="*/ 6473 h 10000"/>
              <a:gd name="connsiteX2" fmla="*/ 7725 w 10000"/>
              <a:gd name="connsiteY2" fmla="*/ 5883 h 10000"/>
              <a:gd name="connsiteX3" fmla="*/ 7725 w 10000"/>
              <a:gd name="connsiteY3" fmla="*/ 5883 h 10000"/>
              <a:gd name="connsiteX4" fmla="*/ 7725 w 10000"/>
              <a:gd name="connsiteY4" fmla="*/ 5294 h 10000"/>
              <a:gd name="connsiteX5" fmla="*/ 7725 w 10000"/>
              <a:gd name="connsiteY5" fmla="*/ 5294 h 10000"/>
              <a:gd name="connsiteX6" fmla="*/ 7559 w 10000"/>
              <a:gd name="connsiteY6" fmla="*/ 5294 h 10000"/>
              <a:gd name="connsiteX7" fmla="*/ 7370 w 10000"/>
              <a:gd name="connsiteY7" fmla="*/ 5294 h 10000"/>
              <a:gd name="connsiteX8" fmla="*/ 6991 w 10000"/>
              <a:gd name="connsiteY8" fmla="*/ 5294 h 10000"/>
              <a:gd name="connsiteX9" fmla="*/ 6611 w 10000"/>
              <a:gd name="connsiteY9" fmla="*/ 5294 h 10000"/>
              <a:gd name="connsiteX10" fmla="*/ 6232 w 10000"/>
              <a:gd name="connsiteY10" fmla="*/ 5883 h 10000"/>
              <a:gd name="connsiteX11" fmla="*/ 4905 w 10000"/>
              <a:gd name="connsiteY11" fmla="*/ 7063 h 10000"/>
              <a:gd name="connsiteX12" fmla="*/ 4147 w 10000"/>
              <a:gd name="connsiteY12" fmla="*/ 7649 h 10000"/>
              <a:gd name="connsiteX13" fmla="*/ 3578 w 10000"/>
              <a:gd name="connsiteY13" fmla="*/ 8237 h 10000"/>
              <a:gd name="connsiteX14" fmla="*/ 2844 w 10000"/>
              <a:gd name="connsiteY14" fmla="*/ 8822 h 10000"/>
              <a:gd name="connsiteX15" fmla="*/ 2275 w 10000"/>
              <a:gd name="connsiteY15" fmla="*/ 9414 h 10000"/>
              <a:gd name="connsiteX16" fmla="*/ 1706 w 10000"/>
              <a:gd name="connsiteY16" fmla="*/ 10000 h 10000"/>
              <a:gd name="connsiteX17" fmla="*/ 1327 w 10000"/>
              <a:gd name="connsiteY17" fmla="*/ 10000 h 10000"/>
              <a:gd name="connsiteX18" fmla="*/ 1137 w 10000"/>
              <a:gd name="connsiteY18" fmla="*/ 10000 h 10000"/>
              <a:gd name="connsiteX19" fmla="*/ 948 w 10000"/>
              <a:gd name="connsiteY19" fmla="*/ 9414 h 10000"/>
              <a:gd name="connsiteX20" fmla="*/ 758 w 10000"/>
              <a:gd name="connsiteY20" fmla="*/ 9414 h 10000"/>
              <a:gd name="connsiteX21" fmla="*/ 569 w 10000"/>
              <a:gd name="connsiteY21" fmla="*/ 8822 h 10000"/>
              <a:gd name="connsiteX22" fmla="*/ 190 w 10000"/>
              <a:gd name="connsiteY22" fmla="*/ 8237 h 10000"/>
              <a:gd name="connsiteX23" fmla="*/ 190 w 10000"/>
              <a:gd name="connsiteY23" fmla="*/ 7649 h 10000"/>
              <a:gd name="connsiteX24" fmla="*/ 0 w 10000"/>
              <a:gd name="connsiteY24" fmla="*/ 7063 h 10000"/>
              <a:gd name="connsiteX25" fmla="*/ 0 w 10000"/>
              <a:gd name="connsiteY25" fmla="*/ 7063 h 10000"/>
              <a:gd name="connsiteX26" fmla="*/ 0 w 10000"/>
              <a:gd name="connsiteY26" fmla="*/ 7063 h 10000"/>
              <a:gd name="connsiteX27" fmla="*/ 379 w 10000"/>
              <a:gd name="connsiteY27" fmla="*/ 6473 h 10000"/>
              <a:gd name="connsiteX28" fmla="*/ 569 w 10000"/>
              <a:gd name="connsiteY28" fmla="*/ 6473 h 10000"/>
              <a:gd name="connsiteX29" fmla="*/ 1137 w 10000"/>
              <a:gd name="connsiteY29" fmla="*/ 6473 h 10000"/>
              <a:gd name="connsiteX30" fmla="*/ 2085 w 10000"/>
              <a:gd name="connsiteY30" fmla="*/ 5883 h 10000"/>
              <a:gd name="connsiteX31" fmla="*/ 2844 w 10000"/>
              <a:gd name="connsiteY31" fmla="*/ 5883 h 10000"/>
              <a:gd name="connsiteX32" fmla="*/ 3389 w 10000"/>
              <a:gd name="connsiteY32" fmla="*/ 5294 h 10000"/>
              <a:gd name="connsiteX33" fmla="*/ 4716 w 10000"/>
              <a:gd name="connsiteY33" fmla="*/ 4120 h 10000"/>
              <a:gd name="connsiteX34" fmla="*/ 5284 w 10000"/>
              <a:gd name="connsiteY34" fmla="*/ 3532 h 10000"/>
              <a:gd name="connsiteX35" fmla="*/ 6043 w 10000"/>
              <a:gd name="connsiteY35" fmla="*/ 2941 h 10000"/>
              <a:gd name="connsiteX36" fmla="*/ 6801 w 10000"/>
              <a:gd name="connsiteY36" fmla="*/ 2353 h 10000"/>
              <a:gd name="connsiteX37" fmla="*/ 7180 w 10000"/>
              <a:gd name="connsiteY37" fmla="*/ 1763 h 10000"/>
              <a:gd name="connsiteX38" fmla="*/ 7559 w 10000"/>
              <a:gd name="connsiteY38" fmla="*/ 1178 h 10000"/>
              <a:gd name="connsiteX39" fmla="*/ 7725 w 10000"/>
              <a:gd name="connsiteY39" fmla="*/ 588 h 10000"/>
              <a:gd name="connsiteX40" fmla="*/ 7915 w 10000"/>
              <a:gd name="connsiteY40" fmla="*/ 588 h 10000"/>
              <a:gd name="connsiteX41" fmla="*/ 8104 w 10000"/>
              <a:gd name="connsiteY41" fmla="*/ 0 h 10000"/>
              <a:gd name="connsiteX42" fmla="*/ 8294 w 10000"/>
              <a:gd name="connsiteY42" fmla="*/ 588 h 10000"/>
              <a:gd name="connsiteX43" fmla="*/ 8483 w 10000"/>
              <a:gd name="connsiteY43" fmla="*/ 588 h 10000"/>
              <a:gd name="connsiteX44" fmla="*/ 8863 w 10000"/>
              <a:gd name="connsiteY44" fmla="*/ 1178 h 10000"/>
              <a:gd name="connsiteX45" fmla="*/ 9242 w 10000"/>
              <a:gd name="connsiteY45" fmla="*/ 1763 h 10000"/>
              <a:gd name="connsiteX46" fmla="*/ 9621 w 10000"/>
              <a:gd name="connsiteY46" fmla="*/ 2353 h 10000"/>
              <a:gd name="connsiteX47" fmla="*/ 9810 w 10000"/>
              <a:gd name="connsiteY47" fmla="*/ 3532 h 10000"/>
              <a:gd name="connsiteX48" fmla="*/ 10000 w 10000"/>
              <a:gd name="connsiteY48" fmla="*/ 4120 h 10000"/>
              <a:gd name="connsiteX49" fmla="*/ 10000 w 10000"/>
              <a:gd name="connsiteY49" fmla="*/ 4120 h 10000"/>
              <a:gd name="connsiteX50" fmla="*/ 10000 w 10000"/>
              <a:gd name="connsiteY50" fmla="*/ 4703 h 10000"/>
              <a:gd name="connsiteX51" fmla="*/ 9810 w 10000"/>
              <a:gd name="connsiteY51" fmla="*/ 5294 h 10000"/>
              <a:gd name="connsiteX52" fmla="*/ 9621 w 10000"/>
              <a:gd name="connsiteY52" fmla="*/ 6473 h 10000"/>
              <a:gd name="connsiteX0" fmla="*/ 7725 w 10000"/>
              <a:gd name="connsiteY0" fmla="*/ 7063 h 10000"/>
              <a:gd name="connsiteX1" fmla="*/ 7725 w 10000"/>
              <a:gd name="connsiteY1" fmla="*/ 6473 h 10000"/>
              <a:gd name="connsiteX2" fmla="*/ 7725 w 10000"/>
              <a:gd name="connsiteY2" fmla="*/ 5883 h 10000"/>
              <a:gd name="connsiteX3" fmla="*/ 7725 w 10000"/>
              <a:gd name="connsiteY3" fmla="*/ 5883 h 10000"/>
              <a:gd name="connsiteX4" fmla="*/ 7725 w 10000"/>
              <a:gd name="connsiteY4" fmla="*/ 5294 h 10000"/>
              <a:gd name="connsiteX5" fmla="*/ 7725 w 10000"/>
              <a:gd name="connsiteY5" fmla="*/ 5294 h 10000"/>
              <a:gd name="connsiteX6" fmla="*/ 7559 w 10000"/>
              <a:gd name="connsiteY6" fmla="*/ 5294 h 10000"/>
              <a:gd name="connsiteX7" fmla="*/ 7370 w 10000"/>
              <a:gd name="connsiteY7" fmla="*/ 5294 h 10000"/>
              <a:gd name="connsiteX8" fmla="*/ 6991 w 10000"/>
              <a:gd name="connsiteY8" fmla="*/ 5294 h 10000"/>
              <a:gd name="connsiteX9" fmla="*/ 6611 w 10000"/>
              <a:gd name="connsiteY9" fmla="*/ 5294 h 10000"/>
              <a:gd name="connsiteX10" fmla="*/ 6232 w 10000"/>
              <a:gd name="connsiteY10" fmla="*/ 5883 h 10000"/>
              <a:gd name="connsiteX11" fmla="*/ 4905 w 10000"/>
              <a:gd name="connsiteY11" fmla="*/ 7063 h 10000"/>
              <a:gd name="connsiteX12" fmla="*/ 4147 w 10000"/>
              <a:gd name="connsiteY12" fmla="*/ 7649 h 10000"/>
              <a:gd name="connsiteX13" fmla="*/ 3578 w 10000"/>
              <a:gd name="connsiteY13" fmla="*/ 8237 h 10000"/>
              <a:gd name="connsiteX14" fmla="*/ 2844 w 10000"/>
              <a:gd name="connsiteY14" fmla="*/ 8822 h 10000"/>
              <a:gd name="connsiteX15" fmla="*/ 2275 w 10000"/>
              <a:gd name="connsiteY15" fmla="*/ 9414 h 10000"/>
              <a:gd name="connsiteX16" fmla="*/ 1706 w 10000"/>
              <a:gd name="connsiteY16" fmla="*/ 10000 h 10000"/>
              <a:gd name="connsiteX17" fmla="*/ 1327 w 10000"/>
              <a:gd name="connsiteY17" fmla="*/ 10000 h 10000"/>
              <a:gd name="connsiteX18" fmla="*/ 1137 w 10000"/>
              <a:gd name="connsiteY18" fmla="*/ 10000 h 10000"/>
              <a:gd name="connsiteX19" fmla="*/ 948 w 10000"/>
              <a:gd name="connsiteY19" fmla="*/ 9414 h 10000"/>
              <a:gd name="connsiteX20" fmla="*/ 758 w 10000"/>
              <a:gd name="connsiteY20" fmla="*/ 9414 h 10000"/>
              <a:gd name="connsiteX21" fmla="*/ 569 w 10000"/>
              <a:gd name="connsiteY21" fmla="*/ 8822 h 10000"/>
              <a:gd name="connsiteX22" fmla="*/ 190 w 10000"/>
              <a:gd name="connsiteY22" fmla="*/ 8237 h 10000"/>
              <a:gd name="connsiteX23" fmla="*/ 190 w 10000"/>
              <a:gd name="connsiteY23" fmla="*/ 7649 h 10000"/>
              <a:gd name="connsiteX24" fmla="*/ 0 w 10000"/>
              <a:gd name="connsiteY24" fmla="*/ 7063 h 10000"/>
              <a:gd name="connsiteX25" fmla="*/ 0 w 10000"/>
              <a:gd name="connsiteY25" fmla="*/ 7063 h 10000"/>
              <a:gd name="connsiteX26" fmla="*/ 0 w 10000"/>
              <a:gd name="connsiteY26" fmla="*/ 7063 h 10000"/>
              <a:gd name="connsiteX27" fmla="*/ 379 w 10000"/>
              <a:gd name="connsiteY27" fmla="*/ 6473 h 10000"/>
              <a:gd name="connsiteX28" fmla="*/ 569 w 10000"/>
              <a:gd name="connsiteY28" fmla="*/ 6473 h 10000"/>
              <a:gd name="connsiteX29" fmla="*/ 1137 w 10000"/>
              <a:gd name="connsiteY29" fmla="*/ 6473 h 10000"/>
              <a:gd name="connsiteX30" fmla="*/ 2085 w 10000"/>
              <a:gd name="connsiteY30" fmla="*/ 5883 h 10000"/>
              <a:gd name="connsiteX31" fmla="*/ 2844 w 10000"/>
              <a:gd name="connsiteY31" fmla="*/ 5883 h 10000"/>
              <a:gd name="connsiteX32" fmla="*/ 3389 w 10000"/>
              <a:gd name="connsiteY32" fmla="*/ 5294 h 10000"/>
              <a:gd name="connsiteX33" fmla="*/ 4716 w 10000"/>
              <a:gd name="connsiteY33" fmla="*/ 4120 h 10000"/>
              <a:gd name="connsiteX34" fmla="*/ 5284 w 10000"/>
              <a:gd name="connsiteY34" fmla="*/ 3532 h 10000"/>
              <a:gd name="connsiteX35" fmla="*/ 6043 w 10000"/>
              <a:gd name="connsiteY35" fmla="*/ 2941 h 10000"/>
              <a:gd name="connsiteX36" fmla="*/ 6801 w 10000"/>
              <a:gd name="connsiteY36" fmla="*/ 2353 h 10000"/>
              <a:gd name="connsiteX37" fmla="*/ 7180 w 10000"/>
              <a:gd name="connsiteY37" fmla="*/ 1763 h 10000"/>
              <a:gd name="connsiteX38" fmla="*/ 7559 w 10000"/>
              <a:gd name="connsiteY38" fmla="*/ 1178 h 10000"/>
              <a:gd name="connsiteX39" fmla="*/ 7725 w 10000"/>
              <a:gd name="connsiteY39" fmla="*/ 588 h 10000"/>
              <a:gd name="connsiteX40" fmla="*/ 7915 w 10000"/>
              <a:gd name="connsiteY40" fmla="*/ 588 h 10000"/>
              <a:gd name="connsiteX41" fmla="*/ 8104 w 10000"/>
              <a:gd name="connsiteY41" fmla="*/ 0 h 10000"/>
              <a:gd name="connsiteX42" fmla="*/ 8294 w 10000"/>
              <a:gd name="connsiteY42" fmla="*/ 588 h 10000"/>
              <a:gd name="connsiteX43" fmla="*/ 8483 w 10000"/>
              <a:gd name="connsiteY43" fmla="*/ 588 h 10000"/>
              <a:gd name="connsiteX44" fmla="*/ 8863 w 10000"/>
              <a:gd name="connsiteY44" fmla="*/ 1178 h 10000"/>
              <a:gd name="connsiteX45" fmla="*/ 9242 w 10000"/>
              <a:gd name="connsiteY45" fmla="*/ 1763 h 10000"/>
              <a:gd name="connsiteX46" fmla="*/ 9621 w 10000"/>
              <a:gd name="connsiteY46" fmla="*/ 2353 h 10000"/>
              <a:gd name="connsiteX47" fmla="*/ 9810 w 10000"/>
              <a:gd name="connsiteY47" fmla="*/ 3532 h 10000"/>
              <a:gd name="connsiteX48" fmla="*/ 10000 w 10000"/>
              <a:gd name="connsiteY48" fmla="*/ 4120 h 10000"/>
              <a:gd name="connsiteX49" fmla="*/ 10000 w 10000"/>
              <a:gd name="connsiteY49" fmla="*/ 4120 h 10000"/>
              <a:gd name="connsiteX50" fmla="*/ 10000 w 10000"/>
              <a:gd name="connsiteY50" fmla="*/ 4703 h 10000"/>
              <a:gd name="connsiteX51" fmla="*/ 9810 w 10000"/>
              <a:gd name="connsiteY51" fmla="*/ 5294 h 10000"/>
              <a:gd name="connsiteX0" fmla="*/ 7725 w 10000"/>
              <a:gd name="connsiteY0" fmla="*/ 7063 h 10000"/>
              <a:gd name="connsiteX1" fmla="*/ 7725 w 10000"/>
              <a:gd name="connsiteY1" fmla="*/ 6473 h 10000"/>
              <a:gd name="connsiteX2" fmla="*/ 7725 w 10000"/>
              <a:gd name="connsiteY2" fmla="*/ 5883 h 10000"/>
              <a:gd name="connsiteX3" fmla="*/ 7725 w 10000"/>
              <a:gd name="connsiteY3" fmla="*/ 5883 h 10000"/>
              <a:gd name="connsiteX4" fmla="*/ 7725 w 10000"/>
              <a:gd name="connsiteY4" fmla="*/ 5294 h 10000"/>
              <a:gd name="connsiteX5" fmla="*/ 7725 w 10000"/>
              <a:gd name="connsiteY5" fmla="*/ 5294 h 10000"/>
              <a:gd name="connsiteX6" fmla="*/ 7559 w 10000"/>
              <a:gd name="connsiteY6" fmla="*/ 5294 h 10000"/>
              <a:gd name="connsiteX7" fmla="*/ 7370 w 10000"/>
              <a:gd name="connsiteY7" fmla="*/ 5294 h 10000"/>
              <a:gd name="connsiteX8" fmla="*/ 6991 w 10000"/>
              <a:gd name="connsiteY8" fmla="*/ 5294 h 10000"/>
              <a:gd name="connsiteX9" fmla="*/ 6611 w 10000"/>
              <a:gd name="connsiteY9" fmla="*/ 5294 h 10000"/>
              <a:gd name="connsiteX10" fmla="*/ 6232 w 10000"/>
              <a:gd name="connsiteY10" fmla="*/ 5883 h 10000"/>
              <a:gd name="connsiteX11" fmla="*/ 4905 w 10000"/>
              <a:gd name="connsiteY11" fmla="*/ 7063 h 10000"/>
              <a:gd name="connsiteX12" fmla="*/ 4147 w 10000"/>
              <a:gd name="connsiteY12" fmla="*/ 7649 h 10000"/>
              <a:gd name="connsiteX13" fmla="*/ 3578 w 10000"/>
              <a:gd name="connsiteY13" fmla="*/ 8237 h 10000"/>
              <a:gd name="connsiteX14" fmla="*/ 2844 w 10000"/>
              <a:gd name="connsiteY14" fmla="*/ 8822 h 10000"/>
              <a:gd name="connsiteX15" fmla="*/ 2275 w 10000"/>
              <a:gd name="connsiteY15" fmla="*/ 9414 h 10000"/>
              <a:gd name="connsiteX16" fmla="*/ 1706 w 10000"/>
              <a:gd name="connsiteY16" fmla="*/ 10000 h 10000"/>
              <a:gd name="connsiteX17" fmla="*/ 1327 w 10000"/>
              <a:gd name="connsiteY17" fmla="*/ 10000 h 10000"/>
              <a:gd name="connsiteX18" fmla="*/ 1137 w 10000"/>
              <a:gd name="connsiteY18" fmla="*/ 10000 h 10000"/>
              <a:gd name="connsiteX19" fmla="*/ 948 w 10000"/>
              <a:gd name="connsiteY19" fmla="*/ 9414 h 10000"/>
              <a:gd name="connsiteX20" fmla="*/ 758 w 10000"/>
              <a:gd name="connsiteY20" fmla="*/ 9414 h 10000"/>
              <a:gd name="connsiteX21" fmla="*/ 569 w 10000"/>
              <a:gd name="connsiteY21" fmla="*/ 8822 h 10000"/>
              <a:gd name="connsiteX22" fmla="*/ 190 w 10000"/>
              <a:gd name="connsiteY22" fmla="*/ 8237 h 10000"/>
              <a:gd name="connsiteX23" fmla="*/ 190 w 10000"/>
              <a:gd name="connsiteY23" fmla="*/ 7649 h 10000"/>
              <a:gd name="connsiteX24" fmla="*/ 0 w 10000"/>
              <a:gd name="connsiteY24" fmla="*/ 7063 h 10000"/>
              <a:gd name="connsiteX25" fmla="*/ 0 w 10000"/>
              <a:gd name="connsiteY25" fmla="*/ 7063 h 10000"/>
              <a:gd name="connsiteX26" fmla="*/ 0 w 10000"/>
              <a:gd name="connsiteY26" fmla="*/ 7063 h 10000"/>
              <a:gd name="connsiteX27" fmla="*/ 379 w 10000"/>
              <a:gd name="connsiteY27" fmla="*/ 6473 h 10000"/>
              <a:gd name="connsiteX28" fmla="*/ 569 w 10000"/>
              <a:gd name="connsiteY28" fmla="*/ 6473 h 10000"/>
              <a:gd name="connsiteX29" fmla="*/ 1137 w 10000"/>
              <a:gd name="connsiteY29" fmla="*/ 6473 h 10000"/>
              <a:gd name="connsiteX30" fmla="*/ 2085 w 10000"/>
              <a:gd name="connsiteY30" fmla="*/ 5883 h 10000"/>
              <a:gd name="connsiteX31" fmla="*/ 2844 w 10000"/>
              <a:gd name="connsiteY31" fmla="*/ 5883 h 10000"/>
              <a:gd name="connsiteX32" fmla="*/ 3389 w 10000"/>
              <a:gd name="connsiteY32" fmla="*/ 5294 h 10000"/>
              <a:gd name="connsiteX33" fmla="*/ 4716 w 10000"/>
              <a:gd name="connsiteY33" fmla="*/ 4120 h 10000"/>
              <a:gd name="connsiteX34" fmla="*/ 5284 w 10000"/>
              <a:gd name="connsiteY34" fmla="*/ 3532 h 10000"/>
              <a:gd name="connsiteX35" fmla="*/ 6043 w 10000"/>
              <a:gd name="connsiteY35" fmla="*/ 2941 h 10000"/>
              <a:gd name="connsiteX36" fmla="*/ 6801 w 10000"/>
              <a:gd name="connsiteY36" fmla="*/ 2353 h 10000"/>
              <a:gd name="connsiteX37" fmla="*/ 7180 w 10000"/>
              <a:gd name="connsiteY37" fmla="*/ 1763 h 10000"/>
              <a:gd name="connsiteX38" fmla="*/ 7559 w 10000"/>
              <a:gd name="connsiteY38" fmla="*/ 1178 h 10000"/>
              <a:gd name="connsiteX39" fmla="*/ 7725 w 10000"/>
              <a:gd name="connsiteY39" fmla="*/ 588 h 10000"/>
              <a:gd name="connsiteX40" fmla="*/ 7915 w 10000"/>
              <a:gd name="connsiteY40" fmla="*/ 588 h 10000"/>
              <a:gd name="connsiteX41" fmla="*/ 8104 w 10000"/>
              <a:gd name="connsiteY41" fmla="*/ 0 h 10000"/>
              <a:gd name="connsiteX42" fmla="*/ 8294 w 10000"/>
              <a:gd name="connsiteY42" fmla="*/ 588 h 10000"/>
              <a:gd name="connsiteX43" fmla="*/ 8483 w 10000"/>
              <a:gd name="connsiteY43" fmla="*/ 588 h 10000"/>
              <a:gd name="connsiteX44" fmla="*/ 8863 w 10000"/>
              <a:gd name="connsiteY44" fmla="*/ 1178 h 10000"/>
              <a:gd name="connsiteX45" fmla="*/ 9242 w 10000"/>
              <a:gd name="connsiteY45" fmla="*/ 1763 h 10000"/>
              <a:gd name="connsiteX46" fmla="*/ 9621 w 10000"/>
              <a:gd name="connsiteY46" fmla="*/ 2353 h 10000"/>
              <a:gd name="connsiteX47" fmla="*/ 9810 w 10000"/>
              <a:gd name="connsiteY47" fmla="*/ 3532 h 10000"/>
              <a:gd name="connsiteX48" fmla="*/ 10000 w 10000"/>
              <a:gd name="connsiteY48" fmla="*/ 4120 h 10000"/>
              <a:gd name="connsiteX49" fmla="*/ 10000 w 10000"/>
              <a:gd name="connsiteY49" fmla="*/ 4120 h 10000"/>
              <a:gd name="connsiteX50" fmla="*/ 10000 w 10000"/>
              <a:gd name="connsiteY50" fmla="*/ 4703 h 10000"/>
              <a:gd name="connsiteX0" fmla="*/ 7725 w 10000"/>
              <a:gd name="connsiteY0" fmla="*/ 7063 h 10000"/>
              <a:gd name="connsiteX1" fmla="*/ 7725 w 10000"/>
              <a:gd name="connsiteY1" fmla="*/ 6473 h 10000"/>
              <a:gd name="connsiteX2" fmla="*/ 7725 w 10000"/>
              <a:gd name="connsiteY2" fmla="*/ 5883 h 10000"/>
              <a:gd name="connsiteX3" fmla="*/ 7725 w 10000"/>
              <a:gd name="connsiteY3" fmla="*/ 5883 h 10000"/>
              <a:gd name="connsiteX4" fmla="*/ 7725 w 10000"/>
              <a:gd name="connsiteY4" fmla="*/ 5294 h 10000"/>
              <a:gd name="connsiteX5" fmla="*/ 7725 w 10000"/>
              <a:gd name="connsiteY5" fmla="*/ 5294 h 10000"/>
              <a:gd name="connsiteX6" fmla="*/ 7559 w 10000"/>
              <a:gd name="connsiteY6" fmla="*/ 5294 h 10000"/>
              <a:gd name="connsiteX7" fmla="*/ 7370 w 10000"/>
              <a:gd name="connsiteY7" fmla="*/ 5294 h 10000"/>
              <a:gd name="connsiteX8" fmla="*/ 6991 w 10000"/>
              <a:gd name="connsiteY8" fmla="*/ 5294 h 10000"/>
              <a:gd name="connsiteX9" fmla="*/ 6611 w 10000"/>
              <a:gd name="connsiteY9" fmla="*/ 5294 h 10000"/>
              <a:gd name="connsiteX10" fmla="*/ 6232 w 10000"/>
              <a:gd name="connsiteY10" fmla="*/ 5883 h 10000"/>
              <a:gd name="connsiteX11" fmla="*/ 4905 w 10000"/>
              <a:gd name="connsiteY11" fmla="*/ 7063 h 10000"/>
              <a:gd name="connsiteX12" fmla="*/ 4147 w 10000"/>
              <a:gd name="connsiteY12" fmla="*/ 7649 h 10000"/>
              <a:gd name="connsiteX13" fmla="*/ 3578 w 10000"/>
              <a:gd name="connsiteY13" fmla="*/ 8237 h 10000"/>
              <a:gd name="connsiteX14" fmla="*/ 2844 w 10000"/>
              <a:gd name="connsiteY14" fmla="*/ 8822 h 10000"/>
              <a:gd name="connsiteX15" fmla="*/ 2275 w 10000"/>
              <a:gd name="connsiteY15" fmla="*/ 9414 h 10000"/>
              <a:gd name="connsiteX16" fmla="*/ 1706 w 10000"/>
              <a:gd name="connsiteY16" fmla="*/ 10000 h 10000"/>
              <a:gd name="connsiteX17" fmla="*/ 1327 w 10000"/>
              <a:gd name="connsiteY17" fmla="*/ 10000 h 10000"/>
              <a:gd name="connsiteX18" fmla="*/ 1137 w 10000"/>
              <a:gd name="connsiteY18" fmla="*/ 10000 h 10000"/>
              <a:gd name="connsiteX19" fmla="*/ 948 w 10000"/>
              <a:gd name="connsiteY19" fmla="*/ 9414 h 10000"/>
              <a:gd name="connsiteX20" fmla="*/ 758 w 10000"/>
              <a:gd name="connsiteY20" fmla="*/ 9414 h 10000"/>
              <a:gd name="connsiteX21" fmla="*/ 569 w 10000"/>
              <a:gd name="connsiteY21" fmla="*/ 8822 h 10000"/>
              <a:gd name="connsiteX22" fmla="*/ 190 w 10000"/>
              <a:gd name="connsiteY22" fmla="*/ 8237 h 10000"/>
              <a:gd name="connsiteX23" fmla="*/ 190 w 10000"/>
              <a:gd name="connsiteY23" fmla="*/ 7649 h 10000"/>
              <a:gd name="connsiteX24" fmla="*/ 0 w 10000"/>
              <a:gd name="connsiteY24" fmla="*/ 7063 h 10000"/>
              <a:gd name="connsiteX25" fmla="*/ 0 w 10000"/>
              <a:gd name="connsiteY25" fmla="*/ 7063 h 10000"/>
              <a:gd name="connsiteX26" fmla="*/ 0 w 10000"/>
              <a:gd name="connsiteY26" fmla="*/ 7063 h 10000"/>
              <a:gd name="connsiteX27" fmla="*/ 379 w 10000"/>
              <a:gd name="connsiteY27" fmla="*/ 6473 h 10000"/>
              <a:gd name="connsiteX28" fmla="*/ 569 w 10000"/>
              <a:gd name="connsiteY28" fmla="*/ 6473 h 10000"/>
              <a:gd name="connsiteX29" fmla="*/ 1137 w 10000"/>
              <a:gd name="connsiteY29" fmla="*/ 6473 h 10000"/>
              <a:gd name="connsiteX30" fmla="*/ 2085 w 10000"/>
              <a:gd name="connsiteY30" fmla="*/ 5883 h 10000"/>
              <a:gd name="connsiteX31" fmla="*/ 2844 w 10000"/>
              <a:gd name="connsiteY31" fmla="*/ 5883 h 10000"/>
              <a:gd name="connsiteX32" fmla="*/ 3389 w 10000"/>
              <a:gd name="connsiteY32" fmla="*/ 5294 h 10000"/>
              <a:gd name="connsiteX33" fmla="*/ 4716 w 10000"/>
              <a:gd name="connsiteY33" fmla="*/ 4120 h 10000"/>
              <a:gd name="connsiteX34" fmla="*/ 5284 w 10000"/>
              <a:gd name="connsiteY34" fmla="*/ 3532 h 10000"/>
              <a:gd name="connsiteX35" fmla="*/ 6043 w 10000"/>
              <a:gd name="connsiteY35" fmla="*/ 2941 h 10000"/>
              <a:gd name="connsiteX36" fmla="*/ 6801 w 10000"/>
              <a:gd name="connsiteY36" fmla="*/ 2353 h 10000"/>
              <a:gd name="connsiteX37" fmla="*/ 7180 w 10000"/>
              <a:gd name="connsiteY37" fmla="*/ 1763 h 10000"/>
              <a:gd name="connsiteX38" fmla="*/ 7559 w 10000"/>
              <a:gd name="connsiteY38" fmla="*/ 1178 h 10000"/>
              <a:gd name="connsiteX39" fmla="*/ 7725 w 10000"/>
              <a:gd name="connsiteY39" fmla="*/ 588 h 10000"/>
              <a:gd name="connsiteX40" fmla="*/ 7915 w 10000"/>
              <a:gd name="connsiteY40" fmla="*/ 588 h 10000"/>
              <a:gd name="connsiteX41" fmla="*/ 8104 w 10000"/>
              <a:gd name="connsiteY41" fmla="*/ 0 h 10000"/>
              <a:gd name="connsiteX42" fmla="*/ 8294 w 10000"/>
              <a:gd name="connsiteY42" fmla="*/ 588 h 10000"/>
              <a:gd name="connsiteX43" fmla="*/ 8483 w 10000"/>
              <a:gd name="connsiteY43" fmla="*/ 588 h 10000"/>
              <a:gd name="connsiteX44" fmla="*/ 8863 w 10000"/>
              <a:gd name="connsiteY44" fmla="*/ 1178 h 10000"/>
              <a:gd name="connsiteX45" fmla="*/ 9242 w 10000"/>
              <a:gd name="connsiteY45" fmla="*/ 1763 h 10000"/>
              <a:gd name="connsiteX46" fmla="*/ 9621 w 10000"/>
              <a:gd name="connsiteY46" fmla="*/ 2353 h 10000"/>
              <a:gd name="connsiteX47" fmla="*/ 9810 w 10000"/>
              <a:gd name="connsiteY47" fmla="*/ 3532 h 10000"/>
              <a:gd name="connsiteX48" fmla="*/ 10000 w 10000"/>
              <a:gd name="connsiteY48" fmla="*/ 4120 h 10000"/>
              <a:gd name="connsiteX49" fmla="*/ 10000 w 10000"/>
              <a:gd name="connsiteY49" fmla="*/ 4120 h 10000"/>
              <a:gd name="connsiteX0" fmla="*/ 7725 w 10000"/>
              <a:gd name="connsiteY0" fmla="*/ 7063 h 10000"/>
              <a:gd name="connsiteX1" fmla="*/ 7725 w 10000"/>
              <a:gd name="connsiteY1" fmla="*/ 6473 h 10000"/>
              <a:gd name="connsiteX2" fmla="*/ 7725 w 10000"/>
              <a:gd name="connsiteY2" fmla="*/ 5883 h 10000"/>
              <a:gd name="connsiteX3" fmla="*/ 7725 w 10000"/>
              <a:gd name="connsiteY3" fmla="*/ 5883 h 10000"/>
              <a:gd name="connsiteX4" fmla="*/ 7725 w 10000"/>
              <a:gd name="connsiteY4" fmla="*/ 5294 h 10000"/>
              <a:gd name="connsiteX5" fmla="*/ 7725 w 10000"/>
              <a:gd name="connsiteY5" fmla="*/ 5294 h 10000"/>
              <a:gd name="connsiteX6" fmla="*/ 7559 w 10000"/>
              <a:gd name="connsiteY6" fmla="*/ 5294 h 10000"/>
              <a:gd name="connsiteX7" fmla="*/ 7370 w 10000"/>
              <a:gd name="connsiteY7" fmla="*/ 5294 h 10000"/>
              <a:gd name="connsiteX8" fmla="*/ 6991 w 10000"/>
              <a:gd name="connsiteY8" fmla="*/ 5294 h 10000"/>
              <a:gd name="connsiteX9" fmla="*/ 6611 w 10000"/>
              <a:gd name="connsiteY9" fmla="*/ 5294 h 10000"/>
              <a:gd name="connsiteX10" fmla="*/ 6232 w 10000"/>
              <a:gd name="connsiteY10" fmla="*/ 5883 h 10000"/>
              <a:gd name="connsiteX11" fmla="*/ 4905 w 10000"/>
              <a:gd name="connsiteY11" fmla="*/ 7063 h 10000"/>
              <a:gd name="connsiteX12" fmla="*/ 4147 w 10000"/>
              <a:gd name="connsiteY12" fmla="*/ 7649 h 10000"/>
              <a:gd name="connsiteX13" fmla="*/ 3578 w 10000"/>
              <a:gd name="connsiteY13" fmla="*/ 8237 h 10000"/>
              <a:gd name="connsiteX14" fmla="*/ 2844 w 10000"/>
              <a:gd name="connsiteY14" fmla="*/ 8822 h 10000"/>
              <a:gd name="connsiteX15" fmla="*/ 2275 w 10000"/>
              <a:gd name="connsiteY15" fmla="*/ 9414 h 10000"/>
              <a:gd name="connsiteX16" fmla="*/ 1706 w 10000"/>
              <a:gd name="connsiteY16" fmla="*/ 10000 h 10000"/>
              <a:gd name="connsiteX17" fmla="*/ 1327 w 10000"/>
              <a:gd name="connsiteY17" fmla="*/ 10000 h 10000"/>
              <a:gd name="connsiteX18" fmla="*/ 1137 w 10000"/>
              <a:gd name="connsiteY18" fmla="*/ 10000 h 10000"/>
              <a:gd name="connsiteX19" fmla="*/ 948 w 10000"/>
              <a:gd name="connsiteY19" fmla="*/ 9414 h 10000"/>
              <a:gd name="connsiteX20" fmla="*/ 758 w 10000"/>
              <a:gd name="connsiteY20" fmla="*/ 9414 h 10000"/>
              <a:gd name="connsiteX21" fmla="*/ 569 w 10000"/>
              <a:gd name="connsiteY21" fmla="*/ 8822 h 10000"/>
              <a:gd name="connsiteX22" fmla="*/ 190 w 10000"/>
              <a:gd name="connsiteY22" fmla="*/ 8237 h 10000"/>
              <a:gd name="connsiteX23" fmla="*/ 190 w 10000"/>
              <a:gd name="connsiteY23" fmla="*/ 7649 h 10000"/>
              <a:gd name="connsiteX24" fmla="*/ 0 w 10000"/>
              <a:gd name="connsiteY24" fmla="*/ 7063 h 10000"/>
              <a:gd name="connsiteX25" fmla="*/ 0 w 10000"/>
              <a:gd name="connsiteY25" fmla="*/ 7063 h 10000"/>
              <a:gd name="connsiteX26" fmla="*/ 0 w 10000"/>
              <a:gd name="connsiteY26" fmla="*/ 7063 h 10000"/>
              <a:gd name="connsiteX27" fmla="*/ 379 w 10000"/>
              <a:gd name="connsiteY27" fmla="*/ 6473 h 10000"/>
              <a:gd name="connsiteX28" fmla="*/ 569 w 10000"/>
              <a:gd name="connsiteY28" fmla="*/ 6473 h 10000"/>
              <a:gd name="connsiteX29" fmla="*/ 1137 w 10000"/>
              <a:gd name="connsiteY29" fmla="*/ 6473 h 10000"/>
              <a:gd name="connsiteX30" fmla="*/ 2085 w 10000"/>
              <a:gd name="connsiteY30" fmla="*/ 5883 h 10000"/>
              <a:gd name="connsiteX31" fmla="*/ 2844 w 10000"/>
              <a:gd name="connsiteY31" fmla="*/ 5883 h 10000"/>
              <a:gd name="connsiteX32" fmla="*/ 3389 w 10000"/>
              <a:gd name="connsiteY32" fmla="*/ 5294 h 10000"/>
              <a:gd name="connsiteX33" fmla="*/ 4716 w 10000"/>
              <a:gd name="connsiteY33" fmla="*/ 4120 h 10000"/>
              <a:gd name="connsiteX34" fmla="*/ 5284 w 10000"/>
              <a:gd name="connsiteY34" fmla="*/ 3532 h 10000"/>
              <a:gd name="connsiteX35" fmla="*/ 6043 w 10000"/>
              <a:gd name="connsiteY35" fmla="*/ 2941 h 10000"/>
              <a:gd name="connsiteX36" fmla="*/ 6801 w 10000"/>
              <a:gd name="connsiteY36" fmla="*/ 2353 h 10000"/>
              <a:gd name="connsiteX37" fmla="*/ 7180 w 10000"/>
              <a:gd name="connsiteY37" fmla="*/ 1763 h 10000"/>
              <a:gd name="connsiteX38" fmla="*/ 7559 w 10000"/>
              <a:gd name="connsiteY38" fmla="*/ 1178 h 10000"/>
              <a:gd name="connsiteX39" fmla="*/ 7725 w 10000"/>
              <a:gd name="connsiteY39" fmla="*/ 588 h 10000"/>
              <a:gd name="connsiteX40" fmla="*/ 7915 w 10000"/>
              <a:gd name="connsiteY40" fmla="*/ 588 h 10000"/>
              <a:gd name="connsiteX41" fmla="*/ 8104 w 10000"/>
              <a:gd name="connsiteY41" fmla="*/ 0 h 10000"/>
              <a:gd name="connsiteX42" fmla="*/ 8294 w 10000"/>
              <a:gd name="connsiteY42" fmla="*/ 588 h 10000"/>
              <a:gd name="connsiteX43" fmla="*/ 8483 w 10000"/>
              <a:gd name="connsiteY43" fmla="*/ 588 h 10000"/>
              <a:gd name="connsiteX44" fmla="*/ 8863 w 10000"/>
              <a:gd name="connsiteY44" fmla="*/ 1178 h 10000"/>
              <a:gd name="connsiteX45" fmla="*/ 9242 w 10000"/>
              <a:gd name="connsiteY45" fmla="*/ 1763 h 10000"/>
              <a:gd name="connsiteX46" fmla="*/ 9621 w 10000"/>
              <a:gd name="connsiteY46" fmla="*/ 2353 h 10000"/>
              <a:gd name="connsiteX47" fmla="*/ 9810 w 10000"/>
              <a:gd name="connsiteY47" fmla="*/ 3532 h 10000"/>
              <a:gd name="connsiteX48" fmla="*/ 10000 w 10000"/>
              <a:gd name="connsiteY48" fmla="*/ 4120 h 10000"/>
              <a:gd name="connsiteX0" fmla="*/ 7725 w 10000"/>
              <a:gd name="connsiteY0" fmla="*/ 7063 h 10000"/>
              <a:gd name="connsiteX1" fmla="*/ 7725 w 10000"/>
              <a:gd name="connsiteY1" fmla="*/ 6473 h 10000"/>
              <a:gd name="connsiteX2" fmla="*/ 7725 w 10000"/>
              <a:gd name="connsiteY2" fmla="*/ 5883 h 10000"/>
              <a:gd name="connsiteX3" fmla="*/ 7725 w 10000"/>
              <a:gd name="connsiteY3" fmla="*/ 5883 h 10000"/>
              <a:gd name="connsiteX4" fmla="*/ 7725 w 10000"/>
              <a:gd name="connsiteY4" fmla="*/ 5294 h 10000"/>
              <a:gd name="connsiteX5" fmla="*/ 7725 w 10000"/>
              <a:gd name="connsiteY5" fmla="*/ 5294 h 10000"/>
              <a:gd name="connsiteX6" fmla="*/ 7559 w 10000"/>
              <a:gd name="connsiteY6" fmla="*/ 5294 h 10000"/>
              <a:gd name="connsiteX7" fmla="*/ 7370 w 10000"/>
              <a:gd name="connsiteY7" fmla="*/ 5294 h 10000"/>
              <a:gd name="connsiteX8" fmla="*/ 6991 w 10000"/>
              <a:gd name="connsiteY8" fmla="*/ 5294 h 10000"/>
              <a:gd name="connsiteX9" fmla="*/ 6611 w 10000"/>
              <a:gd name="connsiteY9" fmla="*/ 5294 h 10000"/>
              <a:gd name="connsiteX10" fmla="*/ 6232 w 10000"/>
              <a:gd name="connsiteY10" fmla="*/ 5883 h 10000"/>
              <a:gd name="connsiteX11" fmla="*/ 4905 w 10000"/>
              <a:gd name="connsiteY11" fmla="*/ 7063 h 10000"/>
              <a:gd name="connsiteX12" fmla="*/ 4147 w 10000"/>
              <a:gd name="connsiteY12" fmla="*/ 7649 h 10000"/>
              <a:gd name="connsiteX13" fmla="*/ 3578 w 10000"/>
              <a:gd name="connsiteY13" fmla="*/ 8237 h 10000"/>
              <a:gd name="connsiteX14" fmla="*/ 2844 w 10000"/>
              <a:gd name="connsiteY14" fmla="*/ 8822 h 10000"/>
              <a:gd name="connsiteX15" fmla="*/ 2275 w 10000"/>
              <a:gd name="connsiteY15" fmla="*/ 9414 h 10000"/>
              <a:gd name="connsiteX16" fmla="*/ 1706 w 10000"/>
              <a:gd name="connsiteY16" fmla="*/ 10000 h 10000"/>
              <a:gd name="connsiteX17" fmla="*/ 1327 w 10000"/>
              <a:gd name="connsiteY17" fmla="*/ 10000 h 10000"/>
              <a:gd name="connsiteX18" fmla="*/ 1137 w 10000"/>
              <a:gd name="connsiteY18" fmla="*/ 10000 h 10000"/>
              <a:gd name="connsiteX19" fmla="*/ 948 w 10000"/>
              <a:gd name="connsiteY19" fmla="*/ 9414 h 10000"/>
              <a:gd name="connsiteX20" fmla="*/ 758 w 10000"/>
              <a:gd name="connsiteY20" fmla="*/ 9414 h 10000"/>
              <a:gd name="connsiteX21" fmla="*/ 569 w 10000"/>
              <a:gd name="connsiteY21" fmla="*/ 8822 h 10000"/>
              <a:gd name="connsiteX22" fmla="*/ 190 w 10000"/>
              <a:gd name="connsiteY22" fmla="*/ 8237 h 10000"/>
              <a:gd name="connsiteX23" fmla="*/ 190 w 10000"/>
              <a:gd name="connsiteY23" fmla="*/ 7649 h 10000"/>
              <a:gd name="connsiteX24" fmla="*/ 0 w 10000"/>
              <a:gd name="connsiteY24" fmla="*/ 7063 h 10000"/>
              <a:gd name="connsiteX25" fmla="*/ 0 w 10000"/>
              <a:gd name="connsiteY25" fmla="*/ 7063 h 10000"/>
              <a:gd name="connsiteX26" fmla="*/ 0 w 10000"/>
              <a:gd name="connsiteY26" fmla="*/ 7063 h 10000"/>
              <a:gd name="connsiteX27" fmla="*/ 379 w 10000"/>
              <a:gd name="connsiteY27" fmla="*/ 6473 h 10000"/>
              <a:gd name="connsiteX28" fmla="*/ 569 w 10000"/>
              <a:gd name="connsiteY28" fmla="*/ 6473 h 10000"/>
              <a:gd name="connsiteX29" fmla="*/ 1137 w 10000"/>
              <a:gd name="connsiteY29" fmla="*/ 6473 h 10000"/>
              <a:gd name="connsiteX30" fmla="*/ 2085 w 10000"/>
              <a:gd name="connsiteY30" fmla="*/ 5883 h 10000"/>
              <a:gd name="connsiteX31" fmla="*/ 2844 w 10000"/>
              <a:gd name="connsiteY31" fmla="*/ 5883 h 10000"/>
              <a:gd name="connsiteX32" fmla="*/ 3389 w 10000"/>
              <a:gd name="connsiteY32" fmla="*/ 5294 h 10000"/>
              <a:gd name="connsiteX33" fmla="*/ 4716 w 10000"/>
              <a:gd name="connsiteY33" fmla="*/ 4120 h 10000"/>
              <a:gd name="connsiteX34" fmla="*/ 5284 w 10000"/>
              <a:gd name="connsiteY34" fmla="*/ 3532 h 10000"/>
              <a:gd name="connsiteX35" fmla="*/ 6043 w 10000"/>
              <a:gd name="connsiteY35" fmla="*/ 2941 h 10000"/>
              <a:gd name="connsiteX36" fmla="*/ 6801 w 10000"/>
              <a:gd name="connsiteY36" fmla="*/ 2353 h 10000"/>
              <a:gd name="connsiteX37" fmla="*/ 7180 w 10000"/>
              <a:gd name="connsiteY37" fmla="*/ 1763 h 10000"/>
              <a:gd name="connsiteX38" fmla="*/ 7559 w 10000"/>
              <a:gd name="connsiteY38" fmla="*/ 1178 h 10000"/>
              <a:gd name="connsiteX39" fmla="*/ 7725 w 10000"/>
              <a:gd name="connsiteY39" fmla="*/ 588 h 10000"/>
              <a:gd name="connsiteX40" fmla="*/ 7915 w 10000"/>
              <a:gd name="connsiteY40" fmla="*/ 588 h 10000"/>
              <a:gd name="connsiteX41" fmla="*/ 8104 w 10000"/>
              <a:gd name="connsiteY41" fmla="*/ 0 h 10000"/>
              <a:gd name="connsiteX42" fmla="*/ 8294 w 10000"/>
              <a:gd name="connsiteY42" fmla="*/ 588 h 10000"/>
              <a:gd name="connsiteX43" fmla="*/ 8483 w 10000"/>
              <a:gd name="connsiteY43" fmla="*/ 588 h 10000"/>
              <a:gd name="connsiteX44" fmla="*/ 8863 w 10000"/>
              <a:gd name="connsiteY44" fmla="*/ 1178 h 10000"/>
              <a:gd name="connsiteX45" fmla="*/ 9242 w 10000"/>
              <a:gd name="connsiteY45" fmla="*/ 1763 h 10000"/>
              <a:gd name="connsiteX46" fmla="*/ 9810 w 10000"/>
              <a:gd name="connsiteY46" fmla="*/ 3532 h 10000"/>
              <a:gd name="connsiteX47" fmla="*/ 10000 w 10000"/>
              <a:gd name="connsiteY47" fmla="*/ 4120 h 10000"/>
              <a:gd name="connsiteX0" fmla="*/ 7725 w 9810"/>
              <a:gd name="connsiteY0" fmla="*/ 7063 h 10000"/>
              <a:gd name="connsiteX1" fmla="*/ 7725 w 9810"/>
              <a:gd name="connsiteY1" fmla="*/ 6473 h 10000"/>
              <a:gd name="connsiteX2" fmla="*/ 7725 w 9810"/>
              <a:gd name="connsiteY2" fmla="*/ 5883 h 10000"/>
              <a:gd name="connsiteX3" fmla="*/ 7725 w 9810"/>
              <a:gd name="connsiteY3" fmla="*/ 5883 h 10000"/>
              <a:gd name="connsiteX4" fmla="*/ 7725 w 9810"/>
              <a:gd name="connsiteY4" fmla="*/ 5294 h 10000"/>
              <a:gd name="connsiteX5" fmla="*/ 7725 w 9810"/>
              <a:gd name="connsiteY5" fmla="*/ 5294 h 10000"/>
              <a:gd name="connsiteX6" fmla="*/ 7559 w 9810"/>
              <a:gd name="connsiteY6" fmla="*/ 5294 h 10000"/>
              <a:gd name="connsiteX7" fmla="*/ 7370 w 9810"/>
              <a:gd name="connsiteY7" fmla="*/ 5294 h 10000"/>
              <a:gd name="connsiteX8" fmla="*/ 6991 w 9810"/>
              <a:gd name="connsiteY8" fmla="*/ 5294 h 10000"/>
              <a:gd name="connsiteX9" fmla="*/ 6611 w 9810"/>
              <a:gd name="connsiteY9" fmla="*/ 5294 h 10000"/>
              <a:gd name="connsiteX10" fmla="*/ 6232 w 9810"/>
              <a:gd name="connsiteY10" fmla="*/ 5883 h 10000"/>
              <a:gd name="connsiteX11" fmla="*/ 4905 w 9810"/>
              <a:gd name="connsiteY11" fmla="*/ 7063 h 10000"/>
              <a:gd name="connsiteX12" fmla="*/ 4147 w 9810"/>
              <a:gd name="connsiteY12" fmla="*/ 7649 h 10000"/>
              <a:gd name="connsiteX13" fmla="*/ 3578 w 9810"/>
              <a:gd name="connsiteY13" fmla="*/ 8237 h 10000"/>
              <a:gd name="connsiteX14" fmla="*/ 2844 w 9810"/>
              <a:gd name="connsiteY14" fmla="*/ 8822 h 10000"/>
              <a:gd name="connsiteX15" fmla="*/ 2275 w 9810"/>
              <a:gd name="connsiteY15" fmla="*/ 9414 h 10000"/>
              <a:gd name="connsiteX16" fmla="*/ 1706 w 9810"/>
              <a:gd name="connsiteY16" fmla="*/ 10000 h 10000"/>
              <a:gd name="connsiteX17" fmla="*/ 1327 w 9810"/>
              <a:gd name="connsiteY17" fmla="*/ 10000 h 10000"/>
              <a:gd name="connsiteX18" fmla="*/ 1137 w 9810"/>
              <a:gd name="connsiteY18" fmla="*/ 10000 h 10000"/>
              <a:gd name="connsiteX19" fmla="*/ 948 w 9810"/>
              <a:gd name="connsiteY19" fmla="*/ 9414 h 10000"/>
              <a:gd name="connsiteX20" fmla="*/ 758 w 9810"/>
              <a:gd name="connsiteY20" fmla="*/ 9414 h 10000"/>
              <a:gd name="connsiteX21" fmla="*/ 569 w 9810"/>
              <a:gd name="connsiteY21" fmla="*/ 8822 h 10000"/>
              <a:gd name="connsiteX22" fmla="*/ 190 w 9810"/>
              <a:gd name="connsiteY22" fmla="*/ 8237 h 10000"/>
              <a:gd name="connsiteX23" fmla="*/ 190 w 9810"/>
              <a:gd name="connsiteY23" fmla="*/ 7649 h 10000"/>
              <a:gd name="connsiteX24" fmla="*/ 0 w 9810"/>
              <a:gd name="connsiteY24" fmla="*/ 7063 h 10000"/>
              <a:gd name="connsiteX25" fmla="*/ 0 w 9810"/>
              <a:gd name="connsiteY25" fmla="*/ 7063 h 10000"/>
              <a:gd name="connsiteX26" fmla="*/ 0 w 9810"/>
              <a:gd name="connsiteY26" fmla="*/ 7063 h 10000"/>
              <a:gd name="connsiteX27" fmla="*/ 379 w 9810"/>
              <a:gd name="connsiteY27" fmla="*/ 6473 h 10000"/>
              <a:gd name="connsiteX28" fmla="*/ 569 w 9810"/>
              <a:gd name="connsiteY28" fmla="*/ 6473 h 10000"/>
              <a:gd name="connsiteX29" fmla="*/ 1137 w 9810"/>
              <a:gd name="connsiteY29" fmla="*/ 6473 h 10000"/>
              <a:gd name="connsiteX30" fmla="*/ 2085 w 9810"/>
              <a:gd name="connsiteY30" fmla="*/ 5883 h 10000"/>
              <a:gd name="connsiteX31" fmla="*/ 2844 w 9810"/>
              <a:gd name="connsiteY31" fmla="*/ 5883 h 10000"/>
              <a:gd name="connsiteX32" fmla="*/ 3389 w 9810"/>
              <a:gd name="connsiteY32" fmla="*/ 5294 h 10000"/>
              <a:gd name="connsiteX33" fmla="*/ 4716 w 9810"/>
              <a:gd name="connsiteY33" fmla="*/ 4120 h 10000"/>
              <a:gd name="connsiteX34" fmla="*/ 5284 w 9810"/>
              <a:gd name="connsiteY34" fmla="*/ 3532 h 10000"/>
              <a:gd name="connsiteX35" fmla="*/ 6043 w 9810"/>
              <a:gd name="connsiteY35" fmla="*/ 2941 h 10000"/>
              <a:gd name="connsiteX36" fmla="*/ 6801 w 9810"/>
              <a:gd name="connsiteY36" fmla="*/ 2353 h 10000"/>
              <a:gd name="connsiteX37" fmla="*/ 7180 w 9810"/>
              <a:gd name="connsiteY37" fmla="*/ 1763 h 10000"/>
              <a:gd name="connsiteX38" fmla="*/ 7559 w 9810"/>
              <a:gd name="connsiteY38" fmla="*/ 1178 h 10000"/>
              <a:gd name="connsiteX39" fmla="*/ 7725 w 9810"/>
              <a:gd name="connsiteY39" fmla="*/ 588 h 10000"/>
              <a:gd name="connsiteX40" fmla="*/ 7915 w 9810"/>
              <a:gd name="connsiteY40" fmla="*/ 588 h 10000"/>
              <a:gd name="connsiteX41" fmla="*/ 8104 w 9810"/>
              <a:gd name="connsiteY41" fmla="*/ 0 h 10000"/>
              <a:gd name="connsiteX42" fmla="*/ 8294 w 9810"/>
              <a:gd name="connsiteY42" fmla="*/ 588 h 10000"/>
              <a:gd name="connsiteX43" fmla="*/ 8483 w 9810"/>
              <a:gd name="connsiteY43" fmla="*/ 588 h 10000"/>
              <a:gd name="connsiteX44" fmla="*/ 8863 w 9810"/>
              <a:gd name="connsiteY44" fmla="*/ 1178 h 10000"/>
              <a:gd name="connsiteX45" fmla="*/ 9242 w 9810"/>
              <a:gd name="connsiteY45" fmla="*/ 1763 h 10000"/>
              <a:gd name="connsiteX46" fmla="*/ 9810 w 9810"/>
              <a:gd name="connsiteY46" fmla="*/ 3532 h 10000"/>
              <a:gd name="connsiteX0" fmla="*/ 7875 w 9421"/>
              <a:gd name="connsiteY0" fmla="*/ 7063 h 10000"/>
              <a:gd name="connsiteX1" fmla="*/ 7875 w 9421"/>
              <a:gd name="connsiteY1" fmla="*/ 6473 h 10000"/>
              <a:gd name="connsiteX2" fmla="*/ 7875 w 9421"/>
              <a:gd name="connsiteY2" fmla="*/ 5883 h 10000"/>
              <a:gd name="connsiteX3" fmla="*/ 7875 w 9421"/>
              <a:gd name="connsiteY3" fmla="*/ 5883 h 10000"/>
              <a:gd name="connsiteX4" fmla="*/ 7875 w 9421"/>
              <a:gd name="connsiteY4" fmla="*/ 5294 h 10000"/>
              <a:gd name="connsiteX5" fmla="*/ 7875 w 9421"/>
              <a:gd name="connsiteY5" fmla="*/ 5294 h 10000"/>
              <a:gd name="connsiteX6" fmla="*/ 7705 w 9421"/>
              <a:gd name="connsiteY6" fmla="*/ 5294 h 10000"/>
              <a:gd name="connsiteX7" fmla="*/ 7513 w 9421"/>
              <a:gd name="connsiteY7" fmla="*/ 5294 h 10000"/>
              <a:gd name="connsiteX8" fmla="*/ 7126 w 9421"/>
              <a:gd name="connsiteY8" fmla="*/ 5294 h 10000"/>
              <a:gd name="connsiteX9" fmla="*/ 6739 w 9421"/>
              <a:gd name="connsiteY9" fmla="*/ 5294 h 10000"/>
              <a:gd name="connsiteX10" fmla="*/ 6353 w 9421"/>
              <a:gd name="connsiteY10" fmla="*/ 5883 h 10000"/>
              <a:gd name="connsiteX11" fmla="*/ 5000 w 9421"/>
              <a:gd name="connsiteY11" fmla="*/ 7063 h 10000"/>
              <a:gd name="connsiteX12" fmla="*/ 4227 w 9421"/>
              <a:gd name="connsiteY12" fmla="*/ 7649 h 10000"/>
              <a:gd name="connsiteX13" fmla="*/ 3647 w 9421"/>
              <a:gd name="connsiteY13" fmla="*/ 8237 h 10000"/>
              <a:gd name="connsiteX14" fmla="*/ 2899 w 9421"/>
              <a:gd name="connsiteY14" fmla="*/ 8822 h 10000"/>
              <a:gd name="connsiteX15" fmla="*/ 2319 w 9421"/>
              <a:gd name="connsiteY15" fmla="*/ 9414 h 10000"/>
              <a:gd name="connsiteX16" fmla="*/ 1739 w 9421"/>
              <a:gd name="connsiteY16" fmla="*/ 10000 h 10000"/>
              <a:gd name="connsiteX17" fmla="*/ 1353 w 9421"/>
              <a:gd name="connsiteY17" fmla="*/ 10000 h 10000"/>
              <a:gd name="connsiteX18" fmla="*/ 1159 w 9421"/>
              <a:gd name="connsiteY18" fmla="*/ 10000 h 10000"/>
              <a:gd name="connsiteX19" fmla="*/ 966 w 9421"/>
              <a:gd name="connsiteY19" fmla="*/ 9414 h 10000"/>
              <a:gd name="connsiteX20" fmla="*/ 773 w 9421"/>
              <a:gd name="connsiteY20" fmla="*/ 9414 h 10000"/>
              <a:gd name="connsiteX21" fmla="*/ 580 w 9421"/>
              <a:gd name="connsiteY21" fmla="*/ 8822 h 10000"/>
              <a:gd name="connsiteX22" fmla="*/ 194 w 9421"/>
              <a:gd name="connsiteY22" fmla="*/ 8237 h 10000"/>
              <a:gd name="connsiteX23" fmla="*/ 194 w 9421"/>
              <a:gd name="connsiteY23" fmla="*/ 7649 h 10000"/>
              <a:gd name="connsiteX24" fmla="*/ 0 w 9421"/>
              <a:gd name="connsiteY24" fmla="*/ 7063 h 10000"/>
              <a:gd name="connsiteX25" fmla="*/ 0 w 9421"/>
              <a:gd name="connsiteY25" fmla="*/ 7063 h 10000"/>
              <a:gd name="connsiteX26" fmla="*/ 0 w 9421"/>
              <a:gd name="connsiteY26" fmla="*/ 7063 h 10000"/>
              <a:gd name="connsiteX27" fmla="*/ 386 w 9421"/>
              <a:gd name="connsiteY27" fmla="*/ 6473 h 10000"/>
              <a:gd name="connsiteX28" fmla="*/ 580 w 9421"/>
              <a:gd name="connsiteY28" fmla="*/ 6473 h 10000"/>
              <a:gd name="connsiteX29" fmla="*/ 1159 w 9421"/>
              <a:gd name="connsiteY29" fmla="*/ 6473 h 10000"/>
              <a:gd name="connsiteX30" fmla="*/ 2125 w 9421"/>
              <a:gd name="connsiteY30" fmla="*/ 5883 h 10000"/>
              <a:gd name="connsiteX31" fmla="*/ 2899 w 9421"/>
              <a:gd name="connsiteY31" fmla="*/ 5883 h 10000"/>
              <a:gd name="connsiteX32" fmla="*/ 3455 w 9421"/>
              <a:gd name="connsiteY32" fmla="*/ 5294 h 10000"/>
              <a:gd name="connsiteX33" fmla="*/ 4807 w 9421"/>
              <a:gd name="connsiteY33" fmla="*/ 4120 h 10000"/>
              <a:gd name="connsiteX34" fmla="*/ 5386 w 9421"/>
              <a:gd name="connsiteY34" fmla="*/ 3532 h 10000"/>
              <a:gd name="connsiteX35" fmla="*/ 6160 w 9421"/>
              <a:gd name="connsiteY35" fmla="*/ 2941 h 10000"/>
              <a:gd name="connsiteX36" fmla="*/ 6933 w 9421"/>
              <a:gd name="connsiteY36" fmla="*/ 2353 h 10000"/>
              <a:gd name="connsiteX37" fmla="*/ 7319 w 9421"/>
              <a:gd name="connsiteY37" fmla="*/ 1763 h 10000"/>
              <a:gd name="connsiteX38" fmla="*/ 7705 w 9421"/>
              <a:gd name="connsiteY38" fmla="*/ 1178 h 10000"/>
              <a:gd name="connsiteX39" fmla="*/ 7875 w 9421"/>
              <a:gd name="connsiteY39" fmla="*/ 588 h 10000"/>
              <a:gd name="connsiteX40" fmla="*/ 8068 w 9421"/>
              <a:gd name="connsiteY40" fmla="*/ 588 h 10000"/>
              <a:gd name="connsiteX41" fmla="*/ 8261 w 9421"/>
              <a:gd name="connsiteY41" fmla="*/ 0 h 10000"/>
              <a:gd name="connsiteX42" fmla="*/ 8455 w 9421"/>
              <a:gd name="connsiteY42" fmla="*/ 588 h 10000"/>
              <a:gd name="connsiteX43" fmla="*/ 8647 w 9421"/>
              <a:gd name="connsiteY43" fmla="*/ 588 h 10000"/>
              <a:gd name="connsiteX44" fmla="*/ 9035 w 9421"/>
              <a:gd name="connsiteY44" fmla="*/ 1178 h 10000"/>
              <a:gd name="connsiteX45" fmla="*/ 9421 w 9421"/>
              <a:gd name="connsiteY45" fmla="*/ 1763 h 10000"/>
              <a:gd name="connsiteX0" fmla="*/ 8359 w 10000"/>
              <a:gd name="connsiteY0" fmla="*/ 7063 h 10000"/>
              <a:gd name="connsiteX1" fmla="*/ 8359 w 10000"/>
              <a:gd name="connsiteY1" fmla="*/ 5883 h 10000"/>
              <a:gd name="connsiteX2" fmla="*/ 8359 w 10000"/>
              <a:gd name="connsiteY2" fmla="*/ 5883 h 10000"/>
              <a:gd name="connsiteX3" fmla="*/ 8359 w 10000"/>
              <a:gd name="connsiteY3" fmla="*/ 5294 h 10000"/>
              <a:gd name="connsiteX4" fmla="*/ 8359 w 10000"/>
              <a:gd name="connsiteY4" fmla="*/ 5294 h 10000"/>
              <a:gd name="connsiteX5" fmla="*/ 8179 w 10000"/>
              <a:gd name="connsiteY5" fmla="*/ 5294 h 10000"/>
              <a:gd name="connsiteX6" fmla="*/ 7975 w 10000"/>
              <a:gd name="connsiteY6" fmla="*/ 5294 h 10000"/>
              <a:gd name="connsiteX7" fmla="*/ 7564 w 10000"/>
              <a:gd name="connsiteY7" fmla="*/ 5294 h 10000"/>
              <a:gd name="connsiteX8" fmla="*/ 7153 w 10000"/>
              <a:gd name="connsiteY8" fmla="*/ 5294 h 10000"/>
              <a:gd name="connsiteX9" fmla="*/ 6743 w 10000"/>
              <a:gd name="connsiteY9" fmla="*/ 5883 h 10000"/>
              <a:gd name="connsiteX10" fmla="*/ 5307 w 10000"/>
              <a:gd name="connsiteY10" fmla="*/ 7063 h 10000"/>
              <a:gd name="connsiteX11" fmla="*/ 4487 w 10000"/>
              <a:gd name="connsiteY11" fmla="*/ 7649 h 10000"/>
              <a:gd name="connsiteX12" fmla="*/ 3871 w 10000"/>
              <a:gd name="connsiteY12" fmla="*/ 8237 h 10000"/>
              <a:gd name="connsiteX13" fmla="*/ 3077 w 10000"/>
              <a:gd name="connsiteY13" fmla="*/ 8822 h 10000"/>
              <a:gd name="connsiteX14" fmla="*/ 2462 w 10000"/>
              <a:gd name="connsiteY14" fmla="*/ 9414 h 10000"/>
              <a:gd name="connsiteX15" fmla="*/ 1846 w 10000"/>
              <a:gd name="connsiteY15" fmla="*/ 10000 h 10000"/>
              <a:gd name="connsiteX16" fmla="*/ 1436 w 10000"/>
              <a:gd name="connsiteY16" fmla="*/ 10000 h 10000"/>
              <a:gd name="connsiteX17" fmla="*/ 1230 w 10000"/>
              <a:gd name="connsiteY17" fmla="*/ 10000 h 10000"/>
              <a:gd name="connsiteX18" fmla="*/ 1025 w 10000"/>
              <a:gd name="connsiteY18" fmla="*/ 9414 h 10000"/>
              <a:gd name="connsiteX19" fmla="*/ 821 w 10000"/>
              <a:gd name="connsiteY19" fmla="*/ 9414 h 10000"/>
              <a:gd name="connsiteX20" fmla="*/ 616 w 10000"/>
              <a:gd name="connsiteY20" fmla="*/ 8822 h 10000"/>
              <a:gd name="connsiteX21" fmla="*/ 206 w 10000"/>
              <a:gd name="connsiteY21" fmla="*/ 8237 h 10000"/>
              <a:gd name="connsiteX22" fmla="*/ 206 w 10000"/>
              <a:gd name="connsiteY22" fmla="*/ 7649 h 10000"/>
              <a:gd name="connsiteX23" fmla="*/ 0 w 10000"/>
              <a:gd name="connsiteY23" fmla="*/ 7063 h 10000"/>
              <a:gd name="connsiteX24" fmla="*/ 0 w 10000"/>
              <a:gd name="connsiteY24" fmla="*/ 7063 h 10000"/>
              <a:gd name="connsiteX25" fmla="*/ 0 w 10000"/>
              <a:gd name="connsiteY25" fmla="*/ 7063 h 10000"/>
              <a:gd name="connsiteX26" fmla="*/ 410 w 10000"/>
              <a:gd name="connsiteY26" fmla="*/ 6473 h 10000"/>
              <a:gd name="connsiteX27" fmla="*/ 616 w 10000"/>
              <a:gd name="connsiteY27" fmla="*/ 6473 h 10000"/>
              <a:gd name="connsiteX28" fmla="*/ 1230 w 10000"/>
              <a:gd name="connsiteY28" fmla="*/ 6473 h 10000"/>
              <a:gd name="connsiteX29" fmla="*/ 2256 w 10000"/>
              <a:gd name="connsiteY29" fmla="*/ 5883 h 10000"/>
              <a:gd name="connsiteX30" fmla="*/ 3077 w 10000"/>
              <a:gd name="connsiteY30" fmla="*/ 5883 h 10000"/>
              <a:gd name="connsiteX31" fmla="*/ 3667 w 10000"/>
              <a:gd name="connsiteY31" fmla="*/ 5294 h 10000"/>
              <a:gd name="connsiteX32" fmla="*/ 5102 w 10000"/>
              <a:gd name="connsiteY32" fmla="*/ 4120 h 10000"/>
              <a:gd name="connsiteX33" fmla="*/ 5717 w 10000"/>
              <a:gd name="connsiteY33" fmla="*/ 3532 h 10000"/>
              <a:gd name="connsiteX34" fmla="*/ 6539 w 10000"/>
              <a:gd name="connsiteY34" fmla="*/ 2941 h 10000"/>
              <a:gd name="connsiteX35" fmla="*/ 7359 w 10000"/>
              <a:gd name="connsiteY35" fmla="*/ 2353 h 10000"/>
              <a:gd name="connsiteX36" fmla="*/ 7769 w 10000"/>
              <a:gd name="connsiteY36" fmla="*/ 1763 h 10000"/>
              <a:gd name="connsiteX37" fmla="*/ 8179 w 10000"/>
              <a:gd name="connsiteY37" fmla="*/ 1178 h 10000"/>
              <a:gd name="connsiteX38" fmla="*/ 8359 w 10000"/>
              <a:gd name="connsiteY38" fmla="*/ 588 h 10000"/>
              <a:gd name="connsiteX39" fmla="*/ 8564 w 10000"/>
              <a:gd name="connsiteY39" fmla="*/ 588 h 10000"/>
              <a:gd name="connsiteX40" fmla="*/ 8769 w 10000"/>
              <a:gd name="connsiteY40" fmla="*/ 0 h 10000"/>
              <a:gd name="connsiteX41" fmla="*/ 8975 w 10000"/>
              <a:gd name="connsiteY41" fmla="*/ 588 h 10000"/>
              <a:gd name="connsiteX42" fmla="*/ 9178 w 10000"/>
              <a:gd name="connsiteY42" fmla="*/ 588 h 10000"/>
              <a:gd name="connsiteX43" fmla="*/ 9590 w 10000"/>
              <a:gd name="connsiteY43" fmla="*/ 1178 h 10000"/>
              <a:gd name="connsiteX44" fmla="*/ 10000 w 10000"/>
              <a:gd name="connsiteY44" fmla="*/ 1763 h 10000"/>
              <a:gd name="connsiteX0" fmla="*/ 8359 w 10000"/>
              <a:gd name="connsiteY0" fmla="*/ 5883 h 10000"/>
              <a:gd name="connsiteX1" fmla="*/ 8359 w 10000"/>
              <a:gd name="connsiteY1" fmla="*/ 5883 h 10000"/>
              <a:gd name="connsiteX2" fmla="*/ 8359 w 10000"/>
              <a:gd name="connsiteY2" fmla="*/ 5294 h 10000"/>
              <a:gd name="connsiteX3" fmla="*/ 8359 w 10000"/>
              <a:gd name="connsiteY3" fmla="*/ 5294 h 10000"/>
              <a:gd name="connsiteX4" fmla="*/ 8179 w 10000"/>
              <a:gd name="connsiteY4" fmla="*/ 5294 h 10000"/>
              <a:gd name="connsiteX5" fmla="*/ 7975 w 10000"/>
              <a:gd name="connsiteY5" fmla="*/ 5294 h 10000"/>
              <a:gd name="connsiteX6" fmla="*/ 7564 w 10000"/>
              <a:gd name="connsiteY6" fmla="*/ 5294 h 10000"/>
              <a:gd name="connsiteX7" fmla="*/ 7153 w 10000"/>
              <a:gd name="connsiteY7" fmla="*/ 5294 h 10000"/>
              <a:gd name="connsiteX8" fmla="*/ 6743 w 10000"/>
              <a:gd name="connsiteY8" fmla="*/ 5883 h 10000"/>
              <a:gd name="connsiteX9" fmla="*/ 5307 w 10000"/>
              <a:gd name="connsiteY9" fmla="*/ 7063 h 10000"/>
              <a:gd name="connsiteX10" fmla="*/ 4487 w 10000"/>
              <a:gd name="connsiteY10" fmla="*/ 7649 h 10000"/>
              <a:gd name="connsiteX11" fmla="*/ 3871 w 10000"/>
              <a:gd name="connsiteY11" fmla="*/ 8237 h 10000"/>
              <a:gd name="connsiteX12" fmla="*/ 3077 w 10000"/>
              <a:gd name="connsiteY12" fmla="*/ 8822 h 10000"/>
              <a:gd name="connsiteX13" fmla="*/ 2462 w 10000"/>
              <a:gd name="connsiteY13" fmla="*/ 9414 h 10000"/>
              <a:gd name="connsiteX14" fmla="*/ 1846 w 10000"/>
              <a:gd name="connsiteY14" fmla="*/ 10000 h 10000"/>
              <a:gd name="connsiteX15" fmla="*/ 1436 w 10000"/>
              <a:gd name="connsiteY15" fmla="*/ 10000 h 10000"/>
              <a:gd name="connsiteX16" fmla="*/ 1230 w 10000"/>
              <a:gd name="connsiteY16" fmla="*/ 10000 h 10000"/>
              <a:gd name="connsiteX17" fmla="*/ 1025 w 10000"/>
              <a:gd name="connsiteY17" fmla="*/ 9414 h 10000"/>
              <a:gd name="connsiteX18" fmla="*/ 821 w 10000"/>
              <a:gd name="connsiteY18" fmla="*/ 9414 h 10000"/>
              <a:gd name="connsiteX19" fmla="*/ 616 w 10000"/>
              <a:gd name="connsiteY19" fmla="*/ 8822 h 10000"/>
              <a:gd name="connsiteX20" fmla="*/ 206 w 10000"/>
              <a:gd name="connsiteY20" fmla="*/ 8237 h 10000"/>
              <a:gd name="connsiteX21" fmla="*/ 206 w 10000"/>
              <a:gd name="connsiteY21" fmla="*/ 7649 h 10000"/>
              <a:gd name="connsiteX22" fmla="*/ 0 w 10000"/>
              <a:gd name="connsiteY22" fmla="*/ 7063 h 10000"/>
              <a:gd name="connsiteX23" fmla="*/ 0 w 10000"/>
              <a:gd name="connsiteY23" fmla="*/ 7063 h 10000"/>
              <a:gd name="connsiteX24" fmla="*/ 0 w 10000"/>
              <a:gd name="connsiteY24" fmla="*/ 7063 h 10000"/>
              <a:gd name="connsiteX25" fmla="*/ 410 w 10000"/>
              <a:gd name="connsiteY25" fmla="*/ 6473 h 10000"/>
              <a:gd name="connsiteX26" fmla="*/ 616 w 10000"/>
              <a:gd name="connsiteY26" fmla="*/ 6473 h 10000"/>
              <a:gd name="connsiteX27" fmla="*/ 1230 w 10000"/>
              <a:gd name="connsiteY27" fmla="*/ 6473 h 10000"/>
              <a:gd name="connsiteX28" fmla="*/ 2256 w 10000"/>
              <a:gd name="connsiteY28" fmla="*/ 5883 h 10000"/>
              <a:gd name="connsiteX29" fmla="*/ 3077 w 10000"/>
              <a:gd name="connsiteY29" fmla="*/ 5883 h 10000"/>
              <a:gd name="connsiteX30" fmla="*/ 3667 w 10000"/>
              <a:gd name="connsiteY30" fmla="*/ 5294 h 10000"/>
              <a:gd name="connsiteX31" fmla="*/ 5102 w 10000"/>
              <a:gd name="connsiteY31" fmla="*/ 4120 h 10000"/>
              <a:gd name="connsiteX32" fmla="*/ 5717 w 10000"/>
              <a:gd name="connsiteY32" fmla="*/ 3532 h 10000"/>
              <a:gd name="connsiteX33" fmla="*/ 6539 w 10000"/>
              <a:gd name="connsiteY33" fmla="*/ 2941 h 10000"/>
              <a:gd name="connsiteX34" fmla="*/ 7359 w 10000"/>
              <a:gd name="connsiteY34" fmla="*/ 2353 h 10000"/>
              <a:gd name="connsiteX35" fmla="*/ 7769 w 10000"/>
              <a:gd name="connsiteY35" fmla="*/ 1763 h 10000"/>
              <a:gd name="connsiteX36" fmla="*/ 8179 w 10000"/>
              <a:gd name="connsiteY36" fmla="*/ 1178 h 10000"/>
              <a:gd name="connsiteX37" fmla="*/ 8359 w 10000"/>
              <a:gd name="connsiteY37" fmla="*/ 588 h 10000"/>
              <a:gd name="connsiteX38" fmla="*/ 8564 w 10000"/>
              <a:gd name="connsiteY38" fmla="*/ 588 h 10000"/>
              <a:gd name="connsiteX39" fmla="*/ 8769 w 10000"/>
              <a:gd name="connsiteY39" fmla="*/ 0 h 10000"/>
              <a:gd name="connsiteX40" fmla="*/ 8975 w 10000"/>
              <a:gd name="connsiteY40" fmla="*/ 588 h 10000"/>
              <a:gd name="connsiteX41" fmla="*/ 9178 w 10000"/>
              <a:gd name="connsiteY41" fmla="*/ 588 h 10000"/>
              <a:gd name="connsiteX42" fmla="*/ 9590 w 10000"/>
              <a:gd name="connsiteY42" fmla="*/ 1178 h 10000"/>
              <a:gd name="connsiteX43" fmla="*/ 10000 w 10000"/>
              <a:gd name="connsiteY43" fmla="*/ 1763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10000" h="10000">
                <a:moveTo>
                  <a:pt x="8359" y="5883"/>
                </a:moveTo>
                <a:lnTo>
                  <a:pt x="8359" y="5883"/>
                </a:lnTo>
                <a:lnTo>
                  <a:pt x="8359" y="5294"/>
                </a:lnTo>
                <a:lnTo>
                  <a:pt x="8359" y="5294"/>
                </a:lnTo>
                <a:lnTo>
                  <a:pt x="8179" y="5294"/>
                </a:lnTo>
                <a:lnTo>
                  <a:pt x="7975" y="5294"/>
                </a:lnTo>
                <a:lnTo>
                  <a:pt x="7564" y="5294"/>
                </a:lnTo>
                <a:lnTo>
                  <a:pt x="7153" y="5294"/>
                </a:lnTo>
                <a:lnTo>
                  <a:pt x="6743" y="5883"/>
                </a:lnTo>
                <a:lnTo>
                  <a:pt x="5307" y="7063"/>
                </a:lnTo>
                <a:lnTo>
                  <a:pt x="4487" y="7649"/>
                </a:lnTo>
                <a:lnTo>
                  <a:pt x="3871" y="8237"/>
                </a:lnTo>
                <a:lnTo>
                  <a:pt x="3077" y="8822"/>
                </a:lnTo>
                <a:lnTo>
                  <a:pt x="2462" y="9414"/>
                </a:lnTo>
                <a:lnTo>
                  <a:pt x="1846" y="10000"/>
                </a:lnTo>
                <a:lnTo>
                  <a:pt x="1436" y="10000"/>
                </a:lnTo>
                <a:lnTo>
                  <a:pt x="1230" y="10000"/>
                </a:lnTo>
                <a:lnTo>
                  <a:pt x="1025" y="9414"/>
                </a:lnTo>
                <a:lnTo>
                  <a:pt x="821" y="9414"/>
                </a:lnTo>
                <a:lnTo>
                  <a:pt x="616" y="8822"/>
                </a:lnTo>
                <a:lnTo>
                  <a:pt x="206" y="8237"/>
                </a:lnTo>
                <a:lnTo>
                  <a:pt x="206" y="7649"/>
                </a:lnTo>
                <a:cubicBezTo>
                  <a:pt x="137" y="7452"/>
                  <a:pt x="68" y="7258"/>
                  <a:pt x="0" y="7063"/>
                </a:cubicBezTo>
                <a:lnTo>
                  <a:pt x="0" y="7063"/>
                </a:lnTo>
                <a:lnTo>
                  <a:pt x="0" y="7063"/>
                </a:lnTo>
                <a:lnTo>
                  <a:pt x="410" y="6473"/>
                </a:lnTo>
                <a:lnTo>
                  <a:pt x="616" y="6473"/>
                </a:lnTo>
                <a:lnTo>
                  <a:pt x="1230" y="6473"/>
                </a:lnTo>
                <a:lnTo>
                  <a:pt x="2256" y="5883"/>
                </a:lnTo>
                <a:lnTo>
                  <a:pt x="3077" y="5883"/>
                </a:lnTo>
                <a:lnTo>
                  <a:pt x="3667" y="5294"/>
                </a:lnTo>
                <a:lnTo>
                  <a:pt x="5102" y="4120"/>
                </a:lnTo>
                <a:lnTo>
                  <a:pt x="5717" y="3532"/>
                </a:lnTo>
                <a:lnTo>
                  <a:pt x="6539" y="2941"/>
                </a:lnTo>
                <a:lnTo>
                  <a:pt x="7359" y="2353"/>
                </a:lnTo>
                <a:lnTo>
                  <a:pt x="7769" y="1763"/>
                </a:lnTo>
                <a:lnTo>
                  <a:pt x="8179" y="1178"/>
                </a:lnTo>
                <a:cubicBezTo>
                  <a:pt x="8238" y="981"/>
                  <a:pt x="8300" y="786"/>
                  <a:pt x="8359" y="588"/>
                </a:cubicBezTo>
                <a:lnTo>
                  <a:pt x="8564" y="588"/>
                </a:lnTo>
                <a:cubicBezTo>
                  <a:pt x="8632" y="392"/>
                  <a:pt x="8701" y="196"/>
                  <a:pt x="8769" y="0"/>
                </a:cubicBezTo>
                <a:cubicBezTo>
                  <a:pt x="8837" y="197"/>
                  <a:pt x="8906" y="390"/>
                  <a:pt x="8975" y="588"/>
                </a:cubicBezTo>
                <a:lnTo>
                  <a:pt x="9178" y="588"/>
                </a:lnTo>
                <a:lnTo>
                  <a:pt x="9590" y="1178"/>
                </a:lnTo>
                <a:lnTo>
                  <a:pt x="10000" y="1763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46" name="Freeform 62"/>
          <p:cNvSpPr>
            <a:spLocks/>
          </p:cNvSpPr>
          <p:nvPr/>
        </p:nvSpPr>
        <p:spPr bwMode="auto">
          <a:xfrm>
            <a:off x="9180513" y="3302000"/>
            <a:ext cx="720725" cy="139700"/>
          </a:xfrm>
          <a:custGeom>
            <a:avLst/>
            <a:gdLst>
              <a:gd name="connsiteX0" fmla="*/ 7733 w 10000"/>
              <a:gd name="connsiteY0" fmla="*/ 372 h 10000"/>
              <a:gd name="connsiteX1" fmla="*/ 8057 w 10000"/>
              <a:gd name="connsiteY1" fmla="*/ 0 h 10000"/>
              <a:gd name="connsiteX2" fmla="*/ 8219 w 10000"/>
              <a:gd name="connsiteY2" fmla="*/ 0 h 10000"/>
              <a:gd name="connsiteX3" fmla="*/ 8381 w 10000"/>
              <a:gd name="connsiteY3" fmla="*/ 0 h 10000"/>
              <a:gd name="connsiteX4" fmla="*/ 8543 w 10000"/>
              <a:gd name="connsiteY4" fmla="*/ 0 h 10000"/>
              <a:gd name="connsiteX5" fmla="*/ 8866 w 10000"/>
              <a:gd name="connsiteY5" fmla="*/ 372 h 10000"/>
              <a:gd name="connsiteX6" fmla="*/ 9190 w 10000"/>
              <a:gd name="connsiteY6" fmla="*/ 744 h 10000"/>
              <a:gd name="connsiteX7" fmla="*/ 9676 w 10000"/>
              <a:gd name="connsiteY7" fmla="*/ 1116 h 10000"/>
              <a:gd name="connsiteX8" fmla="*/ 9838 w 10000"/>
              <a:gd name="connsiteY8" fmla="*/ 1488 h 10000"/>
              <a:gd name="connsiteX9" fmla="*/ 10000 w 10000"/>
              <a:gd name="connsiteY9" fmla="*/ 1860 h 10000"/>
              <a:gd name="connsiteX10" fmla="*/ 10000 w 10000"/>
              <a:gd name="connsiteY10" fmla="*/ 1860 h 10000"/>
              <a:gd name="connsiteX11" fmla="*/ 10000 w 10000"/>
              <a:gd name="connsiteY11" fmla="*/ 2605 h 10000"/>
              <a:gd name="connsiteX12" fmla="*/ 9838 w 10000"/>
              <a:gd name="connsiteY12" fmla="*/ 2605 h 10000"/>
              <a:gd name="connsiteX13" fmla="*/ 9676 w 10000"/>
              <a:gd name="connsiteY13" fmla="*/ 2977 h 10000"/>
              <a:gd name="connsiteX14" fmla="*/ 9514 w 10000"/>
              <a:gd name="connsiteY14" fmla="*/ 3349 h 10000"/>
              <a:gd name="connsiteX15" fmla="*/ 9352 w 10000"/>
              <a:gd name="connsiteY15" fmla="*/ 3721 h 10000"/>
              <a:gd name="connsiteX16" fmla="*/ 9190 w 10000"/>
              <a:gd name="connsiteY16" fmla="*/ 4837 h 10000"/>
              <a:gd name="connsiteX17" fmla="*/ 9028 w 10000"/>
              <a:gd name="connsiteY17" fmla="*/ 5535 h 10000"/>
              <a:gd name="connsiteX18" fmla="*/ 8704 w 10000"/>
              <a:gd name="connsiteY18" fmla="*/ 7023 h 10000"/>
              <a:gd name="connsiteX19" fmla="*/ 8381 w 10000"/>
              <a:gd name="connsiteY19" fmla="*/ 8140 h 10000"/>
              <a:gd name="connsiteX20" fmla="*/ 7409 w 10000"/>
              <a:gd name="connsiteY20" fmla="*/ 10000 h 10000"/>
              <a:gd name="connsiteX21" fmla="*/ 7571 w 10000"/>
              <a:gd name="connsiteY21" fmla="*/ 9256 h 10000"/>
              <a:gd name="connsiteX22" fmla="*/ 7733 w 10000"/>
              <a:gd name="connsiteY22" fmla="*/ 8140 h 10000"/>
              <a:gd name="connsiteX23" fmla="*/ 7733 w 10000"/>
              <a:gd name="connsiteY23" fmla="*/ 7023 h 10000"/>
              <a:gd name="connsiteX24" fmla="*/ 7895 w 10000"/>
              <a:gd name="connsiteY24" fmla="*/ 5907 h 10000"/>
              <a:gd name="connsiteX25" fmla="*/ 8057 w 10000"/>
              <a:gd name="connsiteY25" fmla="*/ 4465 h 10000"/>
              <a:gd name="connsiteX26" fmla="*/ 8057 w 10000"/>
              <a:gd name="connsiteY26" fmla="*/ 3349 h 10000"/>
              <a:gd name="connsiteX27" fmla="*/ 8057 w 10000"/>
              <a:gd name="connsiteY27" fmla="*/ 2977 h 10000"/>
              <a:gd name="connsiteX28" fmla="*/ 8057 w 10000"/>
              <a:gd name="connsiteY28" fmla="*/ 2605 h 10000"/>
              <a:gd name="connsiteX29" fmla="*/ 7733 w 10000"/>
              <a:gd name="connsiteY29" fmla="*/ 2233 h 10000"/>
              <a:gd name="connsiteX30" fmla="*/ 7409 w 10000"/>
              <a:gd name="connsiteY30" fmla="*/ 1860 h 10000"/>
              <a:gd name="connsiteX31" fmla="*/ 7247 w 10000"/>
              <a:gd name="connsiteY31" fmla="*/ 1860 h 10000"/>
              <a:gd name="connsiteX32" fmla="*/ 6943 w 10000"/>
              <a:gd name="connsiteY32" fmla="*/ 1860 h 10000"/>
              <a:gd name="connsiteX33" fmla="*/ 6619 w 10000"/>
              <a:gd name="connsiteY33" fmla="*/ 2233 h 10000"/>
              <a:gd name="connsiteX34" fmla="*/ 6296 w 10000"/>
              <a:gd name="connsiteY34" fmla="*/ 2233 h 10000"/>
              <a:gd name="connsiteX35" fmla="*/ 5810 w 10000"/>
              <a:gd name="connsiteY35" fmla="*/ 2233 h 10000"/>
              <a:gd name="connsiteX36" fmla="*/ 5162 w 10000"/>
              <a:gd name="connsiteY36" fmla="*/ 2605 h 10000"/>
              <a:gd name="connsiteX37" fmla="*/ 4676 w 10000"/>
              <a:gd name="connsiteY37" fmla="*/ 2605 h 10000"/>
              <a:gd name="connsiteX38" fmla="*/ 4352 w 10000"/>
              <a:gd name="connsiteY38" fmla="*/ 2977 h 10000"/>
              <a:gd name="connsiteX39" fmla="*/ 3866 w 10000"/>
              <a:gd name="connsiteY39" fmla="*/ 2977 h 10000"/>
              <a:gd name="connsiteX40" fmla="*/ 3381 w 10000"/>
              <a:gd name="connsiteY40" fmla="*/ 3349 h 10000"/>
              <a:gd name="connsiteX41" fmla="*/ 2915 w 10000"/>
              <a:gd name="connsiteY41" fmla="*/ 3349 h 10000"/>
              <a:gd name="connsiteX42" fmla="*/ 2429 w 10000"/>
              <a:gd name="connsiteY42" fmla="*/ 3721 h 10000"/>
              <a:gd name="connsiteX43" fmla="*/ 2105 w 10000"/>
              <a:gd name="connsiteY43" fmla="*/ 3721 h 10000"/>
              <a:gd name="connsiteX44" fmla="*/ 1781 w 10000"/>
              <a:gd name="connsiteY44" fmla="*/ 3721 h 10000"/>
              <a:gd name="connsiteX45" fmla="*/ 1619 w 10000"/>
              <a:gd name="connsiteY45" fmla="*/ 4093 h 10000"/>
              <a:gd name="connsiteX46" fmla="*/ 1296 w 10000"/>
              <a:gd name="connsiteY46" fmla="*/ 4093 h 10000"/>
              <a:gd name="connsiteX47" fmla="*/ 1296 w 10000"/>
              <a:gd name="connsiteY47" fmla="*/ 4093 h 10000"/>
              <a:gd name="connsiteX48" fmla="*/ 1134 w 10000"/>
              <a:gd name="connsiteY48" fmla="*/ 4093 h 10000"/>
              <a:gd name="connsiteX49" fmla="*/ 972 w 10000"/>
              <a:gd name="connsiteY49" fmla="*/ 4093 h 10000"/>
              <a:gd name="connsiteX50" fmla="*/ 810 w 10000"/>
              <a:gd name="connsiteY50" fmla="*/ 4093 h 10000"/>
              <a:gd name="connsiteX51" fmla="*/ 486 w 10000"/>
              <a:gd name="connsiteY51" fmla="*/ 3349 h 10000"/>
              <a:gd name="connsiteX52" fmla="*/ 324 w 10000"/>
              <a:gd name="connsiteY52" fmla="*/ 2977 h 10000"/>
              <a:gd name="connsiteX53" fmla="*/ 162 w 10000"/>
              <a:gd name="connsiteY53" fmla="*/ 2977 h 10000"/>
              <a:gd name="connsiteX54" fmla="*/ 0 w 10000"/>
              <a:gd name="connsiteY54" fmla="*/ 2605 h 10000"/>
              <a:gd name="connsiteX55" fmla="*/ 0 w 10000"/>
              <a:gd name="connsiteY55" fmla="*/ 2605 h 10000"/>
              <a:gd name="connsiteX56" fmla="*/ 162 w 10000"/>
              <a:gd name="connsiteY56" fmla="*/ 2233 h 10000"/>
              <a:gd name="connsiteX57" fmla="*/ 324 w 10000"/>
              <a:gd name="connsiteY57" fmla="*/ 2233 h 10000"/>
              <a:gd name="connsiteX58" fmla="*/ 648 w 10000"/>
              <a:gd name="connsiteY58" fmla="*/ 2233 h 10000"/>
              <a:gd name="connsiteX59" fmla="*/ 1134 w 10000"/>
              <a:gd name="connsiteY59" fmla="*/ 2233 h 10000"/>
              <a:gd name="connsiteX60" fmla="*/ 2267 w 10000"/>
              <a:gd name="connsiteY60" fmla="*/ 1860 h 10000"/>
              <a:gd name="connsiteX61" fmla="*/ 3543 w 10000"/>
              <a:gd name="connsiteY61" fmla="*/ 1488 h 10000"/>
              <a:gd name="connsiteX62" fmla="*/ 4838 w 10000"/>
              <a:gd name="connsiteY62" fmla="*/ 1116 h 10000"/>
              <a:gd name="connsiteX63" fmla="*/ 6296 w 10000"/>
              <a:gd name="connsiteY63" fmla="*/ 744 h 10000"/>
              <a:gd name="connsiteX64" fmla="*/ 6619 w 10000"/>
              <a:gd name="connsiteY64" fmla="*/ 744 h 10000"/>
              <a:gd name="connsiteX65" fmla="*/ 6943 w 10000"/>
              <a:gd name="connsiteY65" fmla="*/ 744 h 10000"/>
              <a:gd name="connsiteX66" fmla="*/ 7105 w 10000"/>
              <a:gd name="connsiteY66" fmla="*/ 744 h 10000"/>
              <a:gd name="connsiteX67" fmla="*/ 7409 w 10000"/>
              <a:gd name="connsiteY67" fmla="*/ 372 h 10000"/>
              <a:gd name="connsiteX68" fmla="*/ 7571 w 10000"/>
              <a:gd name="connsiteY68" fmla="*/ 372 h 10000"/>
              <a:gd name="connsiteX69" fmla="*/ 7733 w 10000"/>
              <a:gd name="connsiteY69" fmla="*/ 372 h 10000"/>
              <a:gd name="connsiteX70" fmla="*/ 7733 w 10000"/>
              <a:gd name="connsiteY70" fmla="*/ 372 h 10000"/>
              <a:gd name="connsiteX71" fmla="*/ 7733 w 10000"/>
              <a:gd name="connsiteY71" fmla="*/ 372 h 10000"/>
              <a:gd name="connsiteX72" fmla="*/ 7733 w 10000"/>
              <a:gd name="connsiteY72" fmla="*/ 372 h 10000"/>
              <a:gd name="connsiteX0" fmla="*/ 7733 w 10000"/>
              <a:gd name="connsiteY0" fmla="*/ 372 h 9256"/>
              <a:gd name="connsiteX1" fmla="*/ 8057 w 10000"/>
              <a:gd name="connsiteY1" fmla="*/ 0 h 9256"/>
              <a:gd name="connsiteX2" fmla="*/ 8219 w 10000"/>
              <a:gd name="connsiteY2" fmla="*/ 0 h 9256"/>
              <a:gd name="connsiteX3" fmla="*/ 8381 w 10000"/>
              <a:gd name="connsiteY3" fmla="*/ 0 h 9256"/>
              <a:gd name="connsiteX4" fmla="*/ 8543 w 10000"/>
              <a:gd name="connsiteY4" fmla="*/ 0 h 9256"/>
              <a:gd name="connsiteX5" fmla="*/ 8866 w 10000"/>
              <a:gd name="connsiteY5" fmla="*/ 372 h 9256"/>
              <a:gd name="connsiteX6" fmla="*/ 9190 w 10000"/>
              <a:gd name="connsiteY6" fmla="*/ 744 h 9256"/>
              <a:gd name="connsiteX7" fmla="*/ 9676 w 10000"/>
              <a:gd name="connsiteY7" fmla="*/ 1116 h 9256"/>
              <a:gd name="connsiteX8" fmla="*/ 9838 w 10000"/>
              <a:gd name="connsiteY8" fmla="*/ 1488 h 9256"/>
              <a:gd name="connsiteX9" fmla="*/ 10000 w 10000"/>
              <a:gd name="connsiteY9" fmla="*/ 1860 h 9256"/>
              <a:gd name="connsiteX10" fmla="*/ 10000 w 10000"/>
              <a:gd name="connsiteY10" fmla="*/ 1860 h 9256"/>
              <a:gd name="connsiteX11" fmla="*/ 10000 w 10000"/>
              <a:gd name="connsiteY11" fmla="*/ 2605 h 9256"/>
              <a:gd name="connsiteX12" fmla="*/ 9838 w 10000"/>
              <a:gd name="connsiteY12" fmla="*/ 2605 h 9256"/>
              <a:gd name="connsiteX13" fmla="*/ 9676 w 10000"/>
              <a:gd name="connsiteY13" fmla="*/ 2977 h 9256"/>
              <a:gd name="connsiteX14" fmla="*/ 9514 w 10000"/>
              <a:gd name="connsiteY14" fmla="*/ 3349 h 9256"/>
              <a:gd name="connsiteX15" fmla="*/ 9352 w 10000"/>
              <a:gd name="connsiteY15" fmla="*/ 3721 h 9256"/>
              <a:gd name="connsiteX16" fmla="*/ 9190 w 10000"/>
              <a:gd name="connsiteY16" fmla="*/ 4837 h 9256"/>
              <a:gd name="connsiteX17" fmla="*/ 9028 w 10000"/>
              <a:gd name="connsiteY17" fmla="*/ 5535 h 9256"/>
              <a:gd name="connsiteX18" fmla="*/ 8704 w 10000"/>
              <a:gd name="connsiteY18" fmla="*/ 7023 h 9256"/>
              <a:gd name="connsiteX19" fmla="*/ 8381 w 10000"/>
              <a:gd name="connsiteY19" fmla="*/ 8140 h 9256"/>
              <a:gd name="connsiteX20" fmla="*/ 7571 w 10000"/>
              <a:gd name="connsiteY20" fmla="*/ 9256 h 9256"/>
              <a:gd name="connsiteX21" fmla="*/ 7733 w 10000"/>
              <a:gd name="connsiteY21" fmla="*/ 8140 h 9256"/>
              <a:gd name="connsiteX22" fmla="*/ 7733 w 10000"/>
              <a:gd name="connsiteY22" fmla="*/ 7023 h 9256"/>
              <a:gd name="connsiteX23" fmla="*/ 7895 w 10000"/>
              <a:gd name="connsiteY23" fmla="*/ 5907 h 9256"/>
              <a:gd name="connsiteX24" fmla="*/ 8057 w 10000"/>
              <a:gd name="connsiteY24" fmla="*/ 4465 h 9256"/>
              <a:gd name="connsiteX25" fmla="*/ 8057 w 10000"/>
              <a:gd name="connsiteY25" fmla="*/ 3349 h 9256"/>
              <a:gd name="connsiteX26" fmla="*/ 8057 w 10000"/>
              <a:gd name="connsiteY26" fmla="*/ 2977 h 9256"/>
              <a:gd name="connsiteX27" fmla="*/ 8057 w 10000"/>
              <a:gd name="connsiteY27" fmla="*/ 2605 h 9256"/>
              <a:gd name="connsiteX28" fmla="*/ 7733 w 10000"/>
              <a:gd name="connsiteY28" fmla="*/ 2233 h 9256"/>
              <a:gd name="connsiteX29" fmla="*/ 7409 w 10000"/>
              <a:gd name="connsiteY29" fmla="*/ 1860 h 9256"/>
              <a:gd name="connsiteX30" fmla="*/ 7247 w 10000"/>
              <a:gd name="connsiteY30" fmla="*/ 1860 h 9256"/>
              <a:gd name="connsiteX31" fmla="*/ 6943 w 10000"/>
              <a:gd name="connsiteY31" fmla="*/ 1860 h 9256"/>
              <a:gd name="connsiteX32" fmla="*/ 6619 w 10000"/>
              <a:gd name="connsiteY32" fmla="*/ 2233 h 9256"/>
              <a:gd name="connsiteX33" fmla="*/ 6296 w 10000"/>
              <a:gd name="connsiteY33" fmla="*/ 2233 h 9256"/>
              <a:gd name="connsiteX34" fmla="*/ 5810 w 10000"/>
              <a:gd name="connsiteY34" fmla="*/ 2233 h 9256"/>
              <a:gd name="connsiteX35" fmla="*/ 5162 w 10000"/>
              <a:gd name="connsiteY35" fmla="*/ 2605 h 9256"/>
              <a:gd name="connsiteX36" fmla="*/ 4676 w 10000"/>
              <a:gd name="connsiteY36" fmla="*/ 2605 h 9256"/>
              <a:gd name="connsiteX37" fmla="*/ 4352 w 10000"/>
              <a:gd name="connsiteY37" fmla="*/ 2977 h 9256"/>
              <a:gd name="connsiteX38" fmla="*/ 3866 w 10000"/>
              <a:gd name="connsiteY38" fmla="*/ 2977 h 9256"/>
              <a:gd name="connsiteX39" fmla="*/ 3381 w 10000"/>
              <a:gd name="connsiteY39" fmla="*/ 3349 h 9256"/>
              <a:gd name="connsiteX40" fmla="*/ 2915 w 10000"/>
              <a:gd name="connsiteY40" fmla="*/ 3349 h 9256"/>
              <a:gd name="connsiteX41" fmla="*/ 2429 w 10000"/>
              <a:gd name="connsiteY41" fmla="*/ 3721 h 9256"/>
              <a:gd name="connsiteX42" fmla="*/ 2105 w 10000"/>
              <a:gd name="connsiteY42" fmla="*/ 3721 h 9256"/>
              <a:gd name="connsiteX43" fmla="*/ 1781 w 10000"/>
              <a:gd name="connsiteY43" fmla="*/ 3721 h 9256"/>
              <a:gd name="connsiteX44" fmla="*/ 1619 w 10000"/>
              <a:gd name="connsiteY44" fmla="*/ 4093 h 9256"/>
              <a:gd name="connsiteX45" fmla="*/ 1296 w 10000"/>
              <a:gd name="connsiteY45" fmla="*/ 4093 h 9256"/>
              <a:gd name="connsiteX46" fmla="*/ 1296 w 10000"/>
              <a:gd name="connsiteY46" fmla="*/ 4093 h 9256"/>
              <a:gd name="connsiteX47" fmla="*/ 1134 w 10000"/>
              <a:gd name="connsiteY47" fmla="*/ 4093 h 9256"/>
              <a:gd name="connsiteX48" fmla="*/ 972 w 10000"/>
              <a:gd name="connsiteY48" fmla="*/ 4093 h 9256"/>
              <a:gd name="connsiteX49" fmla="*/ 810 w 10000"/>
              <a:gd name="connsiteY49" fmla="*/ 4093 h 9256"/>
              <a:gd name="connsiteX50" fmla="*/ 486 w 10000"/>
              <a:gd name="connsiteY50" fmla="*/ 3349 h 9256"/>
              <a:gd name="connsiteX51" fmla="*/ 324 w 10000"/>
              <a:gd name="connsiteY51" fmla="*/ 2977 h 9256"/>
              <a:gd name="connsiteX52" fmla="*/ 162 w 10000"/>
              <a:gd name="connsiteY52" fmla="*/ 2977 h 9256"/>
              <a:gd name="connsiteX53" fmla="*/ 0 w 10000"/>
              <a:gd name="connsiteY53" fmla="*/ 2605 h 9256"/>
              <a:gd name="connsiteX54" fmla="*/ 0 w 10000"/>
              <a:gd name="connsiteY54" fmla="*/ 2605 h 9256"/>
              <a:gd name="connsiteX55" fmla="*/ 162 w 10000"/>
              <a:gd name="connsiteY55" fmla="*/ 2233 h 9256"/>
              <a:gd name="connsiteX56" fmla="*/ 324 w 10000"/>
              <a:gd name="connsiteY56" fmla="*/ 2233 h 9256"/>
              <a:gd name="connsiteX57" fmla="*/ 648 w 10000"/>
              <a:gd name="connsiteY57" fmla="*/ 2233 h 9256"/>
              <a:gd name="connsiteX58" fmla="*/ 1134 w 10000"/>
              <a:gd name="connsiteY58" fmla="*/ 2233 h 9256"/>
              <a:gd name="connsiteX59" fmla="*/ 2267 w 10000"/>
              <a:gd name="connsiteY59" fmla="*/ 1860 h 9256"/>
              <a:gd name="connsiteX60" fmla="*/ 3543 w 10000"/>
              <a:gd name="connsiteY60" fmla="*/ 1488 h 9256"/>
              <a:gd name="connsiteX61" fmla="*/ 4838 w 10000"/>
              <a:gd name="connsiteY61" fmla="*/ 1116 h 9256"/>
              <a:gd name="connsiteX62" fmla="*/ 6296 w 10000"/>
              <a:gd name="connsiteY62" fmla="*/ 744 h 9256"/>
              <a:gd name="connsiteX63" fmla="*/ 6619 w 10000"/>
              <a:gd name="connsiteY63" fmla="*/ 744 h 9256"/>
              <a:gd name="connsiteX64" fmla="*/ 6943 w 10000"/>
              <a:gd name="connsiteY64" fmla="*/ 744 h 9256"/>
              <a:gd name="connsiteX65" fmla="*/ 7105 w 10000"/>
              <a:gd name="connsiteY65" fmla="*/ 744 h 9256"/>
              <a:gd name="connsiteX66" fmla="*/ 7409 w 10000"/>
              <a:gd name="connsiteY66" fmla="*/ 372 h 9256"/>
              <a:gd name="connsiteX67" fmla="*/ 7571 w 10000"/>
              <a:gd name="connsiteY67" fmla="*/ 372 h 9256"/>
              <a:gd name="connsiteX68" fmla="*/ 7733 w 10000"/>
              <a:gd name="connsiteY68" fmla="*/ 372 h 9256"/>
              <a:gd name="connsiteX69" fmla="*/ 7733 w 10000"/>
              <a:gd name="connsiteY69" fmla="*/ 372 h 9256"/>
              <a:gd name="connsiteX70" fmla="*/ 7733 w 10000"/>
              <a:gd name="connsiteY70" fmla="*/ 372 h 9256"/>
              <a:gd name="connsiteX71" fmla="*/ 7733 w 10000"/>
              <a:gd name="connsiteY71" fmla="*/ 372 h 9256"/>
              <a:gd name="connsiteX0" fmla="*/ 7733 w 10000"/>
              <a:gd name="connsiteY0" fmla="*/ 402 h 8794"/>
              <a:gd name="connsiteX1" fmla="*/ 8057 w 10000"/>
              <a:gd name="connsiteY1" fmla="*/ 0 h 8794"/>
              <a:gd name="connsiteX2" fmla="*/ 8219 w 10000"/>
              <a:gd name="connsiteY2" fmla="*/ 0 h 8794"/>
              <a:gd name="connsiteX3" fmla="*/ 8381 w 10000"/>
              <a:gd name="connsiteY3" fmla="*/ 0 h 8794"/>
              <a:gd name="connsiteX4" fmla="*/ 8543 w 10000"/>
              <a:gd name="connsiteY4" fmla="*/ 0 h 8794"/>
              <a:gd name="connsiteX5" fmla="*/ 8866 w 10000"/>
              <a:gd name="connsiteY5" fmla="*/ 402 h 8794"/>
              <a:gd name="connsiteX6" fmla="*/ 9190 w 10000"/>
              <a:gd name="connsiteY6" fmla="*/ 804 h 8794"/>
              <a:gd name="connsiteX7" fmla="*/ 9676 w 10000"/>
              <a:gd name="connsiteY7" fmla="*/ 1206 h 8794"/>
              <a:gd name="connsiteX8" fmla="*/ 9838 w 10000"/>
              <a:gd name="connsiteY8" fmla="*/ 1608 h 8794"/>
              <a:gd name="connsiteX9" fmla="*/ 10000 w 10000"/>
              <a:gd name="connsiteY9" fmla="*/ 2010 h 8794"/>
              <a:gd name="connsiteX10" fmla="*/ 10000 w 10000"/>
              <a:gd name="connsiteY10" fmla="*/ 2010 h 8794"/>
              <a:gd name="connsiteX11" fmla="*/ 10000 w 10000"/>
              <a:gd name="connsiteY11" fmla="*/ 2814 h 8794"/>
              <a:gd name="connsiteX12" fmla="*/ 9838 w 10000"/>
              <a:gd name="connsiteY12" fmla="*/ 2814 h 8794"/>
              <a:gd name="connsiteX13" fmla="*/ 9676 w 10000"/>
              <a:gd name="connsiteY13" fmla="*/ 3216 h 8794"/>
              <a:gd name="connsiteX14" fmla="*/ 9514 w 10000"/>
              <a:gd name="connsiteY14" fmla="*/ 3618 h 8794"/>
              <a:gd name="connsiteX15" fmla="*/ 9352 w 10000"/>
              <a:gd name="connsiteY15" fmla="*/ 4020 h 8794"/>
              <a:gd name="connsiteX16" fmla="*/ 9190 w 10000"/>
              <a:gd name="connsiteY16" fmla="*/ 5226 h 8794"/>
              <a:gd name="connsiteX17" fmla="*/ 9028 w 10000"/>
              <a:gd name="connsiteY17" fmla="*/ 5980 h 8794"/>
              <a:gd name="connsiteX18" fmla="*/ 8704 w 10000"/>
              <a:gd name="connsiteY18" fmla="*/ 7588 h 8794"/>
              <a:gd name="connsiteX19" fmla="*/ 8381 w 10000"/>
              <a:gd name="connsiteY19" fmla="*/ 8794 h 8794"/>
              <a:gd name="connsiteX20" fmla="*/ 7733 w 10000"/>
              <a:gd name="connsiteY20" fmla="*/ 8794 h 8794"/>
              <a:gd name="connsiteX21" fmla="*/ 7733 w 10000"/>
              <a:gd name="connsiteY21" fmla="*/ 7588 h 8794"/>
              <a:gd name="connsiteX22" fmla="*/ 7895 w 10000"/>
              <a:gd name="connsiteY22" fmla="*/ 6382 h 8794"/>
              <a:gd name="connsiteX23" fmla="*/ 8057 w 10000"/>
              <a:gd name="connsiteY23" fmla="*/ 4824 h 8794"/>
              <a:gd name="connsiteX24" fmla="*/ 8057 w 10000"/>
              <a:gd name="connsiteY24" fmla="*/ 3618 h 8794"/>
              <a:gd name="connsiteX25" fmla="*/ 8057 w 10000"/>
              <a:gd name="connsiteY25" fmla="*/ 3216 h 8794"/>
              <a:gd name="connsiteX26" fmla="*/ 8057 w 10000"/>
              <a:gd name="connsiteY26" fmla="*/ 2814 h 8794"/>
              <a:gd name="connsiteX27" fmla="*/ 7733 w 10000"/>
              <a:gd name="connsiteY27" fmla="*/ 2412 h 8794"/>
              <a:gd name="connsiteX28" fmla="*/ 7409 w 10000"/>
              <a:gd name="connsiteY28" fmla="*/ 2010 h 8794"/>
              <a:gd name="connsiteX29" fmla="*/ 7247 w 10000"/>
              <a:gd name="connsiteY29" fmla="*/ 2010 h 8794"/>
              <a:gd name="connsiteX30" fmla="*/ 6943 w 10000"/>
              <a:gd name="connsiteY30" fmla="*/ 2010 h 8794"/>
              <a:gd name="connsiteX31" fmla="*/ 6619 w 10000"/>
              <a:gd name="connsiteY31" fmla="*/ 2412 h 8794"/>
              <a:gd name="connsiteX32" fmla="*/ 6296 w 10000"/>
              <a:gd name="connsiteY32" fmla="*/ 2412 h 8794"/>
              <a:gd name="connsiteX33" fmla="*/ 5810 w 10000"/>
              <a:gd name="connsiteY33" fmla="*/ 2412 h 8794"/>
              <a:gd name="connsiteX34" fmla="*/ 5162 w 10000"/>
              <a:gd name="connsiteY34" fmla="*/ 2814 h 8794"/>
              <a:gd name="connsiteX35" fmla="*/ 4676 w 10000"/>
              <a:gd name="connsiteY35" fmla="*/ 2814 h 8794"/>
              <a:gd name="connsiteX36" fmla="*/ 4352 w 10000"/>
              <a:gd name="connsiteY36" fmla="*/ 3216 h 8794"/>
              <a:gd name="connsiteX37" fmla="*/ 3866 w 10000"/>
              <a:gd name="connsiteY37" fmla="*/ 3216 h 8794"/>
              <a:gd name="connsiteX38" fmla="*/ 3381 w 10000"/>
              <a:gd name="connsiteY38" fmla="*/ 3618 h 8794"/>
              <a:gd name="connsiteX39" fmla="*/ 2915 w 10000"/>
              <a:gd name="connsiteY39" fmla="*/ 3618 h 8794"/>
              <a:gd name="connsiteX40" fmla="*/ 2429 w 10000"/>
              <a:gd name="connsiteY40" fmla="*/ 4020 h 8794"/>
              <a:gd name="connsiteX41" fmla="*/ 2105 w 10000"/>
              <a:gd name="connsiteY41" fmla="*/ 4020 h 8794"/>
              <a:gd name="connsiteX42" fmla="*/ 1781 w 10000"/>
              <a:gd name="connsiteY42" fmla="*/ 4020 h 8794"/>
              <a:gd name="connsiteX43" fmla="*/ 1619 w 10000"/>
              <a:gd name="connsiteY43" fmla="*/ 4422 h 8794"/>
              <a:gd name="connsiteX44" fmla="*/ 1296 w 10000"/>
              <a:gd name="connsiteY44" fmla="*/ 4422 h 8794"/>
              <a:gd name="connsiteX45" fmla="*/ 1296 w 10000"/>
              <a:gd name="connsiteY45" fmla="*/ 4422 h 8794"/>
              <a:gd name="connsiteX46" fmla="*/ 1134 w 10000"/>
              <a:gd name="connsiteY46" fmla="*/ 4422 h 8794"/>
              <a:gd name="connsiteX47" fmla="*/ 972 w 10000"/>
              <a:gd name="connsiteY47" fmla="*/ 4422 h 8794"/>
              <a:gd name="connsiteX48" fmla="*/ 810 w 10000"/>
              <a:gd name="connsiteY48" fmla="*/ 4422 h 8794"/>
              <a:gd name="connsiteX49" fmla="*/ 486 w 10000"/>
              <a:gd name="connsiteY49" fmla="*/ 3618 h 8794"/>
              <a:gd name="connsiteX50" fmla="*/ 324 w 10000"/>
              <a:gd name="connsiteY50" fmla="*/ 3216 h 8794"/>
              <a:gd name="connsiteX51" fmla="*/ 162 w 10000"/>
              <a:gd name="connsiteY51" fmla="*/ 3216 h 8794"/>
              <a:gd name="connsiteX52" fmla="*/ 0 w 10000"/>
              <a:gd name="connsiteY52" fmla="*/ 2814 h 8794"/>
              <a:gd name="connsiteX53" fmla="*/ 0 w 10000"/>
              <a:gd name="connsiteY53" fmla="*/ 2814 h 8794"/>
              <a:gd name="connsiteX54" fmla="*/ 162 w 10000"/>
              <a:gd name="connsiteY54" fmla="*/ 2412 h 8794"/>
              <a:gd name="connsiteX55" fmla="*/ 324 w 10000"/>
              <a:gd name="connsiteY55" fmla="*/ 2412 h 8794"/>
              <a:gd name="connsiteX56" fmla="*/ 648 w 10000"/>
              <a:gd name="connsiteY56" fmla="*/ 2412 h 8794"/>
              <a:gd name="connsiteX57" fmla="*/ 1134 w 10000"/>
              <a:gd name="connsiteY57" fmla="*/ 2412 h 8794"/>
              <a:gd name="connsiteX58" fmla="*/ 2267 w 10000"/>
              <a:gd name="connsiteY58" fmla="*/ 2010 h 8794"/>
              <a:gd name="connsiteX59" fmla="*/ 3543 w 10000"/>
              <a:gd name="connsiteY59" fmla="*/ 1608 h 8794"/>
              <a:gd name="connsiteX60" fmla="*/ 4838 w 10000"/>
              <a:gd name="connsiteY60" fmla="*/ 1206 h 8794"/>
              <a:gd name="connsiteX61" fmla="*/ 6296 w 10000"/>
              <a:gd name="connsiteY61" fmla="*/ 804 h 8794"/>
              <a:gd name="connsiteX62" fmla="*/ 6619 w 10000"/>
              <a:gd name="connsiteY62" fmla="*/ 804 h 8794"/>
              <a:gd name="connsiteX63" fmla="*/ 6943 w 10000"/>
              <a:gd name="connsiteY63" fmla="*/ 804 h 8794"/>
              <a:gd name="connsiteX64" fmla="*/ 7105 w 10000"/>
              <a:gd name="connsiteY64" fmla="*/ 804 h 8794"/>
              <a:gd name="connsiteX65" fmla="*/ 7409 w 10000"/>
              <a:gd name="connsiteY65" fmla="*/ 402 h 8794"/>
              <a:gd name="connsiteX66" fmla="*/ 7571 w 10000"/>
              <a:gd name="connsiteY66" fmla="*/ 402 h 8794"/>
              <a:gd name="connsiteX67" fmla="*/ 7733 w 10000"/>
              <a:gd name="connsiteY67" fmla="*/ 402 h 8794"/>
              <a:gd name="connsiteX68" fmla="*/ 7733 w 10000"/>
              <a:gd name="connsiteY68" fmla="*/ 402 h 8794"/>
              <a:gd name="connsiteX69" fmla="*/ 7733 w 10000"/>
              <a:gd name="connsiteY69" fmla="*/ 402 h 8794"/>
              <a:gd name="connsiteX70" fmla="*/ 7733 w 10000"/>
              <a:gd name="connsiteY70" fmla="*/ 402 h 8794"/>
              <a:gd name="connsiteX0" fmla="*/ 7733 w 10000"/>
              <a:gd name="connsiteY0" fmla="*/ 457 h 10000"/>
              <a:gd name="connsiteX1" fmla="*/ 8057 w 10000"/>
              <a:gd name="connsiteY1" fmla="*/ 0 h 10000"/>
              <a:gd name="connsiteX2" fmla="*/ 8219 w 10000"/>
              <a:gd name="connsiteY2" fmla="*/ 0 h 10000"/>
              <a:gd name="connsiteX3" fmla="*/ 8381 w 10000"/>
              <a:gd name="connsiteY3" fmla="*/ 0 h 10000"/>
              <a:gd name="connsiteX4" fmla="*/ 8543 w 10000"/>
              <a:gd name="connsiteY4" fmla="*/ 0 h 10000"/>
              <a:gd name="connsiteX5" fmla="*/ 8866 w 10000"/>
              <a:gd name="connsiteY5" fmla="*/ 457 h 10000"/>
              <a:gd name="connsiteX6" fmla="*/ 9190 w 10000"/>
              <a:gd name="connsiteY6" fmla="*/ 914 h 10000"/>
              <a:gd name="connsiteX7" fmla="*/ 9676 w 10000"/>
              <a:gd name="connsiteY7" fmla="*/ 1371 h 10000"/>
              <a:gd name="connsiteX8" fmla="*/ 9838 w 10000"/>
              <a:gd name="connsiteY8" fmla="*/ 1829 h 10000"/>
              <a:gd name="connsiteX9" fmla="*/ 10000 w 10000"/>
              <a:gd name="connsiteY9" fmla="*/ 2286 h 10000"/>
              <a:gd name="connsiteX10" fmla="*/ 10000 w 10000"/>
              <a:gd name="connsiteY10" fmla="*/ 2286 h 10000"/>
              <a:gd name="connsiteX11" fmla="*/ 10000 w 10000"/>
              <a:gd name="connsiteY11" fmla="*/ 3200 h 10000"/>
              <a:gd name="connsiteX12" fmla="*/ 9838 w 10000"/>
              <a:gd name="connsiteY12" fmla="*/ 3200 h 10000"/>
              <a:gd name="connsiteX13" fmla="*/ 9676 w 10000"/>
              <a:gd name="connsiteY13" fmla="*/ 3657 h 10000"/>
              <a:gd name="connsiteX14" fmla="*/ 9514 w 10000"/>
              <a:gd name="connsiteY14" fmla="*/ 4114 h 10000"/>
              <a:gd name="connsiteX15" fmla="*/ 9352 w 10000"/>
              <a:gd name="connsiteY15" fmla="*/ 4571 h 10000"/>
              <a:gd name="connsiteX16" fmla="*/ 9190 w 10000"/>
              <a:gd name="connsiteY16" fmla="*/ 5943 h 10000"/>
              <a:gd name="connsiteX17" fmla="*/ 9028 w 10000"/>
              <a:gd name="connsiteY17" fmla="*/ 6800 h 10000"/>
              <a:gd name="connsiteX18" fmla="*/ 8704 w 10000"/>
              <a:gd name="connsiteY18" fmla="*/ 8629 h 10000"/>
              <a:gd name="connsiteX19" fmla="*/ 8381 w 10000"/>
              <a:gd name="connsiteY19" fmla="*/ 10000 h 10000"/>
              <a:gd name="connsiteX20" fmla="*/ 7733 w 10000"/>
              <a:gd name="connsiteY20" fmla="*/ 8629 h 10000"/>
              <a:gd name="connsiteX21" fmla="*/ 7895 w 10000"/>
              <a:gd name="connsiteY21" fmla="*/ 7257 h 10000"/>
              <a:gd name="connsiteX22" fmla="*/ 8057 w 10000"/>
              <a:gd name="connsiteY22" fmla="*/ 5486 h 10000"/>
              <a:gd name="connsiteX23" fmla="*/ 8057 w 10000"/>
              <a:gd name="connsiteY23" fmla="*/ 4114 h 10000"/>
              <a:gd name="connsiteX24" fmla="*/ 8057 w 10000"/>
              <a:gd name="connsiteY24" fmla="*/ 3657 h 10000"/>
              <a:gd name="connsiteX25" fmla="*/ 8057 w 10000"/>
              <a:gd name="connsiteY25" fmla="*/ 3200 h 10000"/>
              <a:gd name="connsiteX26" fmla="*/ 7733 w 10000"/>
              <a:gd name="connsiteY26" fmla="*/ 2743 h 10000"/>
              <a:gd name="connsiteX27" fmla="*/ 7409 w 10000"/>
              <a:gd name="connsiteY27" fmla="*/ 2286 h 10000"/>
              <a:gd name="connsiteX28" fmla="*/ 7247 w 10000"/>
              <a:gd name="connsiteY28" fmla="*/ 2286 h 10000"/>
              <a:gd name="connsiteX29" fmla="*/ 6943 w 10000"/>
              <a:gd name="connsiteY29" fmla="*/ 2286 h 10000"/>
              <a:gd name="connsiteX30" fmla="*/ 6619 w 10000"/>
              <a:gd name="connsiteY30" fmla="*/ 2743 h 10000"/>
              <a:gd name="connsiteX31" fmla="*/ 6296 w 10000"/>
              <a:gd name="connsiteY31" fmla="*/ 2743 h 10000"/>
              <a:gd name="connsiteX32" fmla="*/ 5810 w 10000"/>
              <a:gd name="connsiteY32" fmla="*/ 2743 h 10000"/>
              <a:gd name="connsiteX33" fmla="*/ 5162 w 10000"/>
              <a:gd name="connsiteY33" fmla="*/ 3200 h 10000"/>
              <a:gd name="connsiteX34" fmla="*/ 4676 w 10000"/>
              <a:gd name="connsiteY34" fmla="*/ 3200 h 10000"/>
              <a:gd name="connsiteX35" fmla="*/ 4352 w 10000"/>
              <a:gd name="connsiteY35" fmla="*/ 3657 h 10000"/>
              <a:gd name="connsiteX36" fmla="*/ 3866 w 10000"/>
              <a:gd name="connsiteY36" fmla="*/ 3657 h 10000"/>
              <a:gd name="connsiteX37" fmla="*/ 3381 w 10000"/>
              <a:gd name="connsiteY37" fmla="*/ 4114 h 10000"/>
              <a:gd name="connsiteX38" fmla="*/ 2915 w 10000"/>
              <a:gd name="connsiteY38" fmla="*/ 4114 h 10000"/>
              <a:gd name="connsiteX39" fmla="*/ 2429 w 10000"/>
              <a:gd name="connsiteY39" fmla="*/ 4571 h 10000"/>
              <a:gd name="connsiteX40" fmla="*/ 2105 w 10000"/>
              <a:gd name="connsiteY40" fmla="*/ 4571 h 10000"/>
              <a:gd name="connsiteX41" fmla="*/ 1781 w 10000"/>
              <a:gd name="connsiteY41" fmla="*/ 4571 h 10000"/>
              <a:gd name="connsiteX42" fmla="*/ 1619 w 10000"/>
              <a:gd name="connsiteY42" fmla="*/ 5028 h 10000"/>
              <a:gd name="connsiteX43" fmla="*/ 1296 w 10000"/>
              <a:gd name="connsiteY43" fmla="*/ 5028 h 10000"/>
              <a:gd name="connsiteX44" fmla="*/ 1296 w 10000"/>
              <a:gd name="connsiteY44" fmla="*/ 5028 h 10000"/>
              <a:gd name="connsiteX45" fmla="*/ 1134 w 10000"/>
              <a:gd name="connsiteY45" fmla="*/ 5028 h 10000"/>
              <a:gd name="connsiteX46" fmla="*/ 972 w 10000"/>
              <a:gd name="connsiteY46" fmla="*/ 5028 h 10000"/>
              <a:gd name="connsiteX47" fmla="*/ 810 w 10000"/>
              <a:gd name="connsiteY47" fmla="*/ 5028 h 10000"/>
              <a:gd name="connsiteX48" fmla="*/ 486 w 10000"/>
              <a:gd name="connsiteY48" fmla="*/ 4114 h 10000"/>
              <a:gd name="connsiteX49" fmla="*/ 324 w 10000"/>
              <a:gd name="connsiteY49" fmla="*/ 3657 h 10000"/>
              <a:gd name="connsiteX50" fmla="*/ 162 w 10000"/>
              <a:gd name="connsiteY50" fmla="*/ 3657 h 10000"/>
              <a:gd name="connsiteX51" fmla="*/ 0 w 10000"/>
              <a:gd name="connsiteY51" fmla="*/ 3200 h 10000"/>
              <a:gd name="connsiteX52" fmla="*/ 0 w 10000"/>
              <a:gd name="connsiteY52" fmla="*/ 3200 h 10000"/>
              <a:gd name="connsiteX53" fmla="*/ 162 w 10000"/>
              <a:gd name="connsiteY53" fmla="*/ 2743 h 10000"/>
              <a:gd name="connsiteX54" fmla="*/ 324 w 10000"/>
              <a:gd name="connsiteY54" fmla="*/ 2743 h 10000"/>
              <a:gd name="connsiteX55" fmla="*/ 648 w 10000"/>
              <a:gd name="connsiteY55" fmla="*/ 2743 h 10000"/>
              <a:gd name="connsiteX56" fmla="*/ 1134 w 10000"/>
              <a:gd name="connsiteY56" fmla="*/ 2743 h 10000"/>
              <a:gd name="connsiteX57" fmla="*/ 2267 w 10000"/>
              <a:gd name="connsiteY57" fmla="*/ 2286 h 10000"/>
              <a:gd name="connsiteX58" fmla="*/ 3543 w 10000"/>
              <a:gd name="connsiteY58" fmla="*/ 1829 h 10000"/>
              <a:gd name="connsiteX59" fmla="*/ 4838 w 10000"/>
              <a:gd name="connsiteY59" fmla="*/ 1371 h 10000"/>
              <a:gd name="connsiteX60" fmla="*/ 6296 w 10000"/>
              <a:gd name="connsiteY60" fmla="*/ 914 h 10000"/>
              <a:gd name="connsiteX61" fmla="*/ 6619 w 10000"/>
              <a:gd name="connsiteY61" fmla="*/ 914 h 10000"/>
              <a:gd name="connsiteX62" fmla="*/ 6943 w 10000"/>
              <a:gd name="connsiteY62" fmla="*/ 914 h 10000"/>
              <a:gd name="connsiteX63" fmla="*/ 7105 w 10000"/>
              <a:gd name="connsiteY63" fmla="*/ 914 h 10000"/>
              <a:gd name="connsiteX64" fmla="*/ 7409 w 10000"/>
              <a:gd name="connsiteY64" fmla="*/ 457 h 10000"/>
              <a:gd name="connsiteX65" fmla="*/ 7571 w 10000"/>
              <a:gd name="connsiteY65" fmla="*/ 457 h 10000"/>
              <a:gd name="connsiteX66" fmla="*/ 7733 w 10000"/>
              <a:gd name="connsiteY66" fmla="*/ 457 h 10000"/>
              <a:gd name="connsiteX67" fmla="*/ 7733 w 10000"/>
              <a:gd name="connsiteY67" fmla="*/ 457 h 10000"/>
              <a:gd name="connsiteX68" fmla="*/ 7733 w 10000"/>
              <a:gd name="connsiteY68" fmla="*/ 457 h 10000"/>
              <a:gd name="connsiteX69" fmla="*/ 7733 w 10000"/>
              <a:gd name="connsiteY69" fmla="*/ 457 h 10000"/>
              <a:gd name="connsiteX0" fmla="*/ 7733 w 10000"/>
              <a:gd name="connsiteY0" fmla="*/ 457 h 8934"/>
              <a:gd name="connsiteX1" fmla="*/ 8057 w 10000"/>
              <a:gd name="connsiteY1" fmla="*/ 0 h 8934"/>
              <a:gd name="connsiteX2" fmla="*/ 8219 w 10000"/>
              <a:gd name="connsiteY2" fmla="*/ 0 h 8934"/>
              <a:gd name="connsiteX3" fmla="*/ 8381 w 10000"/>
              <a:gd name="connsiteY3" fmla="*/ 0 h 8934"/>
              <a:gd name="connsiteX4" fmla="*/ 8543 w 10000"/>
              <a:gd name="connsiteY4" fmla="*/ 0 h 8934"/>
              <a:gd name="connsiteX5" fmla="*/ 8866 w 10000"/>
              <a:gd name="connsiteY5" fmla="*/ 457 h 8934"/>
              <a:gd name="connsiteX6" fmla="*/ 9190 w 10000"/>
              <a:gd name="connsiteY6" fmla="*/ 914 h 8934"/>
              <a:gd name="connsiteX7" fmla="*/ 9676 w 10000"/>
              <a:gd name="connsiteY7" fmla="*/ 1371 h 8934"/>
              <a:gd name="connsiteX8" fmla="*/ 9838 w 10000"/>
              <a:gd name="connsiteY8" fmla="*/ 1829 h 8934"/>
              <a:gd name="connsiteX9" fmla="*/ 10000 w 10000"/>
              <a:gd name="connsiteY9" fmla="*/ 2286 h 8934"/>
              <a:gd name="connsiteX10" fmla="*/ 10000 w 10000"/>
              <a:gd name="connsiteY10" fmla="*/ 2286 h 8934"/>
              <a:gd name="connsiteX11" fmla="*/ 10000 w 10000"/>
              <a:gd name="connsiteY11" fmla="*/ 3200 h 8934"/>
              <a:gd name="connsiteX12" fmla="*/ 9838 w 10000"/>
              <a:gd name="connsiteY12" fmla="*/ 3200 h 8934"/>
              <a:gd name="connsiteX13" fmla="*/ 9676 w 10000"/>
              <a:gd name="connsiteY13" fmla="*/ 3657 h 8934"/>
              <a:gd name="connsiteX14" fmla="*/ 9514 w 10000"/>
              <a:gd name="connsiteY14" fmla="*/ 4114 h 8934"/>
              <a:gd name="connsiteX15" fmla="*/ 9352 w 10000"/>
              <a:gd name="connsiteY15" fmla="*/ 4571 h 8934"/>
              <a:gd name="connsiteX16" fmla="*/ 9190 w 10000"/>
              <a:gd name="connsiteY16" fmla="*/ 5943 h 8934"/>
              <a:gd name="connsiteX17" fmla="*/ 9028 w 10000"/>
              <a:gd name="connsiteY17" fmla="*/ 6800 h 8934"/>
              <a:gd name="connsiteX18" fmla="*/ 8704 w 10000"/>
              <a:gd name="connsiteY18" fmla="*/ 8629 h 8934"/>
              <a:gd name="connsiteX19" fmla="*/ 7733 w 10000"/>
              <a:gd name="connsiteY19" fmla="*/ 8629 h 8934"/>
              <a:gd name="connsiteX20" fmla="*/ 7895 w 10000"/>
              <a:gd name="connsiteY20" fmla="*/ 7257 h 8934"/>
              <a:gd name="connsiteX21" fmla="*/ 8057 w 10000"/>
              <a:gd name="connsiteY21" fmla="*/ 5486 h 8934"/>
              <a:gd name="connsiteX22" fmla="*/ 8057 w 10000"/>
              <a:gd name="connsiteY22" fmla="*/ 4114 h 8934"/>
              <a:gd name="connsiteX23" fmla="*/ 8057 w 10000"/>
              <a:gd name="connsiteY23" fmla="*/ 3657 h 8934"/>
              <a:gd name="connsiteX24" fmla="*/ 8057 w 10000"/>
              <a:gd name="connsiteY24" fmla="*/ 3200 h 8934"/>
              <a:gd name="connsiteX25" fmla="*/ 7733 w 10000"/>
              <a:gd name="connsiteY25" fmla="*/ 2743 h 8934"/>
              <a:gd name="connsiteX26" fmla="*/ 7409 w 10000"/>
              <a:gd name="connsiteY26" fmla="*/ 2286 h 8934"/>
              <a:gd name="connsiteX27" fmla="*/ 7247 w 10000"/>
              <a:gd name="connsiteY27" fmla="*/ 2286 h 8934"/>
              <a:gd name="connsiteX28" fmla="*/ 6943 w 10000"/>
              <a:gd name="connsiteY28" fmla="*/ 2286 h 8934"/>
              <a:gd name="connsiteX29" fmla="*/ 6619 w 10000"/>
              <a:gd name="connsiteY29" fmla="*/ 2743 h 8934"/>
              <a:gd name="connsiteX30" fmla="*/ 6296 w 10000"/>
              <a:gd name="connsiteY30" fmla="*/ 2743 h 8934"/>
              <a:gd name="connsiteX31" fmla="*/ 5810 w 10000"/>
              <a:gd name="connsiteY31" fmla="*/ 2743 h 8934"/>
              <a:gd name="connsiteX32" fmla="*/ 5162 w 10000"/>
              <a:gd name="connsiteY32" fmla="*/ 3200 h 8934"/>
              <a:gd name="connsiteX33" fmla="*/ 4676 w 10000"/>
              <a:gd name="connsiteY33" fmla="*/ 3200 h 8934"/>
              <a:gd name="connsiteX34" fmla="*/ 4352 w 10000"/>
              <a:gd name="connsiteY34" fmla="*/ 3657 h 8934"/>
              <a:gd name="connsiteX35" fmla="*/ 3866 w 10000"/>
              <a:gd name="connsiteY35" fmla="*/ 3657 h 8934"/>
              <a:gd name="connsiteX36" fmla="*/ 3381 w 10000"/>
              <a:gd name="connsiteY36" fmla="*/ 4114 h 8934"/>
              <a:gd name="connsiteX37" fmla="*/ 2915 w 10000"/>
              <a:gd name="connsiteY37" fmla="*/ 4114 h 8934"/>
              <a:gd name="connsiteX38" fmla="*/ 2429 w 10000"/>
              <a:gd name="connsiteY38" fmla="*/ 4571 h 8934"/>
              <a:gd name="connsiteX39" fmla="*/ 2105 w 10000"/>
              <a:gd name="connsiteY39" fmla="*/ 4571 h 8934"/>
              <a:gd name="connsiteX40" fmla="*/ 1781 w 10000"/>
              <a:gd name="connsiteY40" fmla="*/ 4571 h 8934"/>
              <a:gd name="connsiteX41" fmla="*/ 1619 w 10000"/>
              <a:gd name="connsiteY41" fmla="*/ 5028 h 8934"/>
              <a:gd name="connsiteX42" fmla="*/ 1296 w 10000"/>
              <a:gd name="connsiteY42" fmla="*/ 5028 h 8934"/>
              <a:gd name="connsiteX43" fmla="*/ 1296 w 10000"/>
              <a:gd name="connsiteY43" fmla="*/ 5028 h 8934"/>
              <a:gd name="connsiteX44" fmla="*/ 1134 w 10000"/>
              <a:gd name="connsiteY44" fmla="*/ 5028 h 8934"/>
              <a:gd name="connsiteX45" fmla="*/ 972 w 10000"/>
              <a:gd name="connsiteY45" fmla="*/ 5028 h 8934"/>
              <a:gd name="connsiteX46" fmla="*/ 810 w 10000"/>
              <a:gd name="connsiteY46" fmla="*/ 5028 h 8934"/>
              <a:gd name="connsiteX47" fmla="*/ 486 w 10000"/>
              <a:gd name="connsiteY47" fmla="*/ 4114 h 8934"/>
              <a:gd name="connsiteX48" fmla="*/ 324 w 10000"/>
              <a:gd name="connsiteY48" fmla="*/ 3657 h 8934"/>
              <a:gd name="connsiteX49" fmla="*/ 162 w 10000"/>
              <a:gd name="connsiteY49" fmla="*/ 3657 h 8934"/>
              <a:gd name="connsiteX50" fmla="*/ 0 w 10000"/>
              <a:gd name="connsiteY50" fmla="*/ 3200 h 8934"/>
              <a:gd name="connsiteX51" fmla="*/ 0 w 10000"/>
              <a:gd name="connsiteY51" fmla="*/ 3200 h 8934"/>
              <a:gd name="connsiteX52" fmla="*/ 162 w 10000"/>
              <a:gd name="connsiteY52" fmla="*/ 2743 h 8934"/>
              <a:gd name="connsiteX53" fmla="*/ 324 w 10000"/>
              <a:gd name="connsiteY53" fmla="*/ 2743 h 8934"/>
              <a:gd name="connsiteX54" fmla="*/ 648 w 10000"/>
              <a:gd name="connsiteY54" fmla="*/ 2743 h 8934"/>
              <a:gd name="connsiteX55" fmla="*/ 1134 w 10000"/>
              <a:gd name="connsiteY55" fmla="*/ 2743 h 8934"/>
              <a:gd name="connsiteX56" fmla="*/ 2267 w 10000"/>
              <a:gd name="connsiteY56" fmla="*/ 2286 h 8934"/>
              <a:gd name="connsiteX57" fmla="*/ 3543 w 10000"/>
              <a:gd name="connsiteY57" fmla="*/ 1829 h 8934"/>
              <a:gd name="connsiteX58" fmla="*/ 4838 w 10000"/>
              <a:gd name="connsiteY58" fmla="*/ 1371 h 8934"/>
              <a:gd name="connsiteX59" fmla="*/ 6296 w 10000"/>
              <a:gd name="connsiteY59" fmla="*/ 914 h 8934"/>
              <a:gd name="connsiteX60" fmla="*/ 6619 w 10000"/>
              <a:gd name="connsiteY60" fmla="*/ 914 h 8934"/>
              <a:gd name="connsiteX61" fmla="*/ 6943 w 10000"/>
              <a:gd name="connsiteY61" fmla="*/ 914 h 8934"/>
              <a:gd name="connsiteX62" fmla="*/ 7105 w 10000"/>
              <a:gd name="connsiteY62" fmla="*/ 914 h 8934"/>
              <a:gd name="connsiteX63" fmla="*/ 7409 w 10000"/>
              <a:gd name="connsiteY63" fmla="*/ 457 h 8934"/>
              <a:gd name="connsiteX64" fmla="*/ 7571 w 10000"/>
              <a:gd name="connsiteY64" fmla="*/ 457 h 8934"/>
              <a:gd name="connsiteX65" fmla="*/ 7733 w 10000"/>
              <a:gd name="connsiteY65" fmla="*/ 457 h 8934"/>
              <a:gd name="connsiteX66" fmla="*/ 7733 w 10000"/>
              <a:gd name="connsiteY66" fmla="*/ 457 h 8934"/>
              <a:gd name="connsiteX67" fmla="*/ 7733 w 10000"/>
              <a:gd name="connsiteY67" fmla="*/ 457 h 8934"/>
              <a:gd name="connsiteX68" fmla="*/ 7733 w 10000"/>
              <a:gd name="connsiteY68" fmla="*/ 457 h 8934"/>
              <a:gd name="connsiteX0" fmla="*/ 7733 w 10000"/>
              <a:gd name="connsiteY0" fmla="*/ 512 h 9659"/>
              <a:gd name="connsiteX1" fmla="*/ 8057 w 10000"/>
              <a:gd name="connsiteY1" fmla="*/ 0 h 9659"/>
              <a:gd name="connsiteX2" fmla="*/ 8219 w 10000"/>
              <a:gd name="connsiteY2" fmla="*/ 0 h 9659"/>
              <a:gd name="connsiteX3" fmla="*/ 8381 w 10000"/>
              <a:gd name="connsiteY3" fmla="*/ 0 h 9659"/>
              <a:gd name="connsiteX4" fmla="*/ 8543 w 10000"/>
              <a:gd name="connsiteY4" fmla="*/ 0 h 9659"/>
              <a:gd name="connsiteX5" fmla="*/ 8866 w 10000"/>
              <a:gd name="connsiteY5" fmla="*/ 512 h 9659"/>
              <a:gd name="connsiteX6" fmla="*/ 9190 w 10000"/>
              <a:gd name="connsiteY6" fmla="*/ 1023 h 9659"/>
              <a:gd name="connsiteX7" fmla="*/ 9676 w 10000"/>
              <a:gd name="connsiteY7" fmla="*/ 1535 h 9659"/>
              <a:gd name="connsiteX8" fmla="*/ 9838 w 10000"/>
              <a:gd name="connsiteY8" fmla="*/ 2047 h 9659"/>
              <a:gd name="connsiteX9" fmla="*/ 10000 w 10000"/>
              <a:gd name="connsiteY9" fmla="*/ 2559 h 9659"/>
              <a:gd name="connsiteX10" fmla="*/ 10000 w 10000"/>
              <a:gd name="connsiteY10" fmla="*/ 2559 h 9659"/>
              <a:gd name="connsiteX11" fmla="*/ 10000 w 10000"/>
              <a:gd name="connsiteY11" fmla="*/ 3582 h 9659"/>
              <a:gd name="connsiteX12" fmla="*/ 9838 w 10000"/>
              <a:gd name="connsiteY12" fmla="*/ 3582 h 9659"/>
              <a:gd name="connsiteX13" fmla="*/ 9676 w 10000"/>
              <a:gd name="connsiteY13" fmla="*/ 4093 h 9659"/>
              <a:gd name="connsiteX14" fmla="*/ 9514 w 10000"/>
              <a:gd name="connsiteY14" fmla="*/ 4605 h 9659"/>
              <a:gd name="connsiteX15" fmla="*/ 9352 w 10000"/>
              <a:gd name="connsiteY15" fmla="*/ 5116 h 9659"/>
              <a:gd name="connsiteX16" fmla="*/ 9190 w 10000"/>
              <a:gd name="connsiteY16" fmla="*/ 6652 h 9659"/>
              <a:gd name="connsiteX17" fmla="*/ 9028 w 10000"/>
              <a:gd name="connsiteY17" fmla="*/ 7611 h 9659"/>
              <a:gd name="connsiteX18" fmla="*/ 7733 w 10000"/>
              <a:gd name="connsiteY18" fmla="*/ 9659 h 9659"/>
              <a:gd name="connsiteX19" fmla="*/ 7895 w 10000"/>
              <a:gd name="connsiteY19" fmla="*/ 8123 h 9659"/>
              <a:gd name="connsiteX20" fmla="*/ 8057 w 10000"/>
              <a:gd name="connsiteY20" fmla="*/ 6141 h 9659"/>
              <a:gd name="connsiteX21" fmla="*/ 8057 w 10000"/>
              <a:gd name="connsiteY21" fmla="*/ 4605 h 9659"/>
              <a:gd name="connsiteX22" fmla="*/ 8057 w 10000"/>
              <a:gd name="connsiteY22" fmla="*/ 4093 h 9659"/>
              <a:gd name="connsiteX23" fmla="*/ 8057 w 10000"/>
              <a:gd name="connsiteY23" fmla="*/ 3582 h 9659"/>
              <a:gd name="connsiteX24" fmla="*/ 7733 w 10000"/>
              <a:gd name="connsiteY24" fmla="*/ 3070 h 9659"/>
              <a:gd name="connsiteX25" fmla="*/ 7409 w 10000"/>
              <a:gd name="connsiteY25" fmla="*/ 2559 h 9659"/>
              <a:gd name="connsiteX26" fmla="*/ 7247 w 10000"/>
              <a:gd name="connsiteY26" fmla="*/ 2559 h 9659"/>
              <a:gd name="connsiteX27" fmla="*/ 6943 w 10000"/>
              <a:gd name="connsiteY27" fmla="*/ 2559 h 9659"/>
              <a:gd name="connsiteX28" fmla="*/ 6619 w 10000"/>
              <a:gd name="connsiteY28" fmla="*/ 3070 h 9659"/>
              <a:gd name="connsiteX29" fmla="*/ 6296 w 10000"/>
              <a:gd name="connsiteY29" fmla="*/ 3070 h 9659"/>
              <a:gd name="connsiteX30" fmla="*/ 5810 w 10000"/>
              <a:gd name="connsiteY30" fmla="*/ 3070 h 9659"/>
              <a:gd name="connsiteX31" fmla="*/ 5162 w 10000"/>
              <a:gd name="connsiteY31" fmla="*/ 3582 h 9659"/>
              <a:gd name="connsiteX32" fmla="*/ 4676 w 10000"/>
              <a:gd name="connsiteY32" fmla="*/ 3582 h 9659"/>
              <a:gd name="connsiteX33" fmla="*/ 4352 w 10000"/>
              <a:gd name="connsiteY33" fmla="*/ 4093 h 9659"/>
              <a:gd name="connsiteX34" fmla="*/ 3866 w 10000"/>
              <a:gd name="connsiteY34" fmla="*/ 4093 h 9659"/>
              <a:gd name="connsiteX35" fmla="*/ 3381 w 10000"/>
              <a:gd name="connsiteY35" fmla="*/ 4605 h 9659"/>
              <a:gd name="connsiteX36" fmla="*/ 2915 w 10000"/>
              <a:gd name="connsiteY36" fmla="*/ 4605 h 9659"/>
              <a:gd name="connsiteX37" fmla="*/ 2429 w 10000"/>
              <a:gd name="connsiteY37" fmla="*/ 5116 h 9659"/>
              <a:gd name="connsiteX38" fmla="*/ 2105 w 10000"/>
              <a:gd name="connsiteY38" fmla="*/ 5116 h 9659"/>
              <a:gd name="connsiteX39" fmla="*/ 1781 w 10000"/>
              <a:gd name="connsiteY39" fmla="*/ 5116 h 9659"/>
              <a:gd name="connsiteX40" fmla="*/ 1619 w 10000"/>
              <a:gd name="connsiteY40" fmla="*/ 5628 h 9659"/>
              <a:gd name="connsiteX41" fmla="*/ 1296 w 10000"/>
              <a:gd name="connsiteY41" fmla="*/ 5628 h 9659"/>
              <a:gd name="connsiteX42" fmla="*/ 1296 w 10000"/>
              <a:gd name="connsiteY42" fmla="*/ 5628 h 9659"/>
              <a:gd name="connsiteX43" fmla="*/ 1134 w 10000"/>
              <a:gd name="connsiteY43" fmla="*/ 5628 h 9659"/>
              <a:gd name="connsiteX44" fmla="*/ 972 w 10000"/>
              <a:gd name="connsiteY44" fmla="*/ 5628 h 9659"/>
              <a:gd name="connsiteX45" fmla="*/ 810 w 10000"/>
              <a:gd name="connsiteY45" fmla="*/ 5628 h 9659"/>
              <a:gd name="connsiteX46" fmla="*/ 486 w 10000"/>
              <a:gd name="connsiteY46" fmla="*/ 4605 h 9659"/>
              <a:gd name="connsiteX47" fmla="*/ 324 w 10000"/>
              <a:gd name="connsiteY47" fmla="*/ 4093 h 9659"/>
              <a:gd name="connsiteX48" fmla="*/ 162 w 10000"/>
              <a:gd name="connsiteY48" fmla="*/ 4093 h 9659"/>
              <a:gd name="connsiteX49" fmla="*/ 0 w 10000"/>
              <a:gd name="connsiteY49" fmla="*/ 3582 h 9659"/>
              <a:gd name="connsiteX50" fmla="*/ 0 w 10000"/>
              <a:gd name="connsiteY50" fmla="*/ 3582 h 9659"/>
              <a:gd name="connsiteX51" fmla="*/ 162 w 10000"/>
              <a:gd name="connsiteY51" fmla="*/ 3070 h 9659"/>
              <a:gd name="connsiteX52" fmla="*/ 324 w 10000"/>
              <a:gd name="connsiteY52" fmla="*/ 3070 h 9659"/>
              <a:gd name="connsiteX53" fmla="*/ 648 w 10000"/>
              <a:gd name="connsiteY53" fmla="*/ 3070 h 9659"/>
              <a:gd name="connsiteX54" fmla="*/ 1134 w 10000"/>
              <a:gd name="connsiteY54" fmla="*/ 3070 h 9659"/>
              <a:gd name="connsiteX55" fmla="*/ 2267 w 10000"/>
              <a:gd name="connsiteY55" fmla="*/ 2559 h 9659"/>
              <a:gd name="connsiteX56" fmla="*/ 3543 w 10000"/>
              <a:gd name="connsiteY56" fmla="*/ 2047 h 9659"/>
              <a:gd name="connsiteX57" fmla="*/ 4838 w 10000"/>
              <a:gd name="connsiteY57" fmla="*/ 1535 h 9659"/>
              <a:gd name="connsiteX58" fmla="*/ 6296 w 10000"/>
              <a:gd name="connsiteY58" fmla="*/ 1023 h 9659"/>
              <a:gd name="connsiteX59" fmla="*/ 6619 w 10000"/>
              <a:gd name="connsiteY59" fmla="*/ 1023 h 9659"/>
              <a:gd name="connsiteX60" fmla="*/ 6943 w 10000"/>
              <a:gd name="connsiteY60" fmla="*/ 1023 h 9659"/>
              <a:gd name="connsiteX61" fmla="*/ 7105 w 10000"/>
              <a:gd name="connsiteY61" fmla="*/ 1023 h 9659"/>
              <a:gd name="connsiteX62" fmla="*/ 7409 w 10000"/>
              <a:gd name="connsiteY62" fmla="*/ 512 h 9659"/>
              <a:gd name="connsiteX63" fmla="*/ 7571 w 10000"/>
              <a:gd name="connsiteY63" fmla="*/ 512 h 9659"/>
              <a:gd name="connsiteX64" fmla="*/ 7733 w 10000"/>
              <a:gd name="connsiteY64" fmla="*/ 512 h 9659"/>
              <a:gd name="connsiteX65" fmla="*/ 7733 w 10000"/>
              <a:gd name="connsiteY65" fmla="*/ 512 h 9659"/>
              <a:gd name="connsiteX66" fmla="*/ 7733 w 10000"/>
              <a:gd name="connsiteY66" fmla="*/ 512 h 9659"/>
              <a:gd name="connsiteX67" fmla="*/ 7733 w 10000"/>
              <a:gd name="connsiteY67" fmla="*/ 512 h 9659"/>
              <a:gd name="connsiteX0" fmla="*/ 7733 w 10000"/>
              <a:gd name="connsiteY0" fmla="*/ 530 h 8410"/>
              <a:gd name="connsiteX1" fmla="*/ 8057 w 10000"/>
              <a:gd name="connsiteY1" fmla="*/ 0 h 8410"/>
              <a:gd name="connsiteX2" fmla="*/ 8219 w 10000"/>
              <a:gd name="connsiteY2" fmla="*/ 0 h 8410"/>
              <a:gd name="connsiteX3" fmla="*/ 8381 w 10000"/>
              <a:gd name="connsiteY3" fmla="*/ 0 h 8410"/>
              <a:gd name="connsiteX4" fmla="*/ 8543 w 10000"/>
              <a:gd name="connsiteY4" fmla="*/ 0 h 8410"/>
              <a:gd name="connsiteX5" fmla="*/ 8866 w 10000"/>
              <a:gd name="connsiteY5" fmla="*/ 530 h 8410"/>
              <a:gd name="connsiteX6" fmla="*/ 9190 w 10000"/>
              <a:gd name="connsiteY6" fmla="*/ 1059 h 8410"/>
              <a:gd name="connsiteX7" fmla="*/ 9676 w 10000"/>
              <a:gd name="connsiteY7" fmla="*/ 1589 h 8410"/>
              <a:gd name="connsiteX8" fmla="*/ 9838 w 10000"/>
              <a:gd name="connsiteY8" fmla="*/ 2119 h 8410"/>
              <a:gd name="connsiteX9" fmla="*/ 10000 w 10000"/>
              <a:gd name="connsiteY9" fmla="*/ 2649 h 8410"/>
              <a:gd name="connsiteX10" fmla="*/ 10000 w 10000"/>
              <a:gd name="connsiteY10" fmla="*/ 2649 h 8410"/>
              <a:gd name="connsiteX11" fmla="*/ 10000 w 10000"/>
              <a:gd name="connsiteY11" fmla="*/ 3708 h 8410"/>
              <a:gd name="connsiteX12" fmla="*/ 9838 w 10000"/>
              <a:gd name="connsiteY12" fmla="*/ 3708 h 8410"/>
              <a:gd name="connsiteX13" fmla="*/ 9676 w 10000"/>
              <a:gd name="connsiteY13" fmla="*/ 4237 h 8410"/>
              <a:gd name="connsiteX14" fmla="*/ 9514 w 10000"/>
              <a:gd name="connsiteY14" fmla="*/ 4768 h 8410"/>
              <a:gd name="connsiteX15" fmla="*/ 9352 w 10000"/>
              <a:gd name="connsiteY15" fmla="*/ 5297 h 8410"/>
              <a:gd name="connsiteX16" fmla="*/ 9190 w 10000"/>
              <a:gd name="connsiteY16" fmla="*/ 6887 h 8410"/>
              <a:gd name="connsiteX17" fmla="*/ 9028 w 10000"/>
              <a:gd name="connsiteY17" fmla="*/ 7880 h 8410"/>
              <a:gd name="connsiteX18" fmla="*/ 7895 w 10000"/>
              <a:gd name="connsiteY18" fmla="*/ 8410 h 8410"/>
              <a:gd name="connsiteX19" fmla="*/ 8057 w 10000"/>
              <a:gd name="connsiteY19" fmla="*/ 6358 h 8410"/>
              <a:gd name="connsiteX20" fmla="*/ 8057 w 10000"/>
              <a:gd name="connsiteY20" fmla="*/ 4768 h 8410"/>
              <a:gd name="connsiteX21" fmla="*/ 8057 w 10000"/>
              <a:gd name="connsiteY21" fmla="*/ 4237 h 8410"/>
              <a:gd name="connsiteX22" fmla="*/ 8057 w 10000"/>
              <a:gd name="connsiteY22" fmla="*/ 3708 h 8410"/>
              <a:gd name="connsiteX23" fmla="*/ 7733 w 10000"/>
              <a:gd name="connsiteY23" fmla="*/ 3178 h 8410"/>
              <a:gd name="connsiteX24" fmla="*/ 7409 w 10000"/>
              <a:gd name="connsiteY24" fmla="*/ 2649 h 8410"/>
              <a:gd name="connsiteX25" fmla="*/ 7247 w 10000"/>
              <a:gd name="connsiteY25" fmla="*/ 2649 h 8410"/>
              <a:gd name="connsiteX26" fmla="*/ 6943 w 10000"/>
              <a:gd name="connsiteY26" fmla="*/ 2649 h 8410"/>
              <a:gd name="connsiteX27" fmla="*/ 6619 w 10000"/>
              <a:gd name="connsiteY27" fmla="*/ 3178 h 8410"/>
              <a:gd name="connsiteX28" fmla="*/ 6296 w 10000"/>
              <a:gd name="connsiteY28" fmla="*/ 3178 h 8410"/>
              <a:gd name="connsiteX29" fmla="*/ 5810 w 10000"/>
              <a:gd name="connsiteY29" fmla="*/ 3178 h 8410"/>
              <a:gd name="connsiteX30" fmla="*/ 5162 w 10000"/>
              <a:gd name="connsiteY30" fmla="*/ 3708 h 8410"/>
              <a:gd name="connsiteX31" fmla="*/ 4676 w 10000"/>
              <a:gd name="connsiteY31" fmla="*/ 3708 h 8410"/>
              <a:gd name="connsiteX32" fmla="*/ 4352 w 10000"/>
              <a:gd name="connsiteY32" fmla="*/ 4237 h 8410"/>
              <a:gd name="connsiteX33" fmla="*/ 3866 w 10000"/>
              <a:gd name="connsiteY33" fmla="*/ 4237 h 8410"/>
              <a:gd name="connsiteX34" fmla="*/ 3381 w 10000"/>
              <a:gd name="connsiteY34" fmla="*/ 4768 h 8410"/>
              <a:gd name="connsiteX35" fmla="*/ 2915 w 10000"/>
              <a:gd name="connsiteY35" fmla="*/ 4768 h 8410"/>
              <a:gd name="connsiteX36" fmla="*/ 2429 w 10000"/>
              <a:gd name="connsiteY36" fmla="*/ 5297 h 8410"/>
              <a:gd name="connsiteX37" fmla="*/ 2105 w 10000"/>
              <a:gd name="connsiteY37" fmla="*/ 5297 h 8410"/>
              <a:gd name="connsiteX38" fmla="*/ 1781 w 10000"/>
              <a:gd name="connsiteY38" fmla="*/ 5297 h 8410"/>
              <a:gd name="connsiteX39" fmla="*/ 1619 w 10000"/>
              <a:gd name="connsiteY39" fmla="*/ 5827 h 8410"/>
              <a:gd name="connsiteX40" fmla="*/ 1296 w 10000"/>
              <a:gd name="connsiteY40" fmla="*/ 5827 h 8410"/>
              <a:gd name="connsiteX41" fmla="*/ 1296 w 10000"/>
              <a:gd name="connsiteY41" fmla="*/ 5827 h 8410"/>
              <a:gd name="connsiteX42" fmla="*/ 1134 w 10000"/>
              <a:gd name="connsiteY42" fmla="*/ 5827 h 8410"/>
              <a:gd name="connsiteX43" fmla="*/ 972 w 10000"/>
              <a:gd name="connsiteY43" fmla="*/ 5827 h 8410"/>
              <a:gd name="connsiteX44" fmla="*/ 810 w 10000"/>
              <a:gd name="connsiteY44" fmla="*/ 5827 h 8410"/>
              <a:gd name="connsiteX45" fmla="*/ 486 w 10000"/>
              <a:gd name="connsiteY45" fmla="*/ 4768 h 8410"/>
              <a:gd name="connsiteX46" fmla="*/ 324 w 10000"/>
              <a:gd name="connsiteY46" fmla="*/ 4237 h 8410"/>
              <a:gd name="connsiteX47" fmla="*/ 162 w 10000"/>
              <a:gd name="connsiteY47" fmla="*/ 4237 h 8410"/>
              <a:gd name="connsiteX48" fmla="*/ 0 w 10000"/>
              <a:gd name="connsiteY48" fmla="*/ 3708 h 8410"/>
              <a:gd name="connsiteX49" fmla="*/ 0 w 10000"/>
              <a:gd name="connsiteY49" fmla="*/ 3708 h 8410"/>
              <a:gd name="connsiteX50" fmla="*/ 162 w 10000"/>
              <a:gd name="connsiteY50" fmla="*/ 3178 h 8410"/>
              <a:gd name="connsiteX51" fmla="*/ 324 w 10000"/>
              <a:gd name="connsiteY51" fmla="*/ 3178 h 8410"/>
              <a:gd name="connsiteX52" fmla="*/ 648 w 10000"/>
              <a:gd name="connsiteY52" fmla="*/ 3178 h 8410"/>
              <a:gd name="connsiteX53" fmla="*/ 1134 w 10000"/>
              <a:gd name="connsiteY53" fmla="*/ 3178 h 8410"/>
              <a:gd name="connsiteX54" fmla="*/ 2267 w 10000"/>
              <a:gd name="connsiteY54" fmla="*/ 2649 h 8410"/>
              <a:gd name="connsiteX55" fmla="*/ 3543 w 10000"/>
              <a:gd name="connsiteY55" fmla="*/ 2119 h 8410"/>
              <a:gd name="connsiteX56" fmla="*/ 4838 w 10000"/>
              <a:gd name="connsiteY56" fmla="*/ 1589 h 8410"/>
              <a:gd name="connsiteX57" fmla="*/ 6296 w 10000"/>
              <a:gd name="connsiteY57" fmla="*/ 1059 h 8410"/>
              <a:gd name="connsiteX58" fmla="*/ 6619 w 10000"/>
              <a:gd name="connsiteY58" fmla="*/ 1059 h 8410"/>
              <a:gd name="connsiteX59" fmla="*/ 6943 w 10000"/>
              <a:gd name="connsiteY59" fmla="*/ 1059 h 8410"/>
              <a:gd name="connsiteX60" fmla="*/ 7105 w 10000"/>
              <a:gd name="connsiteY60" fmla="*/ 1059 h 8410"/>
              <a:gd name="connsiteX61" fmla="*/ 7409 w 10000"/>
              <a:gd name="connsiteY61" fmla="*/ 530 h 8410"/>
              <a:gd name="connsiteX62" fmla="*/ 7571 w 10000"/>
              <a:gd name="connsiteY62" fmla="*/ 530 h 8410"/>
              <a:gd name="connsiteX63" fmla="*/ 7733 w 10000"/>
              <a:gd name="connsiteY63" fmla="*/ 530 h 8410"/>
              <a:gd name="connsiteX64" fmla="*/ 7733 w 10000"/>
              <a:gd name="connsiteY64" fmla="*/ 530 h 8410"/>
              <a:gd name="connsiteX65" fmla="*/ 7733 w 10000"/>
              <a:gd name="connsiteY65" fmla="*/ 530 h 8410"/>
              <a:gd name="connsiteX66" fmla="*/ 7733 w 10000"/>
              <a:gd name="connsiteY66" fmla="*/ 530 h 8410"/>
              <a:gd name="connsiteX0" fmla="*/ 7733 w 10000"/>
              <a:gd name="connsiteY0" fmla="*/ 630 h 9370"/>
              <a:gd name="connsiteX1" fmla="*/ 8057 w 10000"/>
              <a:gd name="connsiteY1" fmla="*/ 0 h 9370"/>
              <a:gd name="connsiteX2" fmla="*/ 8219 w 10000"/>
              <a:gd name="connsiteY2" fmla="*/ 0 h 9370"/>
              <a:gd name="connsiteX3" fmla="*/ 8381 w 10000"/>
              <a:gd name="connsiteY3" fmla="*/ 0 h 9370"/>
              <a:gd name="connsiteX4" fmla="*/ 8543 w 10000"/>
              <a:gd name="connsiteY4" fmla="*/ 0 h 9370"/>
              <a:gd name="connsiteX5" fmla="*/ 8866 w 10000"/>
              <a:gd name="connsiteY5" fmla="*/ 630 h 9370"/>
              <a:gd name="connsiteX6" fmla="*/ 9190 w 10000"/>
              <a:gd name="connsiteY6" fmla="*/ 1259 h 9370"/>
              <a:gd name="connsiteX7" fmla="*/ 9676 w 10000"/>
              <a:gd name="connsiteY7" fmla="*/ 1889 h 9370"/>
              <a:gd name="connsiteX8" fmla="*/ 9838 w 10000"/>
              <a:gd name="connsiteY8" fmla="*/ 2520 h 9370"/>
              <a:gd name="connsiteX9" fmla="*/ 10000 w 10000"/>
              <a:gd name="connsiteY9" fmla="*/ 3150 h 9370"/>
              <a:gd name="connsiteX10" fmla="*/ 10000 w 10000"/>
              <a:gd name="connsiteY10" fmla="*/ 3150 h 9370"/>
              <a:gd name="connsiteX11" fmla="*/ 10000 w 10000"/>
              <a:gd name="connsiteY11" fmla="*/ 4409 h 9370"/>
              <a:gd name="connsiteX12" fmla="*/ 9838 w 10000"/>
              <a:gd name="connsiteY12" fmla="*/ 4409 h 9370"/>
              <a:gd name="connsiteX13" fmla="*/ 9676 w 10000"/>
              <a:gd name="connsiteY13" fmla="*/ 5038 h 9370"/>
              <a:gd name="connsiteX14" fmla="*/ 9514 w 10000"/>
              <a:gd name="connsiteY14" fmla="*/ 5669 h 9370"/>
              <a:gd name="connsiteX15" fmla="*/ 9352 w 10000"/>
              <a:gd name="connsiteY15" fmla="*/ 6298 h 9370"/>
              <a:gd name="connsiteX16" fmla="*/ 9190 w 10000"/>
              <a:gd name="connsiteY16" fmla="*/ 8189 h 9370"/>
              <a:gd name="connsiteX17" fmla="*/ 9028 w 10000"/>
              <a:gd name="connsiteY17" fmla="*/ 9370 h 9370"/>
              <a:gd name="connsiteX18" fmla="*/ 8057 w 10000"/>
              <a:gd name="connsiteY18" fmla="*/ 7560 h 9370"/>
              <a:gd name="connsiteX19" fmla="*/ 8057 w 10000"/>
              <a:gd name="connsiteY19" fmla="*/ 5669 h 9370"/>
              <a:gd name="connsiteX20" fmla="*/ 8057 w 10000"/>
              <a:gd name="connsiteY20" fmla="*/ 5038 h 9370"/>
              <a:gd name="connsiteX21" fmla="*/ 8057 w 10000"/>
              <a:gd name="connsiteY21" fmla="*/ 4409 h 9370"/>
              <a:gd name="connsiteX22" fmla="*/ 7733 w 10000"/>
              <a:gd name="connsiteY22" fmla="*/ 3779 h 9370"/>
              <a:gd name="connsiteX23" fmla="*/ 7409 w 10000"/>
              <a:gd name="connsiteY23" fmla="*/ 3150 h 9370"/>
              <a:gd name="connsiteX24" fmla="*/ 7247 w 10000"/>
              <a:gd name="connsiteY24" fmla="*/ 3150 h 9370"/>
              <a:gd name="connsiteX25" fmla="*/ 6943 w 10000"/>
              <a:gd name="connsiteY25" fmla="*/ 3150 h 9370"/>
              <a:gd name="connsiteX26" fmla="*/ 6619 w 10000"/>
              <a:gd name="connsiteY26" fmla="*/ 3779 h 9370"/>
              <a:gd name="connsiteX27" fmla="*/ 6296 w 10000"/>
              <a:gd name="connsiteY27" fmla="*/ 3779 h 9370"/>
              <a:gd name="connsiteX28" fmla="*/ 5810 w 10000"/>
              <a:gd name="connsiteY28" fmla="*/ 3779 h 9370"/>
              <a:gd name="connsiteX29" fmla="*/ 5162 w 10000"/>
              <a:gd name="connsiteY29" fmla="*/ 4409 h 9370"/>
              <a:gd name="connsiteX30" fmla="*/ 4676 w 10000"/>
              <a:gd name="connsiteY30" fmla="*/ 4409 h 9370"/>
              <a:gd name="connsiteX31" fmla="*/ 4352 w 10000"/>
              <a:gd name="connsiteY31" fmla="*/ 5038 h 9370"/>
              <a:gd name="connsiteX32" fmla="*/ 3866 w 10000"/>
              <a:gd name="connsiteY32" fmla="*/ 5038 h 9370"/>
              <a:gd name="connsiteX33" fmla="*/ 3381 w 10000"/>
              <a:gd name="connsiteY33" fmla="*/ 5669 h 9370"/>
              <a:gd name="connsiteX34" fmla="*/ 2915 w 10000"/>
              <a:gd name="connsiteY34" fmla="*/ 5669 h 9370"/>
              <a:gd name="connsiteX35" fmla="*/ 2429 w 10000"/>
              <a:gd name="connsiteY35" fmla="*/ 6298 h 9370"/>
              <a:gd name="connsiteX36" fmla="*/ 2105 w 10000"/>
              <a:gd name="connsiteY36" fmla="*/ 6298 h 9370"/>
              <a:gd name="connsiteX37" fmla="*/ 1781 w 10000"/>
              <a:gd name="connsiteY37" fmla="*/ 6298 h 9370"/>
              <a:gd name="connsiteX38" fmla="*/ 1619 w 10000"/>
              <a:gd name="connsiteY38" fmla="*/ 6929 h 9370"/>
              <a:gd name="connsiteX39" fmla="*/ 1296 w 10000"/>
              <a:gd name="connsiteY39" fmla="*/ 6929 h 9370"/>
              <a:gd name="connsiteX40" fmla="*/ 1296 w 10000"/>
              <a:gd name="connsiteY40" fmla="*/ 6929 h 9370"/>
              <a:gd name="connsiteX41" fmla="*/ 1134 w 10000"/>
              <a:gd name="connsiteY41" fmla="*/ 6929 h 9370"/>
              <a:gd name="connsiteX42" fmla="*/ 972 w 10000"/>
              <a:gd name="connsiteY42" fmla="*/ 6929 h 9370"/>
              <a:gd name="connsiteX43" fmla="*/ 810 w 10000"/>
              <a:gd name="connsiteY43" fmla="*/ 6929 h 9370"/>
              <a:gd name="connsiteX44" fmla="*/ 486 w 10000"/>
              <a:gd name="connsiteY44" fmla="*/ 5669 h 9370"/>
              <a:gd name="connsiteX45" fmla="*/ 324 w 10000"/>
              <a:gd name="connsiteY45" fmla="*/ 5038 h 9370"/>
              <a:gd name="connsiteX46" fmla="*/ 162 w 10000"/>
              <a:gd name="connsiteY46" fmla="*/ 5038 h 9370"/>
              <a:gd name="connsiteX47" fmla="*/ 0 w 10000"/>
              <a:gd name="connsiteY47" fmla="*/ 4409 h 9370"/>
              <a:gd name="connsiteX48" fmla="*/ 0 w 10000"/>
              <a:gd name="connsiteY48" fmla="*/ 4409 h 9370"/>
              <a:gd name="connsiteX49" fmla="*/ 162 w 10000"/>
              <a:gd name="connsiteY49" fmla="*/ 3779 h 9370"/>
              <a:gd name="connsiteX50" fmla="*/ 324 w 10000"/>
              <a:gd name="connsiteY50" fmla="*/ 3779 h 9370"/>
              <a:gd name="connsiteX51" fmla="*/ 648 w 10000"/>
              <a:gd name="connsiteY51" fmla="*/ 3779 h 9370"/>
              <a:gd name="connsiteX52" fmla="*/ 1134 w 10000"/>
              <a:gd name="connsiteY52" fmla="*/ 3779 h 9370"/>
              <a:gd name="connsiteX53" fmla="*/ 2267 w 10000"/>
              <a:gd name="connsiteY53" fmla="*/ 3150 h 9370"/>
              <a:gd name="connsiteX54" fmla="*/ 3543 w 10000"/>
              <a:gd name="connsiteY54" fmla="*/ 2520 h 9370"/>
              <a:gd name="connsiteX55" fmla="*/ 4838 w 10000"/>
              <a:gd name="connsiteY55" fmla="*/ 1889 h 9370"/>
              <a:gd name="connsiteX56" fmla="*/ 6296 w 10000"/>
              <a:gd name="connsiteY56" fmla="*/ 1259 h 9370"/>
              <a:gd name="connsiteX57" fmla="*/ 6619 w 10000"/>
              <a:gd name="connsiteY57" fmla="*/ 1259 h 9370"/>
              <a:gd name="connsiteX58" fmla="*/ 6943 w 10000"/>
              <a:gd name="connsiteY58" fmla="*/ 1259 h 9370"/>
              <a:gd name="connsiteX59" fmla="*/ 7105 w 10000"/>
              <a:gd name="connsiteY59" fmla="*/ 1259 h 9370"/>
              <a:gd name="connsiteX60" fmla="*/ 7409 w 10000"/>
              <a:gd name="connsiteY60" fmla="*/ 630 h 9370"/>
              <a:gd name="connsiteX61" fmla="*/ 7571 w 10000"/>
              <a:gd name="connsiteY61" fmla="*/ 630 h 9370"/>
              <a:gd name="connsiteX62" fmla="*/ 7733 w 10000"/>
              <a:gd name="connsiteY62" fmla="*/ 630 h 9370"/>
              <a:gd name="connsiteX63" fmla="*/ 7733 w 10000"/>
              <a:gd name="connsiteY63" fmla="*/ 630 h 9370"/>
              <a:gd name="connsiteX64" fmla="*/ 7733 w 10000"/>
              <a:gd name="connsiteY64" fmla="*/ 630 h 9370"/>
              <a:gd name="connsiteX65" fmla="*/ 7733 w 10000"/>
              <a:gd name="connsiteY65" fmla="*/ 630 h 9370"/>
              <a:gd name="connsiteX0" fmla="*/ 7733 w 10000"/>
              <a:gd name="connsiteY0" fmla="*/ 672 h 10000"/>
              <a:gd name="connsiteX1" fmla="*/ 8057 w 10000"/>
              <a:gd name="connsiteY1" fmla="*/ 0 h 10000"/>
              <a:gd name="connsiteX2" fmla="*/ 8219 w 10000"/>
              <a:gd name="connsiteY2" fmla="*/ 0 h 10000"/>
              <a:gd name="connsiteX3" fmla="*/ 8381 w 10000"/>
              <a:gd name="connsiteY3" fmla="*/ 0 h 10000"/>
              <a:gd name="connsiteX4" fmla="*/ 8543 w 10000"/>
              <a:gd name="connsiteY4" fmla="*/ 0 h 10000"/>
              <a:gd name="connsiteX5" fmla="*/ 8866 w 10000"/>
              <a:gd name="connsiteY5" fmla="*/ 672 h 10000"/>
              <a:gd name="connsiteX6" fmla="*/ 9190 w 10000"/>
              <a:gd name="connsiteY6" fmla="*/ 1344 h 10000"/>
              <a:gd name="connsiteX7" fmla="*/ 9676 w 10000"/>
              <a:gd name="connsiteY7" fmla="*/ 2016 h 10000"/>
              <a:gd name="connsiteX8" fmla="*/ 9838 w 10000"/>
              <a:gd name="connsiteY8" fmla="*/ 2689 h 10000"/>
              <a:gd name="connsiteX9" fmla="*/ 10000 w 10000"/>
              <a:gd name="connsiteY9" fmla="*/ 3362 h 10000"/>
              <a:gd name="connsiteX10" fmla="*/ 10000 w 10000"/>
              <a:gd name="connsiteY10" fmla="*/ 3362 h 10000"/>
              <a:gd name="connsiteX11" fmla="*/ 10000 w 10000"/>
              <a:gd name="connsiteY11" fmla="*/ 4705 h 10000"/>
              <a:gd name="connsiteX12" fmla="*/ 9838 w 10000"/>
              <a:gd name="connsiteY12" fmla="*/ 4705 h 10000"/>
              <a:gd name="connsiteX13" fmla="*/ 9676 w 10000"/>
              <a:gd name="connsiteY13" fmla="*/ 5377 h 10000"/>
              <a:gd name="connsiteX14" fmla="*/ 9514 w 10000"/>
              <a:gd name="connsiteY14" fmla="*/ 6050 h 10000"/>
              <a:gd name="connsiteX15" fmla="*/ 9352 w 10000"/>
              <a:gd name="connsiteY15" fmla="*/ 6721 h 10000"/>
              <a:gd name="connsiteX16" fmla="*/ 9190 w 10000"/>
              <a:gd name="connsiteY16" fmla="*/ 8740 h 10000"/>
              <a:gd name="connsiteX17" fmla="*/ 9028 w 10000"/>
              <a:gd name="connsiteY17" fmla="*/ 10000 h 10000"/>
              <a:gd name="connsiteX18" fmla="*/ 8057 w 10000"/>
              <a:gd name="connsiteY18" fmla="*/ 6050 h 10000"/>
              <a:gd name="connsiteX19" fmla="*/ 8057 w 10000"/>
              <a:gd name="connsiteY19" fmla="*/ 5377 h 10000"/>
              <a:gd name="connsiteX20" fmla="*/ 8057 w 10000"/>
              <a:gd name="connsiteY20" fmla="*/ 4705 h 10000"/>
              <a:gd name="connsiteX21" fmla="*/ 7733 w 10000"/>
              <a:gd name="connsiteY21" fmla="*/ 4033 h 10000"/>
              <a:gd name="connsiteX22" fmla="*/ 7409 w 10000"/>
              <a:gd name="connsiteY22" fmla="*/ 3362 h 10000"/>
              <a:gd name="connsiteX23" fmla="*/ 7247 w 10000"/>
              <a:gd name="connsiteY23" fmla="*/ 3362 h 10000"/>
              <a:gd name="connsiteX24" fmla="*/ 6943 w 10000"/>
              <a:gd name="connsiteY24" fmla="*/ 3362 h 10000"/>
              <a:gd name="connsiteX25" fmla="*/ 6619 w 10000"/>
              <a:gd name="connsiteY25" fmla="*/ 4033 h 10000"/>
              <a:gd name="connsiteX26" fmla="*/ 6296 w 10000"/>
              <a:gd name="connsiteY26" fmla="*/ 4033 h 10000"/>
              <a:gd name="connsiteX27" fmla="*/ 5810 w 10000"/>
              <a:gd name="connsiteY27" fmla="*/ 4033 h 10000"/>
              <a:gd name="connsiteX28" fmla="*/ 5162 w 10000"/>
              <a:gd name="connsiteY28" fmla="*/ 4705 h 10000"/>
              <a:gd name="connsiteX29" fmla="*/ 4676 w 10000"/>
              <a:gd name="connsiteY29" fmla="*/ 4705 h 10000"/>
              <a:gd name="connsiteX30" fmla="*/ 4352 w 10000"/>
              <a:gd name="connsiteY30" fmla="*/ 5377 h 10000"/>
              <a:gd name="connsiteX31" fmla="*/ 3866 w 10000"/>
              <a:gd name="connsiteY31" fmla="*/ 5377 h 10000"/>
              <a:gd name="connsiteX32" fmla="*/ 3381 w 10000"/>
              <a:gd name="connsiteY32" fmla="*/ 6050 h 10000"/>
              <a:gd name="connsiteX33" fmla="*/ 2915 w 10000"/>
              <a:gd name="connsiteY33" fmla="*/ 6050 h 10000"/>
              <a:gd name="connsiteX34" fmla="*/ 2429 w 10000"/>
              <a:gd name="connsiteY34" fmla="*/ 6721 h 10000"/>
              <a:gd name="connsiteX35" fmla="*/ 2105 w 10000"/>
              <a:gd name="connsiteY35" fmla="*/ 6721 h 10000"/>
              <a:gd name="connsiteX36" fmla="*/ 1781 w 10000"/>
              <a:gd name="connsiteY36" fmla="*/ 6721 h 10000"/>
              <a:gd name="connsiteX37" fmla="*/ 1619 w 10000"/>
              <a:gd name="connsiteY37" fmla="*/ 7395 h 10000"/>
              <a:gd name="connsiteX38" fmla="*/ 1296 w 10000"/>
              <a:gd name="connsiteY38" fmla="*/ 7395 h 10000"/>
              <a:gd name="connsiteX39" fmla="*/ 1296 w 10000"/>
              <a:gd name="connsiteY39" fmla="*/ 7395 h 10000"/>
              <a:gd name="connsiteX40" fmla="*/ 1134 w 10000"/>
              <a:gd name="connsiteY40" fmla="*/ 7395 h 10000"/>
              <a:gd name="connsiteX41" fmla="*/ 972 w 10000"/>
              <a:gd name="connsiteY41" fmla="*/ 7395 h 10000"/>
              <a:gd name="connsiteX42" fmla="*/ 810 w 10000"/>
              <a:gd name="connsiteY42" fmla="*/ 7395 h 10000"/>
              <a:gd name="connsiteX43" fmla="*/ 486 w 10000"/>
              <a:gd name="connsiteY43" fmla="*/ 6050 h 10000"/>
              <a:gd name="connsiteX44" fmla="*/ 324 w 10000"/>
              <a:gd name="connsiteY44" fmla="*/ 5377 h 10000"/>
              <a:gd name="connsiteX45" fmla="*/ 162 w 10000"/>
              <a:gd name="connsiteY45" fmla="*/ 5377 h 10000"/>
              <a:gd name="connsiteX46" fmla="*/ 0 w 10000"/>
              <a:gd name="connsiteY46" fmla="*/ 4705 h 10000"/>
              <a:gd name="connsiteX47" fmla="*/ 0 w 10000"/>
              <a:gd name="connsiteY47" fmla="*/ 4705 h 10000"/>
              <a:gd name="connsiteX48" fmla="*/ 162 w 10000"/>
              <a:gd name="connsiteY48" fmla="*/ 4033 h 10000"/>
              <a:gd name="connsiteX49" fmla="*/ 324 w 10000"/>
              <a:gd name="connsiteY49" fmla="*/ 4033 h 10000"/>
              <a:gd name="connsiteX50" fmla="*/ 648 w 10000"/>
              <a:gd name="connsiteY50" fmla="*/ 4033 h 10000"/>
              <a:gd name="connsiteX51" fmla="*/ 1134 w 10000"/>
              <a:gd name="connsiteY51" fmla="*/ 4033 h 10000"/>
              <a:gd name="connsiteX52" fmla="*/ 2267 w 10000"/>
              <a:gd name="connsiteY52" fmla="*/ 3362 h 10000"/>
              <a:gd name="connsiteX53" fmla="*/ 3543 w 10000"/>
              <a:gd name="connsiteY53" fmla="*/ 2689 h 10000"/>
              <a:gd name="connsiteX54" fmla="*/ 4838 w 10000"/>
              <a:gd name="connsiteY54" fmla="*/ 2016 h 10000"/>
              <a:gd name="connsiteX55" fmla="*/ 6296 w 10000"/>
              <a:gd name="connsiteY55" fmla="*/ 1344 h 10000"/>
              <a:gd name="connsiteX56" fmla="*/ 6619 w 10000"/>
              <a:gd name="connsiteY56" fmla="*/ 1344 h 10000"/>
              <a:gd name="connsiteX57" fmla="*/ 6943 w 10000"/>
              <a:gd name="connsiteY57" fmla="*/ 1344 h 10000"/>
              <a:gd name="connsiteX58" fmla="*/ 7105 w 10000"/>
              <a:gd name="connsiteY58" fmla="*/ 1344 h 10000"/>
              <a:gd name="connsiteX59" fmla="*/ 7409 w 10000"/>
              <a:gd name="connsiteY59" fmla="*/ 672 h 10000"/>
              <a:gd name="connsiteX60" fmla="*/ 7571 w 10000"/>
              <a:gd name="connsiteY60" fmla="*/ 672 h 10000"/>
              <a:gd name="connsiteX61" fmla="*/ 7733 w 10000"/>
              <a:gd name="connsiteY61" fmla="*/ 672 h 10000"/>
              <a:gd name="connsiteX62" fmla="*/ 7733 w 10000"/>
              <a:gd name="connsiteY62" fmla="*/ 672 h 10000"/>
              <a:gd name="connsiteX63" fmla="*/ 7733 w 10000"/>
              <a:gd name="connsiteY63" fmla="*/ 672 h 10000"/>
              <a:gd name="connsiteX64" fmla="*/ 7733 w 10000"/>
              <a:gd name="connsiteY64" fmla="*/ 672 h 10000"/>
              <a:gd name="connsiteX0" fmla="*/ 7733 w 10000"/>
              <a:gd name="connsiteY0" fmla="*/ 672 h 8740"/>
              <a:gd name="connsiteX1" fmla="*/ 8057 w 10000"/>
              <a:gd name="connsiteY1" fmla="*/ 0 h 8740"/>
              <a:gd name="connsiteX2" fmla="*/ 8219 w 10000"/>
              <a:gd name="connsiteY2" fmla="*/ 0 h 8740"/>
              <a:gd name="connsiteX3" fmla="*/ 8381 w 10000"/>
              <a:gd name="connsiteY3" fmla="*/ 0 h 8740"/>
              <a:gd name="connsiteX4" fmla="*/ 8543 w 10000"/>
              <a:gd name="connsiteY4" fmla="*/ 0 h 8740"/>
              <a:gd name="connsiteX5" fmla="*/ 8866 w 10000"/>
              <a:gd name="connsiteY5" fmla="*/ 672 h 8740"/>
              <a:gd name="connsiteX6" fmla="*/ 9190 w 10000"/>
              <a:gd name="connsiteY6" fmla="*/ 1344 h 8740"/>
              <a:gd name="connsiteX7" fmla="*/ 9676 w 10000"/>
              <a:gd name="connsiteY7" fmla="*/ 2016 h 8740"/>
              <a:gd name="connsiteX8" fmla="*/ 9838 w 10000"/>
              <a:gd name="connsiteY8" fmla="*/ 2689 h 8740"/>
              <a:gd name="connsiteX9" fmla="*/ 10000 w 10000"/>
              <a:gd name="connsiteY9" fmla="*/ 3362 h 8740"/>
              <a:gd name="connsiteX10" fmla="*/ 10000 w 10000"/>
              <a:gd name="connsiteY10" fmla="*/ 3362 h 8740"/>
              <a:gd name="connsiteX11" fmla="*/ 10000 w 10000"/>
              <a:gd name="connsiteY11" fmla="*/ 4705 h 8740"/>
              <a:gd name="connsiteX12" fmla="*/ 9838 w 10000"/>
              <a:gd name="connsiteY12" fmla="*/ 4705 h 8740"/>
              <a:gd name="connsiteX13" fmla="*/ 9676 w 10000"/>
              <a:gd name="connsiteY13" fmla="*/ 5377 h 8740"/>
              <a:gd name="connsiteX14" fmla="*/ 9514 w 10000"/>
              <a:gd name="connsiteY14" fmla="*/ 6050 h 8740"/>
              <a:gd name="connsiteX15" fmla="*/ 9352 w 10000"/>
              <a:gd name="connsiteY15" fmla="*/ 6721 h 8740"/>
              <a:gd name="connsiteX16" fmla="*/ 9190 w 10000"/>
              <a:gd name="connsiteY16" fmla="*/ 8740 h 8740"/>
              <a:gd name="connsiteX17" fmla="*/ 8057 w 10000"/>
              <a:gd name="connsiteY17" fmla="*/ 6050 h 8740"/>
              <a:gd name="connsiteX18" fmla="*/ 8057 w 10000"/>
              <a:gd name="connsiteY18" fmla="*/ 5377 h 8740"/>
              <a:gd name="connsiteX19" fmla="*/ 8057 w 10000"/>
              <a:gd name="connsiteY19" fmla="*/ 4705 h 8740"/>
              <a:gd name="connsiteX20" fmla="*/ 7733 w 10000"/>
              <a:gd name="connsiteY20" fmla="*/ 4033 h 8740"/>
              <a:gd name="connsiteX21" fmla="*/ 7409 w 10000"/>
              <a:gd name="connsiteY21" fmla="*/ 3362 h 8740"/>
              <a:gd name="connsiteX22" fmla="*/ 7247 w 10000"/>
              <a:gd name="connsiteY22" fmla="*/ 3362 h 8740"/>
              <a:gd name="connsiteX23" fmla="*/ 6943 w 10000"/>
              <a:gd name="connsiteY23" fmla="*/ 3362 h 8740"/>
              <a:gd name="connsiteX24" fmla="*/ 6619 w 10000"/>
              <a:gd name="connsiteY24" fmla="*/ 4033 h 8740"/>
              <a:gd name="connsiteX25" fmla="*/ 6296 w 10000"/>
              <a:gd name="connsiteY25" fmla="*/ 4033 h 8740"/>
              <a:gd name="connsiteX26" fmla="*/ 5810 w 10000"/>
              <a:gd name="connsiteY26" fmla="*/ 4033 h 8740"/>
              <a:gd name="connsiteX27" fmla="*/ 5162 w 10000"/>
              <a:gd name="connsiteY27" fmla="*/ 4705 h 8740"/>
              <a:gd name="connsiteX28" fmla="*/ 4676 w 10000"/>
              <a:gd name="connsiteY28" fmla="*/ 4705 h 8740"/>
              <a:gd name="connsiteX29" fmla="*/ 4352 w 10000"/>
              <a:gd name="connsiteY29" fmla="*/ 5377 h 8740"/>
              <a:gd name="connsiteX30" fmla="*/ 3866 w 10000"/>
              <a:gd name="connsiteY30" fmla="*/ 5377 h 8740"/>
              <a:gd name="connsiteX31" fmla="*/ 3381 w 10000"/>
              <a:gd name="connsiteY31" fmla="*/ 6050 h 8740"/>
              <a:gd name="connsiteX32" fmla="*/ 2915 w 10000"/>
              <a:gd name="connsiteY32" fmla="*/ 6050 h 8740"/>
              <a:gd name="connsiteX33" fmla="*/ 2429 w 10000"/>
              <a:gd name="connsiteY33" fmla="*/ 6721 h 8740"/>
              <a:gd name="connsiteX34" fmla="*/ 2105 w 10000"/>
              <a:gd name="connsiteY34" fmla="*/ 6721 h 8740"/>
              <a:gd name="connsiteX35" fmla="*/ 1781 w 10000"/>
              <a:gd name="connsiteY35" fmla="*/ 6721 h 8740"/>
              <a:gd name="connsiteX36" fmla="*/ 1619 w 10000"/>
              <a:gd name="connsiteY36" fmla="*/ 7395 h 8740"/>
              <a:gd name="connsiteX37" fmla="*/ 1296 w 10000"/>
              <a:gd name="connsiteY37" fmla="*/ 7395 h 8740"/>
              <a:gd name="connsiteX38" fmla="*/ 1296 w 10000"/>
              <a:gd name="connsiteY38" fmla="*/ 7395 h 8740"/>
              <a:gd name="connsiteX39" fmla="*/ 1134 w 10000"/>
              <a:gd name="connsiteY39" fmla="*/ 7395 h 8740"/>
              <a:gd name="connsiteX40" fmla="*/ 972 w 10000"/>
              <a:gd name="connsiteY40" fmla="*/ 7395 h 8740"/>
              <a:gd name="connsiteX41" fmla="*/ 810 w 10000"/>
              <a:gd name="connsiteY41" fmla="*/ 7395 h 8740"/>
              <a:gd name="connsiteX42" fmla="*/ 486 w 10000"/>
              <a:gd name="connsiteY42" fmla="*/ 6050 h 8740"/>
              <a:gd name="connsiteX43" fmla="*/ 324 w 10000"/>
              <a:gd name="connsiteY43" fmla="*/ 5377 h 8740"/>
              <a:gd name="connsiteX44" fmla="*/ 162 w 10000"/>
              <a:gd name="connsiteY44" fmla="*/ 5377 h 8740"/>
              <a:gd name="connsiteX45" fmla="*/ 0 w 10000"/>
              <a:gd name="connsiteY45" fmla="*/ 4705 h 8740"/>
              <a:gd name="connsiteX46" fmla="*/ 0 w 10000"/>
              <a:gd name="connsiteY46" fmla="*/ 4705 h 8740"/>
              <a:gd name="connsiteX47" fmla="*/ 162 w 10000"/>
              <a:gd name="connsiteY47" fmla="*/ 4033 h 8740"/>
              <a:gd name="connsiteX48" fmla="*/ 324 w 10000"/>
              <a:gd name="connsiteY48" fmla="*/ 4033 h 8740"/>
              <a:gd name="connsiteX49" fmla="*/ 648 w 10000"/>
              <a:gd name="connsiteY49" fmla="*/ 4033 h 8740"/>
              <a:gd name="connsiteX50" fmla="*/ 1134 w 10000"/>
              <a:gd name="connsiteY50" fmla="*/ 4033 h 8740"/>
              <a:gd name="connsiteX51" fmla="*/ 2267 w 10000"/>
              <a:gd name="connsiteY51" fmla="*/ 3362 h 8740"/>
              <a:gd name="connsiteX52" fmla="*/ 3543 w 10000"/>
              <a:gd name="connsiteY52" fmla="*/ 2689 h 8740"/>
              <a:gd name="connsiteX53" fmla="*/ 4838 w 10000"/>
              <a:gd name="connsiteY53" fmla="*/ 2016 h 8740"/>
              <a:gd name="connsiteX54" fmla="*/ 6296 w 10000"/>
              <a:gd name="connsiteY54" fmla="*/ 1344 h 8740"/>
              <a:gd name="connsiteX55" fmla="*/ 6619 w 10000"/>
              <a:gd name="connsiteY55" fmla="*/ 1344 h 8740"/>
              <a:gd name="connsiteX56" fmla="*/ 6943 w 10000"/>
              <a:gd name="connsiteY56" fmla="*/ 1344 h 8740"/>
              <a:gd name="connsiteX57" fmla="*/ 7105 w 10000"/>
              <a:gd name="connsiteY57" fmla="*/ 1344 h 8740"/>
              <a:gd name="connsiteX58" fmla="*/ 7409 w 10000"/>
              <a:gd name="connsiteY58" fmla="*/ 672 h 8740"/>
              <a:gd name="connsiteX59" fmla="*/ 7571 w 10000"/>
              <a:gd name="connsiteY59" fmla="*/ 672 h 8740"/>
              <a:gd name="connsiteX60" fmla="*/ 7733 w 10000"/>
              <a:gd name="connsiteY60" fmla="*/ 672 h 8740"/>
              <a:gd name="connsiteX61" fmla="*/ 7733 w 10000"/>
              <a:gd name="connsiteY61" fmla="*/ 672 h 8740"/>
              <a:gd name="connsiteX62" fmla="*/ 7733 w 10000"/>
              <a:gd name="connsiteY62" fmla="*/ 672 h 8740"/>
              <a:gd name="connsiteX63" fmla="*/ 7733 w 10000"/>
              <a:gd name="connsiteY63" fmla="*/ 672 h 8740"/>
              <a:gd name="connsiteX0" fmla="*/ 7733 w 10000"/>
              <a:gd name="connsiteY0" fmla="*/ 769 h 8461"/>
              <a:gd name="connsiteX1" fmla="*/ 8057 w 10000"/>
              <a:gd name="connsiteY1" fmla="*/ 0 h 8461"/>
              <a:gd name="connsiteX2" fmla="*/ 8219 w 10000"/>
              <a:gd name="connsiteY2" fmla="*/ 0 h 8461"/>
              <a:gd name="connsiteX3" fmla="*/ 8381 w 10000"/>
              <a:gd name="connsiteY3" fmla="*/ 0 h 8461"/>
              <a:gd name="connsiteX4" fmla="*/ 8543 w 10000"/>
              <a:gd name="connsiteY4" fmla="*/ 0 h 8461"/>
              <a:gd name="connsiteX5" fmla="*/ 8866 w 10000"/>
              <a:gd name="connsiteY5" fmla="*/ 769 h 8461"/>
              <a:gd name="connsiteX6" fmla="*/ 9190 w 10000"/>
              <a:gd name="connsiteY6" fmla="*/ 1538 h 8461"/>
              <a:gd name="connsiteX7" fmla="*/ 9676 w 10000"/>
              <a:gd name="connsiteY7" fmla="*/ 2307 h 8461"/>
              <a:gd name="connsiteX8" fmla="*/ 9838 w 10000"/>
              <a:gd name="connsiteY8" fmla="*/ 3077 h 8461"/>
              <a:gd name="connsiteX9" fmla="*/ 10000 w 10000"/>
              <a:gd name="connsiteY9" fmla="*/ 3847 h 8461"/>
              <a:gd name="connsiteX10" fmla="*/ 10000 w 10000"/>
              <a:gd name="connsiteY10" fmla="*/ 3847 h 8461"/>
              <a:gd name="connsiteX11" fmla="*/ 10000 w 10000"/>
              <a:gd name="connsiteY11" fmla="*/ 5383 h 8461"/>
              <a:gd name="connsiteX12" fmla="*/ 9838 w 10000"/>
              <a:gd name="connsiteY12" fmla="*/ 5383 h 8461"/>
              <a:gd name="connsiteX13" fmla="*/ 9676 w 10000"/>
              <a:gd name="connsiteY13" fmla="*/ 6152 h 8461"/>
              <a:gd name="connsiteX14" fmla="*/ 9514 w 10000"/>
              <a:gd name="connsiteY14" fmla="*/ 6922 h 8461"/>
              <a:gd name="connsiteX15" fmla="*/ 9352 w 10000"/>
              <a:gd name="connsiteY15" fmla="*/ 7690 h 8461"/>
              <a:gd name="connsiteX16" fmla="*/ 8057 w 10000"/>
              <a:gd name="connsiteY16" fmla="*/ 6922 h 8461"/>
              <a:gd name="connsiteX17" fmla="*/ 8057 w 10000"/>
              <a:gd name="connsiteY17" fmla="*/ 6152 h 8461"/>
              <a:gd name="connsiteX18" fmla="*/ 8057 w 10000"/>
              <a:gd name="connsiteY18" fmla="*/ 5383 h 8461"/>
              <a:gd name="connsiteX19" fmla="*/ 7733 w 10000"/>
              <a:gd name="connsiteY19" fmla="*/ 4614 h 8461"/>
              <a:gd name="connsiteX20" fmla="*/ 7409 w 10000"/>
              <a:gd name="connsiteY20" fmla="*/ 3847 h 8461"/>
              <a:gd name="connsiteX21" fmla="*/ 7247 w 10000"/>
              <a:gd name="connsiteY21" fmla="*/ 3847 h 8461"/>
              <a:gd name="connsiteX22" fmla="*/ 6943 w 10000"/>
              <a:gd name="connsiteY22" fmla="*/ 3847 h 8461"/>
              <a:gd name="connsiteX23" fmla="*/ 6619 w 10000"/>
              <a:gd name="connsiteY23" fmla="*/ 4614 h 8461"/>
              <a:gd name="connsiteX24" fmla="*/ 6296 w 10000"/>
              <a:gd name="connsiteY24" fmla="*/ 4614 h 8461"/>
              <a:gd name="connsiteX25" fmla="*/ 5810 w 10000"/>
              <a:gd name="connsiteY25" fmla="*/ 4614 h 8461"/>
              <a:gd name="connsiteX26" fmla="*/ 5162 w 10000"/>
              <a:gd name="connsiteY26" fmla="*/ 5383 h 8461"/>
              <a:gd name="connsiteX27" fmla="*/ 4676 w 10000"/>
              <a:gd name="connsiteY27" fmla="*/ 5383 h 8461"/>
              <a:gd name="connsiteX28" fmla="*/ 4352 w 10000"/>
              <a:gd name="connsiteY28" fmla="*/ 6152 h 8461"/>
              <a:gd name="connsiteX29" fmla="*/ 3866 w 10000"/>
              <a:gd name="connsiteY29" fmla="*/ 6152 h 8461"/>
              <a:gd name="connsiteX30" fmla="*/ 3381 w 10000"/>
              <a:gd name="connsiteY30" fmla="*/ 6922 h 8461"/>
              <a:gd name="connsiteX31" fmla="*/ 2915 w 10000"/>
              <a:gd name="connsiteY31" fmla="*/ 6922 h 8461"/>
              <a:gd name="connsiteX32" fmla="*/ 2429 w 10000"/>
              <a:gd name="connsiteY32" fmla="*/ 7690 h 8461"/>
              <a:gd name="connsiteX33" fmla="*/ 2105 w 10000"/>
              <a:gd name="connsiteY33" fmla="*/ 7690 h 8461"/>
              <a:gd name="connsiteX34" fmla="*/ 1781 w 10000"/>
              <a:gd name="connsiteY34" fmla="*/ 7690 h 8461"/>
              <a:gd name="connsiteX35" fmla="*/ 1619 w 10000"/>
              <a:gd name="connsiteY35" fmla="*/ 8461 h 8461"/>
              <a:gd name="connsiteX36" fmla="*/ 1296 w 10000"/>
              <a:gd name="connsiteY36" fmla="*/ 8461 h 8461"/>
              <a:gd name="connsiteX37" fmla="*/ 1296 w 10000"/>
              <a:gd name="connsiteY37" fmla="*/ 8461 h 8461"/>
              <a:gd name="connsiteX38" fmla="*/ 1134 w 10000"/>
              <a:gd name="connsiteY38" fmla="*/ 8461 h 8461"/>
              <a:gd name="connsiteX39" fmla="*/ 972 w 10000"/>
              <a:gd name="connsiteY39" fmla="*/ 8461 h 8461"/>
              <a:gd name="connsiteX40" fmla="*/ 810 w 10000"/>
              <a:gd name="connsiteY40" fmla="*/ 8461 h 8461"/>
              <a:gd name="connsiteX41" fmla="*/ 486 w 10000"/>
              <a:gd name="connsiteY41" fmla="*/ 6922 h 8461"/>
              <a:gd name="connsiteX42" fmla="*/ 324 w 10000"/>
              <a:gd name="connsiteY42" fmla="*/ 6152 h 8461"/>
              <a:gd name="connsiteX43" fmla="*/ 162 w 10000"/>
              <a:gd name="connsiteY43" fmla="*/ 6152 h 8461"/>
              <a:gd name="connsiteX44" fmla="*/ 0 w 10000"/>
              <a:gd name="connsiteY44" fmla="*/ 5383 h 8461"/>
              <a:gd name="connsiteX45" fmla="*/ 0 w 10000"/>
              <a:gd name="connsiteY45" fmla="*/ 5383 h 8461"/>
              <a:gd name="connsiteX46" fmla="*/ 162 w 10000"/>
              <a:gd name="connsiteY46" fmla="*/ 4614 h 8461"/>
              <a:gd name="connsiteX47" fmla="*/ 324 w 10000"/>
              <a:gd name="connsiteY47" fmla="*/ 4614 h 8461"/>
              <a:gd name="connsiteX48" fmla="*/ 648 w 10000"/>
              <a:gd name="connsiteY48" fmla="*/ 4614 h 8461"/>
              <a:gd name="connsiteX49" fmla="*/ 1134 w 10000"/>
              <a:gd name="connsiteY49" fmla="*/ 4614 h 8461"/>
              <a:gd name="connsiteX50" fmla="*/ 2267 w 10000"/>
              <a:gd name="connsiteY50" fmla="*/ 3847 h 8461"/>
              <a:gd name="connsiteX51" fmla="*/ 3543 w 10000"/>
              <a:gd name="connsiteY51" fmla="*/ 3077 h 8461"/>
              <a:gd name="connsiteX52" fmla="*/ 4838 w 10000"/>
              <a:gd name="connsiteY52" fmla="*/ 2307 h 8461"/>
              <a:gd name="connsiteX53" fmla="*/ 6296 w 10000"/>
              <a:gd name="connsiteY53" fmla="*/ 1538 h 8461"/>
              <a:gd name="connsiteX54" fmla="*/ 6619 w 10000"/>
              <a:gd name="connsiteY54" fmla="*/ 1538 h 8461"/>
              <a:gd name="connsiteX55" fmla="*/ 6943 w 10000"/>
              <a:gd name="connsiteY55" fmla="*/ 1538 h 8461"/>
              <a:gd name="connsiteX56" fmla="*/ 7105 w 10000"/>
              <a:gd name="connsiteY56" fmla="*/ 1538 h 8461"/>
              <a:gd name="connsiteX57" fmla="*/ 7409 w 10000"/>
              <a:gd name="connsiteY57" fmla="*/ 769 h 8461"/>
              <a:gd name="connsiteX58" fmla="*/ 7571 w 10000"/>
              <a:gd name="connsiteY58" fmla="*/ 769 h 8461"/>
              <a:gd name="connsiteX59" fmla="*/ 7733 w 10000"/>
              <a:gd name="connsiteY59" fmla="*/ 769 h 8461"/>
              <a:gd name="connsiteX60" fmla="*/ 7733 w 10000"/>
              <a:gd name="connsiteY60" fmla="*/ 769 h 8461"/>
              <a:gd name="connsiteX61" fmla="*/ 7733 w 10000"/>
              <a:gd name="connsiteY61" fmla="*/ 769 h 8461"/>
              <a:gd name="connsiteX62" fmla="*/ 7733 w 10000"/>
              <a:gd name="connsiteY62" fmla="*/ 769 h 8461"/>
              <a:gd name="connsiteX0" fmla="*/ 7733 w 10000"/>
              <a:gd name="connsiteY0" fmla="*/ 909 h 10000"/>
              <a:gd name="connsiteX1" fmla="*/ 8057 w 10000"/>
              <a:gd name="connsiteY1" fmla="*/ 0 h 10000"/>
              <a:gd name="connsiteX2" fmla="*/ 8219 w 10000"/>
              <a:gd name="connsiteY2" fmla="*/ 0 h 10000"/>
              <a:gd name="connsiteX3" fmla="*/ 8381 w 10000"/>
              <a:gd name="connsiteY3" fmla="*/ 0 h 10000"/>
              <a:gd name="connsiteX4" fmla="*/ 8543 w 10000"/>
              <a:gd name="connsiteY4" fmla="*/ 0 h 10000"/>
              <a:gd name="connsiteX5" fmla="*/ 8866 w 10000"/>
              <a:gd name="connsiteY5" fmla="*/ 909 h 10000"/>
              <a:gd name="connsiteX6" fmla="*/ 9190 w 10000"/>
              <a:gd name="connsiteY6" fmla="*/ 1818 h 10000"/>
              <a:gd name="connsiteX7" fmla="*/ 9676 w 10000"/>
              <a:gd name="connsiteY7" fmla="*/ 2727 h 10000"/>
              <a:gd name="connsiteX8" fmla="*/ 9838 w 10000"/>
              <a:gd name="connsiteY8" fmla="*/ 3637 h 10000"/>
              <a:gd name="connsiteX9" fmla="*/ 10000 w 10000"/>
              <a:gd name="connsiteY9" fmla="*/ 4547 h 10000"/>
              <a:gd name="connsiteX10" fmla="*/ 10000 w 10000"/>
              <a:gd name="connsiteY10" fmla="*/ 4547 h 10000"/>
              <a:gd name="connsiteX11" fmla="*/ 10000 w 10000"/>
              <a:gd name="connsiteY11" fmla="*/ 6362 h 10000"/>
              <a:gd name="connsiteX12" fmla="*/ 9838 w 10000"/>
              <a:gd name="connsiteY12" fmla="*/ 6362 h 10000"/>
              <a:gd name="connsiteX13" fmla="*/ 9676 w 10000"/>
              <a:gd name="connsiteY13" fmla="*/ 7271 h 10000"/>
              <a:gd name="connsiteX14" fmla="*/ 9514 w 10000"/>
              <a:gd name="connsiteY14" fmla="*/ 8181 h 10000"/>
              <a:gd name="connsiteX15" fmla="*/ 8057 w 10000"/>
              <a:gd name="connsiteY15" fmla="*/ 8181 h 10000"/>
              <a:gd name="connsiteX16" fmla="*/ 8057 w 10000"/>
              <a:gd name="connsiteY16" fmla="*/ 7271 h 10000"/>
              <a:gd name="connsiteX17" fmla="*/ 8057 w 10000"/>
              <a:gd name="connsiteY17" fmla="*/ 6362 h 10000"/>
              <a:gd name="connsiteX18" fmla="*/ 7733 w 10000"/>
              <a:gd name="connsiteY18" fmla="*/ 5453 h 10000"/>
              <a:gd name="connsiteX19" fmla="*/ 7409 w 10000"/>
              <a:gd name="connsiteY19" fmla="*/ 4547 h 10000"/>
              <a:gd name="connsiteX20" fmla="*/ 7247 w 10000"/>
              <a:gd name="connsiteY20" fmla="*/ 4547 h 10000"/>
              <a:gd name="connsiteX21" fmla="*/ 6943 w 10000"/>
              <a:gd name="connsiteY21" fmla="*/ 4547 h 10000"/>
              <a:gd name="connsiteX22" fmla="*/ 6619 w 10000"/>
              <a:gd name="connsiteY22" fmla="*/ 5453 h 10000"/>
              <a:gd name="connsiteX23" fmla="*/ 6296 w 10000"/>
              <a:gd name="connsiteY23" fmla="*/ 5453 h 10000"/>
              <a:gd name="connsiteX24" fmla="*/ 5810 w 10000"/>
              <a:gd name="connsiteY24" fmla="*/ 5453 h 10000"/>
              <a:gd name="connsiteX25" fmla="*/ 5162 w 10000"/>
              <a:gd name="connsiteY25" fmla="*/ 6362 h 10000"/>
              <a:gd name="connsiteX26" fmla="*/ 4676 w 10000"/>
              <a:gd name="connsiteY26" fmla="*/ 6362 h 10000"/>
              <a:gd name="connsiteX27" fmla="*/ 4352 w 10000"/>
              <a:gd name="connsiteY27" fmla="*/ 7271 h 10000"/>
              <a:gd name="connsiteX28" fmla="*/ 3866 w 10000"/>
              <a:gd name="connsiteY28" fmla="*/ 7271 h 10000"/>
              <a:gd name="connsiteX29" fmla="*/ 3381 w 10000"/>
              <a:gd name="connsiteY29" fmla="*/ 8181 h 10000"/>
              <a:gd name="connsiteX30" fmla="*/ 2915 w 10000"/>
              <a:gd name="connsiteY30" fmla="*/ 8181 h 10000"/>
              <a:gd name="connsiteX31" fmla="*/ 2429 w 10000"/>
              <a:gd name="connsiteY31" fmla="*/ 9089 h 10000"/>
              <a:gd name="connsiteX32" fmla="*/ 2105 w 10000"/>
              <a:gd name="connsiteY32" fmla="*/ 9089 h 10000"/>
              <a:gd name="connsiteX33" fmla="*/ 1781 w 10000"/>
              <a:gd name="connsiteY33" fmla="*/ 9089 h 10000"/>
              <a:gd name="connsiteX34" fmla="*/ 1619 w 10000"/>
              <a:gd name="connsiteY34" fmla="*/ 10000 h 10000"/>
              <a:gd name="connsiteX35" fmla="*/ 1296 w 10000"/>
              <a:gd name="connsiteY35" fmla="*/ 10000 h 10000"/>
              <a:gd name="connsiteX36" fmla="*/ 1296 w 10000"/>
              <a:gd name="connsiteY36" fmla="*/ 10000 h 10000"/>
              <a:gd name="connsiteX37" fmla="*/ 1134 w 10000"/>
              <a:gd name="connsiteY37" fmla="*/ 10000 h 10000"/>
              <a:gd name="connsiteX38" fmla="*/ 972 w 10000"/>
              <a:gd name="connsiteY38" fmla="*/ 10000 h 10000"/>
              <a:gd name="connsiteX39" fmla="*/ 810 w 10000"/>
              <a:gd name="connsiteY39" fmla="*/ 10000 h 10000"/>
              <a:gd name="connsiteX40" fmla="*/ 486 w 10000"/>
              <a:gd name="connsiteY40" fmla="*/ 8181 h 10000"/>
              <a:gd name="connsiteX41" fmla="*/ 324 w 10000"/>
              <a:gd name="connsiteY41" fmla="*/ 7271 h 10000"/>
              <a:gd name="connsiteX42" fmla="*/ 162 w 10000"/>
              <a:gd name="connsiteY42" fmla="*/ 7271 h 10000"/>
              <a:gd name="connsiteX43" fmla="*/ 0 w 10000"/>
              <a:gd name="connsiteY43" fmla="*/ 6362 h 10000"/>
              <a:gd name="connsiteX44" fmla="*/ 0 w 10000"/>
              <a:gd name="connsiteY44" fmla="*/ 6362 h 10000"/>
              <a:gd name="connsiteX45" fmla="*/ 162 w 10000"/>
              <a:gd name="connsiteY45" fmla="*/ 5453 h 10000"/>
              <a:gd name="connsiteX46" fmla="*/ 324 w 10000"/>
              <a:gd name="connsiteY46" fmla="*/ 5453 h 10000"/>
              <a:gd name="connsiteX47" fmla="*/ 648 w 10000"/>
              <a:gd name="connsiteY47" fmla="*/ 5453 h 10000"/>
              <a:gd name="connsiteX48" fmla="*/ 1134 w 10000"/>
              <a:gd name="connsiteY48" fmla="*/ 5453 h 10000"/>
              <a:gd name="connsiteX49" fmla="*/ 2267 w 10000"/>
              <a:gd name="connsiteY49" fmla="*/ 4547 h 10000"/>
              <a:gd name="connsiteX50" fmla="*/ 3543 w 10000"/>
              <a:gd name="connsiteY50" fmla="*/ 3637 h 10000"/>
              <a:gd name="connsiteX51" fmla="*/ 4838 w 10000"/>
              <a:gd name="connsiteY51" fmla="*/ 2727 h 10000"/>
              <a:gd name="connsiteX52" fmla="*/ 6296 w 10000"/>
              <a:gd name="connsiteY52" fmla="*/ 1818 h 10000"/>
              <a:gd name="connsiteX53" fmla="*/ 6619 w 10000"/>
              <a:gd name="connsiteY53" fmla="*/ 1818 h 10000"/>
              <a:gd name="connsiteX54" fmla="*/ 6943 w 10000"/>
              <a:gd name="connsiteY54" fmla="*/ 1818 h 10000"/>
              <a:gd name="connsiteX55" fmla="*/ 7105 w 10000"/>
              <a:gd name="connsiteY55" fmla="*/ 1818 h 10000"/>
              <a:gd name="connsiteX56" fmla="*/ 7409 w 10000"/>
              <a:gd name="connsiteY56" fmla="*/ 909 h 10000"/>
              <a:gd name="connsiteX57" fmla="*/ 7571 w 10000"/>
              <a:gd name="connsiteY57" fmla="*/ 909 h 10000"/>
              <a:gd name="connsiteX58" fmla="*/ 7733 w 10000"/>
              <a:gd name="connsiteY58" fmla="*/ 909 h 10000"/>
              <a:gd name="connsiteX59" fmla="*/ 7733 w 10000"/>
              <a:gd name="connsiteY59" fmla="*/ 909 h 10000"/>
              <a:gd name="connsiteX60" fmla="*/ 7733 w 10000"/>
              <a:gd name="connsiteY60" fmla="*/ 909 h 10000"/>
              <a:gd name="connsiteX61" fmla="*/ 7733 w 10000"/>
              <a:gd name="connsiteY61" fmla="*/ 909 h 10000"/>
              <a:gd name="connsiteX0" fmla="*/ 7733 w 10000"/>
              <a:gd name="connsiteY0" fmla="*/ 909 h 10000"/>
              <a:gd name="connsiteX1" fmla="*/ 8057 w 10000"/>
              <a:gd name="connsiteY1" fmla="*/ 0 h 10000"/>
              <a:gd name="connsiteX2" fmla="*/ 8219 w 10000"/>
              <a:gd name="connsiteY2" fmla="*/ 0 h 10000"/>
              <a:gd name="connsiteX3" fmla="*/ 8381 w 10000"/>
              <a:gd name="connsiteY3" fmla="*/ 0 h 10000"/>
              <a:gd name="connsiteX4" fmla="*/ 8543 w 10000"/>
              <a:gd name="connsiteY4" fmla="*/ 0 h 10000"/>
              <a:gd name="connsiteX5" fmla="*/ 8866 w 10000"/>
              <a:gd name="connsiteY5" fmla="*/ 909 h 10000"/>
              <a:gd name="connsiteX6" fmla="*/ 9190 w 10000"/>
              <a:gd name="connsiteY6" fmla="*/ 1818 h 10000"/>
              <a:gd name="connsiteX7" fmla="*/ 9676 w 10000"/>
              <a:gd name="connsiteY7" fmla="*/ 2727 h 10000"/>
              <a:gd name="connsiteX8" fmla="*/ 9838 w 10000"/>
              <a:gd name="connsiteY8" fmla="*/ 3637 h 10000"/>
              <a:gd name="connsiteX9" fmla="*/ 10000 w 10000"/>
              <a:gd name="connsiteY9" fmla="*/ 4547 h 10000"/>
              <a:gd name="connsiteX10" fmla="*/ 10000 w 10000"/>
              <a:gd name="connsiteY10" fmla="*/ 4547 h 10000"/>
              <a:gd name="connsiteX11" fmla="*/ 10000 w 10000"/>
              <a:gd name="connsiteY11" fmla="*/ 6362 h 10000"/>
              <a:gd name="connsiteX12" fmla="*/ 9838 w 10000"/>
              <a:gd name="connsiteY12" fmla="*/ 6362 h 10000"/>
              <a:gd name="connsiteX13" fmla="*/ 9676 w 10000"/>
              <a:gd name="connsiteY13" fmla="*/ 7271 h 10000"/>
              <a:gd name="connsiteX14" fmla="*/ 8057 w 10000"/>
              <a:gd name="connsiteY14" fmla="*/ 8181 h 10000"/>
              <a:gd name="connsiteX15" fmla="*/ 8057 w 10000"/>
              <a:gd name="connsiteY15" fmla="*/ 7271 h 10000"/>
              <a:gd name="connsiteX16" fmla="*/ 8057 w 10000"/>
              <a:gd name="connsiteY16" fmla="*/ 6362 h 10000"/>
              <a:gd name="connsiteX17" fmla="*/ 7733 w 10000"/>
              <a:gd name="connsiteY17" fmla="*/ 5453 h 10000"/>
              <a:gd name="connsiteX18" fmla="*/ 7409 w 10000"/>
              <a:gd name="connsiteY18" fmla="*/ 4547 h 10000"/>
              <a:gd name="connsiteX19" fmla="*/ 7247 w 10000"/>
              <a:gd name="connsiteY19" fmla="*/ 4547 h 10000"/>
              <a:gd name="connsiteX20" fmla="*/ 6943 w 10000"/>
              <a:gd name="connsiteY20" fmla="*/ 4547 h 10000"/>
              <a:gd name="connsiteX21" fmla="*/ 6619 w 10000"/>
              <a:gd name="connsiteY21" fmla="*/ 5453 h 10000"/>
              <a:gd name="connsiteX22" fmla="*/ 6296 w 10000"/>
              <a:gd name="connsiteY22" fmla="*/ 5453 h 10000"/>
              <a:gd name="connsiteX23" fmla="*/ 5810 w 10000"/>
              <a:gd name="connsiteY23" fmla="*/ 5453 h 10000"/>
              <a:gd name="connsiteX24" fmla="*/ 5162 w 10000"/>
              <a:gd name="connsiteY24" fmla="*/ 6362 h 10000"/>
              <a:gd name="connsiteX25" fmla="*/ 4676 w 10000"/>
              <a:gd name="connsiteY25" fmla="*/ 6362 h 10000"/>
              <a:gd name="connsiteX26" fmla="*/ 4352 w 10000"/>
              <a:gd name="connsiteY26" fmla="*/ 7271 h 10000"/>
              <a:gd name="connsiteX27" fmla="*/ 3866 w 10000"/>
              <a:gd name="connsiteY27" fmla="*/ 7271 h 10000"/>
              <a:gd name="connsiteX28" fmla="*/ 3381 w 10000"/>
              <a:gd name="connsiteY28" fmla="*/ 8181 h 10000"/>
              <a:gd name="connsiteX29" fmla="*/ 2915 w 10000"/>
              <a:gd name="connsiteY29" fmla="*/ 8181 h 10000"/>
              <a:gd name="connsiteX30" fmla="*/ 2429 w 10000"/>
              <a:gd name="connsiteY30" fmla="*/ 9089 h 10000"/>
              <a:gd name="connsiteX31" fmla="*/ 2105 w 10000"/>
              <a:gd name="connsiteY31" fmla="*/ 9089 h 10000"/>
              <a:gd name="connsiteX32" fmla="*/ 1781 w 10000"/>
              <a:gd name="connsiteY32" fmla="*/ 9089 h 10000"/>
              <a:gd name="connsiteX33" fmla="*/ 1619 w 10000"/>
              <a:gd name="connsiteY33" fmla="*/ 10000 h 10000"/>
              <a:gd name="connsiteX34" fmla="*/ 1296 w 10000"/>
              <a:gd name="connsiteY34" fmla="*/ 10000 h 10000"/>
              <a:gd name="connsiteX35" fmla="*/ 1296 w 10000"/>
              <a:gd name="connsiteY35" fmla="*/ 10000 h 10000"/>
              <a:gd name="connsiteX36" fmla="*/ 1134 w 10000"/>
              <a:gd name="connsiteY36" fmla="*/ 10000 h 10000"/>
              <a:gd name="connsiteX37" fmla="*/ 972 w 10000"/>
              <a:gd name="connsiteY37" fmla="*/ 10000 h 10000"/>
              <a:gd name="connsiteX38" fmla="*/ 810 w 10000"/>
              <a:gd name="connsiteY38" fmla="*/ 10000 h 10000"/>
              <a:gd name="connsiteX39" fmla="*/ 486 w 10000"/>
              <a:gd name="connsiteY39" fmla="*/ 8181 h 10000"/>
              <a:gd name="connsiteX40" fmla="*/ 324 w 10000"/>
              <a:gd name="connsiteY40" fmla="*/ 7271 h 10000"/>
              <a:gd name="connsiteX41" fmla="*/ 162 w 10000"/>
              <a:gd name="connsiteY41" fmla="*/ 7271 h 10000"/>
              <a:gd name="connsiteX42" fmla="*/ 0 w 10000"/>
              <a:gd name="connsiteY42" fmla="*/ 6362 h 10000"/>
              <a:gd name="connsiteX43" fmla="*/ 0 w 10000"/>
              <a:gd name="connsiteY43" fmla="*/ 6362 h 10000"/>
              <a:gd name="connsiteX44" fmla="*/ 162 w 10000"/>
              <a:gd name="connsiteY44" fmla="*/ 5453 h 10000"/>
              <a:gd name="connsiteX45" fmla="*/ 324 w 10000"/>
              <a:gd name="connsiteY45" fmla="*/ 5453 h 10000"/>
              <a:gd name="connsiteX46" fmla="*/ 648 w 10000"/>
              <a:gd name="connsiteY46" fmla="*/ 5453 h 10000"/>
              <a:gd name="connsiteX47" fmla="*/ 1134 w 10000"/>
              <a:gd name="connsiteY47" fmla="*/ 5453 h 10000"/>
              <a:gd name="connsiteX48" fmla="*/ 2267 w 10000"/>
              <a:gd name="connsiteY48" fmla="*/ 4547 h 10000"/>
              <a:gd name="connsiteX49" fmla="*/ 3543 w 10000"/>
              <a:gd name="connsiteY49" fmla="*/ 3637 h 10000"/>
              <a:gd name="connsiteX50" fmla="*/ 4838 w 10000"/>
              <a:gd name="connsiteY50" fmla="*/ 2727 h 10000"/>
              <a:gd name="connsiteX51" fmla="*/ 6296 w 10000"/>
              <a:gd name="connsiteY51" fmla="*/ 1818 h 10000"/>
              <a:gd name="connsiteX52" fmla="*/ 6619 w 10000"/>
              <a:gd name="connsiteY52" fmla="*/ 1818 h 10000"/>
              <a:gd name="connsiteX53" fmla="*/ 6943 w 10000"/>
              <a:gd name="connsiteY53" fmla="*/ 1818 h 10000"/>
              <a:gd name="connsiteX54" fmla="*/ 7105 w 10000"/>
              <a:gd name="connsiteY54" fmla="*/ 1818 h 10000"/>
              <a:gd name="connsiteX55" fmla="*/ 7409 w 10000"/>
              <a:gd name="connsiteY55" fmla="*/ 909 h 10000"/>
              <a:gd name="connsiteX56" fmla="*/ 7571 w 10000"/>
              <a:gd name="connsiteY56" fmla="*/ 909 h 10000"/>
              <a:gd name="connsiteX57" fmla="*/ 7733 w 10000"/>
              <a:gd name="connsiteY57" fmla="*/ 909 h 10000"/>
              <a:gd name="connsiteX58" fmla="*/ 7733 w 10000"/>
              <a:gd name="connsiteY58" fmla="*/ 909 h 10000"/>
              <a:gd name="connsiteX59" fmla="*/ 7733 w 10000"/>
              <a:gd name="connsiteY59" fmla="*/ 909 h 10000"/>
              <a:gd name="connsiteX60" fmla="*/ 7733 w 10000"/>
              <a:gd name="connsiteY60" fmla="*/ 909 h 10000"/>
              <a:gd name="connsiteX0" fmla="*/ 7733 w 10000"/>
              <a:gd name="connsiteY0" fmla="*/ 909 h 10000"/>
              <a:gd name="connsiteX1" fmla="*/ 8057 w 10000"/>
              <a:gd name="connsiteY1" fmla="*/ 0 h 10000"/>
              <a:gd name="connsiteX2" fmla="*/ 8219 w 10000"/>
              <a:gd name="connsiteY2" fmla="*/ 0 h 10000"/>
              <a:gd name="connsiteX3" fmla="*/ 8381 w 10000"/>
              <a:gd name="connsiteY3" fmla="*/ 0 h 10000"/>
              <a:gd name="connsiteX4" fmla="*/ 8543 w 10000"/>
              <a:gd name="connsiteY4" fmla="*/ 0 h 10000"/>
              <a:gd name="connsiteX5" fmla="*/ 8866 w 10000"/>
              <a:gd name="connsiteY5" fmla="*/ 909 h 10000"/>
              <a:gd name="connsiteX6" fmla="*/ 9190 w 10000"/>
              <a:gd name="connsiteY6" fmla="*/ 1818 h 10000"/>
              <a:gd name="connsiteX7" fmla="*/ 9676 w 10000"/>
              <a:gd name="connsiteY7" fmla="*/ 2727 h 10000"/>
              <a:gd name="connsiteX8" fmla="*/ 9838 w 10000"/>
              <a:gd name="connsiteY8" fmla="*/ 3637 h 10000"/>
              <a:gd name="connsiteX9" fmla="*/ 10000 w 10000"/>
              <a:gd name="connsiteY9" fmla="*/ 4547 h 10000"/>
              <a:gd name="connsiteX10" fmla="*/ 10000 w 10000"/>
              <a:gd name="connsiteY10" fmla="*/ 4547 h 10000"/>
              <a:gd name="connsiteX11" fmla="*/ 10000 w 10000"/>
              <a:gd name="connsiteY11" fmla="*/ 6362 h 10000"/>
              <a:gd name="connsiteX12" fmla="*/ 9676 w 10000"/>
              <a:gd name="connsiteY12" fmla="*/ 7271 h 10000"/>
              <a:gd name="connsiteX13" fmla="*/ 8057 w 10000"/>
              <a:gd name="connsiteY13" fmla="*/ 8181 h 10000"/>
              <a:gd name="connsiteX14" fmla="*/ 8057 w 10000"/>
              <a:gd name="connsiteY14" fmla="*/ 7271 h 10000"/>
              <a:gd name="connsiteX15" fmla="*/ 8057 w 10000"/>
              <a:gd name="connsiteY15" fmla="*/ 6362 h 10000"/>
              <a:gd name="connsiteX16" fmla="*/ 7733 w 10000"/>
              <a:gd name="connsiteY16" fmla="*/ 5453 h 10000"/>
              <a:gd name="connsiteX17" fmla="*/ 7409 w 10000"/>
              <a:gd name="connsiteY17" fmla="*/ 4547 h 10000"/>
              <a:gd name="connsiteX18" fmla="*/ 7247 w 10000"/>
              <a:gd name="connsiteY18" fmla="*/ 4547 h 10000"/>
              <a:gd name="connsiteX19" fmla="*/ 6943 w 10000"/>
              <a:gd name="connsiteY19" fmla="*/ 4547 h 10000"/>
              <a:gd name="connsiteX20" fmla="*/ 6619 w 10000"/>
              <a:gd name="connsiteY20" fmla="*/ 5453 h 10000"/>
              <a:gd name="connsiteX21" fmla="*/ 6296 w 10000"/>
              <a:gd name="connsiteY21" fmla="*/ 5453 h 10000"/>
              <a:gd name="connsiteX22" fmla="*/ 5810 w 10000"/>
              <a:gd name="connsiteY22" fmla="*/ 5453 h 10000"/>
              <a:gd name="connsiteX23" fmla="*/ 5162 w 10000"/>
              <a:gd name="connsiteY23" fmla="*/ 6362 h 10000"/>
              <a:gd name="connsiteX24" fmla="*/ 4676 w 10000"/>
              <a:gd name="connsiteY24" fmla="*/ 6362 h 10000"/>
              <a:gd name="connsiteX25" fmla="*/ 4352 w 10000"/>
              <a:gd name="connsiteY25" fmla="*/ 7271 h 10000"/>
              <a:gd name="connsiteX26" fmla="*/ 3866 w 10000"/>
              <a:gd name="connsiteY26" fmla="*/ 7271 h 10000"/>
              <a:gd name="connsiteX27" fmla="*/ 3381 w 10000"/>
              <a:gd name="connsiteY27" fmla="*/ 8181 h 10000"/>
              <a:gd name="connsiteX28" fmla="*/ 2915 w 10000"/>
              <a:gd name="connsiteY28" fmla="*/ 8181 h 10000"/>
              <a:gd name="connsiteX29" fmla="*/ 2429 w 10000"/>
              <a:gd name="connsiteY29" fmla="*/ 9089 h 10000"/>
              <a:gd name="connsiteX30" fmla="*/ 2105 w 10000"/>
              <a:gd name="connsiteY30" fmla="*/ 9089 h 10000"/>
              <a:gd name="connsiteX31" fmla="*/ 1781 w 10000"/>
              <a:gd name="connsiteY31" fmla="*/ 9089 h 10000"/>
              <a:gd name="connsiteX32" fmla="*/ 1619 w 10000"/>
              <a:gd name="connsiteY32" fmla="*/ 10000 h 10000"/>
              <a:gd name="connsiteX33" fmla="*/ 1296 w 10000"/>
              <a:gd name="connsiteY33" fmla="*/ 10000 h 10000"/>
              <a:gd name="connsiteX34" fmla="*/ 1296 w 10000"/>
              <a:gd name="connsiteY34" fmla="*/ 10000 h 10000"/>
              <a:gd name="connsiteX35" fmla="*/ 1134 w 10000"/>
              <a:gd name="connsiteY35" fmla="*/ 10000 h 10000"/>
              <a:gd name="connsiteX36" fmla="*/ 972 w 10000"/>
              <a:gd name="connsiteY36" fmla="*/ 10000 h 10000"/>
              <a:gd name="connsiteX37" fmla="*/ 810 w 10000"/>
              <a:gd name="connsiteY37" fmla="*/ 10000 h 10000"/>
              <a:gd name="connsiteX38" fmla="*/ 486 w 10000"/>
              <a:gd name="connsiteY38" fmla="*/ 8181 h 10000"/>
              <a:gd name="connsiteX39" fmla="*/ 324 w 10000"/>
              <a:gd name="connsiteY39" fmla="*/ 7271 h 10000"/>
              <a:gd name="connsiteX40" fmla="*/ 162 w 10000"/>
              <a:gd name="connsiteY40" fmla="*/ 7271 h 10000"/>
              <a:gd name="connsiteX41" fmla="*/ 0 w 10000"/>
              <a:gd name="connsiteY41" fmla="*/ 6362 h 10000"/>
              <a:gd name="connsiteX42" fmla="*/ 0 w 10000"/>
              <a:gd name="connsiteY42" fmla="*/ 6362 h 10000"/>
              <a:gd name="connsiteX43" fmla="*/ 162 w 10000"/>
              <a:gd name="connsiteY43" fmla="*/ 5453 h 10000"/>
              <a:gd name="connsiteX44" fmla="*/ 324 w 10000"/>
              <a:gd name="connsiteY44" fmla="*/ 5453 h 10000"/>
              <a:gd name="connsiteX45" fmla="*/ 648 w 10000"/>
              <a:gd name="connsiteY45" fmla="*/ 5453 h 10000"/>
              <a:gd name="connsiteX46" fmla="*/ 1134 w 10000"/>
              <a:gd name="connsiteY46" fmla="*/ 5453 h 10000"/>
              <a:gd name="connsiteX47" fmla="*/ 2267 w 10000"/>
              <a:gd name="connsiteY47" fmla="*/ 4547 h 10000"/>
              <a:gd name="connsiteX48" fmla="*/ 3543 w 10000"/>
              <a:gd name="connsiteY48" fmla="*/ 3637 h 10000"/>
              <a:gd name="connsiteX49" fmla="*/ 4838 w 10000"/>
              <a:gd name="connsiteY49" fmla="*/ 2727 h 10000"/>
              <a:gd name="connsiteX50" fmla="*/ 6296 w 10000"/>
              <a:gd name="connsiteY50" fmla="*/ 1818 h 10000"/>
              <a:gd name="connsiteX51" fmla="*/ 6619 w 10000"/>
              <a:gd name="connsiteY51" fmla="*/ 1818 h 10000"/>
              <a:gd name="connsiteX52" fmla="*/ 6943 w 10000"/>
              <a:gd name="connsiteY52" fmla="*/ 1818 h 10000"/>
              <a:gd name="connsiteX53" fmla="*/ 7105 w 10000"/>
              <a:gd name="connsiteY53" fmla="*/ 1818 h 10000"/>
              <a:gd name="connsiteX54" fmla="*/ 7409 w 10000"/>
              <a:gd name="connsiteY54" fmla="*/ 909 h 10000"/>
              <a:gd name="connsiteX55" fmla="*/ 7571 w 10000"/>
              <a:gd name="connsiteY55" fmla="*/ 909 h 10000"/>
              <a:gd name="connsiteX56" fmla="*/ 7733 w 10000"/>
              <a:gd name="connsiteY56" fmla="*/ 909 h 10000"/>
              <a:gd name="connsiteX57" fmla="*/ 7733 w 10000"/>
              <a:gd name="connsiteY57" fmla="*/ 909 h 10000"/>
              <a:gd name="connsiteX58" fmla="*/ 7733 w 10000"/>
              <a:gd name="connsiteY58" fmla="*/ 909 h 10000"/>
              <a:gd name="connsiteX59" fmla="*/ 7733 w 10000"/>
              <a:gd name="connsiteY59" fmla="*/ 909 h 10000"/>
              <a:gd name="connsiteX0" fmla="*/ 7733 w 10000"/>
              <a:gd name="connsiteY0" fmla="*/ 909 h 10000"/>
              <a:gd name="connsiteX1" fmla="*/ 8057 w 10000"/>
              <a:gd name="connsiteY1" fmla="*/ 0 h 10000"/>
              <a:gd name="connsiteX2" fmla="*/ 8219 w 10000"/>
              <a:gd name="connsiteY2" fmla="*/ 0 h 10000"/>
              <a:gd name="connsiteX3" fmla="*/ 8381 w 10000"/>
              <a:gd name="connsiteY3" fmla="*/ 0 h 10000"/>
              <a:gd name="connsiteX4" fmla="*/ 8543 w 10000"/>
              <a:gd name="connsiteY4" fmla="*/ 0 h 10000"/>
              <a:gd name="connsiteX5" fmla="*/ 8866 w 10000"/>
              <a:gd name="connsiteY5" fmla="*/ 909 h 10000"/>
              <a:gd name="connsiteX6" fmla="*/ 9190 w 10000"/>
              <a:gd name="connsiteY6" fmla="*/ 1818 h 10000"/>
              <a:gd name="connsiteX7" fmla="*/ 9676 w 10000"/>
              <a:gd name="connsiteY7" fmla="*/ 2727 h 10000"/>
              <a:gd name="connsiteX8" fmla="*/ 9838 w 10000"/>
              <a:gd name="connsiteY8" fmla="*/ 3637 h 10000"/>
              <a:gd name="connsiteX9" fmla="*/ 10000 w 10000"/>
              <a:gd name="connsiteY9" fmla="*/ 4547 h 10000"/>
              <a:gd name="connsiteX10" fmla="*/ 10000 w 10000"/>
              <a:gd name="connsiteY10" fmla="*/ 4547 h 10000"/>
              <a:gd name="connsiteX11" fmla="*/ 10000 w 10000"/>
              <a:gd name="connsiteY11" fmla="*/ 6362 h 10000"/>
              <a:gd name="connsiteX12" fmla="*/ 8057 w 10000"/>
              <a:gd name="connsiteY12" fmla="*/ 8181 h 10000"/>
              <a:gd name="connsiteX13" fmla="*/ 8057 w 10000"/>
              <a:gd name="connsiteY13" fmla="*/ 7271 h 10000"/>
              <a:gd name="connsiteX14" fmla="*/ 8057 w 10000"/>
              <a:gd name="connsiteY14" fmla="*/ 6362 h 10000"/>
              <a:gd name="connsiteX15" fmla="*/ 7733 w 10000"/>
              <a:gd name="connsiteY15" fmla="*/ 5453 h 10000"/>
              <a:gd name="connsiteX16" fmla="*/ 7409 w 10000"/>
              <a:gd name="connsiteY16" fmla="*/ 4547 h 10000"/>
              <a:gd name="connsiteX17" fmla="*/ 7247 w 10000"/>
              <a:gd name="connsiteY17" fmla="*/ 4547 h 10000"/>
              <a:gd name="connsiteX18" fmla="*/ 6943 w 10000"/>
              <a:gd name="connsiteY18" fmla="*/ 4547 h 10000"/>
              <a:gd name="connsiteX19" fmla="*/ 6619 w 10000"/>
              <a:gd name="connsiteY19" fmla="*/ 5453 h 10000"/>
              <a:gd name="connsiteX20" fmla="*/ 6296 w 10000"/>
              <a:gd name="connsiteY20" fmla="*/ 5453 h 10000"/>
              <a:gd name="connsiteX21" fmla="*/ 5810 w 10000"/>
              <a:gd name="connsiteY21" fmla="*/ 5453 h 10000"/>
              <a:gd name="connsiteX22" fmla="*/ 5162 w 10000"/>
              <a:gd name="connsiteY22" fmla="*/ 6362 h 10000"/>
              <a:gd name="connsiteX23" fmla="*/ 4676 w 10000"/>
              <a:gd name="connsiteY23" fmla="*/ 6362 h 10000"/>
              <a:gd name="connsiteX24" fmla="*/ 4352 w 10000"/>
              <a:gd name="connsiteY24" fmla="*/ 7271 h 10000"/>
              <a:gd name="connsiteX25" fmla="*/ 3866 w 10000"/>
              <a:gd name="connsiteY25" fmla="*/ 7271 h 10000"/>
              <a:gd name="connsiteX26" fmla="*/ 3381 w 10000"/>
              <a:gd name="connsiteY26" fmla="*/ 8181 h 10000"/>
              <a:gd name="connsiteX27" fmla="*/ 2915 w 10000"/>
              <a:gd name="connsiteY27" fmla="*/ 8181 h 10000"/>
              <a:gd name="connsiteX28" fmla="*/ 2429 w 10000"/>
              <a:gd name="connsiteY28" fmla="*/ 9089 h 10000"/>
              <a:gd name="connsiteX29" fmla="*/ 2105 w 10000"/>
              <a:gd name="connsiteY29" fmla="*/ 9089 h 10000"/>
              <a:gd name="connsiteX30" fmla="*/ 1781 w 10000"/>
              <a:gd name="connsiteY30" fmla="*/ 9089 h 10000"/>
              <a:gd name="connsiteX31" fmla="*/ 1619 w 10000"/>
              <a:gd name="connsiteY31" fmla="*/ 10000 h 10000"/>
              <a:gd name="connsiteX32" fmla="*/ 1296 w 10000"/>
              <a:gd name="connsiteY32" fmla="*/ 10000 h 10000"/>
              <a:gd name="connsiteX33" fmla="*/ 1296 w 10000"/>
              <a:gd name="connsiteY33" fmla="*/ 10000 h 10000"/>
              <a:gd name="connsiteX34" fmla="*/ 1134 w 10000"/>
              <a:gd name="connsiteY34" fmla="*/ 10000 h 10000"/>
              <a:gd name="connsiteX35" fmla="*/ 972 w 10000"/>
              <a:gd name="connsiteY35" fmla="*/ 10000 h 10000"/>
              <a:gd name="connsiteX36" fmla="*/ 810 w 10000"/>
              <a:gd name="connsiteY36" fmla="*/ 10000 h 10000"/>
              <a:gd name="connsiteX37" fmla="*/ 486 w 10000"/>
              <a:gd name="connsiteY37" fmla="*/ 8181 h 10000"/>
              <a:gd name="connsiteX38" fmla="*/ 324 w 10000"/>
              <a:gd name="connsiteY38" fmla="*/ 7271 h 10000"/>
              <a:gd name="connsiteX39" fmla="*/ 162 w 10000"/>
              <a:gd name="connsiteY39" fmla="*/ 7271 h 10000"/>
              <a:gd name="connsiteX40" fmla="*/ 0 w 10000"/>
              <a:gd name="connsiteY40" fmla="*/ 6362 h 10000"/>
              <a:gd name="connsiteX41" fmla="*/ 0 w 10000"/>
              <a:gd name="connsiteY41" fmla="*/ 6362 h 10000"/>
              <a:gd name="connsiteX42" fmla="*/ 162 w 10000"/>
              <a:gd name="connsiteY42" fmla="*/ 5453 h 10000"/>
              <a:gd name="connsiteX43" fmla="*/ 324 w 10000"/>
              <a:gd name="connsiteY43" fmla="*/ 5453 h 10000"/>
              <a:gd name="connsiteX44" fmla="*/ 648 w 10000"/>
              <a:gd name="connsiteY44" fmla="*/ 5453 h 10000"/>
              <a:gd name="connsiteX45" fmla="*/ 1134 w 10000"/>
              <a:gd name="connsiteY45" fmla="*/ 5453 h 10000"/>
              <a:gd name="connsiteX46" fmla="*/ 2267 w 10000"/>
              <a:gd name="connsiteY46" fmla="*/ 4547 h 10000"/>
              <a:gd name="connsiteX47" fmla="*/ 3543 w 10000"/>
              <a:gd name="connsiteY47" fmla="*/ 3637 h 10000"/>
              <a:gd name="connsiteX48" fmla="*/ 4838 w 10000"/>
              <a:gd name="connsiteY48" fmla="*/ 2727 h 10000"/>
              <a:gd name="connsiteX49" fmla="*/ 6296 w 10000"/>
              <a:gd name="connsiteY49" fmla="*/ 1818 h 10000"/>
              <a:gd name="connsiteX50" fmla="*/ 6619 w 10000"/>
              <a:gd name="connsiteY50" fmla="*/ 1818 h 10000"/>
              <a:gd name="connsiteX51" fmla="*/ 6943 w 10000"/>
              <a:gd name="connsiteY51" fmla="*/ 1818 h 10000"/>
              <a:gd name="connsiteX52" fmla="*/ 7105 w 10000"/>
              <a:gd name="connsiteY52" fmla="*/ 1818 h 10000"/>
              <a:gd name="connsiteX53" fmla="*/ 7409 w 10000"/>
              <a:gd name="connsiteY53" fmla="*/ 909 h 10000"/>
              <a:gd name="connsiteX54" fmla="*/ 7571 w 10000"/>
              <a:gd name="connsiteY54" fmla="*/ 909 h 10000"/>
              <a:gd name="connsiteX55" fmla="*/ 7733 w 10000"/>
              <a:gd name="connsiteY55" fmla="*/ 909 h 10000"/>
              <a:gd name="connsiteX56" fmla="*/ 7733 w 10000"/>
              <a:gd name="connsiteY56" fmla="*/ 909 h 10000"/>
              <a:gd name="connsiteX57" fmla="*/ 7733 w 10000"/>
              <a:gd name="connsiteY57" fmla="*/ 909 h 10000"/>
              <a:gd name="connsiteX58" fmla="*/ 7733 w 10000"/>
              <a:gd name="connsiteY58" fmla="*/ 909 h 10000"/>
              <a:gd name="connsiteX0" fmla="*/ 7733 w 10000"/>
              <a:gd name="connsiteY0" fmla="*/ 909 h 10000"/>
              <a:gd name="connsiteX1" fmla="*/ 8057 w 10000"/>
              <a:gd name="connsiteY1" fmla="*/ 0 h 10000"/>
              <a:gd name="connsiteX2" fmla="*/ 8219 w 10000"/>
              <a:gd name="connsiteY2" fmla="*/ 0 h 10000"/>
              <a:gd name="connsiteX3" fmla="*/ 8381 w 10000"/>
              <a:gd name="connsiteY3" fmla="*/ 0 h 10000"/>
              <a:gd name="connsiteX4" fmla="*/ 8543 w 10000"/>
              <a:gd name="connsiteY4" fmla="*/ 0 h 10000"/>
              <a:gd name="connsiteX5" fmla="*/ 8866 w 10000"/>
              <a:gd name="connsiteY5" fmla="*/ 909 h 10000"/>
              <a:gd name="connsiteX6" fmla="*/ 9190 w 10000"/>
              <a:gd name="connsiteY6" fmla="*/ 1818 h 10000"/>
              <a:gd name="connsiteX7" fmla="*/ 9676 w 10000"/>
              <a:gd name="connsiteY7" fmla="*/ 2727 h 10000"/>
              <a:gd name="connsiteX8" fmla="*/ 9838 w 10000"/>
              <a:gd name="connsiteY8" fmla="*/ 3637 h 10000"/>
              <a:gd name="connsiteX9" fmla="*/ 10000 w 10000"/>
              <a:gd name="connsiteY9" fmla="*/ 4547 h 10000"/>
              <a:gd name="connsiteX10" fmla="*/ 10000 w 10000"/>
              <a:gd name="connsiteY10" fmla="*/ 4547 h 10000"/>
              <a:gd name="connsiteX11" fmla="*/ 8057 w 10000"/>
              <a:gd name="connsiteY11" fmla="*/ 8181 h 10000"/>
              <a:gd name="connsiteX12" fmla="*/ 8057 w 10000"/>
              <a:gd name="connsiteY12" fmla="*/ 7271 h 10000"/>
              <a:gd name="connsiteX13" fmla="*/ 8057 w 10000"/>
              <a:gd name="connsiteY13" fmla="*/ 6362 h 10000"/>
              <a:gd name="connsiteX14" fmla="*/ 7733 w 10000"/>
              <a:gd name="connsiteY14" fmla="*/ 5453 h 10000"/>
              <a:gd name="connsiteX15" fmla="*/ 7409 w 10000"/>
              <a:gd name="connsiteY15" fmla="*/ 4547 h 10000"/>
              <a:gd name="connsiteX16" fmla="*/ 7247 w 10000"/>
              <a:gd name="connsiteY16" fmla="*/ 4547 h 10000"/>
              <a:gd name="connsiteX17" fmla="*/ 6943 w 10000"/>
              <a:gd name="connsiteY17" fmla="*/ 4547 h 10000"/>
              <a:gd name="connsiteX18" fmla="*/ 6619 w 10000"/>
              <a:gd name="connsiteY18" fmla="*/ 5453 h 10000"/>
              <a:gd name="connsiteX19" fmla="*/ 6296 w 10000"/>
              <a:gd name="connsiteY19" fmla="*/ 5453 h 10000"/>
              <a:gd name="connsiteX20" fmla="*/ 5810 w 10000"/>
              <a:gd name="connsiteY20" fmla="*/ 5453 h 10000"/>
              <a:gd name="connsiteX21" fmla="*/ 5162 w 10000"/>
              <a:gd name="connsiteY21" fmla="*/ 6362 h 10000"/>
              <a:gd name="connsiteX22" fmla="*/ 4676 w 10000"/>
              <a:gd name="connsiteY22" fmla="*/ 6362 h 10000"/>
              <a:gd name="connsiteX23" fmla="*/ 4352 w 10000"/>
              <a:gd name="connsiteY23" fmla="*/ 7271 h 10000"/>
              <a:gd name="connsiteX24" fmla="*/ 3866 w 10000"/>
              <a:gd name="connsiteY24" fmla="*/ 7271 h 10000"/>
              <a:gd name="connsiteX25" fmla="*/ 3381 w 10000"/>
              <a:gd name="connsiteY25" fmla="*/ 8181 h 10000"/>
              <a:gd name="connsiteX26" fmla="*/ 2915 w 10000"/>
              <a:gd name="connsiteY26" fmla="*/ 8181 h 10000"/>
              <a:gd name="connsiteX27" fmla="*/ 2429 w 10000"/>
              <a:gd name="connsiteY27" fmla="*/ 9089 h 10000"/>
              <a:gd name="connsiteX28" fmla="*/ 2105 w 10000"/>
              <a:gd name="connsiteY28" fmla="*/ 9089 h 10000"/>
              <a:gd name="connsiteX29" fmla="*/ 1781 w 10000"/>
              <a:gd name="connsiteY29" fmla="*/ 9089 h 10000"/>
              <a:gd name="connsiteX30" fmla="*/ 1619 w 10000"/>
              <a:gd name="connsiteY30" fmla="*/ 10000 h 10000"/>
              <a:gd name="connsiteX31" fmla="*/ 1296 w 10000"/>
              <a:gd name="connsiteY31" fmla="*/ 10000 h 10000"/>
              <a:gd name="connsiteX32" fmla="*/ 1296 w 10000"/>
              <a:gd name="connsiteY32" fmla="*/ 10000 h 10000"/>
              <a:gd name="connsiteX33" fmla="*/ 1134 w 10000"/>
              <a:gd name="connsiteY33" fmla="*/ 10000 h 10000"/>
              <a:gd name="connsiteX34" fmla="*/ 972 w 10000"/>
              <a:gd name="connsiteY34" fmla="*/ 10000 h 10000"/>
              <a:gd name="connsiteX35" fmla="*/ 810 w 10000"/>
              <a:gd name="connsiteY35" fmla="*/ 10000 h 10000"/>
              <a:gd name="connsiteX36" fmla="*/ 486 w 10000"/>
              <a:gd name="connsiteY36" fmla="*/ 8181 h 10000"/>
              <a:gd name="connsiteX37" fmla="*/ 324 w 10000"/>
              <a:gd name="connsiteY37" fmla="*/ 7271 h 10000"/>
              <a:gd name="connsiteX38" fmla="*/ 162 w 10000"/>
              <a:gd name="connsiteY38" fmla="*/ 7271 h 10000"/>
              <a:gd name="connsiteX39" fmla="*/ 0 w 10000"/>
              <a:gd name="connsiteY39" fmla="*/ 6362 h 10000"/>
              <a:gd name="connsiteX40" fmla="*/ 0 w 10000"/>
              <a:gd name="connsiteY40" fmla="*/ 6362 h 10000"/>
              <a:gd name="connsiteX41" fmla="*/ 162 w 10000"/>
              <a:gd name="connsiteY41" fmla="*/ 5453 h 10000"/>
              <a:gd name="connsiteX42" fmla="*/ 324 w 10000"/>
              <a:gd name="connsiteY42" fmla="*/ 5453 h 10000"/>
              <a:gd name="connsiteX43" fmla="*/ 648 w 10000"/>
              <a:gd name="connsiteY43" fmla="*/ 5453 h 10000"/>
              <a:gd name="connsiteX44" fmla="*/ 1134 w 10000"/>
              <a:gd name="connsiteY44" fmla="*/ 5453 h 10000"/>
              <a:gd name="connsiteX45" fmla="*/ 2267 w 10000"/>
              <a:gd name="connsiteY45" fmla="*/ 4547 h 10000"/>
              <a:gd name="connsiteX46" fmla="*/ 3543 w 10000"/>
              <a:gd name="connsiteY46" fmla="*/ 3637 h 10000"/>
              <a:gd name="connsiteX47" fmla="*/ 4838 w 10000"/>
              <a:gd name="connsiteY47" fmla="*/ 2727 h 10000"/>
              <a:gd name="connsiteX48" fmla="*/ 6296 w 10000"/>
              <a:gd name="connsiteY48" fmla="*/ 1818 h 10000"/>
              <a:gd name="connsiteX49" fmla="*/ 6619 w 10000"/>
              <a:gd name="connsiteY49" fmla="*/ 1818 h 10000"/>
              <a:gd name="connsiteX50" fmla="*/ 6943 w 10000"/>
              <a:gd name="connsiteY50" fmla="*/ 1818 h 10000"/>
              <a:gd name="connsiteX51" fmla="*/ 7105 w 10000"/>
              <a:gd name="connsiteY51" fmla="*/ 1818 h 10000"/>
              <a:gd name="connsiteX52" fmla="*/ 7409 w 10000"/>
              <a:gd name="connsiteY52" fmla="*/ 909 h 10000"/>
              <a:gd name="connsiteX53" fmla="*/ 7571 w 10000"/>
              <a:gd name="connsiteY53" fmla="*/ 909 h 10000"/>
              <a:gd name="connsiteX54" fmla="*/ 7733 w 10000"/>
              <a:gd name="connsiteY54" fmla="*/ 909 h 10000"/>
              <a:gd name="connsiteX55" fmla="*/ 7733 w 10000"/>
              <a:gd name="connsiteY55" fmla="*/ 909 h 10000"/>
              <a:gd name="connsiteX56" fmla="*/ 7733 w 10000"/>
              <a:gd name="connsiteY56" fmla="*/ 909 h 10000"/>
              <a:gd name="connsiteX57" fmla="*/ 7733 w 10000"/>
              <a:gd name="connsiteY57" fmla="*/ 909 h 10000"/>
              <a:gd name="connsiteX0" fmla="*/ 7733 w 10000"/>
              <a:gd name="connsiteY0" fmla="*/ 909 h 10000"/>
              <a:gd name="connsiteX1" fmla="*/ 8057 w 10000"/>
              <a:gd name="connsiteY1" fmla="*/ 0 h 10000"/>
              <a:gd name="connsiteX2" fmla="*/ 8219 w 10000"/>
              <a:gd name="connsiteY2" fmla="*/ 0 h 10000"/>
              <a:gd name="connsiteX3" fmla="*/ 8381 w 10000"/>
              <a:gd name="connsiteY3" fmla="*/ 0 h 10000"/>
              <a:gd name="connsiteX4" fmla="*/ 8543 w 10000"/>
              <a:gd name="connsiteY4" fmla="*/ 0 h 10000"/>
              <a:gd name="connsiteX5" fmla="*/ 8866 w 10000"/>
              <a:gd name="connsiteY5" fmla="*/ 909 h 10000"/>
              <a:gd name="connsiteX6" fmla="*/ 9190 w 10000"/>
              <a:gd name="connsiteY6" fmla="*/ 1818 h 10000"/>
              <a:gd name="connsiteX7" fmla="*/ 9676 w 10000"/>
              <a:gd name="connsiteY7" fmla="*/ 2727 h 10000"/>
              <a:gd name="connsiteX8" fmla="*/ 9838 w 10000"/>
              <a:gd name="connsiteY8" fmla="*/ 3637 h 10000"/>
              <a:gd name="connsiteX9" fmla="*/ 10000 w 10000"/>
              <a:gd name="connsiteY9" fmla="*/ 4547 h 10000"/>
              <a:gd name="connsiteX10" fmla="*/ 8057 w 10000"/>
              <a:gd name="connsiteY10" fmla="*/ 8181 h 10000"/>
              <a:gd name="connsiteX11" fmla="*/ 8057 w 10000"/>
              <a:gd name="connsiteY11" fmla="*/ 7271 h 10000"/>
              <a:gd name="connsiteX12" fmla="*/ 8057 w 10000"/>
              <a:gd name="connsiteY12" fmla="*/ 6362 h 10000"/>
              <a:gd name="connsiteX13" fmla="*/ 7733 w 10000"/>
              <a:gd name="connsiteY13" fmla="*/ 5453 h 10000"/>
              <a:gd name="connsiteX14" fmla="*/ 7409 w 10000"/>
              <a:gd name="connsiteY14" fmla="*/ 4547 h 10000"/>
              <a:gd name="connsiteX15" fmla="*/ 7247 w 10000"/>
              <a:gd name="connsiteY15" fmla="*/ 4547 h 10000"/>
              <a:gd name="connsiteX16" fmla="*/ 6943 w 10000"/>
              <a:gd name="connsiteY16" fmla="*/ 4547 h 10000"/>
              <a:gd name="connsiteX17" fmla="*/ 6619 w 10000"/>
              <a:gd name="connsiteY17" fmla="*/ 5453 h 10000"/>
              <a:gd name="connsiteX18" fmla="*/ 6296 w 10000"/>
              <a:gd name="connsiteY18" fmla="*/ 5453 h 10000"/>
              <a:gd name="connsiteX19" fmla="*/ 5810 w 10000"/>
              <a:gd name="connsiteY19" fmla="*/ 5453 h 10000"/>
              <a:gd name="connsiteX20" fmla="*/ 5162 w 10000"/>
              <a:gd name="connsiteY20" fmla="*/ 6362 h 10000"/>
              <a:gd name="connsiteX21" fmla="*/ 4676 w 10000"/>
              <a:gd name="connsiteY21" fmla="*/ 6362 h 10000"/>
              <a:gd name="connsiteX22" fmla="*/ 4352 w 10000"/>
              <a:gd name="connsiteY22" fmla="*/ 7271 h 10000"/>
              <a:gd name="connsiteX23" fmla="*/ 3866 w 10000"/>
              <a:gd name="connsiteY23" fmla="*/ 7271 h 10000"/>
              <a:gd name="connsiteX24" fmla="*/ 3381 w 10000"/>
              <a:gd name="connsiteY24" fmla="*/ 8181 h 10000"/>
              <a:gd name="connsiteX25" fmla="*/ 2915 w 10000"/>
              <a:gd name="connsiteY25" fmla="*/ 8181 h 10000"/>
              <a:gd name="connsiteX26" fmla="*/ 2429 w 10000"/>
              <a:gd name="connsiteY26" fmla="*/ 9089 h 10000"/>
              <a:gd name="connsiteX27" fmla="*/ 2105 w 10000"/>
              <a:gd name="connsiteY27" fmla="*/ 9089 h 10000"/>
              <a:gd name="connsiteX28" fmla="*/ 1781 w 10000"/>
              <a:gd name="connsiteY28" fmla="*/ 9089 h 10000"/>
              <a:gd name="connsiteX29" fmla="*/ 1619 w 10000"/>
              <a:gd name="connsiteY29" fmla="*/ 10000 h 10000"/>
              <a:gd name="connsiteX30" fmla="*/ 1296 w 10000"/>
              <a:gd name="connsiteY30" fmla="*/ 10000 h 10000"/>
              <a:gd name="connsiteX31" fmla="*/ 1296 w 10000"/>
              <a:gd name="connsiteY31" fmla="*/ 10000 h 10000"/>
              <a:gd name="connsiteX32" fmla="*/ 1134 w 10000"/>
              <a:gd name="connsiteY32" fmla="*/ 10000 h 10000"/>
              <a:gd name="connsiteX33" fmla="*/ 972 w 10000"/>
              <a:gd name="connsiteY33" fmla="*/ 10000 h 10000"/>
              <a:gd name="connsiteX34" fmla="*/ 810 w 10000"/>
              <a:gd name="connsiteY34" fmla="*/ 10000 h 10000"/>
              <a:gd name="connsiteX35" fmla="*/ 486 w 10000"/>
              <a:gd name="connsiteY35" fmla="*/ 8181 h 10000"/>
              <a:gd name="connsiteX36" fmla="*/ 324 w 10000"/>
              <a:gd name="connsiteY36" fmla="*/ 7271 h 10000"/>
              <a:gd name="connsiteX37" fmla="*/ 162 w 10000"/>
              <a:gd name="connsiteY37" fmla="*/ 7271 h 10000"/>
              <a:gd name="connsiteX38" fmla="*/ 0 w 10000"/>
              <a:gd name="connsiteY38" fmla="*/ 6362 h 10000"/>
              <a:gd name="connsiteX39" fmla="*/ 0 w 10000"/>
              <a:gd name="connsiteY39" fmla="*/ 6362 h 10000"/>
              <a:gd name="connsiteX40" fmla="*/ 162 w 10000"/>
              <a:gd name="connsiteY40" fmla="*/ 5453 h 10000"/>
              <a:gd name="connsiteX41" fmla="*/ 324 w 10000"/>
              <a:gd name="connsiteY41" fmla="*/ 5453 h 10000"/>
              <a:gd name="connsiteX42" fmla="*/ 648 w 10000"/>
              <a:gd name="connsiteY42" fmla="*/ 5453 h 10000"/>
              <a:gd name="connsiteX43" fmla="*/ 1134 w 10000"/>
              <a:gd name="connsiteY43" fmla="*/ 5453 h 10000"/>
              <a:gd name="connsiteX44" fmla="*/ 2267 w 10000"/>
              <a:gd name="connsiteY44" fmla="*/ 4547 h 10000"/>
              <a:gd name="connsiteX45" fmla="*/ 3543 w 10000"/>
              <a:gd name="connsiteY45" fmla="*/ 3637 h 10000"/>
              <a:gd name="connsiteX46" fmla="*/ 4838 w 10000"/>
              <a:gd name="connsiteY46" fmla="*/ 2727 h 10000"/>
              <a:gd name="connsiteX47" fmla="*/ 6296 w 10000"/>
              <a:gd name="connsiteY47" fmla="*/ 1818 h 10000"/>
              <a:gd name="connsiteX48" fmla="*/ 6619 w 10000"/>
              <a:gd name="connsiteY48" fmla="*/ 1818 h 10000"/>
              <a:gd name="connsiteX49" fmla="*/ 6943 w 10000"/>
              <a:gd name="connsiteY49" fmla="*/ 1818 h 10000"/>
              <a:gd name="connsiteX50" fmla="*/ 7105 w 10000"/>
              <a:gd name="connsiteY50" fmla="*/ 1818 h 10000"/>
              <a:gd name="connsiteX51" fmla="*/ 7409 w 10000"/>
              <a:gd name="connsiteY51" fmla="*/ 909 h 10000"/>
              <a:gd name="connsiteX52" fmla="*/ 7571 w 10000"/>
              <a:gd name="connsiteY52" fmla="*/ 909 h 10000"/>
              <a:gd name="connsiteX53" fmla="*/ 7733 w 10000"/>
              <a:gd name="connsiteY53" fmla="*/ 909 h 10000"/>
              <a:gd name="connsiteX54" fmla="*/ 7733 w 10000"/>
              <a:gd name="connsiteY54" fmla="*/ 909 h 10000"/>
              <a:gd name="connsiteX55" fmla="*/ 7733 w 10000"/>
              <a:gd name="connsiteY55" fmla="*/ 909 h 10000"/>
              <a:gd name="connsiteX56" fmla="*/ 7733 w 10000"/>
              <a:gd name="connsiteY56" fmla="*/ 909 h 10000"/>
              <a:gd name="connsiteX0" fmla="*/ 7733 w 10000"/>
              <a:gd name="connsiteY0" fmla="*/ 909 h 10000"/>
              <a:gd name="connsiteX1" fmla="*/ 8057 w 10000"/>
              <a:gd name="connsiteY1" fmla="*/ 0 h 10000"/>
              <a:gd name="connsiteX2" fmla="*/ 8219 w 10000"/>
              <a:gd name="connsiteY2" fmla="*/ 0 h 10000"/>
              <a:gd name="connsiteX3" fmla="*/ 8381 w 10000"/>
              <a:gd name="connsiteY3" fmla="*/ 0 h 10000"/>
              <a:gd name="connsiteX4" fmla="*/ 8543 w 10000"/>
              <a:gd name="connsiteY4" fmla="*/ 0 h 10000"/>
              <a:gd name="connsiteX5" fmla="*/ 8866 w 10000"/>
              <a:gd name="connsiteY5" fmla="*/ 909 h 10000"/>
              <a:gd name="connsiteX6" fmla="*/ 9190 w 10000"/>
              <a:gd name="connsiteY6" fmla="*/ 1818 h 10000"/>
              <a:gd name="connsiteX7" fmla="*/ 9676 w 10000"/>
              <a:gd name="connsiteY7" fmla="*/ 2727 h 10000"/>
              <a:gd name="connsiteX8" fmla="*/ 10000 w 10000"/>
              <a:gd name="connsiteY8" fmla="*/ 4547 h 10000"/>
              <a:gd name="connsiteX9" fmla="*/ 8057 w 10000"/>
              <a:gd name="connsiteY9" fmla="*/ 8181 h 10000"/>
              <a:gd name="connsiteX10" fmla="*/ 8057 w 10000"/>
              <a:gd name="connsiteY10" fmla="*/ 7271 h 10000"/>
              <a:gd name="connsiteX11" fmla="*/ 8057 w 10000"/>
              <a:gd name="connsiteY11" fmla="*/ 6362 h 10000"/>
              <a:gd name="connsiteX12" fmla="*/ 7733 w 10000"/>
              <a:gd name="connsiteY12" fmla="*/ 5453 h 10000"/>
              <a:gd name="connsiteX13" fmla="*/ 7409 w 10000"/>
              <a:gd name="connsiteY13" fmla="*/ 4547 h 10000"/>
              <a:gd name="connsiteX14" fmla="*/ 7247 w 10000"/>
              <a:gd name="connsiteY14" fmla="*/ 4547 h 10000"/>
              <a:gd name="connsiteX15" fmla="*/ 6943 w 10000"/>
              <a:gd name="connsiteY15" fmla="*/ 4547 h 10000"/>
              <a:gd name="connsiteX16" fmla="*/ 6619 w 10000"/>
              <a:gd name="connsiteY16" fmla="*/ 5453 h 10000"/>
              <a:gd name="connsiteX17" fmla="*/ 6296 w 10000"/>
              <a:gd name="connsiteY17" fmla="*/ 5453 h 10000"/>
              <a:gd name="connsiteX18" fmla="*/ 5810 w 10000"/>
              <a:gd name="connsiteY18" fmla="*/ 5453 h 10000"/>
              <a:gd name="connsiteX19" fmla="*/ 5162 w 10000"/>
              <a:gd name="connsiteY19" fmla="*/ 6362 h 10000"/>
              <a:gd name="connsiteX20" fmla="*/ 4676 w 10000"/>
              <a:gd name="connsiteY20" fmla="*/ 6362 h 10000"/>
              <a:gd name="connsiteX21" fmla="*/ 4352 w 10000"/>
              <a:gd name="connsiteY21" fmla="*/ 7271 h 10000"/>
              <a:gd name="connsiteX22" fmla="*/ 3866 w 10000"/>
              <a:gd name="connsiteY22" fmla="*/ 7271 h 10000"/>
              <a:gd name="connsiteX23" fmla="*/ 3381 w 10000"/>
              <a:gd name="connsiteY23" fmla="*/ 8181 h 10000"/>
              <a:gd name="connsiteX24" fmla="*/ 2915 w 10000"/>
              <a:gd name="connsiteY24" fmla="*/ 8181 h 10000"/>
              <a:gd name="connsiteX25" fmla="*/ 2429 w 10000"/>
              <a:gd name="connsiteY25" fmla="*/ 9089 h 10000"/>
              <a:gd name="connsiteX26" fmla="*/ 2105 w 10000"/>
              <a:gd name="connsiteY26" fmla="*/ 9089 h 10000"/>
              <a:gd name="connsiteX27" fmla="*/ 1781 w 10000"/>
              <a:gd name="connsiteY27" fmla="*/ 9089 h 10000"/>
              <a:gd name="connsiteX28" fmla="*/ 1619 w 10000"/>
              <a:gd name="connsiteY28" fmla="*/ 10000 h 10000"/>
              <a:gd name="connsiteX29" fmla="*/ 1296 w 10000"/>
              <a:gd name="connsiteY29" fmla="*/ 10000 h 10000"/>
              <a:gd name="connsiteX30" fmla="*/ 1296 w 10000"/>
              <a:gd name="connsiteY30" fmla="*/ 10000 h 10000"/>
              <a:gd name="connsiteX31" fmla="*/ 1134 w 10000"/>
              <a:gd name="connsiteY31" fmla="*/ 10000 h 10000"/>
              <a:gd name="connsiteX32" fmla="*/ 972 w 10000"/>
              <a:gd name="connsiteY32" fmla="*/ 10000 h 10000"/>
              <a:gd name="connsiteX33" fmla="*/ 810 w 10000"/>
              <a:gd name="connsiteY33" fmla="*/ 10000 h 10000"/>
              <a:gd name="connsiteX34" fmla="*/ 486 w 10000"/>
              <a:gd name="connsiteY34" fmla="*/ 8181 h 10000"/>
              <a:gd name="connsiteX35" fmla="*/ 324 w 10000"/>
              <a:gd name="connsiteY35" fmla="*/ 7271 h 10000"/>
              <a:gd name="connsiteX36" fmla="*/ 162 w 10000"/>
              <a:gd name="connsiteY36" fmla="*/ 7271 h 10000"/>
              <a:gd name="connsiteX37" fmla="*/ 0 w 10000"/>
              <a:gd name="connsiteY37" fmla="*/ 6362 h 10000"/>
              <a:gd name="connsiteX38" fmla="*/ 0 w 10000"/>
              <a:gd name="connsiteY38" fmla="*/ 6362 h 10000"/>
              <a:gd name="connsiteX39" fmla="*/ 162 w 10000"/>
              <a:gd name="connsiteY39" fmla="*/ 5453 h 10000"/>
              <a:gd name="connsiteX40" fmla="*/ 324 w 10000"/>
              <a:gd name="connsiteY40" fmla="*/ 5453 h 10000"/>
              <a:gd name="connsiteX41" fmla="*/ 648 w 10000"/>
              <a:gd name="connsiteY41" fmla="*/ 5453 h 10000"/>
              <a:gd name="connsiteX42" fmla="*/ 1134 w 10000"/>
              <a:gd name="connsiteY42" fmla="*/ 5453 h 10000"/>
              <a:gd name="connsiteX43" fmla="*/ 2267 w 10000"/>
              <a:gd name="connsiteY43" fmla="*/ 4547 h 10000"/>
              <a:gd name="connsiteX44" fmla="*/ 3543 w 10000"/>
              <a:gd name="connsiteY44" fmla="*/ 3637 h 10000"/>
              <a:gd name="connsiteX45" fmla="*/ 4838 w 10000"/>
              <a:gd name="connsiteY45" fmla="*/ 2727 h 10000"/>
              <a:gd name="connsiteX46" fmla="*/ 6296 w 10000"/>
              <a:gd name="connsiteY46" fmla="*/ 1818 h 10000"/>
              <a:gd name="connsiteX47" fmla="*/ 6619 w 10000"/>
              <a:gd name="connsiteY47" fmla="*/ 1818 h 10000"/>
              <a:gd name="connsiteX48" fmla="*/ 6943 w 10000"/>
              <a:gd name="connsiteY48" fmla="*/ 1818 h 10000"/>
              <a:gd name="connsiteX49" fmla="*/ 7105 w 10000"/>
              <a:gd name="connsiteY49" fmla="*/ 1818 h 10000"/>
              <a:gd name="connsiteX50" fmla="*/ 7409 w 10000"/>
              <a:gd name="connsiteY50" fmla="*/ 909 h 10000"/>
              <a:gd name="connsiteX51" fmla="*/ 7571 w 10000"/>
              <a:gd name="connsiteY51" fmla="*/ 909 h 10000"/>
              <a:gd name="connsiteX52" fmla="*/ 7733 w 10000"/>
              <a:gd name="connsiteY52" fmla="*/ 909 h 10000"/>
              <a:gd name="connsiteX53" fmla="*/ 7733 w 10000"/>
              <a:gd name="connsiteY53" fmla="*/ 909 h 10000"/>
              <a:gd name="connsiteX54" fmla="*/ 7733 w 10000"/>
              <a:gd name="connsiteY54" fmla="*/ 909 h 10000"/>
              <a:gd name="connsiteX55" fmla="*/ 7733 w 10000"/>
              <a:gd name="connsiteY55" fmla="*/ 909 h 10000"/>
              <a:gd name="connsiteX0" fmla="*/ 7733 w 9676"/>
              <a:gd name="connsiteY0" fmla="*/ 909 h 10000"/>
              <a:gd name="connsiteX1" fmla="*/ 8057 w 9676"/>
              <a:gd name="connsiteY1" fmla="*/ 0 h 10000"/>
              <a:gd name="connsiteX2" fmla="*/ 8219 w 9676"/>
              <a:gd name="connsiteY2" fmla="*/ 0 h 10000"/>
              <a:gd name="connsiteX3" fmla="*/ 8381 w 9676"/>
              <a:gd name="connsiteY3" fmla="*/ 0 h 10000"/>
              <a:gd name="connsiteX4" fmla="*/ 8543 w 9676"/>
              <a:gd name="connsiteY4" fmla="*/ 0 h 10000"/>
              <a:gd name="connsiteX5" fmla="*/ 8866 w 9676"/>
              <a:gd name="connsiteY5" fmla="*/ 909 h 10000"/>
              <a:gd name="connsiteX6" fmla="*/ 9190 w 9676"/>
              <a:gd name="connsiteY6" fmla="*/ 1818 h 10000"/>
              <a:gd name="connsiteX7" fmla="*/ 9676 w 9676"/>
              <a:gd name="connsiteY7" fmla="*/ 2727 h 10000"/>
              <a:gd name="connsiteX8" fmla="*/ 8057 w 9676"/>
              <a:gd name="connsiteY8" fmla="*/ 8181 h 10000"/>
              <a:gd name="connsiteX9" fmla="*/ 8057 w 9676"/>
              <a:gd name="connsiteY9" fmla="*/ 7271 h 10000"/>
              <a:gd name="connsiteX10" fmla="*/ 8057 w 9676"/>
              <a:gd name="connsiteY10" fmla="*/ 6362 h 10000"/>
              <a:gd name="connsiteX11" fmla="*/ 7733 w 9676"/>
              <a:gd name="connsiteY11" fmla="*/ 5453 h 10000"/>
              <a:gd name="connsiteX12" fmla="*/ 7409 w 9676"/>
              <a:gd name="connsiteY12" fmla="*/ 4547 h 10000"/>
              <a:gd name="connsiteX13" fmla="*/ 7247 w 9676"/>
              <a:gd name="connsiteY13" fmla="*/ 4547 h 10000"/>
              <a:gd name="connsiteX14" fmla="*/ 6943 w 9676"/>
              <a:gd name="connsiteY14" fmla="*/ 4547 h 10000"/>
              <a:gd name="connsiteX15" fmla="*/ 6619 w 9676"/>
              <a:gd name="connsiteY15" fmla="*/ 5453 h 10000"/>
              <a:gd name="connsiteX16" fmla="*/ 6296 w 9676"/>
              <a:gd name="connsiteY16" fmla="*/ 5453 h 10000"/>
              <a:gd name="connsiteX17" fmla="*/ 5810 w 9676"/>
              <a:gd name="connsiteY17" fmla="*/ 5453 h 10000"/>
              <a:gd name="connsiteX18" fmla="*/ 5162 w 9676"/>
              <a:gd name="connsiteY18" fmla="*/ 6362 h 10000"/>
              <a:gd name="connsiteX19" fmla="*/ 4676 w 9676"/>
              <a:gd name="connsiteY19" fmla="*/ 6362 h 10000"/>
              <a:gd name="connsiteX20" fmla="*/ 4352 w 9676"/>
              <a:gd name="connsiteY20" fmla="*/ 7271 h 10000"/>
              <a:gd name="connsiteX21" fmla="*/ 3866 w 9676"/>
              <a:gd name="connsiteY21" fmla="*/ 7271 h 10000"/>
              <a:gd name="connsiteX22" fmla="*/ 3381 w 9676"/>
              <a:gd name="connsiteY22" fmla="*/ 8181 h 10000"/>
              <a:gd name="connsiteX23" fmla="*/ 2915 w 9676"/>
              <a:gd name="connsiteY23" fmla="*/ 8181 h 10000"/>
              <a:gd name="connsiteX24" fmla="*/ 2429 w 9676"/>
              <a:gd name="connsiteY24" fmla="*/ 9089 h 10000"/>
              <a:gd name="connsiteX25" fmla="*/ 2105 w 9676"/>
              <a:gd name="connsiteY25" fmla="*/ 9089 h 10000"/>
              <a:gd name="connsiteX26" fmla="*/ 1781 w 9676"/>
              <a:gd name="connsiteY26" fmla="*/ 9089 h 10000"/>
              <a:gd name="connsiteX27" fmla="*/ 1619 w 9676"/>
              <a:gd name="connsiteY27" fmla="*/ 10000 h 10000"/>
              <a:gd name="connsiteX28" fmla="*/ 1296 w 9676"/>
              <a:gd name="connsiteY28" fmla="*/ 10000 h 10000"/>
              <a:gd name="connsiteX29" fmla="*/ 1296 w 9676"/>
              <a:gd name="connsiteY29" fmla="*/ 10000 h 10000"/>
              <a:gd name="connsiteX30" fmla="*/ 1134 w 9676"/>
              <a:gd name="connsiteY30" fmla="*/ 10000 h 10000"/>
              <a:gd name="connsiteX31" fmla="*/ 972 w 9676"/>
              <a:gd name="connsiteY31" fmla="*/ 10000 h 10000"/>
              <a:gd name="connsiteX32" fmla="*/ 810 w 9676"/>
              <a:gd name="connsiteY32" fmla="*/ 10000 h 10000"/>
              <a:gd name="connsiteX33" fmla="*/ 486 w 9676"/>
              <a:gd name="connsiteY33" fmla="*/ 8181 h 10000"/>
              <a:gd name="connsiteX34" fmla="*/ 324 w 9676"/>
              <a:gd name="connsiteY34" fmla="*/ 7271 h 10000"/>
              <a:gd name="connsiteX35" fmla="*/ 162 w 9676"/>
              <a:gd name="connsiteY35" fmla="*/ 7271 h 10000"/>
              <a:gd name="connsiteX36" fmla="*/ 0 w 9676"/>
              <a:gd name="connsiteY36" fmla="*/ 6362 h 10000"/>
              <a:gd name="connsiteX37" fmla="*/ 0 w 9676"/>
              <a:gd name="connsiteY37" fmla="*/ 6362 h 10000"/>
              <a:gd name="connsiteX38" fmla="*/ 162 w 9676"/>
              <a:gd name="connsiteY38" fmla="*/ 5453 h 10000"/>
              <a:gd name="connsiteX39" fmla="*/ 324 w 9676"/>
              <a:gd name="connsiteY39" fmla="*/ 5453 h 10000"/>
              <a:gd name="connsiteX40" fmla="*/ 648 w 9676"/>
              <a:gd name="connsiteY40" fmla="*/ 5453 h 10000"/>
              <a:gd name="connsiteX41" fmla="*/ 1134 w 9676"/>
              <a:gd name="connsiteY41" fmla="*/ 5453 h 10000"/>
              <a:gd name="connsiteX42" fmla="*/ 2267 w 9676"/>
              <a:gd name="connsiteY42" fmla="*/ 4547 h 10000"/>
              <a:gd name="connsiteX43" fmla="*/ 3543 w 9676"/>
              <a:gd name="connsiteY43" fmla="*/ 3637 h 10000"/>
              <a:gd name="connsiteX44" fmla="*/ 4838 w 9676"/>
              <a:gd name="connsiteY44" fmla="*/ 2727 h 10000"/>
              <a:gd name="connsiteX45" fmla="*/ 6296 w 9676"/>
              <a:gd name="connsiteY45" fmla="*/ 1818 h 10000"/>
              <a:gd name="connsiteX46" fmla="*/ 6619 w 9676"/>
              <a:gd name="connsiteY46" fmla="*/ 1818 h 10000"/>
              <a:gd name="connsiteX47" fmla="*/ 6943 w 9676"/>
              <a:gd name="connsiteY47" fmla="*/ 1818 h 10000"/>
              <a:gd name="connsiteX48" fmla="*/ 7105 w 9676"/>
              <a:gd name="connsiteY48" fmla="*/ 1818 h 10000"/>
              <a:gd name="connsiteX49" fmla="*/ 7409 w 9676"/>
              <a:gd name="connsiteY49" fmla="*/ 909 h 10000"/>
              <a:gd name="connsiteX50" fmla="*/ 7571 w 9676"/>
              <a:gd name="connsiteY50" fmla="*/ 909 h 10000"/>
              <a:gd name="connsiteX51" fmla="*/ 7733 w 9676"/>
              <a:gd name="connsiteY51" fmla="*/ 909 h 10000"/>
              <a:gd name="connsiteX52" fmla="*/ 7733 w 9676"/>
              <a:gd name="connsiteY52" fmla="*/ 909 h 10000"/>
              <a:gd name="connsiteX53" fmla="*/ 7733 w 9676"/>
              <a:gd name="connsiteY53" fmla="*/ 909 h 10000"/>
              <a:gd name="connsiteX54" fmla="*/ 7733 w 9676"/>
              <a:gd name="connsiteY54" fmla="*/ 909 h 10000"/>
              <a:gd name="connsiteX0" fmla="*/ 7992 w 9498"/>
              <a:gd name="connsiteY0" fmla="*/ 909 h 10000"/>
              <a:gd name="connsiteX1" fmla="*/ 8327 w 9498"/>
              <a:gd name="connsiteY1" fmla="*/ 0 h 10000"/>
              <a:gd name="connsiteX2" fmla="*/ 8494 w 9498"/>
              <a:gd name="connsiteY2" fmla="*/ 0 h 10000"/>
              <a:gd name="connsiteX3" fmla="*/ 8662 w 9498"/>
              <a:gd name="connsiteY3" fmla="*/ 0 h 10000"/>
              <a:gd name="connsiteX4" fmla="*/ 8829 w 9498"/>
              <a:gd name="connsiteY4" fmla="*/ 0 h 10000"/>
              <a:gd name="connsiteX5" fmla="*/ 9163 w 9498"/>
              <a:gd name="connsiteY5" fmla="*/ 909 h 10000"/>
              <a:gd name="connsiteX6" fmla="*/ 9498 w 9498"/>
              <a:gd name="connsiteY6" fmla="*/ 1818 h 10000"/>
              <a:gd name="connsiteX7" fmla="*/ 8327 w 9498"/>
              <a:gd name="connsiteY7" fmla="*/ 8181 h 10000"/>
              <a:gd name="connsiteX8" fmla="*/ 8327 w 9498"/>
              <a:gd name="connsiteY8" fmla="*/ 7271 h 10000"/>
              <a:gd name="connsiteX9" fmla="*/ 8327 w 9498"/>
              <a:gd name="connsiteY9" fmla="*/ 6362 h 10000"/>
              <a:gd name="connsiteX10" fmla="*/ 7992 w 9498"/>
              <a:gd name="connsiteY10" fmla="*/ 5453 h 10000"/>
              <a:gd name="connsiteX11" fmla="*/ 7657 w 9498"/>
              <a:gd name="connsiteY11" fmla="*/ 4547 h 10000"/>
              <a:gd name="connsiteX12" fmla="*/ 7490 w 9498"/>
              <a:gd name="connsiteY12" fmla="*/ 4547 h 10000"/>
              <a:gd name="connsiteX13" fmla="*/ 7175 w 9498"/>
              <a:gd name="connsiteY13" fmla="*/ 4547 h 10000"/>
              <a:gd name="connsiteX14" fmla="*/ 6841 w 9498"/>
              <a:gd name="connsiteY14" fmla="*/ 5453 h 10000"/>
              <a:gd name="connsiteX15" fmla="*/ 6507 w 9498"/>
              <a:gd name="connsiteY15" fmla="*/ 5453 h 10000"/>
              <a:gd name="connsiteX16" fmla="*/ 6005 w 9498"/>
              <a:gd name="connsiteY16" fmla="*/ 5453 h 10000"/>
              <a:gd name="connsiteX17" fmla="*/ 5335 w 9498"/>
              <a:gd name="connsiteY17" fmla="*/ 6362 h 10000"/>
              <a:gd name="connsiteX18" fmla="*/ 4833 w 9498"/>
              <a:gd name="connsiteY18" fmla="*/ 6362 h 10000"/>
              <a:gd name="connsiteX19" fmla="*/ 4498 w 9498"/>
              <a:gd name="connsiteY19" fmla="*/ 7271 h 10000"/>
              <a:gd name="connsiteX20" fmla="*/ 3995 w 9498"/>
              <a:gd name="connsiteY20" fmla="*/ 7271 h 10000"/>
              <a:gd name="connsiteX21" fmla="*/ 3494 w 9498"/>
              <a:gd name="connsiteY21" fmla="*/ 8181 h 10000"/>
              <a:gd name="connsiteX22" fmla="*/ 3013 w 9498"/>
              <a:gd name="connsiteY22" fmla="*/ 8181 h 10000"/>
              <a:gd name="connsiteX23" fmla="*/ 2510 w 9498"/>
              <a:gd name="connsiteY23" fmla="*/ 9089 h 10000"/>
              <a:gd name="connsiteX24" fmla="*/ 2175 w 9498"/>
              <a:gd name="connsiteY24" fmla="*/ 9089 h 10000"/>
              <a:gd name="connsiteX25" fmla="*/ 1841 w 9498"/>
              <a:gd name="connsiteY25" fmla="*/ 9089 h 10000"/>
              <a:gd name="connsiteX26" fmla="*/ 1673 w 9498"/>
              <a:gd name="connsiteY26" fmla="*/ 10000 h 10000"/>
              <a:gd name="connsiteX27" fmla="*/ 1339 w 9498"/>
              <a:gd name="connsiteY27" fmla="*/ 10000 h 10000"/>
              <a:gd name="connsiteX28" fmla="*/ 1339 w 9498"/>
              <a:gd name="connsiteY28" fmla="*/ 10000 h 10000"/>
              <a:gd name="connsiteX29" fmla="*/ 1172 w 9498"/>
              <a:gd name="connsiteY29" fmla="*/ 10000 h 10000"/>
              <a:gd name="connsiteX30" fmla="*/ 1005 w 9498"/>
              <a:gd name="connsiteY30" fmla="*/ 10000 h 10000"/>
              <a:gd name="connsiteX31" fmla="*/ 837 w 9498"/>
              <a:gd name="connsiteY31" fmla="*/ 10000 h 10000"/>
              <a:gd name="connsiteX32" fmla="*/ 502 w 9498"/>
              <a:gd name="connsiteY32" fmla="*/ 8181 h 10000"/>
              <a:gd name="connsiteX33" fmla="*/ 335 w 9498"/>
              <a:gd name="connsiteY33" fmla="*/ 7271 h 10000"/>
              <a:gd name="connsiteX34" fmla="*/ 167 w 9498"/>
              <a:gd name="connsiteY34" fmla="*/ 7271 h 10000"/>
              <a:gd name="connsiteX35" fmla="*/ 0 w 9498"/>
              <a:gd name="connsiteY35" fmla="*/ 6362 h 10000"/>
              <a:gd name="connsiteX36" fmla="*/ 0 w 9498"/>
              <a:gd name="connsiteY36" fmla="*/ 6362 h 10000"/>
              <a:gd name="connsiteX37" fmla="*/ 167 w 9498"/>
              <a:gd name="connsiteY37" fmla="*/ 5453 h 10000"/>
              <a:gd name="connsiteX38" fmla="*/ 335 w 9498"/>
              <a:gd name="connsiteY38" fmla="*/ 5453 h 10000"/>
              <a:gd name="connsiteX39" fmla="*/ 670 w 9498"/>
              <a:gd name="connsiteY39" fmla="*/ 5453 h 10000"/>
              <a:gd name="connsiteX40" fmla="*/ 1172 w 9498"/>
              <a:gd name="connsiteY40" fmla="*/ 5453 h 10000"/>
              <a:gd name="connsiteX41" fmla="*/ 2343 w 9498"/>
              <a:gd name="connsiteY41" fmla="*/ 4547 h 10000"/>
              <a:gd name="connsiteX42" fmla="*/ 3662 w 9498"/>
              <a:gd name="connsiteY42" fmla="*/ 3637 h 10000"/>
              <a:gd name="connsiteX43" fmla="*/ 5000 w 9498"/>
              <a:gd name="connsiteY43" fmla="*/ 2727 h 10000"/>
              <a:gd name="connsiteX44" fmla="*/ 6507 w 9498"/>
              <a:gd name="connsiteY44" fmla="*/ 1818 h 10000"/>
              <a:gd name="connsiteX45" fmla="*/ 6841 w 9498"/>
              <a:gd name="connsiteY45" fmla="*/ 1818 h 10000"/>
              <a:gd name="connsiteX46" fmla="*/ 7175 w 9498"/>
              <a:gd name="connsiteY46" fmla="*/ 1818 h 10000"/>
              <a:gd name="connsiteX47" fmla="*/ 7343 w 9498"/>
              <a:gd name="connsiteY47" fmla="*/ 1818 h 10000"/>
              <a:gd name="connsiteX48" fmla="*/ 7657 w 9498"/>
              <a:gd name="connsiteY48" fmla="*/ 909 h 10000"/>
              <a:gd name="connsiteX49" fmla="*/ 7825 w 9498"/>
              <a:gd name="connsiteY49" fmla="*/ 909 h 10000"/>
              <a:gd name="connsiteX50" fmla="*/ 7992 w 9498"/>
              <a:gd name="connsiteY50" fmla="*/ 909 h 10000"/>
              <a:gd name="connsiteX51" fmla="*/ 7992 w 9498"/>
              <a:gd name="connsiteY51" fmla="*/ 909 h 10000"/>
              <a:gd name="connsiteX52" fmla="*/ 7992 w 9498"/>
              <a:gd name="connsiteY52" fmla="*/ 909 h 10000"/>
              <a:gd name="connsiteX53" fmla="*/ 7992 w 9498"/>
              <a:gd name="connsiteY53" fmla="*/ 909 h 10000"/>
              <a:gd name="connsiteX0" fmla="*/ 8414 w 10000"/>
              <a:gd name="connsiteY0" fmla="*/ 909 h 10000"/>
              <a:gd name="connsiteX1" fmla="*/ 8767 w 10000"/>
              <a:gd name="connsiteY1" fmla="*/ 0 h 10000"/>
              <a:gd name="connsiteX2" fmla="*/ 8943 w 10000"/>
              <a:gd name="connsiteY2" fmla="*/ 0 h 10000"/>
              <a:gd name="connsiteX3" fmla="*/ 9120 w 10000"/>
              <a:gd name="connsiteY3" fmla="*/ 0 h 10000"/>
              <a:gd name="connsiteX4" fmla="*/ 9296 w 10000"/>
              <a:gd name="connsiteY4" fmla="*/ 0 h 10000"/>
              <a:gd name="connsiteX5" fmla="*/ 9647 w 10000"/>
              <a:gd name="connsiteY5" fmla="*/ 909 h 10000"/>
              <a:gd name="connsiteX6" fmla="*/ 10000 w 10000"/>
              <a:gd name="connsiteY6" fmla="*/ 1818 h 10000"/>
              <a:gd name="connsiteX7" fmla="*/ 8767 w 10000"/>
              <a:gd name="connsiteY7" fmla="*/ 8181 h 10000"/>
              <a:gd name="connsiteX8" fmla="*/ 8767 w 10000"/>
              <a:gd name="connsiteY8" fmla="*/ 6362 h 10000"/>
              <a:gd name="connsiteX9" fmla="*/ 8414 w 10000"/>
              <a:gd name="connsiteY9" fmla="*/ 5453 h 10000"/>
              <a:gd name="connsiteX10" fmla="*/ 8062 w 10000"/>
              <a:gd name="connsiteY10" fmla="*/ 4547 h 10000"/>
              <a:gd name="connsiteX11" fmla="*/ 7886 w 10000"/>
              <a:gd name="connsiteY11" fmla="*/ 4547 h 10000"/>
              <a:gd name="connsiteX12" fmla="*/ 7554 w 10000"/>
              <a:gd name="connsiteY12" fmla="*/ 4547 h 10000"/>
              <a:gd name="connsiteX13" fmla="*/ 7203 w 10000"/>
              <a:gd name="connsiteY13" fmla="*/ 5453 h 10000"/>
              <a:gd name="connsiteX14" fmla="*/ 6851 w 10000"/>
              <a:gd name="connsiteY14" fmla="*/ 5453 h 10000"/>
              <a:gd name="connsiteX15" fmla="*/ 6322 w 10000"/>
              <a:gd name="connsiteY15" fmla="*/ 5453 h 10000"/>
              <a:gd name="connsiteX16" fmla="*/ 5617 w 10000"/>
              <a:gd name="connsiteY16" fmla="*/ 6362 h 10000"/>
              <a:gd name="connsiteX17" fmla="*/ 5088 w 10000"/>
              <a:gd name="connsiteY17" fmla="*/ 6362 h 10000"/>
              <a:gd name="connsiteX18" fmla="*/ 4736 w 10000"/>
              <a:gd name="connsiteY18" fmla="*/ 7271 h 10000"/>
              <a:gd name="connsiteX19" fmla="*/ 4206 w 10000"/>
              <a:gd name="connsiteY19" fmla="*/ 7271 h 10000"/>
              <a:gd name="connsiteX20" fmla="*/ 3679 w 10000"/>
              <a:gd name="connsiteY20" fmla="*/ 8181 h 10000"/>
              <a:gd name="connsiteX21" fmla="*/ 3172 w 10000"/>
              <a:gd name="connsiteY21" fmla="*/ 8181 h 10000"/>
              <a:gd name="connsiteX22" fmla="*/ 2643 w 10000"/>
              <a:gd name="connsiteY22" fmla="*/ 9089 h 10000"/>
              <a:gd name="connsiteX23" fmla="*/ 2290 w 10000"/>
              <a:gd name="connsiteY23" fmla="*/ 9089 h 10000"/>
              <a:gd name="connsiteX24" fmla="*/ 1938 w 10000"/>
              <a:gd name="connsiteY24" fmla="*/ 9089 h 10000"/>
              <a:gd name="connsiteX25" fmla="*/ 1761 w 10000"/>
              <a:gd name="connsiteY25" fmla="*/ 10000 h 10000"/>
              <a:gd name="connsiteX26" fmla="*/ 1410 w 10000"/>
              <a:gd name="connsiteY26" fmla="*/ 10000 h 10000"/>
              <a:gd name="connsiteX27" fmla="*/ 1410 w 10000"/>
              <a:gd name="connsiteY27" fmla="*/ 10000 h 10000"/>
              <a:gd name="connsiteX28" fmla="*/ 1234 w 10000"/>
              <a:gd name="connsiteY28" fmla="*/ 10000 h 10000"/>
              <a:gd name="connsiteX29" fmla="*/ 1058 w 10000"/>
              <a:gd name="connsiteY29" fmla="*/ 10000 h 10000"/>
              <a:gd name="connsiteX30" fmla="*/ 881 w 10000"/>
              <a:gd name="connsiteY30" fmla="*/ 10000 h 10000"/>
              <a:gd name="connsiteX31" fmla="*/ 529 w 10000"/>
              <a:gd name="connsiteY31" fmla="*/ 8181 h 10000"/>
              <a:gd name="connsiteX32" fmla="*/ 353 w 10000"/>
              <a:gd name="connsiteY32" fmla="*/ 7271 h 10000"/>
              <a:gd name="connsiteX33" fmla="*/ 176 w 10000"/>
              <a:gd name="connsiteY33" fmla="*/ 7271 h 10000"/>
              <a:gd name="connsiteX34" fmla="*/ 0 w 10000"/>
              <a:gd name="connsiteY34" fmla="*/ 6362 h 10000"/>
              <a:gd name="connsiteX35" fmla="*/ 0 w 10000"/>
              <a:gd name="connsiteY35" fmla="*/ 6362 h 10000"/>
              <a:gd name="connsiteX36" fmla="*/ 176 w 10000"/>
              <a:gd name="connsiteY36" fmla="*/ 5453 h 10000"/>
              <a:gd name="connsiteX37" fmla="*/ 353 w 10000"/>
              <a:gd name="connsiteY37" fmla="*/ 5453 h 10000"/>
              <a:gd name="connsiteX38" fmla="*/ 705 w 10000"/>
              <a:gd name="connsiteY38" fmla="*/ 5453 h 10000"/>
              <a:gd name="connsiteX39" fmla="*/ 1234 w 10000"/>
              <a:gd name="connsiteY39" fmla="*/ 5453 h 10000"/>
              <a:gd name="connsiteX40" fmla="*/ 2467 w 10000"/>
              <a:gd name="connsiteY40" fmla="*/ 4547 h 10000"/>
              <a:gd name="connsiteX41" fmla="*/ 3856 w 10000"/>
              <a:gd name="connsiteY41" fmla="*/ 3637 h 10000"/>
              <a:gd name="connsiteX42" fmla="*/ 5264 w 10000"/>
              <a:gd name="connsiteY42" fmla="*/ 2727 h 10000"/>
              <a:gd name="connsiteX43" fmla="*/ 6851 w 10000"/>
              <a:gd name="connsiteY43" fmla="*/ 1818 h 10000"/>
              <a:gd name="connsiteX44" fmla="*/ 7203 w 10000"/>
              <a:gd name="connsiteY44" fmla="*/ 1818 h 10000"/>
              <a:gd name="connsiteX45" fmla="*/ 7554 w 10000"/>
              <a:gd name="connsiteY45" fmla="*/ 1818 h 10000"/>
              <a:gd name="connsiteX46" fmla="*/ 7731 w 10000"/>
              <a:gd name="connsiteY46" fmla="*/ 1818 h 10000"/>
              <a:gd name="connsiteX47" fmla="*/ 8062 w 10000"/>
              <a:gd name="connsiteY47" fmla="*/ 909 h 10000"/>
              <a:gd name="connsiteX48" fmla="*/ 8239 w 10000"/>
              <a:gd name="connsiteY48" fmla="*/ 909 h 10000"/>
              <a:gd name="connsiteX49" fmla="*/ 8414 w 10000"/>
              <a:gd name="connsiteY49" fmla="*/ 909 h 10000"/>
              <a:gd name="connsiteX50" fmla="*/ 8414 w 10000"/>
              <a:gd name="connsiteY50" fmla="*/ 909 h 10000"/>
              <a:gd name="connsiteX51" fmla="*/ 8414 w 10000"/>
              <a:gd name="connsiteY51" fmla="*/ 909 h 10000"/>
              <a:gd name="connsiteX52" fmla="*/ 8414 w 10000"/>
              <a:gd name="connsiteY52" fmla="*/ 909 h 10000"/>
              <a:gd name="connsiteX0" fmla="*/ 8414 w 10000"/>
              <a:gd name="connsiteY0" fmla="*/ 909 h 10000"/>
              <a:gd name="connsiteX1" fmla="*/ 8767 w 10000"/>
              <a:gd name="connsiteY1" fmla="*/ 0 h 10000"/>
              <a:gd name="connsiteX2" fmla="*/ 8943 w 10000"/>
              <a:gd name="connsiteY2" fmla="*/ 0 h 10000"/>
              <a:gd name="connsiteX3" fmla="*/ 9120 w 10000"/>
              <a:gd name="connsiteY3" fmla="*/ 0 h 10000"/>
              <a:gd name="connsiteX4" fmla="*/ 9296 w 10000"/>
              <a:gd name="connsiteY4" fmla="*/ 0 h 10000"/>
              <a:gd name="connsiteX5" fmla="*/ 9647 w 10000"/>
              <a:gd name="connsiteY5" fmla="*/ 909 h 10000"/>
              <a:gd name="connsiteX6" fmla="*/ 10000 w 10000"/>
              <a:gd name="connsiteY6" fmla="*/ 1818 h 10000"/>
              <a:gd name="connsiteX7" fmla="*/ 8767 w 10000"/>
              <a:gd name="connsiteY7" fmla="*/ 6362 h 10000"/>
              <a:gd name="connsiteX8" fmla="*/ 8414 w 10000"/>
              <a:gd name="connsiteY8" fmla="*/ 5453 h 10000"/>
              <a:gd name="connsiteX9" fmla="*/ 8062 w 10000"/>
              <a:gd name="connsiteY9" fmla="*/ 4547 h 10000"/>
              <a:gd name="connsiteX10" fmla="*/ 7886 w 10000"/>
              <a:gd name="connsiteY10" fmla="*/ 4547 h 10000"/>
              <a:gd name="connsiteX11" fmla="*/ 7554 w 10000"/>
              <a:gd name="connsiteY11" fmla="*/ 4547 h 10000"/>
              <a:gd name="connsiteX12" fmla="*/ 7203 w 10000"/>
              <a:gd name="connsiteY12" fmla="*/ 5453 h 10000"/>
              <a:gd name="connsiteX13" fmla="*/ 6851 w 10000"/>
              <a:gd name="connsiteY13" fmla="*/ 5453 h 10000"/>
              <a:gd name="connsiteX14" fmla="*/ 6322 w 10000"/>
              <a:gd name="connsiteY14" fmla="*/ 5453 h 10000"/>
              <a:gd name="connsiteX15" fmla="*/ 5617 w 10000"/>
              <a:gd name="connsiteY15" fmla="*/ 6362 h 10000"/>
              <a:gd name="connsiteX16" fmla="*/ 5088 w 10000"/>
              <a:gd name="connsiteY16" fmla="*/ 6362 h 10000"/>
              <a:gd name="connsiteX17" fmla="*/ 4736 w 10000"/>
              <a:gd name="connsiteY17" fmla="*/ 7271 h 10000"/>
              <a:gd name="connsiteX18" fmla="*/ 4206 w 10000"/>
              <a:gd name="connsiteY18" fmla="*/ 7271 h 10000"/>
              <a:gd name="connsiteX19" fmla="*/ 3679 w 10000"/>
              <a:gd name="connsiteY19" fmla="*/ 8181 h 10000"/>
              <a:gd name="connsiteX20" fmla="*/ 3172 w 10000"/>
              <a:gd name="connsiteY20" fmla="*/ 8181 h 10000"/>
              <a:gd name="connsiteX21" fmla="*/ 2643 w 10000"/>
              <a:gd name="connsiteY21" fmla="*/ 9089 h 10000"/>
              <a:gd name="connsiteX22" fmla="*/ 2290 w 10000"/>
              <a:gd name="connsiteY22" fmla="*/ 9089 h 10000"/>
              <a:gd name="connsiteX23" fmla="*/ 1938 w 10000"/>
              <a:gd name="connsiteY23" fmla="*/ 9089 h 10000"/>
              <a:gd name="connsiteX24" fmla="*/ 1761 w 10000"/>
              <a:gd name="connsiteY24" fmla="*/ 10000 h 10000"/>
              <a:gd name="connsiteX25" fmla="*/ 1410 w 10000"/>
              <a:gd name="connsiteY25" fmla="*/ 10000 h 10000"/>
              <a:gd name="connsiteX26" fmla="*/ 1410 w 10000"/>
              <a:gd name="connsiteY26" fmla="*/ 10000 h 10000"/>
              <a:gd name="connsiteX27" fmla="*/ 1234 w 10000"/>
              <a:gd name="connsiteY27" fmla="*/ 10000 h 10000"/>
              <a:gd name="connsiteX28" fmla="*/ 1058 w 10000"/>
              <a:gd name="connsiteY28" fmla="*/ 10000 h 10000"/>
              <a:gd name="connsiteX29" fmla="*/ 881 w 10000"/>
              <a:gd name="connsiteY29" fmla="*/ 10000 h 10000"/>
              <a:gd name="connsiteX30" fmla="*/ 529 w 10000"/>
              <a:gd name="connsiteY30" fmla="*/ 8181 h 10000"/>
              <a:gd name="connsiteX31" fmla="*/ 353 w 10000"/>
              <a:gd name="connsiteY31" fmla="*/ 7271 h 10000"/>
              <a:gd name="connsiteX32" fmla="*/ 176 w 10000"/>
              <a:gd name="connsiteY32" fmla="*/ 7271 h 10000"/>
              <a:gd name="connsiteX33" fmla="*/ 0 w 10000"/>
              <a:gd name="connsiteY33" fmla="*/ 6362 h 10000"/>
              <a:gd name="connsiteX34" fmla="*/ 0 w 10000"/>
              <a:gd name="connsiteY34" fmla="*/ 6362 h 10000"/>
              <a:gd name="connsiteX35" fmla="*/ 176 w 10000"/>
              <a:gd name="connsiteY35" fmla="*/ 5453 h 10000"/>
              <a:gd name="connsiteX36" fmla="*/ 353 w 10000"/>
              <a:gd name="connsiteY36" fmla="*/ 5453 h 10000"/>
              <a:gd name="connsiteX37" fmla="*/ 705 w 10000"/>
              <a:gd name="connsiteY37" fmla="*/ 5453 h 10000"/>
              <a:gd name="connsiteX38" fmla="*/ 1234 w 10000"/>
              <a:gd name="connsiteY38" fmla="*/ 5453 h 10000"/>
              <a:gd name="connsiteX39" fmla="*/ 2467 w 10000"/>
              <a:gd name="connsiteY39" fmla="*/ 4547 h 10000"/>
              <a:gd name="connsiteX40" fmla="*/ 3856 w 10000"/>
              <a:gd name="connsiteY40" fmla="*/ 3637 h 10000"/>
              <a:gd name="connsiteX41" fmla="*/ 5264 w 10000"/>
              <a:gd name="connsiteY41" fmla="*/ 2727 h 10000"/>
              <a:gd name="connsiteX42" fmla="*/ 6851 w 10000"/>
              <a:gd name="connsiteY42" fmla="*/ 1818 h 10000"/>
              <a:gd name="connsiteX43" fmla="*/ 7203 w 10000"/>
              <a:gd name="connsiteY43" fmla="*/ 1818 h 10000"/>
              <a:gd name="connsiteX44" fmla="*/ 7554 w 10000"/>
              <a:gd name="connsiteY44" fmla="*/ 1818 h 10000"/>
              <a:gd name="connsiteX45" fmla="*/ 7731 w 10000"/>
              <a:gd name="connsiteY45" fmla="*/ 1818 h 10000"/>
              <a:gd name="connsiteX46" fmla="*/ 8062 w 10000"/>
              <a:gd name="connsiteY46" fmla="*/ 909 h 10000"/>
              <a:gd name="connsiteX47" fmla="*/ 8239 w 10000"/>
              <a:gd name="connsiteY47" fmla="*/ 909 h 10000"/>
              <a:gd name="connsiteX48" fmla="*/ 8414 w 10000"/>
              <a:gd name="connsiteY48" fmla="*/ 909 h 10000"/>
              <a:gd name="connsiteX49" fmla="*/ 8414 w 10000"/>
              <a:gd name="connsiteY49" fmla="*/ 909 h 10000"/>
              <a:gd name="connsiteX50" fmla="*/ 8414 w 10000"/>
              <a:gd name="connsiteY50" fmla="*/ 909 h 10000"/>
              <a:gd name="connsiteX51" fmla="*/ 8414 w 10000"/>
              <a:gd name="connsiteY51" fmla="*/ 909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0000" h="10000">
                <a:moveTo>
                  <a:pt x="8414" y="909"/>
                </a:moveTo>
                <a:lnTo>
                  <a:pt x="8767" y="0"/>
                </a:lnTo>
                <a:lnTo>
                  <a:pt x="8943" y="0"/>
                </a:lnTo>
                <a:lnTo>
                  <a:pt x="9120" y="0"/>
                </a:lnTo>
                <a:lnTo>
                  <a:pt x="9296" y="0"/>
                </a:lnTo>
                <a:lnTo>
                  <a:pt x="9647" y="909"/>
                </a:lnTo>
                <a:lnTo>
                  <a:pt x="10000" y="1818"/>
                </a:lnTo>
                <a:lnTo>
                  <a:pt x="8767" y="6362"/>
                </a:lnTo>
                <a:lnTo>
                  <a:pt x="8414" y="5453"/>
                </a:lnTo>
                <a:lnTo>
                  <a:pt x="8062" y="4547"/>
                </a:lnTo>
                <a:lnTo>
                  <a:pt x="7886" y="4547"/>
                </a:lnTo>
                <a:lnTo>
                  <a:pt x="7554" y="4547"/>
                </a:lnTo>
                <a:lnTo>
                  <a:pt x="7203" y="5453"/>
                </a:lnTo>
                <a:lnTo>
                  <a:pt x="6851" y="5453"/>
                </a:lnTo>
                <a:lnTo>
                  <a:pt x="6322" y="5453"/>
                </a:lnTo>
                <a:lnTo>
                  <a:pt x="5617" y="6362"/>
                </a:lnTo>
                <a:lnTo>
                  <a:pt x="5088" y="6362"/>
                </a:lnTo>
                <a:lnTo>
                  <a:pt x="4736" y="7271"/>
                </a:lnTo>
                <a:lnTo>
                  <a:pt x="4206" y="7271"/>
                </a:lnTo>
                <a:lnTo>
                  <a:pt x="3679" y="8181"/>
                </a:lnTo>
                <a:lnTo>
                  <a:pt x="3172" y="8181"/>
                </a:lnTo>
                <a:lnTo>
                  <a:pt x="2643" y="9089"/>
                </a:lnTo>
                <a:lnTo>
                  <a:pt x="2290" y="9089"/>
                </a:lnTo>
                <a:lnTo>
                  <a:pt x="1938" y="9089"/>
                </a:lnTo>
                <a:lnTo>
                  <a:pt x="1761" y="10000"/>
                </a:lnTo>
                <a:lnTo>
                  <a:pt x="1410" y="10000"/>
                </a:lnTo>
                <a:lnTo>
                  <a:pt x="1410" y="10000"/>
                </a:lnTo>
                <a:lnTo>
                  <a:pt x="1234" y="10000"/>
                </a:lnTo>
                <a:lnTo>
                  <a:pt x="1058" y="10000"/>
                </a:lnTo>
                <a:lnTo>
                  <a:pt x="881" y="10000"/>
                </a:lnTo>
                <a:cubicBezTo>
                  <a:pt x="763" y="9394"/>
                  <a:pt x="646" y="8787"/>
                  <a:pt x="529" y="8181"/>
                </a:cubicBezTo>
                <a:cubicBezTo>
                  <a:pt x="470" y="7878"/>
                  <a:pt x="412" y="7574"/>
                  <a:pt x="353" y="7271"/>
                </a:cubicBezTo>
                <a:lnTo>
                  <a:pt x="176" y="7271"/>
                </a:lnTo>
                <a:cubicBezTo>
                  <a:pt x="117" y="6968"/>
                  <a:pt x="59" y="6665"/>
                  <a:pt x="0" y="6362"/>
                </a:cubicBezTo>
                <a:lnTo>
                  <a:pt x="0" y="6362"/>
                </a:lnTo>
                <a:cubicBezTo>
                  <a:pt x="59" y="6059"/>
                  <a:pt x="117" y="5756"/>
                  <a:pt x="176" y="5453"/>
                </a:cubicBezTo>
                <a:lnTo>
                  <a:pt x="353" y="5453"/>
                </a:lnTo>
                <a:lnTo>
                  <a:pt x="705" y="5453"/>
                </a:lnTo>
                <a:lnTo>
                  <a:pt x="1234" y="5453"/>
                </a:lnTo>
                <a:lnTo>
                  <a:pt x="2467" y="4547"/>
                </a:lnTo>
                <a:lnTo>
                  <a:pt x="3856" y="3637"/>
                </a:lnTo>
                <a:lnTo>
                  <a:pt x="5264" y="2727"/>
                </a:lnTo>
                <a:lnTo>
                  <a:pt x="6851" y="1818"/>
                </a:lnTo>
                <a:lnTo>
                  <a:pt x="7203" y="1818"/>
                </a:lnTo>
                <a:lnTo>
                  <a:pt x="7554" y="1818"/>
                </a:lnTo>
                <a:lnTo>
                  <a:pt x="7731" y="1818"/>
                </a:lnTo>
                <a:lnTo>
                  <a:pt x="8062" y="909"/>
                </a:lnTo>
                <a:lnTo>
                  <a:pt x="8239" y="909"/>
                </a:lnTo>
                <a:lnTo>
                  <a:pt x="8414" y="909"/>
                </a:lnTo>
                <a:lnTo>
                  <a:pt x="8414" y="909"/>
                </a:lnTo>
                <a:lnTo>
                  <a:pt x="8414" y="909"/>
                </a:lnTo>
                <a:lnTo>
                  <a:pt x="8414" y="909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31" name="Freeform 64"/>
          <p:cNvSpPr>
            <a:spLocks/>
          </p:cNvSpPr>
          <p:nvPr/>
        </p:nvSpPr>
        <p:spPr bwMode="auto">
          <a:xfrm>
            <a:off x="9775825" y="3843338"/>
            <a:ext cx="190500" cy="177800"/>
          </a:xfrm>
          <a:custGeom>
            <a:avLst/>
            <a:gdLst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7814 w 10000"/>
              <a:gd name="connsiteY45" fmla="*/ 9721 h 10000"/>
              <a:gd name="connsiteX46" fmla="*/ 7709 w 10000"/>
              <a:gd name="connsiteY46" fmla="*/ 9443 h 10000"/>
              <a:gd name="connsiteX47" fmla="*/ 7709 w 10000"/>
              <a:gd name="connsiteY47" fmla="*/ 9164 h 10000"/>
              <a:gd name="connsiteX48" fmla="*/ 7709 w 10000"/>
              <a:gd name="connsiteY48" fmla="*/ 8885 h 10000"/>
              <a:gd name="connsiteX49" fmla="*/ 7605 w 10000"/>
              <a:gd name="connsiteY49" fmla="*/ 8328 h 10000"/>
              <a:gd name="connsiteX50" fmla="*/ 7395 w 10000"/>
              <a:gd name="connsiteY50" fmla="*/ 7770 h 10000"/>
              <a:gd name="connsiteX51" fmla="*/ 7081 w 10000"/>
              <a:gd name="connsiteY51" fmla="*/ 7213 h 10000"/>
              <a:gd name="connsiteX52" fmla="*/ 6872 w 10000"/>
              <a:gd name="connsiteY52" fmla="*/ 6934 h 10000"/>
              <a:gd name="connsiteX53" fmla="*/ 6662 w 10000"/>
              <a:gd name="connsiteY53" fmla="*/ 6655 h 10000"/>
              <a:gd name="connsiteX54" fmla="*/ 6558 w 10000"/>
              <a:gd name="connsiteY54" fmla="*/ 6376 h 10000"/>
              <a:gd name="connsiteX55" fmla="*/ 6558 w 10000"/>
              <a:gd name="connsiteY55" fmla="*/ 6098 h 10000"/>
              <a:gd name="connsiteX56" fmla="*/ 6662 w 10000"/>
              <a:gd name="connsiteY56" fmla="*/ 6098 h 10000"/>
              <a:gd name="connsiteX57" fmla="*/ 6767 w 10000"/>
              <a:gd name="connsiteY57" fmla="*/ 6098 h 10000"/>
              <a:gd name="connsiteX58" fmla="*/ 6976 w 10000"/>
              <a:gd name="connsiteY58" fmla="*/ 6098 h 10000"/>
              <a:gd name="connsiteX59" fmla="*/ 7186 w 10000"/>
              <a:gd name="connsiteY59" fmla="*/ 6376 h 10000"/>
              <a:gd name="connsiteX60" fmla="*/ 7500 w 10000"/>
              <a:gd name="connsiteY60" fmla="*/ 6655 h 10000"/>
              <a:gd name="connsiteX61" fmla="*/ 7605 w 10000"/>
              <a:gd name="connsiteY61" fmla="*/ 6655 h 10000"/>
              <a:gd name="connsiteX62" fmla="*/ 7814 w 10000"/>
              <a:gd name="connsiteY62" fmla="*/ 6655 h 10000"/>
              <a:gd name="connsiteX63" fmla="*/ 7919 w 10000"/>
              <a:gd name="connsiteY63" fmla="*/ 6655 h 10000"/>
              <a:gd name="connsiteX64" fmla="*/ 8024 w 10000"/>
              <a:gd name="connsiteY64" fmla="*/ 6655 h 10000"/>
              <a:gd name="connsiteX65" fmla="*/ 8128 w 10000"/>
              <a:gd name="connsiteY65" fmla="*/ 6655 h 10000"/>
              <a:gd name="connsiteX66" fmla="*/ 8128 w 10000"/>
              <a:gd name="connsiteY66" fmla="*/ 6376 h 10000"/>
              <a:gd name="connsiteX67" fmla="*/ 8233 w 10000"/>
              <a:gd name="connsiteY67" fmla="*/ 6098 h 10000"/>
              <a:gd name="connsiteX68" fmla="*/ 8338 w 10000"/>
              <a:gd name="connsiteY68" fmla="*/ 5819 h 10000"/>
              <a:gd name="connsiteX69" fmla="*/ 8338 w 10000"/>
              <a:gd name="connsiteY69" fmla="*/ 5261 h 10000"/>
              <a:gd name="connsiteX70" fmla="*/ 8442 w 10000"/>
              <a:gd name="connsiteY70" fmla="*/ 4460 h 10000"/>
              <a:gd name="connsiteX71" fmla="*/ 8547 w 10000"/>
              <a:gd name="connsiteY71" fmla="*/ 3345 h 10000"/>
              <a:gd name="connsiteX72" fmla="*/ 8652 w 10000"/>
              <a:gd name="connsiteY72" fmla="*/ 2787 h 10000"/>
              <a:gd name="connsiteX73" fmla="*/ 8652 w 10000"/>
              <a:gd name="connsiteY73" fmla="*/ 2230 h 10000"/>
              <a:gd name="connsiteX74" fmla="*/ 8652 w 10000"/>
              <a:gd name="connsiteY74" fmla="*/ 1951 h 10000"/>
              <a:gd name="connsiteX75" fmla="*/ 8652 w 10000"/>
              <a:gd name="connsiteY75" fmla="*/ 1951 h 10000"/>
              <a:gd name="connsiteX76" fmla="*/ 8547 w 10000"/>
              <a:gd name="connsiteY76" fmla="*/ 1951 h 10000"/>
              <a:gd name="connsiteX77" fmla="*/ 8338 w 10000"/>
              <a:gd name="connsiteY77" fmla="*/ 1951 h 10000"/>
              <a:gd name="connsiteX78" fmla="*/ 8128 w 10000"/>
              <a:gd name="connsiteY78" fmla="*/ 1951 h 10000"/>
              <a:gd name="connsiteX79" fmla="*/ 7814 w 10000"/>
              <a:gd name="connsiteY79" fmla="*/ 1951 h 10000"/>
              <a:gd name="connsiteX80" fmla="*/ 7500 w 10000"/>
              <a:gd name="connsiteY80" fmla="*/ 1951 h 10000"/>
              <a:gd name="connsiteX81" fmla="*/ 7081 w 10000"/>
              <a:gd name="connsiteY81" fmla="*/ 2230 h 10000"/>
              <a:gd name="connsiteX82" fmla="*/ 6453 w 10000"/>
              <a:gd name="connsiteY82" fmla="*/ 2230 h 10000"/>
              <a:gd name="connsiteX83" fmla="*/ 5942 w 10000"/>
              <a:gd name="connsiteY83" fmla="*/ 2230 h 10000"/>
              <a:gd name="connsiteX84" fmla="*/ 5419 w 10000"/>
              <a:gd name="connsiteY84" fmla="*/ 2509 h 10000"/>
              <a:gd name="connsiteX85" fmla="*/ 4895 w 10000"/>
              <a:gd name="connsiteY85" fmla="*/ 2787 h 10000"/>
              <a:gd name="connsiteX86" fmla="*/ 4476 w 10000"/>
              <a:gd name="connsiteY86" fmla="*/ 2787 h 10000"/>
              <a:gd name="connsiteX87" fmla="*/ 4058 w 10000"/>
              <a:gd name="connsiteY87" fmla="*/ 3066 h 10000"/>
              <a:gd name="connsiteX88" fmla="*/ 3547 w 10000"/>
              <a:gd name="connsiteY88" fmla="*/ 3345 h 10000"/>
              <a:gd name="connsiteX89" fmla="*/ 2919 w 10000"/>
              <a:gd name="connsiteY89" fmla="*/ 3345 h 10000"/>
              <a:gd name="connsiteX90" fmla="*/ 2291 w 10000"/>
              <a:gd name="connsiteY90" fmla="*/ 3624 h 10000"/>
              <a:gd name="connsiteX91" fmla="*/ 1976 w 10000"/>
              <a:gd name="connsiteY91" fmla="*/ 3902 h 10000"/>
              <a:gd name="connsiteX92" fmla="*/ 1767 w 10000"/>
              <a:gd name="connsiteY92" fmla="*/ 3902 h 10000"/>
              <a:gd name="connsiteX93" fmla="*/ 1453 w 10000"/>
              <a:gd name="connsiteY93" fmla="*/ 3902 h 10000"/>
              <a:gd name="connsiteX94" fmla="*/ 1257 w 10000"/>
              <a:gd name="connsiteY94" fmla="*/ 4181 h 10000"/>
              <a:gd name="connsiteX95" fmla="*/ 1152 w 10000"/>
              <a:gd name="connsiteY95" fmla="*/ 4181 h 10000"/>
              <a:gd name="connsiteX96" fmla="*/ 942 w 10000"/>
              <a:gd name="connsiteY96" fmla="*/ 4181 h 10000"/>
              <a:gd name="connsiteX97" fmla="*/ 838 w 10000"/>
              <a:gd name="connsiteY97" fmla="*/ 4181 h 10000"/>
              <a:gd name="connsiteX98" fmla="*/ 733 w 10000"/>
              <a:gd name="connsiteY98" fmla="*/ 4181 h 10000"/>
              <a:gd name="connsiteX99" fmla="*/ 628 w 10000"/>
              <a:gd name="connsiteY99" fmla="*/ 4181 h 10000"/>
              <a:gd name="connsiteX100" fmla="*/ 314 w 10000"/>
              <a:gd name="connsiteY100" fmla="*/ 3624 h 10000"/>
              <a:gd name="connsiteX101" fmla="*/ 209 w 10000"/>
              <a:gd name="connsiteY101" fmla="*/ 3345 h 10000"/>
              <a:gd name="connsiteX102" fmla="*/ 105 w 10000"/>
              <a:gd name="connsiteY102" fmla="*/ 3066 h 10000"/>
              <a:gd name="connsiteX103" fmla="*/ 0 w 10000"/>
              <a:gd name="connsiteY103" fmla="*/ 3066 h 10000"/>
              <a:gd name="connsiteX104" fmla="*/ 0 w 10000"/>
              <a:gd name="connsiteY104" fmla="*/ 2787 h 10000"/>
              <a:gd name="connsiteX105" fmla="*/ 0 w 10000"/>
              <a:gd name="connsiteY105" fmla="*/ 2787 h 10000"/>
              <a:gd name="connsiteX106" fmla="*/ 105 w 10000"/>
              <a:gd name="connsiteY106" fmla="*/ 2509 h 10000"/>
              <a:gd name="connsiteX107" fmla="*/ 209 w 10000"/>
              <a:gd name="connsiteY107" fmla="*/ 2509 h 10000"/>
              <a:gd name="connsiteX108" fmla="*/ 314 w 10000"/>
              <a:gd name="connsiteY108" fmla="*/ 2509 h 10000"/>
              <a:gd name="connsiteX109" fmla="*/ 419 w 10000"/>
              <a:gd name="connsiteY109" fmla="*/ 2509 h 10000"/>
              <a:gd name="connsiteX110" fmla="*/ 524 w 10000"/>
              <a:gd name="connsiteY110" fmla="*/ 2509 h 10000"/>
              <a:gd name="connsiteX111" fmla="*/ 733 w 10000"/>
              <a:gd name="connsiteY111" fmla="*/ 2509 h 10000"/>
              <a:gd name="connsiteX112" fmla="*/ 942 w 10000"/>
              <a:gd name="connsiteY112" fmla="*/ 2509 h 10000"/>
              <a:gd name="connsiteX113" fmla="*/ 1152 w 10000"/>
              <a:gd name="connsiteY113" fmla="*/ 2509 h 10000"/>
              <a:gd name="connsiteX114" fmla="*/ 1453 w 10000"/>
              <a:gd name="connsiteY114" fmla="*/ 2509 h 10000"/>
              <a:gd name="connsiteX115" fmla="*/ 1767 w 10000"/>
              <a:gd name="connsiteY115" fmla="*/ 2509 h 10000"/>
              <a:gd name="connsiteX116" fmla="*/ 2186 w 10000"/>
              <a:gd name="connsiteY116" fmla="*/ 2230 h 10000"/>
              <a:gd name="connsiteX117" fmla="*/ 2186 w 10000"/>
              <a:gd name="connsiteY117" fmla="*/ 2230 h 10000"/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7814 w 10000"/>
              <a:gd name="connsiteY45" fmla="*/ 9721 h 10000"/>
              <a:gd name="connsiteX46" fmla="*/ 7709 w 10000"/>
              <a:gd name="connsiteY46" fmla="*/ 9443 h 10000"/>
              <a:gd name="connsiteX47" fmla="*/ 7709 w 10000"/>
              <a:gd name="connsiteY47" fmla="*/ 9164 h 10000"/>
              <a:gd name="connsiteX48" fmla="*/ 7709 w 10000"/>
              <a:gd name="connsiteY48" fmla="*/ 8885 h 10000"/>
              <a:gd name="connsiteX49" fmla="*/ 7605 w 10000"/>
              <a:gd name="connsiteY49" fmla="*/ 8328 h 10000"/>
              <a:gd name="connsiteX50" fmla="*/ 7395 w 10000"/>
              <a:gd name="connsiteY50" fmla="*/ 7770 h 10000"/>
              <a:gd name="connsiteX51" fmla="*/ 7081 w 10000"/>
              <a:gd name="connsiteY51" fmla="*/ 7213 h 10000"/>
              <a:gd name="connsiteX52" fmla="*/ 6872 w 10000"/>
              <a:gd name="connsiteY52" fmla="*/ 6934 h 10000"/>
              <a:gd name="connsiteX53" fmla="*/ 6662 w 10000"/>
              <a:gd name="connsiteY53" fmla="*/ 6655 h 10000"/>
              <a:gd name="connsiteX54" fmla="*/ 6558 w 10000"/>
              <a:gd name="connsiteY54" fmla="*/ 6376 h 10000"/>
              <a:gd name="connsiteX55" fmla="*/ 6558 w 10000"/>
              <a:gd name="connsiteY55" fmla="*/ 6098 h 10000"/>
              <a:gd name="connsiteX56" fmla="*/ 6662 w 10000"/>
              <a:gd name="connsiteY56" fmla="*/ 6098 h 10000"/>
              <a:gd name="connsiteX57" fmla="*/ 6767 w 10000"/>
              <a:gd name="connsiteY57" fmla="*/ 6098 h 10000"/>
              <a:gd name="connsiteX58" fmla="*/ 6976 w 10000"/>
              <a:gd name="connsiteY58" fmla="*/ 6098 h 10000"/>
              <a:gd name="connsiteX59" fmla="*/ 7186 w 10000"/>
              <a:gd name="connsiteY59" fmla="*/ 6376 h 10000"/>
              <a:gd name="connsiteX60" fmla="*/ 7500 w 10000"/>
              <a:gd name="connsiteY60" fmla="*/ 6655 h 10000"/>
              <a:gd name="connsiteX61" fmla="*/ 7605 w 10000"/>
              <a:gd name="connsiteY61" fmla="*/ 6655 h 10000"/>
              <a:gd name="connsiteX62" fmla="*/ 7814 w 10000"/>
              <a:gd name="connsiteY62" fmla="*/ 6655 h 10000"/>
              <a:gd name="connsiteX63" fmla="*/ 7919 w 10000"/>
              <a:gd name="connsiteY63" fmla="*/ 6655 h 10000"/>
              <a:gd name="connsiteX64" fmla="*/ 8024 w 10000"/>
              <a:gd name="connsiteY64" fmla="*/ 6655 h 10000"/>
              <a:gd name="connsiteX65" fmla="*/ 8128 w 10000"/>
              <a:gd name="connsiteY65" fmla="*/ 6655 h 10000"/>
              <a:gd name="connsiteX66" fmla="*/ 8128 w 10000"/>
              <a:gd name="connsiteY66" fmla="*/ 6376 h 10000"/>
              <a:gd name="connsiteX67" fmla="*/ 8233 w 10000"/>
              <a:gd name="connsiteY67" fmla="*/ 6098 h 10000"/>
              <a:gd name="connsiteX68" fmla="*/ 8338 w 10000"/>
              <a:gd name="connsiteY68" fmla="*/ 5819 h 10000"/>
              <a:gd name="connsiteX69" fmla="*/ 8338 w 10000"/>
              <a:gd name="connsiteY69" fmla="*/ 5261 h 10000"/>
              <a:gd name="connsiteX70" fmla="*/ 8442 w 10000"/>
              <a:gd name="connsiteY70" fmla="*/ 4460 h 10000"/>
              <a:gd name="connsiteX71" fmla="*/ 8547 w 10000"/>
              <a:gd name="connsiteY71" fmla="*/ 3345 h 10000"/>
              <a:gd name="connsiteX72" fmla="*/ 8652 w 10000"/>
              <a:gd name="connsiteY72" fmla="*/ 2787 h 10000"/>
              <a:gd name="connsiteX73" fmla="*/ 8652 w 10000"/>
              <a:gd name="connsiteY73" fmla="*/ 2230 h 10000"/>
              <a:gd name="connsiteX74" fmla="*/ 8652 w 10000"/>
              <a:gd name="connsiteY74" fmla="*/ 1951 h 10000"/>
              <a:gd name="connsiteX75" fmla="*/ 8652 w 10000"/>
              <a:gd name="connsiteY75" fmla="*/ 1951 h 10000"/>
              <a:gd name="connsiteX76" fmla="*/ 8547 w 10000"/>
              <a:gd name="connsiteY76" fmla="*/ 1951 h 10000"/>
              <a:gd name="connsiteX77" fmla="*/ 8338 w 10000"/>
              <a:gd name="connsiteY77" fmla="*/ 1951 h 10000"/>
              <a:gd name="connsiteX78" fmla="*/ 8128 w 10000"/>
              <a:gd name="connsiteY78" fmla="*/ 1951 h 10000"/>
              <a:gd name="connsiteX79" fmla="*/ 7814 w 10000"/>
              <a:gd name="connsiteY79" fmla="*/ 1951 h 10000"/>
              <a:gd name="connsiteX80" fmla="*/ 7500 w 10000"/>
              <a:gd name="connsiteY80" fmla="*/ 1951 h 10000"/>
              <a:gd name="connsiteX81" fmla="*/ 7081 w 10000"/>
              <a:gd name="connsiteY81" fmla="*/ 2230 h 10000"/>
              <a:gd name="connsiteX82" fmla="*/ 6453 w 10000"/>
              <a:gd name="connsiteY82" fmla="*/ 2230 h 10000"/>
              <a:gd name="connsiteX83" fmla="*/ 5942 w 10000"/>
              <a:gd name="connsiteY83" fmla="*/ 2230 h 10000"/>
              <a:gd name="connsiteX84" fmla="*/ 5419 w 10000"/>
              <a:gd name="connsiteY84" fmla="*/ 2509 h 10000"/>
              <a:gd name="connsiteX85" fmla="*/ 4895 w 10000"/>
              <a:gd name="connsiteY85" fmla="*/ 2787 h 10000"/>
              <a:gd name="connsiteX86" fmla="*/ 4476 w 10000"/>
              <a:gd name="connsiteY86" fmla="*/ 2787 h 10000"/>
              <a:gd name="connsiteX87" fmla="*/ 4058 w 10000"/>
              <a:gd name="connsiteY87" fmla="*/ 3066 h 10000"/>
              <a:gd name="connsiteX88" fmla="*/ 3547 w 10000"/>
              <a:gd name="connsiteY88" fmla="*/ 3345 h 10000"/>
              <a:gd name="connsiteX89" fmla="*/ 2919 w 10000"/>
              <a:gd name="connsiteY89" fmla="*/ 3345 h 10000"/>
              <a:gd name="connsiteX90" fmla="*/ 2291 w 10000"/>
              <a:gd name="connsiteY90" fmla="*/ 3624 h 10000"/>
              <a:gd name="connsiteX91" fmla="*/ 1976 w 10000"/>
              <a:gd name="connsiteY91" fmla="*/ 3902 h 10000"/>
              <a:gd name="connsiteX92" fmla="*/ 1767 w 10000"/>
              <a:gd name="connsiteY92" fmla="*/ 3902 h 10000"/>
              <a:gd name="connsiteX93" fmla="*/ 1453 w 10000"/>
              <a:gd name="connsiteY93" fmla="*/ 3902 h 10000"/>
              <a:gd name="connsiteX94" fmla="*/ 1257 w 10000"/>
              <a:gd name="connsiteY94" fmla="*/ 4181 h 10000"/>
              <a:gd name="connsiteX95" fmla="*/ 1152 w 10000"/>
              <a:gd name="connsiteY95" fmla="*/ 4181 h 10000"/>
              <a:gd name="connsiteX96" fmla="*/ 838 w 10000"/>
              <a:gd name="connsiteY96" fmla="*/ 4181 h 10000"/>
              <a:gd name="connsiteX97" fmla="*/ 733 w 10000"/>
              <a:gd name="connsiteY97" fmla="*/ 4181 h 10000"/>
              <a:gd name="connsiteX98" fmla="*/ 628 w 10000"/>
              <a:gd name="connsiteY98" fmla="*/ 4181 h 10000"/>
              <a:gd name="connsiteX99" fmla="*/ 314 w 10000"/>
              <a:gd name="connsiteY99" fmla="*/ 3624 h 10000"/>
              <a:gd name="connsiteX100" fmla="*/ 209 w 10000"/>
              <a:gd name="connsiteY100" fmla="*/ 3345 h 10000"/>
              <a:gd name="connsiteX101" fmla="*/ 105 w 10000"/>
              <a:gd name="connsiteY101" fmla="*/ 3066 h 10000"/>
              <a:gd name="connsiteX102" fmla="*/ 0 w 10000"/>
              <a:gd name="connsiteY102" fmla="*/ 3066 h 10000"/>
              <a:gd name="connsiteX103" fmla="*/ 0 w 10000"/>
              <a:gd name="connsiteY103" fmla="*/ 2787 h 10000"/>
              <a:gd name="connsiteX104" fmla="*/ 0 w 10000"/>
              <a:gd name="connsiteY104" fmla="*/ 2787 h 10000"/>
              <a:gd name="connsiteX105" fmla="*/ 105 w 10000"/>
              <a:gd name="connsiteY105" fmla="*/ 2509 h 10000"/>
              <a:gd name="connsiteX106" fmla="*/ 209 w 10000"/>
              <a:gd name="connsiteY106" fmla="*/ 2509 h 10000"/>
              <a:gd name="connsiteX107" fmla="*/ 314 w 10000"/>
              <a:gd name="connsiteY107" fmla="*/ 2509 h 10000"/>
              <a:gd name="connsiteX108" fmla="*/ 419 w 10000"/>
              <a:gd name="connsiteY108" fmla="*/ 2509 h 10000"/>
              <a:gd name="connsiteX109" fmla="*/ 524 w 10000"/>
              <a:gd name="connsiteY109" fmla="*/ 2509 h 10000"/>
              <a:gd name="connsiteX110" fmla="*/ 733 w 10000"/>
              <a:gd name="connsiteY110" fmla="*/ 2509 h 10000"/>
              <a:gd name="connsiteX111" fmla="*/ 942 w 10000"/>
              <a:gd name="connsiteY111" fmla="*/ 2509 h 10000"/>
              <a:gd name="connsiteX112" fmla="*/ 1152 w 10000"/>
              <a:gd name="connsiteY112" fmla="*/ 2509 h 10000"/>
              <a:gd name="connsiteX113" fmla="*/ 1453 w 10000"/>
              <a:gd name="connsiteY113" fmla="*/ 2509 h 10000"/>
              <a:gd name="connsiteX114" fmla="*/ 1767 w 10000"/>
              <a:gd name="connsiteY114" fmla="*/ 2509 h 10000"/>
              <a:gd name="connsiteX115" fmla="*/ 2186 w 10000"/>
              <a:gd name="connsiteY115" fmla="*/ 2230 h 10000"/>
              <a:gd name="connsiteX116" fmla="*/ 2186 w 10000"/>
              <a:gd name="connsiteY116" fmla="*/ 2230 h 10000"/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7814 w 10000"/>
              <a:gd name="connsiteY45" fmla="*/ 9721 h 10000"/>
              <a:gd name="connsiteX46" fmla="*/ 7709 w 10000"/>
              <a:gd name="connsiteY46" fmla="*/ 9443 h 10000"/>
              <a:gd name="connsiteX47" fmla="*/ 7709 w 10000"/>
              <a:gd name="connsiteY47" fmla="*/ 9164 h 10000"/>
              <a:gd name="connsiteX48" fmla="*/ 7709 w 10000"/>
              <a:gd name="connsiteY48" fmla="*/ 8885 h 10000"/>
              <a:gd name="connsiteX49" fmla="*/ 7605 w 10000"/>
              <a:gd name="connsiteY49" fmla="*/ 8328 h 10000"/>
              <a:gd name="connsiteX50" fmla="*/ 7395 w 10000"/>
              <a:gd name="connsiteY50" fmla="*/ 7770 h 10000"/>
              <a:gd name="connsiteX51" fmla="*/ 7081 w 10000"/>
              <a:gd name="connsiteY51" fmla="*/ 7213 h 10000"/>
              <a:gd name="connsiteX52" fmla="*/ 6872 w 10000"/>
              <a:gd name="connsiteY52" fmla="*/ 6934 h 10000"/>
              <a:gd name="connsiteX53" fmla="*/ 6662 w 10000"/>
              <a:gd name="connsiteY53" fmla="*/ 6655 h 10000"/>
              <a:gd name="connsiteX54" fmla="*/ 6558 w 10000"/>
              <a:gd name="connsiteY54" fmla="*/ 6376 h 10000"/>
              <a:gd name="connsiteX55" fmla="*/ 6558 w 10000"/>
              <a:gd name="connsiteY55" fmla="*/ 6098 h 10000"/>
              <a:gd name="connsiteX56" fmla="*/ 6662 w 10000"/>
              <a:gd name="connsiteY56" fmla="*/ 6098 h 10000"/>
              <a:gd name="connsiteX57" fmla="*/ 6767 w 10000"/>
              <a:gd name="connsiteY57" fmla="*/ 6098 h 10000"/>
              <a:gd name="connsiteX58" fmla="*/ 6976 w 10000"/>
              <a:gd name="connsiteY58" fmla="*/ 6098 h 10000"/>
              <a:gd name="connsiteX59" fmla="*/ 7186 w 10000"/>
              <a:gd name="connsiteY59" fmla="*/ 6376 h 10000"/>
              <a:gd name="connsiteX60" fmla="*/ 7500 w 10000"/>
              <a:gd name="connsiteY60" fmla="*/ 6655 h 10000"/>
              <a:gd name="connsiteX61" fmla="*/ 7605 w 10000"/>
              <a:gd name="connsiteY61" fmla="*/ 6655 h 10000"/>
              <a:gd name="connsiteX62" fmla="*/ 7814 w 10000"/>
              <a:gd name="connsiteY62" fmla="*/ 6655 h 10000"/>
              <a:gd name="connsiteX63" fmla="*/ 7919 w 10000"/>
              <a:gd name="connsiteY63" fmla="*/ 6655 h 10000"/>
              <a:gd name="connsiteX64" fmla="*/ 8024 w 10000"/>
              <a:gd name="connsiteY64" fmla="*/ 6655 h 10000"/>
              <a:gd name="connsiteX65" fmla="*/ 8128 w 10000"/>
              <a:gd name="connsiteY65" fmla="*/ 6655 h 10000"/>
              <a:gd name="connsiteX66" fmla="*/ 8128 w 10000"/>
              <a:gd name="connsiteY66" fmla="*/ 6376 h 10000"/>
              <a:gd name="connsiteX67" fmla="*/ 8233 w 10000"/>
              <a:gd name="connsiteY67" fmla="*/ 6098 h 10000"/>
              <a:gd name="connsiteX68" fmla="*/ 8338 w 10000"/>
              <a:gd name="connsiteY68" fmla="*/ 5819 h 10000"/>
              <a:gd name="connsiteX69" fmla="*/ 8338 w 10000"/>
              <a:gd name="connsiteY69" fmla="*/ 5261 h 10000"/>
              <a:gd name="connsiteX70" fmla="*/ 8442 w 10000"/>
              <a:gd name="connsiteY70" fmla="*/ 4460 h 10000"/>
              <a:gd name="connsiteX71" fmla="*/ 8547 w 10000"/>
              <a:gd name="connsiteY71" fmla="*/ 3345 h 10000"/>
              <a:gd name="connsiteX72" fmla="*/ 8652 w 10000"/>
              <a:gd name="connsiteY72" fmla="*/ 2787 h 10000"/>
              <a:gd name="connsiteX73" fmla="*/ 8652 w 10000"/>
              <a:gd name="connsiteY73" fmla="*/ 2230 h 10000"/>
              <a:gd name="connsiteX74" fmla="*/ 8652 w 10000"/>
              <a:gd name="connsiteY74" fmla="*/ 1951 h 10000"/>
              <a:gd name="connsiteX75" fmla="*/ 8652 w 10000"/>
              <a:gd name="connsiteY75" fmla="*/ 1951 h 10000"/>
              <a:gd name="connsiteX76" fmla="*/ 8547 w 10000"/>
              <a:gd name="connsiteY76" fmla="*/ 1951 h 10000"/>
              <a:gd name="connsiteX77" fmla="*/ 8338 w 10000"/>
              <a:gd name="connsiteY77" fmla="*/ 1951 h 10000"/>
              <a:gd name="connsiteX78" fmla="*/ 8128 w 10000"/>
              <a:gd name="connsiteY78" fmla="*/ 1951 h 10000"/>
              <a:gd name="connsiteX79" fmla="*/ 7814 w 10000"/>
              <a:gd name="connsiteY79" fmla="*/ 1951 h 10000"/>
              <a:gd name="connsiteX80" fmla="*/ 7500 w 10000"/>
              <a:gd name="connsiteY80" fmla="*/ 1951 h 10000"/>
              <a:gd name="connsiteX81" fmla="*/ 7081 w 10000"/>
              <a:gd name="connsiteY81" fmla="*/ 2230 h 10000"/>
              <a:gd name="connsiteX82" fmla="*/ 6453 w 10000"/>
              <a:gd name="connsiteY82" fmla="*/ 2230 h 10000"/>
              <a:gd name="connsiteX83" fmla="*/ 5942 w 10000"/>
              <a:gd name="connsiteY83" fmla="*/ 2230 h 10000"/>
              <a:gd name="connsiteX84" fmla="*/ 5419 w 10000"/>
              <a:gd name="connsiteY84" fmla="*/ 2509 h 10000"/>
              <a:gd name="connsiteX85" fmla="*/ 4895 w 10000"/>
              <a:gd name="connsiteY85" fmla="*/ 2787 h 10000"/>
              <a:gd name="connsiteX86" fmla="*/ 4476 w 10000"/>
              <a:gd name="connsiteY86" fmla="*/ 2787 h 10000"/>
              <a:gd name="connsiteX87" fmla="*/ 4058 w 10000"/>
              <a:gd name="connsiteY87" fmla="*/ 3066 h 10000"/>
              <a:gd name="connsiteX88" fmla="*/ 3547 w 10000"/>
              <a:gd name="connsiteY88" fmla="*/ 3345 h 10000"/>
              <a:gd name="connsiteX89" fmla="*/ 2919 w 10000"/>
              <a:gd name="connsiteY89" fmla="*/ 3345 h 10000"/>
              <a:gd name="connsiteX90" fmla="*/ 2291 w 10000"/>
              <a:gd name="connsiteY90" fmla="*/ 3624 h 10000"/>
              <a:gd name="connsiteX91" fmla="*/ 1976 w 10000"/>
              <a:gd name="connsiteY91" fmla="*/ 3902 h 10000"/>
              <a:gd name="connsiteX92" fmla="*/ 1767 w 10000"/>
              <a:gd name="connsiteY92" fmla="*/ 3902 h 10000"/>
              <a:gd name="connsiteX93" fmla="*/ 1453 w 10000"/>
              <a:gd name="connsiteY93" fmla="*/ 3902 h 10000"/>
              <a:gd name="connsiteX94" fmla="*/ 1257 w 10000"/>
              <a:gd name="connsiteY94" fmla="*/ 4181 h 10000"/>
              <a:gd name="connsiteX95" fmla="*/ 1152 w 10000"/>
              <a:gd name="connsiteY95" fmla="*/ 4181 h 10000"/>
              <a:gd name="connsiteX96" fmla="*/ 838 w 10000"/>
              <a:gd name="connsiteY96" fmla="*/ 4181 h 10000"/>
              <a:gd name="connsiteX97" fmla="*/ 628 w 10000"/>
              <a:gd name="connsiteY97" fmla="*/ 4181 h 10000"/>
              <a:gd name="connsiteX98" fmla="*/ 314 w 10000"/>
              <a:gd name="connsiteY98" fmla="*/ 3624 h 10000"/>
              <a:gd name="connsiteX99" fmla="*/ 209 w 10000"/>
              <a:gd name="connsiteY99" fmla="*/ 3345 h 10000"/>
              <a:gd name="connsiteX100" fmla="*/ 105 w 10000"/>
              <a:gd name="connsiteY100" fmla="*/ 3066 h 10000"/>
              <a:gd name="connsiteX101" fmla="*/ 0 w 10000"/>
              <a:gd name="connsiteY101" fmla="*/ 3066 h 10000"/>
              <a:gd name="connsiteX102" fmla="*/ 0 w 10000"/>
              <a:gd name="connsiteY102" fmla="*/ 2787 h 10000"/>
              <a:gd name="connsiteX103" fmla="*/ 0 w 10000"/>
              <a:gd name="connsiteY103" fmla="*/ 2787 h 10000"/>
              <a:gd name="connsiteX104" fmla="*/ 105 w 10000"/>
              <a:gd name="connsiteY104" fmla="*/ 2509 h 10000"/>
              <a:gd name="connsiteX105" fmla="*/ 209 w 10000"/>
              <a:gd name="connsiteY105" fmla="*/ 2509 h 10000"/>
              <a:gd name="connsiteX106" fmla="*/ 314 w 10000"/>
              <a:gd name="connsiteY106" fmla="*/ 2509 h 10000"/>
              <a:gd name="connsiteX107" fmla="*/ 419 w 10000"/>
              <a:gd name="connsiteY107" fmla="*/ 2509 h 10000"/>
              <a:gd name="connsiteX108" fmla="*/ 524 w 10000"/>
              <a:gd name="connsiteY108" fmla="*/ 2509 h 10000"/>
              <a:gd name="connsiteX109" fmla="*/ 733 w 10000"/>
              <a:gd name="connsiteY109" fmla="*/ 2509 h 10000"/>
              <a:gd name="connsiteX110" fmla="*/ 942 w 10000"/>
              <a:gd name="connsiteY110" fmla="*/ 2509 h 10000"/>
              <a:gd name="connsiteX111" fmla="*/ 1152 w 10000"/>
              <a:gd name="connsiteY111" fmla="*/ 2509 h 10000"/>
              <a:gd name="connsiteX112" fmla="*/ 1453 w 10000"/>
              <a:gd name="connsiteY112" fmla="*/ 2509 h 10000"/>
              <a:gd name="connsiteX113" fmla="*/ 1767 w 10000"/>
              <a:gd name="connsiteY113" fmla="*/ 2509 h 10000"/>
              <a:gd name="connsiteX114" fmla="*/ 2186 w 10000"/>
              <a:gd name="connsiteY114" fmla="*/ 2230 h 10000"/>
              <a:gd name="connsiteX115" fmla="*/ 2186 w 10000"/>
              <a:gd name="connsiteY115" fmla="*/ 2230 h 10000"/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7814 w 10000"/>
              <a:gd name="connsiteY45" fmla="*/ 9721 h 10000"/>
              <a:gd name="connsiteX46" fmla="*/ 7709 w 10000"/>
              <a:gd name="connsiteY46" fmla="*/ 9443 h 10000"/>
              <a:gd name="connsiteX47" fmla="*/ 7709 w 10000"/>
              <a:gd name="connsiteY47" fmla="*/ 9164 h 10000"/>
              <a:gd name="connsiteX48" fmla="*/ 7709 w 10000"/>
              <a:gd name="connsiteY48" fmla="*/ 8885 h 10000"/>
              <a:gd name="connsiteX49" fmla="*/ 7605 w 10000"/>
              <a:gd name="connsiteY49" fmla="*/ 8328 h 10000"/>
              <a:gd name="connsiteX50" fmla="*/ 7395 w 10000"/>
              <a:gd name="connsiteY50" fmla="*/ 7770 h 10000"/>
              <a:gd name="connsiteX51" fmla="*/ 7081 w 10000"/>
              <a:gd name="connsiteY51" fmla="*/ 7213 h 10000"/>
              <a:gd name="connsiteX52" fmla="*/ 6872 w 10000"/>
              <a:gd name="connsiteY52" fmla="*/ 6934 h 10000"/>
              <a:gd name="connsiteX53" fmla="*/ 6662 w 10000"/>
              <a:gd name="connsiteY53" fmla="*/ 6655 h 10000"/>
              <a:gd name="connsiteX54" fmla="*/ 6558 w 10000"/>
              <a:gd name="connsiteY54" fmla="*/ 6376 h 10000"/>
              <a:gd name="connsiteX55" fmla="*/ 6558 w 10000"/>
              <a:gd name="connsiteY55" fmla="*/ 6098 h 10000"/>
              <a:gd name="connsiteX56" fmla="*/ 6662 w 10000"/>
              <a:gd name="connsiteY56" fmla="*/ 6098 h 10000"/>
              <a:gd name="connsiteX57" fmla="*/ 6767 w 10000"/>
              <a:gd name="connsiteY57" fmla="*/ 6098 h 10000"/>
              <a:gd name="connsiteX58" fmla="*/ 6976 w 10000"/>
              <a:gd name="connsiteY58" fmla="*/ 6098 h 10000"/>
              <a:gd name="connsiteX59" fmla="*/ 7186 w 10000"/>
              <a:gd name="connsiteY59" fmla="*/ 6376 h 10000"/>
              <a:gd name="connsiteX60" fmla="*/ 7500 w 10000"/>
              <a:gd name="connsiteY60" fmla="*/ 6655 h 10000"/>
              <a:gd name="connsiteX61" fmla="*/ 7605 w 10000"/>
              <a:gd name="connsiteY61" fmla="*/ 6655 h 10000"/>
              <a:gd name="connsiteX62" fmla="*/ 7814 w 10000"/>
              <a:gd name="connsiteY62" fmla="*/ 6655 h 10000"/>
              <a:gd name="connsiteX63" fmla="*/ 7919 w 10000"/>
              <a:gd name="connsiteY63" fmla="*/ 6655 h 10000"/>
              <a:gd name="connsiteX64" fmla="*/ 8024 w 10000"/>
              <a:gd name="connsiteY64" fmla="*/ 6655 h 10000"/>
              <a:gd name="connsiteX65" fmla="*/ 8128 w 10000"/>
              <a:gd name="connsiteY65" fmla="*/ 6655 h 10000"/>
              <a:gd name="connsiteX66" fmla="*/ 8128 w 10000"/>
              <a:gd name="connsiteY66" fmla="*/ 6376 h 10000"/>
              <a:gd name="connsiteX67" fmla="*/ 8233 w 10000"/>
              <a:gd name="connsiteY67" fmla="*/ 6098 h 10000"/>
              <a:gd name="connsiteX68" fmla="*/ 8338 w 10000"/>
              <a:gd name="connsiteY68" fmla="*/ 5819 h 10000"/>
              <a:gd name="connsiteX69" fmla="*/ 8338 w 10000"/>
              <a:gd name="connsiteY69" fmla="*/ 5261 h 10000"/>
              <a:gd name="connsiteX70" fmla="*/ 8442 w 10000"/>
              <a:gd name="connsiteY70" fmla="*/ 4460 h 10000"/>
              <a:gd name="connsiteX71" fmla="*/ 8547 w 10000"/>
              <a:gd name="connsiteY71" fmla="*/ 3345 h 10000"/>
              <a:gd name="connsiteX72" fmla="*/ 8652 w 10000"/>
              <a:gd name="connsiteY72" fmla="*/ 2787 h 10000"/>
              <a:gd name="connsiteX73" fmla="*/ 8652 w 10000"/>
              <a:gd name="connsiteY73" fmla="*/ 2230 h 10000"/>
              <a:gd name="connsiteX74" fmla="*/ 8652 w 10000"/>
              <a:gd name="connsiteY74" fmla="*/ 1951 h 10000"/>
              <a:gd name="connsiteX75" fmla="*/ 8652 w 10000"/>
              <a:gd name="connsiteY75" fmla="*/ 1951 h 10000"/>
              <a:gd name="connsiteX76" fmla="*/ 8547 w 10000"/>
              <a:gd name="connsiteY76" fmla="*/ 1951 h 10000"/>
              <a:gd name="connsiteX77" fmla="*/ 8338 w 10000"/>
              <a:gd name="connsiteY77" fmla="*/ 1951 h 10000"/>
              <a:gd name="connsiteX78" fmla="*/ 8128 w 10000"/>
              <a:gd name="connsiteY78" fmla="*/ 1951 h 10000"/>
              <a:gd name="connsiteX79" fmla="*/ 7814 w 10000"/>
              <a:gd name="connsiteY79" fmla="*/ 1951 h 10000"/>
              <a:gd name="connsiteX80" fmla="*/ 7500 w 10000"/>
              <a:gd name="connsiteY80" fmla="*/ 1951 h 10000"/>
              <a:gd name="connsiteX81" fmla="*/ 7081 w 10000"/>
              <a:gd name="connsiteY81" fmla="*/ 2230 h 10000"/>
              <a:gd name="connsiteX82" fmla="*/ 6453 w 10000"/>
              <a:gd name="connsiteY82" fmla="*/ 2230 h 10000"/>
              <a:gd name="connsiteX83" fmla="*/ 5942 w 10000"/>
              <a:gd name="connsiteY83" fmla="*/ 2230 h 10000"/>
              <a:gd name="connsiteX84" fmla="*/ 5419 w 10000"/>
              <a:gd name="connsiteY84" fmla="*/ 2509 h 10000"/>
              <a:gd name="connsiteX85" fmla="*/ 4895 w 10000"/>
              <a:gd name="connsiteY85" fmla="*/ 2787 h 10000"/>
              <a:gd name="connsiteX86" fmla="*/ 4476 w 10000"/>
              <a:gd name="connsiteY86" fmla="*/ 2787 h 10000"/>
              <a:gd name="connsiteX87" fmla="*/ 4058 w 10000"/>
              <a:gd name="connsiteY87" fmla="*/ 3066 h 10000"/>
              <a:gd name="connsiteX88" fmla="*/ 3547 w 10000"/>
              <a:gd name="connsiteY88" fmla="*/ 3345 h 10000"/>
              <a:gd name="connsiteX89" fmla="*/ 2919 w 10000"/>
              <a:gd name="connsiteY89" fmla="*/ 3345 h 10000"/>
              <a:gd name="connsiteX90" fmla="*/ 2291 w 10000"/>
              <a:gd name="connsiteY90" fmla="*/ 3624 h 10000"/>
              <a:gd name="connsiteX91" fmla="*/ 1976 w 10000"/>
              <a:gd name="connsiteY91" fmla="*/ 3902 h 10000"/>
              <a:gd name="connsiteX92" fmla="*/ 1767 w 10000"/>
              <a:gd name="connsiteY92" fmla="*/ 3902 h 10000"/>
              <a:gd name="connsiteX93" fmla="*/ 1453 w 10000"/>
              <a:gd name="connsiteY93" fmla="*/ 3902 h 10000"/>
              <a:gd name="connsiteX94" fmla="*/ 1257 w 10000"/>
              <a:gd name="connsiteY94" fmla="*/ 4181 h 10000"/>
              <a:gd name="connsiteX95" fmla="*/ 1152 w 10000"/>
              <a:gd name="connsiteY95" fmla="*/ 4181 h 10000"/>
              <a:gd name="connsiteX96" fmla="*/ 838 w 10000"/>
              <a:gd name="connsiteY96" fmla="*/ 4181 h 10000"/>
              <a:gd name="connsiteX97" fmla="*/ 314 w 10000"/>
              <a:gd name="connsiteY97" fmla="*/ 3624 h 10000"/>
              <a:gd name="connsiteX98" fmla="*/ 209 w 10000"/>
              <a:gd name="connsiteY98" fmla="*/ 3345 h 10000"/>
              <a:gd name="connsiteX99" fmla="*/ 105 w 10000"/>
              <a:gd name="connsiteY99" fmla="*/ 3066 h 10000"/>
              <a:gd name="connsiteX100" fmla="*/ 0 w 10000"/>
              <a:gd name="connsiteY100" fmla="*/ 3066 h 10000"/>
              <a:gd name="connsiteX101" fmla="*/ 0 w 10000"/>
              <a:gd name="connsiteY101" fmla="*/ 2787 h 10000"/>
              <a:gd name="connsiteX102" fmla="*/ 0 w 10000"/>
              <a:gd name="connsiteY102" fmla="*/ 2787 h 10000"/>
              <a:gd name="connsiteX103" fmla="*/ 105 w 10000"/>
              <a:gd name="connsiteY103" fmla="*/ 2509 h 10000"/>
              <a:gd name="connsiteX104" fmla="*/ 209 w 10000"/>
              <a:gd name="connsiteY104" fmla="*/ 2509 h 10000"/>
              <a:gd name="connsiteX105" fmla="*/ 314 w 10000"/>
              <a:gd name="connsiteY105" fmla="*/ 2509 h 10000"/>
              <a:gd name="connsiteX106" fmla="*/ 419 w 10000"/>
              <a:gd name="connsiteY106" fmla="*/ 2509 h 10000"/>
              <a:gd name="connsiteX107" fmla="*/ 524 w 10000"/>
              <a:gd name="connsiteY107" fmla="*/ 2509 h 10000"/>
              <a:gd name="connsiteX108" fmla="*/ 733 w 10000"/>
              <a:gd name="connsiteY108" fmla="*/ 2509 h 10000"/>
              <a:gd name="connsiteX109" fmla="*/ 942 w 10000"/>
              <a:gd name="connsiteY109" fmla="*/ 2509 h 10000"/>
              <a:gd name="connsiteX110" fmla="*/ 1152 w 10000"/>
              <a:gd name="connsiteY110" fmla="*/ 2509 h 10000"/>
              <a:gd name="connsiteX111" fmla="*/ 1453 w 10000"/>
              <a:gd name="connsiteY111" fmla="*/ 2509 h 10000"/>
              <a:gd name="connsiteX112" fmla="*/ 1767 w 10000"/>
              <a:gd name="connsiteY112" fmla="*/ 2509 h 10000"/>
              <a:gd name="connsiteX113" fmla="*/ 2186 w 10000"/>
              <a:gd name="connsiteY113" fmla="*/ 2230 h 10000"/>
              <a:gd name="connsiteX114" fmla="*/ 2186 w 10000"/>
              <a:gd name="connsiteY114" fmla="*/ 2230 h 10000"/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7814 w 10000"/>
              <a:gd name="connsiteY45" fmla="*/ 9721 h 10000"/>
              <a:gd name="connsiteX46" fmla="*/ 7709 w 10000"/>
              <a:gd name="connsiteY46" fmla="*/ 9443 h 10000"/>
              <a:gd name="connsiteX47" fmla="*/ 7709 w 10000"/>
              <a:gd name="connsiteY47" fmla="*/ 9164 h 10000"/>
              <a:gd name="connsiteX48" fmla="*/ 7709 w 10000"/>
              <a:gd name="connsiteY48" fmla="*/ 8885 h 10000"/>
              <a:gd name="connsiteX49" fmla="*/ 7605 w 10000"/>
              <a:gd name="connsiteY49" fmla="*/ 8328 h 10000"/>
              <a:gd name="connsiteX50" fmla="*/ 7395 w 10000"/>
              <a:gd name="connsiteY50" fmla="*/ 7770 h 10000"/>
              <a:gd name="connsiteX51" fmla="*/ 7081 w 10000"/>
              <a:gd name="connsiteY51" fmla="*/ 7213 h 10000"/>
              <a:gd name="connsiteX52" fmla="*/ 6872 w 10000"/>
              <a:gd name="connsiteY52" fmla="*/ 6934 h 10000"/>
              <a:gd name="connsiteX53" fmla="*/ 6662 w 10000"/>
              <a:gd name="connsiteY53" fmla="*/ 6655 h 10000"/>
              <a:gd name="connsiteX54" fmla="*/ 6558 w 10000"/>
              <a:gd name="connsiteY54" fmla="*/ 6376 h 10000"/>
              <a:gd name="connsiteX55" fmla="*/ 6558 w 10000"/>
              <a:gd name="connsiteY55" fmla="*/ 6098 h 10000"/>
              <a:gd name="connsiteX56" fmla="*/ 6662 w 10000"/>
              <a:gd name="connsiteY56" fmla="*/ 6098 h 10000"/>
              <a:gd name="connsiteX57" fmla="*/ 6767 w 10000"/>
              <a:gd name="connsiteY57" fmla="*/ 6098 h 10000"/>
              <a:gd name="connsiteX58" fmla="*/ 6976 w 10000"/>
              <a:gd name="connsiteY58" fmla="*/ 6098 h 10000"/>
              <a:gd name="connsiteX59" fmla="*/ 7186 w 10000"/>
              <a:gd name="connsiteY59" fmla="*/ 6376 h 10000"/>
              <a:gd name="connsiteX60" fmla="*/ 7500 w 10000"/>
              <a:gd name="connsiteY60" fmla="*/ 6655 h 10000"/>
              <a:gd name="connsiteX61" fmla="*/ 7605 w 10000"/>
              <a:gd name="connsiteY61" fmla="*/ 6655 h 10000"/>
              <a:gd name="connsiteX62" fmla="*/ 7814 w 10000"/>
              <a:gd name="connsiteY62" fmla="*/ 6655 h 10000"/>
              <a:gd name="connsiteX63" fmla="*/ 7919 w 10000"/>
              <a:gd name="connsiteY63" fmla="*/ 6655 h 10000"/>
              <a:gd name="connsiteX64" fmla="*/ 8024 w 10000"/>
              <a:gd name="connsiteY64" fmla="*/ 6655 h 10000"/>
              <a:gd name="connsiteX65" fmla="*/ 8128 w 10000"/>
              <a:gd name="connsiteY65" fmla="*/ 6655 h 10000"/>
              <a:gd name="connsiteX66" fmla="*/ 8128 w 10000"/>
              <a:gd name="connsiteY66" fmla="*/ 6376 h 10000"/>
              <a:gd name="connsiteX67" fmla="*/ 8233 w 10000"/>
              <a:gd name="connsiteY67" fmla="*/ 6098 h 10000"/>
              <a:gd name="connsiteX68" fmla="*/ 8338 w 10000"/>
              <a:gd name="connsiteY68" fmla="*/ 5819 h 10000"/>
              <a:gd name="connsiteX69" fmla="*/ 8338 w 10000"/>
              <a:gd name="connsiteY69" fmla="*/ 5261 h 10000"/>
              <a:gd name="connsiteX70" fmla="*/ 8442 w 10000"/>
              <a:gd name="connsiteY70" fmla="*/ 4460 h 10000"/>
              <a:gd name="connsiteX71" fmla="*/ 8547 w 10000"/>
              <a:gd name="connsiteY71" fmla="*/ 3345 h 10000"/>
              <a:gd name="connsiteX72" fmla="*/ 8652 w 10000"/>
              <a:gd name="connsiteY72" fmla="*/ 2787 h 10000"/>
              <a:gd name="connsiteX73" fmla="*/ 8652 w 10000"/>
              <a:gd name="connsiteY73" fmla="*/ 2230 h 10000"/>
              <a:gd name="connsiteX74" fmla="*/ 8652 w 10000"/>
              <a:gd name="connsiteY74" fmla="*/ 1951 h 10000"/>
              <a:gd name="connsiteX75" fmla="*/ 8652 w 10000"/>
              <a:gd name="connsiteY75" fmla="*/ 1951 h 10000"/>
              <a:gd name="connsiteX76" fmla="*/ 8547 w 10000"/>
              <a:gd name="connsiteY76" fmla="*/ 1951 h 10000"/>
              <a:gd name="connsiteX77" fmla="*/ 8338 w 10000"/>
              <a:gd name="connsiteY77" fmla="*/ 1951 h 10000"/>
              <a:gd name="connsiteX78" fmla="*/ 8128 w 10000"/>
              <a:gd name="connsiteY78" fmla="*/ 1951 h 10000"/>
              <a:gd name="connsiteX79" fmla="*/ 7814 w 10000"/>
              <a:gd name="connsiteY79" fmla="*/ 1951 h 10000"/>
              <a:gd name="connsiteX80" fmla="*/ 7500 w 10000"/>
              <a:gd name="connsiteY80" fmla="*/ 1951 h 10000"/>
              <a:gd name="connsiteX81" fmla="*/ 7081 w 10000"/>
              <a:gd name="connsiteY81" fmla="*/ 2230 h 10000"/>
              <a:gd name="connsiteX82" fmla="*/ 6453 w 10000"/>
              <a:gd name="connsiteY82" fmla="*/ 2230 h 10000"/>
              <a:gd name="connsiteX83" fmla="*/ 5942 w 10000"/>
              <a:gd name="connsiteY83" fmla="*/ 2230 h 10000"/>
              <a:gd name="connsiteX84" fmla="*/ 5419 w 10000"/>
              <a:gd name="connsiteY84" fmla="*/ 2509 h 10000"/>
              <a:gd name="connsiteX85" fmla="*/ 4895 w 10000"/>
              <a:gd name="connsiteY85" fmla="*/ 2787 h 10000"/>
              <a:gd name="connsiteX86" fmla="*/ 4476 w 10000"/>
              <a:gd name="connsiteY86" fmla="*/ 2787 h 10000"/>
              <a:gd name="connsiteX87" fmla="*/ 4058 w 10000"/>
              <a:gd name="connsiteY87" fmla="*/ 3066 h 10000"/>
              <a:gd name="connsiteX88" fmla="*/ 3547 w 10000"/>
              <a:gd name="connsiteY88" fmla="*/ 3345 h 10000"/>
              <a:gd name="connsiteX89" fmla="*/ 2919 w 10000"/>
              <a:gd name="connsiteY89" fmla="*/ 3345 h 10000"/>
              <a:gd name="connsiteX90" fmla="*/ 2291 w 10000"/>
              <a:gd name="connsiteY90" fmla="*/ 3624 h 10000"/>
              <a:gd name="connsiteX91" fmla="*/ 1976 w 10000"/>
              <a:gd name="connsiteY91" fmla="*/ 3902 h 10000"/>
              <a:gd name="connsiteX92" fmla="*/ 1767 w 10000"/>
              <a:gd name="connsiteY92" fmla="*/ 3902 h 10000"/>
              <a:gd name="connsiteX93" fmla="*/ 1453 w 10000"/>
              <a:gd name="connsiteY93" fmla="*/ 3902 h 10000"/>
              <a:gd name="connsiteX94" fmla="*/ 1257 w 10000"/>
              <a:gd name="connsiteY94" fmla="*/ 4181 h 10000"/>
              <a:gd name="connsiteX95" fmla="*/ 1152 w 10000"/>
              <a:gd name="connsiteY95" fmla="*/ 4181 h 10000"/>
              <a:gd name="connsiteX96" fmla="*/ 838 w 10000"/>
              <a:gd name="connsiteY96" fmla="*/ 4181 h 10000"/>
              <a:gd name="connsiteX97" fmla="*/ 314 w 10000"/>
              <a:gd name="connsiteY97" fmla="*/ 3624 h 10000"/>
              <a:gd name="connsiteX98" fmla="*/ 105 w 10000"/>
              <a:gd name="connsiteY98" fmla="*/ 3066 h 10000"/>
              <a:gd name="connsiteX99" fmla="*/ 0 w 10000"/>
              <a:gd name="connsiteY99" fmla="*/ 3066 h 10000"/>
              <a:gd name="connsiteX100" fmla="*/ 0 w 10000"/>
              <a:gd name="connsiteY100" fmla="*/ 2787 h 10000"/>
              <a:gd name="connsiteX101" fmla="*/ 0 w 10000"/>
              <a:gd name="connsiteY101" fmla="*/ 2787 h 10000"/>
              <a:gd name="connsiteX102" fmla="*/ 105 w 10000"/>
              <a:gd name="connsiteY102" fmla="*/ 2509 h 10000"/>
              <a:gd name="connsiteX103" fmla="*/ 209 w 10000"/>
              <a:gd name="connsiteY103" fmla="*/ 2509 h 10000"/>
              <a:gd name="connsiteX104" fmla="*/ 314 w 10000"/>
              <a:gd name="connsiteY104" fmla="*/ 2509 h 10000"/>
              <a:gd name="connsiteX105" fmla="*/ 419 w 10000"/>
              <a:gd name="connsiteY105" fmla="*/ 2509 h 10000"/>
              <a:gd name="connsiteX106" fmla="*/ 524 w 10000"/>
              <a:gd name="connsiteY106" fmla="*/ 2509 h 10000"/>
              <a:gd name="connsiteX107" fmla="*/ 733 w 10000"/>
              <a:gd name="connsiteY107" fmla="*/ 2509 h 10000"/>
              <a:gd name="connsiteX108" fmla="*/ 942 w 10000"/>
              <a:gd name="connsiteY108" fmla="*/ 2509 h 10000"/>
              <a:gd name="connsiteX109" fmla="*/ 1152 w 10000"/>
              <a:gd name="connsiteY109" fmla="*/ 2509 h 10000"/>
              <a:gd name="connsiteX110" fmla="*/ 1453 w 10000"/>
              <a:gd name="connsiteY110" fmla="*/ 2509 h 10000"/>
              <a:gd name="connsiteX111" fmla="*/ 1767 w 10000"/>
              <a:gd name="connsiteY111" fmla="*/ 2509 h 10000"/>
              <a:gd name="connsiteX112" fmla="*/ 2186 w 10000"/>
              <a:gd name="connsiteY112" fmla="*/ 2230 h 10000"/>
              <a:gd name="connsiteX113" fmla="*/ 2186 w 10000"/>
              <a:gd name="connsiteY113" fmla="*/ 2230 h 10000"/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7814 w 10000"/>
              <a:gd name="connsiteY45" fmla="*/ 9721 h 10000"/>
              <a:gd name="connsiteX46" fmla="*/ 7709 w 10000"/>
              <a:gd name="connsiteY46" fmla="*/ 9443 h 10000"/>
              <a:gd name="connsiteX47" fmla="*/ 7709 w 10000"/>
              <a:gd name="connsiteY47" fmla="*/ 9164 h 10000"/>
              <a:gd name="connsiteX48" fmla="*/ 7709 w 10000"/>
              <a:gd name="connsiteY48" fmla="*/ 8885 h 10000"/>
              <a:gd name="connsiteX49" fmla="*/ 7605 w 10000"/>
              <a:gd name="connsiteY49" fmla="*/ 8328 h 10000"/>
              <a:gd name="connsiteX50" fmla="*/ 7395 w 10000"/>
              <a:gd name="connsiteY50" fmla="*/ 7770 h 10000"/>
              <a:gd name="connsiteX51" fmla="*/ 7081 w 10000"/>
              <a:gd name="connsiteY51" fmla="*/ 7213 h 10000"/>
              <a:gd name="connsiteX52" fmla="*/ 6872 w 10000"/>
              <a:gd name="connsiteY52" fmla="*/ 6934 h 10000"/>
              <a:gd name="connsiteX53" fmla="*/ 6662 w 10000"/>
              <a:gd name="connsiteY53" fmla="*/ 6655 h 10000"/>
              <a:gd name="connsiteX54" fmla="*/ 6558 w 10000"/>
              <a:gd name="connsiteY54" fmla="*/ 6376 h 10000"/>
              <a:gd name="connsiteX55" fmla="*/ 6558 w 10000"/>
              <a:gd name="connsiteY55" fmla="*/ 6098 h 10000"/>
              <a:gd name="connsiteX56" fmla="*/ 6662 w 10000"/>
              <a:gd name="connsiteY56" fmla="*/ 6098 h 10000"/>
              <a:gd name="connsiteX57" fmla="*/ 6767 w 10000"/>
              <a:gd name="connsiteY57" fmla="*/ 6098 h 10000"/>
              <a:gd name="connsiteX58" fmla="*/ 6976 w 10000"/>
              <a:gd name="connsiteY58" fmla="*/ 6098 h 10000"/>
              <a:gd name="connsiteX59" fmla="*/ 7186 w 10000"/>
              <a:gd name="connsiteY59" fmla="*/ 6376 h 10000"/>
              <a:gd name="connsiteX60" fmla="*/ 7500 w 10000"/>
              <a:gd name="connsiteY60" fmla="*/ 6655 h 10000"/>
              <a:gd name="connsiteX61" fmla="*/ 7605 w 10000"/>
              <a:gd name="connsiteY61" fmla="*/ 6655 h 10000"/>
              <a:gd name="connsiteX62" fmla="*/ 7814 w 10000"/>
              <a:gd name="connsiteY62" fmla="*/ 6655 h 10000"/>
              <a:gd name="connsiteX63" fmla="*/ 7919 w 10000"/>
              <a:gd name="connsiteY63" fmla="*/ 6655 h 10000"/>
              <a:gd name="connsiteX64" fmla="*/ 8024 w 10000"/>
              <a:gd name="connsiteY64" fmla="*/ 6655 h 10000"/>
              <a:gd name="connsiteX65" fmla="*/ 8128 w 10000"/>
              <a:gd name="connsiteY65" fmla="*/ 6655 h 10000"/>
              <a:gd name="connsiteX66" fmla="*/ 8128 w 10000"/>
              <a:gd name="connsiteY66" fmla="*/ 6376 h 10000"/>
              <a:gd name="connsiteX67" fmla="*/ 8233 w 10000"/>
              <a:gd name="connsiteY67" fmla="*/ 6098 h 10000"/>
              <a:gd name="connsiteX68" fmla="*/ 8338 w 10000"/>
              <a:gd name="connsiteY68" fmla="*/ 5819 h 10000"/>
              <a:gd name="connsiteX69" fmla="*/ 8338 w 10000"/>
              <a:gd name="connsiteY69" fmla="*/ 5261 h 10000"/>
              <a:gd name="connsiteX70" fmla="*/ 8442 w 10000"/>
              <a:gd name="connsiteY70" fmla="*/ 4460 h 10000"/>
              <a:gd name="connsiteX71" fmla="*/ 8547 w 10000"/>
              <a:gd name="connsiteY71" fmla="*/ 3345 h 10000"/>
              <a:gd name="connsiteX72" fmla="*/ 8652 w 10000"/>
              <a:gd name="connsiteY72" fmla="*/ 2787 h 10000"/>
              <a:gd name="connsiteX73" fmla="*/ 8652 w 10000"/>
              <a:gd name="connsiteY73" fmla="*/ 2230 h 10000"/>
              <a:gd name="connsiteX74" fmla="*/ 8652 w 10000"/>
              <a:gd name="connsiteY74" fmla="*/ 1951 h 10000"/>
              <a:gd name="connsiteX75" fmla="*/ 8652 w 10000"/>
              <a:gd name="connsiteY75" fmla="*/ 1951 h 10000"/>
              <a:gd name="connsiteX76" fmla="*/ 8547 w 10000"/>
              <a:gd name="connsiteY76" fmla="*/ 1951 h 10000"/>
              <a:gd name="connsiteX77" fmla="*/ 8338 w 10000"/>
              <a:gd name="connsiteY77" fmla="*/ 1951 h 10000"/>
              <a:gd name="connsiteX78" fmla="*/ 8128 w 10000"/>
              <a:gd name="connsiteY78" fmla="*/ 1951 h 10000"/>
              <a:gd name="connsiteX79" fmla="*/ 7814 w 10000"/>
              <a:gd name="connsiteY79" fmla="*/ 1951 h 10000"/>
              <a:gd name="connsiteX80" fmla="*/ 7500 w 10000"/>
              <a:gd name="connsiteY80" fmla="*/ 1951 h 10000"/>
              <a:gd name="connsiteX81" fmla="*/ 7081 w 10000"/>
              <a:gd name="connsiteY81" fmla="*/ 2230 h 10000"/>
              <a:gd name="connsiteX82" fmla="*/ 6453 w 10000"/>
              <a:gd name="connsiteY82" fmla="*/ 2230 h 10000"/>
              <a:gd name="connsiteX83" fmla="*/ 5942 w 10000"/>
              <a:gd name="connsiteY83" fmla="*/ 2230 h 10000"/>
              <a:gd name="connsiteX84" fmla="*/ 5419 w 10000"/>
              <a:gd name="connsiteY84" fmla="*/ 2509 h 10000"/>
              <a:gd name="connsiteX85" fmla="*/ 4895 w 10000"/>
              <a:gd name="connsiteY85" fmla="*/ 2787 h 10000"/>
              <a:gd name="connsiteX86" fmla="*/ 4476 w 10000"/>
              <a:gd name="connsiteY86" fmla="*/ 2787 h 10000"/>
              <a:gd name="connsiteX87" fmla="*/ 4058 w 10000"/>
              <a:gd name="connsiteY87" fmla="*/ 3066 h 10000"/>
              <a:gd name="connsiteX88" fmla="*/ 3547 w 10000"/>
              <a:gd name="connsiteY88" fmla="*/ 3345 h 10000"/>
              <a:gd name="connsiteX89" fmla="*/ 2919 w 10000"/>
              <a:gd name="connsiteY89" fmla="*/ 3345 h 10000"/>
              <a:gd name="connsiteX90" fmla="*/ 2291 w 10000"/>
              <a:gd name="connsiteY90" fmla="*/ 3624 h 10000"/>
              <a:gd name="connsiteX91" fmla="*/ 1976 w 10000"/>
              <a:gd name="connsiteY91" fmla="*/ 3902 h 10000"/>
              <a:gd name="connsiteX92" fmla="*/ 1767 w 10000"/>
              <a:gd name="connsiteY92" fmla="*/ 3902 h 10000"/>
              <a:gd name="connsiteX93" fmla="*/ 1453 w 10000"/>
              <a:gd name="connsiteY93" fmla="*/ 3902 h 10000"/>
              <a:gd name="connsiteX94" fmla="*/ 1257 w 10000"/>
              <a:gd name="connsiteY94" fmla="*/ 4181 h 10000"/>
              <a:gd name="connsiteX95" fmla="*/ 1152 w 10000"/>
              <a:gd name="connsiteY95" fmla="*/ 4181 h 10000"/>
              <a:gd name="connsiteX96" fmla="*/ 838 w 10000"/>
              <a:gd name="connsiteY96" fmla="*/ 4181 h 10000"/>
              <a:gd name="connsiteX97" fmla="*/ 314 w 10000"/>
              <a:gd name="connsiteY97" fmla="*/ 3624 h 10000"/>
              <a:gd name="connsiteX98" fmla="*/ 105 w 10000"/>
              <a:gd name="connsiteY98" fmla="*/ 3066 h 10000"/>
              <a:gd name="connsiteX99" fmla="*/ 0 w 10000"/>
              <a:gd name="connsiteY99" fmla="*/ 2787 h 10000"/>
              <a:gd name="connsiteX100" fmla="*/ 0 w 10000"/>
              <a:gd name="connsiteY100" fmla="*/ 2787 h 10000"/>
              <a:gd name="connsiteX101" fmla="*/ 105 w 10000"/>
              <a:gd name="connsiteY101" fmla="*/ 2509 h 10000"/>
              <a:gd name="connsiteX102" fmla="*/ 209 w 10000"/>
              <a:gd name="connsiteY102" fmla="*/ 2509 h 10000"/>
              <a:gd name="connsiteX103" fmla="*/ 314 w 10000"/>
              <a:gd name="connsiteY103" fmla="*/ 2509 h 10000"/>
              <a:gd name="connsiteX104" fmla="*/ 419 w 10000"/>
              <a:gd name="connsiteY104" fmla="*/ 2509 h 10000"/>
              <a:gd name="connsiteX105" fmla="*/ 524 w 10000"/>
              <a:gd name="connsiteY105" fmla="*/ 2509 h 10000"/>
              <a:gd name="connsiteX106" fmla="*/ 733 w 10000"/>
              <a:gd name="connsiteY106" fmla="*/ 2509 h 10000"/>
              <a:gd name="connsiteX107" fmla="*/ 942 w 10000"/>
              <a:gd name="connsiteY107" fmla="*/ 2509 h 10000"/>
              <a:gd name="connsiteX108" fmla="*/ 1152 w 10000"/>
              <a:gd name="connsiteY108" fmla="*/ 2509 h 10000"/>
              <a:gd name="connsiteX109" fmla="*/ 1453 w 10000"/>
              <a:gd name="connsiteY109" fmla="*/ 2509 h 10000"/>
              <a:gd name="connsiteX110" fmla="*/ 1767 w 10000"/>
              <a:gd name="connsiteY110" fmla="*/ 2509 h 10000"/>
              <a:gd name="connsiteX111" fmla="*/ 2186 w 10000"/>
              <a:gd name="connsiteY111" fmla="*/ 2230 h 10000"/>
              <a:gd name="connsiteX112" fmla="*/ 2186 w 10000"/>
              <a:gd name="connsiteY112" fmla="*/ 2230 h 10000"/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7814 w 10000"/>
              <a:gd name="connsiteY45" fmla="*/ 9721 h 10000"/>
              <a:gd name="connsiteX46" fmla="*/ 7709 w 10000"/>
              <a:gd name="connsiteY46" fmla="*/ 9443 h 10000"/>
              <a:gd name="connsiteX47" fmla="*/ 7709 w 10000"/>
              <a:gd name="connsiteY47" fmla="*/ 9164 h 10000"/>
              <a:gd name="connsiteX48" fmla="*/ 7709 w 10000"/>
              <a:gd name="connsiteY48" fmla="*/ 8885 h 10000"/>
              <a:gd name="connsiteX49" fmla="*/ 7605 w 10000"/>
              <a:gd name="connsiteY49" fmla="*/ 8328 h 10000"/>
              <a:gd name="connsiteX50" fmla="*/ 7395 w 10000"/>
              <a:gd name="connsiteY50" fmla="*/ 7770 h 10000"/>
              <a:gd name="connsiteX51" fmla="*/ 7081 w 10000"/>
              <a:gd name="connsiteY51" fmla="*/ 7213 h 10000"/>
              <a:gd name="connsiteX52" fmla="*/ 6872 w 10000"/>
              <a:gd name="connsiteY52" fmla="*/ 6934 h 10000"/>
              <a:gd name="connsiteX53" fmla="*/ 6662 w 10000"/>
              <a:gd name="connsiteY53" fmla="*/ 6655 h 10000"/>
              <a:gd name="connsiteX54" fmla="*/ 6558 w 10000"/>
              <a:gd name="connsiteY54" fmla="*/ 6376 h 10000"/>
              <a:gd name="connsiteX55" fmla="*/ 6558 w 10000"/>
              <a:gd name="connsiteY55" fmla="*/ 6098 h 10000"/>
              <a:gd name="connsiteX56" fmla="*/ 6662 w 10000"/>
              <a:gd name="connsiteY56" fmla="*/ 6098 h 10000"/>
              <a:gd name="connsiteX57" fmla="*/ 6767 w 10000"/>
              <a:gd name="connsiteY57" fmla="*/ 6098 h 10000"/>
              <a:gd name="connsiteX58" fmla="*/ 6976 w 10000"/>
              <a:gd name="connsiteY58" fmla="*/ 6098 h 10000"/>
              <a:gd name="connsiteX59" fmla="*/ 7186 w 10000"/>
              <a:gd name="connsiteY59" fmla="*/ 6376 h 10000"/>
              <a:gd name="connsiteX60" fmla="*/ 7500 w 10000"/>
              <a:gd name="connsiteY60" fmla="*/ 6655 h 10000"/>
              <a:gd name="connsiteX61" fmla="*/ 7605 w 10000"/>
              <a:gd name="connsiteY61" fmla="*/ 6655 h 10000"/>
              <a:gd name="connsiteX62" fmla="*/ 7814 w 10000"/>
              <a:gd name="connsiteY62" fmla="*/ 6655 h 10000"/>
              <a:gd name="connsiteX63" fmla="*/ 7919 w 10000"/>
              <a:gd name="connsiteY63" fmla="*/ 6655 h 10000"/>
              <a:gd name="connsiteX64" fmla="*/ 8024 w 10000"/>
              <a:gd name="connsiteY64" fmla="*/ 6655 h 10000"/>
              <a:gd name="connsiteX65" fmla="*/ 8128 w 10000"/>
              <a:gd name="connsiteY65" fmla="*/ 6655 h 10000"/>
              <a:gd name="connsiteX66" fmla="*/ 8128 w 10000"/>
              <a:gd name="connsiteY66" fmla="*/ 6376 h 10000"/>
              <a:gd name="connsiteX67" fmla="*/ 8233 w 10000"/>
              <a:gd name="connsiteY67" fmla="*/ 6098 h 10000"/>
              <a:gd name="connsiteX68" fmla="*/ 8338 w 10000"/>
              <a:gd name="connsiteY68" fmla="*/ 5819 h 10000"/>
              <a:gd name="connsiteX69" fmla="*/ 8338 w 10000"/>
              <a:gd name="connsiteY69" fmla="*/ 5261 h 10000"/>
              <a:gd name="connsiteX70" fmla="*/ 8442 w 10000"/>
              <a:gd name="connsiteY70" fmla="*/ 4460 h 10000"/>
              <a:gd name="connsiteX71" fmla="*/ 8547 w 10000"/>
              <a:gd name="connsiteY71" fmla="*/ 3345 h 10000"/>
              <a:gd name="connsiteX72" fmla="*/ 8652 w 10000"/>
              <a:gd name="connsiteY72" fmla="*/ 2787 h 10000"/>
              <a:gd name="connsiteX73" fmla="*/ 8652 w 10000"/>
              <a:gd name="connsiteY73" fmla="*/ 2230 h 10000"/>
              <a:gd name="connsiteX74" fmla="*/ 8652 w 10000"/>
              <a:gd name="connsiteY74" fmla="*/ 1951 h 10000"/>
              <a:gd name="connsiteX75" fmla="*/ 8652 w 10000"/>
              <a:gd name="connsiteY75" fmla="*/ 1951 h 10000"/>
              <a:gd name="connsiteX76" fmla="*/ 8547 w 10000"/>
              <a:gd name="connsiteY76" fmla="*/ 1951 h 10000"/>
              <a:gd name="connsiteX77" fmla="*/ 8338 w 10000"/>
              <a:gd name="connsiteY77" fmla="*/ 1951 h 10000"/>
              <a:gd name="connsiteX78" fmla="*/ 8128 w 10000"/>
              <a:gd name="connsiteY78" fmla="*/ 1951 h 10000"/>
              <a:gd name="connsiteX79" fmla="*/ 7814 w 10000"/>
              <a:gd name="connsiteY79" fmla="*/ 1951 h 10000"/>
              <a:gd name="connsiteX80" fmla="*/ 7500 w 10000"/>
              <a:gd name="connsiteY80" fmla="*/ 1951 h 10000"/>
              <a:gd name="connsiteX81" fmla="*/ 7081 w 10000"/>
              <a:gd name="connsiteY81" fmla="*/ 2230 h 10000"/>
              <a:gd name="connsiteX82" fmla="*/ 6453 w 10000"/>
              <a:gd name="connsiteY82" fmla="*/ 2230 h 10000"/>
              <a:gd name="connsiteX83" fmla="*/ 5942 w 10000"/>
              <a:gd name="connsiteY83" fmla="*/ 2230 h 10000"/>
              <a:gd name="connsiteX84" fmla="*/ 5419 w 10000"/>
              <a:gd name="connsiteY84" fmla="*/ 2509 h 10000"/>
              <a:gd name="connsiteX85" fmla="*/ 4895 w 10000"/>
              <a:gd name="connsiteY85" fmla="*/ 2787 h 10000"/>
              <a:gd name="connsiteX86" fmla="*/ 4476 w 10000"/>
              <a:gd name="connsiteY86" fmla="*/ 2787 h 10000"/>
              <a:gd name="connsiteX87" fmla="*/ 4058 w 10000"/>
              <a:gd name="connsiteY87" fmla="*/ 3066 h 10000"/>
              <a:gd name="connsiteX88" fmla="*/ 3547 w 10000"/>
              <a:gd name="connsiteY88" fmla="*/ 3345 h 10000"/>
              <a:gd name="connsiteX89" fmla="*/ 2919 w 10000"/>
              <a:gd name="connsiteY89" fmla="*/ 3345 h 10000"/>
              <a:gd name="connsiteX90" fmla="*/ 2291 w 10000"/>
              <a:gd name="connsiteY90" fmla="*/ 3624 h 10000"/>
              <a:gd name="connsiteX91" fmla="*/ 1976 w 10000"/>
              <a:gd name="connsiteY91" fmla="*/ 3902 h 10000"/>
              <a:gd name="connsiteX92" fmla="*/ 1767 w 10000"/>
              <a:gd name="connsiteY92" fmla="*/ 3902 h 10000"/>
              <a:gd name="connsiteX93" fmla="*/ 1453 w 10000"/>
              <a:gd name="connsiteY93" fmla="*/ 3902 h 10000"/>
              <a:gd name="connsiteX94" fmla="*/ 1257 w 10000"/>
              <a:gd name="connsiteY94" fmla="*/ 4181 h 10000"/>
              <a:gd name="connsiteX95" fmla="*/ 1152 w 10000"/>
              <a:gd name="connsiteY95" fmla="*/ 4181 h 10000"/>
              <a:gd name="connsiteX96" fmla="*/ 838 w 10000"/>
              <a:gd name="connsiteY96" fmla="*/ 4181 h 10000"/>
              <a:gd name="connsiteX97" fmla="*/ 314 w 10000"/>
              <a:gd name="connsiteY97" fmla="*/ 3624 h 10000"/>
              <a:gd name="connsiteX98" fmla="*/ 105 w 10000"/>
              <a:gd name="connsiteY98" fmla="*/ 3066 h 10000"/>
              <a:gd name="connsiteX99" fmla="*/ 0 w 10000"/>
              <a:gd name="connsiteY99" fmla="*/ 2787 h 10000"/>
              <a:gd name="connsiteX100" fmla="*/ 105 w 10000"/>
              <a:gd name="connsiteY100" fmla="*/ 2509 h 10000"/>
              <a:gd name="connsiteX101" fmla="*/ 209 w 10000"/>
              <a:gd name="connsiteY101" fmla="*/ 2509 h 10000"/>
              <a:gd name="connsiteX102" fmla="*/ 314 w 10000"/>
              <a:gd name="connsiteY102" fmla="*/ 2509 h 10000"/>
              <a:gd name="connsiteX103" fmla="*/ 419 w 10000"/>
              <a:gd name="connsiteY103" fmla="*/ 2509 h 10000"/>
              <a:gd name="connsiteX104" fmla="*/ 524 w 10000"/>
              <a:gd name="connsiteY104" fmla="*/ 2509 h 10000"/>
              <a:gd name="connsiteX105" fmla="*/ 733 w 10000"/>
              <a:gd name="connsiteY105" fmla="*/ 2509 h 10000"/>
              <a:gd name="connsiteX106" fmla="*/ 942 w 10000"/>
              <a:gd name="connsiteY106" fmla="*/ 2509 h 10000"/>
              <a:gd name="connsiteX107" fmla="*/ 1152 w 10000"/>
              <a:gd name="connsiteY107" fmla="*/ 2509 h 10000"/>
              <a:gd name="connsiteX108" fmla="*/ 1453 w 10000"/>
              <a:gd name="connsiteY108" fmla="*/ 2509 h 10000"/>
              <a:gd name="connsiteX109" fmla="*/ 1767 w 10000"/>
              <a:gd name="connsiteY109" fmla="*/ 2509 h 10000"/>
              <a:gd name="connsiteX110" fmla="*/ 2186 w 10000"/>
              <a:gd name="connsiteY110" fmla="*/ 2230 h 10000"/>
              <a:gd name="connsiteX111" fmla="*/ 2186 w 10000"/>
              <a:gd name="connsiteY111" fmla="*/ 2230 h 10000"/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7814 w 10000"/>
              <a:gd name="connsiteY45" fmla="*/ 9721 h 10000"/>
              <a:gd name="connsiteX46" fmla="*/ 7709 w 10000"/>
              <a:gd name="connsiteY46" fmla="*/ 9443 h 10000"/>
              <a:gd name="connsiteX47" fmla="*/ 7709 w 10000"/>
              <a:gd name="connsiteY47" fmla="*/ 9164 h 10000"/>
              <a:gd name="connsiteX48" fmla="*/ 7709 w 10000"/>
              <a:gd name="connsiteY48" fmla="*/ 8885 h 10000"/>
              <a:gd name="connsiteX49" fmla="*/ 7605 w 10000"/>
              <a:gd name="connsiteY49" fmla="*/ 8328 h 10000"/>
              <a:gd name="connsiteX50" fmla="*/ 7395 w 10000"/>
              <a:gd name="connsiteY50" fmla="*/ 7770 h 10000"/>
              <a:gd name="connsiteX51" fmla="*/ 7081 w 10000"/>
              <a:gd name="connsiteY51" fmla="*/ 7213 h 10000"/>
              <a:gd name="connsiteX52" fmla="*/ 6872 w 10000"/>
              <a:gd name="connsiteY52" fmla="*/ 6934 h 10000"/>
              <a:gd name="connsiteX53" fmla="*/ 6662 w 10000"/>
              <a:gd name="connsiteY53" fmla="*/ 6655 h 10000"/>
              <a:gd name="connsiteX54" fmla="*/ 6558 w 10000"/>
              <a:gd name="connsiteY54" fmla="*/ 6376 h 10000"/>
              <a:gd name="connsiteX55" fmla="*/ 6558 w 10000"/>
              <a:gd name="connsiteY55" fmla="*/ 6098 h 10000"/>
              <a:gd name="connsiteX56" fmla="*/ 6662 w 10000"/>
              <a:gd name="connsiteY56" fmla="*/ 6098 h 10000"/>
              <a:gd name="connsiteX57" fmla="*/ 6767 w 10000"/>
              <a:gd name="connsiteY57" fmla="*/ 6098 h 10000"/>
              <a:gd name="connsiteX58" fmla="*/ 6976 w 10000"/>
              <a:gd name="connsiteY58" fmla="*/ 6098 h 10000"/>
              <a:gd name="connsiteX59" fmla="*/ 7186 w 10000"/>
              <a:gd name="connsiteY59" fmla="*/ 6376 h 10000"/>
              <a:gd name="connsiteX60" fmla="*/ 7500 w 10000"/>
              <a:gd name="connsiteY60" fmla="*/ 6655 h 10000"/>
              <a:gd name="connsiteX61" fmla="*/ 7605 w 10000"/>
              <a:gd name="connsiteY61" fmla="*/ 6655 h 10000"/>
              <a:gd name="connsiteX62" fmla="*/ 7814 w 10000"/>
              <a:gd name="connsiteY62" fmla="*/ 6655 h 10000"/>
              <a:gd name="connsiteX63" fmla="*/ 7919 w 10000"/>
              <a:gd name="connsiteY63" fmla="*/ 6655 h 10000"/>
              <a:gd name="connsiteX64" fmla="*/ 8024 w 10000"/>
              <a:gd name="connsiteY64" fmla="*/ 6655 h 10000"/>
              <a:gd name="connsiteX65" fmla="*/ 8128 w 10000"/>
              <a:gd name="connsiteY65" fmla="*/ 6655 h 10000"/>
              <a:gd name="connsiteX66" fmla="*/ 8128 w 10000"/>
              <a:gd name="connsiteY66" fmla="*/ 6376 h 10000"/>
              <a:gd name="connsiteX67" fmla="*/ 8233 w 10000"/>
              <a:gd name="connsiteY67" fmla="*/ 6098 h 10000"/>
              <a:gd name="connsiteX68" fmla="*/ 8338 w 10000"/>
              <a:gd name="connsiteY68" fmla="*/ 5819 h 10000"/>
              <a:gd name="connsiteX69" fmla="*/ 8338 w 10000"/>
              <a:gd name="connsiteY69" fmla="*/ 5261 h 10000"/>
              <a:gd name="connsiteX70" fmla="*/ 8442 w 10000"/>
              <a:gd name="connsiteY70" fmla="*/ 4460 h 10000"/>
              <a:gd name="connsiteX71" fmla="*/ 8547 w 10000"/>
              <a:gd name="connsiteY71" fmla="*/ 3345 h 10000"/>
              <a:gd name="connsiteX72" fmla="*/ 8652 w 10000"/>
              <a:gd name="connsiteY72" fmla="*/ 2787 h 10000"/>
              <a:gd name="connsiteX73" fmla="*/ 8652 w 10000"/>
              <a:gd name="connsiteY73" fmla="*/ 2230 h 10000"/>
              <a:gd name="connsiteX74" fmla="*/ 8652 w 10000"/>
              <a:gd name="connsiteY74" fmla="*/ 1951 h 10000"/>
              <a:gd name="connsiteX75" fmla="*/ 8652 w 10000"/>
              <a:gd name="connsiteY75" fmla="*/ 1951 h 10000"/>
              <a:gd name="connsiteX76" fmla="*/ 8547 w 10000"/>
              <a:gd name="connsiteY76" fmla="*/ 1951 h 10000"/>
              <a:gd name="connsiteX77" fmla="*/ 8338 w 10000"/>
              <a:gd name="connsiteY77" fmla="*/ 1951 h 10000"/>
              <a:gd name="connsiteX78" fmla="*/ 8128 w 10000"/>
              <a:gd name="connsiteY78" fmla="*/ 1951 h 10000"/>
              <a:gd name="connsiteX79" fmla="*/ 7814 w 10000"/>
              <a:gd name="connsiteY79" fmla="*/ 1951 h 10000"/>
              <a:gd name="connsiteX80" fmla="*/ 7500 w 10000"/>
              <a:gd name="connsiteY80" fmla="*/ 1951 h 10000"/>
              <a:gd name="connsiteX81" fmla="*/ 7081 w 10000"/>
              <a:gd name="connsiteY81" fmla="*/ 2230 h 10000"/>
              <a:gd name="connsiteX82" fmla="*/ 6453 w 10000"/>
              <a:gd name="connsiteY82" fmla="*/ 2230 h 10000"/>
              <a:gd name="connsiteX83" fmla="*/ 5942 w 10000"/>
              <a:gd name="connsiteY83" fmla="*/ 2230 h 10000"/>
              <a:gd name="connsiteX84" fmla="*/ 5419 w 10000"/>
              <a:gd name="connsiteY84" fmla="*/ 2509 h 10000"/>
              <a:gd name="connsiteX85" fmla="*/ 4895 w 10000"/>
              <a:gd name="connsiteY85" fmla="*/ 2787 h 10000"/>
              <a:gd name="connsiteX86" fmla="*/ 4476 w 10000"/>
              <a:gd name="connsiteY86" fmla="*/ 2787 h 10000"/>
              <a:gd name="connsiteX87" fmla="*/ 4058 w 10000"/>
              <a:gd name="connsiteY87" fmla="*/ 3066 h 10000"/>
              <a:gd name="connsiteX88" fmla="*/ 3547 w 10000"/>
              <a:gd name="connsiteY88" fmla="*/ 3345 h 10000"/>
              <a:gd name="connsiteX89" fmla="*/ 2919 w 10000"/>
              <a:gd name="connsiteY89" fmla="*/ 3345 h 10000"/>
              <a:gd name="connsiteX90" fmla="*/ 2291 w 10000"/>
              <a:gd name="connsiteY90" fmla="*/ 3624 h 10000"/>
              <a:gd name="connsiteX91" fmla="*/ 1976 w 10000"/>
              <a:gd name="connsiteY91" fmla="*/ 3902 h 10000"/>
              <a:gd name="connsiteX92" fmla="*/ 1767 w 10000"/>
              <a:gd name="connsiteY92" fmla="*/ 3902 h 10000"/>
              <a:gd name="connsiteX93" fmla="*/ 1453 w 10000"/>
              <a:gd name="connsiteY93" fmla="*/ 3902 h 10000"/>
              <a:gd name="connsiteX94" fmla="*/ 1257 w 10000"/>
              <a:gd name="connsiteY94" fmla="*/ 4181 h 10000"/>
              <a:gd name="connsiteX95" fmla="*/ 1152 w 10000"/>
              <a:gd name="connsiteY95" fmla="*/ 4181 h 10000"/>
              <a:gd name="connsiteX96" fmla="*/ 838 w 10000"/>
              <a:gd name="connsiteY96" fmla="*/ 4181 h 10000"/>
              <a:gd name="connsiteX97" fmla="*/ 314 w 10000"/>
              <a:gd name="connsiteY97" fmla="*/ 3624 h 10000"/>
              <a:gd name="connsiteX98" fmla="*/ 0 w 10000"/>
              <a:gd name="connsiteY98" fmla="*/ 2787 h 10000"/>
              <a:gd name="connsiteX99" fmla="*/ 105 w 10000"/>
              <a:gd name="connsiteY99" fmla="*/ 2509 h 10000"/>
              <a:gd name="connsiteX100" fmla="*/ 209 w 10000"/>
              <a:gd name="connsiteY100" fmla="*/ 2509 h 10000"/>
              <a:gd name="connsiteX101" fmla="*/ 314 w 10000"/>
              <a:gd name="connsiteY101" fmla="*/ 2509 h 10000"/>
              <a:gd name="connsiteX102" fmla="*/ 419 w 10000"/>
              <a:gd name="connsiteY102" fmla="*/ 2509 h 10000"/>
              <a:gd name="connsiteX103" fmla="*/ 524 w 10000"/>
              <a:gd name="connsiteY103" fmla="*/ 2509 h 10000"/>
              <a:gd name="connsiteX104" fmla="*/ 733 w 10000"/>
              <a:gd name="connsiteY104" fmla="*/ 2509 h 10000"/>
              <a:gd name="connsiteX105" fmla="*/ 942 w 10000"/>
              <a:gd name="connsiteY105" fmla="*/ 2509 h 10000"/>
              <a:gd name="connsiteX106" fmla="*/ 1152 w 10000"/>
              <a:gd name="connsiteY106" fmla="*/ 2509 h 10000"/>
              <a:gd name="connsiteX107" fmla="*/ 1453 w 10000"/>
              <a:gd name="connsiteY107" fmla="*/ 2509 h 10000"/>
              <a:gd name="connsiteX108" fmla="*/ 1767 w 10000"/>
              <a:gd name="connsiteY108" fmla="*/ 2509 h 10000"/>
              <a:gd name="connsiteX109" fmla="*/ 2186 w 10000"/>
              <a:gd name="connsiteY109" fmla="*/ 2230 h 10000"/>
              <a:gd name="connsiteX110" fmla="*/ 2186 w 10000"/>
              <a:gd name="connsiteY110" fmla="*/ 2230 h 10000"/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7814 w 10000"/>
              <a:gd name="connsiteY45" fmla="*/ 9721 h 10000"/>
              <a:gd name="connsiteX46" fmla="*/ 7709 w 10000"/>
              <a:gd name="connsiteY46" fmla="*/ 9443 h 10000"/>
              <a:gd name="connsiteX47" fmla="*/ 7709 w 10000"/>
              <a:gd name="connsiteY47" fmla="*/ 9164 h 10000"/>
              <a:gd name="connsiteX48" fmla="*/ 7709 w 10000"/>
              <a:gd name="connsiteY48" fmla="*/ 8885 h 10000"/>
              <a:gd name="connsiteX49" fmla="*/ 7605 w 10000"/>
              <a:gd name="connsiteY49" fmla="*/ 8328 h 10000"/>
              <a:gd name="connsiteX50" fmla="*/ 7395 w 10000"/>
              <a:gd name="connsiteY50" fmla="*/ 7770 h 10000"/>
              <a:gd name="connsiteX51" fmla="*/ 7081 w 10000"/>
              <a:gd name="connsiteY51" fmla="*/ 7213 h 10000"/>
              <a:gd name="connsiteX52" fmla="*/ 6872 w 10000"/>
              <a:gd name="connsiteY52" fmla="*/ 6934 h 10000"/>
              <a:gd name="connsiteX53" fmla="*/ 6662 w 10000"/>
              <a:gd name="connsiteY53" fmla="*/ 6655 h 10000"/>
              <a:gd name="connsiteX54" fmla="*/ 6558 w 10000"/>
              <a:gd name="connsiteY54" fmla="*/ 6376 h 10000"/>
              <a:gd name="connsiteX55" fmla="*/ 6558 w 10000"/>
              <a:gd name="connsiteY55" fmla="*/ 6098 h 10000"/>
              <a:gd name="connsiteX56" fmla="*/ 6662 w 10000"/>
              <a:gd name="connsiteY56" fmla="*/ 6098 h 10000"/>
              <a:gd name="connsiteX57" fmla="*/ 6767 w 10000"/>
              <a:gd name="connsiteY57" fmla="*/ 6098 h 10000"/>
              <a:gd name="connsiteX58" fmla="*/ 6976 w 10000"/>
              <a:gd name="connsiteY58" fmla="*/ 6098 h 10000"/>
              <a:gd name="connsiteX59" fmla="*/ 7186 w 10000"/>
              <a:gd name="connsiteY59" fmla="*/ 6376 h 10000"/>
              <a:gd name="connsiteX60" fmla="*/ 7500 w 10000"/>
              <a:gd name="connsiteY60" fmla="*/ 6655 h 10000"/>
              <a:gd name="connsiteX61" fmla="*/ 7605 w 10000"/>
              <a:gd name="connsiteY61" fmla="*/ 6655 h 10000"/>
              <a:gd name="connsiteX62" fmla="*/ 7814 w 10000"/>
              <a:gd name="connsiteY62" fmla="*/ 6655 h 10000"/>
              <a:gd name="connsiteX63" fmla="*/ 7919 w 10000"/>
              <a:gd name="connsiteY63" fmla="*/ 6655 h 10000"/>
              <a:gd name="connsiteX64" fmla="*/ 8024 w 10000"/>
              <a:gd name="connsiteY64" fmla="*/ 6655 h 10000"/>
              <a:gd name="connsiteX65" fmla="*/ 8128 w 10000"/>
              <a:gd name="connsiteY65" fmla="*/ 6655 h 10000"/>
              <a:gd name="connsiteX66" fmla="*/ 8128 w 10000"/>
              <a:gd name="connsiteY66" fmla="*/ 6376 h 10000"/>
              <a:gd name="connsiteX67" fmla="*/ 8233 w 10000"/>
              <a:gd name="connsiteY67" fmla="*/ 6098 h 10000"/>
              <a:gd name="connsiteX68" fmla="*/ 8338 w 10000"/>
              <a:gd name="connsiteY68" fmla="*/ 5819 h 10000"/>
              <a:gd name="connsiteX69" fmla="*/ 8338 w 10000"/>
              <a:gd name="connsiteY69" fmla="*/ 5261 h 10000"/>
              <a:gd name="connsiteX70" fmla="*/ 8442 w 10000"/>
              <a:gd name="connsiteY70" fmla="*/ 4460 h 10000"/>
              <a:gd name="connsiteX71" fmla="*/ 8547 w 10000"/>
              <a:gd name="connsiteY71" fmla="*/ 3345 h 10000"/>
              <a:gd name="connsiteX72" fmla="*/ 8652 w 10000"/>
              <a:gd name="connsiteY72" fmla="*/ 2787 h 10000"/>
              <a:gd name="connsiteX73" fmla="*/ 8652 w 10000"/>
              <a:gd name="connsiteY73" fmla="*/ 2230 h 10000"/>
              <a:gd name="connsiteX74" fmla="*/ 8652 w 10000"/>
              <a:gd name="connsiteY74" fmla="*/ 1951 h 10000"/>
              <a:gd name="connsiteX75" fmla="*/ 8652 w 10000"/>
              <a:gd name="connsiteY75" fmla="*/ 1951 h 10000"/>
              <a:gd name="connsiteX76" fmla="*/ 8547 w 10000"/>
              <a:gd name="connsiteY76" fmla="*/ 1951 h 10000"/>
              <a:gd name="connsiteX77" fmla="*/ 8338 w 10000"/>
              <a:gd name="connsiteY77" fmla="*/ 1951 h 10000"/>
              <a:gd name="connsiteX78" fmla="*/ 8128 w 10000"/>
              <a:gd name="connsiteY78" fmla="*/ 1951 h 10000"/>
              <a:gd name="connsiteX79" fmla="*/ 7814 w 10000"/>
              <a:gd name="connsiteY79" fmla="*/ 1951 h 10000"/>
              <a:gd name="connsiteX80" fmla="*/ 7500 w 10000"/>
              <a:gd name="connsiteY80" fmla="*/ 1951 h 10000"/>
              <a:gd name="connsiteX81" fmla="*/ 7081 w 10000"/>
              <a:gd name="connsiteY81" fmla="*/ 2230 h 10000"/>
              <a:gd name="connsiteX82" fmla="*/ 6453 w 10000"/>
              <a:gd name="connsiteY82" fmla="*/ 2230 h 10000"/>
              <a:gd name="connsiteX83" fmla="*/ 5942 w 10000"/>
              <a:gd name="connsiteY83" fmla="*/ 2230 h 10000"/>
              <a:gd name="connsiteX84" fmla="*/ 5419 w 10000"/>
              <a:gd name="connsiteY84" fmla="*/ 2509 h 10000"/>
              <a:gd name="connsiteX85" fmla="*/ 4895 w 10000"/>
              <a:gd name="connsiteY85" fmla="*/ 2787 h 10000"/>
              <a:gd name="connsiteX86" fmla="*/ 4476 w 10000"/>
              <a:gd name="connsiteY86" fmla="*/ 2787 h 10000"/>
              <a:gd name="connsiteX87" fmla="*/ 4058 w 10000"/>
              <a:gd name="connsiteY87" fmla="*/ 3066 h 10000"/>
              <a:gd name="connsiteX88" fmla="*/ 3547 w 10000"/>
              <a:gd name="connsiteY88" fmla="*/ 3345 h 10000"/>
              <a:gd name="connsiteX89" fmla="*/ 2919 w 10000"/>
              <a:gd name="connsiteY89" fmla="*/ 3345 h 10000"/>
              <a:gd name="connsiteX90" fmla="*/ 2291 w 10000"/>
              <a:gd name="connsiteY90" fmla="*/ 3624 h 10000"/>
              <a:gd name="connsiteX91" fmla="*/ 1976 w 10000"/>
              <a:gd name="connsiteY91" fmla="*/ 3902 h 10000"/>
              <a:gd name="connsiteX92" fmla="*/ 1767 w 10000"/>
              <a:gd name="connsiteY92" fmla="*/ 3902 h 10000"/>
              <a:gd name="connsiteX93" fmla="*/ 1453 w 10000"/>
              <a:gd name="connsiteY93" fmla="*/ 3902 h 10000"/>
              <a:gd name="connsiteX94" fmla="*/ 1257 w 10000"/>
              <a:gd name="connsiteY94" fmla="*/ 4181 h 10000"/>
              <a:gd name="connsiteX95" fmla="*/ 1152 w 10000"/>
              <a:gd name="connsiteY95" fmla="*/ 4181 h 10000"/>
              <a:gd name="connsiteX96" fmla="*/ 838 w 10000"/>
              <a:gd name="connsiteY96" fmla="*/ 4181 h 10000"/>
              <a:gd name="connsiteX97" fmla="*/ 0 w 10000"/>
              <a:gd name="connsiteY97" fmla="*/ 2787 h 10000"/>
              <a:gd name="connsiteX98" fmla="*/ 105 w 10000"/>
              <a:gd name="connsiteY98" fmla="*/ 2509 h 10000"/>
              <a:gd name="connsiteX99" fmla="*/ 209 w 10000"/>
              <a:gd name="connsiteY99" fmla="*/ 2509 h 10000"/>
              <a:gd name="connsiteX100" fmla="*/ 314 w 10000"/>
              <a:gd name="connsiteY100" fmla="*/ 2509 h 10000"/>
              <a:gd name="connsiteX101" fmla="*/ 419 w 10000"/>
              <a:gd name="connsiteY101" fmla="*/ 2509 h 10000"/>
              <a:gd name="connsiteX102" fmla="*/ 524 w 10000"/>
              <a:gd name="connsiteY102" fmla="*/ 2509 h 10000"/>
              <a:gd name="connsiteX103" fmla="*/ 733 w 10000"/>
              <a:gd name="connsiteY103" fmla="*/ 2509 h 10000"/>
              <a:gd name="connsiteX104" fmla="*/ 942 w 10000"/>
              <a:gd name="connsiteY104" fmla="*/ 2509 h 10000"/>
              <a:gd name="connsiteX105" fmla="*/ 1152 w 10000"/>
              <a:gd name="connsiteY105" fmla="*/ 2509 h 10000"/>
              <a:gd name="connsiteX106" fmla="*/ 1453 w 10000"/>
              <a:gd name="connsiteY106" fmla="*/ 2509 h 10000"/>
              <a:gd name="connsiteX107" fmla="*/ 1767 w 10000"/>
              <a:gd name="connsiteY107" fmla="*/ 2509 h 10000"/>
              <a:gd name="connsiteX108" fmla="*/ 2186 w 10000"/>
              <a:gd name="connsiteY108" fmla="*/ 2230 h 10000"/>
              <a:gd name="connsiteX109" fmla="*/ 2186 w 10000"/>
              <a:gd name="connsiteY109" fmla="*/ 2230 h 10000"/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7814 w 10000"/>
              <a:gd name="connsiteY45" fmla="*/ 9721 h 10000"/>
              <a:gd name="connsiteX46" fmla="*/ 7709 w 10000"/>
              <a:gd name="connsiteY46" fmla="*/ 9443 h 10000"/>
              <a:gd name="connsiteX47" fmla="*/ 7709 w 10000"/>
              <a:gd name="connsiteY47" fmla="*/ 9164 h 10000"/>
              <a:gd name="connsiteX48" fmla="*/ 7709 w 10000"/>
              <a:gd name="connsiteY48" fmla="*/ 8885 h 10000"/>
              <a:gd name="connsiteX49" fmla="*/ 7605 w 10000"/>
              <a:gd name="connsiteY49" fmla="*/ 8328 h 10000"/>
              <a:gd name="connsiteX50" fmla="*/ 7395 w 10000"/>
              <a:gd name="connsiteY50" fmla="*/ 7770 h 10000"/>
              <a:gd name="connsiteX51" fmla="*/ 7081 w 10000"/>
              <a:gd name="connsiteY51" fmla="*/ 7213 h 10000"/>
              <a:gd name="connsiteX52" fmla="*/ 6872 w 10000"/>
              <a:gd name="connsiteY52" fmla="*/ 6934 h 10000"/>
              <a:gd name="connsiteX53" fmla="*/ 6662 w 10000"/>
              <a:gd name="connsiteY53" fmla="*/ 6655 h 10000"/>
              <a:gd name="connsiteX54" fmla="*/ 6558 w 10000"/>
              <a:gd name="connsiteY54" fmla="*/ 6376 h 10000"/>
              <a:gd name="connsiteX55" fmla="*/ 6558 w 10000"/>
              <a:gd name="connsiteY55" fmla="*/ 6098 h 10000"/>
              <a:gd name="connsiteX56" fmla="*/ 6662 w 10000"/>
              <a:gd name="connsiteY56" fmla="*/ 6098 h 10000"/>
              <a:gd name="connsiteX57" fmla="*/ 6767 w 10000"/>
              <a:gd name="connsiteY57" fmla="*/ 6098 h 10000"/>
              <a:gd name="connsiteX58" fmla="*/ 6976 w 10000"/>
              <a:gd name="connsiteY58" fmla="*/ 6098 h 10000"/>
              <a:gd name="connsiteX59" fmla="*/ 7186 w 10000"/>
              <a:gd name="connsiteY59" fmla="*/ 6376 h 10000"/>
              <a:gd name="connsiteX60" fmla="*/ 7500 w 10000"/>
              <a:gd name="connsiteY60" fmla="*/ 6655 h 10000"/>
              <a:gd name="connsiteX61" fmla="*/ 7605 w 10000"/>
              <a:gd name="connsiteY61" fmla="*/ 6655 h 10000"/>
              <a:gd name="connsiteX62" fmla="*/ 7814 w 10000"/>
              <a:gd name="connsiteY62" fmla="*/ 6655 h 10000"/>
              <a:gd name="connsiteX63" fmla="*/ 7919 w 10000"/>
              <a:gd name="connsiteY63" fmla="*/ 6655 h 10000"/>
              <a:gd name="connsiteX64" fmla="*/ 8024 w 10000"/>
              <a:gd name="connsiteY64" fmla="*/ 6655 h 10000"/>
              <a:gd name="connsiteX65" fmla="*/ 8128 w 10000"/>
              <a:gd name="connsiteY65" fmla="*/ 6655 h 10000"/>
              <a:gd name="connsiteX66" fmla="*/ 8128 w 10000"/>
              <a:gd name="connsiteY66" fmla="*/ 6376 h 10000"/>
              <a:gd name="connsiteX67" fmla="*/ 8233 w 10000"/>
              <a:gd name="connsiteY67" fmla="*/ 6098 h 10000"/>
              <a:gd name="connsiteX68" fmla="*/ 8338 w 10000"/>
              <a:gd name="connsiteY68" fmla="*/ 5819 h 10000"/>
              <a:gd name="connsiteX69" fmla="*/ 8338 w 10000"/>
              <a:gd name="connsiteY69" fmla="*/ 5261 h 10000"/>
              <a:gd name="connsiteX70" fmla="*/ 8442 w 10000"/>
              <a:gd name="connsiteY70" fmla="*/ 4460 h 10000"/>
              <a:gd name="connsiteX71" fmla="*/ 8547 w 10000"/>
              <a:gd name="connsiteY71" fmla="*/ 3345 h 10000"/>
              <a:gd name="connsiteX72" fmla="*/ 8652 w 10000"/>
              <a:gd name="connsiteY72" fmla="*/ 2787 h 10000"/>
              <a:gd name="connsiteX73" fmla="*/ 8652 w 10000"/>
              <a:gd name="connsiteY73" fmla="*/ 2230 h 10000"/>
              <a:gd name="connsiteX74" fmla="*/ 8652 w 10000"/>
              <a:gd name="connsiteY74" fmla="*/ 1951 h 10000"/>
              <a:gd name="connsiteX75" fmla="*/ 8652 w 10000"/>
              <a:gd name="connsiteY75" fmla="*/ 1951 h 10000"/>
              <a:gd name="connsiteX76" fmla="*/ 8547 w 10000"/>
              <a:gd name="connsiteY76" fmla="*/ 1951 h 10000"/>
              <a:gd name="connsiteX77" fmla="*/ 8338 w 10000"/>
              <a:gd name="connsiteY77" fmla="*/ 1951 h 10000"/>
              <a:gd name="connsiteX78" fmla="*/ 8128 w 10000"/>
              <a:gd name="connsiteY78" fmla="*/ 1951 h 10000"/>
              <a:gd name="connsiteX79" fmla="*/ 7814 w 10000"/>
              <a:gd name="connsiteY79" fmla="*/ 1951 h 10000"/>
              <a:gd name="connsiteX80" fmla="*/ 7500 w 10000"/>
              <a:gd name="connsiteY80" fmla="*/ 1951 h 10000"/>
              <a:gd name="connsiteX81" fmla="*/ 7081 w 10000"/>
              <a:gd name="connsiteY81" fmla="*/ 2230 h 10000"/>
              <a:gd name="connsiteX82" fmla="*/ 6453 w 10000"/>
              <a:gd name="connsiteY82" fmla="*/ 2230 h 10000"/>
              <a:gd name="connsiteX83" fmla="*/ 5942 w 10000"/>
              <a:gd name="connsiteY83" fmla="*/ 2230 h 10000"/>
              <a:gd name="connsiteX84" fmla="*/ 5419 w 10000"/>
              <a:gd name="connsiteY84" fmla="*/ 2509 h 10000"/>
              <a:gd name="connsiteX85" fmla="*/ 4895 w 10000"/>
              <a:gd name="connsiteY85" fmla="*/ 2787 h 10000"/>
              <a:gd name="connsiteX86" fmla="*/ 4476 w 10000"/>
              <a:gd name="connsiteY86" fmla="*/ 2787 h 10000"/>
              <a:gd name="connsiteX87" fmla="*/ 4058 w 10000"/>
              <a:gd name="connsiteY87" fmla="*/ 3066 h 10000"/>
              <a:gd name="connsiteX88" fmla="*/ 3547 w 10000"/>
              <a:gd name="connsiteY88" fmla="*/ 3345 h 10000"/>
              <a:gd name="connsiteX89" fmla="*/ 2919 w 10000"/>
              <a:gd name="connsiteY89" fmla="*/ 3345 h 10000"/>
              <a:gd name="connsiteX90" fmla="*/ 2291 w 10000"/>
              <a:gd name="connsiteY90" fmla="*/ 3624 h 10000"/>
              <a:gd name="connsiteX91" fmla="*/ 1976 w 10000"/>
              <a:gd name="connsiteY91" fmla="*/ 3902 h 10000"/>
              <a:gd name="connsiteX92" fmla="*/ 1767 w 10000"/>
              <a:gd name="connsiteY92" fmla="*/ 3902 h 10000"/>
              <a:gd name="connsiteX93" fmla="*/ 1453 w 10000"/>
              <a:gd name="connsiteY93" fmla="*/ 3902 h 10000"/>
              <a:gd name="connsiteX94" fmla="*/ 1257 w 10000"/>
              <a:gd name="connsiteY94" fmla="*/ 4181 h 10000"/>
              <a:gd name="connsiteX95" fmla="*/ 1152 w 10000"/>
              <a:gd name="connsiteY95" fmla="*/ 4181 h 10000"/>
              <a:gd name="connsiteX96" fmla="*/ 838 w 10000"/>
              <a:gd name="connsiteY96" fmla="*/ 4181 h 10000"/>
              <a:gd name="connsiteX97" fmla="*/ 0 w 10000"/>
              <a:gd name="connsiteY97" fmla="*/ 2787 h 10000"/>
              <a:gd name="connsiteX98" fmla="*/ 105 w 10000"/>
              <a:gd name="connsiteY98" fmla="*/ 2509 h 10000"/>
              <a:gd name="connsiteX99" fmla="*/ 314 w 10000"/>
              <a:gd name="connsiteY99" fmla="*/ 2509 h 10000"/>
              <a:gd name="connsiteX100" fmla="*/ 419 w 10000"/>
              <a:gd name="connsiteY100" fmla="*/ 2509 h 10000"/>
              <a:gd name="connsiteX101" fmla="*/ 524 w 10000"/>
              <a:gd name="connsiteY101" fmla="*/ 2509 h 10000"/>
              <a:gd name="connsiteX102" fmla="*/ 733 w 10000"/>
              <a:gd name="connsiteY102" fmla="*/ 2509 h 10000"/>
              <a:gd name="connsiteX103" fmla="*/ 942 w 10000"/>
              <a:gd name="connsiteY103" fmla="*/ 2509 h 10000"/>
              <a:gd name="connsiteX104" fmla="*/ 1152 w 10000"/>
              <a:gd name="connsiteY104" fmla="*/ 2509 h 10000"/>
              <a:gd name="connsiteX105" fmla="*/ 1453 w 10000"/>
              <a:gd name="connsiteY105" fmla="*/ 2509 h 10000"/>
              <a:gd name="connsiteX106" fmla="*/ 1767 w 10000"/>
              <a:gd name="connsiteY106" fmla="*/ 2509 h 10000"/>
              <a:gd name="connsiteX107" fmla="*/ 2186 w 10000"/>
              <a:gd name="connsiteY107" fmla="*/ 2230 h 10000"/>
              <a:gd name="connsiteX108" fmla="*/ 2186 w 10000"/>
              <a:gd name="connsiteY108" fmla="*/ 2230 h 10000"/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7814 w 10000"/>
              <a:gd name="connsiteY45" fmla="*/ 9721 h 10000"/>
              <a:gd name="connsiteX46" fmla="*/ 7709 w 10000"/>
              <a:gd name="connsiteY46" fmla="*/ 9443 h 10000"/>
              <a:gd name="connsiteX47" fmla="*/ 7709 w 10000"/>
              <a:gd name="connsiteY47" fmla="*/ 9164 h 10000"/>
              <a:gd name="connsiteX48" fmla="*/ 7709 w 10000"/>
              <a:gd name="connsiteY48" fmla="*/ 8885 h 10000"/>
              <a:gd name="connsiteX49" fmla="*/ 7605 w 10000"/>
              <a:gd name="connsiteY49" fmla="*/ 8328 h 10000"/>
              <a:gd name="connsiteX50" fmla="*/ 7395 w 10000"/>
              <a:gd name="connsiteY50" fmla="*/ 7770 h 10000"/>
              <a:gd name="connsiteX51" fmla="*/ 7081 w 10000"/>
              <a:gd name="connsiteY51" fmla="*/ 7213 h 10000"/>
              <a:gd name="connsiteX52" fmla="*/ 6872 w 10000"/>
              <a:gd name="connsiteY52" fmla="*/ 6934 h 10000"/>
              <a:gd name="connsiteX53" fmla="*/ 6662 w 10000"/>
              <a:gd name="connsiteY53" fmla="*/ 6655 h 10000"/>
              <a:gd name="connsiteX54" fmla="*/ 6558 w 10000"/>
              <a:gd name="connsiteY54" fmla="*/ 6376 h 10000"/>
              <a:gd name="connsiteX55" fmla="*/ 6558 w 10000"/>
              <a:gd name="connsiteY55" fmla="*/ 6098 h 10000"/>
              <a:gd name="connsiteX56" fmla="*/ 6662 w 10000"/>
              <a:gd name="connsiteY56" fmla="*/ 6098 h 10000"/>
              <a:gd name="connsiteX57" fmla="*/ 6767 w 10000"/>
              <a:gd name="connsiteY57" fmla="*/ 6098 h 10000"/>
              <a:gd name="connsiteX58" fmla="*/ 6976 w 10000"/>
              <a:gd name="connsiteY58" fmla="*/ 6098 h 10000"/>
              <a:gd name="connsiteX59" fmla="*/ 7186 w 10000"/>
              <a:gd name="connsiteY59" fmla="*/ 6376 h 10000"/>
              <a:gd name="connsiteX60" fmla="*/ 7500 w 10000"/>
              <a:gd name="connsiteY60" fmla="*/ 6655 h 10000"/>
              <a:gd name="connsiteX61" fmla="*/ 7605 w 10000"/>
              <a:gd name="connsiteY61" fmla="*/ 6655 h 10000"/>
              <a:gd name="connsiteX62" fmla="*/ 7814 w 10000"/>
              <a:gd name="connsiteY62" fmla="*/ 6655 h 10000"/>
              <a:gd name="connsiteX63" fmla="*/ 7919 w 10000"/>
              <a:gd name="connsiteY63" fmla="*/ 6655 h 10000"/>
              <a:gd name="connsiteX64" fmla="*/ 8024 w 10000"/>
              <a:gd name="connsiteY64" fmla="*/ 6655 h 10000"/>
              <a:gd name="connsiteX65" fmla="*/ 8128 w 10000"/>
              <a:gd name="connsiteY65" fmla="*/ 6655 h 10000"/>
              <a:gd name="connsiteX66" fmla="*/ 8128 w 10000"/>
              <a:gd name="connsiteY66" fmla="*/ 6376 h 10000"/>
              <a:gd name="connsiteX67" fmla="*/ 8233 w 10000"/>
              <a:gd name="connsiteY67" fmla="*/ 6098 h 10000"/>
              <a:gd name="connsiteX68" fmla="*/ 8338 w 10000"/>
              <a:gd name="connsiteY68" fmla="*/ 5819 h 10000"/>
              <a:gd name="connsiteX69" fmla="*/ 8338 w 10000"/>
              <a:gd name="connsiteY69" fmla="*/ 5261 h 10000"/>
              <a:gd name="connsiteX70" fmla="*/ 8442 w 10000"/>
              <a:gd name="connsiteY70" fmla="*/ 4460 h 10000"/>
              <a:gd name="connsiteX71" fmla="*/ 8547 w 10000"/>
              <a:gd name="connsiteY71" fmla="*/ 3345 h 10000"/>
              <a:gd name="connsiteX72" fmla="*/ 8652 w 10000"/>
              <a:gd name="connsiteY72" fmla="*/ 2787 h 10000"/>
              <a:gd name="connsiteX73" fmla="*/ 8652 w 10000"/>
              <a:gd name="connsiteY73" fmla="*/ 2230 h 10000"/>
              <a:gd name="connsiteX74" fmla="*/ 8652 w 10000"/>
              <a:gd name="connsiteY74" fmla="*/ 1951 h 10000"/>
              <a:gd name="connsiteX75" fmla="*/ 8652 w 10000"/>
              <a:gd name="connsiteY75" fmla="*/ 1951 h 10000"/>
              <a:gd name="connsiteX76" fmla="*/ 8547 w 10000"/>
              <a:gd name="connsiteY76" fmla="*/ 1951 h 10000"/>
              <a:gd name="connsiteX77" fmla="*/ 8338 w 10000"/>
              <a:gd name="connsiteY77" fmla="*/ 1951 h 10000"/>
              <a:gd name="connsiteX78" fmla="*/ 8128 w 10000"/>
              <a:gd name="connsiteY78" fmla="*/ 1951 h 10000"/>
              <a:gd name="connsiteX79" fmla="*/ 7814 w 10000"/>
              <a:gd name="connsiteY79" fmla="*/ 1951 h 10000"/>
              <a:gd name="connsiteX80" fmla="*/ 7500 w 10000"/>
              <a:gd name="connsiteY80" fmla="*/ 1951 h 10000"/>
              <a:gd name="connsiteX81" fmla="*/ 7081 w 10000"/>
              <a:gd name="connsiteY81" fmla="*/ 2230 h 10000"/>
              <a:gd name="connsiteX82" fmla="*/ 6453 w 10000"/>
              <a:gd name="connsiteY82" fmla="*/ 2230 h 10000"/>
              <a:gd name="connsiteX83" fmla="*/ 5942 w 10000"/>
              <a:gd name="connsiteY83" fmla="*/ 2230 h 10000"/>
              <a:gd name="connsiteX84" fmla="*/ 5419 w 10000"/>
              <a:gd name="connsiteY84" fmla="*/ 2509 h 10000"/>
              <a:gd name="connsiteX85" fmla="*/ 4895 w 10000"/>
              <a:gd name="connsiteY85" fmla="*/ 2787 h 10000"/>
              <a:gd name="connsiteX86" fmla="*/ 4476 w 10000"/>
              <a:gd name="connsiteY86" fmla="*/ 2787 h 10000"/>
              <a:gd name="connsiteX87" fmla="*/ 4058 w 10000"/>
              <a:gd name="connsiteY87" fmla="*/ 3066 h 10000"/>
              <a:gd name="connsiteX88" fmla="*/ 3547 w 10000"/>
              <a:gd name="connsiteY88" fmla="*/ 3345 h 10000"/>
              <a:gd name="connsiteX89" fmla="*/ 2919 w 10000"/>
              <a:gd name="connsiteY89" fmla="*/ 3345 h 10000"/>
              <a:gd name="connsiteX90" fmla="*/ 2291 w 10000"/>
              <a:gd name="connsiteY90" fmla="*/ 3624 h 10000"/>
              <a:gd name="connsiteX91" fmla="*/ 1976 w 10000"/>
              <a:gd name="connsiteY91" fmla="*/ 3902 h 10000"/>
              <a:gd name="connsiteX92" fmla="*/ 1767 w 10000"/>
              <a:gd name="connsiteY92" fmla="*/ 3902 h 10000"/>
              <a:gd name="connsiteX93" fmla="*/ 1453 w 10000"/>
              <a:gd name="connsiteY93" fmla="*/ 3902 h 10000"/>
              <a:gd name="connsiteX94" fmla="*/ 1257 w 10000"/>
              <a:gd name="connsiteY94" fmla="*/ 4181 h 10000"/>
              <a:gd name="connsiteX95" fmla="*/ 1152 w 10000"/>
              <a:gd name="connsiteY95" fmla="*/ 4181 h 10000"/>
              <a:gd name="connsiteX96" fmla="*/ 838 w 10000"/>
              <a:gd name="connsiteY96" fmla="*/ 4181 h 10000"/>
              <a:gd name="connsiteX97" fmla="*/ 0 w 10000"/>
              <a:gd name="connsiteY97" fmla="*/ 2787 h 10000"/>
              <a:gd name="connsiteX98" fmla="*/ 314 w 10000"/>
              <a:gd name="connsiteY98" fmla="*/ 2509 h 10000"/>
              <a:gd name="connsiteX99" fmla="*/ 419 w 10000"/>
              <a:gd name="connsiteY99" fmla="*/ 2509 h 10000"/>
              <a:gd name="connsiteX100" fmla="*/ 524 w 10000"/>
              <a:gd name="connsiteY100" fmla="*/ 2509 h 10000"/>
              <a:gd name="connsiteX101" fmla="*/ 733 w 10000"/>
              <a:gd name="connsiteY101" fmla="*/ 2509 h 10000"/>
              <a:gd name="connsiteX102" fmla="*/ 942 w 10000"/>
              <a:gd name="connsiteY102" fmla="*/ 2509 h 10000"/>
              <a:gd name="connsiteX103" fmla="*/ 1152 w 10000"/>
              <a:gd name="connsiteY103" fmla="*/ 2509 h 10000"/>
              <a:gd name="connsiteX104" fmla="*/ 1453 w 10000"/>
              <a:gd name="connsiteY104" fmla="*/ 2509 h 10000"/>
              <a:gd name="connsiteX105" fmla="*/ 1767 w 10000"/>
              <a:gd name="connsiteY105" fmla="*/ 2509 h 10000"/>
              <a:gd name="connsiteX106" fmla="*/ 2186 w 10000"/>
              <a:gd name="connsiteY106" fmla="*/ 2230 h 10000"/>
              <a:gd name="connsiteX107" fmla="*/ 2186 w 10000"/>
              <a:gd name="connsiteY107" fmla="*/ 2230 h 10000"/>
              <a:gd name="connsiteX0" fmla="*/ 1872 w 9686"/>
              <a:gd name="connsiteY0" fmla="*/ 2230 h 10000"/>
              <a:gd name="connsiteX1" fmla="*/ 3443 w 9686"/>
              <a:gd name="connsiteY1" fmla="*/ 1951 h 10000"/>
              <a:gd name="connsiteX2" fmla="*/ 5105 w 9686"/>
              <a:gd name="connsiteY2" fmla="*/ 1394 h 10000"/>
              <a:gd name="connsiteX3" fmla="*/ 5524 w 9686"/>
              <a:gd name="connsiteY3" fmla="*/ 1394 h 10000"/>
              <a:gd name="connsiteX4" fmla="*/ 5943 w 9686"/>
              <a:gd name="connsiteY4" fmla="*/ 1115 h 10000"/>
              <a:gd name="connsiteX5" fmla="*/ 6244 w 9686"/>
              <a:gd name="connsiteY5" fmla="*/ 1115 h 10000"/>
              <a:gd name="connsiteX6" fmla="*/ 6558 w 9686"/>
              <a:gd name="connsiteY6" fmla="*/ 1115 h 10000"/>
              <a:gd name="connsiteX7" fmla="*/ 6767 w 9686"/>
              <a:gd name="connsiteY7" fmla="*/ 836 h 10000"/>
              <a:gd name="connsiteX8" fmla="*/ 7081 w 9686"/>
              <a:gd name="connsiteY8" fmla="*/ 836 h 10000"/>
              <a:gd name="connsiteX9" fmla="*/ 7186 w 9686"/>
              <a:gd name="connsiteY9" fmla="*/ 836 h 10000"/>
              <a:gd name="connsiteX10" fmla="*/ 7395 w 9686"/>
              <a:gd name="connsiteY10" fmla="*/ 836 h 10000"/>
              <a:gd name="connsiteX11" fmla="*/ 7605 w 9686"/>
              <a:gd name="connsiteY11" fmla="*/ 557 h 10000"/>
              <a:gd name="connsiteX12" fmla="*/ 7814 w 9686"/>
              <a:gd name="connsiteY12" fmla="*/ 557 h 10000"/>
              <a:gd name="connsiteX13" fmla="*/ 8024 w 9686"/>
              <a:gd name="connsiteY13" fmla="*/ 557 h 10000"/>
              <a:gd name="connsiteX14" fmla="*/ 8128 w 9686"/>
              <a:gd name="connsiteY14" fmla="*/ 279 h 10000"/>
              <a:gd name="connsiteX15" fmla="*/ 8233 w 9686"/>
              <a:gd name="connsiteY15" fmla="*/ 0 h 10000"/>
              <a:gd name="connsiteX16" fmla="*/ 8443 w 9686"/>
              <a:gd name="connsiteY16" fmla="*/ 0 h 10000"/>
              <a:gd name="connsiteX17" fmla="*/ 8534 w 9686"/>
              <a:gd name="connsiteY17" fmla="*/ 279 h 10000"/>
              <a:gd name="connsiteX18" fmla="*/ 8744 w 9686"/>
              <a:gd name="connsiteY18" fmla="*/ 279 h 10000"/>
              <a:gd name="connsiteX19" fmla="*/ 8848 w 9686"/>
              <a:gd name="connsiteY19" fmla="*/ 557 h 10000"/>
              <a:gd name="connsiteX20" fmla="*/ 9162 w 9686"/>
              <a:gd name="connsiteY20" fmla="*/ 836 h 10000"/>
              <a:gd name="connsiteX21" fmla="*/ 9372 w 9686"/>
              <a:gd name="connsiteY21" fmla="*/ 1394 h 10000"/>
              <a:gd name="connsiteX22" fmla="*/ 9581 w 9686"/>
              <a:gd name="connsiteY22" fmla="*/ 1672 h 10000"/>
              <a:gd name="connsiteX23" fmla="*/ 9686 w 9686"/>
              <a:gd name="connsiteY23" fmla="*/ 1951 h 10000"/>
              <a:gd name="connsiteX24" fmla="*/ 9686 w 9686"/>
              <a:gd name="connsiteY24" fmla="*/ 1951 h 10000"/>
              <a:gd name="connsiteX25" fmla="*/ 9686 w 9686"/>
              <a:gd name="connsiteY25" fmla="*/ 2230 h 10000"/>
              <a:gd name="connsiteX26" fmla="*/ 9581 w 9686"/>
              <a:gd name="connsiteY26" fmla="*/ 2509 h 10000"/>
              <a:gd name="connsiteX27" fmla="*/ 9581 w 9686"/>
              <a:gd name="connsiteY27" fmla="*/ 2509 h 10000"/>
              <a:gd name="connsiteX28" fmla="*/ 9477 w 9686"/>
              <a:gd name="connsiteY28" fmla="*/ 2509 h 10000"/>
              <a:gd name="connsiteX29" fmla="*/ 9372 w 9686"/>
              <a:gd name="connsiteY29" fmla="*/ 2787 h 10000"/>
              <a:gd name="connsiteX30" fmla="*/ 9267 w 9686"/>
              <a:gd name="connsiteY30" fmla="*/ 3345 h 10000"/>
              <a:gd name="connsiteX31" fmla="*/ 9162 w 9686"/>
              <a:gd name="connsiteY31" fmla="*/ 3624 h 10000"/>
              <a:gd name="connsiteX32" fmla="*/ 9162 w 9686"/>
              <a:gd name="connsiteY32" fmla="*/ 4460 h 10000"/>
              <a:gd name="connsiteX33" fmla="*/ 9058 w 9686"/>
              <a:gd name="connsiteY33" fmla="*/ 4983 h 10000"/>
              <a:gd name="connsiteX34" fmla="*/ 8953 w 9686"/>
              <a:gd name="connsiteY34" fmla="*/ 5819 h 10000"/>
              <a:gd name="connsiteX35" fmla="*/ 8744 w 9686"/>
              <a:gd name="connsiteY35" fmla="*/ 7213 h 10000"/>
              <a:gd name="connsiteX36" fmla="*/ 8639 w 9686"/>
              <a:gd name="connsiteY36" fmla="*/ 8049 h 10000"/>
              <a:gd name="connsiteX37" fmla="*/ 8443 w 9686"/>
              <a:gd name="connsiteY37" fmla="*/ 8606 h 10000"/>
              <a:gd name="connsiteX38" fmla="*/ 8338 w 9686"/>
              <a:gd name="connsiteY38" fmla="*/ 9164 h 10000"/>
              <a:gd name="connsiteX39" fmla="*/ 8128 w 9686"/>
              <a:gd name="connsiteY39" fmla="*/ 9443 h 10000"/>
              <a:gd name="connsiteX40" fmla="*/ 7919 w 9686"/>
              <a:gd name="connsiteY40" fmla="*/ 9721 h 10000"/>
              <a:gd name="connsiteX41" fmla="*/ 7814 w 9686"/>
              <a:gd name="connsiteY41" fmla="*/ 10000 h 10000"/>
              <a:gd name="connsiteX42" fmla="*/ 7710 w 9686"/>
              <a:gd name="connsiteY42" fmla="*/ 10000 h 10000"/>
              <a:gd name="connsiteX43" fmla="*/ 7605 w 9686"/>
              <a:gd name="connsiteY43" fmla="*/ 10000 h 10000"/>
              <a:gd name="connsiteX44" fmla="*/ 7500 w 9686"/>
              <a:gd name="connsiteY44" fmla="*/ 10000 h 10000"/>
              <a:gd name="connsiteX45" fmla="*/ 7500 w 9686"/>
              <a:gd name="connsiteY45" fmla="*/ 9721 h 10000"/>
              <a:gd name="connsiteX46" fmla="*/ 7395 w 9686"/>
              <a:gd name="connsiteY46" fmla="*/ 9443 h 10000"/>
              <a:gd name="connsiteX47" fmla="*/ 7395 w 9686"/>
              <a:gd name="connsiteY47" fmla="*/ 9164 h 10000"/>
              <a:gd name="connsiteX48" fmla="*/ 7395 w 9686"/>
              <a:gd name="connsiteY48" fmla="*/ 8885 h 10000"/>
              <a:gd name="connsiteX49" fmla="*/ 7291 w 9686"/>
              <a:gd name="connsiteY49" fmla="*/ 8328 h 10000"/>
              <a:gd name="connsiteX50" fmla="*/ 7081 w 9686"/>
              <a:gd name="connsiteY50" fmla="*/ 7770 h 10000"/>
              <a:gd name="connsiteX51" fmla="*/ 6767 w 9686"/>
              <a:gd name="connsiteY51" fmla="*/ 7213 h 10000"/>
              <a:gd name="connsiteX52" fmla="*/ 6558 w 9686"/>
              <a:gd name="connsiteY52" fmla="*/ 6934 h 10000"/>
              <a:gd name="connsiteX53" fmla="*/ 6348 w 9686"/>
              <a:gd name="connsiteY53" fmla="*/ 6655 h 10000"/>
              <a:gd name="connsiteX54" fmla="*/ 6244 w 9686"/>
              <a:gd name="connsiteY54" fmla="*/ 6376 h 10000"/>
              <a:gd name="connsiteX55" fmla="*/ 6244 w 9686"/>
              <a:gd name="connsiteY55" fmla="*/ 6098 h 10000"/>
              <a:gd name="connsiteX56" fmla="*/ 6348 w 9686"/>
              <a:gd name="connsiteY56" fmla="*/ 6098 h 10000"/>
              <a:gd name="connsiteX57" fmla="*/ 6453 w 9686"/>
              <a:gd name="connsiteY57" fmla="*/ 6098 h 10000"/>
              <a:gd name="connsiteX58" fmla="*/ 6662 w 9686"/>
              <a:gd name="connsiteY58" fmla="*/ 6098 h 10000"/>
              <a:gd name="connsiteX59" fmla="*/ 6872 w 9686"/>
              <a:gd name="connsiteY59" fmla="*/ 6376 h 10000"/>
              <a:gd name="connsiteX60" fmla="*/ 7186 w 9686"/>
              <a:gd name="connsiteY60" fmla="*/ 6655 h 10000"/>
              <a:gd name="connsiteX61" fmla="*/ 7291 w 9686"/>
              <a:gd name="connsiteY61" fmla="*/ 6655 h 10000"/>
              <a:gd name="connsiteX62" fmla="*/ 7500 w 9686"/>
              <a:gd name="connsiteY62" fmla="*/ 6655 h 10000"/>
              <a:gd name="connsiteX63" fmla="*/ 7605 w 9686"/>
              <a:gd name="connsiteY63" fmla="*/ 6655 h 10000"/>
              <a:gd name="connsiteX64" fmla="*/ 7710 w 9686"/>
              <a:gd name="connsiteY64" fmla="*/ 6655 h 10000"/>
              <a:gd name="connsiteX65" fmla="*/ 7814 w 9686"/>
              <a:gd name="connsiteY65" fmla="*/ 6655 h 10000"/>
              <a:gd name="connsiteX66" fmla="*/ 7814 w 9686"/>
              <a:gd name="connsiteY66" fmla="*/ 6376 h 10000"/>
              <a:gd name="connsiteX67" fmla="*/ 7919 w 9686"/>
              <a:gd name="connsiteY67" fmla="*/ 6098 h 10000"/>
              <a:gd name="connsiteX68" fmla="*/ 8024 w 9686"/>
              <a:gd name="connsiteY68" fmla="*/ 5819 h 10000"/>
              <a:gd name="connsiteX69" fmla="*/ 8024 w 9686"/>
              <a:gd name="connsiteY69" fmla="*/ 5261 h 10000"/>
              <a:gd name="connsiteX70" fmla="*/ 8128 w 9686"/>
              <a:gd name="connsiteY70" fmla="*/ 4460 h 10000"/>
              <a:gd name="connsiteX71" fmla="*/ 8233 w 9686"/>
              <a:gd name="connsiteY71" fmla="*/ 3345 h 10000"/>
              <a:gd name="connsiteX72" fmla="*/ 8338 w 9686"/>
              <a:gd name="connsiteY72" fmla="*/ 2787 h 10000"/>
              <a:gd name="connsiteX73" fmla="*/ 8338 w 9686"/>
              <a:gd name="connsiteY73" fmla="*/ 2230 h 10000"/>
              <a:gd name="connsiteX74" fmla="*/ 8338 w 9686"/>
              <a:gd name="connsiteY74" fmla="*/ 1951 h 10000"/>
              <a:gd name="connsiteX75" fmla="*/ 8338 w 9686"/>
              <a:gd name="connsiteY75" fmla="*/ 1951 h 10000"/>
              <a:gd name="connsiteX76" fmla="*/ 8233 w 9686"/>
              <a:gd name="connsiteY76" fmla="*/ 1951 h 10000"/>
              <a:gd name="connsiteX77" fmla="*/ 8024 w 9686"/>
              <a:gd name="connsiteY77" fmla="*/ 1951 h 10000"/>
              <a:gd name="connsiteX78" fmla="*/ 7814 w 9686"/>
              <a:gd name="connsiteY78" fmla="*/ 1951 h 10000"/>
              <a:gd name="connsiteX79" fmla="*/ 7500 w 9686"/>
              <a:gd name="connsiteY79" fmla="*/ 1951 h 10000"/>
              <a:gd name="connsiteX80" fmla="*/ 7186 w 9686"/>
              <a:gd name="connsiteY80" fmla="*/ 1951 h 10000"/>
              <a:gd name="connsiteX81" fmla="*/ 6767 w 9686"/>
              <a:gd name="connsiteY81" fmla="*/ 2230 h 10000"/>
              <a:gd name="connsiteX82" fmla="*/ 6139 w 9686"/>
              <a:gd name="connsiteY82" fmla="*/ 2230 h 10000"/>
              <a:gd name="connsiteX83" fmla="*/ 5628 w 9686"/>
              <a:gd name="connsiteY83" fmla="*/ 2230 h 10000"/>
              <a:gd name="connsiteX84" fmla="*/ 5105 w 9686"/>
              <a:gd name="connsiteY84" fmla="*/ 2509 h 10000"/>
              <a:gd name="connsiteX85" fmla="*/ 4581 w 9686"/>
              <a:gd name="connsiteY85" fmla="*/ 2787 h 10000"/>
              <a:gd name="connsiteX86" fmla="*/ 4162 w 9686"/>
              <a:gd name="connsiteY86" fmla="*/ 2787 h 10000"/>
              <a:gd name="connsiteX87" fmla="*/ 3744 w 9686"/>
              <a:gd name="connsiteY87" fmla="*/ 3066 h 10000"/>
              <a:gd name="connsiteX88" fmla="*/ 3233 w 9686"/>
              <a:gd name="connsiteY88" fmla="*/ 3345 h 10000"/>
              <a:gd name="connsiteX89" fmla="*/ 2605 w 9686"/>
              <a:gd name="connsiteY89" fmla="*/ 3345 h 10000"/>
              <a:gd name="connsiteX90" fmla="*/ 1977 w 9686"/>
              <a:gd name="connsiteY90" fmla="*/ 3624 h 10000"/>
              <a:gd name="connsiteX91" fmla="*/ 1662 w 9686"/>
              <a:gd name="connsiteY91" fmla="*/ 3902 h 10000"/>
              <a:gd name="connsiteX92" fmla="*/ 1453 w 9686"/>
              <a:gd name="connsiteY92" fmla="*/ 3902 h 10000"/>
              <a:gd name="connsiteX93" fmla="*/ 1139 w 9686"/>
              <a:gd name="connsiteY93" fmla="*/ 3902 h 10000"/>
              <a:gd name="connsiteX94" fmla="*/ 943 w 9686"/>
              <a:gd name="connsiteY94" fmla="*/ 4181 h 10000"/>
              <a:gd name="connsiteX95" fmla="*/ 838 w 9686"/>
              <a:gd name="connsiteY95" fmla="*/ 4181 h 10000"/>
              <a:gd name="connsiteX96" fmla="*/ 524 w 9686"/>
              <a:gd name="connsiteY96" fmla="*/ 4181 h 10000"/>
              <a:gd name="connsiteX97" fmla="*/ 0 w 9686"/>
              <a:gd name="connsiteY97" fmla="*/ 2509 h 10000"/>
              <a:gd name="connsiteX98" fmla="*/ 105 w 9686"/>
              <a:gd name="connsiteY98" fmla="*/ 2509 h 10000"/>
              <a:gd name="connsiteX99" fmla="*/ 210 w 9686"/>
              <a:gd name="connsiteY99" fmla="*/ 2509 h 10000"/>
              <a:gd name="connsiteX100" fmla="*/ 419 w 9686"/>
              <a:gd name="connsiteY100" fmla="*/ 2509 h 10000"/>
              <a:gd name="connsiteX101" fmla="*/ 628 w 9686"/>
              <a:gd name="connsiteY101" fmla="*/ 2509 h 10000"/>
              <a:gd name="connsiteX102" fmla="*/ 838 w 9686"/>
              <a:gd name="connsiteY102" fmla="*/ 2509 h 10000"/>
              <a:gd name="connsiteX103" fmla="*/ 1139 w 9686"/>
              <a:gd name="connsiteY103" fmla="*/ 2509 h 10000"/>
              <a:gd name="connsiteX104" fmla="*/ 1453 w 9686"/>
              <a:gd name="connsiteY104" fmla="*/ 2509 h 10000"/>
              <a:gd name="connsiteX105" fmla="*/ 1872 w 9686"/>
              <a:gd name="connsiteY105" fmla="*/ 2230 h 10000"/>
              <a:gd name="connsiteX106" fmla="*/ 1872 w 9686"/>
              <a:gd name="connsiteY106" fmla="*/ 2230 h 10000"/>
              <a:gd name="connsiteX0" fmla="*/ 1933 w 10000"/>
              <a:gd name="connsiteY0" fmla="*/ 2230 h 10000"/>
              <a:gd name="connsiteX1" fmla="*/ 3555 w 10000"/>
              <a:gd name="connsiteY1" fmla="*/ 1951 h 10000"/>
              <a:gd name="connsiteX2" fmla="*/ 5270 w 10000"/>
              <a:gd name="connsiteY2" fmla="*/ 1394 h 10000"/>
              <a:gd name="connsiteX3" fmla="*/ 5703 w 10000"/>
              <a:gd name="connsiteY3" fmla="*/ 1394 h 10000"/>
              <a:gd name="connsiteX4" fmla="*/ 6136 w 10000"/>
              <a:gd name="connsiteY4" fmla="*/ 1115 h 10000"/>
              <a:gd name="connsiteX5" fmla="*/ 6446 w 10000"/>
              <a:gd name="connsiteY5" fmla="*/ 1115 h 10000"/>
              <a:gd name="connsiteX6" fmla="*/ 6771 w 10000"/>
              <a:gd name="connsiteY6" fmla="*/ 1115 h 10000"/>
              <a:gd name="connsiteX7" fmla="*/ 6986 w 10000"/>
              <a:gd name="connsiteY7" fmla="*/ 836 h 10000"/>
              <a:gd name="connsiteX8" fmla="*/ 7311 w 10000"/>
              <a:gd name="connsiteY8" fmla="*/ 836 h 10000"/>
              <a:gd name="connsiteX9" fmla="*/ 7419 w 10000"/>
              <a:gd name="connsiteY9" fmla="*/ 836 h 10000"/>
              <a:gd name="connsiteX10" fmla="*/ 7635 w 10000"/>
              <a:gd name="connsiteY10" fmla="*/ 836 h 10000"/>
              <a:gd name="connsiteX11" fmla="*/ 7852 w 10000"/>
              <a:gd name="connsiteY11" fmla="*/ 557 h 10000"/>
              <a:gd name="connsiteX12" fmla="*/ 8067 w 10000"/>
              <a:gd name="connsiteY12" fmla="*/ 557 h 10000"/>
              <a:gd name="connsiteX13" fmla="*/ 8284 w 10000"/>
              <a:gd name="connsiteY13" fmla="*/ 557 h 10000"/>
              <a:gd name="connsiteX14" fmla="*/ 8391 w 10000"/>
              <a:gd name="connsiteY14" fmla="*/ 279 h 10000"/>
              <a:gd name="connsiteX15" fmla="*/ 8500 w 10000"/>
              <a:gd name="connsiteY15" fmla="*/ 0 h 10000"/>
              <a:gd name="connsiteX16" fmla="*/ 8717 w 10000"/>
              <a:gd name="connsiteY16" fmla="*/ 0 h 10000"/>
              <a:gd name="connsiteX17" fmla="*/ 8811 w 10000"/>
              <a:gd name="connsiteY17" fmla="*/ 279 h 10000"/>
              <a:gd name="connsiteX18" fmla="*/ 9027 w 10000"/>
              <a:gd name="connsiteY18" fmla="*/ 279 h 10000"/>
              <a:gd name="connsiteX19" fmla="*/ 9135 w 10000"/>
              <a:gd name="connsiteY19" fmla="*/ 557 h 10000"/>
              <a:gd name="connsiteX20" fmla="*/ 9459 w 10000"/>
              <a:gd name="connsiteY20" fmla="*/ 836 h 10000"/>
              <a:gd name="connsiteX21" fmla="*/ 9676 w 10000"/>
              <a:gd name="connsiteY21" fmla="*/ 1394 h 10000"/>
              <a:gd name="connsiteX22" fmla="*/ 9892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2 w 10000"/>
              <a:gd name="connsiteY26" fmla="*/ 2509 h 10000"/>
              <a:gd name="connsiteX27" fmla="*/ 9892 w 10000"/>
              <a:gd name="connsiteY27" fmla="*/ 2509 h 10000"/>
              <a:gd name="connsiteX28" fmla="*/ 9784 w 10000"/>
              <a:gd name="connsiteY28" fmla="*/ 2509 h 10000"/>
              <a:gd name="connsiteX29" fmla="*/ 9676 w 10000"/>
              <a:gd name="connsiteY29" fmla="*/ 2787 h 10000"/>
              <a:gd name="connsiteX30" fmla="*/ 9567 w 10000"/>
              <a:gd name="connsiteY30" fmla="*/ 3345 h 10000"/>
              <a:gd name="connsiteX31" fmla="*/ 9459 w 10000"/>
              <a:gd name="connsiteY31" fmla="*/ 3624 h 10000"/>
              <a:gd name="connsiteX32" fmla="*/ 9459 w 10000"/>
              <a:gd name="connsiteY32" fmla="*/ 4460 h 10000"/>
              <a:gd name="connsiteX33" fmla="*/ 9352 w 10000"/>
              <a:gd name="connsiteY33" fmla="*/ 4983 h 10000"/>
              <a:gd name="connsiteX34" fmla="*/ 9243 w 10000"/>
              <a:gd name="connsiteY34" fmla="*/ 5819 h 10000"/>
              <a:gd name="connsiteX35" fmla="*/ 9027 w 10000"/>
              <a:gd name="connsiteY35" fmla="*/ 7213 h 10000"/>
              <a:gd name="connsiteX36" fmla="*/ 8919 w 10000"/>
              <a:gd name="connsiteY36" fmla="*/ 8049 h 10000"/>
              <a:gd name="connsiteX37" fmla="*/ 8717 w 10000"/>
              <a:gd name="connsiteY37" fmla="*/ 8606 h 10000"/>
              <a:gd name="connsiteX38" fmla="*/ 8608 w 10000"/>
              <a:gd name="connsiteY38" fmla="*/ 9164 h 10000"/>
              <a:gd name="connsiteX39" fmla="*/ 8391 w 10000"/>
              <a:gd name="connsiteY39" fmla="*/ 9443 h 10000"/>
              <a:gd name="connsiteX40" fmla="*/ 8176 w 10000"/>
              <a:gd name="connsiteY40" fmla="*/ 9721 h 10000"/>
              <a:gd name="connsiteX41" fmla="*/ 8067 w 10000"/>
              <a:gd name="connsiteY41" fmla="*/ 10000 h 10000"/>
              <a:gd name="connsiteX42" fmla="*/ 7960 w 10000"/>
              <a:gd name="connsiteY42" fmla="*/ 10000 h 10000"/>
              <a:gd name="connsiteX43" fmla="*/ 7852 w 10000"/>
              <a:gd name="connsiteY43" fmla="*/ 10000 h 10000"/>
              <a:gd name="connsiteX44" fmla="*/ 7743 w 10000"/>
              <a:gd name="connsiteY44" fmla="*/ 10000 h 10000"/>
              <a:gd name="connsiteX45" fmla="*/ 7743 w 10000"/>
              <a:gd name="connsiteY45" fmla="*/ 9721 h 10000"/>
              <a:gd name="connsiteX46" fmla="*/ 7635 w 10000"/>
              <a:gd name="connsiteY46" fmla="*/ 9443 h 10000"/>
              <a:gd name="connsiteX47" fmla="*/ 7635 w 10000"/>
              <a:gd name="connsiteY47" fmla="*/ 9164 h 10000"/>
              <a:gd name="connsiteX48" fmla="*/ 7635 w 10000"/>
              <a:gd name="connsiteY48" fmla="*/ 8885 h 10000"/>
              <a:gd name="connsiteX49" fmla="*/ 7527 w 10000"/>
              <a:gd name="connsiteY49" fmla="*/ 8328 h 10000"/>
              <a:gd name="connsiteX50" fmla="*/ 7311 w 10000"/>
              <a:gd name="connsiteY50" fmla="*/ 7770 h 10000"/>
              <a:gd name="connsiteX51" fmla="*/ 6986 w 10000"/>
              <a:gd name="connsiteY51" fmla="*/ 7213 h 10000"/>
              <a:gd name="connsiteX52" fmla="*/ 6771 w 10000"/>
              <a:gd name="connsiteY52" fmla="*/ 6934 h 10000"/>
              <a:gd name="connsiteX53" fmla="*/ 6554 w 10000"/>
              <a:gd name="connsiteY53" fmla="*/ 6655 h 10000"/>
              <a:gd name="connsiteX54" fmla="*/ 6446 w 10000"/>
              <a:gd name="connsiteY54" fmla="*/ 6376 h 10000"/>
              <a:gd name="connsiteX55" fmla="*/ 6446 w 10000"/>
              <a:gd name="connsiteY55" fmla="*/ 6098 h 10000"/>
              <a:gd name="connsiteX56" fmla="*/ 6554 w 10000"/>
              <a:gd name="connsiteY56" fmla="*/ 6098 h 10000"/>
              <a:gd name="connsiteX57" fmla="*/ 6662 w 10000"/>
              <a:gd name="connsiteY57" fmla="*/ 6098 h 10000"/>
              <a:gd name="connsiteX58" fmla="*/ 6878 w 10000"/>
              <a:gd name="connsiteY58" fmla="*/ 6098 h 10000"/>
              <a:gd name="connsiteX59" fmla="*/ 7095 w 10000"/>
              <a:gd name="connsiteY59" fmla="*/ 6376 h 10000"/>
              <a:gd name="connsiteX60" fmla="*/ 7419 w 10000"/>
              <a:gd name="connsiteY60" fmla="*/ 6655 h 10000"/>
              <a:gd name="connsiteX61" fmla="*/ 7527 w 10000"/>
              <a:gd name="connsiteY61" fmla="*/ 6655 h 10000"/>
              <a:gd name="connsiteX62" fmla="*/ 7743 w 10000"/>
              <a:gd name="connsiteY62" fmla="*/ 6655 h 10000"/>
              <a:gd name="connsiteX63" fmla="*/ 7852 w 10000"/>
              <a:gd name="connsiteY63" fmla="*/ 6655 h 10000"/>
              <a:gd name="connsiteX64" fmla="*/ 7960 w 10000"/>
              <a:gd name="connsiteY64" fmla="*/ 6655 h 10000"/>
              <a:gd name="connsiteX65" fmla="*/ 8067 w 10000"/>
              <a:gd name="connsiteY65" fmla="*/ 6655 h 10000"/>
              <a:gd name="connsiteX66" fmla="*/ 8067 w 10000"/>
              <a:gd name="connsiteY66" fmla="*/ 6376 h 10000"/>
              <a:gd name="connsiteX67" fmla="*/ 8176 w 10000"/>
              <a:gd name="connsiteY67" fmla="*/ 6098 h 10000"/>
              <a:gd name="connsiteX68" fmla="*/ 8284 w 10000"/>
              <a:gd name="connsiteY68" fmla="*/ 5819 h 10000"/>
              <a:gd name="connsiteX69" fmla="*/ 8284 w 10000"/>
              <a:gd name="connsiteY69" fmla="*/ 5261 h 10000"/>
              <a:gd name="connsiteX70" fmla="*/ 8391 w 10000"/>
              <a:gd name="connsiteY70" fmla="*/ 4460 h 10000"/>
              <a:gd name="connsiteX71" fmla="*/ 8500 w 10000"/>
              <a:gd name="connsiteY71" fmla="*/ 3345 h 10000"/>
              <a:gd name="connsiteX72" fmla="*/ 8608 w 10000"/>
              <a:gd name="connsiteY72" fmla="*/ 2787 h 10000"/>
              <a:gd name="connsiteX73" fmla="*/ 8608 w 10000"/>
              <a:gd name="connsiteY73" fmla="*/ 2230 h 10000"/>
              <a:gd name="connsiteX74" fmla="*/ 8608 w 10000"/>
              <a:gd name="connsiteY74" fmla="*/ 1951 h 10000"/>
              <a:gd name="connsiteX75" fmla="*/ 8608 w 10000"/>
              <a:gd name="connsiteY75" fmla="*/ 1951 h 10000"/>
              <a:gd name="connsiteX76" fmla="*/ 8500 w 10000"/>
              <a:gd name="connsiteY76" fmla="*/ 1951 h 10000"/>
              <a:gd name="connsiteX77" fmla="*/ 8284 w 10000"/>
              <a:gd name="connsiteY77" fmla="*/ 1951 h 10000"/>
              <a:gd name="connsiteX78" fmla="*/ 8067 w 10000"/>
              <a:gd name="connsiteY78" fmla="*/ 1951 h 10000"/>
              <a:gd name="connsiteX79" fmla="*/ 7743 w 10000"/>
              <a:gd name="connsiteY79" fmla="*/ 1951 h 10000"/>
              <a:gd name="connsiteX80" fmla="*/ 7419 w 10000"/>
              <a:gd name="connsiteY80" fmla="*/ 1951 h 10000"/>
              <a:gd name="connsiteX81" fmla="*/ 6986 w 10000"/>
              <a:gd name="connsiteY81" fmla="*/ 2230 h 10000"/>
              <a:gd name="connsiteX82" fmla="*/ 6338 w 10000"/>
              <a:gd name="connsiteY82" fmla="*/ 2230 h 10000"/>
              <a:gd name="connsiteX83" fmla="*/ 5810 w 10000"/>
              <a:gd name="connsiteY83" fmla="*/ 2230 h 10000"/>
              <a:gd name="connsiteX84" fmla="*/ 5270 w 10000"/>
              <a:gd name="connsiteY84" fmla="*/ 2509 h 10000"/>
              <a:gd name="connsiteX85" fmla="*/ 4730 w 10000"/>
              <a:gd name="connsiteY85" fmla="*/ 2787 h 10000"/>
              <a:gd name="connsiteX86" fmla="*/ 4297 w 10000"/>
              <a:gd name="connsiteY86" fmla="*/ 2787 h 10000"/>
              <a:gd name="connsiteX87" fmla="*/ 3865 w 10000"/>
              <a:gd name="connsiteY87" fmla="*/ 3066 h 10000"/>
              <a:gd name="connsiteX88" fmla="*/ 3338 w 10000"/>
              <a:gd name="connsiteY88" fmla="*/ 3345 h 10000"/>
              <a:gd name="connsiteX89" fmla="*/ 2689 w 10000"/>
              <a:gd name="connsiteY89" fmla="*/ 3345 h 10000"/>
              <a:gd name="connsiteX90" fmla="*/ 2041 w 10000"/>
              <a:gd name="connsiteY90" fmla="*/ 3624 h 10000"/>
              <a:gd name="connsiteX91" fmla="*/ 1716 w 10000"/>
              <a:gd name="connsiteY91" fmla="*/ 3902 h 10000"/>
              <a:gd name="connsiteX92" fmla="*/ 1500 w 10000"/>
              <a:gd name="connsiteY92" fmla="*/ 3902 h 10000"/>
              <a:gd name="connsiteX93" fmla="*/ 1176 w 10000"/>
              <a:gd name="connsiteY93" fmla="*/ 3902 h 10000"/>
              <a:gd name="connsiteX94" fmla="*/ 974 w 10000"/>
              <a:gd name="connsiteY94" fmla="*/ 4181 h 10000"/>
              <a:gd name="connsiteX95" fmla="*/ 865 w 10000"/>
              <a:gd name="connsiteY95" fmla="*/ 4181 h 10000"/>
              <a:gd name="connsiteX96" fmla="*/ 541 w 10000"/>
              <a:gd name="connsiteY96" fmla="*/ 4181 h 10000"/>
              <a:gd name="connsiteX97" fmla="*/ 0 w 10000"/>
              <a:gd name="connsiteY97" fmla="*/ 2509 h 10000"/>
              <a:gd name="connsiteX98" fmla="*/ 217 w 10000"/>
              <a:gd name="connsiteY98" fmla="*/ 2509 h 10000"/>
              <a:gd name="connsiteX99" fmla="*/ 433 w 10000"/>
              <a:gd name="connsiteY99" fmla="*/ 2509 h 10000"/>
              <a:gd name="connsiteX100" fmla="*/ 648 w 10000"/>
              <a:gd name="connsiteY100" fmla="*/ 2509 h 10000"/>
              <a:gd name="connsiteX101" fmla="*/ 865 w 10000"/>
              <a:gd name="connsiteY101" fmla="*/ 2509 h 10000"/>
              <a:gd name="connsiteX102" fmla="*/ 1176 w 10000"/>
              <a:gd name="connsiteY102" fmla="*/ 2509 h 10000"/>
              <a:gd name="connsiteX103" fmla="*/ 1500 w 10000"/>
              <a:gd name="connsiteY103" fmla="*/ 2509 h 10000"/>
              <a:gd name="connsiteX104" fmla="*/ 1933 w 10000"/>
              <a:gd name="connsiteY104" fmla="*/ 2230 h 10000"/>
              <a:gd name="connsiteX105" fmla="*/ 1933 w 10000"/>
              <a:gd name="connsiteY105" fmla="*/ 2230 h 10000"/>
              <a:gd name="connsiteX0" fmla="*/ 1933 w 10000"/>
              <a:gd name="connsiteY0" fmla="*/ 2230 h 10000"/>
              <a:gd name="connsiteX1" fmla="*/ 3555 w 10000"/>
              <a:gd name="connsiteY1" fmla="*/ 1951 h 10000"/>
              <a:gd name="connsiteX2" fmla="*/ 5270 w 10000"/>
              <a:gd name="connsiteY2" fmla="*/ 1394 h 10000"/>
              <a:gd name="connsiteX3" fmla="*/ 5703 w 10000"/>
              <a:gd name="connsiteY3" fmla="*/ 1394 h 10000"/>
              <a:gd name="connsiteX4" fmla="*/ 6136 w 10000"/>
              <a:gd name="connsiteY4" fmla="*/ 1115 h 10000"/>
              <a:gd name="connsiteX5" fmla="*/ 6446 w 10000"/>
              <a:gd name="connsiteY5" fmla="*/ 1115 h 10000"/>
              <a:gd name="connsiteX6" fmla="*/ 6771 w 10000"/>
              <a:gd name="connsiteY6" fmla="*/ 1115 h 10000"/>
              <a:gd name="connsiteX7" fmla="*/ 6986 w 10000"/>
              <a:gd name="connsiteY7" fmla="*/ 836 h 10000"/>
              <a:gd name="connsiteX8" fmla="*/ 7311 w 10000"/>
              <a:gd name="connsiteY8" fmla="*/ 836 h 10000"/>
              <a:gd name="connsiteX9" fmla="*/ 7419 w 10000"/>
              <a:gd name="connsiteY9" fmla="*/ 836 h 10000"/>
              <a:gd name="connsiteX10" fmla="*/ 7635 w 10000"/>
              <a:gd name="connsiteY10" fmla="*/ 836 h 10000"/>
              <a:gd name="connsiteX11" fmla="*/ 7852 w 10000"/>
              <a:gd name="connsiteY11" fmla="*/ 557 h 10000"/>
              <a:gd name="connsiteX12" fmla="*/ 8067 w 10000"/>
              <a:gd name="connsiteY12" fmla="*/ 557 h 10000"/>
              <a:gd name="connsiteX13" fmla="*/ 8284 w 10000"/>
              <a:gd name="connsiteY13" fmla="*/ 557 h 10000"/>
              <a:gd name="connsiteX14" fmla="*/ 8391 w 10000"/>
              <a:gd name="connsiteY14" fmla="*/ 279 h 10000"/>
              <a:gd name="connsiteX15" fmla="*/ 8500 w 10000"/>
              <a:gd name="connsiteY15" fmla="*/ 0 h 10000"/>
              <a:gd name="connsiteX16" fmla="*/ 8717 w 10000"/>
              <a:gd name="connsiteY16" fmla="*/ 0 h 10000"/>
              <a:gd name="connsiteX17" fmla="*/ 8811 w 10000"/>
              <a:gd name="connsiteY17" fmla="*/ 279 h 10000"/>
              <a:gd name="connsiteX18" fmla="*/ 9027 w 10000"/>
              <a:gd name="connsiteY18" fmla="*/ 279 h 10000"/>
              <a:gd name="connsiteX19" fmla="*/ 9135 w 10000"/>
              <a:gd name="connsiteY19" fmla="*/ 557 h 10000"/>
              <a:gd name="connsiteX20" fmla="*/ 9459 w 10000"/>
              <a:gd name="connsiteY20" fmla="*/ 836 h 10000"/>
              <a:gd name="connsiteX21" fmla="*/ 9676 w 10000"/>
              <a:gd name="connsiteY21" fmla="*/ 1394 h 10000"/>
              <a:gd name="connsiteX22" fmla="*/ 9892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2 w 10000"/>
              <a:gd name="connsiteY26" fmla="*/ 2509 h 10000"/>
              <a:gd name="connsiteX27" fmla="*/ 9892 w 10000"/>
              <a:gd name="connsiteY27" fmla="*/ 2509 h 10000"/>
              <a:gd name="connsiteX28" fmla="*/ 9784 w 10000"/>
              <a:gd name="connsiteY28" fmla="*/ 2509 h 10000"/>
              <a:gd name="connsiteX29" fmla="*/ 9676 w 10000"/>
              <a:gd name="connsiteY29" fmla="*/ 2787 h 10000"/>
              <a:gd name="connsiteX30" fmla="*/ 9567 w 10000"/>
              <a:gd name="connsiteY30" fmla="*/ 3345 h 10000"/>
              <a:gd name="connsiteX31" fmla="*/ 9459 w 10000"/>
              <a:gd name="connsiteY31" fmla="*/ 3624 h 10000"/>
              <a:gd name="connsiteX32" fmla="*/ 9459 w 10000"/>
              <a:gd name="connsiteY32" fmla="*/ 4460 h 10000"/>
              <a:gd name="connsiteX33" fmla="*/ 9352 w 10000"/>
              <a:gd name="connsiteY33" fmla="*/ 4983 h 10000"/>
              <a:gd name="connsiteX34" fmla="*/ 9243 w 10000"/>
              <a:gd name="connsiteY34" fmla="*/ 5819 h 10000"/>
              <a:gd name="connsiteX35" fmla="*/ 9027 w 10000"/>
              <a:gd name="connsiteY35" fmla="*/ 7213 h 10000"/>
              <a:gd name="connsiteX36" fmla="*/ 8919 w 10000"/>
              <a:gd name="connsiteY36" fmla="*/ 8049 h 10000"/>
              <a:gd name="connsiteX37" fmla="*/ 8717 w 10000"/>
              <a:gd name="connsiteY37" fmla="*/ 8606 h 10000"/>
              <a:gd name="connsiteX38" fmla="*/ 8608 w 10000"/>
              <a:gd name="connsiteY38" fmla="*/ 9164 h 10000"/>
              <a:gd name="connsiteX39" fmla="*/ 8391 w 10000"/>
              <a:gd name="connsiteY39" fmla="*/ 9443 h 10000"/>
              <a:gd name="connsiteX40" fmla="*/ 8176 w 10000"/>
              <a:gd name="connsiteY40" fmla="*/ 9721 h 10000"/>
              <a:gd name="connsiteX41" fmla="*/ 8067 w 10000"/>
              <a:gd name="connsiteY41" fmla="*/ 10000 h 10000"/>
              <a:gd name="connsiteX42" fmla="*/ 7960 w 10000"/>
              <a:gd name="connsiteY42" fmla="*/ 10000 h 10000"/>
              <a:gd name="connsiteX43" fmla="*/ 7852 w 10000"/>
              <a:gd name="connsiteY43" fmla="*/ 10000 h 10000"/>
              <a:gd name="connsiteX44" fmla="*/ 7743 w 10000"/>
              <a:gd name="connsiteY44" fmla="*/ 10000 h 10000"/>
              <a:gd name="connsiteX45" fmla="*/ 7743 w 10000"/>
              <a:gd name="connsiteY45" fmla="*/ 9721 h 10000"/>
              <a:gd name="connsiteX46" fmla="*/ 7635 w 10000"/>
              <a:gd name="connsiteY46" fmla="*/ 9443 h 10000"/>
              <a:gd name="connsiteX47" fmla="*/ 7635 w 10000"/>
              <a:gd name="connsiteY47" fmla="*/ 9164 h 10000"/>
              <a:gd name="connsiteX48" fmla="*/ 7635 w 10000"/>
              <a:gd name="connsiteY48" fmla="*/ 8885 h 10000"/>
              <a:gd name="connsiteX49" fmla="*/ 7527 w 10000"/>
              <a:gd name="connsiteY49" fmla="*/ 8328 h 10000"/>
              <a:gd name="connsiteX50" fmla="*/ 7311 w 10000"/>
              <a:gd name="connsiteY50" fmla="*/ 7770 h 10000"/>
              <a:gd name="connsiteX51" fmla="*/ 6986 w 10000"/>
              <a:gd name="connsiteY51" fmla="*/ 7213 h 10000"/>
              <a:gd name="connsiteX52" fmla="*/ 6771 w 10000"/>
              <a:gd name="connsiteY52" fmla="*/ 6934 h 10000"/>
              <a:gd name="connsiteX53" fmla="*/ 6554 w 10000"/>
              <a:gd name="connsiteY53" fmla="*/ 6655 h 10000"/>
              <a:gd name="connsiteX54" fmla="*/ 6446 w 10000"/>
              <a:gd name="connsiteY54" fmla="*/ 6376 h 10000"/>
              <a:gd name="connsiteX55" fmla="*/ 6446 w 10000"/>
              <a:gd name="connsiteY55" fmla="*/ 6098 h 10000"/>
              <a:gd name="connsiteX56" fmla="*/ 6554 w 10000"/>
              <a:gd name="connsiteY56" fmla="*/ 6098 h 10000"/>
              <a:gd name="connsiteX57" fmla="*/ 6662 w 10000"/>
              <a:gd name="connsiteY57" fmla="*/ 6098 h 10000"/>
              <a:gd name="connsiteX58" fmla="*/ 6878 w 10000"/>
              <a:gd name="connsiteY58" fmla="*/ 6098 h 10000"/>
              <a:gd name="connsiteX59" fmla="*/ 7095 w 10000"/>
              <a:gd name="connsiteY59" fmla="*/ 6376 h 10000"/>
              <a:gd name="connsiteX60" fmla="*/ 7419 w 10000"/>
              <a:gd name="connsiteY60" fmla="*/ 6655 h 10000"/>
              <a:gd name="connsiteX61" fmla="*/ 7527 w 10000"/>
              <a:gd name="connsiteY61" fmla="*/ 6655 h 10000"/>
              <a:gd name="connsiteX62" fmla="*/ 7743 w 10000"/>
              <a:gd name="connsiteY62" fmla="*/ 6655 h 10000"/>
              <a:gd name="connsiteX63" fmla="*/ 7852 w 10000"/>
              <a:gd name="connsiteY63" fmla="*/ 6655 h 10000"/>
              <a:gd name="connsiteX64" fmla="*/ 7960 w 10000"/>
              <a:gd name="connsiteY64" fmla="*/ 6655 h 10000"/>
              <a:gd name="connsiteX65" fmla="*/ 8067 w 10000"/>
              <a:gd name="connsiteY65" fmla="*/ 6655 h 10000"/>
              <a:gd name="connsiteX66" fmla="*/ 8067 w 10000"/>
              <a:gd name="connsiteY66" fmla="*/ 6376 h 10000"/>
              <a:gd name="connsiteX67" fmla="*/ 8176 w 10000"/>
              <a:gd name="connsiteY67" fmla="*/ 6098 h 10000"/>
              <a:gd name="connsiteX68" fmla="*/ 8284 w 10000"/>
              <a:gd name="connsiteY68" fmla="*/ 5819 h 10000"/>
              <a:gd name="connsiteX69" fmla="*/ 8284 w 10000"/>
              <a:gd name="connsiteY69" fmla="*/ 5261 h 10000"/>
              <a:gd name="connsiteX70" fmla="*/ 8391 w 10000"/>
              <a:gd name="connsiteY70" fmla="*/ 4460 h 10000"/>
              <a:gd name="connsiteX71" fmla="*/ 8500 w 10000"/>
              <a:gd name="connsiteY71" fmla="*/ 3345 h 10000"/>
              <a:gd name="connsiteX72" fmla="*/ 8608 w 10000"/>
              <a:gd name="connsiteY72" fmla="*/ 2787 h 10000"/>
              <a:gd name="connsiteX73" fmla="*/ 8608 w 10000"/>
              <a:gd name="connsiteY73" fmla="*/ 2230 h 10000"/>
              <a:gd name="connsiteX74" fmla="*/ 8608 w 10000"/>
              <a:gd name="connsiteY74" fmla="*/ 1951 h 10000"/>
              <a:gd name="connsiteX75" fmla="*/ 8608 w 10000"/>
              <a:gd name="connsiteY75" fmla="*/ 1951 h 10000"/>
              <a:gd name="connsiteX76" fmla="*/ 8500 w 10000"/>
              <a:gd name="connsiteY76" fmla="*/ 1951 h 10000"/>
              <a:gd name="connsiteX77" fmla="*/ 8284 w 10000"/>
              <a:gd name="connsiteY77" fmla="*/ 1951 h 10000"/>
              <a:gd name="connsiteX78" fmla="*/ 8067 w 10000"/>
              <a:gd name="connsiteY78" fmla="*/ 1951 h 10000"/>
              <a:gd name="connsiteX79" fmla="*/ 7743 w 10000"/>
              <a:gd name="connsiteY79" fmla="*/ 1951 h 10000"/>
              <a:gd name="connsiteX80" fmla="*/ 7419 w 10000"/>
              <a:gd name="connsiteY80" fmla="*/ 1951 h 10000"/>
              <a:gd name="connsiteX81" fmla="*/ 6986 w 10000"/>
              <a:gd name="connsiteY81" fmla="*/ 2230 h 10000"/>
              <a:gd name="connsiteX82" fmla="*/ 6338 w 10000"/>
              <a:gd name="connsiteY82" fmla="*/ 2230 h 10000"/>
              <a:gd name="connsiteX83" fmla="*/ 5810 w 10000"/>
              <a:gd name="connsiteY83" fmla="*/ 2230 h 10000"/>
              <a:gd name="connsiteX84" fmla="*/ 5270 w 10000"/>
              <a:gd name="connsiteY84" fmla="*/ 2509 h 10000"/>
              <a:gd name="connsiteX85" fmla="*/ 4730 w 10000"/>
              <a:gd name="connsiteY85" fmla="*/ 2787 h 10000"/>
              <a:gd name="connsiteX86" fmla="*/ 4297 w 10000"/>
              <a:gd name="connsiteY86" fmla="*/ 2787 h 10000"/>
              <a:gd name="connsiteX87" fmla="*/ 3865 w 10000"/>
              <a:gd name="connsiteY87" fmla="*/ 3066 h 10000"/>
              <a:gd name="connsiteX88" fmla="*/ 3338 w 10000"/>
              <a:gd name="connsiteY88" fmla="*/ 3345 h 10000"/>
              <a:gd name="connsiteX89" fmla="*/ 2689 w 10000"/>
              <a:gd name="connsiteY89" fmla="*/ 3345 h 10000"/>
              <a:gd name="connsiteX90" fmla="*/ 2041 w 10000"/>
              <a:gd name="connsiteY90" fmla="*/ 3624 h 10000"/>
              <a:gd name="connsiteX91" fmla="*/ 1716 w 10000"/>
              <a:gd name="connsiteY91" fmla="*/ 3902 h 10000"/>
              <a:gd name="connsiteX92" fmla="*/ 1500 w 10000"/>
              <a:gd name="connsiteY92" fmla="*/ 3902 h 10000"/>
              <a:gd name="connsiteX93" fmla="*/ 1176 w 10000"/>
              <a:gd name="connsiteY93" fmla="*/ 3902 h 10000"/>
              <a:gd name="connsiteX94" fmla="*/ 974 w 10000"/>
              <a:gd name="connsiteY94" fmla="*/ 4181 h 10000"/>
              <a:gd name="connsiteX95" fmla="*/ 865 w 10000"/>
              <a:gd name="connsiteY95" fmla="*/ 4181 h 10000"/>
              <a:gd name="connsiteX96" fmla="*/ 541 w 10000"/>
              <a:gd name="connsiteY96" fmla="*/ 4181 h 10000"/>
              <a:gd name="connsiteX97" fmla="*/ 0 w 10000"/>
              <a:gd name="connsiteY97" fmla="*/ 2509 h 10000"/>
              <a:gd name="connsiteX98" fmla="*/ 433 w 10000"/>
              <a:gd name="connsiteY98" fmla="*/ 2509 h 10000"/>
              <a:gd name="connsiteX99" fmla="*/ 648 w 10000"/>
              <a:gd name="connsiteY99" fmla="*/ 2509 h 10000"/>
              <a:gd name="connsiteX100" fmla="*/ 865 w 10000"/>
              <a:gd name="connsiteY100" fmla="*/ 2509 h 10000"/>
              <a:gd name="connsiteX101" fmla="*/ 1176 w 10000"/>
              <a:gd name="connsiteY101" fmla="*/ 2509 h 10000"/>
              <a:gd name="connsiteX102" fmla="*/ 1500 w 10000"/>
              <a:gd name="connsiteY102" fmla="*/ 2509 h 10000"/>
              <a:gd name="connsiteX103" fmla="*/ 1933 w 10000"/>
              <a:gd name="connsiteY103" fmla="*/ 2230 h 10000"/>
              <a:gd name="connsiteX104" fmla="*/ 1933 w 10000"/>
              <a:gd name="connsiteY104" fmla="*/ 2230 h 10000"/>
              <a:gd name="connsiteX0" fmla="*/ 1500 w 9567"/>
              <a:gd name="connsiteY0" fmla="*/ 2230 h 10000"/>
              <a:gd name="connsiteX1" fmla="*/ 3122 w 9567"/>
              <a:gd name="connsiteY1" fmla="*/ 1951 h 10000"/>
              <a:gd name="connsiteX2" fmla="*/ 4837 w 9567"/>
              <a:gd name="connsiteY2" fmla="*/ 1394 h 10000"/>
              <a:gd name="connsiteX3" fmla="*/ 5270 w 9567"/>
              <a:gd name="connsiteY3" fmla="*/ 1394 h 10000"/>
              <a:gd name="connsiteX4" fmla="*/ 5703 w 9567"/>
              <a:gd name="connsiteY4" fmla="*/ 1115 h 10000"/>
              <a:gd name="connsiteX5" fmla="*/ 6013 w 9567"/>
              <a:gd name="connsiteY5" fmla="*/ 1115 h 10000"/>
              <a:gd name="connsiteX6" fmla="*/ 6338 w 9567"/>
              <a:gd name="connsiteY6" fmla="*/ 1115 h 10000"/>
              <a:gd name="connsiteX7" fmla="*/ 6553 w 9567"/>
              <a:gd name="connsiteY7" fmla="*/ 836 h 10000"/>
              <a:gd name="connsiteX8" fmla="*/ 6878 w 9567"/>
              <a:gd name="connsiteY8" fmla="*/ 836 h 10000"/>
              <a:gd name="connsiteX9" fmla="*/ 6986 w 9567"/>
              <a:gd name="connsiteY9" fmla="*/ 836 h 10000"/>
              <a:gd name="connsiteX10" fmla="*/ 7202 w 9567"/>
              <a:gd name="connsiteY10" fmla="*/ 836 h 10000"/>
              <a:gd name="connsiteX11" fmla="*/ 7419 w 9567"/>
              <a:gd name="connsiteY11" fmla="*/ 557 h 10000"/>
              <a:gd name="connsiteX12" fmla="*/ 7634 w 9567"/>
              <a:gd name="connsiteY12" fmla="*/ 557 h 10000"/>
              <a:gd name="connsiteX13" fmla="*/ 7851 w 9567"/>
              <a:gd name="connsiteY13" fmla="*/ 557 h 10000"/>
              <a:gd name="connsiteX14" fmla="*/ 7958 w 9567"/>
              <a:gd name="connsiteY14" fmla="*/ 279 h 10000"/>
              <a:gd name="connsiteX15" fmla="*/ 8067 w 9567"/>
              <a:gd name="connsiteY15" fmla="*/ 0 h 10000"/>
              <a:gd name="connsiteX16" fmla="*/ 8284 w 9567"/>
              <a:gd name="connsiteY16" fmla="*/ 0 h 10000"/>
              <a:gd name="connsiteX17" fmla="*/ 8378 w 9567"/>
              <a:gd name="connsiteY17" fmla="*/ 279 h 10000"/>
              <a:gd name="connsiteX18" fmla="*/ 8594 w 9567"/>
              <a:gd name="connsiteY18" fmla="*/ 279 h 10000"/>
              <a:gd name="connsiteX19" fmla="*/ 8702 w 9567"/>
              <a:gd name="connsiteY19" fmla="*/ 557 h 10000"/>
              <a:gd name="connsiteX20" fmla="*/ 9026 w 9567"/>
              <a:gd name="connsiteY20" fmla="*/ 836 h 10000"/>
              <a:gd name="connsiteX21" fmla="*/ 9243 w 9567"/>
              <a:gd name="connsiteY21" fmla="*/ 1394 h 10000"/>
              <a:gd name="connsiteX22" fmla="*/ 9459 w 9567"/>
              <a:gd name="connsiteY22" fmla="*/ 1672 h 10000"/>
              <a:gd name="connsiteX23" fmla="*/ 9567 w 9567"/>
              <a:gd name="connsiteY23" fmla="*/ 1951 h 10000"/>
              <a:gd name="connsiteX24" fmla="*/ 9567 w 9567"/>
              <a:gd name="connsiteY24" fmla="*/ 1951 h 10000"/>
              <a:gd name="connsiteX25" fmla="*/ 9567 w 9567"/>
              <a:gd name="connsiteY25" fmla="*/ 2230 h 10000"/>
              <a:gd name="connsiteX26" fmla="*/ 9459 w 9567"/>
              <a:gd name="connsiteY26" fmla="*/ 2509 h 10000"/>
              <a:gd name="connsiteX27" fmla="*/ 9459 w 9567"/>
              <a:gd name="connsiteY27" fmla="*/ 2509 h 10000"/>
              <a:gd name="connsiteX28" fmla="*/ 9351 w 9567"/>
              <a:gd name="connsiteY28" fmla="*/ 2509 h 10000"/>
              <a:gd name="connsiteX29" fmla="*/ 9243 w 9567"/>
              <a:gd name="connsiteY29" fmla="*/ 2787 h 10000"/>
              <a:gd name="connsiteX30" fmla="*/ 9134 w 9567"/>
              <a:gd name="connsiteY30" fmla="*/ 3345 h 10000"/>
              <a:gd name="connsiteX31" fmla="*/ 9026 w 9567"/>
              <a:gd name="connsiteY31" fmla="*/ 3624 h 10000"/>
              <a:gd name="connsiteX32" fmla="*/ 9026 w 9567"/>
              <a:gd name="connsiteY32" fmla="*/ 4460 h 10000"/>
              <a:gd name="connsiteX33" fmla="*/ 8919 w 9567"/>
              <a:gd name="connsiteY33" fmla="*/ 4983 h 10000"/>
              <a:gd name="connsiteX34" fmla="*/ 8810 w 9567"/>
              <a:gd name="connsiteY34" fmla="*/ 5819 h 10000"/>
              <a:gd name="connsiteX35" fmla="*/ 8594 w 9567"/>
              <a:gd name="connsiteY35" fmla="*/ 7213 h 10000"/>
              <a:gd name="connsiteX36" fmla="*/ 8486 w 9567"/>
              <a:gd name="connsiteY36" fmla="*/ 8049 h 10000"/>
              <a:gd name="connsiteX37" fmla="*/ 8284 w 9567"/>
              <a:gd name="connsiteY37" fmla="*/ 8606 h 10000"/>
              <a:gd name="connsiteX38" fmla="*/ 8175 w 9567"/>
              <a:gd name="connsiteY38" fmla="*/ 9164 h 10000"/>
              <a:gd name="connsiteX39" fmla="*/ 7958 w 9567"/>
              <a:gd name="connsiteY39" fmla="*/ 9443 h 10000"/>
              <a:gd name="connsiteX40" fmla="*/ 7743 w 9567"/>
              <a:gd name="connsiteY40" fmla="*/ 9721 h 10000"/>
              <a:gd name="connsiteX41" fmla="*/ 7634 w 9567"/>
              <a:gd name="connsiteY41" fmla="*/ 10000 h 10000"/>
              <a:gd name="connsiteX42" fmla="*/ 7527 w 9567"/>
              <a:gd name="connsiteY42" fmla="*/ 10000 h 10000"/>
              <a:gd name="connsiteX43" fmla="*/ 7419 w 9567"/>
              <a:gd name="connsiteY43" fmla="*/ 10000 h 10000"/>
              <a:gd name="connsiteX44" fmla="*/ 7310 w 9567"/>
              <a:gd name="connsiteY44" fmla="*/ 10000 h 10000"/>
              <a:gd name="connsiteX45" fmla="*/ 7310 w 9567"/>
              <a:gd name="connsiteY45" fmla="*/ 9721 h 10000"/>
              <a:gd name="connsiteX46" fmla="*/ 7202 w 9567"/>
              <a:gd name="connsiteY46" fmla="*/ 9443 h 10000"/>
              <a:gd name="connsiteX47" fmla="*/ 7202 w 9567"/>
              <a:gd name="connsiteY47" fmla="*/ 9164 h 10000"/>
              <a:gd name="connsiteX48" fmla="*/ 7202 w 9567"/>
              <a:gd name="connsiteY48" fmla="*/ 8885 h 10000"/>
              <a:gd name="connsiteX49" fmla="*/ 7094 w 9567"/>
              <a:gd name="connsiteY49" fmla="*/ 8328 h 10000"/>
              <a:gd name="connsiteX50" fmla="*/ 6878 w 9567"/>
              <a:gd name="connsiteY50" fmla="*/ 7770 h 10000"/>
              <a:gd name="connsiteX51" fmla="*/ 6553 w 9567"/>
              <a:gd name="connsiteY51" fmla="*/ 7213 h 10000"/>
              <a:gd name="connsiteX52" fmla="*/ 6338 w 9567"/>
              <a:gd name="connsiteY52" fmla="*/ 6934 h 10000"/>
              <a:gd name="connsiteX53" fmla="*/ 6121 w 9567"/>
              <a:gd name="connsiteY53" fmla="*/ 6655 h 10000"/>
              <a:gd name="connsiteX54" fmla="*/ 6013 w 9567"/>
              <a:gd name="connsiteY54" fmla="*/ 6376 h 10000"/>
              <a:gd name="connsiteX55" fmla="*/ 6013 w 9567"/>
              <a:gd name="connsiteY55" fmla="*/ 6098 h 10000"/>
              <a:gd name="connsiteX56" fmla="*/ 6121 w 9567"/>
              <a:gd name="connsiteY56" fmla="*/ 6098 h 10000"/>
              <a:gd name="connsiteX57" fmla="*/ 6229 w 9567"/>
              <a:gd name="connsiteY57" fmla="*/ 6098 h 10000"/>
              <a:gd name="connsiteX58" fmla="*/ 6445 w 9567"/>
              <a:gd name="connsiteY58" fmla="*/ 6098 h 10000"/>
              <a:gd name="connsiteX59" fmla="*/ 6662 w 9567"/>
              <a:gd name="connsiteY59" fmla="*/ 6376 h 10000"/>
              <a:gd name="connsiteX60" fmla="*/ 6986 w 9567"/>
              <a:gd name="connsiteY60" fmla="*/ 6655 h 10000"/>
              <a:gd name="connsiteX61" fmla="*/ 7094 w 9567"/>
              <a:gd name="connsiteY61" fmla="*/ 6655 h 10000"/>
              <a:gd name="connsiteX62" fmla="*/ 7310 w 9567"/>
              <a:gd name="connsiteY62" fmla="*/ 6655 h 10000"/>
              <a:gd name="connsiteX63" fmla="*/ 7419 w 9567"/>
              <a:gd name="connsiteY63" fmla="*/ 6655 h 10000"/>
              <a:gd name="connsiteX64" fmla="*/ 7527 w 9567"/>
              <a:gd name="connsiteY64" fmla="*/ 6655 h 10000"/>
              <a:gd name="connsiteX65" fmla="*/ 7634 w 9567"/>
              <a:gd name="connsiteY65" fmla="*/ 6655 h 10000"/>
              <a:gd name="connsiteX66" fmla="*/ 7634 w 9567"/>
              <a:gd name="connsiteY66" fmla="*/ 6376 h 10000"/>
              <a:gd name="connsiteX67" fmla="*/ 7743 w 9567"/>
              <a:gd name="connsiteY67" fmla="*/ 6098 h 10000"/>
              <a:gd name="connsiteX68" fmla="*/ 7851 w 9567"/>
              <a:gd name="connsiteY68" fmla="*/ 5819 h 10000"/>
              <a:gd name="connsiteX69" fmla="*/ 7851 w 9567"/>
              <a:gd name="connsiteY69" fmla="*/ 5261 h 10000"/>
              <a:gd name="connsiteX70" fmla="*/ 7958 w 9567"/>
              <a:gd name="connsiteY70" fmla="*/ 4460 h 10000"/>
              <a:gd name="connsiteX71" fmla="*/ 8067 w 9567"/>
              <a:gd name="connsiteY71" fmla="*/ 3345 h 10000"/>
              <a:gd name="connsiteX72" fmla="*/ 8175 w 9567"/>
              <a:gd name="connsiteY72" fmla="*/ 2787 h 10000"/>
              <a:gd name="connsiteX73" fmla="*/ 8175 w 9567"/>
              <a:gd name="connsiteY73" fmla="*/ 2230 h 10000"/>
              <a:gd name="connsiteX74" fmla="*/ 8175 w 9567"/>
              <a:gd name="connsiteY74" fmla="*/ 1951 h 10000"/>
              <a:gd name="connsiteX75" fmla="*/ 8175 w 9567"/>
              <a:gd name="connsiteY75" fmla="*/ 1951 h 10000"/>
              <a:gd name="connsiteX76" fmla="*/ 8067 w 9567"/>
              <a:gd name="connsiteY76" fmla="*/ 1951 h 10000"/>
              <a:gd name="connsiteX77" fmla="*/ 7851 w 9567"/>
              <a:gd name="connsiteY77" fmla="*/ 1951 h 10000"/>
              <a:gd name="connsiteX78" fmla="*/ 7634 w 9567"/>
              <a:gd name="connsiteY78" fmla="*/ 1951 h 10000"/>
              <a:gd name="connsiteX79" fmla="*/ 7310 w 9567"/>
              <a:gd name="connsiteY79" fmla="*/ 1951 h 10000"/>
              <a:gd name="connsiteX80" fmla="*/ 6986 w 9567"/>
              <a:gd name="connsiteY80" fmla="*/ 1951 h 10000"/>
              <a:gd name="connsiteX81" fmla="*/ 6553 w 9567"/>
              <a:gd name="connsiteY81" fmla="*/ 2230 h 10000"/>
              <a:gd name="connsiteX82" fmla="*/ 5905 w 9567"/>
              <a:gd name="connsiteY82" fmla="*/ 2230 h 10000"/>
              <a:gd name="connsiteX83" fmla="*/ 5377 w 9567"/>
              <a:gd name="connsiteY83" fmla="*/ 2230 h 10000"/>
              <a:gd name="connsiteX84" fmla="*/ 4837 w 9567"/>
              <a:gd name="connsiteY84" fmla="*/ 2509 h 10000"/>
              <a:gd name="connsiteX85" fmla="*/ 4297 w 9567"/>
              <a:gd name="connsiteY85" fmla="*/ 2787 h 10000"/>
              <a:gd name="connsiteX86" fmla="*/ 3864 w 9567"/>
              <a:gd name="connsiteY86" fmla="*/ 2787 h 10000"/>
              <a:gd name="connsiteX87" fmla="*/ 3432 w 9567"/>
              <a:gd name="connsiteY87" fmla="*/ 3066 h 10000"/>
              <a:gd name="connsiteX88" fmla="*/ 2905 w 9567"/>
              <a:gd name="connsiteY88" fmla="*/ 3345 h 10000"/>
              <a:gd name="connsiteX89" fmla="*/ 2256 w 9567"/>
              <a:gd name="connsiteY89" fmla="*/ 3345 h 10000"/>
              <a:gd name="connsiteX90" fmla="*/ 1608 w 9567"/>
              <a:gd name="connsiteY90" fmla="*/ 3624 h 10000"/>
              <a:gd name="connsiteX91" fmla="*/ 1283 w 9567"/>
              <a:gd name="connsiteY91" fmla="*/ 3902 h 10000"/>
              <a:gd name="connsiteX92" fmla="*/ 1067 w 9567"/>
              <a:gd name="connsiteY92" fmla="*/ 3902 h 10000"/>
              <a:gd name="connsiteX93" fmla="*/ 743 w 9567"/>
              <a:gd name="connsiteY93" fmla="*/ 3902 h 10000"/>
              <a:gd name="connsiteX94" fmla="*/ 541 w 9567"/>
              <a:gd name="connsiteY94" fmla="*/ 4181 h 10000"/>
              <a:gd name="connsiteX95" fmla="*/ 432 w 9567"/>
              <a:gd name="connsiteY95" fmla="*/ 4181 h 10000"/>
              <a:gd name="connsiteX96" fmla="*/ 108 w 9567"/>
              <a:gd name="connsiteY96" fmla="*/ 4181 h 10000"/>
              <a:gd name="connsiteX97" fmla="*/ 0 w 9567"/>
              <a:gd name="connsiteY97" fmla="*/ 2509 h 10000"/>
              <a:gd name="connsiteX98" fmla="*/ 215 w 9567"/>
              <a:gd name="connsiteY98" fmla="*/ 2509 h 10000"/>
              <a:gd name="connsiteX99" fmla="*/ 432 w 9567"/>
              <a:gd name="connsiteY99" fmla="*/ 2509 h 10000"/>
              <a:gd name="connsiteX100" fmla="*/ 743 w 9567"/>
              <a:gd name="connsiteY100" fmla="*/ 2509 h 10000"/>
              <a:gd name="connsiteX101" fmla="*/ 1067 w 9567"/>
              <a:gd name="connsiteY101" fmla="*/ 2509 h 10000"/>
              <a:gd name="connsiteX102" fmla="*/ 1500 w 9567"/>
              <a:gd name="connsiteY102" fmla="*/ 2230 h 10000"/>
              <a:gd name="connsiteX103" fmla="*/ 1500 w 9567"/>
              <a:gd name="connsiteY103" fmla="*/ 2230 h 10000"/>
              <a:gd name="connsiteX0" fmla="*/ 1568 w 10000"/>
              <a:gd name="connsiteY0" fmla="*/ 2230 h 10000"/>
              <a:gd name="connsiteX1" fmla="*/ 3263 w 10000"/>
              <a:gd name="connsiteY1" fmla="*/ 1951 h 10000"/>
              <a:gd name="connsiteX2" fmla="*/ 5056 w 10000"/>
              <a:gd name="connsiteY2" fmla="*/ 1394 h 10000"/>
              <a:gd name="connsiteX3" fmla="*/ 5509 w 10000"/>
              <a:gd name="connsiteY3" fmla="*/ 1394 h 10000"/>
              <a:gd name="connsiteX4" fmla="*/ 5961 w 10000"/>
              <a:gd name="connsiteY4" fmla="*/ 1115 h 10000"/>
              <a:gd name="connsiteX5" fmla="*/ 6285 w 10000"/>
              <a:gd name="connsiteY5" fmla="*/ 1115 h 10000"/>
              <a:gd name="connsiteX6" fmla="*/ 6625 w 10000"/>
              <a:gd name="connsiteY6" fmla="*/ 1115 h 10000"/>
              <a:gd name="connsiteX7" fmla="*/ 6850 w 10000"/>
              <a:gd name="connsiteY7" fmla="*/ 836 h 10000"/>
              <a:gd name="connsiteX8" fmla="*/ 7189 w 10000"/>
              <a:gd name="connsiteY8" fmla="*/ 836 h 10000"/>
              <a:gd name="connsiteX9" fmla="*/ 7302 w 10000"/>
              <a:gd name="connsiteY9" fmla="*/ 836 h 10000"/>
              <a:gd name="connsiteX10" fmla="*/ 7528 w 10000"/>
              <a:gd name="connsiteY10" fmla="*/ 836 h 10000"/>
              <a:gd name="connsiteX11" fmla="*/ 7755 w 10000"/>
              <a:gd name="connsiteY11" fmla="*/ 557 h 10000"/>
              <a:gd name="connsiteX12" fmla="*/ 7980 w 10000"/>
              <a:gd name="connsiteY12" fmla="*/ 557 h 10000"/>
              <a:gd name="connsiteX13" fmla="*/ 8206 w 10000"/>
              <a:gd name="connsiteY13" fmla="*/ 557 h 10000"/>
              <a:gd name="connsiteX14" fmla="*/ 8318 w 10000"/>
              <a:gd name="connsiteY14" fmla="*/ 279 h 10000"/>
              <a:gd name="connsiteX15" fmla="*/ 8432 w 10000"/>
              <a:gd name="connsiteY15" fmla="*/ 0 h 10000"/>
              <a:gd name="connsiteX16" fmla="*/ 8659 w 10000"/>
              <a:gd name="connsiteY16" fmla="*/ 0 h 10000"/>
              <a:gd name="connsiteX17" fmla="*/ 8757 w 10000"/>
              <a:gd name="connsiteY17" fmla="*/ 279 h 10000"/>
              <a:gd name="connsiteX18" fmla="*/ 8983 w 10000"/>
              <a:gd name="connsiteY18" fmla="*/ 279 h 10000"/>
              <a:gd name="connsiteX19" fmla="*/ 9096 w 10000"/>
              <a:gd name="connsiteY19" fmla="*/ 557 h 10000"/>
              <a:gd name="connsiteX20" fmla="*/ 9435 w 10000"/>
              <a:gd name="connsiteY20" fmla="*/ 836 h 10000"/>
              <a:gd name="connsiteX21" fmla="*/ 9661 w 10000"/>
              <a:gd name="connsiteY21" fmla="*/ 1394 h 10000"/>
              <a:gd name="connsiteX22" fmla="*/ 9887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87 w 10000"/>
              <a:gd name="connsiteY26" fmla="*/ 2509 h 10000"/>
              <a:gd name="connsiteX27" fmla="*/ 9887 w 10000"/>
              <a:gd name="connsiteY27" fmla="*/ 2509 h 10000"/>
              <a:gd name="connsiteX28" fmla="*/ 9774 w 10000"/>
              <a:gd name="connsiteY28" fmla="*/ 2509 h 10000"/>
              <a:gd name="connsiteX29" fmla="*/ 9661 w 10000"/>
              <a:gd name="connsiteY29" fmla="*/ 2787 h 10000"/>
              <a:gd name="connsiteX30" fmla="*/ 9547 w 10000"/>
              <a:gd name="connsiteY30" fmla="*/ 3345 h 10000"/>
              <a:gd name="connsiteX31" fmla="*/ 9435 w 10000"/>
              <a:gd name="connsiteY31" fmla="*/ 3624 h 10000"/>
              <a:gd name="connsiteX32" fmla="*/ 9435 w 10000"/>
              <a:gd name="connsiteY32" fmla="*/ 4460 h 10000"/>
              <a:gd name="connsiteX33" fmla="*/ 9323 w 10000"/>
              <a:gd name="connsiteY33" fmla="*/ 4983 h 10000"/>
              <a:gd name="connsiteX34" fmla="*/ 9209 w 10000"/>
              <a:gd name="connsiteY34" fmla="*/ 5819 h 10000"/>
              <a:gd name="connsiteX35" fmla="*/ 8983 w 10000"/>
              <a:gd name="connsiteY35" fmla="*/ 7213 h 10000"/>
              <a:gd name="connsiteX36" fmla="*/ 8870 w 10000"/>
              <a:gd name="connsiteY36" fmla="*/ 8049 h 10000"/>
              <a:gd name="connsiteX37" fmla="*/ 8659 w 10000"/>
              <a:gd name="connsiteY37" fmla="*/ 8606 h 10000"/>
              <a:gd name="connsiteX38" fmla="*/ 8545 w 10000"/>
              <a:gd name="connsiteY38" fmla="*/ 9164 h 10000"/>
              <a:gd name="connsiteX39" fmla="*/ 8318 w 10000"/>
              <a:gd name="connsiteY39" fmla="*/ 9443 h 10000"/>
              <a:gd name="connsiteX40" fmla="*/ 8093 w 10000"/>
              <a:gd name="connsiteY40" fmla="*/ 9721 h 10000"/>
              <a:gd name="connsiteX41" fmla="*/ 7980 w 10000"/>
              <a:gd name="connsiteY41" fmla="*/ 10000 h 10000"/>
              <a:gd name="connsiteX42" fmla="*/ 7868 w 10000"/>
              <a:gd name="connsiteY42" fmla="*/ 10000 h 10000"/>
              <a:gd name="connsiteX43" fmla="*/ 7755 w 10000"/>
              <a:gd name="connsiteY43" fmla="*/ 10000 h 10000"/>
              <a:gd name="connsiteX44" fmla="*/ 7641 w 10000"/>
              <a:gd name="connsiteY44" fmla="*/ 10000 h 10000"/>
              <a:gd name="connsiteX45" fmla="*/ 7641 w 10000"/>
              <a:gd name="connsiteY45" fmla="*/ 9721 h 10000"/>
              <a:gd name="connsiteX46" fmla="*/ 7528 w 10000"/>
              <a:gd name="connsiteY46" fmla="*/ 9443 h 10000"/>
              <a:gd name="connsiteX47" fmla="*/ 7528 w 10000"/>
              <a:gd name="connsiteY47" fmla="*/ 9164 h 10000"/>
              <a:gd name="connsiteX48" fmla="*/ 7528 w 10000"/>
              <a:gd name="connsiteY48" fmla="*/ 8885 h 10000"/>
              <a:gd name="connsiteX49" fmla="*/ 7415 w 10000"/>
              <a:gd name="connsiteY49" fmla="*/ 8328 h 10000"/>
              <a:gd name="connsiteX50" fmla="*/ 7189 w 10000"/>
              <a:gd name="connsiteY50" fmla="*/ 7770 h 10000"/>
              <a:gd name="connsiteX51" fmla="*/ 6850 w 10000"/>
              <a:gd name="connsiteY51" fmla="*/ 7213 h 10000"/>
              <a:gd name="connsiteX52" fmla="*/ 6625 w 10000"/>
              <a:gd name="connsiteY52" fmla="*/ 6934 h 10000"/>
              <a:gd name="connsiteX53" fmla="*/ 6398 w 10000"/>
              <a:gd name="connsiteY53" fmla="*/ 6655 h 10000"/>
              <a:gd name="connsiteX54" fmla="*/ 6285 w 10000"/>
              <a:gd name="connsiteY54" fmla="*/ 6376 h 10000"/>
              <a:gd name="connsiteX55" fmla="*/ 6285 w 10000"/>
              <a:gd name="connsiteY55" fmla="*/ 6098 h 10000"/>
              <a:gd name="connsiteX56" fmla="*/ 6398 w 10000"/>
              <a:gd name="connsiteY56" fmla="*/ 6098 h 10000"/>
              <a:gd name="connsiteX57" fmla="*/ 6511 w 10000"/>
              <a:gd name="connsiteY57" fmla="*/ 6098 h 10000"/>
              <a:gd name="connsiteX58" fmla="*/ 6737 w 10000"/>
              <a:gd name="connsiteY58" fmla="*/ 6098 h 10000"/>
              <a:gd name="connsiteX59" fmla="*/ 6964 w 10000"/>
              <a:gd name="connsiteY59" fmla="*/ 6376 h 10000"/>
              <a:gd name="connsiteX60" fmla="*/ 7302 w 10000"/>
              <a:gd name="connsiteY60" fmla="*/ 6655 h 10000"/>
              <a:gd name="connsiteX61" fmla="*/ 7415 w 10000"/>
              <a:gd name="connsiteY61" fmla="*/ 6655 h 10000"/>
              <a:gd name="connsiteX62" fmla="*/ 7641 w 10000"/>
              <a:gd name="connsiteY62" fmla="*/ 6655 h 10000"/>
              <a:gd name="connsiteX63" fmla="*/ 7755 w 10000"/>
              <a:gd name="connsiteY63" fmla="*/ 6655 h 10000"/>
              <a:gd name="connsiteX64" fmla="*/ 7868 w 10000"/>
              <a:gd name="connsiteY64" fmla="*/ 6655 h 10000"/>
              <a:gd name="connsiteX65" fmla="*/ 7980 w 10000"/>
              <a:gd name="connsiteY65" fmla="*/ 6655 h 10000"/>
              <a:gd name="connsiteX66" fmla="*/ 7980 w 10000"/>
              <a:gd name="connsiteY66" fmla="*/ 6376 h 10000"/>
              <a:gd name="connsiteX67" fmla="*/ 8093 w 10000"/>
              <a:gd name="connsiteY67" fmla="*/ 6098 h 10000"/>
              <a:gd name="connsiteX68" fmla="*/ 8206 w 10000"/>
              <a:gd name="connsiteY68" fmla="*/ 5819 h 10000"/>
              <a:gd name="connsiteX69" fmla="*/ 8206 w 10000"/>
              <a:gd name="connsiteY69" fmla="*/ 5261 h 10000"/>
              <a:gd name="connsiteX70" fmla="*/ 8318 w 10000"/>
              <a:gd name="connsiteY70" fmla="*/ 4460 h 10000"/>
              <a:gd name="connsiteX71" fmla="*/ 8432 w 10000"/>
              <a:gd name="connsiteY71" fmla="*/ 3345 h 10000"/>
              <a:gd name="connsiteX72" fmla="*/ 8545 w 10000"/>
              <a:gd name="connsiteY72" fmla="*/ 2787 h 10000"/>
              <a:gd name="connsiteX73" fmla="*/ 8545 w 10000"/>
              <a:gd name="connsiteY73" fmla="*/ 2230 h 10000"/>
              <a:gd name="connsiteX74" fmla="*/ 8545 w 10000"/>
              <a:gd name="connsiteY74" fmla="*/ 1951 h 10000"/>
              <a:gd name="connsiteX75" fmla="*/ 8545 w 10000"/>
              <a:gd name="connsiteY75" fmla="*/ 1951 h 10000"/>
              <a:gd name="connsiteX76" fmla="*/ 8432 w 10000"/>
              <a:gd name="connsiteY76" fmla="*/ 1951 h 10000"/>
              <a:gd name="connsiteX77" fmla="*/ 8206 w 10000"/>
              <a:gd name="connsiteY77" fmla="*/ 1951 h 10000"/>
              <a:gd name="connsiteX78" fmla="*/ 7980 w 10000"/>
              <a:gd name="connsiteY78" fmla="*/ 1951 h 10000"/>
              <a:gd name="connsiteX79" fmla="*/ 7641 w 10000"/>
              <a:gd name="connsiteY79" fmla="*/ 1951 h 10000"/>
              <a:gd name="connsiteX80" fmla="*/ 7302 w 10000"/>
              <a:gd name="connsiteY80" fmla="*/ 1951 h 10000"/>
              <a:gd name="connsiteX81" fmla="*/ 6850 w 10000"/>
              <a:gd name="connsiteY81" fmla="*/ 2230 h 10000"/>
              <a:gd name="connsiteX82" fmla="*/ 6172 w 10000"/>
              <a:gd name="connsiteY82" fmla="*/ 2230 h 10000"/>
              <a:gd name="connsiteX83" fmla="*/ 5620 w 10000"/>
              <a:gd name="connsiteY83" fmla="*/ 2230 h 10000"/>
              <a:gd name="connsiteX84" fmla="*/ 5056 w 10000"/>
              <a:gd name="connsiteY84" fmla="*/ 2509 h 10000"/>
              <a:gd name="connsiteX85" fmla="*/ 4491 w 10000"/>
              <a:gd name="connsiteY85" fmla="*/ 2787 h 10000"/>
              <a:gd name="connsiteX86" fmla="*/ 4039 w 10000"/>
              <a:gd name="connsiteY86" fmla="*/ 2787 h 10000"/>
              <a:gd name="connsiteX87" fmla="*/ 3587 w 10000"/>
              <a:gd name="connsiteY87" fmla="*/ 3066 h 10000"/>
              <a:gd name="connsiteX88" fmla="*/ 3036 w 10000"/>
              <a:gd name="connsiteY88" fmla="*/ 3345 h 10000"/>
              <a:gd name="connsiteX89" fmla="*/ 2358 w 10000"/>
              <a:gd name="connsiteY89" fmla="*/ 3345 h 10000"/>
              <a:gd name="connsiteX90" fmla="*/ 1681 w 10000"/>
              <a:gd name="connsiteY90" fmla="*/ 3624 h 10000"/>
              <a:gd name="connsiteX91" fmla="*/ 1341 w 10000"/>
              <a:gd name="connsiteY91" fmla="*/ 3902 h 10000"/>
              <a:gd name="connsiteX92" fmla="*/ 1115 w 10000"/>
              <a:gd name="connsiteY92" fmla="*/ 3902 h 10000"/>
              <a:gd name="connsiteX93" fmla="*/ 777 w 10000"/>
              <a:gd name="connsiteY93" fmla="*/ 3902 h 10000"/>
              <a:gd name="connsiteX94" fmla="*/ 565 w 10000"/>
              <a:gd name="connsiteY94" fmla="*/ 4181 h 10000"/>
              <a:gd name="connsiteX95" fmla="*/ 452 w 10000"/>
              <a:gd name="connsiteY95" fmla="*/ 4181 h 10000"/>
              <a:gd name="connsiteX96" fmla="*/ 113 w 10000"/>
              <a:gd name="connsiteY96" fmla="*/ 4181 h 10000"/>
              <a:gd name="connsiteX97" fmla="*/ 0 w 10000"/>
              <a:gd name="connsiteY97" fmla="*/ 2509 h 10000"/>
              <a:gd name="connsiteX98" fmla="*/ 452 w 10000"/>
              <a:gd name="connsiteY98" fmla="*/ 2509 h 10000"/>
              <a:gd name="connsiteX99" fmla="*/ 777 w 10000"/>
              <a:gd name="connsiteY99" fmla="*/ 2509 h 10000"/>
              <a:gd name="connsiteX100" fmla="*/ 1115 w 10000"/>
              <a:gd name="connsiteY100" fmla="*/ 2509 h 10000"/>
              <a:gd name="connsiteX101" fmla="*/ 1568 w 10000"/>
              <a:gd name="connsiteY101" fmla="*/ 2230 h 10000"/>
              <a:gd name="connsiteX102" fmla="*/ 1568 w 10000"/>
              <a:gd name="connsiteY102" fmla="*/ 2230 h 10000"/>
              <a:gd name="connsiteX0" fmla="*/ 1455 w 9887"/>
              <a:gd name="connsiteY0" fmla="*/ 2230 h 10000"/>
              <a:gd name="connsiteX1" fmla="*/ 3150 w 9887"/>
              <a:gd name="connsiteY1" fmla="*/ 1951 h 10000"/>
              <a:gd name="connsiteX2" fmla="*/ 4943 w 9887"/>
              <a:gd name="connsiteY2" fmla="*/ 1394 h 10000"/>
              <a:gd name="connsiteX3" fmla="*/ 5396 w 9887"/>
              <a:gd name="connsiteY3" fmla="*/ 1394 h 10000"/>
              <a:gd name="connsiteX4" fmla="*/ 5848 w 9887"/>
              <a:gd name="connsiteY4" fmla="*/ 1115 h 10000"/>
              <a:gd name="connsiteX5" fmla="*/ 6172 w 9887"/>
              <a:gd name="connsiteY5" fmla="*/ 1115 h 10000"/>
              <a:gd name="connsiteX6" fmla="*/ 6512 w 9887"/>
              <a:gd name="connsiteY6" fmla="*/ 1115 h 10000"/>
              <a:gd name="connsiteX7" fmla="*/ 6737 w 9887"/>
              <a:gd name="connsiteY7" fmla="*/ 836 h 10000"/>
              <a:gd name="connsiteX8" fmla="*/ 7076 w 9887"/>
              <a:gd name="connsiteY8" fmla="*/ 836 h 10000"/>
              <a:gd name="connsiteX9" fmla="*/ 7189 w 9887"/>
              <a:gd name="connsiteY9" fmla="*/ 836 h 10000"/>
              <a:gd name="connsiteX10" fmla="*/ 7415 w 9887"/>
              <a:gd name="connsiteY10" fmla="*/ 836 h 10000"/>
              <a:gd name="connsiteX11" fmla="*/ 7642 w 9887"/>
              <a:gd name="connsiteY11" fmla="*/ 557 h 10000"/>
              <a:gd name="connsiteX12" fmla="*/ 7867 w 9887"/>
              <a:gd name="connsiteY12" fmla="*/ 557 h 10000"/>
              <a:gd name="connsiteX13" fmla="*/ 8093 w 9887"/>
              <a:gd name="connsiteY13" fmla="*/ 557 h 10000"/>
              <a:gd name="connsiteX14" fmla="*/ 8205 w 9887"/>
              <a:gd name="connsiteY14" fmla="*/ 279 h 10000"/>
              <a:gd name="connsiteX15" fmla="*/ 8319 w 9887"/>
              <a:gd name="connsiteY15" fmla="*/ 0 h 10000"/>
              <a:gd name="connsiteX16" fmla="*/ 8546 w 9887"/>
              <a:gd name="connsiteY16" fmla="*/ 0 h 10000"/>
              <a:gd name="connsiteX17" fmla="*/ 8644 w 9887"/>
              <a:gd name="connsiteY17" fmla="*/ 279 h 10000"/>
              <a:gd name="connsiteX18" fmla="*/ 8870 w 9887"/>
              <a:gd name="connsiteY18" fmla="*/ 279 h 10000"/>
              <a:gd name="connsiteX19" fmla="*/ 8983 w 9887"/>
              <a:gd name="connsiteY19" fmla="*/ 557 h 10000"/>
              <a:gd name="connsiteX20" fmla="*/ 9322 w 9887"/>
              <a:gd name="connsiteY20" fmla="*/ 836 h 10000"/>
              <a:gd name="connsiteX21" fmla="*/ 9548 w 9887"/>
              <a:gd name="connsiteY21" fmla="*/ 1394 h 10000"/>
              <a:gd name="connsiteX22" fmla="*/ 9774 w 9887"/>
              <a:gd name="connsiteY22" fmla="*/ 1672 h 10000"/>
              <a:gd name="connsiteX23" fmla="*/ 9887 w 9887"/>
              <a:gd name="connsiteY23" fmla="*/ 1951 h 10000"/>
              <a:gd name="connsiteX24" fmla="*/ 9887 w 9887"/>
              <a:gd name="connsiteY24" fmla="*/ 1951 h 10000"/>
              <a:gd name="connsiteX25" fmla="*/ 9887 w 9887"/>
              <a:gd name="connsiteY25" fmla="*/ 2230 h 10000"/>
              <a:gd name="connsiteX26" fmla="*/ 9774 w 9887"/>
              <a:gd name="connsiteY26" fmla="*/ 2509 h 10000"/>
              <a:gd name="connsiteX27" fmla="*/ 9774 w 9887"/>
              <a:gd name="connsiteY27" fmla="*/ 2509 h 10000"/>
              <a:gd name="connsiteX28" fmla="*/ 9661 w 9887"/>
              <a:gd name="connsiteY28" fmla="*/ 2509 h 10000"/>
              <a:gd name="connsiteX29" fmla="*/ 9548 w 9887"/>
              <a:gd name="connsiteY29" fmla="*/ 2787 h 10000"/>
              <a:gd name="connsiteX30" fmla="*/ 9434 w 9887"/>
              <a:gd name="connsiteY30" fmla="*/ 3345 h 10000"/>
              <a:gd name="connsiteX31" fmla="*/ 9322 w 9887"/>
              <a:gd name="connsiteY31" fmla="*/ 3624 h 10000"/>
              <a:gd name="connsiteX32" fmla="*/ 9322 w 9887"/>
              <a:gd name="connsiteY32" fmla="*/ 4460 h 10000"/>
              <a:gd name="connsiteX33" fmla="*/ 9210 w 9887"/>
              <a:gd name="connsiteY33" fmla="*/ 4983 h 10000"/>
              <a:gd name="connsiteX34" fmla="*/ 9096 w 9887"/>
              <a:gd name="connsiteY34" fmla="*/ 5819 h 10000"/>
              <a:gd name="connsiteX35" fmla="*/ 8870 w 9887"/>
              <a:gd name="connsiteY35" fmla="*/ 7213 h 10000"/>
              <a:gd name="connsiteX36" fmla="*/ 8757 w 9887"/>
              <a:gd name="connsiteY36" fmla="*/ 8049 h 10000"/>
              <a:gd name="connsiteX37" fmla="*/ 8546 w 9887"/>
              <a:gd name="connsiteY37" fmla="*/ 8606 h 10000"/>
              <a:gd name="connsiteX38" fmla="*/ 8432 w 9887"/>
              <a:gd name="connsiteY38" fmla="*/ 9164 h 10000"/>
              <a:gd name="connsiteX39" fmla="*/ 8205 w 9887"/>
              <a:gd name="connsiteY39" fmla="*/ 9443 h 10000"/>
              <a:gd name="connsiteX40" fmla="*/ 7980 w 9887"/>
              <a:gd name="connsiteY40" fmla="*/ 9721 h 10000"/>
              <a:gd name="connsiteX41" fmla="*/ 7867 w 9887"/>
              <a:gd name="connsiteY41" fmla="*/ 10000 h 10000"/>
              <a:gd name="connsiteX42" fmla="*/ 7755 w 9887"/>
              <a:gd name="connsiteY42" fmla="*/ 10000 h 10000"/>
              <a:gd name="connsiteX43" fmla="*/ 7642 w 9887"/>
              <a:gd name="connsiteY43" fmla="*/ 10000 h 10000"/>
              <a:gd name="connsiteX44" fmla="*/ 7528 w 9887"/>
              <a:gd name="connsiteY44" fmla="*/ 10000 h 10000"/>
              <a:gd name="connsiteX45" fmla="*/ 7528 w 9887"/>
              <a:gd name="connsiteY45" fmla="*/ 9721 h 10000"/>
              <a:gd name="connsiteX46" fmla="*/ 7415 w 9887"/>
              <a:gd name="connsiteY46" fmla="*/ 9443 h 10000"/>
              <a:gd name="connsiteX47" fmla="*/ 7415 w 9887"/>
              <a:gd name="connsiteY47" fmla="*/ 9164 h 10000"/>
              <a:gd name="connsiteX48" fmla="*/ 7415 w 9887"/>
              <a:gd name="connsiteY48" fmla="*/ 8885 h 10000"/>
              <a:gd name="connsiteX49" fmla="*/ 7302 w 9887"/>
              <a:gd name="connsiteY49" fmla="*/ 8328 h 10000"/>
              <a:gd name="connsiteX50" fmla="*/ 7076 w 9887"/>
              <a:gd name="connsiteY50" fmla="*/ 7770 h 10000"/>
              <a:gd name="connsiteX51" fmla="*/ 6737 w 9887"/>
              <a:gd name="connsiteY51" fmla="*/ 7213 h 10000"/>
              <a:gd name="connsiteX52" fmla="*/ 6512 w 9887"/>
              <a:gd name="connsiteY52" fmla="*/ 6934 h 10000"/>
              <a:gd name="connsiteX53" fmla="*/ 6285 w 9887"/>
              <a:gd name="connsiteY53" fmla="*/ 6655 h 10000"/>
              <a:gd name="connsiteX54" fmla="*/ 6172 w 9887"/>
              <a:gd name="connsiteY54" fmla="*/ 6376 h 10000"/>
              <a:gd name="connsiteX55" fmla="*/ 6172 w 9887"/>
              <a:gd name="connsiteY55" fmla="*/ 6098 h 10000"/>
              <a:gd name="connsiteX56" fmla="*/ 6285 w 9887"/>
              <a:gd name="connsiteY56" fmla="*/ 6098 h 10000"/>
              <a:gd name="connsiteX57" fmla="*/ 6398 w 9887"/>
              <a:gd name="connsiteY57" fmla="*/ 6098 h 10000"/>
              <a:gd name="connsiteX58" fmla="*/ 6624 w 9887"/>
              <a:gd name="connsiteY58" fmla="*/ 6098 h 10000"/>
              <a:gd name="connsiteX59" fmla="*/ 6851 w 9887"/>
              <a:gd name="connsiteY59" fmla="*/ 6376 h 10000"/>
              <a:gd name="connsiteX60" fmla="*/ 7189 w 9887"/>
              <a:gd name="connsiteY60" fmla="*/ 6655 h 10000"/>
              <a:gd name="connsiteX61" fmla="*/ 7302 w 9887"/>
              <a:gd name="connsiteY61" fmla="*/ 6655 h 10000"/>
              <a:gd name="connsiteX62" fmla="*/ 7528 w 9887"/>
              <a:gd name="connsiteY62" fmla="*/ 6655 h 10000"/>
              <a:gd name="connsiteX63" fmla="*/ 7642 w 9887"/>
              <a:gd name="connsiteY63" fmla="*/ 6655 h 10000"/>
              <a:gd name="connsiteX64" fmla="*/ 7755 w 9887"/>
              <a:gd name="connsiteY64" fmla="*/ 6655 h 10000"/>
              <a:gd name="connsiteX65" fmla="*/ 7867 w 9887"/>
              <a:gd name="connsiteY65" fmla="*/ 6655 h 10000"/>
              <a:gd name="connsiteX66" fmla="*/ 7867 w 9887"/>
              <a:gd name="connsiteY66" fmla="*/ 6376 h 10000"/>
              <a:gd name="connsiteX67" fmla="*/ 7980 w 9887"/>
              <a:gd name="connsiteY67" fmla="*/ 6098 h 10000"/>
              <a:gd name="connsiteX68" fmla="*/ 8093 w 9887"/>
              <a:gd name="connsiteY68" fmla="*/ 5819 h 10000"/>
              <a:gd name="connsiteX69" fmla="*/ 8093 w 9887"/>
              <a:gd name="connsiteY69" fmla="*/ 5261 h 10000"/>
              <a:gd name="connsiteX70" fmla="*/ 8205 w 9887"/>
              <a:gd name="connsiteY70" fmla="*/ 4460 h 10000"/>
              <a:gd name="connsiteX71" fmla="*/ 8319 w 9887"/>
              <a:gd name="connsiteY71" fmla="*/ 3345 h 10000"/>
              <a:gd name="connsiteX72" fmla="*/ 8432 w 9887"/>
              <a:gd name="connsiteY72" fmla="*/ 2787 h 10000"/>
              <a:gd name="connsiteX73" fmla="*/ 8432 w 9887"/>
              <a:gd name="connsiteY73" fmla="*/ 2230 h 10000"/>
              <a:gd name="connsiteX74" fmla="*/ 8432 w 9887"/>
              <a:gd name="connsiteY74" fmla="*/ 1951 h 10000"/>
              <a:gd name="connsiteX75" fmla="*/ 8432 w 9887"/>
              <a:gd name="connsiteY75" fmla="*/ 1951 h 10000"/>
              <a:gd name="connsiteX76" fmla="*/ 8319 w 9887"/>
              <a:gd name="connsiteY76" fmla="*/ 1951 h 10000"/>
              <a:gd name="connsiteX77" fmla="*/ 8093 w 9887"/>
              <a:gd name="connsiteY77" fmla="*/ 1951 h 10000"/>
              <a:gd name="connsiteX78" fmla="*/ 7867 w 9887"/>
              <a:gd name="connsiteY78" fmla="*/ 1951 h 10000"/>
              <a:gd name="connsiteX79" fmla="*/ 7528 w 9887"/>
              <a:gd name="connsiteY79" fmla="*/ 1951 h 10000"/>
              <a:gd name="connsiteX80" fmla="*/ 7189 w 9887"/>
              <a:gd name="connsiteY80" fmla="*/ 1951 h 10000"/>
              <a:gd name="connsiteX81" fmla="*/ 6737 w 9887"/>
              <a:gd name="connsiteY81" fmla="*/ 2230 h 10000"/>
              <a:gd name="connsiteX82" fmla="*/ 6059 w 9887"/>
              <a:gd name="connsiteY82" fmla="*/ 2230 h 10000"/>
              <a:gd name="connsiteX83" fmla="*/ 5507 w 9887"/>
              <a:gd name="connsiteY83" fmla="*/ 2230 h 10000"/>
              <a:gd name="connsiteX84" fmla="*/ 4943 w 9887"/>
              <a:gd name="connsiteY84" fmla="*/ 2509 h 10000"/>
              <a:gd name="connsiteX85" fmla="*/ 4378 w 9887"/>
              <a:gd name="connsiteY85" fmla="*/ 2787 h 10000"/>
              <a:gd name="connsiteX86" fmla="*/ 3926 w 9887"/>
              <a:gd name="connsiteY86" fmla="*/ 2787 h 10000"/>
              <a:gd name="connsiteX87" fmla="*/ 3474 w 9887"/>
              <a:gd name="connsiteY87" fmla="*/ 3066 h 10000"/>
              <a:gd name="connsiteX88" fmla="*/ 2923 w 9887"/>
              <a:gd name="connsiteY88" fmla="*/ 3345 h 10000"/>
              <a:gd name="connsiteX89" fmla="*/ 2245 w 9887"/>
              <a:gd name="connsiteY89" fmla="*/ 3345 h 10000"/>
              <a:gd name="connsiteX90" fmla="*/ 1568 w 9887"/>
              <a:gd name="connsiteY90" fmla="*/ 3624 h 10000"/>
              <a:gd name="connsiteX91" fmla="*/ 1228 w 9887"/>
              <a:gd name="connsiteY91" fmla="*/ 3902 h 10000"/>
              <a:gd name="connsiteX92" fmla="*/ 1002 w 9887"/>
              <a:gd name="connsiteY92" fmla="*/ 3902 h 10000"/>
              <a:gd name="connsiteX93" fmla="*/ 664 w 9887"/>
              <a:gd name="connsiteY93" fmla="*/ 3902 h 10000"/>
              <a:gd name="connsiteX94" fmla="*/ 452 w 9887"/>
              <a:gd name="connsiteY94" fmla="*/ 4181 h 10000"/>
              <a:gd name="connsiteX95" fmla="*/ 339 w 9887"/>
              <a:gd name="connsiteY95" fmla="*/ 4181 h 10000"/>
              <a:gd name="connsiteX96" fmla="*/ 0 w 9887"/>
              <a:gd name="connsiteY96" fmla="*/ 4181 h 10000"/>
              <a:gd name="connsiteX97" fmla="*/ 339 w 9887"/>
              <a:gd name="connsiteY97" fmla="*/ 2509 h 10000"/>
              <a:gd name="connsiteX98" fmla="*/ 664 w 9887"/>
              <a:gd name="connsiteY98" fmla="*/ 2509 h 10000"/>
              <a:gd name="connsiteX99" fmla="*/ 1002 w 9887"/>
              <a:gd name="connsiteY99" fmla="*/ 2509 h 10000"/>
              <a:gd name="connsiteX100" fmla="*/ 1455 w 9887"/>
              <a:gd name="connsiteY100" fmla="*/ 2230 h 10000"/>
              <a:gd name="connsiteX101" fmla="*/ 1455 w 9887"/>
              <a:gd name="connsiteY101" fmla="*/ 2230 h 10000"/>
              <a:gd name="connsiteX0" fmla="*/ 1129 w 9657"/>
              <a:gd name="connsiteY0" fmla="*/ 2230 h 10000"/>
              <a:gd name="connsiteX1" fmla="*/ 2843 w 9657"/>
              <a:gd name="connsiteY1" fmla="*/ 1951 h 10000"/>
              <a:gd name="connsiteX2" fmla="*/ 4656 w 9657"/>
              <a:gd name="connsiteY2" fmla="*/ 1394 h 10000"/>
              <a:gd name="connsiteX3" fmla="*/ 5115 w 9657"/>
              <a:gd name="connsiteY3" fmla="*/ 1394 h 10000"/>
              <a:gd name="connsiteX4" fmla="*/ 5572 w 9657"/>
              <a:gd name="connsiteY4" fmla="*/ 1115 h 10000"/>
              <a:gd name="connsiteX5" fmla="*/ 5900 w 9657"/>
              <a:gd name="connsiteY5" fmla="*/ 1115 h 10000"/>
              <a:gd name="connsiteX6" fmla="*/ 6243 w 9657"/>
              <a:gd name="connsiteY6" fmla="*/ 1115 h 10000"/>
              <a:gd name="connsiteX7" fmla="*/ 6471 w 9657"/>
              <a:gd name="connsiteY7" fmla="*/ 836 h 10000"/>
              <a:gd name="connsiteX8" fmla="*/ 6814 w 9657"/>
              <a:gd name="connsiteY8" fmla="*/ 836 h 10000"/>
              <a:gd name="connsiteX9" fmla="*/ 6928 w 9657"/>
              <a:gd name="connsiteY9" fmla="*/ 836 h 10000"/>
              <a:gd name="connsiteX10" fmla="*/ 7157 w 9657"/>
              <a:gd name="connsiteY10" fmla="*/ 836 h 10000"/>
              <a:gd name="connsiteX11" fmla="*/ 7386 w 9657"/>
              <a:gd name="connsiteY11" fmla="*/ 557 h 10000"/>
              <a:gd name="connsiteX12" fmla="*/ 7614 w 9657"/>
              <a:gd name="connsiteY12" fmla="*/ 557 h 10000"/>
              <a:gd name="connsiteX13" fmla="*/ 7842 w 9657"/>
              <a:gd name="connsiteY13" fmla="*/ 557 h 10000"/>
              <a:gd name="connsiteX14" fmla="*/ 7956 w 9657"/>
              <a:gd name="connsiteY14" fmla="*/ 279 h 10000"/>
              <a:gd name="connsiteX15" fmla="*/ 8071 w 9657"/>
              <a:gd name="connsiteY15" fmla="*/ 0 h 10000"/>
              <a:gd name="connsiteX16" fmla="*/ 8301 w 9657"/>
              <a:gd name="connsiteY16" fmla="*/ 0 h 10000"/>
              <a:gd name="connsiteX17" fmla="*/ 8400 w 9657"/>
              <a:gd name="connsiteY17" fmla="*/ 279 h 10000"/>
              <a:gd name="connsiteX18" fmla="*/ 8628 w 9657"/>
              <a:gd name="connsiteY18" fmla="*/ 279 h 10000"/>
              <a:gd name="connsiteX19" fmla="*/ 8743 w 9657"/>
              <a:gd name="connsiteY19" fmla="*/ 557 h 10000"/>
              <a:gd name="connsiteX20" fmla="*/ 9086 w 9657"/>
              <a:gd name="connsiteY20" fmla="*/ 836 h 10000"/>
              <a:gd name="connsiteX21" fmla="*/ 9314 w 9657"/>
              <a:gd name="connsiteY21" fmla="*/ 1394 h 10000"/>
              <a:gd name="connsiteX22" fmla="*/ 9543 w 9657"/>
              <a:gd name="connsiteY22" fmla="*/ 1672 h 10000"/>
              <a:gd name="connsiteX23" fmla="*/ 9657 w 9657"/>
              <a:gd name="connsiteY23" fmla="*/ 1951 h 10000"/>
              <a:gd name="connsiteX24" fmla="*/ 9657 w 9657"/>
              <a:gd name="connsiteY24" fmla="*/ 1951 h 10000"/>
              <a:gd name="connsiteX25" fmla="*/ 9657 w 9657"/>
              <a:gd name="connsiteY25" fmla="*/ 2230 h 10000"/>
              <a:gd name="connsiteX26" fmla="*/ 9543 w 9657"/>
              <a:gd name="connsiteY26" fmla="*/ 2509 h 10000"/>
              <a:gd name="connsiteX27" fmla="*/ 9543 w 9657"/>
              <a:gd name="connsiteY27" fmla="*/ 2509 h 10000"/>
              <a:gd name="connsiteX28" fmla="*/ 9428 w 9657"/>
              <a:gd name="connsiteY28" fmla="*/ 2509 h 10000"/>
              <a:gd name="connsiteX29" fmla="*/ 9314 w 9657"/>
              <a:gd name="connsiteY29" fmla="*/ 2787 h 10000"/>
              <a:gd name="connsiteX30" fmla="*/ 9199 w 9657"/>
              <a:gd name="connsiteY30" fmla="*/ 3345 h 10000"/>
              <a:gd name="connsiteX31" fmla="*/ 9086 w 9657"/>
              <a:gd name="connsiteY31" fmla="*/ 3624 h 10000"/>
              <a:gd name="connsiteX32" fmla="*/ 9086 w 9657"/>
              <a:gd name="connsiteY32" fmla="*/ 4460 h 10000"/>
              <a:gd name="connsiteX33" fmla="*/ 8972 w 9657"/>
              <a:gd name="connsiteY33" fmla="*/ 4983 h 10000"/>
              <a:gd name="connsiteX34" fmla="*/ 8857 w 9657"/>
              <a:gd name="connsiteY34" fmla="*/ 5819 h 10000"/>
              <a:gd name="connsiteX35" fmla="*/ 8628 w 9657"/>
              <a:gd name="connsiteY35" fmla="*/ 7213 h 10000"/>
              <a:gd name="connsiteX36" fmla="*/ 8514 w 9657"/>
              <a:gd name="connsiteY36" fmla="*/ 8049 h 10000"/>
              <a:gd name="connsiteX37" fmla="*/ 8301 w 9657"/>
              <a:gd name="connsiteY37" fmla="*/ 8606 h 10000"/>
              <a:gd name="connsiteX38" fmla="*/ 8185 w 9657"/>
              <a:gd name="connsiteY38" fmla="*/ 9164 h 10000"/>
              <a:gd name="connsiteX39" fmla="*/ 7956 w 9657"/>
              <a:gd name="connsiteY39" fmla="*/ 9443 h 10000"/>
              <a:gd name="connsiteX40" fmla="*/ 7728 w 9657"/>
              <a:gd name="connsiteY40" fmla="*/ 9721 h 10000"/>
              <a:gd name="connsiteX41" fmla="*/ 7614 w 9657"/>
              <a:gd name="connsiteY41" fmla="*/ 10000 h 10000"/>
              <a:gd name="connsiteX42" fmla="*/ 7501 w 9657"/>
              <a:gd name="connsiteY42" fmla="*/ 10000 h 10000"/>
              <a:gd name="connsiteX43" fmla="*/ 7386 w 9657"/>
              <a:gd name="connsiteY43" fmla="*/ 10000 h 10000"/>
              <a:gd name="connsiteX44" fmla="*/ 7271 w 9657"/>
              <a:gd name="connsiteY44" fmla="*/ 10000 h 10000"/>
              <a:gd name="connsiteX45" fmla="*/ 7271 w 9657"/>
              <a:gd name="connsiteY45" fmla="*/ 9721 h 10000"/>
              <a:gd name="connsiteX46" fmla="*/ 7157 w 9657"/>
              <a:gd name="connsiteY46" fmla="*/ 9443 h 10000"/>
              <a:gd name="connsiteX47" fmla="*/ 7157 w 9657"/>
              <a:gd name="connsiteY47" fmla="*/ 9164 h 10000"/>
              <a:gd name="connsiteX48" fmla="*/ 7157 w 9657"/>
              <a:gd name="connsiteY48" fmla="*/ 8885 h 10000"/>
              <a:gd name="connsiteX49" fmla="*/ 7042 w 9657"/>
              <a:gd name="connsiteY49" fmla="*/ 8328 h 10000"/>
              <a:gd name="connsiteX50" fmla="*/ 6814 w 9657"/>
              <a:gd name="connsiteY50" fmla="*/ 7770 h 10000"/>
              <a:gd name="connsiteX51" fmla="*/ 6471 w 9657"/>
              <a:gd name="connsiteY51" fmla="*/ 7213 h 10000"/>
              <a:gd name="connsiteX52" fmla="*/ 6243 w 9657"/>
              <a:gd name="connsiteY52" fmla="*/ 6934 h 10000"/>
              <a:gd name="connsiteX53" fmla="*/ 6014 w 9657"/>
              <a:gd name="connsiteY53" fmla="*/ 6655 h 10000"/>
              <a:gd name="connsiteX54" fmla="*/ 5900 w 9657"/>
              <a:gd name="connsiteY54" fmla="*/ 6376 h 10000"/>
              <a:gd name="connsiteX55" fmla="*/ 5900 w 9657"/>
              <a:gd name="connsiteY55" fmla="*/ 6098 h 10000"/>
              <a:gd name="connsiteX56" fmla="*/ 6014 w 9657"/>
              <a:gd name="connsiteY56" fmla="*/ 6098 h 10000"/>
              <a:gd name="connsiteX57" fmla="*/ 6128 w 9657"/>
              <a:gd name="connsiteY57" fmla="*/ 6098 h 10000"/>
              <a:gd name="connsiteX58" fmla="*/ 6357 w 9657"/>
              <a:gd name="connsiteY58" fmla="*/ 6098 h 10000"/>
              <a:gd name="connsiteX59" fmla="*/ 6586 w 9657"/>
              <a:gd name="connsiteY59" fmla="*/ 6376 h 10000"/>
              <a:gd name="connsiteX60" fmla="*/ 6928 w 9657"/>
              <a:gd name="connsiteY60" fmla="*/ 6655 h 10000"/>
              <a:gd name="connsiteX61" fmla="*/ 7042 w 9657"/>
              <a:gd name="connsiteY61" fmla="*/ 6655 h 10000"/>
              <a:gd name="connsiteX62" fmla="*/ 7271 w 9657"/>
              <a:gd name="connsiteY62" fmla="*/ 6655 h 10000"/>
              <a:gd name="connsiteX63" fmla="*/ 7386 w 9657"/>
              <a:gd name="connsiteY63" fmla="*/ 6655 h 10000"/>
              <a:gd name="connsiteX64" fmla="*/ 7501 w 9657"/>
              <a:gd name="connsiteY64" fmla="*/ 6655 h 10000"/>
              <a:gd name="connsiteX65" fmla="*/ 7614 w 9657"/>
              <a:gd name="connsiteY65" fmla="*/ 6655 h 10000"/>
              <a:gd name="connsiteX66" fmla="*/ 7614 w 9657"/>
              <a:gd name="connsiteY66" fmla="*/ 6376 h 10000"/>
              <a:gd name="connsiteX67" fmla="*/ 7728 w 9657"/>
              <a:gd name="connsiteY67" fmla="*/ 6098 h 10000"/>
              <a:gd name="connsiteX68" fmla="*/ 7842 w 9657"/>
              <a:gd name="connsiteY68" fmla="*/ 5819 h 10000"/>
              <a:gd name="connsiteX69" fmla="*/ 7842 w 9657"/>
              <a:gd name="connsiteY69" fmla="*/ 5261 h 10000"/>
              <a:gd name="connsiteX70" fmla="*/ 7956 w 9657"/>
              <a:gd name="connsiteY70" fmla="*/ 4460 h 10000"/>
              <a:gd name="connsiteX71" fmla="*/ 8071 w 9657"/>
              <a:gd name="connsiteY71" fmla="*/ 3345 h 10000"/>
              <a:gd name="connsiteX72" fmla="*/ 8185 w 9657"/>
              <a:gd name="connsiteY72" fmla="*/ 2787 h 10000"/>
              <a:gd name="connsiteX73" fmla="*/ 8185 w 9657"/>
              <a:gd name="connsiteY73" fmla="*/ 2230 h 10000"/>
              <a:gd name="connsiteX74" fmla="*/ 8185 w 9657"/>
              <a:gd name="connsiteY74" fmla="*/ 1951 h 10000"/>
              <a:gd name="connsiteX75" fmla="*/ 8185 w 9657"/>
              <a:gd name="connsiteY75" fmla="*/ 1951 h 10000"/>
              <a:gd name="connsiteX76" fmla="*/ 8071 w 9657"/>
              <a:gd name="connsiteY76" fmla="*/ 1951 h 10000"/>
              <a:gd name="connsiteX77" fmla="*/ 7842 w 9657"/>
              <a:gd name="connsiteY77" fmla="*/ 1951 h 10000"/>
              <a:gd name="connsiteX78" fmla="*/ 7614 w 9657"/>
              <a:gd name="connsiteY78" fmla="*/ 1951 h 10000"/>
              <a:gd name="connsiteX79" fmla="*/ 7271 w 9657"/>
              <a:gd name="connsiteY79" fmla="*/ 1951 h 10000"/>
              <a:gd name="connsiteX80" fmla="*/ 6928 w 9657"/>
              <a:gd name="connsiteY80" fmla="*/ 1951 h 10000"/>
              <a:gd name="connsiteX81" fmla="*/ 6471 w 9657"/>
              <a:gd name="connsiteY81" fmla="*/ 2230 h 10000"/>
              <a:gd name="connsiteX82" fmla="*/ 5785 w 9657"/>
              <a:gd name="connsiteY82" fmla="*/ 2230 h 10000"/>
              <a:gd name="connsiteX83" fmla="*/ 5227 w 9657"/>
              <a:gd name="connsiteY83" fmla="*/ 2230 h 10000"/>
              <a:gd name="connsiteX84" fmla="*/ 4656 w 9657"/>
              <a:gd name="connsiteY84" fmla="*/ 2509 h 10000"/>
              <a:gd name="connsiteX85" fmla="*/ 4085 w 9657"/>
              <a:gd name="connsiteY85" fmla="*/ 2787 h 10000"/>
              <a:gd name="connsiteX86" fmla="*/ 3628 w 9657"/>
              <a:gd name="connsiteY86" fmla="*/ 2787 h 10000"/>
              <a:gd name="connsiteX87" fmla="*/ 3171 w 9657"/>
              <a:gd name="connsiteY87" fmla="*/ 3066 h 10000"/>
              <a:gd name="connsiteX88" fmla="*/ 2613 w 9657"/>
              <a:gd name="connsiteY88" fmla="*/ 3345 h 10000"/>
              <a:gd name="connsiteX89" fmla="*/ 1928 w 9657"/>
              <a:gd name="connsiteY89" fmla="*/ 3345 h 10000"/>
              <a:gd name="connsiteX90" fmla="*/ 1243 w 9657"/>
              <a:gd name="connsiteY90" fmla="*/ 3624 h 10000"/>
              <a:gd name="connsiteX91" fmla="*/ 899 w 9657"/>
              <a:gd name="connsiteY91" fmla="*/ 3902 h 10000"/>
              <a:gd name="connsiteX92" fmla="*/ 670 w 9657"/>
              <a:gd name="connsiteY92" fmla="*/ 3902 h 10000"/>
              <a:gd name="connsiteX93" fmla="*/ 329 w 9657"/>
              <a:gd name="connsiteY93" fmla="*/ 3902 h 10000"/>
              <a:gd name="connsiteX94" fmla="*/ 114 w 9657"/>
              <a:gd name="connsiteY94" fmla="*/ 4181 h 10000"/>
              <a:gd name="connsiteX95" fmla="*/ 0 w 9657"/>
              <a:gd name="connsiteY95" fmla="*/ 4181 h 10000"/>
              <a:gd name="connsiteX96" fmla="*/ 0 w 9657"/>
              <a:gd name="connsiteY96" fmla="*/ 2509 h 10000"/>
              <a:gd name="connsiteX97" fmla="*/ 329 w 9657"/>
              <a:gd name="connsiteY97" fmla="*/ 2509 h 10000"/>
              <a:gd name="connsiteX98" fmla="*/ 670 w 9657"/>
              <a:gd name="connsiteY98" fmla="*/ 2509 h 10000"/>
              <a:gd name="connsiteX99" fmla="*/ 1129 w 9657"/>
              <a:gd name="connsiteY99" fmla="*/ 2230 h 10000"/>
              <a:gd name="connsiteX100" fmla="*/ 1129 w 9657"/>
              <a:gd name="connsiteY100" fmla="*/ 2230 h 10000"/>
              <a:gd name="connsiteX0" fmla="*/ 1169 w 10000"/>
              <a:gd name="connsiteY0" fmla="*/ 2230 h 10000"/>
              <a:gd name="connsiteX1" fmla="*/ 2944 w 10000"/>
              <a:gd name="connsiteY1" fmla="*/ 1951 h 10000"/>
              <a:gd name="connsiteX2" fmla="*/ 4821 w 10000"/>
              <a:gd name="connsiteY2" fmla="*/ 1394 h 10000"/>
              <a:gd name="connsiteX3" fmla="*/ 5297 w 10000"/>
              <a:gd name="connsiteY3" fmla="*/ 1394 h 10000"/>
              <a:gd name="connsiteX4" fmla="*/ 5770 w 10000"/>
              <a:gd name="connsiteY4" fmla="*/ 1115 h 10000"/>
              <a:gd name="connsiteX5" fmla="*/ 6110 w 10000"/>
              <a:gd name="connsiteY5" fmla="*/ 1115 h 10000"/>
              <a:gd name="connsiteX6" fmla="*/ 6465 w 10000"/>
              <a:gd name="connsiteY6" fmla="*/ 1115 h 10000"/>
              <a:gd name="connsiteX7" fmla="*/ 6701 w 10000"/>
              <a:gd name="connsiteY7" fmla="*/ 836 h 10000"/>
              <a:gd name="connsiteX8" fmla="*/ 7056 w 10000"/>
              <a:gd name="connsiteY8" fmla="*/ 836 h 10000"/>
              <a:gd name="connsiteX9" fmla="*/ 7174 w 10000"/>
              <a:gd name="connsiteY9" fmla="*/ 836 h 10000"/>
              <a:gd name="connsiteX10" fmla="*/ 7411 w 10000"/>
              <a:gd name="connsiteY10" fmla="*/ 836 h 10000"/>
              <a:gd name="connsiteX11" fmla="*/ 7648 w 10000"/>
              <a:gd name="connsiteY11" fmla="*/ 557 h 10000"/>
              <a:gd name="connsiteX12" fmla="*/ 7884 w 10000"/>
              <a:gd name="connsiteY12" fmla="*/ 557 h 10000"/>
              <a:gd name="connsiteX13" fmla="*/ 8121 w 10000"/>
              <a:gd name="connsiteY13" fmla="*/ 557 h 10000"/>
              <a:gd name="connsiteX14" fmla="*/ 8239 w 10000"/>
              <a:gd name="connsiteY14" fmla="*/ 279 h 10000"/>
              <a:gd name="connsiteX15" fmla="*/ 8358 w 10000"/>
              <a:gd name="connsiteY15" fmla="*/ 0 h 10000"/>
              <a:gd name="connsiteX16" fmla="*/ 8596 w 10000"/>
              <a:gd name="connsiteY16" fmla="*/ 0 h 10000"/>
              <a:gd name="connsiteX17" fmla="*/ 8698 w 10000"/>
              <a:gd name="connsiteY17" fmla="*/ 279 h 10000"/>
              <a:gd name="connsiteX18" fmla="*/ 8934 w 10000"/>
              <a:gd name="connsiteY18" fmla="*/ 279 h 10000"/>
              <a:gd name="connsiteX19" fmla="*/ 9054 w 10000"/>
              <a:gd name="connsiteY19" fmla="*/ 557 h 10000"/>
              <a:gd name="connsiteX20" fmla="*/ 9409 w 10000"/>
              <a:gd name="connsiteY20" fmla="*/ 836 h 10000"/>
              <a:gd name="connsiteX21" fmla="*/ 9645 w 10000"/>
              <a:gd name="connsiteY21" fmla="*/ 1394 h 10000"/>
              <a:gd name="connsiteX22" fmla="*/ 9882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82 w 10000"/>
              <a:gd name="connsiteY26" fmla="*/ 2509 h 10000"/>
              <a:gd name="connsiteX27" fmla="*/ 9882 w 10000"/>
              <a:gd name="connsiteY27" fmla="*/ 2509 h 10000"/>
              <a:gd name="connsiteX28" fmla="*/ 9763 w 10000"/>
              <a:gd name="connsiteY28" fmla="*/ 2509 h 10000"/>
              <a:gd name="connsiteX29" fmla="*/ 9645 w 10000"/>
              <a:gd name="connsiteY29" fmla="*/ 2787 h 10000"/>
              <a:gd name="connsiteX30" fmla="*/ 9526 w 10000"/>
              <a:gd name="connsiteY30" fmla="*/ 3345 h 10000"/>
              <a:gd name="connsiteX31" fmla="*/ 9409 w 10000"/>
              <a:gd name="connsiteY31" fmla="*/ 3624 h 10000"/>
              <a:gd name="connsiteX32" fmla="*/ 9409 w 10000"/>
              <a:gd name="connsiteY32" fmla="*/ 4460 h 10000"/>
              <a:gd name="connsiteX33" fmla="*/ 9291 w 10000"/>
              <a:gd name="connsiteY33" fmla="*/ 4983 h 10000"/>
              <a:gd name="connsiteX34" fmla="*/ 9172 w 10000"/>
              <a:gd name="connsiteY34" fmla="*/ 5819 h 10000"/>
              <a:gd name="connsiteX35" fmla="*/ 8934 w 10000"/>
              <a:gd name="connsiteY35" fmla="*/ 7213 h 10000"/>
              <a:gd name="connsiteX36" fmla="*/ 8816 w 10000"/>
              <a:gd name="connsiteY36" fmla="*/ 8049 h 10000"/>
              <a:gd name="connsiteX37" fmla="*/ 8596 w 10000"/>
              <a:gd name="connsiteY37" fmla="*/ 8606 h 10000"/>
              <a:gd name="connsiteX38" fmla="*/ 8476 w 10000"/>
              <a:gd name="connsiteY38" fmla="*/ 9164 h 10000"/>
              <a:gd name="connsiteX39" fmla="*/ 8239 w 10000"/>
              <a:gd name="connsiteY39" fmla="*/ 9443 h 10000"/>
              <a:gd name="connsiteX40" fmla="*/ 8002 w 10000"/>
              <a:gd name="connsiteY40" fmla="*/ 9721 h 10000"/>
              <a:gd name="connsiteX41" fmla="*/ 7884 w 10000"/>
              <a:gd name="connsiteY41" fmla="*/ 10000 h 10000"/>
              <a:gd name="connsiteX42" fmla="*/ 7767 w 10000"/>
              <a:gd name="connsiteY42" fmla="*/ 10000 h 10000"/>
              <a:gd name="connsiteX43" fmla="*/ 7648 w 10000"/>
              <a:gd name="connsiteY43" fmla="*/ 10000 h 10000"/>
              <a:gd name="connsiteX44" fmla="*/ 7529 w 10000"/>
              <a:gd name="connsiteY44" fmla="*/ 10000 h 10000"/>
              <a:gd name="connsiteX45" fmla="*/ 7529 w 10000"/>
              <a:gd name="connsiteY45" fmla="*/ 9721 h 10000"/>
              <a:gd name="connsiteX46" fmla="*/ 7411 w 10000"/>
              <a:gd name="connsiteY46" fmla="*/ 9443 h 10000"/>
              <a:gd name="connsiteX47" fmla="*/ 7411 w 10000"/>
              <a:gd name="connsiteY47" fmla="*/ 9164 h 10000"/>
              <a:gd name="connsiteX48" fmla="*/ 7411 w 10000"/>
              <a:gd name="connsiteY48" fmla="*/ 8885 h 10000"/>
              <a:gd name="connsiteX49" fmla="*/ 7292 w 10000"/>
              <a:gd name="connsiteY49" fmla="*/ 8328 h 10000"/>
              <a:gd name="connsiteX50" fmla="*/ 7056 w 10000"/>
              <a:gd name="connsiteY50" fmla="*/ 7770 h 10000"/>
              <a:gd name="connsiteX51" fmla="*/ 6701 w 10000"/>
              <a:gd name="connsiteY51" fmla="*/ 7213 h 10000"/>
              <a:gd name="connsiteX52" fmla="*/ 6465 w 10000"/>
              <a:gd name="connsiteY52" fmla="*/ 6934 h 10000"/>
              <a:gd name="connsiteX53" fmla="*/ 6228 w 10000"/>
              <a:gd name="connsiteY53" fmla="*/ 6655 h 10000"/>
              <a:gd name="connsiteX54" fmla="*/ 6110 w 10000"/>
              <a:gd name="connsiteY54" fmla="*/ 6376 h 10000"/>
              <a:gd name="connsiteX55" fmla="*/ 6110 w 10000"/>
              <a:gd name="connsiteY55" fmla="*/ 6098 h 10000"/>
              <a:gd name="connsiteX56" fmla="*/ 6228 w 10000"/>
              <a:gd name="connsiteY56" fmla="*/ 6098 h 10000"/>
              <a:gd name="connsiteX57" fmla="*/ 6346 w 10000"/>
              <a:gd name="connsiteY57" fmla="*/ 6098 h 10000"/>
              <a:gd name="connsiteX58" fmla="*/ 6583 w 10000"/>
              <a:gd name="connsiteY58" fmla="*/ 6098 h 10000"/>
              <a:gd name="connsiteX59" fmla="*/ 6820 w 10000"/>
              <a:gd name="connsiteY59" fmla="*/ 6376 h 10000"/>
              <a:gd name="connsiteX60" fmla="*/ 7174 w 10000"/>
              <a:gd name="connsiteY60" fmla="*/ 6655 h 10000"/>
              <a:gd name="connsiteX61" fmla="*/ 7292 w 10000"/>
              <a:gd name="connsiteY61" fmla="*/ 6655 h 10000"/>
              <a:gd name="connsiteX62" fmla="*/ 7529 w 10000"/>
              <a:gd name="connsiteY62" fmla="*/ 6655 h 10000"/>
              <a:gd name="connsiteX63" fmla="*/ 7648 w 10000"/>
              <a:gd name="connsiteY63" fmla="*/ 6655 h 10000"/>
              <a:gd name="connsiteX64" fmla="*/ 7767 w 10000"/>
              <a:gd name="connsiteY64" fmla="*/ 6655 h 10000"/>
              <a:gd name="connsiteX65" fmla="*/ 7884 w 10000"/>
              <a:gd name="connsiteY65" fmla="*/ 6655 h 10000"/>
              <a:gd name="connsiteX66" fmla="*/ 7884 w 10000"/>
              <a:gd name="connsiteY66" fmla="*/ 6376 h 10000"/>
              <a:gd name="connsiteX67" fmla="*/ 8002 w 10000"/>
              <a:gd name="connsiteY67" fmla="*/ 6098 h 10000"/>
              <a:gd name="connsiteX68" fmla="*/ 8121 w 10000"/>
              <a:gd name="connsiteY68" fmla="*/ 5819 h 10000"/>
              <a:gd name="connsiteX69" fmla="*/ 8121 w 10000"/>
              <a:gd name="connsiteY69" fmla="*/ 5261 h 10000"/>
              <a:gd name="connsiteX70" fmla="*/ 8239 w 10000"/>
              <a:gd name="connsiteY70" fmla="*/ 4460 h 10000"/>
              <a:gd name="connsiteX71" fmla="*/ 8358 w 10000"/>
              <a:gd name="connsiteY71" fmla="*/ 3345 h 10000"/>
              <a:gd name="connsiteX72" fmla="*/ 8476 w 10000"/>
              <a:gd name="connsiteY72" fmla="*/ 2787 h 10000"/>
              <a:gd name="connsiteX73" fmla="*/ 8476 w 10000"/>
              <a:gd name="connsiteY73" fmla="*/ 2230 h 10000"/>
              <a:gd name="connsiteX74" fmla="*/ 8476 w 10000"/>
              <a:gd name="connsiteY74" fmla="*/ 1951 h 10000"/>
              <a:gd name="connsiteX75" fmla="*/ 8476 w 10000"/>
              <a:gd name="connsiteY75" fmla="*/ 1951 h 10000"/>
              <a:gd name="connsiteX76" fmla="*/ 8358 w 10000"/>
              <a:gd name="connsiteY76" fmla="*/ 1951 h 10000"/>
              <a:gd name="connsiteX77" fmla="*/ 8121 w 10000"/>
              <a:gd name="connsiteY77" fmla="*/ 1951 h 10000"/>
              <a:gd name="connsiteX78" fmla="*/ 7884 w 10000"/>
              <a:gd name="connsiteY78" fmla="*/ 1951 h 10000"/>
              <a:gd name="connsiteX79" fmla="*/ 7529 w 10000"/>
              <a:gd name="connsiteY79" fmla="*/ 1951 h 10000"/>
              <a:gd name="connsiteX80" fmla="*/ 7174 w 10000"/>
              <a:gd name="connsiteY80" fmla="*/ 1951 h 10000"/>
              <a:gd name="connsiteX81" fmla="*/ 6701 w 10000"/>
              <a:gd name="connsiteY81" fmla="*/ 2230 h 10000"/>
              <a:gd name="connsiteX82" fmla="*/ 5990 w 10000"/>
              <a:gd name="connsiteY82" fmla="*/ 2230 h 10000"/>
              <a:gd name="connsiteX83" fmla="*/ 5413 w 10000"/>
              <a:gd name="connsiteY83" fmla="*/ 2230 h 10000"/>
              <a:gd name="connsiteX84" fmla="*/ 4821 w 10000"/>
              <a:gd name="connsiteY84" fmla="*/ 2509 h 10000"/>
              <a:gd name="connsiteX85" fmla="*/ 4230 w 10000"/>
              <a:gd name="connsiteY85" fmla="*/ 2787 h 10000"/>
              <a:gd name="connsiteX86" fmla="*/ 3757 w 10000"/>
              <a:gd name="connsiteY86" fmla="*/ 2787 h 10000"/>
              <a:gd name="connsiteX87" fmla="*/ 3284 w 10000"/>
              <a:gd name="connsiteY87" fmla="*/ 3066 h 10000"/>
              <a:gd name="connsiteX88" fmla="*/ 2706 w 10000"/>
              <a:gd name="connsiteY88" fmla="*/ 3345 h 10000"/>
              <a:gd name="connsiteX89" fmla="*/ 1996 w 10000"/>
              <a:gd name="connsiteY89" fmla="*/ 3345 h 10000"/>
              <a:gd name="connsiteX90" fmla="*/ 1287 w 10000"/>
              <a:gd name="connsiteY90" fmla="*/ 3624 h 10000"/>
              <a:gd name="connsiteX91" fmla="*/ 931 w 10000"/>
              <a:gd name="connsiteY91" fmla="*/ 3902 h 10000"/>
              <a:gd name="connsiteX92" fmla="*/ 694 w 10000"/>
              <a:gd name="connsiteY92" fmla="*/ 3902 h 10000"/>
              <a:gd name="connsiteX93" fmla="*/ 341 w 10000"/>
              <a:gd name="connsiteY93" fmla="*/ 3902 h 10000"/>
              <a:gd name="connsiteX94" fmla="*/ 118 w 10000"/>
              <a:gd name="connsiteY94" fmla="*/ 4181 h 10000"/>
              <a:gd name="connsiteX95" fmla="*/ 0 w 10000"/>
              <a:gd name="connsiteY95" fmla="*/ 2509 h 10000"/>
              <a:gd name="connsiteX96" fmla="*/ 341 w 10000"/>
              <a:gd name="connsiteY96" fmla="*/ 2509 h 10000"/>
              <a:gd name="connsiteX97" fmla="*/ 694 w 10000"/>
              <a:gd name="connsiteY97" fmla="*/ 2509 h 10000"/>
              <a:gd name="connsiteX98" fmla="*/ 1169 w 10000"/>
              <a:gd name="connsiteY98" fmla="*/ 2230 h 10000"/>
              <a:gd name="connsiteX99" fmla="*/ 1169 w 10000"/>
              <a:gd name="connsiteY99" fmla="*/ 2230 h 10000"/>
              <a:gd name="connsiteX0" fmla="*/ 1169 w 10000"/>
              <a:gd name="connsiteY0" fmla="*/ 2230 h 10000"/>
              <a:gd name="connsiteX1" fmla="*/ 2944 w 10000"/>
              <a:gd name="connsiteY1" fmla="*/ 1951 h 10000"/>
              <a:gd name="connsiteX2" fmla="*/ 4821 w 10000"/>
              <a:gd name="connsiteY2" fmla="*/ 1394 h 10000"/>
              <a:gd name="connsiteX3" fmla="*/ 5297 w 10000"/>
              <a:gd name="connsiteY3" fmla="*/ 1394 h 10000"/>
              <a:gd name="connsiteX4" fmla="*/ 5770 w 10000"/>
              <a:gd name="connsiteY4" fmla="*/ 1115 h 10000"/>
              <a:gd name="connsiteX5" fmla="*/ 6110 w 10000"/>
              <a:gd name="connsiteY5" fmla="*/ 1115 h 10000"/>
              <a:gd name="connsiteX6" fmla="*/ 6465 w 10000"/>
              <a:gd name="connsiteY6" fmla="*/ 1115 h 10000"/>
              <a:gd name="connsiteX7" fmla="*/ 6701 w 10000"/>
              <a:gd name="connsiteY7" fmla="*/ 836 h 10000"/>
              <a:gd name="connsiteX8" fmla="*/ 7056 w 10000"/>
              <a:gd name="connsiteY8" fmla="*/ 836 h 10000"/>
              <a:gd name="connsiteX9" fmla="*/ 7174 w 10000"/>
              <a:gd name="connsiteY9" fmla="*/ 836 h 10000"/>
              <a:gd name="connsiteX10" fmla="*/ 7411 w 10000"/>
              <a:gd name="connsiteY10" fmla="*/ 836 h 10000"/>
              <a:gd name="connsiteX11" fmla="*/ 7648 w 10000"/>
              <a:gd name="connsiteY11" fmla="*/ 557 h 10000"/>
              <a:gd name="connsiteX12" fmla="*/ 7884 w 10000"/>
              <a:gd name="connsiteY12" fmla="*/ 557 h 10000"/>
              <a:gd name="connsiteX13" fmla="*/ 8121 w 10000"/>
              <a:gd name="connsiteY13" fmla="*/ 557 h 10000"/>
              <a:gd name="connsiteX14" fmla="*/ 8239 w 10000"/>
              <a:gd name="connsiteY14" fmla="*/ 279 h 10000"/>
              <a:gd name="connsiteX15" fmla="*/ 8358 w 10000"/>
              <a:gd name="connsiteY15" fmla="*/ 0 h 10000"/>
              <a:gd name="connsiteX16" fmla="*/ 8596 w 10000"/>
              <a:gd name="connsiteY16" fmla="*/ 0 h 10000"/>
              <a:gd name="connsiteX17" fmla="*/ 8698 w 10000"/>
              <a:gd name="connsiteY17" fmla="*/ 279 h 10000"/>
              <a:gd name="connsiteX18" fmla="*/ 8934 w 10000"/>
              <a:gd name="connsiteY18" fmla="*/ 279 h 10000"/>
              <a:gd name="connsiteX19" fmla="*/ 9054 w 10000"/>
              <a:gd name="connsiteY19" fmla="*/ 557 h 10000"/>
              <a:gd name="connsiteX20" fmla="*/ 9409 w 10000"/>
              <a:gd name="connsiteY20" fmla="*/ 836 h 10000"/>
              <a:gd name="connsiteX21" fmla="*/ 9645 w 10000"/>
              <a:gd name="connsiteY21" fmla="*/ 1394 h 10000"/>
              <a:gd name="connsiteX22" fmla="*/ 9882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82 w 10000"/>
              <a:gd name="connsiteY26" fmla="*/ 2509 h 10000"/>
              <a:gd name="connsiteX27" fmla="*/ 9882 w 10000"/>
              <a:gd name="connsiteY27" fmla="*/ 2509 h 10000"/>
              <a:gd name="connsiteX28" fmla="*/ 9763 w 10000"/>
              <a:gd name="connsiteY28" fmla="*/ 2509 h 10000"/>
              <a:gd name="connsiteX29" fmla="*/ 9645 w 10000"/>
              <a:gd name="connsiteY29" fmla="*/ 2787 h 10000"/>
              <a:gd name="connsiteX30" fmla="*/ 9526 w 10000"/>
              <a:gd name="connsiteY30" fmla="*/ 3345 h 10000"/>
              <a:gd name="connsiteX31" fmla="*/ 9409 w 10000"/>
              <a:gd name="connsiteY31" fmla="*/ 3624 h 10000"/>
              <a:gd name="connsiteX32" fmla="*/ 9409 w 10000"/>
              <a:gd name="connsiteY32" fmla="*/ 4460 h 10000"/>
              <a:gd name="connsiteX33" fmla="*/ 9291 w 10000"/>
              <a:gd name="connsiteY33" fmla="*/ 4983 h 10000"/>
              <a:gd name="connsiteX34" fmla="*/ 9172 w 10000"/>
              <a:gd name="connsiteY34" fmla="*/ 5819 h 10000"/>
              <a:gd name="connsiteX35" fmla="*/ 8934 w 10000"/>
              <a:gd name="connsiteY35" fmla="*/ 7213 h 10000"/>
              <a:gd name="connsiteX36" fmla="*/ 8816 w 10000"/>
              <a:gd name="connsiteY36" fmla="*/ 8049 h 10000"/>
              <a:gd name="connsiteX37" fmla="*/ 8596 w 10000"/>
              <a:gd name="connsiteY37" fmla="*/ 8606 h 10000"/>
              <a:gd name="connsiteX38" fmla="*/ 8476 w 10000"/>
              <a:gd name="connsiteY38" fmla="*/ 9164 h 10000"/>
              <a:gd name="connsiteX39" fmla="*/ 8239 w 10000"/>
              <a:gd name="connsiteY39" fmla="*/ 9443 h 10000"/>
              <a:gd name="connsiteX40" fmla="*/ 8002 w 10000"/>
              <a:gd name="connsiteY40" fmla="*/ 9721 h 10000"/>
              <a:gd name="connsiteX41" fmla="*/ 7884 w 10000"/>
              <a:gd name="connsiteY41" fmla="*/ 10000 h 10000"/>
              <a:gd name="connsiteX42" fmla="*/ 7767 w 10000"/>
              <a:gd name="connsiteY42" fmla="*/ 10000 h 10000"/>
              <a:gd name="connsiteX43" fmla="*/ 7648 w 10000"/>
              <a:gd name="connsiteY43" fmla="*/ 10000 h 10000"/>
              <a:gd name="connsiteX44" fmla="*/ 7529 w 10000"/>
              <a:gd name="connsiteY44" fmla="*/ 10000 h 10000"/>
              <a:gd name="connsiteX45" fmla="*/ 7529 w 10000"/>
              <a:gd name="connsiteY45" fmla="*/ 9721 h 10000"/>
              <a:gd name="connsiteX46" fmla="*/ 7411 w 10000"/>
              <a:gd name="connsiteY46" fmla="*/ 9443 h 10000"/>
              <a:gd name="connsiteX47" fmla="*/ 7411 w 10000"/>
              <a:gd name="connsiteY47" fmla="*/ 9164 h 10000"/>
              <a:gd name="connsiteX48" fmla="*/ 7411 w 10000"/>
              <a:gd name="connsiteY48" fmla="*/ 8885 h 10000"/>
              <a:gd name="connsiteX49" fmla="*/ 7292 w 10000"/>
              <a:gd name="connsiteY49" fmla="*/ 8328 h 10000"/>
              <a:gd name="connsiteX50" fmla="*/ 7056 w 10000"/>
              <a:gd name="connsiteY50" fmla="*/ 7770 h 10000"/>
              <a:gd name="connsiteX51" fmla="*/ 6701 w 10000"/>
              <a:gd name="connsiteY51" fmla="*/ 7213 h 10000"/>
              <a:gd name="connsiteX52" fmla="*/ 6465 w 10000"/>
              <a:gd name="connsiteY52" fmla="*/ 6934 h 10000"/>
              <a:gd name="connsiteX53" fmla="*/ 6228 w 10000"/>
              <a:gd name="connsiteY53" fmla="*/ 6655 h 10000"/>
              <a:gd name="connsiteX54" fmla="*/ 6110 w 10000"/>
              <a:gd name="connsiteY54" fmla="*/ 6376 h 10000"/>
              <a:gd name="connsiteX55" fmla="*/ 6110 w 10000"/>
              <a:gd name="connsiteY55" fmla="*/ 6098 h 10000"/>
              <a:gd name="connsiteX56" fmla="*/ 6228 w 10000"/>
              <a:gd name="connsiteY56" fmla="*/ 6098 h 10000"/>
              <a:gd name="connsiteX57" fmla="*/ 6346 w 10000"/>
              <a:gd name="connsiteY57" fmla="*/ 6098 h 10000"/>
              <a:gd name="connsiteX58" fmla="*/ 6583 w 10000"/>
              <a:gd name="connsiteY58" fmla="*/ 6098 h 10000"/>
              <a:gd name="connsiteX59" fmla="*/ 6820 w 10000"/>
              <a:gd name="connsiteY59" fmla="*/ 6376 h 10000"/>
              <a:gd name="connsiteX60" fmla="*/ 7174 w 10000"/>
              <a:gd name="connsiteY60" fmla="*/ 6655 h 10000"/>
              <a:gd name="connsiteX61" fmla="*/ 7292 w 10000"/>
              <a:gd name="connsiteY61" fmla="*/ 6655 h 10000"/>
              <a:gd name="connsiteX62" fmla="*/ 7529 w 10000"/>
              <a:gd name="connsiteY62" fmla="*/ 6655 h 10000"/>
              <a:gd name="connsiteX63" fmla="*/ 7648 w 10000"/>
              <a:gd name="connsiteY63" fmla="*/ 6655 h 10000"/>
              <a:gd name="connsiteX64" fmla="*/ 7767 w 10000"/>
              <a:gd name="connsiteY64" fmla="*/ 6655 h 10000"/>
              <a:gd name="connsiteX65" fmla="*/ 7884 w 10000"/>
              <a:gd name="connsiteY65" fmla="*/ 6655 h 10000"/>
              <a:gd name="connsiteX66" fmla="*/ 7884 w 10000"/>
              <a:gd name="connsiteY66" fmla="*/ 6376 h 10000"/>
              <a:gd name="connsiteX67" fmla="*/ 8002 w 10000"/>
              <a:gd name="connsiteY67" fmla="*/ 6098 h 10000"/>
              <a:gd name="connsiteX68" fmla="*/ 8121 w 10000"/>
              <a:gd name="connsiteY68" fmla="*/ 5819 h 10000"/>
              <a:gd name="connsiteX69" fmla="*/ 8121 w 10000"/>
              <a:gd name="connsiteY69" fmla="*/ 5261 h 10000"/>
              <a:gd name="connsiteX70" fmla="*/ 8239 w 10000"/>
              <a:gd name="connsiteY70" fmla="*/ 4460 h 10000"/>
              <a:gd name="connsiteX71" fmla="*/ 8358 w 10000"/>
              <a:gd name="connsiteY71" fmla="*/ 3345 h 10000"/>
              <a:gd name="connsiteX72" fmla="*/ 8476 w 10000"/>
              <a:gd name="connsiteY72" fmla="*/ 2787 h 10000"/>
              <a:gd name="connsiteX73" fmla="*/ 8476 w 10000"/>
              <a:gd name="connsiteY73" fmla="*/ 2230 h 10000"/>
              <a:gd name="connsiteX74" fmla="*/ 8476 w 10000"/>
              <a:gd name="connsiteY74" fmla="*/ 1951 h 10000"/>
              <a:gd name="connsiteX75" fmla="*/ 8476 w 10000"/>
              <a:gd name="connsiteY75" fmla="*/ 1951 h 10000"/>
              <a:gd name="connsiteX76" fmla="*/ 8358 w 10000"/>
              <a:gd name="connsiteY76" fmla="*/ 1951 h 10000"/>
              <a:gd name="connsiteX77" fmla="*/ 8121 w 10000"/>
              <a:gd name="connsiteY77" fmla="*/ 1951 h 10000"/>
              <a:gd name="connsiteX78" fmla="*/ 7884 w 10000"/>
              <a:gd name="connsiteY78" fmla="*/ 1951 h 10000"/>
              <a:gd name="connsiteX79" fmla="*/ 7529 w 10000"/>
              <a:gd name="connsiteY79" fmla="*/ 1951 h 10000"/>
              <a:gd name="connsiteX80" fmla="*/ 7174 w 10000"/>
              <a:gd name="connsiteY80" fmla="*/ 1951 h 10000"/>
              <a:gd name="connsiteX81" fmla="*/ 6701 w 10000"/>
              <a:gd name="connsiteY81" fmla="*/ 2230 h 10000"/>
              <a:gd name="connsiteX82" fmla="*/ 5990 w 10000"/>
              <a:gd name="connsiteY82" fmla="*/ 2230 h 10000"/>
              <a:gd name="connsiteX83" fmla="*/ 5413 w 10000"/>
              <a:gd name="connsiteY83" fmla="*/ 2230 h 10000"/>
              <a:gd name="connsiteX84" fmla="*/ 4821 w 10000"/>
              <a:gd name="connsiteY84" fmla="*/ 2509 h 10000"/>
              <a:gd name="connsiteX85" fmla="*/ 4230 w 10000"/>
              <a:gd name="connsiteY85" fmla="*/ 2787 h 10000"/>
              <a:gd name="connsiteX86" fmla="*/ 3757 w 10000"/>
              <a:gd name="connsiteY86" fmla="*/ 2787 h 10000"/>
              <a:gd name="connsiteX87" fmla="*/ 3284 w 10000"/>
              <a:gd name="connsiteY87" fmla="*/ 3066 h 10000"/>
              <a:gd name="connsiteX88" fmla="*/ 2706 w 10000"/>
              <a:gd name="connsiteY88" fmla="*/ 3345 h 10000"/>
              <a:gd name="connsiteX89" fmla="*/ 1996 w 10000"/>
              <a:gd name="connsiteY89" fmla="*/ 3345 h 10000"/>
              <a:gd name="connsiteX90" fmla="*/ 1287 w 10000"/>
              <a:gd name="connsiteY90" fmla="*/ 3624 h 10000"/>
              <a:gd name="connsiteX91" fmla="*/ 931 w 10000"/>
              <a:gd name="connsiteY91" fmla="*/ 3902 h 10000"/>
              <a:gd name="connsiteX92" fmla="*/ 694 w 10000"/>
              <a:gd name="connsiteY92" fmla="*/ 3902 h 10000"/>
              <a:gd name="connsiteX93" fmla="*/ 341 w 10000"/>
              <a:gd name="connsiteY93" fmla="*/ 3902 h 10000"/>
              <a:gd name="connsiteX94" fmla="*/ 0 w 10000"/>
              <a:gd name="connsiteY94" fmla="*/ 2509 h 10000"/>
              <a:gd name="connsiteX95" fmla="*/ 341 w 10000"/>
              <a:gd name="connsiteY95" fmla="*/ 2509 h 10000"/>
              <a:gd name="connsiteX96" fmla="*/ 694 w 10000"/>
              <a:gd name="connsiteY96" fmla="*/ 2509 h 10000"/>
              <a:gd name="connsiteX97" fmla="*/ 1169 w 10000"/>
              <a:gd name="connsiteY97" fmla="*/ 2230 h 10000"/>
              <a:gd name="connsiteX98" fmla="*/ 1169 w 10000"/>
              <a:gd name="connsiteY98" fmla="*/ 2230 h 10000"/>
              <a:gd name="connsiteX0" fmla="*/ 1169 w 10000"/>
              <a:gd name="connsiteY0" fmla="*/ 2230 h 10000"/>
              <a:gd name="connsiteX1" fmla="*/ 2944 w 10000"/>
              <a:gd name="connsiteY1" fmla="*/ 1951 h 10000"/>
              <a:gd name="connsiteX2" fmla="*/ 4821 w 10000"/>
              <a:gd name="connsiteY2" fmla="*/ 1394 h 10000"/>
              <a:gd name="connsiteX3" fmla="*/ 5297 w 10000"/>
              <a:gd name="connsiteY3" fmla="*/ 1394 h 10000"/>
              <a:gd name="connsiteX4" fmla="*/ 5770 w 10000"/>
              <a:gd name="connsiteY4" fmla="*/ 1115 h 10000"/>
              <a:gd name="connsiteX5" fmla="*/ 6110 w 10000"/>
              <a:gd name="connsiteY5" fmla="*/ 1115 h 10000"/>
              <a:gd name="connsiteX6" fmla="*/ 6465 w 10000"/>
              <a:gd name="connsiteY6" fmla="*/ 1115 h 10000"/>
              <a:gd name="connsiteX7" fmla="*/ 6701 w 10000"/>
              <a:gd name="connsiteY7" fmla="*/ 836 h 10000"/>
              <a:gd name="connsiteX8" fmla="*/ 7056 w 10000"/>
              <a:gd name="connsiteY8" fmla="*/ 836 h 10000"/>
              <a:gd name="connsiteX9" fmla="*/ 7174 w 10000"/>
              <a:gd name="connsiteY9" fmla="*/ 836 h 10000"/>
              <a:gd name="connsiteX10" fmla="*/ 7411 w 10000"/>
              <a:gd name="connsiteY10" fmla="*/ 836 h 10000"/>
              <a:gd name="connsiteX11" fmla="*/ 7648 w 10000"/>
              <a:gd name="connsiteY11" fmla="*/ 557 h 10000"/>
              <a:gd name="connsiteX12" fmla="*/ 7884 w 10000"/>
              <a:gd name="connsiteY12" fmla="*/ 557 h 10000"/>
              <a:gd name="connsiteX13" fmla="*/ 8121 w 10000"/>
              <a:gd name="connsiteY13" fmla="*/ 557 h 10000"/>
              <a:gd name="connsiteX14" fmla="*/ 8239 w 10000"/>
              <a:gd name="connsiteY14" fmla="*/ 279 h 10000"/>
              <a:gd name="connsiteX15" fmla="*/ 8358 w 10000"/>
              <a:gd name="connsiteY15" fmla="*/ 0 h 10000"/>
              <a:gd name="connsiteX16" fmla="*/ 8596 w 10000"/>
              <a:gd name="connsiteY16" fmla="*/ 0 h 10000"/>
              <a:gd name="connsiteX17" fmla="*/ 8698 w 10000"/>
              <a:gd name="connsiteY17" fmla="*/ 279 h 10000"/>
              <a:gd name="connsiteX18" fmla="*/ 8934 w 10000"/>
              <a:gd name="connsiteY18" fmla="*/ 279 h 10000"/>
              <a:gd name="connsiteX19" fmla="*/ 9054 w 10000"/>
              <a:gd name="connsiteY19" fmla="*/ 557 h 10000"/>
              <a:gd name="connsiteX20" fmla="*/ 9409 w 10000"/>
              <a:gd name="connsiteY20" fmla="*/ 836 h 10000"/>
              <a:gd name="connsiteX21" fmla="*/ 9645 w 10000"/>
              <a:gd name="connsiteY21" fmla="*/ 1394 h 10000"/>
              <a:gd name="connsiteX22" fmla="*/ 9882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82 w 10000"/>
              <a:gd name="connsiteY26" fmla="*/ 2509 h 10000"/>
              <a:gd name="connsiteX27" fmla="*/ 9882 w 10000"/>
              <a:gd name="connsiteY27" fmla="*/ 2509 h 10000"/>
              <a:gd name="connsiteX28" fmla="*/ 9763 w 10000"/>
              <a:gd name="connsiteY28" fmla="*/ 2509 h 10000"/>
              <a:gd name="connsiteX29" fmla="*/ 9645 w 10000"/>
              <a:gd name="connsiteY29" fmla="*/ 2787 h 10000"/>
              <a:gd name="connsiteX30" fmla="*/ 9526 w 10000"/>
              <a:gd name="connsiteY30" fmla="*/ 3345 h 10000"/>
              <a:gd name="connsiteX31" fmla="*/ 9409 w 10000"/>
              <a:gd name="connsiteY31" fmla="*/ 3624 h 10000"/>
              <a:gd name="connsiteX32" fmla="*/ 9409 w 10000"/>
              <a:gd name="connsiteY32" fmla="*/ 4460 h 10000"/>
              <a:gd name="connsiteX33" fmla="*/ 9291 w 10000"/>
              <a:gd name="connsiteY33" fmla="*/ 4983 h 10000"/>
              <a:gd name="connsiteX34" fmla="*/ 9172 w 10000"/>
              <a:gd name="connsiteY34" fmla="*/ 5819 h 10000"/>
              <a:gd name="connsiteX35" fmla="*/ 8934 w 10000"/>
              <a:gd name="connsiteY35" fmla="*/ 7213 h 10000"/>
              <a:gd name="connsiteX36" fmla="*/ 8816 w 10000"/>
              <a:gd name="connsiteY36" fmla="*/ 8049 h 10000"/>
              <a:gd name="connsiteX37" fmla="*/ 8596 w 10000"/>
              <a:gd name="connsiteY37" fmla="*/ 8606 h 10000"/>
              <a:gd name="connsiteX38" fmla="*/ 8476 w 10000"/>
              <a:gd name="connsiteY38" fmla="*/ 9164 h 10000"/>
              <a:gd name="connsiteX39" fmla="*/ 8239 w 10000"/>
              <a:gd name="connsiteY39" fmla="*/ 9443 h 10000"/>
              <a:gd name="connsiteX40" fmla="*/ 8002 w 10000"/>
              <a:gd name="connsiteY40" fmla="*/ 9721 h 10000"/>
              <a:gd name="connsiteX41" fmla="*/ 7884 w 10000"/>
              <a:gd name="connsiteY41" fmla="*/ 10000 h 10000"/>
              <a:gd name="connsiteX42" fmla="*/ 7767 w 10000"/>
              <a:gd name="connsiteY42" fmla="*/ 10000 h 10000"/>
              <a:gd name="connsiteX43" fmla="*/ 7648 w 10000"/>
              <a:gd name="connsiteY43" fmla="*/ 10000 h 10000"/>
              <a:gd name="connsiteX44" fmla="*/ 7529 w 10000"/>
              <a:gd name="connsiteY44" fmla="*/ 10000 h 10000"/>
              <a:gd name="connsiteX45" fmla="*/ 7529 w 10000"/>
              <a:gd name="connsiteY45" fmla="*/ 9721 h 10000"/>
              <a:gd name="connsiteX46" fmla="*/ 7411 w 10000"/>
              <a:gd name="connsiteY46" fmla="*/ 9443 h 10000"/>
              <a:gd name="connsiteX47" fmla="*/ 7411 w 10000"/>
              <a:gd name="connsiteY47" fmla="*/ 9164 h 10000"/>
              <a:gd name="connsiteX48" fmla="*/ 7411 w 10000"/>
              <a:gd name="connsiteY48" fmla="*/ 8885 h 10000"/>
              <a:gd name="connsiteX49" fmla="*/ 7292 w 10000"/>
              <a:gd name="connsiteY49" fmla="*/ 8328 h 10000"/>
              <a:gd name="connsiteX50" fmla="*/ 7056 w 10000"/>
              <a:gd name="connsiteY50" fmla="*/ 7770 h 10000"/>
              <a:gd name="connsiteX51" fmla="*/ 6701 w 10000"/>
              <a:gd name="connsiteY51" fmla="*/ 7213 h 10000"/>
              <a:gd name="connsiteX52" fmla="*/ 6465 w 10000"/>
              <a:gd name="connsiteY52" fmla="*/ 6934 h 10000"/>
              <a:gd name="connsiteX53" fmla="*/ 6228 w 10000"/>
              <a:gd name="connsiteY53" fmla="*/ 6655 h 10000"/>
              <a:gd name="connsiteX54" fmla="*/ 6110 w 10000"/>
              <a:gd name="connsiteY54" fmla="*/ 6376 h 10000"/>
              <a:gd name="connsiteX55" fmla="*/ 6110 w 10000"/>
              <a:gd name="connsiteY55" fmla="*/ 6098 h 10000"/>
              <a:gd name="connsiteX56" fmla="*/ 6228 w 10000"/>
              <a:gd name="connsiteY56" fmla="*/ 6098 h 10000"/>
              <a:gd name="connsiteX57" fmla="*/ 6346 w 10000"/>
              <a:gd name="connsiteY57" fmla="*/ 6098 h 10000"/>
              <a:gd name="connsiteX58" fmla="*/ 6583 w 10000"/>
              <a:gd name="connsiteY58" fmla="*/ 6098 h 10000"/>
              <a:gd name="connsiteX59" fmla="*/ 6820 w 10000"/>
              <a:gd name="connsiteY59" fmla="*/ 6376 h 10000"/>
              <a:gd name="connsiteX60" fmla="*/ 7174 w 10000"/>
              <a:gd name="connsiteY60" fmla="*/ 6655 h 10000"/>
              <a:gd name="connsiteX61" fmla="*/ 7292 w 10000"/>
              <a:gd name="connsiteY61" fmla="*/ 6655 h 10000"/>
              <a:gd name="connsiteX62" fmla="*/ 7529 w 10000"/>
              <a:gd name="connsiteY62" fmla="*/ 6655 h 10000"/>
              <a:gd name="connsiteX63" fmla="*/ 7648 w 10000"/>
              <a:gd name="connsiteY63" fmla="*/ 6655 h 10000"/>
              <a:gd name="connsiteX64" fmla="*/ 7767 w 10000"/>
              <a:gd name="connsiteY64" fmla="*/ 6655 h 10000"/>
              <a:gd name="connsiteX65" fmla="*/ 7884 w 10000"/>
              <a:gd name="connsiteY65" fmla="*/ 6655 h 10000"/>
              <a:gd name="connsiteX66" fmla="*/ 7884 w 10000"/>
              <a:gd name="connsiteY66" fmla="*/ 6376 h 10000"/>
              <a:gd name="connsiteX67" fmla="*/ 8002 w 10000"/>
              <a:gd name="connsiteY67" fmla="*/ 6098 h 10000"/>
              <a:gd name="connsiteX68" fmla="*/ 8121 w 10000"/>
              <a:gd name="connsiteY68" fmla="*/ 5819 h 10000"/>
              <a:gd name="connsiteX69" fmla="*/ 8121 w 10000"/>
              <a:gd name="connsiteY69" fmla="*/ 5261 h 10000"/>
              <a:gd name="connsiteX70" fmla="*/ 8239 w 10000"/>
              <a:gd name="connsiteY70" fmla="*/ 4460 h 10000"/>
              <a:gd name="connsiteX71" fmla="*/ 8358 w 10000"/>
              <a:gd name="connsiteY71" fmla="*/ 3345 h 10000"/>
              <a:gd name="connsiteX72" fmla="*/ 8476 w 10000"/>
              <a:gd name="connsiteY72" fmla="*/ 2787 h 10000"/>
              <a:gd name="connsiteX73" fmla="*/ 8476 w 10000"/>
              <a:gd name="connsiteY73" fmla="*/ 2230 h 10000"/>
              <a:gd name="connsiteX74" fmla="*/ 8476 w 10000"/>
              <a:gd name="connsiteY74" fmla="*/ 1951 h 10000"/>
              <a:gd name="connsiteX75" fmla="*/ 8476 w 10000"/>
              <a:gd name="connsiteY75" fmla="*/ 1951 h 10000"/>
              <a:gd name="connsiteX76" fmla="*/ 8358 w 10000"/>
              <a:gd name="connsiteY76" fmla="*/ 1951 h 10000"/>
              <a:gd name="connsiteX77" fmla="*/ 8121 w 10000"/>
              <a:gd name="connsiteY77" fmla="*/ 1951 h 10000"/>
              <a:gd name="connsiteX78" fmla="*/ 7884 w 10000"/>
              <a:gd name="connsiteY78" fmla="*/ 1951 h 10000"/>
              <a:gd name="connsiteX79" fmla="*/ 7529 w 10000"/>
              <a:gd name="connsiteY79" fmla="*/ 1951 h 10000"/>
              <a:gd name="connsiteX80" fmla="*/ 7174 w 10000"/>
              <a:gd name="connsiteY80" fmla="*/ 1951 h 10000"/>
              <a:gd name="connsiteX81" fmla="*/ 6701 w 10000"/>
              <a:gd name="connsiteY81" fmla="*/ 2230 h 10000"/>
              <a:gd name="connsiteX82" fmla="*/ 5990 w 10000"/>
              <a:gd name="connsiteY82" fmla="*/ 2230 h 10000"/>
              <a:gd name="connsiteX83" fmla="*/ 5413 w 10000"/>
              <a:gd name="connsiteY83" fmla="*/ 2230 h 10000"/>
              <a:gd name="connsiteX84" fmla="*/ 4821 w 10000"/>
              <a:gd name="connsiteY84" fmla="*/ 2509 h 10000"/>
              <a:gd name="connsiteX85" fmla="*/ 4230 w 10000"/>
              <a:gd name="connsiteY85" fmla="*/ 2787 h 10000"/>
              <a:gd name="connsiteX86" fmla="*/ 3757 w 10000"/>
              <a:gd name="connsiteY86" fmla="*/ 2787 h 10000"/>
              <a:gd name="connsiteX87" fmla="*/ 3284 w 10000"/>
              <a:gd name="connsiteY87" fmla="*/ 3066 h 10000"/>
              <a:gd name="connsiteX88" fmla="*/ 2706 w 10000"/>
              <a:gd name="connsiteY88" fmla="*/ 3345 h 10000"/>
              <a:gd name="connsiteX89" fmla="*/ 1996 w 10000"/>
              <a:gd name="connsiteY89" fmla="*/ 3345 h 10000"/>
              <a:gd name="connsiteX90" fmla="*/ 1287 w 10000"/>
              <a:gd name="connsiteY90" fmla="*/ 3624 h 10000"/>
              <a:gd name="connsiteX91" fmla="*/ 931 w 10000"/>
              <a:gd name="connsiteY91" fmla="*/ 3902 h 10000"/>
              <a:gd name="connsiteX92" fmla="*/ 694 w 10000"/>
              <a:gd name="connsiteY92" fmla="*/ 3902 h 10000"/>
              <a:gd name="connsiteX93" fmla="*/ 0 w 10000"/>
              <a:gd name="connsiteY93" fmla="*/ 2509 h 10000"/>
              <a:gd name="connsiteX94" fmla="*/ 341 w 10000"/>
              <a:gd name="connsiteY94" fmla="*/ 2509 h 10000"/>
              <a:gd name="connsiteX95" fmla="*/ 694 w 10000"/>
              <a:gd name="connsiteY95" fmla="*/ 2509 h 10000"/>
              <a:gd name="connsiteX96" fmla="*/ 1169 w 10000"/>
              <a:gd name="connsiteY96" fmla="*/ 2230 h 10000"/>
              <a:gd name="connsiteX97" fmla="*/ 1169 w 10000"/>
              <a:gd name="connsiteY97" fmla="*/ 2230 h 10000"/>
              <a:gd name="connsiteX0" fmla="*/ 828 w 9659"/>
              <a:gd name="connsiteY0" fmla="*/ 2230 h 10000"/>
              <a:gd name="connsiteX1" fmla="*/ 2603 w 9659"/>
              <a:gd name="connsiteY1" fmla="*/ 1951 h 10000"/>
              <a:gd name="connsiteX2" fmla="*/ 4480 w 9659"/>
              <a:gd name="connsiteY2" fmla="*/ 1394 h 10000"/>
              <a:gd name="connsiteX3" fmla="*/ 4956 w 9659"/>
              <a:gd name="connsiteY3" fmla="*/ 1394 h 10000"/>
              <a:gd name="connsiteX4" fmla="*/ 5429 w 9659"/>
              <a:gd name="connsiteY4" fmla="*/ 1115 h 10000"/>
              <a:gd name="connsiteX5" fmla="*/ 5769 w 9659"/>
              <a:gd name="connsiteY5" fmla="*/ 1115 h 10000"/>
              <a:gd name="connsiteX6" fmla="*/ 6124 w 9659"/>
              <a:gd name="connsiteY6" fmla="*/ 1115 h 10000"/>
              <a:gd name="connsiteX7" fmla="*/ 6360 w 9659"/>
              <a:gd name="connsiteY7" fmla="*/ 836 h 10000"/>
              <a:gd name="connsiteX8" fmla="*/ 6715 w 9659"/>
              <a:gd name="connsiteY8" fmla="*/ 836 h 10000"/>
              <a:gd name="connsiteX9" fmla="*/ 6833 w 9659"/>
              <a:gd name="connsiteY9" fmla="*/ 836 h 10000"/>
              <a:gd name="connsiteX10" fmla="*/ 7070 w 9659"/>
              <a:gd name="connsiteY10" fmla="*/ 836 h 10000"/>
              <a:gd name="connsiteX11" fmla="*/ 7307 w 9659"/>
              <a:gd name="connsiteY11" fmla="*/ 557 h 10000"/>
              <a:gd name="connsiteX12" fmla="*/ 7543 w 9659"/>
              <a:gd name="connsiteY12" fmla="*/ 557 h 10000"/>
              <a:gd name="connsiteX13" fmla="*/ 7780 w 9659"/>
              <a:gd name="connsiteY13" fmla="*/ 557 h 10000"/>
              <a:gd name="connsiteX14" fmla="*/ 7898 w 9659"/>
              <a:gd name="connsiteY14" fmla="*/ 279 h 10000"/>
              <a:gd name="connsiteX15" fmla="*/ 8017 w 9659"/>
              <a:gd name="connsiteY15" fmla="*/ 0 h 10000"/>
              <a:gd name="connsiteX16" fmla="*/ 8255 w 9659"/>
              <a:gd name="connsiteY16" fmla="*/ 0 h 10000"/>
              <a:gd name="connsiteX17" fmla="*/ 8357 w 9659"/>
              <a:gd name="connsiteY17" fmla="*/ 279 h 10000"/>
              <a:gd name="connsiteX18" fmla="*/ 8593 w 9659"/>
              <a:gd name="connsiteY18" fmla="*/ 279 h 10000"/>
              <a:gd name="connsiteX19" fmla="*/ 8713 w 9659"/>
              <a:gd name="connsiteY19" fmla="*/ 557 h 10000"/>
              <a:gd name="connsiteX20" fmla="*/ 9068 w 9659"/>
              <a:gd name="connsiteY20" fmla="*/ 836 h 10000"/>
              <a:gd name="connsiteX21" fmla="*/ 9304 w 9659"/>
              <a:gd name="connsiteY21" fmla="*/ 1394 h 10000"/>
              <a:gd name="connsiteX22" fmla="*/ 9541 w 9659"/>
              <a:gd name="connsiteY22" fmla="*/ 1672 h 10000"/>
              <a:gd name="connsiteX23" fmla="*/ 9659 w 9659"/>
              <a:gd name="connsiteY23" fmla="*/ 1951 h 10000"/>
              <a:gd name="connsiteX24" fmla="*/ 9659 w 9659"/>
              <a:gd name="connsiteY24" fmla="*/ 1951 h 10000"/>
              <a:gd name="connsiteX25" fmla="*/ 9659 w 9659"/>
              <a:gd name="connsiteY25" fmla="*/ 2230 h 10000"/>
              <a:gd name="connsiteX26" fmla="*/ 9541 w 9659"/>
              <a:gd name="connsiteY26" fmla="*/ 2509 h 10000"/>
              <a:gd name="connsiteX27" fmla="*/ 9541 w 9659"/>
              <a:gd name="connsiteY27" fmla="*/ 2509 h 10000"/>
              <a:gd name="connsiteX28" fmla="*/ 9422 w 9659"/>
              <a:gd name="connsiteY28" fmla="*/ 2509 h 10000"/>
              <a:gd name="connsiteX29" fmla="*/ 9304 w 9659"/>
              <a:gd name="connsiteY29" fmla="*/ 2787 h 10000"/>
              <a:gd name="connsiteX30" fmla="*/ 9185 w 9659"/>
              <a:gd name="connsiteY30" fmla="*/ 3345 h 10000"/>
              <a:gd name="connsiteX31" fmla="*/ 9068 w 9659"/>
              <a:gd name="connsiteY31" fmla="*/ 3624 h 10000"/>
              <a:gd name="connsiteX32" fmla="*/ 9068 w 9659"/>
              <a:gd name="connsiteY32" fmla="*/ 4460 h 10000"/>
              <a:gd name="connsiteX33" fmla="*/ 8950 w 9659"/>
              <a:gd name="connsiteY33" fmla="*/ 4983 h 10000"/>
              <a:gd name="connsiteX34" fmla="*/ 8831 w 9659"/>
              <a:gd name="connsiteY34" fmla="*/ 5819 h 10000"/>
              <a:gd name="connsiteX35" fmla="*/ 8593 w 9659"/>
              <a:gd name="connsiteY35" fmla="*/ 7213 h 10000"/>
              <a:gd name="connsiteX36" fmla="*/ 8475 w 9659"/>
              <a:gd name="connsiteY36" fmla="*/ 8049 h 10000"/>
              <a:gd name="connsiteX37" fmla="*/ 8255 w 9659"/>
              <a:gd name="connsiteY37" fmla="*/ 8606 h 10000"/>
              <a:gd name="connsiteX38" fmla="*/ 8135 w 9659"/>
              <a:gd name="connsiteY38" fmla="*/ 9164 h 10000"/>
              <a:gd name="connsiteX39" fmla="*/ 7898 w 9659"/>
              <a:gd name="connsiteY39" fmla="*/ 9443 h 10000"/>
              <a:gd name="connsiteX40" fmla="*/ 7661 w 9659"/>
              <a:gd name="connsiteY40" fmla="*/ 9721 h 10000"/>
              <a:gd name="connsiteX41" fmla="*/ 7543 w 9659"/>
              <a:gd name="connsiteY41" fmla="*/ 10000 h 10000"/>
              <a:gd name="connsiteX42" fmla="*/ 7426 w 9659"/>
              <a:gd name="connsiteY42" fmla="*/ 10000 h 10000"/>
              <a:gd name="connsiteX43" fmla="*/ 7307 w 9659"/>
              <a:gd name="connsiteY43" fmla="*/ 10000 h 10000"/>
              <a:gd name="connsiteX44" fmla="*/ 7188 w 9659"/>
              <a:gd name="connsiteY44" fmla="*/ 10000 h 10000"/>
              <a:gd name="connsiteX45" fmla="*/ 7188 w 9659"/>
              <a:gd name="connsiteY45" fmla="*/ 9721 h 10000"/>
              <a:gd name="connsiteX46" fmla="*/ 7070 w 9659"/>
              <a:gd name="connsiteY46" fmla="*/ 9443 h 10000"/>
              <a:gd name="connsiteX47" fmla="*/ 7070 w 9659"/>
              <a:gd name="connsiteY47" fmla="*/ 9164 h 10000"/>
              <a:gd name="connsiteX48" fmla="*/ 7070 w 9659"/>
              <a:gd name="connsiteY48" fmla="*/ 8885 h 10000"/>
              <a:gd name="connsiteX49" fmla="*/ 6951 w 9659"/>
              <a:gd name="connsiteY49" fmla="*/ 8328 h 10000"/>
              <a:gd name="connsiteX50" fmla="*/ 6715 w 9659"/>
              <a:gd name="connsiteY50" fmla="*/ 7770 h 10000"/>
              <a:gd name="connsiteX51" fmla="*/ 6360 w 9659"/>
              <a:gd name="connsiteY51" fmla="*/ 7213 h 10000"/>
              <a:gd name="connsiteX52" fmla="*/ 6124 w 9659"/>
              <a:gd name="connsiteY52" fmla="*/ 6934 h 10000"/>
              <a:gd name="connsiteX53" fmla="*/ 5887 w 9659"/>
              <a:gd name="connsiteY53" fmla="*/ 6655 h 10000"/>
              <a:gd name="connsiteX54" fmla="*/ 5769 w 9659"/>
              <a:gd name="connsiteY54" fmla="*/ 6376 h 10000"/>
              <a:gd name="connsiteX55" fmla="*/ 5769 w 9659"/>
              <a:gd name="connsiteY55" fmla="*/ 6098 h 10000"/>
              <a:gd name="connsiteX56" fmla="*/ 5887 w 9659"/>
              <a:gd name="connsiteY56" fmla="*/ 6098 h 10000"/>
              <a:gd name="connsiteX57" fmla="*/ 6005 w 9659"/>
              <a:gd name="connsiteY57" fmla="*/ 6098 h 10000"/>
              <a:gd name="connsiteX58" fmla="*/ 6242 w 9659"/>
              <a:gd name="connsiteY58" fmla="*/ 6098 h 10000"/>
              <a:gd name="connsiteX59" fmla="*/ 6479 w 9659"/>
              <a:gd name="connsiteY59" fmla="*/ 6376 h 10000"/>
              <a:gd name="connsiteX60" fmla="*/ 6833 w 9659"/>
              <a:gd name="connsiteY60" fmla="*/ 6655 h 10000"/>
              <a:gd name="connsiteX61" fmla="*/ 6951 w 9659"/>
              <a:gd name="connsiteY61" fmla="*/ 6655 h 10000"/>
              <a:gd name="connsiteX62" fmla="*/ 7188 w 9659"/>
              <a:gd name="connsiteY62" fmla="*/ 6655 h 10000"/>
              <a:gd name="connsiteX63" fmla="*/ 7307 w 9659"/>
              <a:gd name="connsiteY63" fmla="*/ 6655 h 10000"/>
              <a:gd name="connsiteX64" fmla="*/ 7426 w 9659"/>
              <a:gd name="connsiteY64" fmla="*/ 6655 h 10000"/>
              <a:gd name="connsiteX65" fmla="*/ 7543 w 9659"/>
              <a:gd name="connsiteY65" fmla="*/ 6655 h 10000"/>
              <a:gd name="connsiteX66" fmla="*/ 7543 w 9659"/>
              <a:gd name="connsiteY66" fmla="*/ 6376 h 10000"/>
              <a:gd name="connsiteX67" fmla="*/ 7661 w 9659"/>
              <a:gd name="connsiteY67" fmla="*/ 6098 h 10000"/>
              <a:gd name="connsiteX68" fmla="*/ 7780 w 9659"/>
              <a:gd name="connsiteY68" fmla="*/ 5819 h 10000"/>
              <a:gd name="connsiteX69" fmla="*/ 7780 w 9659"/>
              <a:gd name="connsiteY69" fmla="*/ 5261 h 10000"/>
              <a:gd name="connsiteX70" fmla="*/ 7898 w 9659"/>
              <a:gd name="connsiteY70" fmla="*/ 4460 h 10000"/>
              <a:gd name="connsiteX71" fmla="*/ 8017 w 9659"/>
              <a:gd name="connsiteY71" fmla="*/ 3345 h 10000"/>
              <a:gd name="connsiteX72" fmla="*/ 8135 w 9659"/>
              <a:gd name="connsiteY72" fmla="*/ 2787 h 10000"/>
              <a:gd name="connsiteX73" fmla="*/ 8135 w 9659"/>
              <a:gd name="connsiteY73" fmla="*/ 2230 h 10000"/>
              <a:gd name="connsiteX74" fmla="*/ 8135 w 9659"/>
              <a:gd name="connsiteY74" fmla="*/ 1951 h 10000"/>
              <a:gd name="connsiteX75" fmla="*/ 8135 w 9659"/>
              <a:gd name="connsiteY75" fmla="*/ 1951 h 10000"/>
              <a:gd name="connsiteX76" fmla="*/ 8017 w 9659"/>
              <a:gd name="connsiteY76" fmla="*/ 1951 h 10000"/>
              <a:gd name="connsiteX77" fmla="*/ 7780 w 9659"/>
              <a:gd name="connsiteY77" fmla="*/ 1951 h 10000"/>
              <a:gd name="connsiteX78" fmla="*/ 7543 w 9659"/>
              <a:gd name="connsiteY78" fmla="*/ 1951 h 10000"/>
              <a:gd name="connsiteX79" fmla="*/ 7188 w 9659"/>
              <a:gd name="connsiteY79" fmla="*/ 1951 h 10000"/>
              <a:gd name="connsiteX80" fmla="*/ 6833 w 9659"/>
              <a:gd name="connsiteY80" fmla="*/ 1951 h 10000"/>
              <a:gd name="connsiteX81" fmla="*/ 6360 w 9659"/>
              <a:gd name="connsiteY81" fmla="*/ 2230 h 10000"/>
              <a:gd name="connsiteX82" fmla="*/ 5649 w 9659"/>
              <a:gd name="connsiteY82" fmla="*/ 2230 h 10000"/>
              <a:gd name="connsiteX83" fmla="*/ 5072 w 9659"/>
              <a:gd name="connsiteY83" fmla="*/ 2230 h 10000"/>
              <a:gd name="connsiteX84" fmla="*/ 4480 w 9659"/>
              <a:gd name="connsiteY84" fmla="*/ 2509 h 10000"/>
              <a:gd name="connsiteX85" fmla="*/ 3889 w 9659"/>
              <a:gd name="connsiteY85" fmla="*/ 2787 h 10000"/>
              <a:gd name="connsiteX86" fmla="*/ 3416 w 9659"/>
              <a:gd name="connsiteY86" fmla="*/ 2787 h 10000"/>
              <a:gd name="connsiteX87" fmla="*/ 2943 w 9659"/>
              <a:gd name="connsiteY87" fmla="*/ 3066 h 10000"/>
              <a:gd name="connsiteX88" fmla="*/ 2365 w 9659"/>
              <a:gd name="connsiteY88" fmla="*/ 3345 h 10000"/>
              <a:gd name="connsiteX89" fmla="*/ 1655 w 9659"/>
              <a:gd name="connsiteY89" fmla="*/ 3345 h 10000"/>
              <a:gd name="connsiteX90" fmla="*/ 946 w 9659"/>
              <a:gd name="connsiteY90" fmla="*/ 3624 h 10000"/>
              <a:gd name="connsiteX91" fmla="*/ 590 w 9659"/>
              <a:gd name="connsiteY91" fmla="*/ 3902 h 10000"/>
              <a:gd name="connsiteX92" fmla="*/ 353 w 9659"/>
              <a:gd name="connsiteY92" fmla="*/ 3902 h 10000"/>
              <a:gd name="connsiteX93" fmla="*/ 0 w 9659"/>
              <a:gd name="connsiteY93" fmla="*/ 2509 h 10000"/>
              <a:gd name="connsiteX94" fmla="*/ 353 w 9659"/>
              <a:gd name="connsiteY94" fmla="*/ 2509 h 10000"/>
              <a:gd name="connsiteX95" fmla="*/ 828 w 9659"/>
              <a:gd name="connsiteY95" fmla="*/ 2230 h 10000"/>
              <a:gd name="connsiteX96" fmla="*/ 828 w 9659"/>
              <a:gd name="connsiteY96" fmla="*/ 2230 h 10000"/>
              <a:gd name="connsiteX0" fmla="*/ 574 w 9717"/>
              <a:gd name="connsiteY0" fmla="*/ 2230 h 10000"/>
              <a:gd name="connsiteX1" fmla="*/ 2412 w 9717"/>
              <a:gd name="connsiteY1" fmla="*/ 1951 h 10000"/>
              <a:gd name="connsiteX2" fmla="*/ 4355 w 9717"/>
              <a:gd name="connsiteY2" fmla="*/ 1394 h 10000"/>
              <a:gd name="connsiteX3" fmla="*/ 4848 w 9717"/>
              <a:gd name="connsiteY3" fmla="*/ 1394 h 10000"/>
              <a:gd name="connsiteX4" fmla="*/ 5338 w 9717"/>
              <a:gd name="connsiteY4" fmla="*/ 1115 h 10000"/>
              <a:gd name="connsiteX5" fmla="*/ 5690 w 9717"/>
              <a:gd name="connsiteY5" fmla="*/ 1115 h 10000"/>
              <a:gd name="connsiteX6" fmla="*/ 6057 w 9717"/>
              <a:gd name="connsiteY6" fmla="*/ 1115 h 10000"/>
              <a:gd name="connsiteX7" fmla="*/ 6302 w 9717"/>
              <a:gd name="connsiteY7" fmla="*/ 836 h 10000"/>
              <a:gd name="connsiteX8" fmla="*/ 6669 w 9717"/>
              <a:gd name="connsiteY8" fmla="*/ 836 h 10000"/>
              <a:gd name="connsiteX9" fmla="*/ 6791 w 9717"/>
              <a:gd name="connsiteY9" fmla="*/ 836 h 10000"/>
              <a:gd name="connsiteX10" fmla="*/ 7037 w 9717"/>
              <a:gd name="connsiteY10" fmla="*/ 836 h 10000"/>
              <a:gd name="connsiteX11" fmla="*/ 7282 w 9717"/>
              <a:gd name="connsiteY11" fmla="*/ 557 h 10000"/>
              <a:gd name="connsiteX12" fmla="*/ 7526 w 9717"/>
              <a:gd name="connsiteY12" fmla="*/ 557 h 10000"/>
              <a:gd name="connsiteX13" fmla="*/ 7772 w 9717"/>
              <a:gd name="connsiteY13" fmla="*/ 557 h 10000"/>
              <a:gd name="connsiteX14" fmla="*/ 7894 w 9717"/>
              <a:gd name="connsiteY14" fmla="*/ 279 h 10000"/>
              <a:gd name="connsiteX15" fmla="*/ 8017 w 9717"/>
              <a:gd name="connsiteY15" fmla="*/ 0 h 10000"/>
              <a:gd name="connsiteX16" fmla="*/ 8263 w 9717"/>
              <a:gd name="connsiteY16" fmla="*/ 0 h 10000"/>
              <a:gd name="connsiteX17" fmla="*/ 8369 w 9717"/>
              <a:gd name="connsiteY17" fmla="*/ 279 h 10000"/>
              <a:gd name="connsiteX18" fmla="*/ 8613 w 9717"/>
              <a:gd name="connsiteY18" fmla="*/ 279 h 10000"/>
              <a:gd name="connsiteX19" fmla="*/ 8738 w 9717"/>
              <a:gd name="connsiteY19" fmla="*/ 557 h 10000"/>
              <a:gd name="connsiteX20" fmla="*/ 9105 w 9717"/>
              <a:gd name="connsiteY20" fmla="*/ 836 h 10000"/>
              <a:gd name="connsiteX21" fmla="*/ 9349 w 9717"/>
              <a:gd name="connsiteY21" fmla="*/ 1394 h 10000"/>
              <a:gd name="connsiteX22" fmla="*/ 9595 w 9717"/>
              <a:gd name="connsiteY22" fmla="*/ 1672 h 10000"/>
              <a:gd name="connsiteX23" fmla="*/ 9717 w 9717"/>
              <a:gd name="connsiteY23" fmla="*/ 1951 h 10000"/>
              <a:gd name="connsiteX24" fmla="*/ 9717 w 9717"/>
              <a:gd name="connsiteY24" fmla="*/ 1951 h 10000"/>
              <a:gd name="connsiteX25" fmla="*/ 9717 w 9717"/>
              <a:gd name="connsiteY25" fmla="*/ 2230 h 10000"/>
              <a:gd name="connsiteX26" fmla="*/ 9595 w 9717"/>
              <a:gd name="connsiteY26" fmla="*/ 2509 h 10000"/>
              <a:gd name="connsiteX27" fmla="*/ 9595 w 9717"/>
              <a:gd name="connsiteY27" fmla="*/ 2509 h 10000"/>
              <a:gd name="connsiteX28" fmla="*/ 9472 w 9717"/>
              <a:gd name="connsiteY28" fmla="*/ 2509 h 10000"/>
              <a:gd name="connsiteX29" fmla="*/ 9349 w 9717"/>
              <a:gd name="connsiteY29" fmla="*/ 2787 h 10000"/>
              <a:gd name="connsiteX30" fmla="*/ 9226 w 9717"/>
              <a:gd name="connsiteY30" fmla="*/ 3345 h 10000"/>
              <a:gd name="connsiteX31" fmla="*/ 9105 w 9717"/>
              <a:gd name="connsiteY31" fmla="*/ 3624 h 10000"/>
              <a:gd name="connsiteX32" fmla="*/ 9105 w 9717"/>
              <a:gd name="connsiteY32" fmla="*/ 4460 h 10000"/>
              <a:gd name="connsiteX33" fmla="*/ 8983 w 9717"/>
              <a:gd name="connsiteY33" fmla="*/ 4983 h 10000"/>
              <a:gd name="connsiteX34" fmla="*/ 8860 w 9717"/>
              <a:gd name="connsiteY34" fmla="*/ 5819 h 10000"/>
              <a:gd name="connsiteX35" fmla="*/ 8613 w 9717"/>
              <a:gd name="connsiteY35" fmla="*/ 7213 h 10000"/>
              <a:gd name="connsiteX36" fmla="*/ 8491 w 9717"/>
              <a:gd name="connsiteY36" fmla="*/ 8049 h 10000"/>
              <a:gd name="connsiteX37" fmla="*/ 8263 w 9717"/>
              <a:gd name="connsiteY37" fmla="*/ 8606 h 10000"/>
              <a:gd name="connsiteX38" fmla="*/ 8139 w 9717"/>
              <a:gd name="connsiteY38" fmla="*/ 9164 h 10000"/>
              <a:gd name="connsiteX39" fmla="*/ 7894 w 9717"/>
              <a:gd name="connsiteY39" fmla="*/ 9443 h 10000"/>
              <a:gd name="connsiteX40" fmla="*/ 7648 w 9717"/>
              <a:gd name="connsiteY40" fmla="*/ 9721 h 10000"/>
              <a:gd name="connsiteX41" fmla="*/ 7526 w 9717"/>
              <a:gd name="connsiteY41" fmla="*/ 10000 h 10000"/>
              <a:gd name="connsiteX42" fmla="*/ 7405 w 9717"/>
              <a:gd name="connsiteY42" fmla="*/ 10000 h 10000"/>
              <a:gd name="connsiteX43" fmla="*/ 7282 w 9717"/>
              <a:gd name="connsiteY43" fmla="*/ 10000 h 10000"/>
              <a:gd name="connsiteX44" fmla="*/ 7159 w 9717"/>
              <a:gd name="connsiteY44" fmla="*/ 10000 h 10000"/>
              <a:gd name="connsiteX45" fmla="*/ 7159 w 9717"/>
              <a:gd name="connsiteY45" fmla="*/ 9721 h 10000"/>
              <a:gd name="connsiteX46" fmla="*/ 7037 w 9717"/>
              <a:gd name="connsiteY46" fmla="*/ 9443 h 10000"/>
              <a:gd name="connsiteX47" fmla="*/ 7037 w 9717"/>
              <a:gd name="connsiteY47" fmla="*/ 9164 h 10000"/>
              <a:gd name="connsiteX48" fmla="*/ 7037 w 9717"/>
              <a:gd name="connsiteY48" fmla="*/ 8885 h 10000"/>
              <a:gd name="connsiteX49" fmla="*/ 6913 w 9717"/>
              <a:gd name="connsiteY49" fmla="*/ 8328 h 10000"/>
              <a:gd name="connsiteX50" fmla="*/ 6669 w 9717"/>
              <a:gd name="connsiteY50" fmla="*/ 7770 h 10000"/>
              <a:gd name="connsiteX51" fmla="*/ 6302 w 9717"/>
              <a:gd name="connsiteY51" fmla="*/ 7213 h 10000"/>
              <a:gd name="connsiteX52" fmla="*/ 6057 w 9717"/>
              <a:gd name="connsiteY52" fmla="*/ 6934 h 10000"/>
              <a:gd name="connsiteX53" fmla="*/ 5812 w 9717"/>
              <a:gd name="connsiteY53" fmla="*/ 6655 h 10000"/>
              <a:gd name="connsiteX54" fmla="*/ 5690 w 9717"/>
              <a:gd name="connsiteY54" fmla="*/ 6376 h 10000"/>
              <a:gd name="connsiteX55" fmla="*/ 5690 w 9717"/>
              <a:gd name="connsiteY55" fmla="*/ 6098 h 10000"/>
              <a:gd name="connsiteX56" fmla="*/ 5812 w 9717"/>
              <a:gd name="connsiteY56" fmla="*/ 6098 h 10000"/>
              <a:gd name="connsiteX57" fmla="*/ 5934 w 9717"/>
              <a:gd name="connsiteY57" fmla="*/ 6098 h 10000"/>
              <a:gd name="connsiteX58" fmla="*/ 6179 w 9717"/>
              <a:gd name="connsiteY58" fmla="*/ 6098 h 10000"/>
              <a:gd name="connsiteX59" fmla="*/ 6425 w 9717"/>
              <a:gd name="connsiteY59" fmla="*/ 6376 h 10000"/>
              <a:gd name="connsiteX60" fmla="*/ 6791 w 9717"/>
              <a:gd name="connsiteY60" fmla="*/ 6655 h 10000"/>
              <a:gd name="connsiteX61" fmla="*/ 6913 w 9717"/>
              <a:gd name="connsiteY61" fmla="*/ 6655 h 10000"/>
              <a:gd name="connsiteX62" fmla="*/ 7159 w 9717"/>
              <a:gd name="connsiteY62" fmla="*/ 6655 h 10000"/>
              <a:gd name="connsiteX63" fmla="*/ 7282 w 9717"/>
              <a:gd name="connsiteY63" fmla="*/ 6655 h 10000"/>
              <a:gd name="connsiteX64" fmla="*/ 7405 w 9717"/>
              <a:gd name="connsiteY64" fmla="*/ 6655 h 10000"/>
              <a:gd name="connsiteX65" fmla="*/ 7526 w 9717"/>
              <a:gd name="connsiteY65" fmla="*/ 6655 h 10000"/>
              <a:gd name="connsiteX66" fmla="*/ 7526 w 9717"/>
              <a:gd name="connsiteY66" fmla="*/ 6376 h 10000"/>
              <a:gd name="connsiteX67" fmla="*/ 7648 w 9717"/>
              <a:gd name="connsiteY67" fmla="*/ 6098 h 10000"/>
              <a:gd name="connsiteX68" fmla="*/ 7772 w 9717"/>
              <a:gd name="connsiteY68" fmla="*/ 5819 h 10000"/>
              <a:gd name="connsiteX69" fmla="*/ 7772 w 9717"/>
              <a:gd name="connsiteY69" fmla="*/ 5261 h 10000"/>
              <a:gd name="connsiteX70" fmla="*/ 7894 w 9717"/>
              <a:gd name="connsiteY70" fmla="*/ 4460 h 10000"/>
              <a:gd name="connsiteX71" fmla="*/ 8017 w 9717"/>
              <a:gd name="connsiteY71" fmla="*/ 3345 h 10000"/>
              <a:gd name="connsiteX72" fmla="*/ 8139 w 9717"/>
              <a:gd name="connsiteY72" fmla="*/ 2787 h 10000"/>
              <a:gd name="connsiteX73" fmla="*/ 8139 w 9717"/>
              <a:gd name="connsiteY73" fmla="*/ 2230 h 10000"/>
              <a:gd name="connsiteX74" fmla="*/ 8139 w 9717"/>
              <a:gd name="connsiteY74" fmla="*/ 1951 h 10000"/>
              <a:gd name="connsiteX75" fmla="*/ 8139 w 9717"/>
              <a:gd name="connsiteY75" fmla="*/ 1951 h 10000"/>
              <a:gd name="connsiteX76" fmla="*/ 8017 w 9717"/>
              <a:gd name="connsiteY76" fmla="*/ 1951 h 10000"/>
              <a:gd name="connsiteX77" fmla="*/ 7772 w 9717"/>
              <a:gd name="connsiteY77" fmla="*/ 1951 h 10000"/>
              <a:gd name="connsiteX78" fmla="*/ 7526 w 9717"/>
              <a:gd name="connsiteY78" fmla="*/ 1951 h 10000"/>
              <a:gd name="connsiteX79" fmla="*/ 7159 w 9717"/>
              <a:gd name="connsiteY79" fmla="*/ 1951 h 10000"/>
              <a:gd name="connsiteX80" fmla="*/ 6791 w 9717"/>
              <a:gd name="connsiteY80" fmla="*/ 1951 h 10000"/>
              <a:gd name="connsiteX81" fmla="*/ 6302 w 9717"/>
              <a:gd name="connsiteY81" fmla="*/ 2230 h 10000"/>
              <a:gd name="connsiteX82" fmla="*/ 5565 w 9717"/>
              <a:gd name="connsiteY82" fmla="*/ 2230 h 10000"/>
              <a:gd name="connsiteX83" fmla="*/ 4968 w 9717"/>
              <a:gd name="connsiteY83" fmla="*/ 2230 h 10000"/>
              <a:gd name="connsiteX84" fmla="*/ 4355 w 9717"/>
              <a:gd name="connsiteY84" fmla="*/ 2509 h 10000"/>
              <a:gd name="connsiteX85" fmla="*/ 3743 w 9717"/>
              <a:gd name="connsiteY85" fmla="*/ 2787 h 10000"/>
              <a:gd name="connsiteX86" fmla="*/ 3254 w 9717"/>
              <a:gd name="connsiteY86" fmla="*/ 2787 h 10000"/>
              <a:gd name="connsiteX87" fmla="*/ 2764 w 9717"/>
              <a:gd name="connsiteY87" fmla="*/ 3066 h 10000"/>
              <a:gd name="connsiteX88" fmla="*/ 2165 w 9717"/>
              <a:gd name="connsiteY88" fmla="*/ 3345 h 10000"/>
              <a:gd name="connsiteX89" fmla="*/ 1430 w 9717"/>
              <a:gd name="connsiteY89" fmla="*/ 3345 h 10000"/>
              <a:gd name="connsiteX90" fmla="*/ 696 w 9717"/>
              <a:gd name="connsiteY90" fmla="*/ 3624 h 10000"/>
              <a:gd name="connsiteX91" fmla="*/ 328 w 9717"/>
              <a:gd name="connsiteY91" fmla="*/ 3902 h 10000"/>
              <a:gd name="connsiteX92" fmla="*/ 82 w 9717"/>
              <a:gd name="connsiteY92" fmla="*/ 3902 h 10000"/>
              <a:gd name="connsiteX93" fmla="*/ 82 w 9717"/>
              <a:gd name="connsiteY93" fmla="*/ 2509 h 10000"/>
              <a:gd name="connsiteX94" fmla="*/ 574 w 9717"/>
              <a:gd name="connsiteY94" fmla="*/ 2230 h 10000"/>
              <a:gd name="connsiteX95" fmla="*/ 574 w 9717"/>
              <a:gd name="connsiteY95" fmla="*/ 2230 h 10000"/>
              <a:gd name="connsiteX0" fmla="*/ 507 w 9916"/>
              <a:gd name="connsiteY0" fmla="*/ 2230 h 10000"/>
              <a:gd name="connsiteX1" fmla="*/ 2398 w 9916"/>
              <a:gd name="connsiteY1" fmla="*/ 1951 h 10000"/>
              <a:gd name="connsiteX2" fmla="*/ 4398 w 9916"/>
              <a:gd name="connsiteY2" fmla="*/ 1394 h 10000"/>
              <a:gd name="connsiteX3" fmla="*/ 4905 w 9916"/>
              <a:gd name="connsiteY3" fmla="*/ 1394 h 10000"/>
              <a:gd name="connsiteX4" fmla="*/ 5409 w 9916"/>
              <a:gd name="connsiteY4" fmla="*/ 1115 h 10000"/>
              <a:gd name="connsiteX5" fmla="*/ 5772 w 9916"/>
              <a:gd name="connsiteY5" fmla="*/ 1115 h 10000"/>
              <a:gd name="connsiteX6" fmla="*/ 6149 w 9916"/>
              <a:gd name="connsiteY6" fmla="*/ 1115 h 10000"/>
              <a:gd name="connsiteX7" fmla="*/ 6402 w 9916"/>
              <a:gd name="connsiteY7" fmla="*/ 836 h 10000"/>
              <a:gd name="connsiteX8" fmla="*/ 6779 w 9916"/>
              <a:gd name="connsiteY8" fmla="*/ 836 h 10000"/>
              <a:gd name="connsiteX9" fmla="*/ 6905 w 9916"/>
              <a:gd name="connsiteY9" fmla="*/ 836 h 10000"/>
              <a:gd name="connsiteX10" fmla="*/ 7158 w 9916"/>
              <a:gd name="connsiteY10" fmla="*/ 836 h 10000"/>
              <a:gd name="connsiteX11" fmla="*/ 7410 w 9916"/>
              <a:gd name="connsiteY11" fmla="*/ 557 h 10000"/>
              <a:gd name="connsiteX12" fmla="*/ 7661 w 9916"/>
              <a:gd name="connsiteY12" fmla="*/ 557 h 10000"/>
              <a:gd name="connsiteX13" fmla="*/ 7914 w 9916"/>
              <a:gd name="connsiteY13" fmla="*/ 557 h 10000"/>
              <a:gd name="connsiteX14" fmla="*/ 8040 w 9916"/>
              <a:gd name="connsiteY14" fmla="*/ 279 h 10000"/>
              <a:gd name="connsiteX15" fmla="*/ 8166 w 9916"/>
              <a:gd name="connsiteY15" fmla="*/ 0 h 10000"/>
              <a:gd name="connsiteX16" fmla="*/ 8420 w 9916"/>
              <a:gd name="connsiteY16" fmla="*/ 0 h 10000"/>
              <a:gd name="connsiteX17" fmla="*/ 8529 w 9916"/>
              <a:gd name="connsiteY17" fmla="*/ 279 h 10000"/>
              <a:gd name="connsiteX18" fmla="*/ 8780 w 9916"/>
              <a:gd name="connsiteY18" fmla="*/ 279 h 10000"/>
              <a:gd name="connsiteX19" fmla="*/ 8908 w 9916"/>
              <a:gd name="connsiteY19" fmla="*/ 557 h 10000"/>
              <a:gd name="connsiteX20" fmla="*/ 9286 w 9916"/>
              <a:gd name="connsiteY20" fmla="*/ 836 h 10000"/>
              <a:gd name="connsiteX21" fmla="*/ 9537 w 9916"/>
              <a:gd name="connsiteY21" fmla="*/ 1394 h 10000"/>
              <a:gd name="connsiteX22" fmla="*/ 9790 w 9916"/>
              <a:gd name="connsiteY22" fmla="*/ 1672 h 10000"/>
              <a:gd name="connsiteX23" fmla="*/ 9916 w 9916"/>
              <a:gd name="connsiteY23" fmla="*/ 1951 h 10000"/>
              <a:gd name="connsiteX24" fmla="*/ 9916 w 9916"/>
              <a:gd name="connsiteY24" fmla="*/ 1951 h 10000"/>
              <a:gd name="connsiteX25" fmla="*/ 9916 w 9916"/>
              <a:gd name="connsiteY25" fmla="*/ 2230 h 10000"/>
              <a:gd name="connsiteX26" fmla="*/ 9790 w 9916"/>
              <a:gd name="connsiteY26" fmla="*/ 2509 h 10000"/>
              <a:gd name="connsiteX27" fmla="*/ 9790 w 9916"/>
              <a:gd name="connsiteY27" fmla="*/ 2509 h 10000"/>
              <a:gd name="connsiteX28" fmla="*/ 9664 w 9916"/>
              <a:gd name="connsiteY28" fmla="*/ 2509 h 10000"/>
              <a:gd name="connsiteX29" fmla="*/ 9537 w 9916"/>
              <a:gd name="connsiteY29" fmla="*/ 2787 h 10000"/>
              <a:gd name="connsiteX30" fmla="*/ 9411 w 9916"/>
              <a:gd name="connsiteY30" fmla="*/ 3345 h 10000"/>
              <a:gd name="connsiteX31" fmla="*/ 9286 w 9916"/>
              <a:gd name="connsiteY31" fmla="*/ 3624 h 10000"/>
              <a:gd name="connsiteX32" fmla="*/ 9286 w 9916"/>
              <a:gd name="connsiteY32" fmla="*/ 4460 h 10000"/>
              <a:gd name="connsiteX33" fmla="*/ 9161 w 9916"/>
              <a:gd name="connsiteY33" fmla="*/ 4983 h 10000"/>
              <a:gd name="connsiteX34" fmla="*/ 9034 w 9916"/>
              <a:gd name="connsiteY34" fmla="*/ 5819 h 10000"/>
              <a:gd name="connsiteX35" fmla="*/ 8780 w 9916"/>
              <a:gd name="connsiteY35" fmla="*/ 7213 h 10000"/>
              <a:gd name="connsiteX36" fmla="*/ 8654 w 9916"/>
              <a:gd name="connsiteY36" fmla="*/ 8049 h 10000"/>
              <a:gd name="connsiteX37" fmla="*/ 8420 w 9916"/>
              <a:gd name="connsiteY37" fmla="*/ 8606 h 10000"/>
              <a:gd name="connsiteX38" fmla="*/ 8292 w 9916"/>
              <a:gd name="connsiteY38" fmla="*/ 9164 h 10000"/>
              <a:gd name="connsiteX39" fmla="*/ 8040 w 9916"/>
              <a:gd name="connsiteY39" fmla="*/ 9443 h 10000"/>
              <a:gd name="connsiteX40" fmla="*/ 7787 w 9916"/>
              <a:gd name="connsiteY40" fmla="*/ 9721 h 10000"/>
              <a:gd name="connsiteX41" fmla="*/ 7661 w 9916"/>
              <a:gd name="connsiteY41" fmla="*/ 10000 h 10000"/>
              <a:gd name="connsiteX42" fmla="*/ 7537 w 9916"/>
              <a:gd name="connsiteY42" fmla="*/ 10000 h 10000"/>
              <a:gd name="connsiteX43" fmla="*/ 7410 w 9916"/>
              <a:gd name="connsiteY43" fmla="*/ 10000 h 10000"/>
              <a:gd name="connsiteX44" fmla="*/ 7284 w 9916"/>
              <a:gd name="connsiteY44" fmla="*/ 10000 h 10000"/>
              <a:gd name="connsiteX45" fmla="*/ 7284 w 9916"/>
              <a:gd name="connsiteY45" fmla="*/ 9721 h 10000"/>
              <a:gd name="connsiteX46" fmla="*/ 7158 w 9916"/>
              <a:gd name="connsiteY46" fmla="*/ 9443 h 10000"/>
              <a:gd name="connsiteX47" fmla="*/ 7158 w 9916"/>
              <a:gd name="connsiteY47" fmla="*/ 9164 h 10000"/>
              <a:gd name="connsiteX48" fmla="*/ 7158 w 9916"/>
              <a:gd name="connsiteY48" fmla="*/ 8885 h 10000"/>
              <a:gd name="connsiteX49" fmla="*/ 7030 w 9916"/>
              <a:gd name="connsiteY49" fmla="*/ 8328 h 10000"/>
              <a:gd name="connsiteX50" fmla="*/ 6779 w 9916"/>
              <a:gd name="connsiteY50" fmla="*/ 7770 h 10000"/>
              <a:gd name="connsiteX51" fmla="*/ 6402 w 9916"/>
              <a:gd name="connsiteY51" fmla="*/ 7213 h 10000"/>
              <a:gd name="connsiteX52" fmla="*/ 6149 w 9916"/>
              <a:gd name="connsiteY52" fmla="*/ 6934 h 10000"/>
              <a:gd name="connsiteX53" fmla="*/ 5897 w 9916"/>
              <a:gd name="connsiteY53" fmla="*/ 6655 h 10000"/>
              <a:gd name="connsiteX54" fmla="*/ 5772 w 9916"/>
              <a:gd name="connsiteY54" fmla="*/ 6376 h 10000"/>
              <a:gd name="connsiteX55" fmla="*/ 5772 w 9916"/>
              <a:gd name="connsiteY55" fmla="*/ 6098 h 10000"/>
              <a:gd name="connsiteX56" fmla="*/ 5897 w 9916"/>
              <a:gd name="connsiteY56" fmla="*/ 6098 h 10000"/>
              <a:gd name="connsiteX57" fmla="*/ 6023 w 9916"/>
              <a:gd name="connsiteY57" fmla="*/ 6098 h 10000"/>
              <a:gd name="connsiteX58" fmla="*/ 6275 w 9916"/>
              <a:gd name="connsiteY58" fmla="*/ 6098 h 10000"/>
              <a:gd name="connsiteX59" fmla="*/ 6528 w 9916"/>
              <a:gd name="connsiteY59" fmla="*/ 6376 h 10000"/>
              <a:gd name="connsiteX60" fmla="*/ 6905 w 9916"/>
              <a:gd name="connsiteY60" fmla="*/ 6655 h 10000"/>
              <a:gd name="connsiteX61" fmla="*/ 7030 w 9916"/>
              <a:gd name="connsiteY61" fmla="*/ 6655 h 10000"/>
              <a:gd name="connsiteX62" fmla="*/ 7284 w 9916"/>
              <a:gd name="connsiteY62" fmla="*/ 6655 h 10000"/>
              <a:gd name="connsiteX63" fmla="*/ 7410 w 9916"/>
              <a:gd name="connsiteY63" fmla="*/ 6655 h 10000"/>
              <a:gd name="connsiteX64" fmla="*/ 7537 w 9916"/>
              <a:gd name="connsiteY64" fmla="*/ 6655 h 10000"/>
              <a:gd name="connsiteX65" fmla="*/ 7661 w 9916"/>
              <a:gd name="connsiteY65" fmla="*/ 6655 h 10000"/>
              <a:gd name="connsiteX66" fmla="*/ 7661 w 9916"/>
              <a:gd name="connsiteY66" fmla="*/ 6376 h 10000"/>
              <a:gd name="connsiteX67" fmla="*/ 7787 w 9916"/>
              <a:gd name="connsiteY67" fmla="*/ 6098 h 10000"/>
              <a:gd name="connsiteX68" fmla="*/ 7914 w 9916"/>
              <a:gd name="connsiteY68" fmla="*/ 5819 h 10000"/>
              <a:gd name="connsiteX69" fmla="*/ 7914 w 9916"/>
              <a:gd name="connsiteY69" fmla="*/ 5261 h 10000"/>
              <a:gd name="connsiteX70" fmla="*/ 8040 w 9916"/>
              <a:gd name="connsiteY70" fmla="*/ 4460 h 10000"/>
              <a:gd name="connsiteX71" fmla="*/ 8166 w 9916"/>
              <a:gd name="connsiteY71" fmla="*/ 3345 h 10000"/>
              <a:gd name="connsiteX72" fmla="*/ 8292 w 9916"/>
              <a:gd name="connsiteY72" fmla="*/ 2787 h 10000"/>
              <a:gd name="connsiteX73" fmla="*/ 8292 w 9916"/>
              <a:gd name="connsiteY73" fmla="*/ 2230 h 10000"/>
              <a:gd name="connsiteX74" fmla="*/ 8292 w 9916"/>
              <a:gd name="connsiteY74" fmla="*/ 1951 h 10000"/>
              <a:gd name="connsiteX75" fmla="*/ 8292 w 9916"/>
              <a:gd name="connsiteY75" fmla="*/ 1951 h 10000"/>
              <a:gd name="connsiteX76" fmla="*/ 8166 w 9916"/>
              <a:gd name="connsiteY76" fmla="*/ 1951 h 10000"/>
              <a:gd name="connsiteX77" fmla="*/ 7914 w 9916"/>
              <a:gd name="connsiteY77" fmla="*/ 1951 h 10000"/>
              <a:gd name="connsiteX78" fmla="*/ 7661 w 9916"/>
              <a:gd name="connsiteY78" fmla="*/ 1951 h 10000"/>
              <a:gd name="connsiteX79" fmla="*/ 7284 w 9916"/>
              <a:gd name="connsiteY79" fmla="*/ 1951 h 10000"/>
              <a:gd name="connsiteX80" fmla="*/ 6905 w 9916"/>
              <a:gd name="connsiteY80" fmla="*/ 1951 h 10000"/>
              <a:gd name="connsiteX81" fmla="*/ 6402 w 9916"/>
              <a:gd name="connsiteY81" fmla="*/ 2230 h 10000"/>
              <a:gd name="connsiteX82" fmla="*/ 5643 w 9916"/>
              <a:gd name="connsiteY82" fmla="*/ 2230 h 10000"/>
              <a:gd name="connsiteX83" fmla="*/ 5029 w 9916"/>
              <a:gd name="connsiteY83" fmla="*/ 2230 h 10000"/>
              <a:gd name="connsiteX84" fmla="*/ 4398 w 9916"/>
              <a:gd name="connsiteY84" fmla="*/ 2509 h 10000"/>
              <a:gd name="connsiteX85" fmla="*/ 3768 w 9916"/>
              <a:gd name="connsiteY85" fmla="*/ 2787 h 10000"/>
              <a:gd name="connsiteX86" fmla="*/ 3265 w 9916"/>
              <a:gd name="connsiteY86" fmla="*/ 2787 h 10000"/>
              <a:gd name="connsiteX87" fmla="*/ 2760 w 9916"/>
              <a:gd name="connsiteY87" fmla="*/ 3066 h 10000"/>
              <a:gd name="connsiteX88" fmla="*/ 2144 w 9916"/>
              <a:gd name="connsiteY88" fmla="*/ 3345 h 10000"/>
              <a:gd name="connsiteX89" fmla="*/ 1388 w 9916"/>
              <a:gd name="connsiteY89" fmla="*/ 3345 h 10000"/>
              <a:gd name="connsiteX90" fmla="*/ 632 w 9916"/>
              <a:gd name="connsiteY90" fmla="*/ 3624 h 10000"/>
              <a:gd name="connsiteX91" fmla="*/ 254 w 9916"/>
              <a:gd name="connsiteY91" fmla="*/ 3902 h 10000"/>
              <a:gd name="connsiteX92" fmla="*/ 0 w 9916"/>
              <a:gd name="connsiteY92" fmla="*/ 3902 h 10000"/>
              <a:gd name="connsiteX93" fmla="*/ 507 w 9916"/>
              <a:gd name="connsiteY93" fmla="*/ 2230 h 10000"/>
              <a:gd name="connsiteX94" fmla="*/ 507 w 9916"/>
              <a:gd name="connsiteY94" fmla="*/ 2230 h 10000"/>
              <a:gd name="connsiteX0" fmla="*/ 511 w 10000"/>
              <a:gd name="connsiteY0" fmla="*/ 2230 h 10000"/>
              <a:gd name="connsiteX1" fmla="*/ 2418 w 10000"/>
              <a:gd name="connsiteY1" fmla="*/ 1951 h 10000"/>
              <a:gd name="connsiteX2" fmla="*/ 4435 w 10000"/>
              <a:gd name="connsiteY2" fmla="*/ 1394 h 10000"/>
              <a:gd name="connsiteX3" fmla="*/ 4947 w 10000"/>
              <a:gd name="connsiteY3" fmla="*/ 1394 h 10000"/>
              <a:gd name="connsiteX4" fmla="*/ 5455 w 10000"/>
              <a:gd name="connsiteY4" fmla="*/ 1115 h 10000"/>
              <a:gd name="connsiteX5" fmla="*/ 5821 w 10000"/>
              <a:gd name="connsiteY5" fmla="*/ 1115 h 10000"/>
              <a:gd name="connsiteX6" fmla="*/ 6201 w 10000"/>
              <a:gd name="connsiteY6" fmla="*/ 1115 h 10000"/>
              <a:gd name="connsiteX7" fmla="*/ 6456 w 10000"/>
              <a:gd name="connsiteY7" fmla="*/ 836 h 10000"/>
              <a:gd name="connsiteX8" fmla="*/ 6836 w 10000"/>
              <a:gd name="connsiteY8" fmla="*/ 836 h 10000"/>
              <a:gd name="connsiteX9" fmla="*/ 6963 w 10000"/>
              <a:gd name="connsiteY9" fmla="*/ 836 h 10000"/>
              <a:gd name="connsiteX10" fmla="*/ 7219 w 10000"/>
              <a:gd name="connsiteY10" fmla="*/ 836 h 10000"/>
              <a:gd name="connsiteX11" fmla="*/ 7473 w 10000"/>
              <a:gd name="connsiteY11" fmla="*/ 557 h 10000"/>
              <a:gd name="connsiteX12" fmla="*/ 7726 w 10000"/>
              <a:gd name="connsiteY12" fmla="*/ 557 h 10000"/>
              <a:gd name="connsiteX13" fmla="*/ 7981 w 10000"/>
              <a:gd name="connsiteY13" fmla="*/ 557 h 10000"/>
              <a:gd name="connsiteX14" fmla="*/ 8108 w 10000"/>
              <a:gd name="connsiteY14" fmla="*/ 279 h 10000"/>
              <a:gd name="connsiteX15" fmla="*/ 8235 w 10000"/>
              <a:gd name="connsiteY15" fmla="*/ 0 h 10000"/>
              <a:gd name="connsiteX16" fmla="*/ 8491 w 10000"/>
              <a:gd name="connsiteY16" fmla="*/ 0 h 10000"/>
              <a:gd name="connsiteX17" fmla="*/ 8601 w 10000"/>
              <a:gd name="connsiteY17" fmla="*/ 279 h 10000"/>
              <a:gd name="connsiteX18" fmla="*/ 8854 w 10000"/>
              <a:gd name="connsiteY18" fmla="*/ 279 h 10000"/>
              <a:gd name="connsiteX19" fmla="*/ 8983 w 10000"/>
              <a:gd name="connsiteY19" fmla="*/ 557 h 10000"/>
              <a:gd name="connsiteX20" fmla="*/ 9365 w 10000"/>
              <a:gd name="connsiteY20" fmla="*/ 836 h 10000"/>
              <a:gd name="connsiteX21" fmla="*/ 9618 w 10000"/>
              <a:gd name="connsiteY21" fmla="*/ 1394 h 10000"/>
              <a:gd name="connsiteX22" fmla="*/ 9873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73 w 10000"/>
              <a:gd name="connsiteY26" fmla="*/ 2509 h 10000"/>
              <a:gd name="connsiteX27" fmla="*/ 9873 w 10000"/>
              <a:gd name="connsiteY27" fmla="*/ 2509 h 10000"/>
              <a:gd name="connsiteX28" fmla="*/ 9746 w 10000"/>
              <a:gd name="connsiteY28" fmla="*/ 2509 h 10000"/>
              <a:gd name="connsiteX29" fmla="*/ 9618 w 10000"/>
              <a:gd name="connsiteY29" fmla="*/ 2787 h 10000"/>
              <a:gd name="connsiteX30" fmla="*/ 9491 w 10000"/>
              <a:gd name="connsiteY30" fmla="*/ 3345 h 10000"/>
              <a:gd name="connsiteX31" fmla="*/ 9365 w 10000"/>
              <a:gd name="connsiteY31" fmla="*/ 3624 h 10000"/>
              <a:gd name="connsiteX32" fmla="*/ 9365 w 10000"/>
              <a:gd name="connsiteY32" fmla="*/ 4460 h 10000"/>
              <a:gd name="connsiteX33" fmla="*/ 9239 w 10000"/>
              <a:gd name="connsiteY33" fmla="*/ 4983 h 10000"/>
              <a:gd name="connsiteX34" fmla="*/ 9111 w 10000"/>
              <a:gd name="connsiteY34" fmla="*/ 5819 h 10000"/>
              <a:gd name="connsiteX35" fmla="*/ 8854 w 10000"/>
              <a:gd name="connsiteY35" fmla="*/ 7213 h 10000"/>
              <a:gd name="connsiteX36" fmla="*/ 8727 w 10000"/>
              <a:gd name="connsiteY36" fmla="*/ 8049 h 10000"/>
              <a:gd name="connsiteX37" fmla="*/ 8491 w 10000"/>
              <a:gd name="connsiteY37" fmla="*/ 8606 h 10000"/>
              <a:gd name="connsiteX38" fmla="*/ 8362 w 10000"/>
              <a:gd name="connsiteY38" fmla="*/ 9164 h 10000"/>
              <a:gd name="connsiteX39" fmla="*/ 8108 w 10000"/>
              <a:gd name="connsiteY39" fmla="*/ 9443 h 10000"/>
              <a:gd name="connsiteX40" fmla="*/ 7853 w 10000"/>
              <a:gd name="connsiteY40" fmla="*/ 9721 h 10000"/>
              <a:gd name="connsiteX41" fmla="*/ 7726 w 10000"/>
              <a:gd name="connsiteY41" fmla="*/ 10000 h 10000"/>
              <a:gd name="connsiteX42" fmla="*/ 7601 w 10000"/>
              <a:gd name="connsiteY42" fmla="*/ 10000 h 10000"/>
              <a:gd name="connsiteX43" fmla="*/ 7473 w 10000"/>
              <a:gd name="connsiteY43" fmla="*/ 10000 h 10000"/>
              <a:gd name="connsiteX44" fmla="*/ 7346 w 10000"/>
              <a:gd name="connsiteY44" fmla="*/ 10000 h 10000"/>
              <a:gd name="connsiteX45" fmla="*/ 7346 w 10000"/>
              <a:gd name="connsiteY45" fmla="*/ 9721 h 10000"/>
              <a:gd name="connsiteX46" fmla="*/ 7219 w 10000"/>
              <a:gd name="connsiteY46" fmla="*/ 9443 h 10000"/>
              <a:gd name="connsiteX47" fmla="*/ 7219 w 10000"/>
              <a:gd name="connsiteY47" fmla="*/ 9164 h 10000"/>
              <a:gd name="connsiteX48" fmla="*/ 7219 w 10000"/>
              <a:gd name="connsiteY48" fmla="*/ 8885 h 10000"/>
              <a:gd name="connsiteX49" fmla="*/ 7090 w 10000"/>
              <a:gd name="connsiteY49" fmla="*/ 8328 h 10000"/>
              <a:gd name="connsiteX50" fmla="*/ 6836 w 10000"/>
              <a:gd name="connsiteY50" fmla="*/ 7770 h 10000"/>
              <a:gd name="connsiteX51" fmla="*/ 6456 w 10000"/>
              <a:gd name="connsiteY51" fmla="*/ 7213 h 10000"/>
              <a:gd name="connsiteX52" fmla="*/ 6201 w 10000"/>
              <a:gd name="connsiteY52" fmla="*/ 6934 h 10000"/>
              <a:gd name="connsiteX53" fmla="*/ 5947 w 10000"/>
              <a:gd name="connsiteY53" fmla="*/ 6655 h 10000"/>
              <a:gd name="connsiteX54" fmla="*/ 5821 w 10000"/>
              <a:gd name="connsiteY54" fmla="*/ 6376 h 10000"/>
              <a:gd name="connsiteX55" fmla="*/ 5821 w 10000"/>
              <a:gd name="connsiteY55" fmla="*/ 6098 h 10000"/>
              <a:gd name="connsiteX56" fmla="*/ 5947 w 10000"/>
              <a:gd name="connsiteY56" fmla="*/ 6098 h 10000"/>
              <a:gd name="connsiteX57" fmla="*/ 6074 w 10000"/>
              <a:gd name="connsiteY57" fmla="*/ 6098 h 10000"/>
              <a:gd name="connsiteX58" fmla="*/ 6328 w 10000"/>
              <a:gd name="connsiteY58" fmla="*/ 6098 h 10000"/>
              <a:gd name="connsiteX59" fmla="*/ 6583 w 10000"/>
              <a:gd name="connsiteY59" fmla="*/ 6376 h 10000"/>
              <a:gd name="connsiteX60" fmla="*/ 6963 w 10000"/>
              <a:gd name="connsiteY60" fmla="*/ 6655 h 10000"/>
              <a:gd name="connsiteX61" fmla="*/ 7090 w 10000"/>
              <a:gd name="connsiteY61" fmla="*/ 6655 h 10000"/>
              <a:gd name="connsiteX62" fmla="*/ 7346 w 10000"/>
              <a:gd name="connsiteY62" fmla="*/ 6655 h 10000"/>
              <a:gd name="connsiteX63" fmla="*/ 7473 w 10000"/>
              <a:gd name="connsiteY63" fmla="*/ 6655 h 10000"/>
              <a:gd name="connsiteX64" fmla="*/ 7601 w 10000"/>
              <a:gd name="connsiteY64" fmla="*/ 6655 h 10000"/>
              <a:gd name="connsiteX65" fmla="*/ 7726 w 10000"/>
              <a:gd name="connsiteY65" fmla="*/ 6655 h 10000"/>
              <a:gd name="connsiteX66" fmla="*/ 7726 w 10000"/>
              <a:gd name="connsiteY66" fmla="*/ 6376 h 10000"/>
              <a:gd name="connsiteX67" fmla="*/ 7853 w 10000"/>
              <a:gd name="connsiteY67" fmla="*/ 6098 h 10000"/>
              <a:gd name="connsiteX68" fmla="*/ 7981 w 10000"/>
              <a:gd name="connsiteY68" fmla="*/ 5819 h 10000"/>
              <a:gd name="connsiteX69" fmla="*/ 7981 w 10000"/>
              <a:gd name="connsiteY69" fmla="*/ 5261 h 10000"/>
              <a:gd name="connsiteX70" fmla="*/ 8108 w 10000"/>
              <a:gd name="connsiteY70" fmla="*/ 4460 h 10000"/>
              <a:gd name="connsiteX71" fmla="*/ 8235 w 10000"/>
              <a:gd name="connsiteY71" fmla="*/ 3345 h 10000"/>
              <a:gd name="connsiteX72" fmla="*/ 8362 w 10000"/>
              <a:gd name="connsiteY72" fmla="*/ 2787 h 10000"/>
              <a:gd name="connsiteX73" fmla="*/ 8362 w 10000"/>
              <a:gd name="connsiteY73" fmla="*/ 2230 h 10000"/>
              <a:gd name="connsiteX74" fmla="*/ 8362 w 10000"/>
              <a:gd name="connsiteY74" fmla="*/ 1951 h 10000"/>
              <a:gd name="connsiteX75" fmla="*/ 8362 w 10000"/>
              <a:gd name="connsiteY75" fmla="*/ 1951 h 10000"/>
              <a:gd name="connsiteX76" fmla="*/ 8235 w 10000"/>
              <a:gd name="connsiteY76" fmla="*/ 1951 h 10000"/>
              <a:gd name="connsiteX77" fmla="*/ 7981 w 10000"/>
              <a:gd name="connsiteY77" fmla="*/ 1951 h 10000"/>
              <a:gd name="connsiteX78" fmla="*/ 7726 w 10000"/>
              <a:gd name="connsiteY78" fmla="*/ 1951 h 10000"/>
              <a:gd name="connsiteX79" fmla="*/ 7346 w 10000"/>
              <a:gd name="connsiteY79" fmla="*/ 1951 h 10000"/>
              <a:gd name="connsiteX80" fmla="*/ 6963 w 10000"/>
              <a:gd name="connsiteY80" fmla="*/ 1951 h 10000"/>
              <a:gd name="connsiteX81" fmla="*/ 6456 w 10000"/>
              <a:gd name="connsiteY81" fmla="*/ 2230 h 10000"/>
              <a:gd name="connsiteX82" fmla="*/ 5691 w 10000"/>
              <a:gd name="connsiteY82" fmla="*/ 2230 h 10000"/>
              <a:gd name="connsiteX83" fmla="*/ 5072 w 10000"/>
              <a:gd name="connsiteY83" fmla="*/ 2230 h 10000"/>
              <a:gd name="connsiteX84" fmla="*/ 4435 w 10000"/>
              <a:gd name="connsiteY84" fmla="*/ 2509 h 10000"/>
              <a:gd name="connsiteX85" fmla="*/ 3800 w 10000"/>
              <a:gd name="connsiteY85" fmla="*/ 2787 h 10000"/>
              <a:gd name="connsiteX86" fmla="*/ 3293 w 10000"/>
              <a:gd name="connsiteY86" fmla="*/ 2787 h 10000"/>
              <a:gd name="connsiteX87" fmla="*/ 2783 w 10000"/>
              <a:gd name="connsiteY87" fmla="*/ 3066 h 10000"/>
              <a:gd name="connsiteX88" fmla="*/ 2162 w 10000"/>
              <a:gd name="connsiteY88" fmla="*/ 3345 h 10000"/>
              <a:gd name="connsiteX89" fmla="*/ 1400 w 10000"/>
              <a:gd name="connsiteY89" fmla="*/ 3345 h 10000"/>
              <a:gd name="connsiteX90" fmla="*/ 637 w 10000"/>
              <a:gd name="connsiteY90" fmla="*/ 3624 h 10000"/>
              <a:gd name="connsiteX91" fmla="*/ 256 w 10000"/>
              <a:gd name="connsiteY91" fmla="*/ 3902 h 10000"/>
              <a:gd name="connsiteX92" fmla="*/ 0 w 10000"/>
              <a:gd name="connsiteY92" fmla="*/ 3902 h 10000"/>
              <a:gd name="connsiteX93" fmla="*/ 511 w 10000"/>
              <a:gd name="connsiteY93" fmla="*/ 2230 h 10000"/>
              <a:gd name="connsiteX0" fmla="*/ 511 w 10000"/>
              <a:gd name="connsiteY0" fmla="*/ 2230 h 10000"/>
              <a:gd name="connsiteX1" fmla="*/ 2418 w 10000"/>
              <a:gd name="connsiteY1" fmla="*/ 1951 h 10000"/>
              <a:gd name="connsiteX2" fmla="*/ 4435 w 10000"/>
              <a:gd name="connsiteY2" fmla="*/ 1394 h 10000"/>
              <a:gd name="connsiteX3" fmla="*/ 4947 w 10000"/>
              <a:gd name="connsiteY3" fmla="*/ 1394 h 10000"/>
              <a:gd name="connsiteX4" fmla="*/ 5455 w 10000"/>
              <a:gd name="connsiteY4" fmla="*/ 1115 h 10000"/>
              <a:gd name="connsiteX5" fmla="*/ 5821 w 10000"/>
              <a:gd name="connsiteY5" fmla="*/ 1115 h 10000"/>
              <a:gd name="connsiteX6" fmla="*/ 6201 w 10000"/>
              <a:gd name="connsiteY6" fmla="*/ 1115 h 10000"/>
              <a:gd name="connsiteX7" fmla="*/ 6456 w 10000"/>
              <a:gd name="connsiteY7" fmla="*/ 836 h 10000"/>
              <a:gd name="connsiteX8" fmla="*/ 6836 w 10000"/>
              <a:gd name="connsiteY8" fmla="*/ 836 h 10000"/>
              <a:gd name="connsiteX9" fmla="*/ 6963 w 10000"/>
              <a:gd name="connsiteY9" fmla="*/ 836 h 10000"/>
              <a:gd name="connsiteX10" fmla="*/ 7219 w 10000"/>
              <a:gd name="connsiteY10" fmla="*/ 836 h 10000"/>
              <a:gd name="connsiteX11" fmla="*/ 7473 w 10000"/>
              <a:gd name="connsiteY11" fmla="*/ 557 h 10000"/>
              <a:gd name="connsiteX12" fmla="*/ 7726 w 10000"/>
              <a:gd name="connsiteY12" fmla="*/ 557 h 10000"/>
              <a:gd name="connsiteX13" fmla="*/ 7981 w 10000"/>
              <a:gd name="connsiteY13" fmla="*/ 557 h 10000"/>
              <a:gd name="connsiteX14" fmla="*/ 8108 w 10000"/>
              <a:gd name="connsiteY14" fmla="*/ 279 h 10000"/>
              <a:gd name="connsiteX15" fmla="*/ 8235 w 10000"/>
              <a:gd name="connsiteY15" fmla="*/ 0 h 10000"/>
              <a:gd name="connsiteX16" fmla="*/ 8491 w 10000"/>
              <a:gd name="connsiteY16" fmla="*/ 0 h 10000"/>
              <a:gd name="connsiteX17" fmla="*/ 8601 w 10000"/>
              <a:gd name="connsiteY17" fmla="*/ 279 h 10000"/>
              <a:gd name="connsiteX18" fmla="*/ 8854 w 10000"/>
              <a:gd name="connsiteY18" fmla="*/ 279 h 10000"/>
              <a:gd name="connsiteX19" fmla="*/ 8983 w 10000"/>
              <a:gd name="connsiteY19" fmla="*/ 557 h 10000"/>
              <a:gd name="connsiteX20" fmla="*/ 9365 w 10000"/>
              <a:gd name="connsiteY20" fmla="*/ 836 h 10000"/>
              <a:gd name="connsiteX21" fmla="*/ 9618 w 10000"/>
              <a:gd name="connsiteY21" fmla="*/ 1394 h 10000"/>
              <a:gd name="connsiteX22" fmla="*/ 9873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73 w 10000"/>
              <a:gd name="connsiteY26" fmla="*/ 2509 h 10000"/>
              <a:gd name="connsiteX27" fmla="*/ 9873 w 10000"/>
              <a:gd name="connsiteY27" fmla="*/ 2509 h 10000"/>
              <a:gd name="connsiteX28" fmla="*/ 9746 w 10000"/>
              <a:gd name="connsiteY28" fmla="*/ 2509 h 10000"/>
              <a:gd name="connsiteX29" fmla="*/ 9618 w 10000"/>
              <a:gd name="connsiteY29" fmla="*/ 2787 h 10000"/>
              <a:gd name="connsiteX30" fmla="*/ 9491 w 10000"/>
              <a:gd name="connsiteY30" fmla="*/ 3345 h 10000"/>
              <a:gd name="connsiteX31" fmla="*/ 9365 w 10000"/>
              <a:gd name="connsiteY31" fmla="*/ 3624 h 10000"/>
              <a:gd name="connsiteX32" fmla="*/ 9365 w 10000"/>
              <a:gd name="connsiteY32" fmla="*/ 4460 h 10000"/>
              <a:gd name="connsiteX33" fmla="*/ 9239 w 10000"/>
              <a:gd name="connsiteY33" fmla="*/ 4983 h 10000"/>
              <a:gd name="connsiteX34" fmla="*/ 9111 w 10000"/>
              <a:gd name="connsiteY34" fmla="*/ 5819 h 10000"/>
              <a:gd name="connsiteX35" fmla="*/ 8854 w 10000"/>
              <a:gd name="connsiteY35" fmla="*/ 7213 h 10000"/>
              <a:gd name="connsiteX36" fmla="*/ 8727 w 10000"/>
              <a:gd name="connsiteY36" fmla="*/ 8049 h 10000"/>
              <a:gd name="connsiteX37" fmla="*/ 8491 w 10000"/>
              <a:gd name="connsiteY37" fmla="*/ 8606 h 10000"/>
              <a:gd name="connsiteX38" fmla="*/ 8362 w 10000"/>
              <a:gd name="connsiteY38" fmla="*/ 9164 h 10000"/>
              <a:gd name="connsiteX39" fmla="*/ 8108 w 10000"/>
              <a:gd name="connsiteY39" fmla="*/ 9443 h 10000"/>
              <a:gd name="connsiteX40" fmla="*/ 7853 w 10000"/>
              <a:gd name="connsiteY40" fmla="*/ 9721 h 10000"/>
              <a:gd name="connsiteX41" fmla="*/ 7726 w 10000"/>
              <a:gd name="connsiteY41" fmla="*/ 10000 h 10000"/>
              <a:gd name="connsiteX42" fmla="*/ 7601 w 10000"/>
              <a:gd name="connsiteY42" fmla="*/ 10000 h 10000"/>
              <a:gd name="connsiteX43" fmla="*/ 7473 w 10000"/>
              <a:gd name="connsiteY43" fmla="*/ 10000 h 10000"/>
              <a:gd name="connsiteX44" fmla="*/ 7346 w 10000"/>
              <a:gd name="connsiteY44" fmla="*/ 10000 h 10000"/>
              <a:gd name="connsiteX45" fmla="*/ 7346 w 10000"/>
              <a:gd name="connsiteY45" fmla="*/ 9721 h 10000"/>
              <a:gd name="connsiteX46" fmla="*/ 7219 w 10000"/>
              <a:gd name="connsiteY46" fmla="*/ 9443 h 10000"/>
              <a:gd name="connsiteX47" fmla="*/ 7219 w 10000"/>
              <a:gd name="connsiteY47" fmla="*/ 9164 h 10000"/>
              <a:gd name="connsiteX48" fmla="*/ 7219 w 10000"/>
              <a:gd name="connsiteY48" fmla="*/ 8885 h 10000"/>
              <a:gd name="connsiteX49" fmla="*/ 7090 w 10000"/>
              <a:gd name="connsiteY49" fmla="*/ 8328 h 10000"/>
              <a:gd name="connsiteX50" fmla="*/ 6836 w 10000"/>
              <a:gd name="connsiteY50" fmla="*/ 7770 h 10000"/>
              <a:gd name="connsiteX51" fmla="*/ 6456 w 10000"/>
              <a:gd name="connsiteY51" fmla="*/ 7213 h 10000"/>
              <a:gd name="connsiteX52" fmla="*/ 6201 w 10000"/>
              <a:gd name="connsiteY52" fmla="*/ 6934 h 10000"/>
              <a:gd name="connsiteX53" fmla="*/ 5947 w 10000"/>
              <a:gd name="connsiteY53" fmla="*/ 6655 h 10000"/>
              <a:gd name="connsiteX54" fmla="*/ 5821 w 10000"/>
              <a:gd name="connsiteY54" fmla="*/ 6376 h 10000"/>
              <a:gd name="connsiteX55" fmla="*/ 5821 w 10000"/>
              <a:gd name="connsiteY55" fmla="*/ 6098 h 10000"/>
              <a:gd name="connsiteX56" fmla="*/ 5947 w 10000"/>
              <a:gd name="connsiteY56" fmla="*/ 6098 h 10000"/>
              <a:gd name="connsiteX57" fmla="*/ 6074 w 10000"/>
              <a:gd name="connsiteY57" fmla="*/ 6098 h 10000"/>
              <a:gd name="connsiteX58" fmla="*/ 6328 w 10000"/>
              <a:gd name="connsiteY58" fmla="*/ 6098 h 10000"/>
              <a:gd name="connsiteX59" fmla="*/ 6583 w 10000"/>
              <a:gd name="connsiteY59" fmla="*/ 6376 h 10000"/>
              <a:gd name="connsiteX60" fmla="*/ 6963 w 10000"/>
              <a:gd name="connsiteY60" fmla="*/ 6655 h 10000"/>
              <a:gd name="connsiteX61" fmla="*/ 7090 w 10000"/>
              <a:gd name="connsiteY61" fmla="*/ 6655 h 10000"/>
              <a:gd name="connsiteX62" fmla="*/ 7346 w 10000"/>
              <a:gd name="connsiteY62" fmla="*/ 6655 h 10000"/>
              <a:gd name="connsiteX63" fmla="*/ 7473 w 10000"/>
              <a:gd name="connsiteY63" fmla="*/ 6655 h 10000"/>
              <a:gd name="connsiteX64" fmla="*/ 7601 w 10000"/>
              <a:gd name="connsiteY64" fmla="*/ 6655 h 10000"/>
              <a:gd name="connsiteX65" fmla="*/ 7726 w 10000"/>
              <a:gd name="connsiteY65" fmla="*/ 6655 h 10000"/>
              <a:gd name="connsiteX66" fmla="*/ 7726 w 10000"/>
              <a:gd name="connsiteY66" fmla="*/ 6376 h 10000"/>
              <a:gd name="connsiteX67" fmla="*/ 7853 w 10000"/>
              <a:gd name="connsiteY67" fmla="*/ 6098 h 10000"/>
              <a:gd name="connsiteX68" fmla="*/ 7981 w 10000"/>
              <a:gd name="connsiteY68" fmla="*/ 5819 h 10000"/>
              <a:gd name="connsiteX69" fmla="*/ 7981 w 10000"/>
              <a:gd name="connsiteY69" fmla="*/ 5261 h 10000"/>
              <a:gd name="connsiteX70" fmla="*/ 8108 w 10000"/>
              <a:gd name="connsiteY70" fmla="*/ 4460 h 10000"/>
              <a:gd name="connsiteX71" fmla="*/ 8235 w 10000"/>
              <a:gd name="connsiteY71" fmla="*/ 3345 h 10000"/>
              <a:gd name="connsiteX72" fmla="*/ 8362 w 10000"/>
              <a:gd name="connsiteY72" fmla="*/ 2787 h 10000"/>
              <a:gd name="connsiteX73" fmla="*/ 8362 w 10000"/>
              <a:gd name="connsiteY73" fmla="*/ 2230 h 10000"/>
              <a:gd name="connsiteX74" fmla="*/ 8362 w 10000"/>
              <a:gd name="connsiteY74" fmla="*/ 1951 h 10000"/>
              <a:gd name="connsiteX75" fmla="*/ 8362 w 10000"/>
              <a:gd name="connsiteY75" fmla="*/ 1951 h 10000"/>
              <a:gd name="connsiteX76" fmla="*/ 8235 w 10000"/>
              <a:gd name="connsiteY76" fmla="*/ 1951 h 10000"/>
              <a:gd name="connsiteX77" fmla="*/ 7981 w 10000"/>
              <a:gd name="connsiteY77" fmla="*/ 1951 h 10000"/>
              <a:gd name="connsiteX78" fmla="*/ 7726 w 10000"/>
              <a:gd name="connsiteY78" fmla="*/ 1951 h 10000"/>
              <a:gd name="connsiteX79" fmla="*/ 7346 w 10000"/>
              <a:gd name="connsiteY79" fmla="*/ 1951 h 10000"/>
              <a:gd name="connsiteX80" fmla="*/ 6963 w 10000"/>
              <a:gd name="connsiteY80" fmla="*/ 1951 h 10000"/>
              <a:gd name="connsiteX81" fmla="*/ 6456 w 10000"/>
              <a:gd name="connsiteY81" fmla="*/ 2230 h 10000"/>
              <a:gd name="connsiteX82" fmla="*/ 5691 w 10000"/>
              <a:gd name="connsiteY82" fmla="*/ 2230 h 10000"/>
              <a:gd name="connsiteX83" fmla="*/ 5072 w 10000"/>
              <a:gd name="connsiteY83" fmla="*/ 2230 h 10000"/>
              <a:gd name="connsiteX84" fmla="*/ 4435 w 10000"/>
              <a:gd name="connsiteY84" fmla="*/ 2509 h 10000"/>
              <a:gd name="connsiteX85" fmla="*/ 3800 w 10000"/>
              <a:gd name="connsiteY85" fmla="*/ 2787 h 10000"/>
              <a:gd name="connsiteX86" fmla="*/ 3293 w 10000"/>
              <a:gd name="connsiteY86" fmla="*/ 2787 h 10000"/>
              <a:gd name="connsiteX87" fmla="*/ 2783 w 10000"/>
              <a:gd name="connsiteY87" fmla="*/ 3066 h 10000"/>
              <a:gd name="connsiteX88" fmla="*/ 2162 w 10000"/>
              <a:gd name="connsiteY88" fmla="*/ 3345 h 10000"/>
              <a:gd name="connsiteX89" fmla="*/ 1400 w 10000"/>
              <a:gd name="connsiteY89" fmla="*/ 3345 h 10000"/>
              <a:gd name="connsiteX90" fmla="*/ 256 w 10000"/>
              <a:gd name="connsiteY90" fmla="*/ 3902 h 10000"/>
              <a:gd name="connsiteX91" fmla="*/ 0 w 10000"/>
              <a:gd name="connsiteY91" fmla="*/ 3902 h 10000"/>
              <a:gd name="connsiteX92" fmla="*/ 511 w 10000"/>
              <a:gd name="connsiteY92" fmla="*/ 2230 h 10000"/>
              <a:gd name="connsiteX0" fmla="*/ 511 w 10000"/>
              <a:gd name="connsiteY0" fmla="*/ 2230 h 10000"/>
              <a:gd name="connsiteX1" fmla="*/ 2418 w 10000"/>
              <a:gd name="connsiteY1" fmla="*/ 1951 h 10000"/>
              <a:gd name="connsiteX2" fmla="*/ 4435 w 10000"/>
              <a:gd name="connsiteY2" fmla="*/ 1394 h 10000"/>
              <a:gd name="connsiteX3" fmla="*/ 4947 w 10000"/>
              <a:gd name="connsiteY3" fmla="*/ 1394 h 10000"/>
              <a:gd name="connsiteX4" fmla="*/ 5455 w 10000"/>
              <a:gd name="connsiteY4" fmla="*/ 1115 h 10000"/>
              <a:gd name="connsiteX5" fmla="*/ 5821 w 10000"/>
              <a:gd name="connsiteY5" fmla="*/ 1115 h 10000"/>
              <a:gd name="connsiteX6" fmla="*/ 6201 w 10000"/>
              <a:gd name="connsiteY6" fmla="*/ 1115 h 10000"/>
              <a:gd name="connsiteX7" fmla="*/ 6456 w 10000"/>
              <a:gd name="connsiteY7" fmla="*/ 836 h 10000"/>
              <a:gd name="connsiteX8" fmla="*/ 6836 w 10000"/>
              <a:gd name="connsiteY8" fmla="*/ 836 h 10000"/>
              <a:gd name="connsiteX9" fmla="*/ 6963 w 10000"/>
              <a:gd name="connsiteY9" fmla="*/ 836 h 10000"/>
              <a:gd name="connsiteX10" fmla="*/ 7219 w 10000"/>
              <a:gd name="connsiteY10" fmla="*/ 836 h 10000"/>
              <a:gd name="connsiteX11" fmla="*/ 7473 w 10000"/>
              <a:gd name="connsiteY11" fmla="*/ 557 h 10000"/>
              <a:gd name="connsiteX12" fmla="*/ 7726 w 10000"/>
              <a:gd name="connsiteY12" fmla="*/ 557 h 10000"/>
              <a:gd name="connsiteX13" fmla="*/ 7981 w 10000"/>
              <a:gd name="connsiteY13" fmla="*/ 557 h 10000"/>
              <a:gd name="connsiteX14" fmla="*/ 8108 w 10000"/>
              <a:gd name="connsiteY14" fmla="*/ 279 h 10000"/>
              <a:gd name="connsiteX15" fmla="*/ 8235 w 10000"/>
              <a:gd name="connsiteY15" fmla="*/ 0 h 10000"/>
              <a:gd name="connsiteX16" fmla="*/ 8491 w 10000"/>
              <a:gd name="connsiteY16" fmla="*/ 0 h 10000"/>
              <a:gd name="connsiteX17" fmla="*/ 8601 w 10000"/>
              <a:gd name="connsiteY17" fmla="*/ 279 h 10000"/>
              <a:gd name="connsiteX18" fmla="*/ 8854 w 10000"/>
              <a:gd name="connsiteY18" fmla="*/ 279 h 10000"/>
              <a:gd name="connsiteX19" fmla="*/ 8983 w 10000"/>
              <a:gd name="connsiteY19" fmla="*/ 557 h 10000"/>
              <a:gd name="connsiteX20" fmla="*/ 9365 w 10000"/>
              <a:gd name="connsiteY20" fmla="*/ 836 h 10000"/>
              <a:gd name="connsiteX21" fmla="*/ 9618 w 10000"/>
              <a:gd name="connsiteY21" fmla="*/ 1394 h 10000"/>
              <a:gd name="connsiteX22" fmla="*/ 9873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73 w 10000"/>
              <a:gd name="connsiteY26" fmla="*/ 2509 h 10000"/>
              <a:gd name="connsiteX27" fmla="*/ 9873 w 10000"/>
              <a:gd name="connsiteY27" fmla="*/ 2509 h 10000"/>
              <a:gd name="connsiteX28" fmla="*/ 9746 w 10000"/>
              <a:gd name="connsiteY28" fmla="*/ 2509 h 10000"/>
              <a:gd name="connsiteX29" fmla="*/ 9618 w 10000"/>
              <a:gd name="connsiteY29" fmla="*/ 2787 h 10000"/>
              <a:gd name="connsiteX30" fmla="*/ 9491 w 10000"/>
              <a:gd name="connsiteY30" fmla="*/ 3345 h 10000"/>
              <a:gd name="connsiteX31" fmla="*/ 9365 w 10000"/>
              <a:gd name="connsiteY31" fmla="*/ 3624 h 10000"/>
              <a:gd name="connsiteX32" fmla="*/ 9365 w 10000"/>
              <a:gd name="connsiteY32" fmla="*/ 4460 h 10000"/>
              <a:gd name="connsiteX33" fmla="*/ 9239 w 10000"/>
              <a:gd name="connsiteY33" fmla="*/ 4983 h 10000"/>
              <a:gd name="connsiteX34" fmla="*/ 9111 w 10000"/>
              <a:gd name="connsiteY34" fmla="*/ 5819 h 10000"/>
              <a:gd name="connsiteX35" fmla="*/ 8854 w 10000"/>
              <a:gd name="connsiteY35" fmla="*/ 7213 h 10000"/>
              <a:gd name="connsiteX36" fmla="*/ 8727 w 10000"/>
              <a:gd name="connsiteY36" fmla="*/ 8049 h 10000"/>
              <a:gd name="connsiteX37" fmla="*/ 8491 w 10000"/>
              <a:gd name="connsiteY37" fmla="*/ 8606 h 10000"/>
              <a:gd name="connsiteX38" fmla="*/ 8362 w 10000"/>
              <a:gd name="connsiteY38" fmla="*/ 9164 h 10000"/>
              <a:gd name="connsiteX39" fmla="*/ 8108 w 10000"/>
              <a:gd name="connsiteY39" fmla="*/ 9443 h 10000"/>
              <a:gd name="connsiteX40" fmla="*/ 7853 w 10000"/>
              <a:gd name="connsiteY40" fmla="*/ 9721 h 10000"/>
              <a:gd name="connsiteX41" fmla="*/ 7726 w 10000"/>
              <a:gd name="connsiteY41" fmla="*/ 10000 h 10000"/>
              <a:gd name="connsiteX42" fmla="*/ 7601 w 10000"/>
              <a:gd name="connsiteY42" fmla="*/ 10000 h 10000"/>
              <a:gd name="connsiteX43" fmla="*/ 7473 w 10000"/>
              <a:gd name="connsiteY43" fmla="*/ 10000 h 10000"/>
              <a:gd name="connsiteX44" fmla="*/ 7346 w 10000"/>
              <a:gd name="connsiteY44" fmla="*/ 10000 h 10000"/>
              <a:gd name="connsiteX45" fmla="*/ 7346 w 10000"/>
              <a:gd name="connsiteY45" fmla="*/ 9721 h 10000"/>
              <a:gd name="connsiteX46" fmla="*/ 7219 w 10000"/>
              <a:gd name="connsiteY46" fmla="*/ 9443 h 10000"/>
              <a:gd name="connsiteX47" fmla="*/ 7219 w 10000"/>
              <a:gd name="connsiteY47" fmla="*/ 9164 h 10000"/>
              <a:gd name="connsiteX48" fmla="*/ 7219 w 10000"/>
              <a:gd name="connsiteY48" fmla="*/ 8885 h 10000"/>
              <a:gd name="connsiteX49" fmla="*/ 7090 w 10000"/>
              <a:gd name="connsiteY49" fmla="*/ 8328 h 10000"/>
              <a:gd name="connsiteX50" fmla="*/ 6836 w 10000"/>
              <a:gd name="connsiteY50" fmla="*/ 7770 h 10000"/>
              <a:gd name="connsiteX51" fmla="*/ 6456 w 10000"/>
              <a:gd name="connsiteY51" fmla="*/ 7213 h 10000"/>
              <a:gd name="connsiteX52" fmla="*/ 6201 w 10000"/>
              <a:gd name="connsiteY52" fmla="*/ 6934 h 10000"/>
              <a:gd name="connsiteX53" fmla="*/ 5947 w 10000"/>
              <a:gd name="connsiteY53" fmla="*/ 6655 h 10000"/>
              <a:gd name="connsiteX54" fmla="*/ 5821 w 10000"/>
              <a:gd name="connsiteY54" fmla="*/ 6376 h 10000"/>
              <a:gd name="connsiteX55" fmla="*/ 5821 w 10000"/>
              <a:gd name="connsiteY55" fmla="*/ 6098 h 10000"/>
              <a:gd name="connsiteX56" fmla="*/ 5947 w 10000"/>
              <a:gd name="connsiteY56" fmla="*/ 6098 h 10000"/>
              <a:gd name="connsiteX57" fmla="*/ 6074 w 10000"/>
              <a:gd name="connsiteY57" fmla="*/ 6098 h 10000"/>
              <a:gd name="connsiteX58" fmla="*/ 6328 w 10000"/>
              <a:gd name="connsiteY58" fmla="*/ 6098 h 10000"/>
              <a:gd name="connsiteX59" fmla="*/ 6583 w 10000"/>
              <a:gd name="connsiteY59" fmla="*/ 6376 h 10000"/>
              <a:gd name="connsiteX60" fmla="*/ 6963 w 10000"/>
              <a:gd name="connsiteY60" fmla="*/ 6655 h 10000"/>
              <a:gd name="connsiteX61" fmla="*/ 7090 w 10000"/>
              <a:gd name="connsiteY61" fmla="*/ 6655 h 10000"/>
              <a:gd name="connsiteX62" fmla="*/ 7346 w 10000"/>
              <a:gd name="connsiteY62" fmla="*/ 6655 h 10000"/>
              <a:gd name="connsiteX63" fmla="*/ 7473 w 10000"/>
              <a:gd name="connsiteY63" fmla="*/ 6655 h 10000"/>
              <a:gd name="connsiteX64" fmla="*/ 7601 w 10000"/>
              <a:gd name="connsiteY64" fmla="*/ 6655 h 10000"/>
              <a:gd name="connsiteX65" fmla="*/ 7726 w 10000"/>
              <a:gd name="connsiteY65" fmla="*/ 6655 h 10000"/>
              <a:gd name="connsiteX66" fmla="*/ 7726 w 10000"/>
              <a:gd name="connsiteY66" fmla="*/ 6376 h 10000"/>
              <a:gd name="connsiteX67" fmla="*/ 7853 w 10000"/>
              <a:gd name="connsiteY67" fmla="*/ 6098 h 10000"/>
              <a:gd name="connsiteX68" fmla="*/ 7981 w 10000"/>
              <a:gd name="connsiteY68" fmla="*/ 5819 h 10000"/>
              <a:gd name="connsiteX69" fmla="*/ 7981 w 10000"/>
              <a:gd name="connsiteY69" fmla="*/ 5261 h 10000"/>
              <a:gd name="connsiteX70" fmla="*/ 8108 w 10000"/>
              <a:gd name="connsiteY70" fmla="*/ 4460 h 10000"/>
              <a:gd name="connsiteX71" fmla="*/ 8235 w 10000"/>
              <a:gd name="connsiteY71" fmla="*/ 3345 h 10000"/>
              <a:gd name="connsiteX72" fmla="*/ 8362 w 10000"/>
              <a:gd name="connsiteY72" fmla="*/ 2787 h 10000"/>
              <a:gd name="connsiteX73" fmla="*/ 8362 w 10000"/>
              <a:gd name="connsiteY73" fmla="*/ 2230 h 10000"/>
              <a:gd name="connsiteX74" fmla="*/ 8362 w 10000"/>
              <a:gd name="connsiteY74" fmla="*/ 1951 h 10000"/>
              <a:gd name="connsiteX75" fmla="*/ 8362 w 10000"/>
              <a:gd name="connsiteY75" fmla="*/ 1951 h 10000"/>
              <a:gd name="connsiteX76" fmla="*/ 8235 w 10000"/>
              <a:gd name="connsiteY76" fmla="*/ 1951 h 10000"/>
              <a:gd name="connsiteX77" fmla="*/ 7981 w 10000"/>
              <a:gd name="connsiteY77" fmla="*/ 1951 h 10000"/>
              <a:gd name="connsiteX78" fmla="*/ 7726 w 10000"/>
              <a:gd name="connsiteY78" fmla="*/ 1951 h 10000"/>
              <a:gd name="connsiteX79" fmla="*/ 7346 w 10000"/>
              <a:gd name="connsiteY79" fmla="*/ 1951 h 10000"/>
              <a:gd name="connsiteX80" fmla="*/ 6963 w 10000"/>
              <a:gd name="connsiteY80" fmla="*/ 1951 h 10000"/>
              <a:gd name="connsiteX81" fmla="*/ 6456 w 10000"/>
              <a:gd name="connsiteY81" fmla="*/ 2230 h 10000"/>
              <a:gd name="connsiteX82" fmla="*/ 5691 w 10000"/>
              <a:gd name="connsiteY82" fmla="*/ 2230 h 10000"/>
              <a:gd name="connsiteX83" fmla="*/ 5072 w 10000"/>
              <a:gd name="connsiteY83" fmla="*/ 2230 h 10000"/>
              <a:gd name="connsiteX84" fmla="*/ 4435 w 10000"/>
              <a:gd name="connsiteY84" fmla="*/ 2509 h 10000"/>
              <a:gd name="connsiteX85" fmla="*/ 3800 w 10000"/>
              <a:gd name="connsiteY85" fmla="*/ 2787 h 10000"/>
              <a:gd name="connsiteX86" fmla="*/ 3293 w 10000"/>
              <a:gd name="connsiteY86" fmla="*/ 2787 h 10000"/>
              <a:gd name="connsiteX87" fmla="*/ 2783 w 10000"/>
              <a:gd name="connsiteY87" fmla="*/ 3066 h 10000"/>
              <a:gd name="connsiteX88" fmla="*/ 2162 w 10000"/>
              <a:gd name="connsiteY88" fmla="*/ 3345 h 10000"/>
              <a:gd name="connsiteX89" fmla="*/ 1400 w 10000"/>
              <a:gd name="connsiteY89" fmla="*/ 3345 h 10000"/>
              <a:gd name="connsiteX90" fmla="*/ 0 w 10000"/>
              <a:gd name="connsiteY90" fmla="*/ 3902 h 10000"/>
              <a:gd name="connsiteX91" fmla="*/ 511 w 10000"/>
              <a:gd name="connsiteY91" fmla="*/ 2230 h 10000"/>
              <a:gd name="connsiteX0" fmla="*/ 0 w 9489"/>
              <a:gd name="connsiteY0" fmla="*/ 2230 h 10000"/>
              <a:gd name="connsiteX1" fmla="*/ 1907 w 9489"/>
              <a:gd name="connsiteY1" fmla="*/ 1951 h 10000"/>
              <a:gd name="connsiteX2" fmla="*/ 3924 w 9489"/>
              <a:gd name="connsiteY2" fmla="*/ 1394 h 10000"/>
              <a:gd name="connsiteX3" fmla="*/ 4436 w 9489"/>
              <a:gd name="connsiteY3" fmla="*/ 1394 h 10000"/>
              <a:gd name="connsiteX4" fmla="*/ 4944 w 9489"/>
              <a:gd name="connsiteY4" fmla="*/ 1115 h 10000"/>
              <a:gd name="connsiteX5" fmla="*/ 5310 w 9489"/>
              <a:gd name="connsiteY5" fmla="*/ 1115 h 10000"/>
              <a:gd name="connsiteX6" fmla="*/ 5690 w 9489"/>
              <a:gd name="connsiteY6" fmla="*/ 1115 h 10000"/>
              <a:gd name="connsiteX7" fmla="*/ 5945 w 9489"/>
              <a:gd name="connsiteY7" fmla="*/ 836 h 10000"/>
              <a:gd name="connsiteX8" fmla="*/ 6325 w 9489"/>
              <a:gd name="connsiteY8" fmla="*/ 836 h 10000"/>
              <a:gd name="connsiteX9" fmla="*/ 6452 w 9489"/>
              <a:gd name="connsiteY9" fmla="*/ 836 h 10000"/>
              <a:gd name="connsiteX10" fmla="*/ 6708 w 9489"/>
              <a:gd name="connsiteY10" fmla="*/ 836 h 10000"/>
              <a:gd name="connsiteX11" fmla="*/ 6962 w 9489"/>
              <a:gd name="connsiteY11" fmla="*/ 557 h 10000"/>
              <a:gd name="connsiteX12" fmla="*/ 7215 w 9489"/>
              <a:gd name="connsiteY12" fmla="*/ 557 h 10000"/>
              <a:gd name="connsiteX13" fmla="*/ 7470 w 9489"/>
              <a:gd name="connsiteY13" fmla="*/ 557 h 10000"/>
              <a:gd name="connsiteX14" fmla="*/ 7597 w 9489"/>
              <a:gd name="connsiteY14" fmla="*/ 279 h 10000"/>
              <a:gd name="connsiteX15" fmla="*/ 7724 w 9489"/>
              <a:gd name="connsiteY15" fmla="*/ 0 h 10000"/>
              <a:gd name="connsiteX16" fmla="*/ 7980 w 9489"/>
              <a:gd name="connsiteY16" fmla="*/ 0 h 10000"/>
              <a:gd name="connsiteX17" fmla="*/ 8090 w 9489"/>
              <a:gd name="connsiteY17" fmla="*/ 279 h 10000"/>
              <a:gd name="connsiteX18" fmla="*/ 8343 w 9489"/>
              <a:gd name="connsiteY18" fmla="*/ 279 h 10000"/>
              <a:gd name="connsiteX19" fmla="*/ 8472 w 9489"/>
              <a:gd name="connsiteY19" fmla="*/ 557 h 10000"/>
              <a:gd name="connsiteX20" fmla="*/ 8854 w 9489"/>
              <a:gd name="connsiteY20" fmla="*/ 836 h 10000"/>
              <a:gd name="connsiteX21" fmla="*/ 9107 w 9489"/>
              <a:gd name="connsiteY21" fmla="*/ 1394 h 10000"/>
              <a:gd name="connsiteX22" fmla="*/ 9362 w 9489"/>
              <a:gd name="connsiteY22" fmla="*/ 1672 h 10000"/>
              <a:gd name="connsiteX23" fmla="*/ 9489 w 9489"/>
              <a:gd name="connsiteY23" fmla="*/ 1951 h 10000"/>
              <a:gd name="connsiteX24" fmla="*/ 9489 w 9489"/>
              <a:gd name="connsiteY24" fmla="*/ 1951 h 10000"/>
              <a:gd name="connsiteX25" fmla="*/ 9489 w 9489"/>
              <a:gd name="connsiteY25" fmla="*/ 2230 h 10000"/>
              <a:gd name="connsiteX26" fmla="*/ 9362 w 9489"/>
              <a:gd name="connsiteY26" fmla="*/ 2509 h 10000"/>
              <a:gd name="connsiteX27" fmla="*/ 9362 w 9489"/>
              <a:gd name="connsiteY27" fmla="*/ 2509 h 10000"/>
              <a:gd name="connsiteX28" fmla="*/ 9235 w 9489"/>
              <a:gd name="connsiteY28" fmla="*/ 2509 h 10000"/>
              <a:gd name="connsiteX29" fmla="*/ 9107 w 9489"/>
              <a:gd name="connsiteY29" fmla="*/ 2787 h 10000"/>
              <a:gd name="connsiteX30" fmla="*/ 8980 w 9489"/>
              <a:gd name="connsiteY30" fmla="*/ 3345 h 10000"/>
              <a:gd name="connsiteX31" fmla="*/ 8854 w 9489"/>
              <a:gd name="connsiteY31" fmla="*/ 3624 h 10000"/>
              <a:gd name="connsiteX32" fmla="*/ 8854 w 9489"/>
              <a:gd name="connsiteY32" fmla="*/ 4460 h 10000"/>
              <a:gd name="connsiteX33" fmla="*/ 8728 w 9489"/>
              <a:gd name="connsiteY33" fmla="*/ 4983 h 10000"/>
              <a:gd name="connsiteX34" fmla="*/ 8600 w 9489"/>
              <a:gd name="connsiteY34" fmla="*/ 5819 h 10000"/>
              <a:gd name="connsiteX35" fmla="*/ 8343 w 9489"/>
              <a:gd name="connsiteY35" fmla="*/ 7213 h 10000"/>
              <a:gd name="connsiteX36" fmla="*/ 8216 w 9489"/>
              <a:gd name="connsiteY36" fmla="*/ 8049 h 10000"/>
              <a:gd name="connsiteX37" fmla="*/ 7980 w 9489"/>
              <a:gd name="connsiteY37" fmla="*/ 8606 h 10000"/>
              <a:gd name="connsiteX38" fmla="*/ 7851 w 9489"/>
              <a:gd name="connsiteY38" fmla="*/ 9164 h 10000"/>
              <a:gd name="connsiteX39" fmla="*/ 7597 w 9489"/>
              <a:gd name="connsiteY39" fmla="*/ 9443 h 10000"/>
              <a:gd name="connsiteX40" fmla="*/ 7342 w 9489"/>
              <a:gd name="connsiteY40" fmla="*/ 9721 h 10000"/>
              <a:gd name="connsiteX41" fmla="*/ 7215 w 9489"/>
              <a:gd name="connsiteY41" fmla="*/ 10000 h 10000"/>
              <a:gd name="connsiteX42" fmla="*/ 7090 w 9489"/>
              <a:gd name="connsiteY42" fmla="*/ 10000 h 10000"/>
              <a:gd name="connsiteX43" fmla="*/ 6962 w 9489"/>
              <a:gd name="connsiteY43" fmla="*/ 10000 h 10000"/>
              <a:gd name="connsiteX44" fmla="*/ 6835 w 9489"/>
              <a:gd name="connsiteY44" fmla="*/ 10000 h 10000"/>
              <a:gd name="connsiteX45" fmla="*/ 6835 w 9489"/>
              <a:gd name="connsiteY45" fmla="*/ 9721 h 10000"/>
              <a:gd name="connsiteX46" fmla="*/ 6708 w 9489"/>
              <a:gd name="connsiteY46" fmla="*/ 9443 h 10000"/>
              <a:gd name="connsiteX47" fmla="*/ 6708 w 9489"/>
              <a:gd name="connsiteY47" fmla="*/ 9164 h 10000"/>
              <a:gd name="connsiteX48" fmla="*/ 6708 w 9489"/>
              <a:gd name="connsiteY48" fmla="*/ 8885 h 10000"/>
              <a:gd name="connsiteX49" fmla="*/ 6579 w 9489"/>
              <a:gd name="connsiteY49" fmla="*/ 8328 h 10000"/>
              <a:gd name="connsiteX50" fmla="*/ 6325 w 9489"/>
              <a:gd name="connsiteY50" fmla="*/ 7770 h 10000"/>
              <a:gd name="connsiteX51" fmla="*/ 5945 w 9489"/>
              <a:gd name="connsiteY51" fmla="*/ 7213 h 10000"/>
              <a:gd name="connsiteX52" fmla="*/ 5690 w 9489"/>
              <a:gd name="connsiteY52" fmla="*/ 6934 h 10000"/>
              <a:gd name="connsiteX53" fmla="*/ 5436 w 9489"/>
              <a:gd name="connsiteY53" fmla="*/ 6655 h 10000"/>
              <a:gd name="connsiteX54" fmla="*/ 5310 w 9489"/>
              <a:gd name="connsiteY54" fmla="*/ 6376 h 10000"/>
              <a:gd name="connsiteX55" fmla="*/ 5310 w 9489"/>
              <a:gd name="connsiteY55" fmla="*/ 6098 h 10000"/>
              <a:gd name="connsiteX56" fmla="*/ 5436 w 9489"/>
              <a:gd name="connsiteY56" fmla="*/ 6098 h 10000"/>
              <a:gd name="connsiteX57" fmla="*/ 5563 w 9489"/>
              <a:gd name="connsiteY57" fmla="*/ 6098 h 10000"/>
              <a:gd name="connsiteX58" fmla="*/ 5817 w 9489"/>
              <a:gd name="connsiteY58" fmla="*/ 6098 h 10000"/>
              <a:gd name="connsiteX59" fmla="*/ 6072 w 9489"/>
              <a:gd name="connsiteY59" fmla="*/ 6376 h 10000"/>
              <a:gd name="connsiteX60" fmla="*/ 6452 w 9489"/>
              <a:gd name="connsiteY60" fmla="*/ 6655 h 10000"/>
              <a:gd name="connsiteX61" fmla="*/ 6579 w 9489"/>
              <a:gd name="connsiteY61" fmla="*/ 6655 h 10000"/>
              <a:gd name="connsiteX62" fmla="*/ 6835 w 9489"/>
              <a:gd name="connsiteY62" fmla="*/ 6655 h 10000"/>
              <a:gd name="connsiteX63" fmla="*/ 6962 w 9489"/>
              <a:gd name="connsiteY63" fmla="*/ 6655 h 10000"/>
              <a:gd name="connsiteX64" fmla="*/ 7090 w 9489"/>
              <a:gd name="connsiteY64" fmla="*/ 6655 h 10000"/>
              <a:gd name="connsiteX65" fmla="*/ 7215 w 9489"/>
              <a:gd name="connsiteY65" fmla="*/ 6655 h 10000"/>
              <a:gd name="connsiteX66" fmla="*/ 7215 w 9489"/>
              <a:gd name="connsiteY66" fmla="*/ 6376 h 10000"/>
              <a:gd name="connsiteX67" fmla="*/ 7342 w 9489"/>
              <a:gd name="connsiteY67" fmla="*/ 6098 h 10000"/>
              <a:gd name="connsiteX68" fmla="*/ 7470 w 9489"/>
              <a:gd name="connsiteY68" fmla="*/ 5819 h 10000"/>
              <a:gd name="connsiteX69" fmla="*/ 7470 w 9489"/>
              <a:gd name="connsiteY69" fmla="*/ 5261 h 10000"/>
              <a:gd name="connsiteX70" fmla="*/ 7597 w 9489"/>
              <a:gd name="connsiteY70" fmla="*/ 4460 h 10000"/>
              <a:gd name="connsiteX71" fmla="*/ 7724 w 9489"/>
              <a:gd name="connsiteY71" fmla="*/ 3345 h 10000"/>
              <a:gd name="connsiteX72" fmla="*/ 7851 w 9489"/>
              <a:gd name="connsiteY72" fmla="*/ 2787 h 10000"/>
              <a:gd name="connsiteX73" fmla="*/ 7851 w 9489"/>
              <a:gd name="connsiteY73" fmla="*/ 2230 h 10000"/>
              <a:gd name="connsiteX74" fmla="*/ 7851 w 9489"/>
              <a:gd name="connsiteY74" fmla="*/ 1951 h 10000"/>
              <a:gd name="connsiteX75" fmla="*/ 7851 w 9489"/>
              <a:gd name="connsiteY75" fmla="*/ 1951 h 10000"/>
              <a:gd name="connsiteX76" fmla="*/ 7724 w 9489"/>
              <a:gd name="connsiteY76" fmla="*/ 1951 h 10000"/>
              <a:gd name="connsiteX77" fmla="*/ 7470 w 9489"/>
              <a:gd name="connsiteY77" fmla="*/ 1951 h 10000"/>
              <a:gd name="connsiteX78" fmla="*/ 7215 w 9489"/>
              <a:gd name="connsiteY78" fmla="*/ 1951 h 10000"/>
              <a:gd name="connsiteX79" fmla="*/ 6835 w 9489"/>
              <a:gd name="connsiteY79" fmla="*/ 1951 h 10000"/>
              <a:gd name="connsiteX80" fmla="*/ 6452 w 9489"/>
              <a:gd name="connsiteY80" fmla="*/ 1951 h 10000"/>
              <a:gd name="connsiteX81" fmla="*/ 5945 w 9489"/>
              <a:gd name="connsiteY81" fmla="*/ 2230 h 10000"/>
              <a:gd name="connsiteX82" fmla="*/ 5180 w 9489"/>
              <a:gd name="connsiteY82" fmla="*/ 2230 h 10000"/>
              <a:gd name="connsiteX83" fmla="*/ 4561 w 9489"/>
              <a:gd name="connsiteY83" fmla="*/ 2230 h 10000"/>
              <a:gd name="connsiteX84" fmla="*/ 3924 w 9489"/>
              <a:gd name="connsiteY84" fmla="*/ 2509 h 10000"/>
              <a:gd name="connsiteX85" fmla="*/ 3289 w 9489"/>
              <a:gd name="connsiteY85" fmla="*/ 2787 h 10000"/>
              <a:gd name="connsiteX86" fmla="*/ 2782 w 9489"/>
              <a:gd name="connsiteY86" fmla="*/ 2787 h 10000"/>
              <a:gd name="connsiteX87" fmla="*/ 2272 w 9489"/>
              <a:gd name="connsiteY87" fmla="*/ 3066 h 10000"/>
              <a:gd name="connsiteX88" fmla="*/ 1651 w 9489"/>
              <a:gd name="connsiteY88" fmla="*/ 3345 h 10000"/>
              <a:gd name="connsiteX89" fmla="*/ 889 w 9489"/>
              <a:gd name="connsiteY89" fmla="*/ 3345 h 10000"/>
              <a:gd name="connsiteX90" fmla="*/ 0 w 9489"/>
              <a:gd name="connsiteY90" fmla="*/ 2230 h 10000"/>
              <a:gd name="connsiteX0" fmla="*/ 0 w 10000"/>
              <a:gd name="connsiteY0" fmla="*/ 2230 h 10000"/>
              <a:gd name="connsiteX1" fmla="*/ 2010 w 10000"/>
              <a:gd name="connsiteY1" fmla="*/ 1951 h 10000"/>
              <a:gd name="connsiteX2" fmla="*/ 4135 w 10000"/>
              <a:gd name="connsiteY2" fmla="*/ 1394 h 10000"/>
              <a:gd name="connsiteX3" fmla="*/ 4675 w 10000"/>
              <a:gd name="connsiteY3" fmla="*/ 1394 h 10000"/>
              <a:gd name="connsiteX4" fmla="*/ 5210 w 10000"/>
              <a:gd name="connsiteY4" fmla="*/ 1115 h 10000"/>
              <a:gd name="connsiteX5" fmla="*/ 5596 w 10000"/>
              <a:gd name="connsiteY5" fmla="*/ 1115 h 10000"/>
              <a:gd name="connsiteX6" fmla="*/ 5996 w 10000"/>
              <a:gd name="connsiteY6" fmla="*/ 1115 h 10000"/>
              <a:gd name="connsiteX7" fmla="*/ 6265 w 10000"/>
              <a:gd name="connsiteY7" fmla="*/ 836 h 10000"/>
              <a:gd name="connsiteX8" fmla="*/ 6666 w 10000"/>
              <a:gd name="connsiteY8" fmla="*/ 836 h 10000"/>
              <a:gd name="connsiteX9" fmla="*/ 6799 w 10000"/>
              <a:gd name="connsiteY9" fmla="*/ 836 h 10000"/>
              <a:gd name="connsiteX10" fmla="*/ 7069 w 10000"/>
              <a:gd name="connsiteY10" fmla="*/ 836 h 10000"/>
              <a:gd name="connsiteX11" fmla="*/ 7337 w 10000"/>
              <a:gd name="connsiteY11" fmla="*/ 557 h 10000"/>
              <a:gd name="connsiteX12" fmla="*/ 7604 w 10000"/>
              <a:gd name="connsiteY12" fmla="*/ 557 h 10000"/>
              <a:gd name="connsiteX13" fmla="*/ 7872 w 10000"/>
              <a:gd name="connsiteY13" fmla="*/ 557 h 10000"/>
              <a:gd name="connsiteX14" fmla="*/ 8006 w 10000"/>
              <a:gd name="connsiteY14" fmla="*/ 279 h 10000"/>
              <a:gd name="connsiteX15" fmla="*/ 8140 w 10000"/>
              <a:gd name="connsiteY15" fmla="*/ 0 h 10000"/>
              <a:gd name="connsiteX16" fmla="*/ 8410 w 10000"/>
              <a:gd name="connsiteY16" fmla="*/ 0 h 10000"/>
              <a:gd name="connsiteX17" fmla="*/ 8526 w 10000"/>
              <a:gd name="connsiteY17" fmla="*/ 279 h 10000"/>
              <a:gd name="connsiteX18" fmla="*/ 8792 w 10000"/>
              <a:gd name="connsiteY18" fmla="*/ 279 h 10000"/>
              <a:gd name="connsiteX19" fmla="*/ 8928 w 10000"/>
              <a:gd name="connsiteY19" fmla="*/ 557 h 10000"/>
              <a:gd name="connsiteX20" fmla="*/ 9331 w 10000"/>
              <a:gd name="connsiteY20" fmla="*/ 836 h 10000"/>
              <a:gd name="connsiteX21" fmla="*/ 9597 w 10000"/>
              <a:gd name="connsiteY21" fmla="*/ 1394 h 10000"/>
              <a:gd name="connsiteX22" fmla="*/ 9866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66 w 10000"/>
              <a:gd name="connsiteY26" fmla="*/ 2509 h 10000"/>
              <a:gd name="connsiteX27" fmla="*/ 9866 w 10000"/>
              <a:gd name="connsiteY27" fmla="*/ 2509 h 10000"/>
              <a:gd name="connsiteX28" fmla="*/ 9732 w 10000"/>
              <a:gd name="connsiteY28" fmla="*/ 2509 h 10000"/>
              <a:gd name="connsiteX29" fmla="*/ 9597 w 10000"/>
              <a:gd name="connsiteY29" fmla="*/ 2787 h 10000"/>
              <a:gd name="connsiteX30" fmla="*/ 9464 w 10000"/>
              <a:gd name="connsiteY30" fmla="*/ 3345 h 10000"/>
              <a:gd name="connsiteX31" fmla="*/ 9331 w 10000"/>
              <a:gd name="connsiteY31" fmla="*/ 3624 h 10000"/>
              <a:gd name="connsiteX32" fmla="*/ 9331 w 10000"/>
              <a:gd name="connsiteY32" fmla="*/ 4460 h 10000"/>
              <a:gd name="connsiteX33" fmla="*/ 9198 w 10000"/>
              <a:gd name="connsiteY33" fmla="*/ 4983 h 10000"/>
              <a:gd name="connsiteX34" fmla="*/ 9063 w 10000"/>
              <a:gd name="connsiteY34" fmla="*/ 5819 h 10000"/>
              <a:gd name="connsiteX35" fmla="*/ 8792 w 10000"/>
              <a:gd name="connsiteY35" fmla="*/ 7213 h 10000"/>
              <a:gd name="connsiteX36" fmla="*/ 8658 w 10000"/>
              <a:gd name="connsiteY36" fmla="*/ 8049 h 10000"/>
              <a:gd name="connsiteX37" fmla="*/ 8410 w 10000"/>
              <a:gd name="connsiteY37" fmla="*/ 8606 h 10000"/>
              <a:gd name="connsiteX38" fmla="*/ 8274 w 10000"/>
              <a:gd name="connsiteY38" fmla="*/ 9164 h 10000"/>
              <a:gd name="connsiteX39" fmla="*/ 8006 w 10000"/>
              <a:gd name="connsiteY39" fmla="*/ 9443 h 10000"/>
              <a:gd name="connsiteX40" fmla="*/ 7737 w 10000"/>
              <a:gd name="connsiteY40" fmla="*/ 9721 h 10000"/>
              <a:gd name="connsiteX41" fmla="*/ 7604 w 10000"/>
              <a:gd name="connsiteY41" fmla="*/ 10000 h 10000"/>
              <a:gd name="connsiteX42" fmla="*/ 7472 w 10000"/>
              <a:gd name="connsiteY42" fmla="*/ 10000 h 10000"/>
              <a:gd name="connsiteX43" fmla="*/ 7337 w 10000"/>
              <a:gd name="connsiteY43" fmla="*/ 10000 h 10000"/>
              <a:gd name="connsiteX44" fmla="*/ 7203 w 10000"/>
              <a:gd name="connsiteY44" fmla="*/ 10000 h 10000"/>
              <a:gd name="connsiteX45" fmla="*/ 7203 w 10000"/>
              <a:gd name="connsiteY45" fmla="*/ 9721 h 10000"/>
              <a:gd name="connsiteX46" fmla="*/ 7069 w 10000"/>
              <a:gd name="connsiteY46" fmla="*/ 9443 h 10000"/>
              <a:gd name="connsiteX47" fmla="*/ 7069 w 10000"/>
              <a:gd name="connsiteY47" fmla="*/ 9164 h 10000"/>
              <a:gd name="connsiteX48" fmla="*/ 7069 w 10000"/>
              <a:gd name="connsiteY48" fmla="*/ 8885 h 10000"/>
              <a:gd name="connsiteX49" fmla="*/ 6933 w 10000"/>
              <a:gd name="connsiteY49" fmla="*/ 8328 h 10000"/>
              <a:gd name="connsiteX50" fmla="*/ 6666 w 10000"/>
              <a:gd name="connsiteY50" fmla="*/ 7770 h 10000"/>
              <a:gd name="connsiteX51" fmla="*/ 6265 w 10000"/>
              <a:gd name="connsiteY51" fmla="*/ 7213 h 10000"/>
              <a:gd name="connsiteX52" fmla="*/ 5996 w 10000"/>
              <a:gd name="connsiteY52" fmla="*/ 6934 h 10000"/>
              <a:gd name="connsiteX53" fmla="*/ 5729 w 10000"/>
              <a:gd name="connsiteY53" fmla="*/ 6655 h 10000"/>
              <a:gd name="connsiteX54" fmla="*/ 5596 w 10000"/>
              <a:gd name="connsiteY54" fmla="*/ 6376 h 10000"/>
              <a:gd name="connsiteX55" fmla="*/ 5596 w 10000"/>
              <a:gd name="connsiteY55" fmla="*/ 6098 h 10000"/>
              <a:gd name="connsiteX56" fmla="*/ 5729 w 10000"/>
              <a:gd name="connsiteY56" fmla="*/ 6098 h 10000"/>
              <a:gd name="connsiteX57" fmla="*/ 5863 w 10000"/>
              <a:gd name="connsiteY57" fmla="*/ 6098 h 10000"/>
              <a:gd name="connsiteX58" fmla="*/ 6130 w 10000"/>
              <a:gd name="connsiteY58" fmla="*/ 6098 h 10000"/>
              <a:gd name="connsiteX59" fmla="*/ 6399 w 10000"/>
              <a:gd name="connsiteY59" fmla="*/ 6376 h 10000"/>
              <a:gd name="connsiteX60" fmla="*/ 6799 w 10000"/>
              <a:gd name="connsiteY60" fmla="*/ 6655 h 10000"/>
              <a:gd name="connsiteX61" fmla="*/ 6933 w 10000"/>
              <a:gd name="connsiteY61" fmla="*/ 6655 h 10000"/>
              <a:gd name="connsiteX62" fmla="*/ 7203 w 10000"/>
              <a:gd name="connsiteY62" fmla="*/ 6655 h 10000"/>
              <a:gd name="connsiteX63" fmla="*/ 7337 w 10000"/>
              <a:gd name="connsiteY63" fmla="*/ 6655 h 10000"/>
              <a:gd name="connsiteX64" fmla="*/ 7472 w 10000"/>
              <a:gd name="connsiteY64" fmla="*/ 6655 h 10000"/>
              <a:gd name="connsiteX65" fmla="*/ 7604 w 10000"/>
              <a:gd name="connsiteY65" fmla="*/ 6655 h 10000"/>
              <a:gd name="connsiteX66" fmla="*/ 7604 w 10000"/>
              <a:gd name="connsiteY66" fmla="*/ 6376 h 10000"/>
              <a:gd name="connsiteX67" fmla="*/ 7737 w 10000"/>
              <a:gd name="connsiteY67" fmla="*/ 6098 h 10000"/>
              <a:gd name="connsiteX68" fmla="*/ 7872 w 10000"/>
              <a:gd name="connsiteY68" fmla="*/ 5819 h 10000"/>
              <a:gd name="connsiteX69" fmla="*/ 7872 w 10000"/>
              <a:gd name="connsiteY69" fmla="*/ 5261 h 10000"/>
              <a:gd name="connsiteX70" fmla="*/ 8006 w 10000"/>
              <a:gd name="connsiteY70" fmla="*/ 4460 h 10000"/>
              <a:gd name="connsiteX71" fmla="*/ 8140 w 10000"/>
              <a:gd name="connsiteY71" fmla="*/ 3345 h 10000"/>
              <a:gd name="connsiteX72" fmla="*/ 8274 w 10000"/>
              <a:gd name="connsiteY72" fmla="*/ 2787 h 10000"/>
              <a:gd name="connsiteX73" fmla="*/ 8274 w 10000"/>
              <a:gd name="connsiteY73" fmla="*/ 2230 h 10000"/>
              <a:gd name="connsiteX74" fmla="*/ 8274 w 10000"/>
              <a:gd name="connsiteY74" fmla="*/ 1951 h 10000"/>
              <a:gd name="connsiteX75" fmla="*/ 8274 w 10000"/>
              <a:gd name="connsiteY75" fmla="*/ 1951 h 10000"/>
              <a:gd name="connsiteX76" fmla="*/ 8140 w 10000"/>
              <a:gd name="connsiteY76" fmla="*/ 1951 h 10000"/>
              <a:gd name="connsiteX77" fmla="*/ 7872 w 10000"/>
              <a:gd name="connsiteY77" fmla="*/ 1951 h 10000"/>
              <a:gd name="connsiteX78" fmla="*/ 7604 w 10000"/>
              <a:gd name="connsiteY78" fmla="*/ 1951 h 10000"/>
              <a:gd name="connsiteX79" fmla="*/ 7203 w 10000"/>
              <a:gd name="connsiteY79" fmla="*/ 1951 h 10000"/>
              <a:gd name="connsiteX80" fmla="*/ 6799 w 10000"/>
              <a:gd name="connsiteY80" fmla="*/ 1951 h 10000"/>
              <a:gd name="connsiteX81" fmla="*/ 6265 w 10000"/>
              <a:gd name="connsiteY81" fmla="*/ 2230 h 10000"/>
              <a:gd name="connsiteX82" fmla="*/ 5459 w 10000"/>
              <a:gd name="connsiteY82" fmla="*/ 2230 h 10000"/>
              <a:gd name="connsiteX83" fmla="*/ 4807 w 10000"/>
              <a:gd name="connsiteY83" fmla="*/ 2230 h 10000"/>
              <a:gd name="connsiteX84" fmla="*/ 4135 w 10000"/>
              <a:gd name="connsiteY84" fmla="*/ 2509 h 10000"/>
              <a:gd name="connsiteX85" fmla="*/ 3466 w 10000"/>
              <a:gd name="connsiteY85" fmla="*/ 2787 h 10000"/>
              <a:gd name="connsiteX86" fmla="*/ 2932 w 10000"/>
              <a:gd name="connsiteY86" fmla="*/ 2787 h 10000"/>
              <a:gd name="connsiteX87" fmla="*/ 2394 w 10000"/>
              <a:gd name="connsiteY87" fmla="*/ 3066 h 10000"/>
              <a:gd name="connsiteX88" fmla="*/ 1740 w 10000"/>
              <a:gd name="connsiteY88" fmla="*/ 3345 h 10000"/>
              <a:gd name="connsiteX89" fmla="*/ 937 w 10000"/>
              <a:gd name="connsiteY89" fmla="*/ 3345 h 10000"/>
              <a:gd name="connsiteX0" fmla="*/ 0 w 10000"/>
              <a:gd name="connsiteY0" fmla="*/ 2230 h 10000"/>
              <a:gd name="connsiteX1" fmla="*/ 2010 w 10000"/>
              <a:gd name="connsiteY1" fmla="*/ 1951 h 10000"/>
              <a:gd name="connsiteX2" fmla="*/ 4135 w 10000"/>
              <a:gd name="connsiteY2" fmla="*/ 1394 h 10000"/>
              <a:gd name="connsiteX3" fmla="*/ 4675 w 10000"/>
              <a:gd name="connsiteY3" fmla="*/ 1394 h 10000"/>
              <a:gd name="connsiteX4" fmla="*/ 5210 w 10000"/>
              <a:gd name="connsiteY4" fmla="*/ 1115 h 10000"/>
              <a:gd name="connsiteX5" fmla="*/ 5596 w 10000"/>
              <a:gd name="connsiteY5" fmla="*/ 1115 h 10000"/>
              <a:gd name="connsiteX6" fmla="*/ 5996 w 10000"/>
              <a:gd name="connsiteY6" fmla="*/ 1115 h 10000"/>
              <a:gd name="connsiteX7" fmla="*/ 6265 w 10000"/>
              <a:gd name="connsiteY7" fmla="*/ 836 h 10000"/>
              <a:gd name="connsiteX8" fmla="*/ 6666 w 10000"/>
              <a:gd name="connsiteY8" fmla="*/ 836 h 10000"/>
              <a:gd name="connsiteX9" fmla="*/ 6799 w 10000"/>
              <a:gd name="connsiteY9" fmla="*/ 836 h 10000"/>
              <a:gd name="connsiteX10" fmla="*/ 7069 w 10000"/>
              <a:gd name="connsiteY10" fmla="*/ 836 h 10000"/>
              <a:gd name="connsiteX11" fmla="*/ 7337 w 10000"/>
              <a:gd name="connsiteY11" fmla="*/ 557 h 10000"/>
              <a:gd name="connsiteX12" fmla="*/ 7604 w 10000"/>
              <a:gd name="connsiteY12" fmla="*/ 557 h 10000"/>
              <a:gd name="connsiteX13" fmla="*/ 7872 w 10000"/>
              <a:gd name="connsiteY13" fmla="*/ 557 h 10000"/>
              <a:gd name="connsiteX14" fmla="*/ 8006 w 10000"/>
              <a:gd name="connsiteY14" fmla="*/ 279 h 10000"/>
              <a:gd name="connsiteX15" fmla="*/ 8140 w 10000"/>
              <a:gd name="connsiteY15" fmla="*/ 0 h 10000"/>
              <a:gd name="connsiteX16" fmla="*/ 8410 w 10000"/>
              <a:gd name="connsiteY16" fmla="*/ 0 h 10000"/>
              <a:gd name="connsiteX17" fmla="*/ 8526 w 10000"/>
              <a:gd name="connsiteY17" fmla="*/ 279 h 10000"/>
              <a:gd name="connsiteX18" fmla="*/ 8792 w 10000"/>
              <a:gd name="connsiteY18" fmla="*/ 279 h 10000"/>
              <a:gd name="connsiteX19" fmla="*/ 8928 w 10000"/>
              <a:gd name="connsiteY19" fmla="*/ 557 h 10000"/>
              <a:gd name="connsiteX20" fmla="*/ 9331 w 10000"/>
              <a:gd name="connsiteY20" fmla="*/ 836 h 10000"/>
              <a:gd name="connsiteX21" fmla="*/ 9597 w 10000"/>
              <a:gd name="connsiteY21" fmla="*/ 1394 h 10000"/>
              <a:gd name="connsiteX22" fmla="*/ 9866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66 w 10000"/>
              <a:gd name="connsiteY26" fmla="*/ 2509 h 10000"/>
              <a:gd name="connsiteX27" fmla="*/ 9866 w 10000"/>
              <a:gd name="connsiteY27" fmla="*/ 2509 h 10000"/>
              <a:gd name="connsiteX28" fmla="*/ 9732 w 10000"/>
              <a:gd name="connsiteY28" fmla="*/ 2509 h 10000"/>
              <a:gd name="connsiteX29" fmla="*/ 9597 w 10000"/>
              <a:gd name="connsiteY29" fmla="*/ 2787 h 10000"/>
              <a:gd name="connsiteX30" fmla="*/ 9464 w 10000"/>
              <a:gd name="connsiteY30" fmla="*/ 3345 h 10000"/>
              <a:gd name="connsiteX31" fmla="*/ 9331 w 10000"/>
              <a:gd name="connsiteY31" fmla="*/ 3624 h 10000"/>
              <a:gd name="connsiteX32" fmla="*/ 9331 w 10000"/>
              <a:gd name="connsiteY32" fmla="*/ 4460 h 10000"/>
              <a:gd name="connsiteX33" fmla="*/ 9198 w 10000"/>
              <a:gd name="connsiteY33" fmla="*/ 4983 h 10000"/>
              <a:gd name="connsiteX34" fmla="*/ 9063 w 10000"/>
              <a:gd name="connsiteY34" fmla="*/ 5819 h 10000"/>
              <a:gd name="connsiteX35" fmla="*/ 8792 w 10000"/>
              <a:gd name="connsiteY35" fmla="*/ 7213 h 10000"/>
              <a:gd name="connsiteX36" fmla="*/ 8658 w 10000"/>
              <a:gd name="connsiteY36" fmla="*/ 8049 h 10000"/>
              <a:gd name="connsiteX37" fmla="*/ 8410 w 10000"/>
              <a:gd name="connsiteY37" fmla="*/ 8606 h 10000"/>
              <a:gd name="connsiteX38" fmla="*/ 8274 w 10000"/>
              <a:gd name="connsiteY38" fmla="*/ 9164 h 10000"/>
              <a:gd name="connsiteX39" fmla="*/ 8006 w 10000"/>
              <a:gd name="connsiteY39" fmla="*/ 9443 h 10000"/>
              <a:gd name="connsiteX40" fmla="*/ 7737 w 10000"/>
              <a:gd name="connsiteY40" fmla="*/ 9721 h 10000"/>
              <a:gd name="connsiteX41" fmla="*/ 7604 w 10000"/>
              <a:gd name="connsiteY41" fmla="*/ 10000 h 10000"/>
              <a:gd name="connsiteX42" fmla="*/ 7472 w 10000"/>
              <a:gd name="connsiteY42" fmla="*/ 10000 h 10000"/>
              <a:gd name="connsiteX43" fmla="*/ 7337 w 10000"/>
              <a:gd name="connsiteY43" fmla="*/ 10000 h 10000"/>
              <a:gd name="connsiteX44" fmla="*/ 7203 w 10000"/>
              <a:gd name="connsiteY44" fmla="*/ 10000 h 10000"/>
              <a:gd name="connsiteX45" fmla="*/ 7203 w 10000"/>
              <a:gd name="connsiteY45" fmla="*/ 9721 h 10000"/>
              <a:gd name="connsiteX46" fmla="*/ 7069 w 10000"/>
              <a:gd name="connsiteY46" fmla="*/ 9443 h 10000"/>
              <a:gd name="connsiteX47" fmla="*/ 7069 w 10000"/>
              <a:gd name="connsiteY47" fmla="*/ 9164 h 10000"/>
              <a:gd name="connsiteX48" fmla="*/ 7069 w 10000"/>
              <a:gd name="connsiteY48" fmla="*/ 8885 h 10000"/>
              <a:gd name="connsiteX49" fmla="*/ 6933 w 10000"/>
              <a:gd name="connsiteY49" fmla="*/ 8328 h 10000"/>
              <a:gd name="connsiteX50" fmla="*/ 6666 w 10000"/>
              <a:gd name="connsiteY50" fmla="*/ 7770 h 10000"/>
              <a:gd name="connsiteX51" fmla="*/ 6265 w 10000"/>
              <a:gd name="connsiteY51" fmla="*/ 7213 h 10000"/>
              <a:gd name="connsiteX52" fmla="*/ 5996 w 10000"/>
              <a:gd name="connsiteY52" fmla="*/ 6934 h 10000"/>
              <a:gd name="connsiteX53" fmla="*/ 5729 w 10000"/>
              <a:gd name="connsiteY53" fmla="*/ 6655 h 10000"/>
              <a:gd name="connsiteX54" fmla="*/ 5596 w 10000"/>
              <a:gd name="connsiteY54" fmla="*/ 6376 h 10000"/>
              <a:gd name="connsiteX55" fmla="*/ 5596 w 10000"/>
              <a:gd name="connsiteY55" fmla="*/ 6098 h 10000"/>
              <a:gd name="connsiteX56" fmla="*/ 5729 w 10000"/>
              <a:gd name="connsiteY56" fmla="*/ 6098 h 10000"/>
              <a:gd name="connsiteX57" fmla="*/ 5863 w 10000"/>
              <a:gd name="connsiteY57" fmla="*/ 6098 h 10000"/>
              <a:gd name="connsiteX58" fmla="*/ 6130 w 10000"/>
              <a:gd name="connsiteY58" fmla="*/ 6098 h 10000"/>
              <a:gd name="connsiteX59" fmla="*/ 6399 w 10000"/>
              <a:gd name="connsiteY59" fmla="*/ 6376 h 10000"/>
              <a:gd name="connsiteX60" fmla="*/ 6799 w 10000"/>
              <a:gd name="connsiteY60" fmla="*/ 6655 h 10000"/>
              <a:gd name="connsiteX61" fmla="*/ 6933 w 10000"/>
              <a:gd name="connsiteY61" fmla="*/ 6655 h 10000"/>
              <a:gd name="connsiteX62" fmla="*/ 7203 w 10000"/>
              <a:gd name="connsiteY62" fmla="*/ 6655 h 10000"/>
              <a:gd name="connsiteX63" fmla="*/ 7337 w 10000"/>
              <a:gd name="connsiteY63" fmla="*/ 6655 h 10000"/>
              <a:gd name="connsiteX64" fmla="*/ 7472 w 10000"/>
              <a:gd name="connsiteY64" fmla="*/ 6655 h 10000"/>
              <a:gd name="connsiteX65" fmla="*/ 7604 w 10000"/>
              <a:gd name="connsiteY65" fmla="*/ 6655 h 10000"/>
              <a:gd name="connsiteX66" fmla="*/ 7604 w 10000"/>
              <a:gd name="connsiteY66" fmla="*/ 6376 h 10000"/>
              <a:gd name="connsiteX67" fmla="*/ 7737 w 10000"/>
              <a:gd name="connsiteY67" fmla="*/ 6098 h 10000"/>
              <a:gd name="connsiteX68" fmla="*/ 7872 w 10000"/>
              <a:gd name="connsiteY68" fmla="*/ 5819 h 10000"/>
              <a:gd name="connsiteX69" fmla="*/ 7872 w 10000"/>
              <a:gd name="connsiteY69" fmla="*/ 5261 h 10000"/>
              <a:gd name="connsiteX70" fmla="*/ 8006 w 10000"/>
              <a:gd name="connsiteY70" fmla="*/ 4460 h 10000"/>
              <a:gd name="connsiteX71" fmla="*/ 8140 w 10000"/>
              <a:gd name="connsiteY71" fmla="*/ 3345 h 10000"/>
              <a:gd name="connsiteX72" fmla="*/ 8274 w 10000"/>
              <a:gd name="connsiteY72" fmla="*/ 2787 h 10000"/>
              <a:gd name="connsiteX73" fmla="*/ 8274 w 10000"/>
              <a:gd name="connsiteY73" fmla="*/ 2230 h 10000"/>
              <a:gd name="connsiteX74" fmla="*/ 8274 w 10000"/>
              <a:gd name="connsiteY74" fmla="*/ 1951 h 10000"/>
              <a:gd name="connsiteX75" fmla="*/ 8274 w 10000"/>
              <a:gd name="connsiteY75" fmla="*/ 1951 h 10000"/>
              <a:gd name="connsiteX76" fmla="*/ 8140 w 10000"/>
              <a:gd name="connsiteY76" fmla="*/ 1951 h 10000"/>
              <a:gd name="connsiteX77" fmla="*/ 7872 w 10000"/>
              <a:gd name="connsiteY77" fmla="*/ 1951 h 10000"/>
              <a:gd name="connsiteX78" fmla="*/ 7604 w 10000"/>
              <a:gd name="connsiteY78" fmla="*/ 1951 h 10000"/>
              <a:gd name="connsiteX79" fmla="*/ 7203 w 10000"/>
              <a:gd name="connsiteY79" fmla="*/ 1951 h 10000"/>
              <a:gd name="connsiteX80" fmla="*/ 6799 w 10000"/>
              <a:gd name="connsiteY80" fmla="*/ 1951 h 10000"/>
              <a:gd name="connsiteX81" fmla="*/ 6265 w 10000"/>
              <a:gd name="connsiteY81" fmla="*/ 2230 h 10000"/>
              <a:gd name="connsiteX82" fmla="*/ 5459 w 10000"/>
              <a:gd name="connsiteY82" fmla="*/ 2230 h 10000"/>
              <a:gd name="connsiteX83" fmla="*/ 4807 w 10000"/>
              <a:gd name="connsiteY83" fmla="*/ 2230 h 10000"/>
              <a:gd name="connsiteX84" fmla="*/ 4135 w 10000"/>
              <a:gd name="connsiteY84" fmla="*/ 2509 h 10000"/>
              <a:gd name="connsiteX85" fmla="*/ 3466 w 10000"/>
              <a:gd name="connsiteY85" fmla="*/ 2787 h 10000"/>
              <a:gd name="connsiteX86" fmla="*/ 2932 w 10000"/>
              <a:gd name="connsiteY86" fmla="*/ 2787 h 10000"/>
              <a:gd name="connsiteX87" fmla="*/ 2394 w 10000"/>
              <a:gd name="connsiteY87" fmla="*/ 3066 h 10000"/>
              <a:gd name="connsiteX88" fmla="*/ 1740 w 10000"/>
              <a:gd name="connsiteY88" fmla="*/ 3345 h 10000"/>
              <a:gd name="connsiteX0" fmla="*/ 270 w 8260"/>
              <a:gd name="connsiteY0" fmla="*/ 1951 h 10000"/>
              <a:gd name="connsiteX1" fmla="*/ 2395 w 8260"/>
              <a:gd name="connsiteY1" fmla="*/ 1394 h 10000"/>
              <a:gd name="connsiteX2" fmla="*/ 2935 w 8260"/>
              <a:gd name="connsiteY2" fmla="*/ 1394 h 10000"/>
              <a:gd name="connsiteX3" fmla="*/ 3470 w 8260"/>
              <a:gd name="connsiteY3" fmla="*/ 1115 h 10000"/>
              <a:gd name="connsiteX4" fmla="*/ 3856 w 8260"/>
              <a:gd name="connsiteY4" fmla="*/ 1115 h 10000"/>
              <a:gd name="connsiteX5" fmla="*/ 4256 w 8260"/>
              <a:gd name="connsiteY5" fmla="*/ 1115 h 10000"/>
              <a:gd name="connsiteX6" fmla="*/ 4525 w 8260"/>
              <a:gd name="connsiteY6" fmla="*/ 836 h 10000"/>
              <a:gd name="connsiteX7" fmla="*/ 4926 w 8260"/>
              <a:gd name="connsiteY7" fmla="*/ 836 h 10000"/>
              <a:gd name="connsiteX8" fmla="*/ 5059 w 8260"/>
              <a:gd name="connsiteY8" fmla="*/ 836 h 10000"/>
              <a:gd name="connsiteX9" fmla="*/ 5329 w 8260"/>
              <a:gd name="connsiteY9" fmla="*/ 836 h 10000"/>
              <a:gd name="connsiteX10" fmla="*/ 5597 w 8260"/>
              <a:gd name="connsiteY10" fmla="*/ 557 h 10000"/>
              <a:gd name="connsiteX11" fmla="*/ 5864 w 8260"/>
              <a:gd name="connsiteY11" fmla="*/ 557 h 10000"/>
              <a:gd name="connsiteX12" fmla="*/ 6132 w 8260"/>
              <a:gd name="connsiteY12" fmla="*/ 557 h 10000"/>
              <a:gd name="connsiteX13" fmla="*/ 6266 w 8260"/>
              <a:gd name="connsiteY13" fmla="*/ 279 h 10000"/>
              <a:gd name="connsiteX14" fmla="*/ 6400 w 8260"/>
              <a:gd name="connsiteY14" fmla="*/ 0 h 10000"/>
              <a:gd name="connsiteX15" fmla="*/ 6670 w 8260"/>
              <a:gd name="connsiteY15" fmla="*/ 0 h 10000"/>
              <a:gd name="connsiteX16" fmla="*/ 6786 w 8260"/>
              <a:gd name="connsiteY16" fmla="*/ 279 h 10000"/>
              <a:gd name="connsiteX17" fmla="*/ 7052 w 8260"/>
              <a:gd name="connsiteY17" fmla="*/ 279 h 10000"/>
              <a:gd name="connsiteX18" fmla="*/ 7188 w 8260"/>
              <a:gd name="connsiteY18" fmla="*/ 557 h 10000"/>
              <a:gd name="connsiteX19" fmla="*/ 7591 w 8260"/>
              <a:gd name="connsiteY19" fmla="*/ 836 h 10000"/>
              <a:gd name="connsiteX20" fmla="*/ 7857 w 8260"/>
              <a:gd name="connsiteY20" fmla="*/ 1394 h 10000"/>
              <a:gd name="connsiteX21" fmla="*/ 8126 w 8260"/>
              <a:gd name="connsiteY21" fmla="*/ 1672 h 10000"/>
              <a:gd name="connsiteX22" fmla="*/ 8260 w 8260"/>
              <a:gd name="connsiteY22" fmla="*/ 1951 h 10000"/>
              <a:gd name="connsiteX23" fmla="*/ 8260 w 8260"/>
              <a:gd name="connsiteY23" fmla="*/ 1951 h 10000"/>
              <a:gd name="connsiteX24" fmla="*/ 8260 w 8260"/>
              <a:gd name="connsiteY24" fmla="*/ 2230 h 10000"/>
              <a:gd name="connsiteX25" fmla="*/ 8126 w 8260"/>
              <a:gd name="connsiteY25" fmla="*/ 2509 h 10000"/>
              <a:gd name="connsiteX26" fmla="*/ 8126 w 8260"/>
              <a:gd name="connsiteY26" fmla="*/ 2509 h 10000"/>
              <a:gd name="connsiteX27" fmla="*/ 7992 w 8260"/>
              <a:gd name="connsiteY27" fmla="*/ 2509 h 10000"/>
              <a:gd name="connsiteX28" fmla="*/ 7857 w 8260"/>
              <a:gd name="connsiteY28" fmla="*/ 2787 h 10000"/>
              <a:gd name="connsiteX29" fmla="*/ 7724 w 8260"/>
              <a:gd name="connsiteY29" fmla="*/ 3345 h 10000"/>
              <a:gd name="connsiteX30" fmla="*/ 7591 w 8260"/>
              <a:gd name="connsiteY30" fmla="*/ 3624 h 10000"/>
              <a:gd name="connsiteX31" fmla="*/ 7591 w 8260"/>
              <a:gd name="connsiteY31" fmla="*/ 4460 h 10000"/>
              <a:gd name="connsiteX32" fmla="*/ 7458 w 8260"/>
              <a:gd name="connsiteY32" fmla="*/ 4983 h 10000"/>
              <a:gd name="connsiteX33" fmla="*/ 7323 w 8260"/>
              <a:gd name="connsiteY33" fmla="*/ 5819 h 10000"/>
              <a:gd name="connsiteX34" fmla="*/ 7052 w 8260"/>
              <a:gd name="connsiteY34" fmla="*/ 7213 h 10000"/>
              <a:gd name="connsiteX35" fmla="*/ 6918 w 8260"/>
              <a:gd name="connsiteY35" fmla="*/ 8049 h 10000"/>
              <a:gd name="connsiteX36" fmla="*/ 6670 w 8260"/>
              <a:gd name="connsiteY36" fmla="*/ 8606 h 10000"/>
              <a:gd name="connsiteX37" fmla="*/ 6534 w 8260"/>
              <a:gd name="connsiteY37" fmla="*/ 9164 h 10000"/>
              <a:gd name="connsiteX38" fmla="*/ 6266 w 8260"/>
              <a:gd name="connsiteY38" fmla="*/ 9443 h 10000"/>
              <a:gd name="connsiteX39" fmla="*/ 5997 w 8260"/>
              <a:gd name="connsiteY39" fmla="*/ 9721 h 10000"/>
              <a:gd name="connsiteX40" fmla="*/ 5864 w 8260"/>
              <a:gd name="connsiteY40" fmla="*/ 10000 h 10000"/>
              <a:gd name="connsiteX41" fmla="*/ 5732 w 8260"/>
              <a:gd name="connsiteY41" fmla="*/ 10000 h 10000"/>
              <a:gd name="connsiteX42" fmla="*/ 5597 w 8260"/>
              <a:gd name="connsiteY42" fmla="*/ 10000 h 10000"/>
              <a:gd name="connsiteX43" fmla="*/ 5463 w 8260"/>
              <a:gd name="connsiteY43" fmla="*/ 10000 h 10000"/>
              <a:gd name="connsiteX44" fmla="*/ 5463 w 8260"/>
              <a:gd name="connsiteY44" fmla="*/ 9721 h 10000"/>
              <a:gd name="connsiteX45" fmla="*/ 5329 w 8260"/>
              <a:gd name="connsiteY45" fmla="*/ 9443 h 10000"/>
              <a:gd name="connsiteX46" fmla="*/ 5329 w 8260"/>
              <a:gd name="connsiteY46" fmla="*/ 9164 h 10000"/>
              <a:gd name="connsiteX47" fmla="*/ 5329 w 8260"/>
              <a:gd name="connsiteY47" fmla="*/ 8885 h 10000"/>
              <a:gd name="connsiteX48" fmla="*/ 5193 w 8260"/>
              <a:gd name="connsiteY48" fmla="*/ 8328 h 10000"/>
              <a:gd name="connsiteX49" fmla="*/ 4926 w 8260"/>
              <a:gd name="connsiteY49" fmla="*/ 7770 h 10000"/>
              <a:gd name="connsiteX50" fmla="*/ 4525 w 8260"/>
              <a:gd name="connsiteY50" fmla="*/ 7213 h 10000"/>
              <a:gd name="connsiteX51" fmla="*/ 4256 w 8260"/>
              <a:gd name="connsiteY51" fmla="*/ 6934 h 10000"/>
              <a:gd name="connsiteX52" fmla="*/ 3989 w 8260"/>
              <a:gd name="connsiteY52" fmla="*/ 6655 h 10000"/>
              <a:gd name="connsiteX53" fmla="*/ 3856 w 8260"/>
              <a:gd name="connsiteY53" fmla="*/ 6376 h 10000"/>
              <a:gd name="connsiteX54" fmla="*/ 3856 w 8260"/>
              <a:gd name="connsiteY54" fmla="*/ 6098 h 10000"/>
              <a:gd name="connsiteX55" fmla="*/ 3989 w 8260"/>
              <a:gd name="connsiteY55" fmla="*/ 6098 h 10000"/>
              <a:gd name="connsiteX56" fmla="*/ 4123 w 8260"/>
              <a:gd name="connsiteY56" fmla="*/ 6098 h 10000"/>
              <a:gd name="connsiteX57" fmla="*/ 4390 w 8260"/>
              <a:gd name="connsiteY57" fmla="*/ 6098 h 10000"/>
              <a:gd name="connsiteX58" fmla="*/ 4659 w 8260"/>
              <a:gd name="connsiteY58" fmla="*/ 6376 h 10000"/>
              <a:gd name="connsiteX59" fmla="*/ 5059 w 8260"/>
              <a:gd name="connsiteY59" fmla="*/ 6655 h 10000"/>
              <a:gd name="connsiteX60" fmla="*/ 5193 w 8260"/>
              <a:gd name="connsiteY60" fmla="*/ 6655 h 10000"/>
              <a:gd name="connsiteX61" fmla="*/ 5463 w 8260"/>
              <a:gd name="connsiteY61" fmla="*/ 6655 h 10000"/>
              <a:gd name="connsiteX62" fmla="*/ 5597 w 8260"/>
              <a:gd name="connsiteY62" fmla="*/ 6655 h 10000"/>
              <a:gd name="connsiteX63" fmla="*/ 5732 w 8260"/>
              <a:gd name="connsiteY63" fmla="*/ 6655 h 10000"/>
              <a:gd name="connsiteX64" fmla="*/ 5864 w 8260"/>
              <a:gd name="connsiteY64" fmla="*/ 6655 h 10000"/>
              <a:gd name="connsiteX65" fmla="*/ 5864 w 8260"/>
              <a:gd name="connsiteY65" fmla="*/ 6376 h 10000"/>
              <a:gd name="connsiteX66" fmla="*/ 5997 w 8260"/>
              <a:gd name="connsiteY66" fmla="*/ 6098 h 10000"/>
              <a:gd name="connsiteX67" fmla="*/ 6132 w 8260"/>
              <a:gd name="connsiteY67" fmla="*/ 5819 h 10000"/>
              <a:gd name="connsiteX68" fmla="*/ 6132 w 8260"/>
              <a:gd name="connsiteY68" fmla="*/ 5261 h 10000"/>
              <a:gd name="connsiteX69" fmla="*/ 6266 w 8260"/>
              <a:gd name="connsiteY69" fmla="*/ 4460 h 10000"/>
              <a:gd name="connsiteX70" fmla="*/ 6400 w 8260"/>
              <a:gd name="connsiteY70" fmla="*/ 3345 h 10000"/>
              <a:gd name="connsiteX71" fmla="*/ 6534 w 8260"/>
              <a:gd name="connsiteY71" fmla="*/ 2787 h 10000"/>
              <a:gd name="connsiteX72" fmla="*/ 6534 w 8260"/>
              <a:gd name="connsiteY72" fmla="*/ 2230 h 10000"/>
              <a:gd name="connsiteX73" fmla="*/ 6534 w 8260"/>
              <a:gd name="connsiteY73" fmla="*/ 1951 h 10000"/>
              <a:gd name="connsiteX74" fmla="*/ 6534 w 8260"/>
              <a:gd name="connsiteY74" fmla="*/ 1951 h 10000"/>
              <a:gd name="connsiteX75" fmla="*/ 6400 w 8260"/>
              <a:gd name="connsiteY75" fmla="*/ 1951 h 10000"/>
              <a:gd name="connsiteX76" fmla="*/ 6132 w 8260"/>
              <a:gd name="connsiteY76" fmla="*/ 1951 h 10000"/>
              <a:gd name="connsiteX77" fmla="*/ 5864 w 8260"/>
              <a:gd name="connsiteY77" fmla="*/ 1951 h 10000"/>
              <a:gd name="connsiteX78" fmla="*/ 5463 w 8260"/>
              <a:gd name="connsiteY78" fmla="*/ 1951 h 10000"/>
              <a:gd name="connsiteX79" fmla="*/ 5059 w 8260"/>
              <a:gd name="connsiteY79" fmla="*/ 1951 h 10000"/>
              <a:gd name="connsiteX80" fmla="*/ 4525 w 8260"/>
              <a:gd name="connsiteY80" fmla="*/ 2230 h 10000"/>
              <a:gd name="connsiteX81" fmla="*/ 3719 w 8260"/>
              <a:gd name="connsiteY81" fmla="*/ 2230 h 10000"/>
              <a:gd name="connsiteX82" fmla="*/ 3067 w 8260"/>
              <a:gd name="connsiteY82" fmla="*/ 2230 h 10000"/>
              <a:gd name="connsiteX83" fmla="*/ 2395 w 8260"/>
              <a:gd name="connsiteY83" fmla="*/ 2509 h 10000"/>
              <a:gd name="connsiteX84" fmla="*/ 1726 w 8260"/>
              <a:gd name="connsiteY84" fmla="*/ 2787 h 10000"/>
              <a:gd name="connsiteX85" fmla="*/ 1192 w 8260"/>
              <a:gd name="connsiteY85" fmla="*/ 2787 h 10000"/>
              <a:gd name="connsiteX86" fmla="*/ 654 w 8260"/>
              <a:gd name="connsiteY86" fmla="*/ 3066 h 10000"/>
              <a:gd name="connsiteX87" fmla="*/ 0 w 8260"/>
              <a:gd name="connsiteY87" fmla="*/ 3345 h 10000"/>
              <a:gd name="connsiteX0" fmla="*/ 0 w 9673"/>
              <a:gd name="connsiteY0" fmla="*/ 1951 h 10000"/>
              <a:gd name="connsiteX1" fmla="*/ 2573 w 9673"/>
              <a:gd name="connsiteY1" fmla="*/ 1394 h 10000"/>
              <a:gd name="connsiteX2" fmla="*/ 3226 w 9673"/>
              <a:gd name="connsiteY2" fmla="*/ 1394 h 10000"/>
              <a:gd name="connsiteX3" fmla="*/ 3874 w 9673"/>
              <a:gd name="connsiteY3" fmla="*/ 1115 h 10000"/>
              <a:gd name="connsiteX4" fmla="*/ 4341 w 9673"/>
              <a:gd name="connsiteY4" fmla="*/ 1115 h 10000"/>
              <a:gd name="connsiteX5" fmla="*/ 4826 w 9673"/>
              <a:gd name="connsiteY5" fmla="*/ 1115 h 10000"/>
              <a:gd name="connsiteX6" fmla="*/ 5151 w 9673"/>
              <a:gd name="connsiteY6" fmla="*/ 836 h 10000"/>
              <a:gd name="connsiteX7" fmla="*/ 5637 w 9673"/>
              <a:gd name="connsiteY7" fmla="*/ 836 h 10000"/>
              <a:gd name="connsiteX8" fmla="*/ 5798 w 9673"/>
              <a:gd name="connsiteY8" fmla="*/ 836 h 10000"/>
              <a:gd name="connsiteX9" fmla="*/ 6125 w 9673"/>
              <a:gd name="connsiteY9" fmla="*/ 836 h 10000"/>
              <a:gd name="connsiteX10" fmla="*/ 6449 w 9673"/>
              <a:gd name="connsiteY10" fmla="*/ 557 h 10000"/>
              <a:gd name="connsiteX11" fmla="*/ 6772 w 9673"/>
              <a:gd name="connsiteY11" fmla="*/ 557 h 10000"/>
              <a:gd name="connsiteX12" fmla="*/ 7097 w 9673"/>
              <a:gd name="connsiteY12" fmla="*/ 557 h 10000"/>
              <a:gd name="connsiteX13" fmla="*/ 7259 w 9673"/>
              <a:gd name="connsiteY13" fmla="*/ 279 h 10000"/>
              <a:gd name="connsiteX14" fmla="*/ 7421 w 9673"/>
              <a:gd name="connsiteY14" fmla="*/ 0 h 10000"/>
              <a:gd name="connsiteX15" fmla="*/ 7748 w 9673"/>
              <a:gd name="connsiteY15" fmla="*/ 0 h 10000"/>
              <a:gd name="connsiteX16" fmla="*/ 7888 w 9673"/>
              <a:gd name="connsiteY16" fmla="*/ 279 h 10000"/>
              <a:gd name="connsiteX17" fmla="*/ 8211 w 9673"/>
              <a:gd name="connsiteY17" fmla="*/ 279 h 10000"/>
              <a:gd name="connsiteX18" fmla="*/ 8375 w 9673"/>
              <a:gd name="connsiteY18" fmla="*/ 557 h 10000"/>
              <a:gd name="connsiteX19" fmla="*/ 8863 w 9673"/>
              <a:gd name="connsiteY19" fmla="*/ 836 h 10000"/>
              <a:gd name="connsiteX20" fmla="*/ 9185 w 9673"/>
              <a:gd name="connsiteY20" fmla="*/ 1394 h 10000"/>
              <a:gd name="connsiteX21" fmla="*/ 9511 w 9673"/>
              <a:gd name="connsiteY21" fmla="*/ 1672 h 10000"/>
              <a:gd name="connsiteX22" fmla="*/ 9673 w 9673"/>
              <a:gd name="connsiteY22" fmla="*/ 1951 h 10000"/>
              <a:gd name="connsiteX23" fmla="*/ 9673 w 9673"/>
              <a:gd name="connsiteY23" fmla="*/ 1951 h 10000"/>
              <a:gd name="connsiteX24" fmla="*/ 9673 w 9673"/>
              <a:gd name="connsiteY24" fmla="*/ 2230 h 10000"/>
              <a:gd name="connsiteX25" fmla="*/ 9511 w 9673"/>
              <a:gd name="connsiteY25" fmla="*/ 2509 h 10000"/>
              <a:gd name="connsiteX26" fmla="*/ 9511 w 9673"/>
              <a:gd name="connsiteY26" fmla="*/ 2509 h 10000"/>
              <a:gd name="connsiteX27" fmla="*/ 9349 w 9673"/>
              <a:gd name="connsiteY27" fmla="*/ 2509 h 10000"/>
              <a:gd name="connsiteX28" fmla="*/ 9185 w 9673"/>
              <a:gd name="connsiteY28" fmla="*/ 2787 h 10000"/>
              <a:gd name="connsiteX29" fmla="*/ 9024 w 9673"/>
              <a:gd name="connsiteY29" fmla="*/ 3345 h 10000"/>
              <a:gd name="connsiteX30" fmla="*/ 8863 w 9673"/>
              <a:gd name="connsiteY30" fmla="*/ 3624 h 10000"/>
              <a:gd name="connsiteX31" fmla="*/ 8863 w 9673"/>
              <a:gd name="connsiteY31" fmla="*/ 4460 h 10000"/>
              <a:gd name="connsiteX32" fmla="*/ 8702 w 9673"/>
              <a:gd name="connsiteY32" fmla="*/ 4983 h 10000"/>
              <a:gd name="connsiteX33" fmla="*/ 8539 w 9673"/>
              <a:gd name="connsiteY33" fmla="*/ 5819 h 10000"/>
              <a:gd name="connsiteX34" fmla="*/ 8211 w 9673"/>
              <a:gd name="connsiteY34" fmla="*/ 7213 h 10000"/>
              <a:gd name="connsiteX35" fmla="*/ 8048 w 9673"/>
              <a:gd name="connsiteY35" fmla="*/ 8049 h 10000"/>
              <a:gd name="connsiteX36" fmla="*/ 7748 w 9673"/>
              <a:gd name="connsiteY36" fmla="*/ 8606 h 10000"/>
              <a:gd name="connsiteX37" fmla="*/ 7583 w 9673"/>
              <a:gd name="connsiteY37" fmla="*/ 9164 h 10000"/>
              <a:gd name="connsiteX38" fmla="*/ 7259 w 9673"/>
              <a:gd name="connsiteY38" fmla="*/ 9443 h 10000"/>
              <a:gd name="connsiteX39" fmla="*/ 6933 w 9673"/>
              <a:gd name="connsiteY39" fmla="*/ 9721 h 10000"/>
              <a:gd name="connsiteX40" fmla="*/ 6772 w 9673"/>
              <a:gd name="connsiteY40" fmla="*/ 10000 h 10000"/>
              <a:gd name="connsiteX41" fmla="*/ 6612 w 9673"/>
              <a:gd name="connsiteY41" fmla="*/ 10000 h 10000"/>
              <a:gd name="connsiteX42" fmla="*/ 6449 w 9673"/>
              <a:gd name="connsiteY42" fmla="*/ 10000 h 10000"/>
              <a:gd name="connsiteX43" fmla="*/ 6287 w 9673"/>
              <a:gd name="connsiteY43" fmla="*/ 10000 h 10000"/>
              <a:gd name="connsiteX44" fmla="*/ 6287 w 9673"/>
              <a:gd name="connsiteY44" fmla="*/ 9721 h 10000"/>
              <a:gd name="connsiteX45" fmla="*/ 6125 w 9673"/>
              <a:gd name="connsiteY45" fmla="*/ 9443 h 10000"/>
              <a:gd name="connsiteX46" fmla="*/ 6125 w 9673"/>
              <a:gd name="connsiteY46" fmla="*/ 9164 h 10000"/>
              <a:gd name="connsiteX47" fmla="*/ 6125 w 9673"/>
              <a:gd name="connsiteY47" fmla="*/ 8885 h 10000"/>
              <a:gd name="connsiteX48" fmla="*/ 5960 w 9673"/>
              <a:gd name="connsiteY48" fmla="*/ 8328 h 10000"/>
              <a:gd name="connsiteX49" fmla="*/ 5637 w 9673"/>
              <a:gd name="connsiteY49" fmla="*/ 7770 h 10000"/>
              <a:gd name="connsiteX50" fmla="*/ 5151 w 9673"/>
              <a:gd name="connsiteY50" fmla="*/ 7213 h 10000"/>
              <a:gd name="connsiteX51" fmla="*/ 4826 w 9673"/>
              <a:gd name="connsiteY51" fmla="*/ 6934 h 10000"/>
              <a:gd name="connsiteX52" fmla="*/ 4502 w 9673"/>
              <a:gd name="connsiteY52" fmla="*/ 6655 h 10000"/>
              <a:gd name="connsiteX53" fmla="*/ 4341 w 9673"/>
              <a:gd name="connsiteY53" fmla="*/ 6376 h 10000"/>
              <a:gd name="connsiteX54" fmla="*/ 4341 w 9673"/>
              <a:gd name="connsiteY54" fmla="*/ 6098 h 10000"/>
              <a:gd name="connsiteX55" fmla="*/ 4502 w 9673"/>
              <a:gd name="connsiteY55" fmla="*/ 6098 h 10000"/>
              <a:gd name="connsiteX56" fmla="*/ 4665 w 9673"/>
              <a:gd name="connsiteY56" fmla="*/ 6098 h 10000"/>
              <a:gd name="connsiteX57" fmla="*/ 4988 w 9673"/>
              <a:gd name="connsiteY57" fmla="*/ 6098 h 10000"/>
              <a:gd name="connsiteX58" fmla="*/ 5313 w 9673"/>
              <a:gd name="connsiteY58" fmla="*/ 6376 h 10000"/>
              <a:gd name="connsiteX59" fmla="*/ 5798 w 9673"/>
              <a:gd name="connsiteY59" fmla="*/ 6655 h 10000"/>
              <a:gd name="connsiteX60" fmla="*/ 5960 w 9673"/>
              <a:gd name="connsiteY60" fmla="*/ 6655 h 10000"/>
              <a:gd name="connsiteX61" fmla="*/ 6287 w 9673"/>
              <a:gd name="connsiteY61" fmla="*/ 6655 h 10000"/>
              <a:gd name="connsiteX62" fmla="*/ 6449 w 9673"/>
              <a:gd name="connsiteY62" fmla="*/ 6655 h 10000"/>
              <a:gd name="connsiteX63" fmla="*/ 6612 w 9673"/>
              <a:gd name="connsiteY63" fmla="*/ 6655 h 10000"/>
              <a:gd name="connsiteX64" fmla="*/ 6772 w 9673"/>
              <a:gd name="connsiteY64" fmla="*/ 6655 h 10000"/>
              <a:gd name="connsiteX65" fmla="*/ 6772 w 9673"/>
              <a:gd name="connsiteY65" fmla="*/ 6376 h 10000"/>
              <a:gd name="connsiteX66" fmla="*/ 6933 w 9673"/>
              <a:gd name="connsiteY66" fmla="*/ 6098 h 10000"/>
              <a:gd name="connsiteX67" fmla="*/ 7097 w 9673"/>
              <a:gd name="connsiteY67" fmla="*/ 5819 h 10000"/>
              <a:gd name="connsiteX68" fmla="*/ 7097 w 9673"/>
              <a:gd name="connsiteY68" fmla="*/ 5261 h 10000"/>
              <a:gd name="connsiteX69" fmla="*/ 7259 w 9673"/>
              <a:gd name="connsiteY69" fmla="*/ 4460 h 10000"/>
              <a:gd name="connsiteX70" fmla="*/ 7421 w 9673"/>
              <a:gd name="connsiteY70" fmla="*/ 3345 h 10000"/>
              <a:gd name="connsiteX71" fmla="*/ 7583 w 9673"/>
              <a:gd name="connsiteY71" fmla="*/ 2787 h 10000"/>
              <a:gd name="connsiteX72" fmla="*/ 7583 w 9673"/>
              <a:gd name="connsiteY72" fmla="*/ 2230 h 10000"/>
              <a:gd name="connsiteX73" fmla="*/ 7583 w 9673"/>
              <a:gd name="connsiteY73" fmla="*/ 1951 h 10000"/>
              <a:gd name="connsiteX74" fmla="*/ 7583 w 9673"/>
              <a:gd name="connsiteY74" fmla="*/ 1951 h 10000"/>
              <a:gd name="connsiteX75" fmla="*/ 7421 w 9673"/>
              <a:gd name="connsiteY75" fmla="*/ 1951 h 10000"/>
              <a:gd name="connsiteX76" fmla="*/ 7097 w 9673"/>
              <a:gd name="connsiteY76" fmla="*/ 1951 h 10000"/>
              <a:gd name="connsiteX77" fmla="*/ 6772 w 9673"/>
              <a:gd name="connsiteY77" fmla="*/ 1951 h 10000"/>
              <a:gd name="connsiteX78" fmla="*/ 6287 w 9673"/>
              <a:gd name="connsiteY78" fmla="*/ 1951 h 10000"/>
              <a:gd name="connsiteX79" fmla="*/ 5798 w 9673"/>
              <a:gd name="connsiteY79" fmla="*/ 1951 h 10000"/>
              <a:gd name="connsiteX80" fmla="*/ 5151 w 9673"/>
              <a:gd name="connsiteY80" fmla="*/ 2230 h 10000"/>
              <a:gd name="connsiteX81" fmla="*/ 4175 w 9673"/>
              <a:gd name="connsiteY81" fmla="*/ 2230 h 10000"/>
              <a:gd name="connsiteX82" fmla="*/ 3386 w 9673"/>
              <a:gd name="connsiteY82" fmla="*/ 2230 h 10000"/>
              <a:gd name="connsiteX83" fmla="*/ 2573 w 9673"/>
              <a:gd name="connsiteY83" fmla="*/ 2509 h 10000"/>
              <a:gd name="connsiteX84" fmla="*/ 1763 w 9673"/>
              <a:gd name="connsiteY84" fmla="*/ 2787 h 10000"/>
              <a:gd name="connsiteX85" fmla="*/ 1116 w 9673"/>
              <a:gd name="connsiteY85" fmla="*/ 2787 h 10000"/>
              <a:gd name="connsiteX86" fmla="*/ 465 w 9673"/>
              <a:gd name="connsiteY86" fmla="*/ 3066 h 10000"/>
              <a:gd name="connsiteX0" fmla="*/ 2179 w 9519"/>
              <a:gd name="connsiteY0" fmla="*/ 1394 h 10000"/>
              <a:gd name="connsiteX1" fmla="*/ 2854 w 9519"/>
              <a:gd name="connsiteY1" fmla="*/ 1394 h 10000"/>
              <a:gd name="connsiteX2" fmla="*/ 3524 w 9519"/>
              <a:gd name="connsiteY2" fmla="*/ 1115 h 10000"/>
              <a:gd name="connsiteX3" fmla="*/ 4007 w 9519"/>
              <a:gd name="connsiteY3" fmla="*/ 1115 h 10000"/>
              <a:gd name="connsiteX4" fmla="*/ 4508 w 9519"/>
              <a:gd name="connsiteY4" fmla="*/ 1115 h 10000"/>
              <a:gd name="connsiteX5" fmla="*/ 4844 w 9519"/>
              <a:gd name="connsiteY5" fmla="*/ 836 h 10000"/>
              <a:gd name="connsiteX6" fmla="*/ 5347 w 9519"/>
              <a:gd name="connsiteY6" fmla="*/ 836 h 10000"/>
              <a:gd name="connsiteX7" fmla="*/ 5513 w 9519"/>
              <a:gd name="connsiteY7" fmla="*/ 836 h 10000"/>
              <a:gd name="connsiteX8" fmla="*/ 5851 w 9519"/>
              <a:gd name="connsiteY8" fmla="*/ 836 h 10000"/>
              <a:gd name="connsiteX9" fmla="*/ 6186 w 9519"/>
              <a:gd name="connsiteY9" fmla="*/ 557 h 10000"/>
              <a:gd name="connsiteX10" fmla="*/ 6520 w 9519"/>
              <a:gd name="connsiteY10" fmla="*/ 557 h 10000"/>
              <a:gd name="connsiteX11" fmla="*/ 6856 w 9519"/>
              <a:gd name="connsiteY11" fmla="*/ 557 h 10000"/>
              <a:gd name="connsiteX12" fmla="*/ 7023 w 9519"/>
              <a:gd name="connsiteY12" fmla="*/ 279 h 10000"/>
              <a:gd name="connsiteX13" fmla="*/ 7191 w 9519"/>
              <a:gd name="connsiteY13" fmla="*/ 0 h 10000"/>
              <a:gd name="connsiteX14" fmla="*/ 7529 w 9519"/>
              <a:gd name="connsiteY14" fmla="*/ 0 h 10000"/>
              <a:gd name="connsiteX15" fmla="*/ 7674 w 9519"/>
              <a:gd name="connsiteY15" fmla="*/ 279 h 10000"/>
              <a:gd name="connsiteX16" fmla="*/ 8008 w 9519"/>
              <a:gd name="connsiteY16" fmla="*/ 279 h 10000"/>
              <a:gd name="connsiteX17" fmla="*/ 8177 w 9519"/>
              <a:gd name="connsiteY17" fmla="*/ 557 h 10000"/>
              <a:gd name="connsiteX18" fmla="*/ 8682 w 9519"/>
              <a:gd name="connsiteY18" fmla="*/ 836 h 10000"/>
              <a:gd name="connsiteX19" fmla="*/ 9015 w 9519"/>
              <a:gd name="connsiteY19" fmla="*/ 1394 h 10000"/>
              <a:gd name="connsiteX20" fmla="*/ 9352 w 9519"/>
              <a:gd name="connsiteY20" fmla="*/ 1672 h 10000"/>
              <a:gd name="connsiteX21" fmla="*/ 9519 w 9519"/>
              <a:gd name="connsiteY21" fmla="*/ 1951 h 10000"/>
              <a:gd name="connsiteX22" fmla="*/ 9519 w 9519"/>
              <a:gd name="connsiteY22" fmla="*/ 1951 h 10000"/>
              <a:gd name="connsiteX23" fmla="*/ 9519 w 9519"/>
              <a:gd name="connsiteY23" fmla="*/ 2230 h 10000"/>
              <a:gd name="connsiteX24" fmla="*/ 9352 w 9519"/>
              <a:gd name="connsiteY24" fmla="*/ 2509 h 10000"/>
              <a:gd name="connsiteX25" fmla="*/ 9352 w 9519"/>
              <a:gd name="connsiteY25" fmla="*/ 2509 h 10000"/>
              <a:gd name="connsiteX26" fmla="*/ 9184 w 9519"/>
              <a:gd name="connsiteY26" fmla="*/ 2509 h 10000"/>
              <a:gd name="connsiteX27" fmla="*/ 9015 w 9519"/>
              <a:gd name="connsiteY27" fmla="*/ 2787 h 10000"/>
              <a:gd name="connsiteX28" fmla="*/ 8848 w 9519"/>
              <a:gd name="connsiteY28" fmla="*/ 3345 h 10000"/>
              <a:gd name="connsiteX29" fmla="*/ 8682 w 9519"/>
              <a:gd name="connsiteY29" fmla="*/ 3624 h 10000"/>
              <a:gd name="connsiteX30" fmla="*/ 8682 w 9519"/>
              <a:gd name="connsiteY30" fmla="*/ 4460 h 10000"/>
              <a:gd name="connsiteX31" fmla="*/ 8515 w 9519"/>
              <a:gd name="connsiteY31" fmla="*/ 4983 h 10000"/>
              <a:gd name="connsiteX32" fmla="*/ 8347 w 9519"/>
              <a:gd name="connsiteY32" fmla="*/ 5819 h 10000"/>
              <a:gd name="connsiteX33" fmla="*/ 8008 w 9519"/>
              <a:gd name="connsiteY33" fmla="*/ 7213 h 10000"/>
              <a:gd name="connsiteX34" fmla="*/ 7839 w 9519"/>
              <a:gd name="connsiteY34" fmla="*/ 8049 h 10000"/>
              <a:gd name="connsiteX35" fmla="*/ 7529 w 9519"/>
              <a:gd name="connsiteY35" fmla="*/ 8606 h 10000"/>
              <a:gd name="connsiteX36" fmla="*/ 7358 w 9519"/>
              <a:gd name="connsiteY36" fmla="*/ 9164 h 10000"/>
              <a:gd name="connsiteX37" fmla="*/ 7023 w 9519"/>
              <a:gd name="connsiteY37" fmla="*/ 9443 h 10000"/>
              <a:gd name="connsiteX38" fmla="*/ 6686 w 9519"/>
              <a:gd name="connsiteY38" fmla="*/ 9721 h 10000"/>
              <a:gd name="connsiteX39" fmla="*/ 6520 w 9519"/>
              <a:gd name="connsiteY39" fmla="*/ 10000 h 10000"/>
              <a:gd name="connsiteX40" fmla="*/ 6355 w 9519"/>
              <a:gd name="connsiteY40" fmla="*/ 10000 h 10000"/>
              <a:gd name="connsiteX41" fmla="*/ 6186 w 9519"/>
              <a:gd name="connsiteY41" fmla="*/ 10000 h 10000"/>
              <a:gd name="connsiteX42" fmla="*/ 6019 w 9519"/>
              <a:gd name="connsiteY42" fmla="*/ 10000 h 10000"/>
              <a:gd name="connsiteX43" fmla="*/ 6019 w 9519"/>
              <a:gd name="connsiteY43" fmla="*/ 9721 h 10000"/>
              <a:gd name="connsiteX44" fmla="*/ 5851 w 9519"/>
              <a:gd name="connsiteY44" fmla="*/ 9443 h 10000"/>
              <a:gd name="connsiteX45" fmla="*/ 5851 w 9519"/>
              <a:gd name="connsiteY45" fmla="*/ 9164 h 10000"/>
              <a:gd name="connsiteX46" fmla="*/ 5851 w 9519"/>
              <a:gd name="connsiteY46" fmla="*/ 8885 h 10000"/>
              <a:gd name="connsiteX47" fmla="*/ 5680 w 9519"/>
              <a:gd name="connsiteY47" fmla="*/ 8328 h 10000"/>
              <a:gd name="connsiteX48" fmla="*/ 5347 w 9519"/>
              <a:gd name="connsiteY48" fmla="*/ 7770 h 10000"/>
              <a:gd name="connsiteX49" fmla="*/ 4844 w 9519"/>
              <a:gd name="connsiteY49" fmla="*/ 7213 h 10000"/>
              <a:gd name="connsiteX50" fmla="*/ 4508 w 9519"/>
              <a:gd name="connsiteY50" fmla="*/ 6934 h 10000"/>
              <a:gd name="connsiteX51" fmla="*/ 4173 w 9519"/>
              <a:gd name="connsiteY51" fmla="*/ 6655 h 10000"/>
              <a:gd name="connsiteX52" fmla="*/ 4007 w 9519"/>
              <a:gd name="connsiteY52" fmla="*/ 6376 h 10000"/>
              <a:gd name="connsiteX53" fmla="*/ 4007 w 9519"/>
              <a:gd name="connsiteY53" fmla="*/ 6098 h 10000"/>
              <a:gd name="connsiteX54" fmla="*/ 4173 w 9519"/>
              <a:gd name="connsiteY54" fmla="*/ 6098 h 10000"/>
              <a:gd name="connsiteX55" fmla="*/ 4342 w 9519"/>
              <a:gd name="connsiteY55" fmla="*/ 6098 h 10000"/>
              <a:gd name="connsiteX56" fmla="*/ 4676 w 9519"/>
              <a:gd name="connsiteY56" fmla="*/ 6098 h 10000"/>
              <a:gd name="connsiteX57" fmla="*/ 5012 w 9519"/>
              <a:gd name="connsiteY57" fmla="*/ 6376 h 10000"/>
              <a:gd name="connsiteX58" fmla="*/ 5513 w 9519"/>
              <a:gd name="connsiteY58" fmla="*/ 6655 h 10000"/>
              <a:gd name="connsiteX59" fmla="*/ 5680 w 9519"/>
              <a:gd name="connsiteY59" fmla="*/ 6655 h 10000"/>
              <a:gd name="connsiteX60" fmla="*/ 6019 w 9519"/>
              <a:gd name="connsiteY60" fmla="*/ 6655 h 10000"/>
              <a:gd name="connsiteX61" fmla="*/ 6186 w 9519"/>
              <a:gd name="connsiteY61" fmla="*/ 6655 h 10000"/>
              <a:gd name="connsiteX62" fmla="*/ 6355 w 9519"/>
              <a:gd name="connsiteY62" fmla="*/ 6655 h 10000"/>
              <a:gd name="connsiteX63" fmla="*/ 6520 w 9519"/>
              <a:gd name="connsiteY63" fmla="*/ 6655 h 10000"/>
              <a:gd name="connsiteX64" fmla="*/ 6520 w 9519"/>
              <a:gd name="connsiteY64" fmla="*/ 6376 h 10000"/>
              <a:gd name="connsiteX65" fmla="*/ 6686 w 9519"/>
              <a:gd name="connsiteY65" fmla="*/ 6098 h 10000"/>
              <a:gd name="connsiteX66" fmla="*/ 6856 w 9519"/>
              <a:gd name="connsiteY66" fmla="*/ 5819 h 10000"/>
              <a:gd name="connsiteX67" fmla="*/ 6856 w 9519"/>
              <a:gd name="connsiteY67" fmla="*/ 5261 h 10000"/>
              <a:gd name="connsiteX68" fmla="*/ 7023 w 9519"/>
              <a:gd name="connsiteY68" fmla="*/ 4460 h 10000"/>
              <a:gd name="connsiteX69" fmla="*/ 7191 w 9519"/>
              <a:gd name="connsiteY69" fmla="*/ 3345 h 10000"/>
              <a:gd name="connsiteX70" fmla="*/ 7358 w 9519"/>
              <a:gd name="connsiteY70" fmla="*/ 2787 h 10000"/>
              <a:gd name="connsiteX71" fmla="*/ 7358 w 9519"/>
              <a:gd name="connsiteY71" fmla="*/ 2230 h 10000"/>
              <a:gd name="connsiteX72" fmla="*/ 7358 w 9519"/>
              <a:gd name="connsiteY72" fmla="*/ 1951 h 10000"/>
              <a:gd name="connsiteX73" fmla="*/ 7358 w 9519"/>
              <a:gd name="connsiteY73" fmla="*/ 1951 h 10000"/>
              <a:gd name="connsiteX74" fmla="*/ 7191 w 9519"/>
              <a:gd name="connsiteY74" fmla="*/ 1951 h 10000"/>
              <a:gd name="connsiteX75" fmla="*/ 6856 w 9519"/>
              <a:gd name="connsiteY75" fmla="*/ 1951 h 10000"/>
              <a:gd name="connsiteX76" fmla="*/ 6520 w 9519"/>
              <a:gd name="connsiteY76" fmla="*/ 1951 h 10000"/>
              <a:gd name="connsiteX77" fmla="*/ 6019 w 9519"/>
              <a:gd name="connsiteY77" fmla="*/ 1951 h 10000"/>
              <a:gd name="connsiteX78" fmla="*/ 5513 w 9519"/>
              <a:gd name="connsiteY78" fmla="*/ 1951 h 10000"/>
              <a:gd name="connsiteX79" fmla="*/ 4844 w 9519"/>
              <a:gd name="connsiteY79" fmla="*/ 2230 h 10000"/>
              <a:gd name="connsiteX80" fmla="*/ 3835 w 9519"/>
              <a:gd name="connsiteY80" fmla="*/ 2230 h 10000"/>
              <a:gd name="connsiteX81" fmla="*/ 3019 w 9519"/>
              <a:gd name="connsiteY81" fmla="*/ 2230 h 10000"/>
              <a:gd name="connsiteX82" fmla="*/ 2179 w 9519"/>
              <a:gd name="connsiteY82" fmla="*/ 2509 h 10000"/>
              <a:gd name="connsiteX83" fmla="*/ 1342 w 9519"/>
              <a:gd name="connsiteY83" fmla="*/ 2787 h 10000"/>
              <a:gd name="connsiteX84" fmla="*/ 673 w 9519"/>
              <a:gd name="connsiteY84" fmla="*/ 2787 h 10000"/>
              <a:gd name="connsiteX85" fmla="*/ 0 w 9519"/>
              <a:gd name="connsiteY85" fmla="*/ 3066 h 10000"/>
              <a:gd name="connsiteX0" fmla="*/ 1582 w 9293"/>
              <a:gd name="connsiteY0" fmla="*/ 1394 h 10000"/>
              <a:gd name="connsiteX1" fmla="*/ 2291 w 9293"/>
              <a:gd name="connsiteY1" fmla="*/ 1394 h 10000"/>
              <a:gd name="connsiteX2" fmla="*/ 2995 w 9293"/>
              <a:gd name="connsiteY2" fmla="*/ 1115 h 10000"/>
              <a:gd name="connsiteX3" fmla="*/ 3502 w 9293"/>
              <a:gd name="connsiteY3" fmla="*/ 1115 h 10000"/>
              <a:gd name="connsiteX4" fmla="*/ 4029 w 9293"/>
              <a:gd name="connsiteY4" fmla="*/ 1115 h 10000"/>
              <a:gd name="connsiteX5" fmla="*/ 4382 w 9293"/>
              <a:gd name="connsiteY5" fmla="*/ 836 h 10000"/>
              <a:gd name="connsiteX6" fmla="*/ 4910 w 9293"/>
              <a:gd name="connsiteY6" fmla="*/ 836 h 10000"/>
              <a:gd name="connsiteX7" fmla="*/ 5085 w 9293"/>
              <a:gd name="connsiteY7" fmla="*/ 836 h 10000"/>
              <a:gd name="connsiteX8" fmla="*/ 5440 w 9293"/>
              <a:gd name="connsiteY8" fmla="*/ 836 h 10000"/>
              <a:gd name="connsiteX9" fmla="*/ 5792 w 9293"/>
              <a:gd name="connsiteY9" fmla="*/ 557 h 10000"/>
              <a:gd name="connsiteX10" fmla="*/ 6142 w 9293"/>
              <a:gd name="connsiteY10" fmla="*/ 557 h 10000"/>
              <a:gd name="connsiteX11" fmla="*/ 6495 w 9293"/>
              <a:gd name="connsiteY11" fmla="*/ 557 h 10000"/>
              <a:gd name="connsiteX12" fmla="*/ 6671 w 9293"/>
              <a:gd name="connsiteY12" fmla="*/ 279 h 10000"/>
              <a:gd name="connsiteX13" fmla="*/ 6847 w 9293"/>
              <a:gd name="connsiteY13" fmla="*/ 0 h 10000"/>
              <a:gd name="connsiteX14" fmla="*/ 7202 w 9293"/>
              <a:gd name="connsiteY14" fmla="*/ 0 h 10000"/>
              <a:gd name="connsiteX15" fmla="*/ 7355 w 9293"/>
              <a:gd name="connsiteY15" fmla="*/ 279 h 10000"/>
              <a:gd name="connsiteX16" fmla="*/ 7706 w 9293"/>
              <a:gd name="connsiteY16" fmla="*/ 279 h 10000"/>
              <a:gd name="connsiteX17" fmla="*/ 7883 w 9293"/>
              <a:gd name="connsiteY17" fmla="*/ 557 h 10000"/>
              <a:gd name="connsiteX18" fmla="*/ 8414 w 9293"/>
              <a:gd name="connsiteY18" fmla="*/ 836 h 10000"/>
              <a:gd name="connsiteX19" fmla="*/ 8764 w 9293"/>
              <a:gd name="connsiteY19" fmla="*/ 1394 h 10000"/>
              <a:gd name="connsiteX20" fmla="*/ 9118 w 9293"/>
              <a:gd name="connsiteY20" fmla="*/ 1672 h 10000"/>
              <a:gd name="connsiteX21" fmla="*/ 9293 w 9293"/>
              <a:gd name="connsiteY21" fmla="*/ 1951 h 10000"/>
              <a:gd name="connsiteX22" fmla="*/ 9293 w 9293"/>
              <a:gd name="connsiteY22" fmla="*/ 1951 h 10000"/>
              <a:gd name="connsiteX23" fmla="*/ 9293 w 9293"/>
              <a:gd name="connsiteY23" fmla="*/ 2230 h 10000"/>
              <a:gd name="connsiteX24" fmla="*/ 9118 w 9293"/>
              <a:gd name="connsiteY24" fmla="*/ 2509 h 10000"/>
              <a:gd name="connsiteX25" fmla="*/ 9118 w 9293"/>
              <a:gd name="connsiteY25" fmla="*/ 2509 h 10000"/>
              <a:gd name="connsiteX26" fmla="*/ 8941 w 9293"/>
              <a:gd name="connsiteY26" fmla="*/ 2509 h 10000"/>
              <a:gd name="connsiteX27" fmla="*/ 8764 w 9293"/>
              <a:gd name="connsiteY27" fmla="*/ 2787 h 10000"/>
              <a:gd name="connsiteX28" fmla="*/ 8588 w 9293"/>
              <a:gd name="connsiteY28" fmla="*/ 3345 h 10000"/>
              <a:gd name="connsiteX29" fmla="*/ 8414 w 9293"/>
              <a:gd name="connsiteY29" fmla="*/ 3624 h 10000"/>
              <a:gd name="connsiteX30" fmla="*/ 8414 w 9293"/>
              <a:gd name="connsiteY30" fmla="*/ 4460 h 10000"/>
              <a:gd name="connsiteX31" fmla="*/ 8238 w 9293"/>
              <a:gd name="connsiteY31" fmla="*/ 4983 h 10000"/>
              <a:gd name="connsiteX32" fmla="*/ 8062 w 9293"/>
              <a:gd name="connsiteY32" fmla="*/ 5819 h 10000"/>
              <a:gd name="connsiteX33" fmla="*/ 7706 w 9293"/>
              <a:gd name="connsiteY33" fmla="*/ 7213 h 10000"/>
              <a:gd name="connsiteX34" fmla="*/ 7528 w 9293"/>
              <a:gd name="connsiteY34" fmla="*/ 8049 h 10000"/>
              <a:gd name="connsiteX35" fmla="*/ 7202 w 9293"/>
              <a:gd name="connsiteY35" fmla="*/ 8606 h 10000"/>
              <a:gd name="connsiteX36" fmla="*/ 7023 w 9293"/>
              <a:gd name="connsiteY36" fmla="*/ 9164 h 10000"/>
              <a:gd name="connsiteX37" fmla="*/ 6671 w 9293"/>
              <a:gd name="connsiteY37" fmla="*/ 9443 h 10000"/>
              <a:gd name="connsiteX38" fmla="*/ 6317 w 9293"/>
              <a:gd name="connsiteY38" fmla="*/ 9721 h 10000"/>
              <a:gd name="connsiteX39" fmla="*/ 6142 w 9293"/>
              <a:gd name="connsiteY39" fmla="*/ 10000 h 10000"/>
              <a:gd name="connsiteX40" fmla="*/ 5969 w 9293"/>
              <a:gd name="connsiteY40" fmla="*/ 10000 h 10000"/>
              <a:gd name="connsiteX41" fmla="*/ 5792 w 9293"/>
              <a:gd name="connsiteY41" fmla="*/ 10000 h 10000"/>
              <a:gd name="connsiteX42" fmla="*/ 5616 w 9293"/>
              <a:gd name="connsiteY42" fmla="*/ 10000 h 10000"/>
              <a:gd name="connsiteX43" fmla="*/ 5616 w 9293"/>
              <a:gd name="connsiteY43" fmla="*/ 9721 h 10000"/>
              <a:gd name="connsiteX44" fmla="*/ 5440 w 9293"/>
              <a:gd name="connsiteY44" fmla="*/ 9443 h 10000"/>
              <a:gd name="connsiteX45" fmla="*/ 5440 w 9293"/>
              <a:gd name="connsiteY45" fmla="*/ 9164 h 10000"/>
              <a:gd name="connsiteX46" fmla="*/ 5440 w 9293"/>
              <a:gd name="connsiteY46" fmla="*/ 8885 h 10000"/>
              <a:gd name="connsiteX47" fmla="*/ 5260 w 9293"/>
              <a:gd name="connsiteY47" fmla="*/ 8328 h 10000"/>
              <a:gd name="connsiteX48" fmla="*/ 4910 w 9293"/>
              <a:gd name="connsiteY48" fmla="*/ 7770 h 10000"/>
              <a:gd name="connsiteX49" fmla="*/ 4382 w 9293"/>
              <a:gd name="connsiteY49" fmla="*/ 7213 h 10000"/>
              <a:gd name="connsiteX50" fmla="*/ 4029 w 9293"/>
              <a:gd name="connsiteY50" fmla="*/ 6934 h 10000"/>
              <a:gd name="connsiteX51" fmla="*/ 3677 w 9293"/>
              <a:gd name="connsiteY51" fmla="*/ 6655 h 10000"/>
              <a:gd name="connsiteX52" fmla="*/ 3502 w 9293"/>
              <a:gd name="connsiteY52" fmla="*/ 6376 h 10000"/>
              <a:gd name="connsiteX53" fmla="*/ 3502 w 9293"/>
              <a:gd name="connsiteY53" fmla="*/ 6098 h 10000"/>
              <a:gd name="connsiteX54" fmla="*/ 3677 w 9293"/>
              <a:gd name="connsiteY54" fmla="*/ 6098 h 10000"/>
              <a:gd name="connsiteX55" fmla="*/ 3854 w 9293"/>
              <a:gd name="connsiteY55" fmla="*/ 6098 h 10000"/>
              <a:gd name="connsiteX56" fmla="*/ 4205 w 9293"/>
              <a:gd name="connsiteY56" fmla="*/ 6098 h 10000"/>
              <a:gd name="connsiteX57" fmla="*/ 4558 w 9293"/>
              <a:gd name="connsiteY57" fmla="*/ 6376 h 10000"/>
              <a:gd name="connsiteX58" fmla="*/ 5085 w 9293"/>
              <a:gd name="connsiteY58" fmla="*/ 6655 h 10000"/>
              <a:gd name="connsiteX59" fmla="*/ 5260 w 9293"/>
              <a:gd name="connsiteY59" fmla="*/ 6655 h 10000"/>
              <a:gd name="connsiteX60" fmla="*/ 5616 w 9293"/>
              <a:gd name="connsiteY60" fmla="*/ 6655 h 10000"/>
              <a:gd name="connsiteX61" fmla="*/ 5792 w 9293"/>
              <a:gd name="connsiteY61" fmla="*/ 6655 h 10000"/>
              <a:gd name="connsiteX62" fmla="*/ 5969 w 9293"/>
              <a:gd name="connsiteY62" fmla="*/ 6655 h 10000"/>
              <a:gd name="connsiteX63" fmla="*/ 6142 w 9293"/>
              <a:gd name="connsiteY63" fmla="*/ 6655 h 10000"/>
              <a:gd name="connsiteX64" fmla="*/ 6142 w 9293"/>
              <a:gd name="connsiteY64" fmla="*/ 6376 h 10000"/>
              <a:gd name="connsiteX65" fmla="*/ 6317 w 9293"/>
              <a:gd name="connsiteY65" fmla="*/ 6098 h 10000"/>
              <a:gd name="connsiteX66" fmla="*/ 6495 w 9293"/>
              <a:gd name="connsiteY66" fmla="*/ 5819 h 10000"/>
              <a:gd name="connsiteX67" fmla="*/ 6495 w 9293"/>
              <a:gd name="connsiteY67" fmla="*/ 5261 h 10000"/>
              <a:gd name="connsiteX68" fmla="*/ 6671 w 9293"/>
              <a:gd name="connsiteY68" fmla="*/ 4460 h 10000"/>
              <a:gd name="connsiteX69" fmla="*/ 6847 w 9293"/>
              <a:gd name="connsiteY69" fmla="*/ 3345 h 10000"/>
              <a:gd name="connsiteX70" fmla="*/ 7023 w 9293"/>
              <a:gd name="connsiteY70" fmla="*/ 2787 h 10000"/>
              <a:gd name="connsiteX71" fmla="*/ 7023 w 9293"/>
              <a:gd name="connsiteY71" fmla="*/ 2230 h 10000"/>
              <a:gd name="connsiteX72" fmla="*/ 7023 w 9293"/>
              <a:gd name="connsiteY72" fmla="*/ 1951 h 10000"/>
              <a:gd name="connsiteX73" fmla="*/ 7023 w 9293"/>
              <a:gd name="connsiteY73" fmla="*/ 1951 h 10000"/>
              <a:gd name="connsiteX74" fmla="*/ 6847 w 9293"/>
              <a:gd name="connsiteY74" fmla="*/ 1951 h 10000"/>
              <a:gd name="connsiteX75" fmla="*/ 6495 w 9293"/>
              <a:gd name="connsiteY75" fmla="*/ 1951 h 10000"/>
              <a:gd name="connsiteX76" fmla="*/ 6142 w 9293"/>
              <a:gd name="connsiteY76" fmla="*/ 1951 h 10000"/>
              <a:gd name="connsiteX77" fmla="*/ 5616 w 9293"/>
              <a:gd name="connsiteY77" fmla="*/ 1951 h 10000"/>
              <a:gd name="connsiteX78" fmla="*/ 5085 w 9293"/>
              <a:gd name="connsiteY78" fmla="*/ 1951 h 10000"/>
              <a:gd name="connsiteX79" fmla="*/ 4382 w 9293"/>
              <a:gd name="connsiteY79" fmla="*/ 2230 h 10000"/>
              <a:gd name="connsiteX80" fmla="*/ 3322 w 9293"/>
              <a:gd name="connsiteY80" fmla="*/ 2230 h 10000"/>
              <a:gd name="connsiteX81" fmla="*/ 2465 w 9293"/>
              <a:gd name="connsiteY81" fmla="*/ 2230 h 10000"/>
              <a:gd name="connsiteX82" fmla="*/ 1582 w 9293"/>
              <a:gd name="connsiteY82" fmla="*/ 2509 h 10000"/>
              <a:gd name="connsiteX83" fmla="*/ 703 w 9293"/>
              <a:gd name="connsiteY83" fmla="*/ 2787 h 10000"/>
              <a:gd name="connsiteX84" fmla="*/ 0 w 9293"/>
              <a:gd name="connsiteY84" fmla="*/ 2787 h 10000"/>
              <a:gd name="connsiteX0" fmla="*/ 946 w 9244"/>
              <a:gd name="connsiteY0" fmla="*/ 1394 h 10000"/>
              <a:gd name="connsiteX1" fmla="*/ 1709 w 9244"/>
              <a:gd name="connsiteY1" fmla="*/ 1394 h 10000"/>
              <a:gd name="connsiteX2" fmla="*/ 2467 w 9244"/>
              <a:gd name="connsiteY2" fmla="*/ 1115 h 10000"/>
              <a:gd name="connsiteX3" fmla="*/ 3012 w 9244"/>
              <a:gd name="connsiteY3" fmla="*/ 1115 h 10000"/>
              <a:gd name="connsiteX4" fmla="*/ 3580 w 9244"/>
              <a:gd name="connsiteY4" fmla="*/ 1115 h 10000"/>
              <a:gd name="connsiteX5" fmla="*/ 3959 w 9244"/>
              <a:gd name="connsiteY5" fmla="*/ 836 h 10000"/>
              <a:gd name="connsiteX6" fmla="*/ 4528 w 9244"/>
              <a:gd name="connsiteY6" fmla="*/ 836 h 10000"/>
              <a:gd name="connsiteX7" fmla="*/ 4716 w 9244"/>
              <a:gd name="connsiteY7" fmla="*/ 836 h 10000"/>
              <a:gd name="connsiteX8" fmla="*/ 5098 w 9244"/>
              <a:gd name="connsiteY8" fmla="*/ 836 h 10000"/>
              <a:gd name="connsiteX9" fmla="*/ 5477 w 9244"/>
              <a:gd name="connsiteY9" fmla="*/ 557 h 10000"/>
              <a:gd name="connsiteX10" fmla="*/ 5853 w 9244"/>
              <a:gd name="connsiteY10" fmla="*/ 557 h 10000"/>
              <a:gd name="connsiteX11" fmla="*/ 6233 w 9244"/>
              <a:gd name="connsiteY11" fmla="*/ 557 h 10000"/>
              <a:gd name="connsiteX12" fmla="*/ 6423 w 9244"/>
              <a:gd name="connsiteY12" fmla="*/ 279 h 10000"/>
              <a:gd name="connsiteX13" fmla="*/ 6612 w 9244"/>
              <a:gd name="connsiteY13" fmla="*/ 0 h 10000"/>
              <a:gd name="connsiteX14" fmla="*/ 6994 w 9244"/>
              <a:gd name="connsiteY14" fmla="*/ 0 h 10000"/>
              <a:gd name="connsiteX15" fmla="*/ 7159 w 9244"/>
              <a:gd name="connsiteY15" fmla="*/ 279 h 10000"/>
              <a:gd name="connsiteX16" fmla="*/ 7536 w 9244"/>
              <a:gd name="connsiteY16" fmla="*/ 279 h 10000"/>
              <a:gd name="connsiteX17" fmla="*/ 7727 w 9244"/>
              <a:gd name="connsiteY17" fmla="*/ 557 h 10000"/>
              <a:gd name="connsiteX18" fmla="*/ 8298 w 9244"/>
              <a:gd name="connsiteY18" fmla="*/ 836 h 10000"/>
              <a:gd name="connsiteX19" fmla="*/ 8675 w 9244"/>
              <a:gd name="connsiteY19" fmla="*/ 1394 h 10000"/>
              <a:gd name="connsiteX20" fmla="*/ 9056 w 9244"/>
              <a:gd name="connsiteY20" fmla="*/ 1672 h 10000"/>
              <a:gd name="connsiteX21" fmla="*/ 9244 w 9244"/>
              <a:gd name="connsiteY21" fmla="*/ 1951 h 10000"/>
              <a:gd name="connsiteX22" fmla="*/ 9244 w 9244"/>
              <a:gd name="connsiteY22" fmla="*/ 1951 h 10000"/>
              <a:gd name="connsiteX23" fmla="*/ 9244 w 9244"/>
              <a:gd name="connsiteY23" fmla="*/ 2230 h 10000"/>
              <a:gd name="connsiteX24" fmla="*/ 9056 w 9244"/>
              <a:gd name="connsiteY24" fmla="*/ 2509 h 10000"/>
              <a:gd name="connsiteX25" fmla="*/ 9056 w 9244"/>
              <a:gd name="connsiteY25" fmla="*/ 2509 h 10000"/>
              <a:gd name="connsiteX26" fmla="*/ 8865 w 9244"/>
              <a:gd name="connsiteY26" fmla="*/ 2509 h 10000"/>
              <a:gd name="connsiteX27" fmla="*/ 8675 w 9244"/>
              <a:gd name="connsiteY27" fmla="*/ 2787 h 10000"/>
              <a:gd name="connsiteX28" fmla="*/ 8485 w 9244"/>
              <a:gd name="connsiteY28" fmla="*/ 3345 h 10000"/>
              <a:gd name="connsiteX29" fmla="*/ 8298 w 9244"/>
              <a:gd name="connsiteY29" fmla="*/ 3624 h 10000"/>
              <a:gd name="connsiteX30" fmla="*/ 8298 w 9244"/>
              <a:gd name="connsiteY30" fmla="*/ 4460 h 10000"/>
              <a:gd name="connsiteX31" fmla="*/ 8109 w 9244"/>
              <a:gd name="connsiteY31" fmla="*/ 4983 h 10000"/>
              <a:gd name="connsiteX32" fmla="*/ 7919 w 9244"/>
              <a:gd name="connsiteY32" fmla="*/ 5819 h 10000"/>
              <a:gd name="connsiteX33" fmla="*/ 7536 w 9244"/>
              <a:gd name="connsiteY33" fmla="*/ 7213 h 10000"/>
              <a:gd name="connsiteX34" fmla="*/ 7345 w 9244"/>
              <a:gd name="connsiteY34" fmla="*/ 8049 h 10000"/>
              <a:gd name="connsiteX35" fmla="*/ 6994 w 9244"/>
              <a:gd name="connsiteY35" fmla="*/ 8606 h 10000"/>
              <a:gd name="connsiteX36" fmla="*/ 6801 w 9244"/>
              <a:gd name="connsiteY36" fmla="*/ 9164 h 10000"/>
              <a:gd name="connsiteX37" fmla="*/ 6423 w 9244"/>
              <a:gd name="connsiteY37" fmla="*/ 9443 h 10000"/>
              <a:gd name="connsiteX38" fmla="*/ 6042 w 9244"/>
              <a:gd name="connsiteY38" fmla="*/ 9721 h 10000"/>
              <a:gd name="connsiteX39" fmla="*/ 5853 w 9244"/>
              <a:gd name="connsiteY39" fmla="*/ 10000 h 10000"/>
              <a:gd name="connsiteX40" fmla="*/ 5667 w 9244"/>
              <a:gd name="connsiteY40" fmla="*/ 10000 h 10000"/>
              <a:gd name="connsiteX41" fmla="*/ 5477 w 9244"/>
              <a:gd name="connsiteY41" fmla="*/ 10000 h 10000"/>
              <a:gd name="connsiteX42" fmla="*/ 5287 w 9244"/>
              <a:gd name="connsiteY42" fmla="*/ 10000 h 10000"/>
              <a:gd name="connsiteX43" fmla="*/ 5287 w 9244"/>
              <a:gd name="connsiteY43" fmla="*/ 9721 h 10000"/>
              <a:gd name="connsiteX44" fmla="*/ 5098 w 9244"/>
              <a:gd name="connsiteY44" fmla="*/ 9443 h 10000"/>
              <a:gd name="connsiteX45" fmla="*/ 5098 w 9244"/>
              <a:gd name="connsiteY45" fmla="*/ 9164 h 10000"/>
              <a:gd name="connsiteX46" fmla="*/ 5098 w 9244"/>
              <a:gd name="connsiteY46" fmla="*/ 8885 h 10000"/>
              <a:gd name="connsiteX47" fmla="*/ 4904 w 9244"/>
              <a:gd name="connsiteY47" fmla="*/ 8328 h 10000"/>
              <a:gd name="connsiteX48" fmla="*/ 4528 w 9244"/>
              <a:gd name="connsiteY48" fmla="*/ 7770 h 10000"/>
              <a:gd name="connsiteX49" fmla="*/ 3959 w 9244"/>
              <a:gd name="connsiteY49" fmla="*/ 7213 h 10000"/>
              <a:gd name="connsiteX50" fmla="*/ 3580 w 9244"/>
              <a:gd name="connsiteY50" fmla="*/ 6934 h 10000"/>
              <a:gd name="connsiteX51" fmla="*/ 3201 w 9244"/>
              <a:gd name="connsiteY51" fmla="*/ 6655 h 10000"/>
              <a:gd name="connsiteX52" fmla="*/ 3012 w 9244"/>
              <a:gd name="connsiteY52" fmla="*/ 6376 h 10000"/>
              <a:gd name="connsiteX53" fmla="*/ 3012 w 9244"/>
              <a:gd name="connsiteY53" fmla="*/ 6098 h 10000"/>
              <a:gd name="connsiteX54" fmla="*/ 3201 w 9244"/>
              <a:gd name="connsiteY54" fmla="*/ 6098 h 10000"/>
              <a:gd name="connsiteX55" fmla="*/ 3391 w 9244"/>
              <a:gd name="connsiteY55" fmla="*/ 6098 h 10000"/>
              <a:gd name="connsiteX56" fmla="*/ 3769 w 9244"/>
              <a:gd name="connsiteY56" fmla="*/ 6098 h 10000"/>
              <a:gd name="connsiteX57" fmla="*/ 4149 w 9244"/>
              <a:gd name="connsiteY57" fmla="*/ 6376 h 10000"/>
              <a:gd name="connsiteX58" fmla="*/ 4716 w 9244"/>
              <a:gd name="connsiteY58" fmla="*/ 6655 h 10000"/>
              <a:gd name="connsiteX59" fmla="*/ 4904 w 9244"/>
              <a:gd name="connsiteY59" fmla="*/ 6655 h 10000"/>
              <a:gd name="connsiteX60" fmla="*/ 5287 w 9244"/>
              <a:gd name="connsiteY60" fmla="*/ 6655 h 10000"/>
              <a:gd name="connsiteX61" fmla="*/ 5477 w 9244"/>
              <a:gd name="connsiteY61" fmla="*/ 6655 h 10000"/>
              <a:gd name="connsiteX62" fmla="*/ 5667 w 9244"/>
              <a:gd name="connsiteY62" fmla="*/ 6655 h 10000"/>
              <a:gd name="connsiteX63" fmla="*/ 5853 w 9244"/>
              <a:gd name="connsiteY63" fmla="*/ 6655 h 10000"/>
              <a:gd name="connsiteX64" fmla="*/ 5853 w 9244"/>
              <a:gd name="connsiteY64" fmla="*/ 6376 h 10000"/>
              <a:gd name="connsiteX65" fmla="*/ 6042 w 9244"/>
              <a:gd name="connsiteY65" fmla="*/ 6098 h 10000"/>
              <a:gd name="connsiteX66" fmla="*/ 6233 w 9244"/>
              <a:gd name="connsiteY66" fmla="*/ 5819 h 10000"/>
              <a:gd name="connsiteX67" fmla="*/ 6233 w 9244"/>
              <a:gd name="connsiteY67" fmla="*/ 5261 h 10000"/>
              <a:gd name="connsiteX68" fmla="*/ 6423 w 9244"/>
              <a:gd name="connsiteY68" fmla="*/ 4460 h 10000"/>
              <a:gd name="connsiteX69" fmla="*/ 6612 w 9244"/>
              <a:gd name="connsiteY69" fmla="*/ 3345 h 10000"/>
              <a:gd name="connsiteX70" fmla="*/ 6801 w 9244"/>
              <a:gd name="connsiteY70" fmla="*/ 2787 h 10000"/>
              <a:gd name="connsiteX71" fmla="*/ 6801 w 9244"/>
              <a:gd name="connsiteY71" fmla="*/ 2230 h 10000"/>
              <a:gd name="connsiteX72" fmla="*/ 6801 w 9244"/>
              <a:gd name="connsiteY72" fmla="*/ 1951 h 10000"/>
              <a:gd name="connsiteX73" fmla="*/ 6801 w 9244"/>
              <a:gd name="connsiteY73" fmla="*/ 1951 h 10000"/>
              <a:gd name="connsiteX74" fmla="*/ 6612 w 9244"/>
              <a:gd name="connsiteY74" fmla="*/ 1951 h 10000"/>
              <a:gd name="connsiteX75" fmla="*/ 6233 w 9244"/>
              <a:gd name="connsiteY75" fmla="*/ 1951 h 10000"/>
              <a:gd name="connsiteX76" fmla="*/ 5853 w 9244"/>
              <a:gd name="connsiteY76" fmla="*/ 1951 h 10000"/>
              <a:gd name="connsiteX77" fmla="*/ 5287 w 9244"/>
              <a:gd name="connsiteY77" fmla="*/ 1951 h 10000"/>
              <a:gd name="connsiteX78" fmla="*/ 4716 w 9244"/>
              <a:gd name="connsiteY78" fmla="*/ 1951 h 10000"/>
              <a:gd name="connsiteX79" fmla="*/ 3959 w 9244"/>
              <a:gd name="connsiteY79" fmla="*/ 2230 h 10000"/>
              <a:gd name="connsiteX80" fmla="*/ 2819 w 9244"/>
              <a:gd name="connsiteY80" fmla="*/ 2230 h 10000"/>
              <a:gd name="connsiteX81" fmla="*/ 1897 w 9244"/>
              <a:gd name="connsiteY81" fmla="*/ 2230 h 10000"/>
              <a:gd name="connsiteX82" fmla="*/ 946 w 9244"/>
              <a:gd name="connsiteY82" fmla="*/ 2509 h 10000"/>
              <a:gd name="connsiteX83" fmla="*/ 0 w 9244"/>
              <a:gd name="connsiteY83" fmla="*/ 2787 h 10000"/>
              <a:gd name="connsiteX0" fmla="*/ 0 w 8977"/>
              <a:gd name="connsiteY0" fmla="*/ 1394 h 10000"/>
              <a:gd name="connsiteX1" fmla="*/ 826 w 8977"/>
              <a:gd name="connsiteY1" fmla="*/ 1394 h 10000"/>
              <a:gd name="connsiteX2" fmla="*/ 1646 w 8977"/>
              <a:gd name="connsiteY2" fmla="*/ 1115 h 10000"/>
              <a:gd name="connsiteX3" fmla="*/ 2235 w 8977"/>
              <a:gd name="connsiteY3" fmla="*/ 1115 h 10000"/>
              <a:gd name="connsiteX4" fmla="*/ 2850 w 8977"/>
              <a:gd name="connsiteY4" fmla="*/ 1115 h 10000"/>
              <a:gd name="connsiteX5" fmla="*/ 3260 w 8977"/>
              <a:gd name="connsiteY5" fmla="*/ 836 h 10000"/>
              <a:gd name="connsiteX6" fmla="*/ 3875 w 8977"/>
              <a:gd name="connsiteY6" fmla="*/ 836 h 10000"/>
              <a:gd name="connsiteX7" fmla="*/ 4079 w 8977"/>
              <a:gd name="connsiteY7" fmla="*/ 836 h 10000"/>
              <a:gd name="connsiteX8" fmla="*/ 4492 w 8977"/>
              <a:gd name="connsiteY8" fmla="*/ 836 h 10000"/>
              <a:gd name="connsiteX9" fmla="*/ 4902 w 8977"/>
              <a:gd name="connsiteY9" fmla="*/ 557 h 10000"/>
              <a:gd name="connsiteX10" fmla="*/ 5309 w 8977"/>
              <a:gd name="connsiteY10" fmla="*/ 557 h 10000"/>
              <a:gd name="connsiteX11" fmla="*/ 5720 w 8977"/>
              <a:gd name="connsiteY11" fmla="*/ 557 h 10000"/>
              <a:gd name="connsiteX12" fmla="*/ 5925 w 8977"/>
              <a:gd name="connsiteY12" fmla="*/ 279 h 10000"/>
              <a:gd name="connsiteX13" fmla="*/ 6130 w 8977"/>
              <a:gd name="connsiteY13" fmla="*/ 0 h 10000"/>
              <a:gd name="connsiteX14" fmla="*/ 6543 w 8977"/>
              <a:gd name="connsiteY14" fmla="*/ 0 h 10000"/>
              <a:gd name="connsiteX15" fmla="*/ 6721 w 8977"/>
              <a:gd name="connsiteY15" fmla="*/ 279 h 10000"/>
              <a:gd name="connsiteX16" fmla="*/ 7129 w 8977"/>
              <a:gd name="connsiteY16" fmla="*/ 279 h 10000"/>
              <a:gd name="connsiteX17" fmla="*/ 7336 w 8977"/>
              <a:gd name="connsiteY17" fmla="*/ 557 h 10000"/>
              <a:gd name="connsiteX18" fmla="*/ 7954 w 8977"/>
              <a:gd name="connsiteY18" fmla="*/ 836 h 10000"/>
              <a:gd name="connsiteX19" fmla="*/ 8361 w 8977"/>
              <a:gd name="connsiteY19" fmla="*/ 1394 h 10000"/>
              <a:gd name="connsiteX20" fmla="*/ 8774 w 8977"/>
              <a:gd name="connsiteY20" fmla="*/ 1672 h 10000"/>
              <a:gd name="connsiteX21" fmla="*/ 8977 w 8977"/>
              <a:gd name="connsiteY21" fmla="*/ 1951 h 10000"/>
              <a:gd name="connsiteX22" fmla="*/ 8977 w 8977"/>
              <a:gd name="connsiteY22" fmla="*/ 1951 h 10000"/>
              <a:gd name="connsiteX23" fmla="*/ 8977 w 8977"/>
              <a:gd name="connsiteY23" fmla="*/ 2230 h 10000"/>
              <a:gd name="connsiteX24" fmla="*/ 8774 w 8977"/>
              <a:gd name="connsiteY24" fmla="*/ 2509 h 10000"/>
              <a:gd name="connsiteX25" fmla="*/ 8774 w 8977"/>
              <a:gd name="connsiteY25" fmla="*/ 2509 h 10000"/>
              <a:gd name="connsiteX26" fmla="*/ 8567 w 8977"/>
              <a:gd name="connsiteY26" fmla="*/ 2509 h 10000"/>
              <a:gd name="connsiteX27" fmla="*/ 8361 w 8977"/>
              <a:gd name="connsiteY27" fmla="*/ 2787 h 10000"/>
              <a:gd name="connsiteX28" fmla="*/ 8156 w 8977"/>
              <a:gd name="connsiteY28" fmla="*/ 3345 h 10000"/>
              <a:gd name="connsiteX29" fmla="*/ 7954 w 8977"/>
              <a:gd name="connsiteY29" fmla="*/ 3624 h 10000"/>
              <a:gd name="connsiteX30" fmla="*/ 7954 w 8977"/>
              <a:gd name="connsiteY30" fmla="*/ 4460 h 10000"/>
              <a:gd name="connsiteX31" fmla="*/ 7749 w 8977"/>
              <a:gd name="connsiteY31" fmla="*/ 4983 h 10000"/>
              <a:gd name="connsiteX32" fmla="*/ 7544 w 8977"/>
              <a:gd name="connsiteY32" fmla="*/ 5819 h 10000"/>
              <a:gd name="connsiteX33" fmla="*/ 7129 w 8977"/>
              <a:gd name="connsiteY33" fmla="*/ 7213 h 10000"/>
              <a:gd name="connsiteX34" fmla="*/ 6923 w 8977"/>
              <a:gd name="connsiteY34" fmla="*/ 8049 h 10000"/>
              <a:gd name="connsiteX35" fmla="*/ 6543 w 8977"/>
              <a:gd name="connsiteY35" fmla="*/ 8606 h 10000"/>
              <a:gd name="connsiteX36" fmla="*/ 6334 w 8977"/>
              <a:gd name="connsiteY36" fmla="*/ 9164 h 10000"/>
              <a:gd name="connsiteX37" fmla="*/ 5925 w 8977"/>
              <a:gd name="connsiteY37" fmla="*/ 9443 h 10000"/>
              <a:gd name="connsiteX38" fmla="*/ 5513 w 8977"/>
              <a:gd name="connsiteY38" fmla="*/ 9721 h 10000"/>
              <a:gd name="connsiteX39" fmla="*/ 5309 w 8977"/>
              <a:gd name="connsiteY39" fmla="*/ 10000 h 10000"/>
              <a:gd name="connsiteX40" fmla="*/ 5107 w 8977"/>
              <a:gd name="connsiteY40" fmla="*/ 10000 h 10000"/>
              <a:gd name="connsiteX41" fmla="*/ 4902 w 8977"/>
              <a:gd name="connsiteY41" fmla="*/ 10000 h 10000"/>
              <a:gd name="connsiteX42" fmla="*/ 4696 w 8977"/>
              <a:gd name="connsiteY42" fmla="*/ 10000 h 10000"/>
              <a:gd name="connsiteX43" fmla="*/ 4696 w 8977"/>
              <a:gd name="connsiteY43" fmla="*/ 9721 h 10000"/>
              <a:gd name="connsiteX44" fmla="*/ 4492 w 8977"/>
              <a:gd name="connsiteY44" fmla="*/ 9443 h 10000"/>
              <a:gd name="connsiteX45" fmla="*/ 4492 w 8977"/>
              <a:gd name="connsiteY45" fmla="*/ 9164 h 10000"/>
              <a:gd name="connsiteX46" fmla="*/ 4492 w 8977"/>
              <a:gd name="connsiteY46" fmla="*/ 8885 h 10000"/>
              <a:gd name="connsiteX47" fmla="*/ 4282 w 8977"/>
              <a:gd name="connsiteY47" fmla="*/ 8328 h 10000"/>
              <a:gd name="connsiteX48" fmla="*/ 3875 w 8977"/>
              <a:gd name="connsiteY48" fmla="*/ 7770 h 10000"/>
              <a:gd name="connsiteX49" fmla="*/ 3260 w 8977"/>
              <a:gd name="connsiteY49" fmla="*/ 7213 h 10000"/>
              <a:gd name="connsiteX50" fmla="*/ 2850 w 8977"/>
              <a:gd name="connsiteY50" fmla="*/ 6934 h 10000"/>
              <a:gd name="connsiteX51" fmla="*/ 2440 w 8977"/>
              <a:gd name="connsiteY51" fmla="*/ 6655 h 10000"/>
              <a:gd name="connsiteX52" fmla="*/ 2235 w 8977"/>
              <a:gd name="connsiteY52" fmla="*/ 6376 h 10000"/>
              <a:gd name="connsiteX53" fmla="*/ 2235 w 8977"/>
              <a:gd name="connsiteY53" fmla="*/ 6098 h 10000"/>
              <a:gd name="connsiteX54" fmla="*/ 2440 w 8977"/>
              <a:gd name="connsiteY54" fmla="*/ 6098 h 10000"/>
              <a:gd name="connsiteX55" fmla="*/ 2645 w 8977"/>
              <a:gd name="connsiteY55" fmla="*/ 6098 h 10000"/>
              <a:gd name="connsiteX56" fmla="*/ 3054 w 8977"/>
              <a:gd name="connsiteY56" fmla="*/ 6098 h 10000"/>
              <a:gd name="connsiteX57" fmla="*/ 3465 w 8977"/>
              <a:gd name="connsiteY57" fmla="*/ 6376 h 10000"/>
              <a:gd name="connsiteX58" fmla="*/ 4079 w 8977"/>
              <a:gd name="connsiteY58" fmla="*/ 6655 h 10000"/>
              <a:gd name="connsiteX59" fmla="*/ 4282 w 8977"/>
              <a:gd name="connsiteY59" fmla="*/ 6655 h 10000"/>
              <a:gd name="connsiteX60" fmla="*/ 4696 w 8977"/>
              <a:gd name="connsiteY60" fmla="*/ 6655 h 10000"/>
              <a:gd name="connsiteX61" fmla="*/ 4902 w 8977"/>
              <a:gd name="connsiteY61" fmla="*/ 6655 h 10000"/>
              <a:gd name="connsiteX62" fmla="*/ 5107 w 8977"/>
              <a:gd name="connsiteY62" fmla="*/ 6655 h 10000"/>
              <a:gd name="connsiteX63" fmla="*/ 5309 w 8977"/>
              <a:gd name="connsiteY63" fmla="*/ 6655 h 10000"/>
              <a:gd name="connsiteX64" fmla="*/ 5309 w 8977"/>
              <a:gd name="connsiteY64" fmla="*/ 6376 h 10000"/>
              <a:gd name="connsiteX65" fmla="*/ 5513 w 8977"/>
              <a:gd name="connsiteY65" fmla="*/ 6098 h 10000"/>
              <a:gd name="connsiteX66" fmla="*/ 5720 w 8977"/>
              <a:gd name="connsiteY66" fmla="*/ 5819 h 10000"/>
              <a:gd name="connsiteX67" fmla="*/ 5720 w 8977"/>
              <a:gd name="connsiteY67" fmla="*/ 5261 h 10000"/>
              <a:gd name="connsiteX68" fmla="*/ 5925 w 8977"/>
              <a:gd name="connsiteY68" fmla="*/ 4460 h 10000"/>
              <a:gd name="connsiteX69" fmla="*/ 6130 w 8977"/>
              <a:gd name="connsiteY69" fmla="*/ 3345 h 10000"/>
              <a:gd name="connsiteX70" fmla="*/ 6334 w 8977"/>
              <a:gd name="connsiteY70" fmla="*/ 2787 h 10000"/>
              <a:gd name="connsiteX71" fmla="*/ 6334 w 8977"/>
              <a:gd name="connsiteY71" fmla="*/ 2230 h 10000"/>
              <a:gd name="connsiteX72" fmla="*/ 6334 w 8977"/>
              <a:gd name="connsiteY72" fmla="*/ 1951 h 10000"/>
              <a:gd name="connsiteX73" fmla="*/ 6334 w 8977"/>
              <a:gd name="connsiteY73" fmla="*/ 1951 h 10000"/>
              <a:gd name="connsiteX74" fmla="*/ 6130 w 8977"/>
              <a:gd name="connsiteY74" fmla="*/ 1951 h 10000"/>
              <a:gd name="connsiteX75" fmla="*/ 5720 w 8977"/>
              <a:gd name="connsiteY75" fmla="*/ 1951 h 10000"/>
              <a:gd name="connsiteX76" fmla="*/ 5309 w 8977"/>
              <a:gd name="connsiteY76" fmla="*/ 1951 h 10000"/>
              <a:gd name="connsiteX77" fmla="*/ 4696 w 8977"/>
              <a:gd name="connsiteY77" fmla="*/ 1951 h 10000"/>
              <a:gd name="connsiteX78" fmla="*/ 4079 w 8977"/>
              <a:gd name="connsiteY78" fmla="*/ 1951 h 10000"/>
              <a:gd name="connsiteX79" fmla="*/ 3260 w 8977"/>
              <a:gd name="connsiteY79" fmla="*/ 2230 h 10000"/>
              <a:gd name="connsiteX80" fmla="*/ 2027 w 8977"/>
              <a:gd name="connsiteY80" fmla="*/ 2230 h 10000"/>
              <a:gd name="connsiteX81" fmla="*/ 1029 w 8977"/>
              <a:gd name="connsiteY81" fmla="*/ 2230 h 10000"/>
              <a:gd name="connsiteX82" fmla="*/ 0 w 8977"/>
              <a:gd name="connsiteY82" fmla="*/ 2509 h 10000"/>
              <a:gd name="connsiteX0" fmla="*/ 0 w 10000"/>
              <a:gd name="connsiteY0" fmla="*/ 1394 h 10000"/>
              <a:gd name="connsiteX1" fmla="*/ 920 w 10000"/>
              <a:gd name="connsiteY1" fmla="*/ 1394 h 10000"/>
              <a:gd name="connsiteX2" fmla="*/ 1834 w 10000"/>
              <a:gd name="connsiteY2" fmla="*/ 1115 h 10000"/>
              <a:gd name="connsiteX3" fmla="*/ 2490 w 10000"/>
              <a:gd name="connsiteY3" fmla="*/ 1115 h 10000"/>
              <a:gd name="connsiteX4" fmla="*/ 3175 w 10000"/>
              <a:gd name="connsiteY4" fmla="*/ 1115 h 10000"/>
              <a:gd name="connsiteX5" fmla="*/ 3632 w 10000"/>
              <a:gd name="connsiteY5" fmla="*/ 836 h 10000"/>
              <a:gd name="connsiteX6" fmla="*/ 4317 w 10000"/>
              <a:gd name="connsiteY6" fmla="*/ 836 h 10000"/>
              <a:gd name="connsiteX7" fmla="*/ 4544 w 10000"/>
              <a:gd name="connsiteY7" fmla="*/ 836 h 10000"/>
              <a:gd name="connsiteX8" fmla="*/ 5004 w 10000"/>
              <a:gd name="connsiteY8" fmla="*/ 836 h 10000"/>
              <a:gd name="connsiteX9" fmla="*/ 5461 w 10000"/>
              <a:gd name="connsiteY9" fmla="*/ 557 h 10000"/>
              <a:gd name="connsiteX10" fmla="*/ 5914 w 10000"/>
              <a:gd name="connsiteY10" fmla="*/ 557 h 10000"/>
              <a:gd name="connsiteX11" fmla="*/ 6372 w 10000"/>
              <a:gd name="connsiteY11" fmla="*/ 557 h 10000"/>
              <a:gd name="connsiteX12" fmla="*/ 6600 w 10000"/>
              <a:gd name="connsiteY12" fmla="*/ 279 h 10000"/>
              <a:gd name="connsiteX13" fmla="*/ 6829 w 10000"/>
              <a:gd name="connsiteY13" fmla="*/ 0 h 10000"/>
              <a:gd name="connsiteX14" fmla="*/ 7289 w 10000"/>
              <a:gd name="connsiteY14" fmla="*/ 0 h 10000"/>
              <a:gd name="connsiteX15" fmla="*/ 7487 w 10000"/>
              <a:gd name="connsiteY15" fmla="*/ 279 h 10000"/>
              <a:gd name="connsiteX16" fmla="*/ 7941 w 10000"/>
              <a:gd name="connsiteY16" fmla="*/ 279 h 10000"/>
              <a:gd name="connsiteX17" fmla="*/ 8172 w 10000"/>
              <a:gd name="connsiteY17" fmla="*/ 557 h 10000"/>
              <a:gd name="connsiteX18" fmla="*/ 8860 w 10000"/>
              <a:gd name="connsiteY18" fmla="*/ 836 h 10000"/>
              <a:gd name="connsiteX19" fmla="*/ 9314 w 10000"/>
              <a:gd name="connsiteY19" fmla="*/ 1394 h 10000"/>
              <a:gd name="connsiteX20" fmla="*/ 9774 w 10000"/>
              <a:gd name="connsiteY20" fmla="*/ 1672 h 10000"/>
              <a:gd name="connsiteX21" fmla="*/ 10000 w 10000"/>
              <a:gd name="connsiteY21" fmla="*/ 1951 h 10000"/>
              <a:gd name="connsiteX22" fmla="*/ 10000 w 10000"/>
              <a:gd name="connsiteY22" fmla="*/ 1951 h 10000"/>
              <a:gd name="connsiteX23" fmla="*/ 10000 w 10000"/>
              <a:gd name="connsiteY23" fmla="*/ 2230 h 10000"/>
              <a:gd name="connsiteX24" fmla="*/ 9774 w 10000"/>
              <a:gd name="connsiteY24" fmla="*/ 2509 h 10000"/>
              <a:gd name="connsiteX25" fmla="*/ 9774 w 10000"/>
              <a:gd name="connsiteY25" fmla="*/ 2509 h 10000"/>
              <a:gd name="connsiteX26" fmla="*/ 9543 w 10000"/>
              <a:gd name="connsiteY26" fmla="*/ 2509 h 10000"/>
              <a:gd name="connsiteX27" fmla="*/ 9314 w 10000"/>
              <a:gd name="connsiteY27" fmla="*/ 2787 h 10000"/>
              <a:gd name="connsiteX28" fmla="*/ 9085 w 10000"/>
              <a:gd name="connsiteY28" fmla="*/ 3345 h 10000"/>
              <a:gd name="connsiteX29" fmla="*/ 8860 w 10000"/>
              <a:gd name="connsiteY29" fmla="*/ 3624 h 10000"/>
              <a:gd name="connsiteX30" fmla="*/ 8860 w 10000"/>
              <a:gd name="connsiteY30" fmla="*/ 4460 h 10000"/>
              <a:gd name="connsiteX31" fmla="*/ 8632 w 10000"/>
              <a:gd name="connsiteY31" fmla="*/ 4983 h 10000"/>
              <a:gd name="connsiteX32" fmla="*/ 8404 w 10000"/>
              <a:gd name="connsiteY32" fmla="*/ 5819 h 10000"/>
              <a:gd name="connsiteX33" fmla="*/ 7941 w 10000"/>
              <a:gd name="connsiteY33" fmla="*/ 7213 h 10000"/>
              <a:gd name="connsiteX34" fmla="*/ 7712 w 10000"/>
              <a:gd name="connsiteY34" fmla="*/ 8049 h 10000"/>
              <a:gd name="connsiteX35" fmla="*/ 7289 w 10000"/>
              <a:gd name="connsiteY35" fmla="*/ 8606 h 10000"/>
              <a:gd name="connsiteX36" fmla="*/ 7056 w 10000"/>
              <a:gd name="connsiteY36" fmla="*/ 9164 h 10000"/>
              <a:gd name="connsiteX37" fmla="*/ 6600 w 10000"/>
              <a:gd name="connsiteY37" fmla="*/ 9443 h 10000"/>
              <a:gd name="connsiteX38" fmla="*/ 6141 w 10000"/>
              <a:gd name="connsiteY38" fmla="*/ 9721 h 10000"/>
              <a:gd name="connsiteX39" fmla="*/ 5914 w 10000"/>
              <a:gd name="connsiteY39" fmla="*/ 10000 h 10000"/>
              <a:gd name="connsiteX40" fmla="*/ 5689 w 10000"/>
              <a:gd name="connsiteY40" fmla="*/ 10000 h 10000"/>
              <a:gd name="connsiteX41" fmla="*/ 5461 w 10000"/>
              <a:gd name="connsiteY41" fmla="*/ 10000 h 10000"/>
              <a:gd name="connsiteX42" fmla="*/ 5231 w 10000"/>
              <a:gd name="connsiteY42" fmla="*/ 10000 h 10000"/>
              <a:gd name="connsiteX43" fmla="*/ 5231 w 10000"/>
              <a:gd name="connsiteY43" fmla="*/ 9721 h 10000"/>
              <a:gd name="connsiteX44" fmla="*/ 5004 w 10000"/>
              <a:gd name="connsiteY44" fmla="*/ 9443 h 10000"/>
              <a:gd name="connsiteX45" fmla="*/ 5004 w 10000"/>
              <a:gd name="connsiteY45" fmla="*/ 9164 h 10000"/>
              <a:gd name="connsiteX46" fmla="*/ 5004 w 10000"/>
              <a:gd name="connsiteY46" fmla="*/ 8885 h 10000"/>
              <a:gd name="connsiteX47" fmla="*/ 4770 w 10000"/>
              <a:gd name="connsiteY47" fmla="*/ 8328 h 10000"/>
              <a:gd name="connsiteX48" fmla="*/ 4317 w 10000"/>
              <a:gd name="connsiteY48" fmla="*/ 7770 h 10000"/>
              <a:gd name="connsiteX49" fmla="*/ 3632 w 10000"/>
              <a:gd name="connsiteY49" fmla="*/ 7213 h 10000"/>
              <a:gd name="connsiteX50" fmla="*/ 3175 w 10000"/>
              <a:gd name="connsiteY50" fmla="*/ 6934 h 10000"/>
              <a:gd name="connsiteX51" fmla="*/ 2718 w 10000"/>
              <a:gd name="connsiteY51" fmla="*/ 6655 h 10000"/>
              <a:gd name="connsiteX52" fmla="*/ 2490 w 10000"/>
              <a:gd name="connsiteY52" fmla="*/ 6376 h 10000"/>
              <a:gd name="connsiteX53" fmla="*/ 2490 w 10000"/>
              <a:gd name="connsiteY53" fmla="*/ 6098 h 10000"/>
              <a:gd name="connsiteX54" fmla="*/ 2718 w 10000"/>
              <a:gd name="connsiteY54" fmla="*/ 6098 h 10000"/>
              <a:gd name="connsiteX55" fmla="*/ 2946 w 10000"/>
              <a:gd name="connsiteY55" fmla="*/ 6098 h 10000"/>
              <a:gd name="connsiteX56" fmla="*/ 3402 w 10000"/>
              <a:gd name="connsiteY56" fmla="*/ 6098 h 10000"/>
              <a:gd name="connsiteX57" fmla="*/ 3860 w 10000"/>
              <a:gd name="connsiteY57" fmla="*/ 6376 h 10000"/>
              <a:gd name="connsiteX58" fmla="*/ 4544 w 10000"/>
              <a:gd name="connsiteY58" fmla="*/ 6655 h 10000"/>
              <a:gd name="connsiteX59" fmla="*/ 4770 w 10000"/>
              <a:gd name="connsiteY59" fmla="*/ 6655 h 10000"/>
              <a:gd name="connsiteX60" fmla="*/ 5231 w 10000"/>
              <a:gd name="connsiteY60" fmla="*/ 6655 h 10000"/>
              <a:gd name="connsiteX61" fmla="*/ 5461 w 10000"/>
              <a:gd name="connsiteY61" fmla="*/ 6655 h 10000"/>
              <a:gd name="connsiteX62" fmla="*/ 5689 w 10000"/>
              <a:gd name="connsiteY62" fmla="*/ 6655 h 10000"/>
              <a:gd name="connsiteX63" fmla="*/ 5914 w 10000"/>
              <a:gd name="connsiteY63" fmla="*/ 6655 h 10000"/>
              <a:gd name="connsiteX64" fmla="*/ 5914 w 10000"/>
              <a:gd name="connsiteY64" fmla="*/ 6376 h 10000"/>
              <a:gd name="connsiteX65" fmla="*/ 6141 w 10000"/>
              <a:gd name="connsiteY65" fmla="*/ 6098 h 10000"/>
              <a:gd name="connsiteX66" fmla="*/ 6372 w 10000"/>
              <a:gd name="connsiteY66" fmla="*/ 5819 h 10000"/>
              <a:gd name="connsiteX67" fmla="*/ 6372 w 10000"/>
              <a:gd name="connsiteY67" fmla="*/ 5261 h 10000"/>
              <a:gd name="connsiteX68" fmla="*/ 6600 w 10000"/>
              <a:gd name="connsiteY68" fmla="*/ 4460 h 10000"/>
              <a:gd name="connsiteX69" fmla="*/ 6829 w 10000"/>
              <a:gd name="connsiteY69" fmla="*/ 3345 h 10000"/>
              <a:gd name="connsiteX70" fmla="*/ 7056 w 10000"/>
              <a:gd name="connsiteY70" fmla="*/ 2787 h 10000"/>
              <a:gd name="connsiteX71" fmla="*/ 7056 w 10000"/>
              <a:gd name="connsiteY71" fmla="*/ 2230 h 10000"/>
              <a:gd name="connsiteX72" fmla="*/ 7056 w 10000"/>
              <a:gd name="connsiteY72" fmla="*/ 1951 h 10000"/>
              <a:gd name="connsiteX73" fmla="*/ 7056 w 10000"/>
              <a:gd name="connsiteY73" fmla="*/ 1951 h 10000"/>
              <a:gd name="connsiteX74" fmla="*/ 6829 w 10000"/>
              <a:gd name="connsiteY74" fmla="*/ 1951 h 10000"/>
              <a:gd name="connsiteX75" fmla="*/ 6372 w 10000"/>
              <a:gd name="connsiteY75" fmla="*/ 1951 h 10000"/>
              <a:gd name="connsiteX76" fmla="*/ 5914 w 10000"/>
              <a:gd name="connsiteY76" fmla="*/ 1951 h 10000"/>
              <a:gd name="connsiteX77" fmla="*/ 5231 w 10000"/>
              <a:gd name="connsiteY77" fmla="*/ 1951 h 10000"/>
              <a:gd name="connsiteX78" fmla="*/ 4544 w 10000"/>
              <a:gd name="connsiteY78" fmla="*/ 1951 h 10000"/>
              <a:gd name="connsiteX79" fmla="*/ 3632 w 10000"/>
              <a:gd name="connsiteY79" fmla="*/ 2230 h 10000"/>
              <a:gd name="connsiteX80" fmla="*/ 2258 w 10000"/>
              <a:gd name="connsiteY80" fmla="*/ 2230 h 10000"/>
              <a:gd name="connsiteX81" fmla="*/ 1146 w 10000"/>
              <a:gd name="connsiteY81" fmla="*/ 2230 h 10000"/>
              <a:gd name="connsiteX0" fmla="*/ 0 w 9080"/>
              <a:gd name="connsiteY0" fmla="*/ 1394 h 10000"/>
              <a:gd name="connsiteX1" fmla="*/ 914 w 9080"/>
              <a:gd name="connsiteY1" fmla="*/ 1115 h 10000"/>
              <a:gd name="connsiteX2" fmla="*/ 1570 w 9080"/>
              <a:gd name="connsiteY2" fmla="*/ 1115 h 10000"/>
              <a:gd name="connsiteX3" fmla="*/ 2255 w 9080"/>
              <a:gd name="connsiteY3" fmla="*/ 1115 h 10000"/>
              <a:gd name="connsiteX4" fmla="*/ 2712 w 9080"/>
              <a:gd name="connsiteY4" fmla="*/ 836 h 10000"/>
              <a:gd name="connsiteX5" fmla="*/ 3397 w 9080"/>
              <a:gd name="connsiteY5" fmla="*/ 836 h 10000"/>
              <a:gd name="connsiteX6" fmla="*/ 3624 w 9080"/>
              <a:gd name="connsiteY6" fmla="*/ 836 h 10000"/>
              <a:gd name="connsiteX7" fmla="*/ 4084 w 9080"/>
              <a:gd name="connsiteY7" fmla="*/ 836 h 10000"/>
              <a:gd name="connsiteX8" fmla="*/ 4541 w 9080"/>
              <a:gd name="connsiteY8" fmla="*/ 557 h 10000"/>
              <a:gd name="connsiteX9" fmla="*/ 4994 w 9080"/>
              <a:gd name="connsiteY9" fmla="*/ 557 h 10000"/>
              <a:gd name="connsiteX10" fmla="*/ 5452 w 9080"/>
              <a:gd name="connsiteY10" fmla="*/ 557 h 10000"/>
              <a:gd name="connsiteX11" fmla="*/ 5680 w 9080"/>
              <a:gd name="connsiteY11" fmla="*/ 279 h 10000"/>
              <a:gd name="connsiteX12" fmla="*/ 5909 w 9080"/>
              <a:gd name="connsiteY12" fmla="*/ 0 h 10000"/>
              <a:gd name="connsiteX13" fmla="*/ 6369 w 9080"/>
              <a:gd name="connsiteY13" fmla="*/ 0 h 10000"/>
              <a:gd name="connsiteX14" fmla="*/ 6567 w 9080"/>
              <a:gd name="connsiteY14" fmla="*/ 279 h 10000"/>
              <a:gd name="connsiteX15" fmla="*/ 7021 w 9080"/>
              <a:gd name="connsiteY15" fmla="*/ 279 h 10000"/>
              <a:gd name="connsiteX16" fmla="*/ 7252 w 9080"/>
              <a:gd name="connsiteY16" fmla="*/ 557 h 10000"/>
              <a:gd name="connsiteX17" fmla="*/ 7940 w 9080"/>
              <a:gd name="connsiteY17" fmla="*/ 836 h 10000"/>
              <a:gd name="connsiteX18" fmla="*/ 8394 w 9080"/>
              <a:gd name="connsiteY18" fmla="*/ 1394 h 10000"/>
              <a:gd name="connsiteX19" fmla="*/ 8854 w 9080"/>
              <a:gd name="connsiteY19" fmla="*/ 1672 h 10000"/>
              <a:gd name="connsiteX20" fmla="*/ 9080 w 9080"/>
              <a:gd name="connsiteY20" fmla="*/ 1951 h 10000"/>
              <a:gd name="connsiteX21" fmla="*/ 9080 w 9080"/>
              <a:gd name="connsiteY21" fmla="*/ 1951 h 10000"/>
              <a:gd name="connsiteX22" fmla="*/ 9080 w 9080"/>
              <a:gd name="connsiteY22" fmla="*/ 2230 h 10000"/>
              <a:gd name="connsiteX23" fmla="*/ 8854 w 9080"/>
              <a:gd name="connsiteY23" fmla="*/ 2509 h 10000"/>
              <a:gd name="connsiteX24" fmla="*/ 8854 w 9080"/>
              <a:gd name="connsiteY24" fmla="*/ 2509 h 10000"/>
              <a:gd name="connsiteX25" fmla="*/ 8623 w 9080"/>
              <a:gd name="connsiteY25" fmla="*/ 2509 h 10000"/>
              <a:gd name="connsiteX26" fmla="*/ 8394 w 9080"/>
              <a:gd name="connsiteY26" fmla="*/ 2787 h 10000"/>
              <a:gd name="connsiteX27" fmla="*/ 8165 w 9080"/>
              <a:gd name="connsiteY27" fmla="*/ 3345 h 10000"/>
              <a:gd name="connsiteX28" fmla="*/ 7940 w 9080"/>
              <a:gd name="connsiteY28" fmla="*/ 3624 h 10000"/>
              <a:gd name="connsiteX29" fmla="*/ 7940 w 9080"/>
              <a:gd name="connsiteY29" fmla="*/ 4460 h 10000"/>
              <a:gd name="connsiteX30" fmla="*/ 7712 w 9080"/>
              <a:gd name="connsiteY30" fmla="*/ 4983 h 10000"/>
              <a:gd name="connsiteX31" fmla="*/ 7484 w 9080"/>
              <a:gd name="connsiteY31" fmla="*/ 5819 h 10000"/>
              <a:gd name="connsiteX32" fmla="*/ 7021 w 9080"/>
              <a:gd name="connsiteY32" fmla="*/ 7213 h 10000"/>
              <a:gd name="connsiteX33" fmla="*/ 6792 w 9080"/>
              <a:gd name="connsiteY33" fmla="*/ 8049 h 10000"/>
              <a:gd name="connsiteX34" fmla="*/ 6369 w 9080"/>
              <a:gd name="connsiteY34" fmla="*/ 8606 h 10000"/>
              <a:gd name="connsiteX35" fmla="*/ 6136 w 9080"/>
              <a:gd name="connsiteY35" fmla="*/ 9164 h 10000"/>
              <a:gd name="connsiteX36" fmla="*/ 5680 w 9080"/>
              <a:gd name="connsiteY36" fmla="*/ 9443 h 10000"/>
              <a:gd name="connsiteX37" fmla="*/ 5221 w 9080"/>
              <a:gd name="connsiteY37" fmla="*/ 9721 h 10000"/>
              <a:gd name="connsiteX38" fmla="*/ 4994 w 9080"/>
              <a:gd name="connsiteY38" fmla="*/ 10000 h 10000"/>
              <a:gd name="connsiteX39" fmla="*/ 4769 w 9080"/>
              <a:gd name="connsiteY39" fmla="*/ 10000 h 10000"/>
              <a:gd name="connsiteX40" fmla="*/ 4541 w 9080"/>
              <a:gd name="connsiteY40" fmla="*/ 10000 h 10000"/>
              <a:gd name="connsiteX41" fmla="*/ 4311 w 9080"/>
              <a:gd name="connsiteY41" fmla="*/ 10000 h 10000"/>
              <a:gd name="connsiteX42" fmla="*/ 4311 w 9080"/>
              <a:gd name="connsiteY42" fmla="*/ 9721 h 10000"/>
              <a:gd name="connsiteX43" fmla="*/ 4084 w 9080"/>
              <a:gd name="connsiteY43" fmla="*/ 9443 h 10000"/>
              <a:gd name="connsiteX44" fmla="*/ 4084 w 9080"/>
              <a:gd name="connsiteY44" fmla="*/ 9164 h 10000"/>
              <a:gd name="connsiteX45" fmla="*/ 4084 w 9080"/>
              <a:gd name="connsiteY45" fmla="*/ 8885 h 10000"/>
              <a:gd name="connsiteX46" fmla="*/ 3850 w 9080"/>
              <a:gd name="connsiteY46" fmla="*/ 8328 h 10000"/>
              <a:gd name="connsiteX47" fmla="*/ 3397 w 9080"/>
              <a:gd name="connsiteY47" fmla="*/ 7770 h 10000"/>
              <a:gd name="connsiteX48" fmla="*/ 2712 w 9080"/>
              <a:gd name="connsiteY48" fmla="*/ 7213 h 10000"/>
              <a:gd name="connsiteX49" fmla="*/ 2255 w 9080"/>
              <a:gd name="connsiteY49" fmla="*/ 6934 h 10000"/>
              <a:gd name="connsiteX50" fmla="*/ 1798 w 9080"/>
              <a:gd name="connsiteY50" fmla="*/ 6655 h 10000"/>
              <a:gd name="connsiteX51" fmla="*/ 1570 w 9080"/>
              <a:gd name="connsiteY51" fmla="*/ 6376 h 10000"/>
              <a:gd name="connsiteX52" fmla="*/ 1570 w 9080"/>
              <a:gd name="connsiteY52" fmla="*/ 6098 h 10000"/>
              <a:gd name="connsiteX53" fmla="*/ 1798 w 9080"/>
              <a:gd name="connsiteY53" fmla="*/ 6098 h 10000"/>
              <a:gd name="connsiteX54" fmla="*/ 2026 w 9080"/>
              <a:gd name="connsiteY54" fmla="*/ 6098 h 10000"/>
              <a:gd name="connsiteX55" fmla="*/ 2482 w 9080"/>
              <a:gd name="connsiteY55" fmla="*/ 6098 h 10000"/>
              <a:gd name="connsiteX56" fmla="*/ 2940 w 9080"/>
              <a:gd name="connsiteY56" fmla="*/ 6376 h 10000"/>
              <a:gd name="connsiteX57" fmla="*/ 3624 w 9080"/>
              <a:gd name="connsiteY57" fmla="*/ 6655 h 10000"/>
              <a:gd name="connsiteX58" fmla="*/ 3850 w 9080"/>
              <a:gd name="connsiteY58" fmla="*/ 6655 h 10000"/>
              <a:gd name="connsiteX59" fmla="*/ 4311 w 9080"/>
              <a:gd name="connsiteY59" fmla="*/ 6655 h 10000"/>
              <a:gd name="connsiteX60" fmla="*/ 4541 w 9080"/>
              <a:gd name="connsiteY60" fmla="*/ 6655 h 10000"/>
              <a:gd name="connsiteX61" fmla="*/ 4769 w 9080"/>
              <a:gd name="connsiteY61" fmla="*/ 6655 h 10000"/>
              <a:gd name="connsiteX62" fmla="*/ 4994 w 9080"/>
              <a:gd name="connsiteY62" fmla="*/ 6655 h 10000"/>
              <a:gd name="connsiteX63" fmla="*/ 4994 w 9080"/>
              <a:gd name="connsiteY63" fmla="*/ 6376 h 10000"/>
              <a:gd name="connsiteX64" fmla="*/ 5221 w 9080"/>
              <a:gd name="connsiteY64" fmla="*/ 6098 h 10000"/>
              <a:gd name="connsiteX65" fmla="*/ 5452 w 9080"/>
              <a:gd name="connsiteY65" fmla="*/ 5819 h 10000"/>
              <a:gd name="connsiteX66" fmla="*/ 5452 w 9080"/>
              <a:gd name="connsiteY66" fmla="*/ 5261 h 10000"/>
              <a:gd name="connsiteX67" fmla="*/ 5680 w 9080"/>
              <a:gd name="connsiteY67" fmla="*/ 4460 h 10000"/>
              <a:gd name="connsiteX68" fmla="*/ 5909 w 9080"/>
              <a:gd name="connsiteY68" fmla="*/ 3345 h 10000"/>
              <a:gd name="connsiteX69" fmla="*/ 6136 w 9080"/>
              <a:gd name="connsiteY69" fmla="*/ 2787 h 10000"/>
              <a:gd name="connsiteX70" fmla="*/ 6136 w 9080"/>
              <a:gd name="connsiteY70" fmla="*/ 2230 h 10000"/>
              <a:gd name="connsiteX71" fmla="*/ 6136 w 9080"/>
              <a:gd name="connsiteY71" fmla="*/ 1951 h 10000"/>
              <a:gd name="connsiteX72" fmla="*/ 6136 w 9080"/>
              <a:gd name="connsiteY72" fmla="*/ 1951 h 10000"/>
              <a:gd name="connsiteX73" fmla="*/ 5909 w 9080"/>
              <a:gd name="connsiteY73" fmla="*/ 1951 h 10000"/>
              <a:gd name="connsiteX74" fmla="*/ 5452 w 9080"/>
              <a:gd name="connsiteY74" fmla="*/ 1951 h 10000"/>
              <a:gd name="connsiteX75" fmla="*/ 4994 w 9080"/>
              <a:gd name="connsiteY75" fmla="*/ 1951 h 10000"/>
              <a:gd name="connsiteX76" fmla="*/ 4311 w 9080"/>
              <a:gd name="connsiteY76" fmla="*/ 1951 h 10000"/>
              <a:gd name="connsiteX77" fmla="*/ 3624 w 9080"/>
              <a:gd name="connsiteY77" fmla="*/ 1951 h 10000"/>
              <a:gd name="connsiteX78" fmla="*/ 2712 w 9080"/>
              <a:gd name="connsiteY78" fmla="*/ 2230 h 10000"/>
              <a:gd name="connsiteX79" fmla="*/ 1338 w 9080"/>
              <a:gd name="connsiteY79" fmla="*/ 2230 h 10000"/>
              <a:gd name="connsiteX80" fmla="*/ 226 w 9080"/>
              <a:gd name="connsiteY80" fmla="*/ 2230 h 10000"/>
              <a:gd name="connsiteX0" fmla="*/ 758 w 9751"/>
              <a:gd name="connsiteY0" fmla="*/ 1115 h 10000"/>
              <a:gd name="connsiteX1" fmla="*/ 1480 w 9751"/>
              <a:gd name="connsiteY1" fmla="*/ 1115 h 10000"/>
              <a:gd name="connsiteX2" fmla="*/ 2234 w 9751"/>
              <a:gd name="connsiteY2" fmla="*/ 1115 h 10000"/>
              <a:gd name="connsiteX3" fmla="*/ 2738 w 9751"/>
              <a:gd name="connsiteY3" fmla="*/ 836 h 10000"/>
              <a:gd name="connsiteX4" fmla="*/ 3492 w 9751"/>
              <a:gd name="connsiteY4" fmla="*/ 836 h 10000"/>
              <a:gd name="connsiteX5" fmla="*/ 3742 w 9751"/>
              <a:gd name="connsiteY5" fmla="*/ 836 h 10000"/>
              <a:gd name="connsiteX6" fmla="*/ 4249 w 9751"/>
              <a:gd name="connsiteY6" fmla="*/ 836 h 10000"/>
              <a:gd name="connsiteX7" fmla="*/ 4752 w 9751"/>
              <a:gd name="connsiteY7" fmla="*/ 557 h 10000"/>
              <a:gd name="connsiteX8" fmla="*/ 5251 w 9751"/>
              <a:gd name="connsiteY8" fmla="*/ 557 h 10000"/>
              <a:gd name="connsiteX9" fmla="*/ 5755 w 9751"/>
              <a:gd name="connsiteY9" fmla="*/ 557 h 10000"/>
              <a:gd name="connsiteX10" fmla="*/ 6007 w 9751"/>
              <a:gd name="connsiteY10" fmla="*/ 279 h 10000"/>
              <a:gd name="connsiteX11" fmla="*/ 6259 w 9751"/>
              <a:gd name="connsiteY11" fmla="*/ 0 h 10000"/>
              <a:gd name="connsiteX12" fmla="*/ 6765 w 9751"/>
              <a:gd name="connsiteY12" fmla="*/ 0 h 10000"/>
              <a:gd name="connsiteX13" fmla="*/ 6983 w 9751"/>
              <a:gd name="connsiteY13" fmla="*/ 279 h 10000"/>
              <a:gd name="connsiteX14" fmla="*/ 7483 w 9751"/>
              <a:gd name="connsiteY14" fmla="*/ 279 h 10000"/>
              <a:gd name="connsiteX15" fmla="*/ 7738 w 9751"/>
              <a:gd name="connsiteY15" fmla="*/ 557 h 10000"/>
              <a:gd name="connsiteX16" fmla="*/ 8495 w 9751"/>
              <a:gd name="connsiteY16" fmla="*/ 836 h 10000"/>
              <a:gd name="connsiteX17" fmla="*/ 8995 w 9751"/>
              <a:gd name="connsiteY17" fmla="*/ 1394 h 10000"/>
              <a:gd name="connsiteX18" fmla="*/ 9502 w 9751"/>
              <a:gd name="connsiteY18" fmla="*/ 1672 h 10000"/>
              <a:gd name="connsiteX19" fmla="*/ 9751 w 9751"/>
              <a:gd name="connsiteY19" fmla="*/ 1951 h 10000"/>
              <a:gd name="connsiteX20" fmla="*/ 9751 w 9751"/>
              <a:gd name="connsiteY20" fmla="*/ 1951 h 10000"/>
              <a:gd name="connsiteX21" fmla="*/ 9751 w 9751"/>
              <a:gd name="connsiteY21" fmla="*/ 2230 h 10000"/>
              <a:gd name="connsiteX22" fmla="*/ 9502 w 9751"/>
              <a:gd name="connsiteY22" fmla="*/ 2509 h 10000"/>
              <a:gd name="connsiteX23" fmla="*/ 9502 w 9751"/>
              <a:gd name="connsiteY23" fmla="*/ 2509 h 10000"/>
              <a:gd name="connsiteX24" fmla="*/ 9248 w 9751"/>
              <a:gd name="connsiteY24" fmla="*/ 2509 h 10000"/>
              <a:gd name="connsiteX25" fmla="*/ 8995 w 9751"/>
              <a:gd name="connsiteY25" fmla="*/ 2787 h 10000"/>
              <a:gd name="connsiteX26" fmla="*/ 8743 w 9751"/>
              <a:gd name="connsiteY26" fmla="*/ 3345 h 10000"/>
              <a:gd name="connsiteX27" fmla="*/ 8495 w 9751"/>
              <a:gd name="connsiteY27" fmla="*/ 3624 h 10000"/>
              <a:gd name="connsiteX28" fmla="*/ 8495 w 9751"/>
              <a:gd name="connsiteY28" fmla="*/ 4460 h 10000"/>
              <a:gd name="connsiteX29" fmla="*/ 8244 w 9751"/>
              <a:gd name="connsiteY29" fmla="*/ 4983 h 10000"/>
              <a:gd name="connsiteX30" fmla="*/ 7993 w 9751"/>
              <a:gd name="connsiteY30" fmla="*/ 5819 h 10000"/>
              <a:gd name="connsiteX31" fmla="*/ 7483 w 9751"/>
              <a:gd name="connsiteY31" fmla="*/ 7213 h 10000"/>
              <a:gd name="connsiteX32" fmla="*/ 7231 w 9751"/>
              <a:gd name="connsiteY32" fmla="*/ 8049 h 10000"/>
              <a:gd name="connsiteX33" fmla="*/ 6765 w 9751"/>
              <a:gd name="connsiteY33" fmla="*/ 8606 h 10000"/>
              <a:gd name="connsiteX34" fmla="*/ 6509 w 9751"/>
              <a:gd name="connsiteY34" fmla="*/ 9164 h 10000"/>
              <a:gd name="connsiteX35" fmla="*/ 6007 w 9751"/>
              <a:gd name="connsiteY35" fmla="*/ 9443 h 10000"/>
              <a:gd name="connsiteX36" fmla="*/ 5501 w 9751"/>
              <a:gd name="connsiteY36" fmla="*/ 9721 h 10000"/>
              <a:gd name="connsiteX37" fmla="*/ 5251 w 9751"/>
              <a:gd name="connsiteY37" fmla="*/ 10000 h 10000"/>
              <a:gd name="connsiteX38" fmla="*/ 5003 w 9751"/>
              <a:gd name="connsiteY38" fmla="*/ 10000 h 10000"/>
              <a:gd name="connsiteX39" fmla="*/ 4752 w 9751"/>
              <a:gd name="connsiteY39" fmla="*/ 10000 h 10000"/>
              <a:gd name="connsiteX40" fmla="*/ 4499 w 9751"/>
              <a:gd name="connsiteY40" fmla="*/ 10000 h 10000"/>
              <a:gd name="connsiteX41" fmla="*/ 4499 w 9751"/>
              <a:gd name="connsiteY41" fmla="*/ 9721 h 10000"/>
              <a:gd name="connsiteX42" fmla="*/ 4249 w 9751"/>
              <a:gd name="connsiteY42" fmla="*/ 9443 h 10000"/>
              <a:gd name="connsiteX43" fmla="*/ 4249 w 9751"/>
              <a:gd name="connsiteY43" fmla="*/ 9164 h 10000"/>
              <a:gd name="connsiteX44" fmla="*/ 4249 w 9751"/>
              <a:gd name="connsiteY44" fmla="*/ 8885 h 10000"/>
              <a:gd name="connsiteX45" fmla="*/ 3991 w 9751"/>
              <a:gd name="connsiteY45" fmla="*/ 8328 h 10000"/>
              <a:gd name="connsiteX46" fmla="*/ 3492 w 9751"/>
              <a:gd name="connsiteY46" fmla="*/ 7770 h 10000"/>
              <a:gd name="connsiteX47" fmla="*/ 2738 w 9751"/>
              <a:gd name="connsiteY47" fmla="*/ 7213 h 10000"/>
              <a:gd name="connsiteX48" fmla="*/ 2234 w 9751"/>
              <a:gd name="connsiteY48" fmla="*/ 6934 h 10000"/>
              <a:gd name="connsiteX49" fmla="*/ 1731 w 9751"/>
              <a:gd name="connsiteY49" fmla="*/ 6655 h 10000"/>
              <a:gd name="connsiteX50" fmla="*/ 1480 w 9751"/>
              <a:gd name="connsiteY50" fmla="*/ 6376 h 10000"/>
              <a:gd name="connsiteX51" fmla="*/ 1480 w 9751"/>
              <a:gd name="connsiteY51" fmla="*/ 6098 h 10000"/>
              <a:gd name="connsiteX52" fmla="*/ 1731 w 9751"/>
              <a:gd name="connsiteY52" fmla="*/ 6098 h 10000"/>
              <a:gd name="connsiteX53" fmla="*/ 1982 w 9751"/>
              <a:gd name="connsiteY53" fmla="*/ 6098 h 10000"/>
              <a:gd name="connsiteX54" fmla="*/ 2484 w 9751"/>
              <a:gd name="connsiteY54" fmla="*/ 6098 h 10000"/>
              <a:gd name="connsiteX55" fmla="*/ 2989 w 9751"/>
              <a:gd name="connsiteY55" fmla="*/ 6376 h 10000"/>
              <a:gd name="connsiteX56" fmla="*/ 3742 w 9751"/>
              <a:gd name="connsiteY56" fmla="*/ 6655 h 10000"/>
              <a:gd name="connsiteX57" fmla="*/ 3991 w 9751"/>
              <a:gd name="connsiteY57" fmla="*/ 6655 h 10000"/>
              <a:gd name="connsiteX58" fmla="*/ 4499 w 9751"/>
              <a:gd name="connsiteY58" fmla="*/ 6655 h 10000"/>
              <a:gd name="connsiteX59" fmla="*/ 4752 w 9751"/>
              <a:gd name="connsiteY59" fmla="*/ 6655 h 10000"/>
              <a:gd name="connsiteX60" fmla="*/ 5003 w 9751"/>
              <a:gd name="connsiteY60" fmla="*/ 6655 h 10000"/>
              <a:gd name="connsiteX61" fmla="*/ 5251 w 9751"/>
              <a:gd name="connsiteY61" fmla="*/ 6655 h 10000"/>
              <a:gd name="connsiteX62" fmla="*/ 5251 w 9751"/>
              <a:gd name="connsiteY62" fmla="*/ 6376 h 10000"/>
              <a:gd name="connsiteX63" fmla="*/ 5501 w 9751"/>
              <a:gd name="connsiteY63" fmla="*/ 6098 h 10000"/>
              <a:gd name="connsiteX64" fmla="*/ 5755 w 9751"/>
              <a:gd name="connsiteY64" fmla="*/ 5819 h 10000"/>
              <a:gd name="connsiteX65" fmla="*/ 5755 w 9751"/>
              <a:gd name="connsiteY65" fmla="*/ 5261 h 10000"/>
              <a:gd name="connsiteX66" fmla="*/ 6007 w 9751"/>
              <a:gd name="connsiteY66" fmla="*/ 4460 h 10000"/>
              <a:gd name="connsiteX67" fmla="*/ 6259 w 9751"/>
              <a:gd name="connsiteY67" fmla="*/ 3345 h 10000"/>
              <a:gd name="connsiteX68" fmla="*/ 6509 w 9751"/>
              <a:gd name="connsiteY68" fmla="*/ 2787 h 10000"/>
              <a:gd name="connsiteX69" fmla="*/ 6509 w 9751"/>
              <a:gd name="connsiteY69" fmla="*/ 2230 h 10000"/>
              <a:gd name="connsiteX70" fmla="*/ 6509 w 9751"/>
              <a:gd name="connsiteY70" fmla="*/ 1951 h 10000"/>
              <a:gd name="connsiteX71" fmla="*/ 6509 w 9751"/>
              <a:gd name="connsiteY71" fmla="*/ 1951 h 10000"/>
              <a:gd name="connsiteX72" fmla="*/ 6259 w 9751"/>
              <a:gd name="connsiteY72" fmla="*/ 1951 h 10000"/>
              <a:gd name="connsiteX73" fmla="*/ 5755 w 9751"/>
              <a:gd name="connsiteY73" fmla="*/ 1951 h 10000"/>
              <a:gd name="connsiteX74" fmla="*/ 5251 w 9751"/>
              <a:gd name="connsiteY74" fmla="*/ 1951 h 10000"/>
              <a:gd name="connsiteX75" fmla="*/ 4499 w 9751"/>
              <a:gd name="connsiteY75" fmla="*/ 1951 h 10000"/>
              <a:gd name="connsiteX76" fmla="*/ 3742 w 9751"/>
              <a:gd name="connsiteY76" fmla="*/ 1951 h 10000"/>
              <a:gd name="connsiteX77" fmla="*/ 2738 w 9751"/>
              <a:gd name="connsiteY77" fmla="*/ 2230 h 10000"/>
              <a:gd name="connsiteX78" fmla="*/ 1225 w 9751"/>
              <a:gd name="connsiteY78" fmla="*/ 2230 h 10000"/>
              <a:gd name="connsiteX79" fmla="*/ 0 w 9751"/>
              <a:gd name="connsiteY79" fmla="*/ 2230 h 10000"/>
              <a:gd name="connsiteX0" fmla="*/ 0 w 9223"/>
              <a:gd name="connsiteY0" fmla="*/ 1115 h 10000"/>
              <a:gd name="connsiteX1" fmla="*/ 741 w 9223"/>
              <a:gd name="connsiteY1" fmla="*/ 1115 h 10000"/>
              <a:gd name="connsiteX2" fmla="*/ 1514 w 9223"/>
              <a:gd name="connsiteY2" fmla="*/ 1115 h 10000"/>
              <a:gd name="connsiteX3" fmla="*/ 2031 w 9223"/>
              <a:gd name="connsiteY3" fmla="*/ 836 h 10000"/>
              <a:gd name="connsiteX4" fmla="*/ 2804 w 9223"/>
              <a:gd name="connsiteY4" fmla="*/ 836 h 10000"/>
              <a:gd name="connsiteX5" fmla="*/ 3061 w 9223"/>
              <a:gd name="connsiteY5" fmla="*/ 836 h 10000"/>
              <a:gd name="connsiteX6" fmla="*/ 3581 w 9223"/>
              <a:gd name="connsiteY6" fmla="*/ 836 h 10000"/>
              <a:gd name="connsiteX7" fmla="*/ 4096 w 9223"/>
              <a:gd name="connsiteY7" fmla="*/ 557 h 10000"/>
              <a:gd name="connsiteX8" fmla="*/ 4608 w 9223"/>
              <a:gd name="connsiteY8" fmla="*/ 557 h 10000"/>
              <a:gd name="connsiteX9" fmla="*/ 5125 w 9223"/>
              <a:gd name="connsiteY9" fmla="*/ 557 h 10000"/>
              <a:gd name="connsiteX10" fmla="*/ 5383 w 9223"/>
              <a:gd name="connsiteY10" fmla="*/ 279 h 10000"/>
              <a:gd name="connsiteX11" fmla="*/ 5642 w 9223"/>
              <a:gd name="connsiteY11" fmla="*/ 0 h 10000"/>
              <a:gd name="connsiteX12" fmla="*/ 6161 w 9223"/>
              <a:gd name="connsiteY12" fmla="*/ 0 h 10000"/>
              <a:gd name="connsiteX13" fmla="*/ 6384 w 9223"/>
              <a:gd name="connsiteY13" fmla="*/ 279 h 10000"/>
              <a:gd name="connsiteX14" fmla="*/ 6897 w 9223"/>
              <a:gd name="connsiteY14" fmla="*/ 279 h 10000"/>
              <a:gd name="connsiteX15" fmla="*/ 7159 w 9223"/>
              <a:gd name="connsiteY15" fmla="*/ 557 h 10000"/>
              <a:gd name="connsiteX16" fmla="*/ 7935 w 9223"/>
              <a:gd name="connsiteY16" fmla="*/ 836 h 10000"/>
              <a:gd name="connsiteX17" fmla="*/ 8448 w 9223"/>
              <a:gd name="connsiteY17" fmla="*/ 1394 h 10000"/>
              <a:gd name="connsiteX18" fmla="*/ 8968 w 9223"/>
              <a:gd name="connsiteY18" fmla="*/ 1672 h 10000"/>
              <a:gd name="connsiteX19" fmla="*/ 9223 w 9223"/>
              <a:gd name="connsiteY19" fmla="*/ 1951 h 10000"/>
              <a:gd name="connsiteX20" fmla="*/ 9223 w 9223"/>
              <a:gd name="connsiteY20" fmla="*/ 1951 h 10000"/>
              <a:gd name="connsiteX21" fmla="*/ 9223 w 9223"/>
              <a:gd name="connsiteY21" fmla="*/ 2230 h 10000"/>
              <a:gd name="connsiteX22" fmla="*/ 8968 w 9223"/>
              <a:gd name="connsiteY22" fmla="*/ 2509 h 10000"/>
              <a:gd name="connsiteX23" fmla="*/ 8968 w 9223"/>
              <a:gd name="connsiteY23" fmla="*/ 2509 h 10000"/>
              <a:gd name="connsiteX24" fmla="*/ 8707 w 9223"/>
              <a:gd name="connsiteY24" fmla="*/ 2509 h 10000"/>
              <a:gd name="connsiteX25" fmla="*/ 8448 w 9223"/>
              <a:gd name="connsiteY25" fmla="*/ 2787 h 10000"/>
              <a:gd name="connsiteX26" fmla="*/ 8189 w 9223"/>
              <a:gd name="connsiteY26" fmla="*/ 3345 h 10000"/>
              <a:gd name="connsiteX27" fmla="*/ 7935 w 9223"/>
              <a:gd name="connsiteY27" fmla="*/ 3624 h 10000"/>
              <a:gd name="connsiteX28" fmla="*/ 7935 w 9223"/>
              <a:gd name="connsiteY28" fmla="*/ 4460 h 10000"/>
              <a:gd name="connsiteX29" fmla="*/ 7678 w 9223"/>
              <a:gd name="connsiteY29" fmla="*/ 4983 h 10000"/>
              <a:gd name="connsiteX30" fmla="*/ 7420 w 9223"/>
              <a:gd name="connsiteY30" fmla="*/ 5819 h 10000"/>
              <a:gd name="connsiteX31" fmla="*/ 6897 w 9223"/>
              <a:gd name="connsiteY31" fmla="*/ 7213 h 10000"/>
              <a:gd name="connsiteX32" fmla="*/ 6639 w 9223"/>
              <a:gd name="connsiteY32" fmla="*/ 8049 h 10000"/>
              <a:gd name="connsiteX33" fmla="*/ 6161 w 9223"/>
              <a:gd name="connsiteY33" fmla="*/ 8606 h 10000"/>
              <a:gd name="connsiteX34" fmla="*/ 5898 w 9223"/>
              <a:gd name="connsiteY34" fmla="*/ 9164 h 10000"/>
              <a:gd name="connsiteX35" fmla="*/ 5383 w 9223"/>
              <a:gd name="connsiteY35" fmla="*/ 9443 h 10000"/>
              <a:gd name="connsiteX36" fmla="*/ 4864 w 9223"/>
              <a:gd name="connsiteY36" fmla="*/ 9721 h 10000"/>
              <a:gd name="connsiteX37" fmla="*/ 4608 w 9223"/>
              <a:gd name="connsiteY37" fmla="*/ 10000 h 10000"/>
              <a:gd name="connsiteX38" fmla="*/ 4354 w 9223"/>
              <a:gd name="connsiteY38" fmla="*/ 10000 h 10000"/>
              <a:gd name="connsiteX39" fmla="*/ 4096 w 9223"/>
              <a:gd name="connsiteY39" fmla="*/ 10000 h 10000"/>
              <a:gd name="connsiteX40" fmla="*/ 3837 w 9223"/>
              <a:gd name="connsiteY40" fmla="*/ 10000 h 10000"/>
              <a:gd name="connsiteX41" fmla="*/ 3837 w 9223"/>
              <a:gd name="connsiteY41" fmla="*/ 9721 h 10000"/>
              <a:gd name="connsiteX42" fmla="*/ 3581 w 9223"/>
              <a:gd name="connsiteY42" fmla="*/ 9443 h 10000"/>
              <a:gd name="connsiteX43" fmla="*/ 3581 w 9223"/>
              <a:gd name="connsiteY43" fmla="*/ 9164 h 10000"/>
              <a:gd name="connsiteX44" fmla="*/ 3581 w 9223"/>
              <a:gd name="connsiteY44" fmla="*/ 8885 h 10000"/>
              <a:gd name="connsiteX45" fmla="*/ 3316 w 9223"/>
              <a:gd name="connsiteY45" fmla="*/ 8328 h 10000"/>
              <a:gd name="connsiteX46" fmla="*/ 2804 w 9223"/>
              <a:gd name="connsiteY46" fmla="*/ 7770 h 10000"/>
              <a:gd name="connsiteX47" fmla="*/ 2031 w 9223"/>
              <a:gd name="connsiteY47" fmla="*/ 7213 h 10000"/>
              <a:gd name="connsiteX48" fmla="*/ 1514 w 9223"/>
              <a:gd name="connsiteY48" fmla="*/ 6934 h 10000"/>
              <a:gd name="connsiteX49" fmla="*/ 998 w 9223"/>
              <a:gd name="connsiteY49" fmla="*/ 6655 h 10000"/>
              <a:gd name="connsiteX50" fmla="*/ 741 w 9223"/>
              <a:gd name="connsiteY50" fmla="*/ 6376 h 10000"/>
              <a:gd name="connsiteX51" fmla="*/ 741 w 9223"/>
              <a:gd name="connsiteY51" fmla="*/ 6098 h 10000"/>
              <a:gd name="connsiteX52" fmla="*/ 998 w 9223"/>
              <a:gd name="connsiteY52" fmla="*/ 6098 h 10000"/>
              <a:gd name="connsiteX53" fmla="*/ 1256 w 9223"/>
              <a:gd name="connsiteY53" fmla="*/ 6098 h 10000"/>
              <a:gd name="connsiteX54" fmla="*/ 1770 w 9223"/>
              <a:gd name="connsiteY54" fmla="*/ 6098 h 10000"/>
              <a:gd name="connsiteX55" fmla="*/ 2288 w 9223"/>
              <a:gd name="connsiteY55" fmla="*/ 6376 h 10000"/>
              <a:gd name="connsiteX56" fmla="*/ 3061 w 9223"/>
              <a:gd name="connsiteY56" fmla="*/ 6655 h 10000"/>
              <a:gd name="connsiteX57" fmla="*/ 3316 w 9223"/>
              <a:gd name="connsiteY57" fmla="*/ 6655 h 10000"/>
              <a:gd name="connsiteX58" fmla="*/ 3837 w 9223"/>
              <a:gd name="connsiteY58" fmla="*/ 6655 h 10000"/>
              <a:gd name="connsiteX59" fmla="*/ 4096 w 9223"/>
              <a:gd name="connsiteY59" fmla="*/ 6655 h 10000"/>
              <a:gd name="connsiteX60" fmla="*/ 4354 w 9223"/>
              <a:gd name="connsiteY60" fmla="*/ 6655 h 10000"/>
              <a:gd name="connsiteX61" fmla="*/ 4608 w 9223"/>
              <a:gd name="connsiteY61" fmla="*/ 6655 h 10000"/>
              <a:gd name="connsiteX62" fmla="*/ 4608 w 9223"/>
              <a:gd name="connsiteY62" fmla="*/ 6376 h 10000"/>
              <a:gd name="connsiteX63" fmla="*/ 4864 w 9223"/>
              <a:gd name="connsiteY63" fmla="*/ 6098 h 10000"/>
              <a:gd name="connsiteX64" fmla="*/ 5125 w 9223"/>
              <a:gd name="connsiteY64" fmla="*/ 5819 h 10000"/>
              <a:gd name="connsiteX65" fmla="*/ 5125 w 9223"/>
              <a:gd name="connsiteY65" fmla="*/ 5261 h 10000"/>
              <a:gd name="connsiteX66" fmla="*/ 5383 w 9223"/>
              <a:gd name="connsiteY66" fmla="*/ 4460 h 10000"/>
              <a:gd name="connsiteX67" fmla="*/ 5642 w 9223"/>
              <a:gd name="connsiteY67" fmla="*/ 3345 h 10000"/>
              <a:gd name="connsiteX68" fmla="*/ 5898 w 9223"/>
              <a:gd name="connsiteY68" fmla="*/ 2787 h 10000"/>
              <a:gd name="connsiteX69" fmla="*/ 5898 w 9223"/>
              <a:gd name="connsiteY69" fmla="*/ 2230 h 10000"/>
              <a:gd name="connsiteX70" fmla="*/ 5898 w 9223"/>
              <a:gd name="connsiteY70" fmla="*/ 1951 h 10000"/>
              <a:gd name="connsiteX71" fmla="*/ 5898 w 9223"/>
              <a:gd name="connsiteY71" fmla="*/ 1951 h 10000"/>
              <a:gd name="connsiteX72" fmla="*/ 5642 w 9223"/>
              <a:gd name="connsiteY72" fmla="*/ 1951 h 10000"/>
              <a:gd name="connsiteX73" fmla="*/ 5125 w 9223"/>
              <a:gd name="connsiteY73" fmla="*/ 1951 h 10000"/>
              <a:gd name="connsiteX74" fmla="*/ 4608 w 9223"/>
              <a:gd name="connsiteY74" fmla="*/ 1951 h 10000"/>
              <a:gd name="connsiteX75" fmla="*/ 3837 w 9223"/>
              <a:gd name="connsiteY75" fmla="*/ 1951 h 10000"/>
              <a:gd name="connsiteX76" fmla="*/ 3061 w 9223"/>
              <a:gd name="connsiteY76" fmla="*/ 1951 h 10000"/>
              <a:gd name="connsiteX77" fmla="*/ 2031 w 9223"/>
              <a:gd name="connsiteY77" fmla="*/ 2230 h 10000"/>
              <a:gd name="connsiteX78" fmla="*/ 479 w 9223"/>
              <a:gd name="connsiteY78" fmla="*/ 2230 h 10000"/>
              <a:gd name="connsiteX0" fmla="*/ 284 w 9481"/>
              <a:gd name="connsiteY0" fmla="*/ 1115 h 10000"/>
              <a:gd name="connsiteX1" fmla="*/ 1123 w 9481"/>
              <a:gd name="connsiteY1" fmla="*/ 1115 h 10000"/>
              <a:gd name="connsiteX2" fmla="*/ 1683 w 9481"/>
              <a:gd name="connsiteY2" fmla="*/ 836 h 10000"/>
              <a:gd name="connsiteX3" fmla="*/ 2521 w 9481"/>
              <a:gd name="connsiteY3" fmla="*/ 836 h 10000"/>
              <a:gd name="connsiteX4" fmla="*/ 2800 w 9481"/>
              <a:gd name="connsiteY4" fmla="*/ 836 h 10000"/>
              <a:gd name="connsiteX5" fmla="*/ 3364 w 9481"/>
              <a:gd name="connsiteY5" fmla="*/ 836 h 10000"/>
              <a:gd name="connsiteX6" fmla="*/ 3922 w 9481"/>
              <a:gd name="connsiteY6" fmla="*/ 557 h 10000"/>
              <a:gd name="connsiteX7" fmla="*/ 4477 w 9481"/>
              <a:gd name="connsiteY7" fmla="*/ 557 h 10000"/>
              <a:gd name="connsiteX8" fmla="*/ 5038 w 9481"/>
              <a:gd name="connsiteY8" fmla="*/ 557 h 10000"/>
              <a:gd name="connsiteX9" fmla="*/ 5317 w 9481"/>
              <a:gd name="connsiteY9" fmla="*/ 279 h 10000"/>
              <a:gd name="connsiteX10" fmla="*/ 5598 w 9481"/>
              <a:gd name="connsiteY10" fmla="*/ 0 h 10000"/>
              <a:gd name="connsiteX11" fmla="*/ 6161 w 9481"/>
              <a:gd name="connsiteY11" fmla="*/ 0 h 10000"/>
              <a:gd name="connsiteX12" fmla="*/ 6403 w 9481"/>
              <a:gd name="connsiteY12" fmla="*/ 279 h 10000"/>
              <a:gd name="connsiteX13" fmla="*/ 6959 w 9481"/>
              <a:gd name="connsiteY13" fmla="*/ 279 h 10000"/>
              <a:gd name="connsiteX14" fmla="*/ 7243 w 9481"/>
              <a:gd name="connsiteY14" fmla="*/ 557 h 10000"/>
              <a:gd name="connsiteX15" fmla="*/ 8084 w 9481"/>
              <a:gd name="connsiteY15" fmla="*/ 836 h 10000"/>
              <a:gd name="connsiteX16" fmla="*/ 8641 w 9481"/>
              <a:gd name="connsiteY16" fmla="*/ 1394 h 10000"/>
              <a:gd name="connsiteX17" fmla="*/ 9205 w 9481"/>
              <a:gd name="connsiteY17" fmla="*/ 1672 h 10000"/>
              <a:gd name="connsiteX18" fmla="*/ 9481 w 9481"/>
              <a:gd name="connsiteY18" fmla="*/ 1951 h 10000"/>
              <a:gd name="connsiteX19" fmla="*/ 9481 w 9481"/>
              <a:gd name="connsiteY19" fmla="*/ 1951 h 10000"/>
              <a:gd name="connsiteX20" fmla="*/ 9481 w 9481"/>
              <a:gd name="connsiteY20" fmla="*/ 2230 h 10000"/>
              <a:gd name="connsiteX21" fmla="*/ 9205 w 9481"/>
              <a:gd name="connsiteY21" fmla="*/ 2509 h 10000"/>
              <a:gd name="connsiteX22" fmla="*/ 9205 w 9481"/>
              <a:gd name="connsiteY22" fmla="*/ 2509 h 10000"/>
              <a:gd name="connsiteX23" fmla="*/ 8922 w 9481"/>
              <a:gd name="connsiteY23" fmla="*/ 2509 h 10000"/>
              <a:gd name="connsiteX24" fmla="*/ 8641 w 9481"/>
              <a:gd name="connsiteY24" fmla="*/ 2787 h 10000"/>
              <a:gd name="connsiteX25" fmla="*/ 8360 w 9481"/>
              <a:gd name="connsiteY25" fmla="*/ 3345 h 10000"/>
              <a:gd name="connsiteX26" fmla="*/ 8084 w 9481"/>
              <a:gd name="connsiteY26" fmla="*/ 3624 h 10000"/>
              <a:gd name="connsiteX27" fmla="*/ 8084 w 9481"/>
              <a:gd name="connsiteY27" fmla="*/ 4460 h 10000"/>
              <a:gd name="connsiteX28" fmla="*/ 7806 w 9481"/>
              <a:gd name="connsiteY28" fmla="*/ 4983 h 10000"/>
              <a:gd name="connsiteX29" fmla="*/ 7526 w 9481"/>
              <a:gd name="connsiteY29" fmla="*/ 5819 h 10000"/>
              <a:gd name="connsiteX30" fmla="*/ 6959 w 9481"/>
              <a:gd name="connsiteY30" fmla="*/ 7213 h 10000"/>
              <a:gd name="connsiteX31" fmla="*/ 6679 w 9481"/>
              <a:gd name="connsiteY31" fmla="*/ 8049 h 10000"/>
              <a:gd name="connsiteX32" fmla="*/ 6161 w 9481"/>
              <a:gd name="connsiteY32" fmla="*/ 8606 h 10000"/>
              <a:gd name="connsiteX33" fmla="*/ 5876 w 9481"/>
              <a:gd name="connsiteY33" fmla="*/ 9164 h 10000"/>
              <a:gd name="connsiteX34" fmla="*/ 5317 w 9481"/>
              <a:gd name="connsiteY34" fmla="*/ 9443 h 10000"/>
              <a:gd name="connsiteX35" fmla="*/ 4755 w 9481"/>
              <a:gd name="connsiteY35" fmla="*/ 9721 h 10000"/>
              <a:gd name="connsiteX36" fmla="*/ 4477 w 9481"/>
              <a:gd name="connsiteY36" fmla="*/ 10000 h 10000"/>
              <a:gd name="connsiteX37" fmla="*/ 4202 w 9481"/>
              <a:gd name="connsiteY37" fmla="*/ 10000 h 10000"/>
              <a:gd name="connsiteX38" fmla="*/ 3922 w 9481"/>
              <a:gd name="connsiteY38" fmla="*/ 10000 h 10000"/>
              <a:gd name="connsiteX39" fmla="*/ 3641 w 9481"/>
              <a:gd name="connsiteY39" fmla="*/ 10000 h 10000"/>
              <a:gd name="connsiteX40" fmla="*/ 3641 w 9481"/>
              <a:gd name="connsiteY40" fmla="*/ 9721 h 10000"/>
              <a:gd name="connsiteX41" fmla="*/ 3364 w 9481"/>
              <a:gd name="connsiteY41" fmla="*/ 9443 h 10000"/>
              <a:gd name="connsiteX42" fmla="*/ 3364 w 9481"/>
              <a:gd name="connsiteY42" fmla="*/ 9164 h 10000"/>
              <a:gd name="connsiteX43" fmla="*/ 3364 w 9481"/>
              <a:gd name="connsiteY43" fmla="*/ 8885 h 10000"/>
              <a:gd name="connsiteX44" fmla="*/ 3076 w 9481"/>
              <a:gd name="connsiteY44" fmla="*/ 8328 h 10000"/>
              <a:gd name="connsiteX45" fmla="*/ 2521 w 9481"/>
              <a:gd name="connsiteY45" fmla="*/ 7770 h 10000"/>
              <a:gd name="connsiteX46" fmla="*/ 1683 w 9481"/>
              <a:gd name="connsiteY46" fmla="*/ 7213 h 10000"/>
              <a:gd name="connsiteX47" fmla="*/ 1123 w 9481"/>
              <a:gd name="connsiteY47" fmla="*/ 6934 h 10000"/>
              <a:gd name="connsiteX48" fmla="*/ 563 w 9481"/>
              <a:gd name="connsiteY48" fmla="*/ 6655 h 10000"/>
              <a:gd name="connsiteX49" fmla="*/ 284 w 9481"/>
              <a:gd name="connsiteY49" fmla="*/ 6376 h 10000"/>
              <a:gd name="connsiteX50" fmla="*/ 284 w 9481"/>
              <a:gd name="connsiteY50" fmla="*/ 6098 h 10000"/>
              <a:gd name="connsiteX51" fmla="*/ 563 w 9481"/>
              <a:gd name="connsiteY51" fmla="*/ 6098 h 10000"/>
              <a:gd name="connsiteX52" fmla="*/ 843 w 9481"/>
              <a:gd name="connsiteY52" fmla="*/ 6098 h 10000"/>
              <a:gd name="connsiteX53" fmla="*/ 1400 w 9481"/>
              <a:gd name="connsiteY53" fmla="*/ 6098 h 10000"/>
              <a:gd name="connsiteX54" fmla="*/ 1962 w 9481"/>
              <a:gd name="connsiteY54" fmla="*/ 6376 h 10000"/>
              <a:gd name="connsiteX55" fmla="*/ 2800 w 9481"/>
              <a:gd name="connsiteY55" fmla="*/ 6655 h 10000"/>
              <a:gd name="connsiteX56" fmla="*/ 3076 w 9481"/>
              <a:gd name="connsiteY56" fmla="*/ 6655 h 10000"/>
              <a:gd name="connsiteX57" fmla="*/ 3641 w 9481"/>
              <a:gd name="connsiteY57" fmla="*/ 6655 h 10000"/>
              <a:gd name="connsiteX58" fmla="*/ 3922 w 9481"/>
              <a:gd name="connsiteY58" fmla="*/ 6655 h 10000"/>
              <a:gd name="connsiteX59" fmla="*/ 4202 w 9481"/>
              <a:gd name="connsiteY59" fmla="*/ 6655 h 10000"/>
              <a:gd name="connsiteX60" fmla="*/ 4477 w 9481"/>
              <a:gd name="connsiteY60" fmla="*/ 6655 h 10000"/>
              <a:gd name="connsiteX61" fmla="*/ 4477 w 9481"/>
              <a:gd name="connsiteY61" fmla="*/ 6376 h 10000"/>
              <a:gd name="connsiteX62" fmla="*/ 4755 w 9481"/>
              <a:gd name="connsiteY62" fmla="*/ 6098 h 10000"/>
              <a:gd name="connsiteX63" fmla="*/ 5038 w 9481"/>
              <a:gd name="connsiteY63" fmla="*/ 5819 h 10000"/>
              <a:gd name="connsiteX64" fmla="*/ 5038 w 9481"/>
              <a:gd name="connsiteY64" fmla="*/ 5261 h 10000"/>
              <a:gd name="connsiteX65" fmla="*/ 5317 w 9481"/>
              <a:gd name="connsiteY65" fmla="*/ 4460 h 10000"/>
              <a:gd name="connsiteX66" fmla="*/ 5598 w 9481"/>
              <a:gd name="connsiteY66" fmla="*/ 3345 h 10000"/>
              <a:gd name="connsiteX67" fmla="*/ 5876 w 9481"/>
              <a:gd name="connsiteY67" fmla="*/ 2787 h 10000"/>
              <a:gd name="connsiteX68" fmla="*/ 5876 w 9481"/>
              <a:gd name="connsiteY68" fmla="*/ 2230 h 10000"/>
              <a:gd name="connsiteX69" fmla="*/ 5876 w 9481"/>
              <a:gd name="connsiteY69" fmla="*/ 1951 h 10000"/>
              <a:gd name="connsiteX70" fmla="*/ 5876 w 9481"/>
              <a:gd name="connsiteY70" fmla="*/ 1951 h 10000"/>
              <a:gd name="connsiteX71" fmla="*/ 5598 w 9481"/>
              <a:gd name="connsiteY71" fmla="*/ 1951 h 10000"/>
              <a:gd name="connsiteX72" fmla="*/ 5038 w 9481"/>
              <a:gd name="connsiteY72" fmla="*/ 1951 h 10000"/>
              <a:gd name="connsiteX73" fmla="*/ 4477 w 9481"/>
              <a:gd name="connsiteY73" fmla="*/ 1951 h 10000"/>
              <a:gd name="connsiteX74" fmla="*/ 3641 w 9481"/>
              <a:gd name="connsiteY74" fmla="*/ 1951 h 10000"/>
              <a:gd name="connsiteX75" fmla="*/ 2800 w 9481"/>
              <a:gd name="connsiteY75" fmla="*/ 1951 h 10000"/>
              <a:gd name="connsiteX76" fmla="*/ 1683 w 9481"/>
              <a:gd name="connsiteY76" fmla="*/ 2230 h 10000"/>
              <a:gd name="connsiteX77" fmla="*/ 0 w 9481"/>
              <a:gd name="connsiteY77" fmla="*/ 2230 h 10000"/>
              <a:gd name="connsiteX0" fmla="*/ 1184 w 10000"/>
              <a:gd name="connsiteY0" fmla="*/ 1115 h 10000"/>
              <a:gd name="connsiteX1" fmla="*/ 1775 w 10000"/>
              <a:gd name="connsiteY1" fmla="*/ 836 h 10000"/>
              <a:gd name="connsiteX2" fmla="*/ 2659 w 10000"/>
              <a:gd name="connsiteY2" fmla="*/ 836 h 10000"/>
              <a:gd name="connsiteX3" fmla="*/ 2953 w 10000"/>
              <a:gd name="connsiteY3" fmla="*/ 836 h 10000"/>
              <a:gd name="connsiteX4" fmla="*/ 3548 w 10000"/>
              <a:gd name="connsiteY4" fmla="*/ 836 h 10000"/>
              <a:gd name="connsiteX5" fmla="*/ 4137 w 10000"/>
              <a:gd name="connsiteY5" fmla="*/ 557 h 10000"/>
              <a:gd name="connsiteX6" fmla="*/ 4722 w 10000"/>
              <a:gd name="connsiteY6" fmla="*/ 557 h 10000"/>
              <a:gd name="connsiteX7" fmla="*/ 5314 w 10000"/>
              <a:gd name="connsiteY7" fmla="*/ 557 h 10000"/>
              <a:gd name="connsiteX8" fmla="*/ 5608 w 10000"/>
              <a:gd name="connsiteY8" fmla="*/ 279 h 10000"/>
              <a:gd name="connsiteX9" fmla="*/ 5904 w 10000"/>
              <a:gd name="connsiteY9" fmla="*/ 0 h 10000"/>
              <a:gd name="connsiteX10" fmla="*/ 6498 w 10000"/>
              <a:gd name="connsiteY10" fmla="*/ 0 h 10000"/>
              <a:gd name="connsiteX11" fmla="*/ 6754 w 10000"/>
              <a:gd name="connsiteY11" fmla="*/ 279 h 10000"/>
              <a:gd name="connsiteX12" fmla="*/ 7340 w 10000"/>
              <a:gd name="connsiteY12" fmla="*/ 279 h 10000"/>
              <a:gd name="connsiteX13" fmla="*/ 7639 w 10000"/>
              <a:gd name="connsiteY13" fmla="*/ 557 h 10000"/>
              <a:gd name="connsiteX14" fmla="*/ 8527 w 10000"/>
              <a:gd name="connsiteY14" fmla="*/ 836 h 10000"/>
              <a:gd name="connsiteX15" fmla="*/ 9114 w 10000"/>
              <a:gd name="connsiteY15" fmla="*/ 1394 h 10000"/>
              <a:gd name="connsiteX16" fmla="*/ 9709 w 10000"/>
              <a:gd name="connsiteY16" fmla="*/ 1672 h 10000"/>
              <a:gd name="connsiteX17" fmla="*/ 10000 w 10000"/>
              <a:gd name="connsiteY17" fmla="*/ 1951 h 10000"/>
              <a:gd name="connsiteX18" fmla="*/ 10000 w 10000"/>
              <a:gd name="connsiteY18" fmla="*/ 1951 h 10000"/>
              <a:gd name="connsiteX19" fmla="*/ 10000 w 10000"/>
              <a:gd name="connsiteY19" fmla="*/ 2230 h 10000"/>
              <a:gd name="connsiteX20" fmla="*/ 9709 w 10000"/>
              <a:gd name="connsiteY20" fmla="*/ 2509 h 10000"/>
              <a:gd name="connsiteX21" fmla="*/ 9709 w 10000"/>
              <a:gd name="connsiteY21" fmla="*/ 2509 h 10000"/>
              <a:gd name="connsiteX22" fmla="*/ 9410 w 10000"/>
              <a:gd name="connsiteY22" fmla="*/ 2509 h 10000"/>
              <a:gd name="connsiteX23" fmla="*/ 9114 w 10000"/>
              <a:gd name="connsiteY23" fmla="*/ 2787 h 10000"/>
              <a:gd name="connsiteX24" fmla="*/ 8818 w 10000"/>
              <a:gd name="connsiteY24" fmla="*/ 3345 h 10000"/>
              <a:gd name="connsiteX25" fmla="*/ 8527 w 10000"/>
              <a:gd name="connsiteY25" fmla="*/ 3624 h 10000"/>
              <a:gd name="connsiteX26" fmla="*/ 8527 w 10000"/>
              <a:gd name="connsiteY26" fmla="*/ 4460 h 10000"/>
              <a:gd name="connsiteX27" fmla="*/ 8233 w 10000"/>
              <a:gd name="connsiteY27" fmla="*/ 4983 h 10000"/>
              <a:gd name="connsiteX28" fmla="*/ 7938 w 10000"/>
              <a:gd name="connsiteY28" fmla="*/ 5819 h 10000"/>
              <a:gd name="connsiteX29" fmla="*/ 7340 w 10000"/>
              <a:gd name="connsiteY29" fmla="*/ 7213 h 10000"/>
              <a:gd name="connsiteX30" fmla="*/ 7045 w 10000"/>
              <a:gd name="connsiteY30" fmla="*/ 8049 h 10000"/>
              <a:gd name="connsiteX31" fmla="*/ 6498 w 10000"/>
              <a:gd name="connsiteY31" fmla="*/ 8606 h 10000"/>
              <a:gd name="connsiteX32" fmla="*/ 6198 w 10000"/>
              <a:gd name="connsiteY32" fmla="*/ 9164 h 10000"/>
              <a:gd name="connsiteX33" fmla="*/ 5608 w 10000"/>
              <a:gd name="connsiteY33" fmla="*/ 9443 h 10000"/>
              <a:gd name="connsiteX34" fmla="*/ 5015 w 10000"/>
              <a:gd name="connsiteY34" fmla="*/ 9721 h 10000"/>
              <a:gd name="connsiteX35" fmla="*/ 4722 w 10000"/>
              <a:gd name="connsiteY35" fmla="*/ 10000 h 10000"/>
              <a:gd name="connsiteX36" fmla="*/ 4432 w 10000"/>
              <a:gd name="connsiteY36" fmla="*/ 10000 h 10000"/>
              <a:gd name="connsiteX37" fmla="*/ 4137 w 10000"/>
              <a:gd name="connsiteY37" fmla="*/ 10000 h 10000"/>
              <a:gd name="connsiteX38" fmla="*/ 3840 w 10000"/>
              <a:gd name="connsiteY38" fmla="*/ 10000 h 10000"/>
              <a:gd name="connsiteX39" fmla="*/ 3840 w 10000"/>
              <a:gd name="connsiteY39" fmla="*/ 9721 h 10000"/>
              <a:gd name="connsiteX40" fmla="*/ 3548 w 10000"/>
              <a:gd name="connsiteY40" fmla="*/ 9443 h 10000"/>
              <a:gd name="connsiteX41" fmla="*/ 3548 w 10000"/>
              <a:gd name="connsiteY41" fmla="*/ 9164 h 10000"/>
              <a:gd name="connsiteX42" fmla="*/ 3548 w 10000"/>
              <a:gd name="connsiteY42" fmla="*/ 8885 h 10000"/>
              <a:gd name="connsiteX43" fmla="*/ 3244 w 10000"/>
              <a:gd name="connsiteY43" fmla="*/ 8328 h 10000"/>
              <a:gd name="connsiteX44" fmla="*/ 2659 w 10000"/>
              <a:gd name="connsiteY44" fmla="*/ 7770 h 10000"/>
              <a:gd name="connsiteX45" fmla="*/ 1775 w 10000"/>
              <a:gd name="connsiteY45" fmla="*/ 7213 h 10000"/>
              <a:gd name="connsiteX46" fmla="*/ 1184 w 10000"/>
              <a:gd name="connsiteY46" fmla="*/ 6934 h 10000"/>
              <a:gd name="connsiteX47" fmla="*/ 594 w 10000"/>
              <a:gd name="connsiteY47" fmla="*/ 6655 h 10000"/>
              <a:gd name="connsiteX48" fmla="*/ 300 w 10000"/>
              <a:gd name="connsiteY48" fmla="*/ 6376 h 10000"/>
              <a:gd name="connsiteX49" fmla="*/ 300 w 10000"/>
              <a:gd name="connsiteY49" fmla="*/ 6098 h 10000"/>
              <a:gd name="connsiteX50" fmla="*/ 594 w 10000"/>
              <a:gd name="connsiteY50" fmla="*/ 6098 h 10000"/>
              <a:gd name="connsiteX51" fmla="*/ 889 w 10000"/>
              <a:gd name="connsiteY51" fmla="*/ 6098 h 10000"/>
              <a:gd name="connsiteX52" fmla="*/ 1477 w 10000"/>
              <a:gd name="connsiteY52" fmla="*/ 6098 h 10000"/>
              <a:gd name="connsiteX53" fmla="*/ 2069 w 10000"/>
              <a:gd name="connsiteY53" fmla="*/ 6376 h 10000"/>
              <a:gd name="connsiteX54" fmla="*/ 2953 w 10000"/>
              <a:gd name="connsiteY54" fmla="*/ 6655 h 10000"/>
              <a:gd name="connsiteX55" fmla="*/ 3244 w 10000"/>
              <a:gd name="connsiteY55" fmla="*/ 6655 h 10000"/>
              <a:gd name="connsiteX56" fmla="*/ 3840 w 10000"/>
              <a:gd name="connsiteY56" fmla="*/ 6655 h 10000"/>
              <a:gd name="connsiteX57" fmla="*/ 4137 w 10000"/>
              <a:gd name="connsiteY57" fmla="*/ 6655 h 10000"/>
              <a:gd name="connsiteX58" fmla="*/ 4432 w 10000"/>
              <a:gd name="connsiteY58" fmla="*/ 6655 h 10000"/>
              <a:gd name="connsiteX59" fmla="*/ 4722 w 10000"/>
              <a:gd name="connsiteY59" fmla="*/ 6655 h 10000"/>
              <a:gd name="connsiteX60" fmla="*/ 4722 w 10000"/>
              <a:gd name="connsiteY60" fmla="*/ 6376 h 10000"/>
              <a:gd name="connsiteX61" fmla="*/ 5015 w 10000"/>
              <a:gd name="connsiteY61" fmla="*/ 6098 h 10000"/>
              <a:gd name="connsiteX62" fmla="*/ 5314 w 10000"/>
              <a:gd name="connsiteY62" fmla="*/ 5819 h 10000"/>
              <a:gd name="connsiteX63" fmla="*/ 5314 w 10000"/>
              <a:gd name="connsiteY63" fmla="*/ 5261 h 10000"/>
              <a:gd name="connsiteX64" fmla="*/ 5608 w 10000"/>
              <a:gd name="connsiteY64" fmla="*/ 4460 h 10000"/>
              <a:gd name="connsiteX65" fmla="*/ 5904 w 10000"/>
              <a:gd name="connsiteY65" fmla="*/ 3345 h 10000"/>
              <a:gd name="connsiteX66" fmla="*/ 6198 w 10000"/>
              <a:gd name="connsiteY66" fmla="*/ 2787 h 10000"/>
              <a:gd name="connsiteX67" fmla="*/ 6198 w 10000"/>
              <a:gd name="connsiteY67" fmla="*/ 2230 h 10000"/>
              <a:gd name="connsiteX68" fmla="*/ 6198 w 10000"/>
              <a:gd name="connsiteY68" fmla="*/ 1951 h 10000"/>
              <a:gd name="connsiteX69" fmla="*/ 6198 w 10000"/>
              <a:gd name="connsiteY69" fmla="*/ 1951 h 10000"/>
              <a:gd name="connsiteX70" fmla="*/ 5904 w 10000"/>
              <a:gd name="connsiteY70" fmla="*/ 1951 h 10000"/>
              <a:gd name="connsiteX71" fmla="*/ 5314 w 10000"/>
              <a:gd name="connsiteY71" fmla="*/ 1951 h 10000"/>
              <a:gd name="connsiteX72" fmla="*/ 4722 w 10000"/>
              <a:gd name="connsiteY72" fmla="*/ 1951 h 10000"/>
              <a:gd name="connsiteX73" fmla="*/ 3840 w 10000"/>
              <a:gd name="connsiteY73" fmla="*/ 1951 h 10000"/>
              <a:gd name="connsiteX74" fmla="*/ 2953 w 10000"/>
              <a:gd name="connsiteY74" fmla="*/ 1951 h 10000"/>
              <a:gd name="connsiteX75" fmla="*/ 1775 w 10000"/>
              <a:gd name="connsiteY75" fmla="*/ 2230 h 10000"/>
              <a:gd name="connsiteX76" fmla="*/ 0 w 10000"/>
              <a:gd name="connsiteY76" fmla="*/ 2230 h 10000"/>
              <a:gd name="connsiteX0" fmla="*/ 884 w 9700"/>
              <a:gd name="connsiteY0" fmla="*/ 1115 h 10000"/>
              <a:gd name="connsiteX1" fmla="*/ 1475 w 9700"/>
              <a:gd name="connsiteY1" fmla="*/ 836 h 10000"/>
              <a:gd name="connsiteX2" fmla="*/ 2359 w 9700"/>
              <a:gd name="connsiteY2" fmla="*/ 836 h 10000"/>
              <a:gd name="connsiteX3" fmla="*/ 2653 w 9700"/>
              <a:gd name="connsiteY3" fmla="*/ 836 h 10000"/>
              <a:gd name="connsiteX4" fmla="*/ 3248 w 9700"/>
              <a:gd name="connsiteY4" fmla="*/ 836 h 10000"/>
              <a:gd name="connsiteX5" fmla="*/ 3837 w 9700"/>
              <a:gd name="connsiteY5" fmla="*/ 557 h 10000"/>
              <a:gd name="connsiteX6" fmla="*/ 4422 w 9700"/>
              <a:gd name="connsiteY6" fmla="*/ 557 h 10000"/>
              <a:gd name="connsiteX7" fmla="*/ 5014 w 9700"/>
              <a:gd name="connsiteY7" fmla="*/ 557 h 10000"/>
              <a:gd name="connsiteX8" fmla="*/ 5308 w 9700"/>
              <a:gd name="connsiteY8" fmla="*/ 279 h 10000"/>
              <a:gd name="connsiteX9" fmla="*/ 5604 w 9700"/>
              <a:gd name="connsiteY9" fmla="*/ 0 h 10000"/>
              <a:gd name="connsiteX10" fmla="*/ 6198 w 9700"/>
              <a:gd name="connsiteY10" fmla="*/ 0 h 10000"/>
              <a:gd name="connsiteX11" fmla="*/ 6454 w 9700"/>
              <a:gd name="connsiteY11" fmla="*/ 279 h 10000"/>
              <a:gd name="connsiteX12" fmla="*/ 7040 w 9700"/>
              <a:gd name="connsiteY12" fmla="*/ 279 h 10000"/>
              <a:gd name="connsiteX13" fmla="*/ 7339 w 9700"/>
              <a:gd name="connsiteY13" fmla="*/ 557 h 10000"/>
              <a:gd name="connsiteX14" fmla="*/ 8227 w 9700"/>
              <a:gd name="connsiteY14" fmla="*/ 836 h 10000"/>
              <a:gd name="connsiteX15" fmla="*/ 8814 w 9700"/>
              <a:gd name="connsiteY15" fmla="*/ 1394 h 10000"/>
              <a:gd name="connsiteX16" fmla="*/ 9409 w 9700"/>
              <a:gd name="connsiteY16" fmla="*/ 1672 h 10000"/>
              <a:gd name="connsiteX17" fmla="*/ 9700 w 9700"/>
              <a:gd name="connsiteY17" fmla="*/ 1951 h 10000"/>
              <a:gd name="connsiteX18" fmla="*/ 9700 w 9700"/>
              <a:gd name="connsiteY18" fmla="*/ 1951 h 10000"/>
              <a:gd name="connsiteX19" fmla="*/ 9700 w 9700"/>
              <a:gd name="connsiteY19" fmla="*/ 2230 h 10000"/>
              <a:gd name="connsiteX20" fmla="*/ 9409 w 9700"/>
              <a:gd name="connsiteY20" fmla="*/ 2509 h 10000"/>
              <a:gd name="connsiteX21" fmla="*/ 9409 w 9700"/>
              <a:gd name="connsiteY21" fmla="*/ 2509 h 10000"/>
              <a:gd name="connsiteX22" fmla="*/ 9110 w 9700"/>
              <a:gd name="connsiteY22" fmla="*/ 2509 h 10000"/>
              <a:gd name="connsiteX23" fmla="*/ 8814 w 9700"/>
              <a:gd name="connsiteY23" fmla="*/ 2787 h 10000"/>
              <a:gd name="connsiteX24" fmla="*/ 8518 w 9700"/>
              <a:gd name="connsiteY24" fmla="*/ 3345 h 10000"/>
              <a:gd name="connsiteX25" fmla="*/ 8227 w 9700"/>
              <a:gd name="connsiteY25" fmla="*/ 3624 h 10000"/>
              <a:gd name="connsiteX26" fmla="*/ 8227 w 9700"/>
              <a:gd name="connsiteY26" fmla="*/ 4460 h 10000"/>
              <a:gd name="connsiteX27" fmla="*/ 7933 w 9700"/>
              <a:gd name="connsiteY27" fmla="*/ 4983 h 10000"/>
              <a:gd name="connsiteX28" fmla="*/ 7638 w 9700"/>
              <a:gd name="connsiteY28" fmla="*/ 5819 h 10000"/>
              <a:gd name="connsiteX29" fmla="*/ 7040 w 9700"/>
              <a:gd name="connsiteY29" fmla="*/ 7213 h 10000"/>
              <a:gd name="connsiteX30" fmla="*/ 6745 w 9700"/>
              <a:gd name="connsiteY30" fmla="*/ 8049 h 10000"/>
              <a:gd name="connsiteX31" fmla="*/ 6198 w 9700"/>
              <a:gd name="connsiteY31" fmla="*/ 8606 h 10000"/>
              <a:gd name="connsiteX32" fmla="*/ 5898 w 9700"/>
              <a:gd name="connsiteY32" fmla="*/ 9164 h 10000"/>
              <a:gd name="connsiteX33" fmla="*/ 5308 w 9700"/>
              <a:gd name="connsiteY33" fmla="*/ 9443 h 10000"/>
              <a:gd name="connsiteX34" fmla="*/ 4715 w 9700"/>
              <a:gd name="connsiteY34" fmla="*/ 9721 h 10000"/>
              <a:gd name="connsiteX35" fmla="*/ 4422 w 9700"/>
              <a:gd name="connsiteY35" fmla="*/ 10000 h 10000"/>
              <a:gd name="connsiteX36" fmla="*/ 4132 w 9700"/>
              <a:gd name="connsiteY36" fmla="*/ 10000 h 10000"/>
              <a:gd name="connsiteX37" fmla="*/ 3837 w 9700"/>
              <a:gd name="connsiteY37" fmla="*/ 10000 h 10000"/>
              <a:gd name="connsiteX38" fmla="*/ 3540 w 9700"/>
              <a:gd name="connsiteY38" fmla="*/ 10000 h 10000"/>
              <a:gd name="connsiteX39" fmla="*/ 3540 w 9700"/>
              <a:gd name="connsiteY39" fmla="*/ 9721 h 10000"/>
              <a:gd name="connsiteX40" fmla="*/ 3248 w 9700"/>
              <a:gd name="connsiteY40" fmla="*/ 9443 h 10000"/>
              <a:gd name="connsiteX41" fmla="*/ 3248 w 9700"/>
              <a:gd name="connsiteY41" fmla="*/ 9164 h 10000"/>
              <a:gd name="connsiteX42" fmla="*/ 3248 w 9700"/>
              <a:gd name="connsiteY42" fmla="*/ 8885 h 10000"/>
              <a:gd name="connsiteX43" fmla="*/ 2944 w 9700"/>
              <a:gd name="connsiteY43" fmla="*/ 8328 h 10000"/>
              <a:gd name="connsiteX44" fmla="*/ 2359 w 9700"/>
              <a:gd name="connsiteY44" fmla="*/ 7770 h 10000"/>
              <a:gd name="connsiteX45" fmla="*/ 1475 w 9700"/>
              <a:gd name="connsiteY45" fmla="*/ 7213 h 10000"/>
              <a:gd name="connsiteX46" fmla="*/ 884 w 9700"/>
              <a:gd name="connsiteY46" fmla="*/ 6934 h 10000"/>
              <a:gd name="connsiteX47" fmla="*/ 294 w 9700"/>
              <a:gd name="connsiteY47" fmla="*/ 6655 h 10000"/>
              <a:gd name="connsiteX48" fmla="*/ 0 w 9700"/>
              <a:gd name="connsiteY48" fmla="*/ 6376 h 10000"/>
              <a:gd name="connsiteX49" fmla="*/ 0 w 9700"/>
              <a:gd name="connsiteY49" fmla="*/ 6098 h 10000"/>
              <a:gd name="connsiteX50" fmla="*/ 294 w 9700"/>
              <a:gd name="connsiteY50" fmla="*/ 6098 h 10000"/>
              <a:gd name="connsiteX51" fmla="*/ 589 w 9700"/>
              <a:gd name="connsiteY51" fmla="*/ 6098 h 10000"/>
              <a:gd name="connsiteX52" fmla="*/ 1177 w 9700"/>
              <a:gd name="connsiteY52" fmla="*/ 6098 h 10000"/>
              <a:gd name="connsiteX53" fmla="*/ 1769 w 9700"/>
              <a:gd name="connsiteY53" fmla="*/ 6376 h 10000"/>
              <a:gd name="connsiteX54" fmla="*/ 2653 w 9700"/>
              <a:gd name="connsiteY54" fmla="*/ 6655 h 10000"/>
              <a:gd name="connsiteX55" fmla="*/ 2944 w 9700"/>
              <a:gd name="connsiteY55" fmla="*/ 6655 h 10000"/>
              <a:gd name="connsiteX56" fmla="*/ 3540 w 9700"/>
              <a:gd name="connsiteY56" fmla="*/ 6655 h 10000"/>
              <a:gd name="connsiteX57" fmla="*/ 3837 w 9700"/>
              <a:gd name="connsiteY57" fmla="*/ 6655 h 10000"/>
              <a:gd name="connsiteX58" fmla="*/ 4132 w 9700"/>
              <a:gd name="connsiteY58" fmla="*/ 6655 h 10000"/>
              <a:gd name="connsiteX59" fmla="*/ 4422 w 9700"/>
              <a:gd name="connsiteY59" fmla="*/ 6655 h 10000"/>
              <a:gd name="connsiteX60" fmla="*/ 4422 w 9700"/>
              <a:gd name="connsiteY60" fmla="*/ 6376 h 10000"/>
              <a:gd name="connsiteX61" fmla="*/ 4715 w 9700"/>
              <a:gd name="connsiteY61" fmla="*/ 6098 h 10000"/>
              <a:gd name="connsiteX62" fmla="*/ 5014 w 9700"/>
              <a:gd name="connsiteY62" fmla="*/ 5819 h 10000"/>
              <a:gd name="connsiteX63" fmla="*/ 5014 w 9700"/>
              <a:gd name="connsiteY63" fmla="*/ 5261 h 10000"/>
              <a:gd name="connsiteX64" fmla="*/ 5308 w 9700"/>
              <a:gd name="connsiteY64" fmla="*/ 4460 h 10000"/>
              <a:gd name="connsiteX65" fmla="*/ 5604 w 9700"/>
              <a:gd name="connsiteY65" fmla="*/ 3345 h 10000"/>
              <a:gd name="connsiteX66" fmla="*/ 5898 w 9700"/>
              <a:gd name="connsiteY66" fmla="*/ 2787 h 10000"/>
              <a:gd name="connsiteX67" fmla="*/ 5898 w 9700"/>
              <a:gd name="connsiteY67" fmla="*/ 2230 h 10000"/>
              <a:gd name="connsiteX68" fmla="*/ 5898 w 9700"/>
              <a:gd name="connsiteY68" fmla="*/ 1951 h 10000"/>
              <a:gd name="connsiteX69" fmla="*/ 5898 w 9700"/>
              <a:gd name="connsiteY69" fmla="*/ 1951 h 10000"/>
              <a:gd name="connsiteX70" fmla="*/ 5604 w 9700"/>
              <a:gd name="connsiteY70" fmla="*/ 1951 h 10000"/>
              <a:gd name="connsiteX71" fmla="*/ 5014 w 9700"/>
              <a:gd name="connsiteY71" fmla="*/ 1951 h 10000"/>
              <a:gd name="connsiteX72" fmla="*/ 4422 w 9700"/>
              <a:gd name="connsiteY72" fmla="*/ 1951 h 10000"/>
              <a:gd name="connsiteX73" fmla="*/ 3540 w 9700"/>
              <a:gd name="connsiteY73" fmla="*/ 1951 h 10000"/>
              <a:gd name="connsiteX74" fmla="*/ 2653 w 9700"/>
              <a:gd name="connsiteY74" fmla="*/ 1951 h 10000"/>
              <a:gd name="connsiteX75" fmla="*/ 1475 w 9700"/>
              <a:gd name="connsiteY75" fmla="*/ 2230 h 10000"/>
              <a:gd name="connsiteX0" fmla="*/ 911 w 10000"/>
              <a:gd name="connsiteY0" fmla="*/ 1115 h 10000"/>
              <a:gd name="connsiteX1" fmla="*/ 1521 w 10000"/>
              <a:gd name="connsiteY1" fmla="*/ 836 h 10000"/>
              <a:gd name="connsiteX2" fmla="*/ 2432 w 10000"/>
              <a:gd name="connsiteY2" fmla="*/ 836 h 10000"/>
              <a:gd name="connsiteX3" fmla="*/ 2735 w 10000"/>
              <a:gd name="connsiteY3" fmla="*/ 836 h 10000"/>
              <a:gd name="connsiteX4" fmla="*/ 3348 w 10000"/>
              <a:gd name="connsiteY4" fmla="*/ 836 h 10000"/>
              <a:gd name="connsiteX5" fmla="*/ 3956 w 10000"/>
              <a:gd name="connsiteY5" fmla="*/ 557 h 10000"/>
              <a:gd name="connsiteX6" fmla="*/ 4559 w 10000"/>
              <a:gd name="connsiteY6" fmla="*/ 557 h 10000"/>
              <a:gd name="connsiteX7" fmla="*/ 5169 w 10000"/>
              <a:gd name="connsiteY7" fmla="*/ 557 h 10000"/>
              <a:gd name="connsiteX8" fmla="*/ 5472 w 10000"/>
              <a:gd name="connsiteY8" fmla="*/ 279 h 10000"/>
              <a:gd name="connsiteX9" fmla="*/ 5777 w 10000"/>
              <a:gd name="connsiteY9" fmla="*/ 0 h 10000"/>
              <a:gd name="connsiteX10" fmla="*/ 6390 w 10000"/>
              <a:gd name="connsiteY10" fmla="*/ 0 h 10000"/>
              <a:gd name="connsiteX11" fmla="*/ 6654 w 10000"/>
              <a:gd name="connsiteY11" fmla="*/ 279 h 10000"/>
              <a:gd name="connsiteX12" fmla="*/ 7258 w 10000"/>
              <a:gd name="connsiteY12" fmla="*/ 279 h 10000"/>
              <a:gd name="connsiteX13" fmla="*/ 7566 w 10000"/>
              <a:gd name="connsiteY13" fmla="*/ 557 h 10000"/>
              <a:gd name="connsiteX14" fmla="*/ 8481 w 10000"/>
              <a:gd name="connsiteY14" fmla="*/ 836 h 10000"/>
              <a:gd name="connsiteX15" fmla="*/ 9087 w 10000"/>
              <a:gd name="connsiteY15" fmla="*/ 1394 h 10000"/>
              <a:gd name="connsiteX16" fmla="*/ 9700 w 10000"/>
              <a:gd name="connsiteY16" fmla="*/ 1672 h 10000"/>
              <a:gd name="connsiteX17" fmla="*/ 10000 w 10000"/>
              <a:gd name="connsiteY17" fmla="*/ 1951 h 10000"/>
              <a:gd name="connsiteX18" fmla="*/ 10000 w 10000"/>
              <a:gd name="connsiteY18" fmla="*/ 1951 h 10000"/>
              <a:gd name="connsiteX19" fmla="*/ 10000 w 10000"/>
              <a:gd name="connsiteY19" fmla="*/ 2230 h 10000"/>
              <a:gd name="connsiteX20" fmla="*/ 9700 w 10000"/>
              <a:gd name="connsiteY20" fmla="*/ 2509 h 10000"/>
              <a:gd name="connsiteX21" fmla="*/ 9700 w 10000"/>
              <a:gd name="connsiteY21" fmla="*/ 2509 h 10000"/>
              <a:gd name="connsiteX22" fmla="*/ 9392 w 10000"/>
              <a:gd name="connsiteY22" fmla="*/ 2509 h 10000"/>
              <a:gd name="connsiteX23" fmla="*/ 9087 w 10000"/>
              <a:gd name="connsiteY23" fmla="*/ 2787 h 10000"/>
              <a:gd name="connsiteX24" fmla="*/ 8781 w 10000"/>
              <a:gd name="connsiteY24" fmla="*/ 3345 h 10000"/>
              <a:gd name="connsiteX25" fmla="*/ 8481 w 10000"/>
              <a:gd name="connsiteY25" fmla="*/ 3624 h 10000"/>
              <a:gd name="connsiteX26" fmla="*/ 8481 w 10000"/>
              <a:gd name="connsiteY26" fmla="*/ 4460 h 10000"/>
              <a:gd name="connsiteX27" fmla="*/ 8178 w 10000"/>
              <a:gd name="connsiteY27" fmla="*/ 4983 h 10000"/>
              <a:gd name="connsiteX28" fmla="*/ 7874 w 10000"/>
              <a:gd name="connsiteY28" fmla="*/ 5819 h 10000"/>
              <a:gd name="connsiteX29" fmla="*/ 7258 w 10000"/>
              <a:gd name="connsiteY29" fmla="*/ 7213 h 10000"/>
              <a:gd name="connsiteX30" fmla="*/ 6954 w 10000"/>
              <a:gd name="connsiteY30" fmla="*/ 8049 h 10000"/>
              <a:gd name="connsiteX31" fmla="*/ 6390 w 10000"/>
              <a:gd name="connsiteY31" fmla="*/ 8606 h 10000"/>
              <a:gd name="connsiteX32" fmla="*/ 6080 w 10000"/>
              <a:gd name="connsiteY32" fmla="*/ 9164 h 10000"/>
              <a:gd name="connsiteX33" fmla="*/ 5472 w 10000"/>
              <a:gd name="connsiteY33" fmla="*/ 9443 h 10000"/>
              <a:gd name="connsiteX34" fmla="*/ 4861 w 10000"/>
              <a:gd name="connsiteY34" fmla="*/ 9721 h 10000"/>
              <a:gd name="connsiteX35" fmla="*/ 4559 w 10000"/>
              <a:gd name="connsiteY35" fmla="*/ 10000 h 10000"/>
              <a:gd name="connsiteX36" fmla="*/ 4260 w 10000"/>
              <a:gd name="connsiteY36" fmla="*/ 10000 h 10000"/>
              <a:gd name="connsiteX37" fmla="*/ 3956 w 10000"/>
              <a:gd name="connsiteY37" fmla="*/ 10000 h 10000"/>
              <a:gd name="connsiteX38" fmla="*/ 3649 w 10000"/>
              <a:gd name="connsiteY38" fmla="*/ 10000 h 10000"/>
              <a:gd name="connsiteX39" fmla="*/ 3649 w 10000"/>
              <a:gd name="connsiteY39" fmla="*/ 9721 h 10000"/>
              <a:gd name="connsiteX40" fmla="*/ 3348 w 10000"/>
              <a:gd name="connsiteY40" fmla="*/ 9443 h 10000"/>
              <a:gd name="connsiteX41" fmla="*/ 3348 w 10000"/>
              <a:gd name="connsiteY41" fmla="*/ 9164 h 10000"/>
              <a:gd name="connsiteX42" fmla="*/ 3348 w 10000"/>
              <a:gd name="connsiteY42" fmla="*/ 8885 h 10000"/>
              <a:gd name="connsiteX43" fmla="*/ 3035 w 10000"/>
              <a:gd name="connsiteY43" fmla="*/ 8328 h 10000"/>
              <a:gd name="connsiteX44" fmla="*/ 2432 w 10000"/>
              <a:gd name="connsiteY44" fmla="*/ 7770 h 10000"/>
              <a:gd name="connsiteX45" fmla="*/ 1521 w 10000"/>
              <a:gd name="connsiteY45" fmla="*/ 7213 h 10000"/>
              <a:gd name="connsiteX46" fmla="*/ 911 w 10000"/>
              <a:gd name="connsiteY46" fmla="*/ 6934 h 10000"/>
              <a:gd name="connsiteX47" fmla="*/ 303 w 10000"/>
              <a:gd name="connsiteY47" fmla="*/ 6655 h 10000"/>
              <a:gd name="connsiteX48" fmla="*/ 0 w 10000"/>
              <a:gd name="connsiteY48" fmla="*/ 6376 h 10000"/>
              <a:gd name="connsiteX49" fmla="*/ 0 w 10000"/>
              <a:gd name="connsiteY49" fmla="*/ 6098 h 10000"/>
              <a:gd name="connsiteX50" fmla="*/ 303 w 10000"/>
              <a:gd name="connsiteY50" fmla="*/ 6098 h 10000"/>
              <a:gd name="connsiteX51" fmla="*/ 607 w 10000"/>
              <a:gd name="connsiteY51" fmla="*/ 6098 h 10000"/>
              <a:gd name="connsiteX52" fmla="*/ 1213 w 10000"/>
              <a:gd name="connsiteY52" fmla="*/ 6098 h 10000"/>
              <a:gd name="connsiteX53" fmla="*/ 1824 w 10000"/>
              <a:gd name="connsiteY53" fmla="*/ 6376 h 10000"/>
              <a:gd name="connsiteX54" fmla="*/ 2735 w 10000"/>
              <a:gd name="connsiteY54" fmla="*/ 6655 h 10000"/>
              <a:gd name="connsiteX55" fmla="*/ 3035 w 10000"/>
              <a:gd name="connsiteY55" fmla="*/ 6655 h 10000"/>
              <a:gd name="connsiteX56" fmla="*/ 3649 w 10000"/>
              <a:gd name="connsiteY56" fmla="*/ 6655 h 10000"/>
              <a:gd name="connsiteX57" fmla="*/ 3956 w 10000"/>
              <a:gd name="connsiteY57" fmla="*/ 6655 h 10000"/>
              <a:gd name="connsiteX58" fmla="*/ 4260 w 10000"/>
              <a:gd name="connsiteY58" fmla="*/ 6655 h 10000"/>
              <a:gd name="connsiteX59" fmla="*/ 4559 w 10000"/>
              <a:gd name="connsiteY59" fmla="*/ 6655 h 10000"/>
              <a:gd name="connsiteX60" fmla="*/ 4559 w 10000"/>
              <a:gd name="connsiteY60" fmla="*/ 6376 h 10000"/>
              <a:gd name="connsiteX61" fmla="*/ 4861 w 10000"/>
              <a:gd name="connsiteY61" fmla="*/ 6098 h 10000"/>
              <a:gd name="connsiteX62" fmla="*/ 5169 w 10000"/>
              <a:gd name="connsiteY62" fmla="*/ 5819 h 10000"/>
              <a:gd name="connsiteX63" fmla="*/ 5169 w 10000"/>
              <a:gd name="connsiteY63" fmla="*/ 5261 h 10000"/>
              <a:gd name="connsiteX64" fmla="*/ 5472 w 10000"/>
              <a:gd name="connsiteY64" fmla="*/ 4460 h 10000"/>
              <a:gd name="connsiteX65" fmla="*/ 5777 w 10000"/>
              <a:gd name="connsiteY65" fmla="*/ 3345 h 10000"/>
              <a:gd name="connsiteX66" fmla="*/ 6080 w 10000"/>
              <a:gd name="connsiteY66" fmla="*/ 2787 h 10000"/>
              <a:gd name="connsiteX67" fmla="*/ 6080 w 10000"/>
              <a:gd name="connsiteY67" fmla="*/ 2230 h 10000"/>
              <a:gd name="connsiteX68" fmla="*/ 6080 w 10000"/>
              <a:gd name="connsiteY68" fmla="*/ 1951 h 10000"/>
              <a:gd name="connsiteX69" fmla="*/ 6080 w 10000"/>
              <a:gd name="connsiteY69" fmla="*/ 1951 h 10000"/>
              <a:gd name="connsiteX70" fmla="*/ 5777 w 10000"/>
              <a:gd name="connsiteY70" fmla="*/ 1951 h 10000"/>
              <a:gd name="connsiteX71" fmla="*/ 5169 w 10000"/>
              <a:gd name="connsiteY71" fmla="*/ 1951 h 10000"/>
              <a:gd name="connsiteX72" fmla="*/ 4559 w 10000"/>
              <a:gd name="connsiteY72" fmla="*/ 1951 h 10000"/>
              <a:gd name="connsiteX73" fmla="*/ 3649 w 10000"/>
              <a:gd name="connsiteY73" fmla="*/ 1951 h 10000"/>
              <a:gd name="connsiteX74" fmla="*/ 2735 w 10000"/>
              <a:gd name="connsiteY74" fmla="*/ 1951 h 10000"/>
              <a:gd name="connsiteX0" fmla="*/ 911 w 10000"/>
              <a:gd name="connsiteY0" fmla="*/ 1115 h 10000"/>
              <a:gd name="connsiteX1" fmla="*/ 2432 w 10000"/>
              <a:gd name="connsiteY1" fmla="*/ 836 h 10000"/>
              <a:gd name="connsiteX2" fmla="*/ 2735 w 10000"/>
              <a:gd name="connsiteY2" fmla="*/ 836 h 10000"/>
              <a:gd name="connsiteX3" fmla="*/ 3348 w 10000"/>
              <a:gd name="connsiteY3" fmla="*/ 836 h 10000"/>
              <a:gd name="connsiteX4" fmla="*/ 3956 w 10000"/>
              <a:gd name="connsiteY4" fmla="*/ 557 h 10000"/>
              <a:gd name="connsiteX5" fmla="*/ 4559 w 10000"/>
              <a:gd name="connsiteY5" fmla="*/ 557 h 10000"/>
              <a:gd name="connsiteX6" fmla="*/ 5169 w 10000"/>
              <a:gd name="connsiteY6" fmla="*/ 557 h 10000"/>
              <a:gd name="connsiteX7" fmla="*/ 5472 w 10000"/>
              <a:gd name="connsiteY7" fmla="*/ 279 h 10000"/>
              <a:gd name="connsiteX8" fmla="*/ 5777 w 10000"/>
              <a:gd name="connsiteY8" fmla="*/ 0 h 10000"/>
              <a:gd name="connsiteX9" fmla="*/ 6390 w 10000"/>
              <a:gd name="connsiteY9" fmla="*/ 0 h 10000"/>
              <a:gd name="connsiteX10" fmla="*/ 6654 w 10000"/>
              <a:gd name="connsiteY10" fmla="*/ 279 h 10000"/>
              <a:gd name="connsiteX11" fmla="*/ 7258 w 10000"/>
              <a:gd name="connsiteY11" fmla="*/ 279 h 10000"/>
              <a:gd name="connsiteX12" fmla="*/ 7566 w 10000"/>
              <a:gd name="connsiteY12" fmla="*/ 557 h 10000"/>
              <a:gd name="connsiteX13" fmla="*/ 8481 w 10000"/>
              <a:gd name="connsiteY13" fmla="*/ 836 h 10000"/>
              <a:gd name="connsiteX14" fmla="*/ 9087 w 10000"/>
              <a:gd name="connsiteY14" fmla="*/ 1394 h 10000"/>
              <a:gd name="connsiteX15" fmla="*/ 9700 w 10000"/>
              <a:gd name="connsiteY15" fmla="*/ 1672 h 10000"/>
              <a:gd name="connsiteX16" fmla="*/ 10000 w 10000"/>
              <a:gd name="connsiteY16" fmla="*/ 1951 h 10000"/>
              <a:gd name="connsiteX17" fmla="*/ 10000 w 10000"/>
              <a:gd name="connsiteY17" fmla="*/ 1951 h 10000"/>
              <a:gd name="connsiteX18" fmla="*/ 10000 w 10000"/>
              <a:gd name="connsiteY18" fmla="*/ 2230 h 10000"/>
              <a:gd name="connsiteX19" fmla="*/ 9700 w 10000"/>
              <a:gd name="connsiteY19" fmla="*/ 2509 h 10000"/>
              <a:gd name="connsiteX20" fmla="*/ 9700 w 10000"/>
              <a:gd name="connsiteY20" fmla="*/ 2509 h 10000"/>
              <a:gd name="connsiteX21" fmla="*/ 9392 w 10000"/>
              <a:gd name="connsiteY21" fmla="*/ 2509 h 10000"/>
              <a:gd name="connsiteX22" fmla="*/ 9087 w 10000"/>
              <a:gd name="connsiteY22" fmla="*/ 2787 h 10000"/>
              <a:gd name="connsiteX23" fmla="*/ 8781 w 10000"/>
              <a:gd name="connsiteY23" fmla="*/ 3345 h 10000"/>
              <a:gd name="connsiteX24" fmla="*/ 8481 w 10000"/>
              <a:gd name="connsiteY24" fmla="*/ 3624 h 10000"/>
              <a:gd name="connsiteX25" fmla="*/ 8481 w 10000"/>
              <a:gd name="connsiteY25" fmla="*/ 4460 h 10000"/>
              <a:gd name="connsiteX26" fmla="*/ 8178 w 10000"/>
              <a:gd name="connsiteY26" fmla="*/ 4983 h 10000"/>
              <a:gd name="connsiteX27" fmla="*/ 7874 w 10000"/>
              <a:gd name="connsiteY27" fmla="*/ 5819 h 10000"/>
              <a:gd name="connsiteX28" fmla="*/ 7258 w 10000"/>
              <a:gd name="connsiteY28" fmla="*/ 7213 h 10000"/>
              <a:gd name="connsiteX29" fmla="*/ 6954 w 10000"/>
              <a:gd name="connsiteY29" fmla="*/ 8049 h 10000"/>
              <a:gd name="connsiteX30" fmla="*/ 6390 w 10000"/>
              <a:gd name="connsiteY30" fmla="*/ 8606 h 10000"/>
              <a:gd name="connsiteX31" fmla="*/ 6080 w 10000"/>
              <a:gd name="connsiteY31" fmla="*/ 9164 h 10000"/>
              <a:gd name="connsiteX32" fmla="*/ 5472 w 10000"/>
              <a:gd name="connsiteY32" fmla="*/ 9443 h 10000"/>
              <a:gd name="connsiteX33" fmla="*/ 4861 w 10000"/>
              <a:gd name="connsiteY33" fmla="*/ 9721 h 10000"/>
              <a:gd name="connsiteX34" fmla="*/ 4559 w 10000"/>
              <a:gd name="connsiteY34" fmla="*/ 10000 h 10000"/>
              <a:gd name="connsiteX35" fmla="*/ 4260 w 10000"/>
              <a:gd name="connsiteY35" fmla="*/ 10000 h 10000"/>
              <a:gd name="connsiteX36" fmla="*/ 3956 w 10000"/>
              <a:gd name="connsiteY36" fmla="*/ 10000 h 10000"/>
              <a:gd name="connsiteX37" fmla="*/ 3649 w 10000"/>
              <a:gd name="connsiteY37" fmla="*/ 10000 h 10000"/>
              <a:gd name="connsiteX38" fmla="*/ 3649 w 10000"/>
              <a:gd name="connsiteY38" fmla="*/ 9721 h 10000"/>
              <a:gd name="connsiteX39" fmla="*/ 3348 w 10000"/>
              <a:gd name="connsiteY39" fmla="*/ 9443 h 10000"/>
              <a:gd name="connsiteX40" fmla="*/ 3348 w 10000"/>
              <a:gd name="connsiteY40" fmla="*/ 9164 h 10000"/>
              <a:gd name="connsiteX41" fmla="*/ 3348 w 10000"/>
              <a:gd name="connsiteY41" fmla="*/ 8885 h 10000"/>
              <a:gd name="connsiteX42" fmla="*/ 3035 w 10000"/>
              <a:gd name="connsiteY42" fmla="*/ 8328 h 10000"/>
              <a:gd name="connsiteX43" fmla="*/ 2432 w 10000"/>
              <a:gd name="connsiteY43" fmla="*/ 7770 h 10000"/>
              <a:gd name="connsiteX44" fmla="*/ 1521 w 10000"/>
              <a:gd name="connsiteY44" fmla="*/ 7213 h 10000"/>
              <a:gd name="connsiteX45" fmla="*/ 911 w 10000"/>
              <a:gd name="connsiteY45" fmla="*/ 6934 h 10000"/>
              <a:gd name="connsiteX46" fmla="*/ 303 w 10000"/>
              <a:gd name="connsiteY46" fmla="*/ 6655 h 10000"/>
              <a:gd name="connsiteX47" fmla="*/ 0 w 10000"/>
              <a:gd name="connsiteY47" fmla="*/ 6376 h 10000"/>
              <a:gd name="connsiteX48" fmla="*/ 0 w 10000"/>
              <a:gd name="connsiteY48" fmla="*/ 6098 h 10000"/>
              <a:gd name="connsiteX49" fmla="*/ 303 w 10000"/>
              <a:gd name="connsiteY49" fmla="*/ 6098 h 10000"/>
              <a:gd name="connsiteX50" fmla="*/ 607 w 10000"/>
              <a:gd name="connsiteY50" fmla="*/ 6098 h 10000"/>
              <a:gd name="connsiteX51" fmla="*/ 1213 w 10000"/>
              <a:gd name="connsiteY51" fmla="*/ 6098 h 10000"/>
              <a:gd name="connsiteX52" fmla="*/ 1824 w 10000"/>
              <a:gd name="connsiteY52" fmla="*/ 6376 h 10000"/>
              <a:gd name="connsiteX53" fmla="*/ 2735 w 10000"/>
              <a:gd name="connsiteY53" fmla="*/ 6655 h 10000"/>
              <a:gd name="connsiteX54" fmla="*/ 3035 w 10000"/>
              <a:gd name="connsiteY54" fmla="*/ 6655 h 10000"/>
              <a:gd name="connsiteX55" fmla="*/ 3649 w 10000"/>
              <a:gd name="connsiteY55" fmla="*/ 6655 h 10000"/>
              <a:gd name="connsiteX56" fmla="*/ 3956 w 10000"/>
              <a:gd name="connsiteY56" fmla="*/ 6655 h 10000"/>
              <a:gd name="connsiteX57" fmla="*/ 4260 w 10000"/>
              <a:gd name="connsiteY57" fmla="*/ 6655 h 10000"/>
              <a:gd name="connsiteX58" fmla="*/ 4559 w 10000"/>
              <a:gd name="connsiteY58" fmla="*/ 6655 h 10000"/>
              <a:gd name="connsiteX59" fmla="*/ 4559 w 10000"/>
              <a:gd name="connsiteY59" fmla="*/ 6376 h 10000"/>
              <a:gd name="connsiteX60" fmla="*/ 4861 w 10000"/>
              <a:gd name="connsiteY60" fmla="*/ 6098 h 10000"/>
              <a:gd name="connsiteX61" fmla="*/ 5169 w 10000"/>
              <a:gd name="connsiteY61" fmla="*/ 5819 h 10000"/>
              <a:gd name="connsiteX62" fmla="*/ 5169 w 10000"/>
              <a:gd name="connsiteY62" fmla="*/ 5261 h 10000"/>
              <a:gd name="connsiteX63" fmla="*/ 5472 w 10000"/>
              <a:gd name="connsiteY63" fmla="*/ 4460 h 10000"/>
              <a:gd name="connsiteX64" fmla="*/ 5777 w 10000"/>
              <a:gd name="connsiteY64" fmla="*/ 3345 h 10000"/>
              <a:gd name="connsiteX65" fmla="*/ 6080 w 10000"/>
              <a:gd name="connsiteY65" fmla="*/ 2787 h 10000"/>
              <a:gd name="connsiteX66" fmla="*/ 6080 w 10000"/>
              <a:gd name="connsiteY66" fmla="*/ 2230 h 10000"/>
              <a:gd name="connsiteX67" fmla="*/ 6080 w 10000"/>
              <a:gd name="connsiteY67" fmla="*/ 1951 h 10000"/>
              <a:gd name="connsiteX68" fmla="*/ 6080 w 10000"/>
              <a:gd name="connsiteY68" fmla="*/ 1951 h 10000"/>
              <a:gd name="connsiteX69" fmla="*/ 5777 w 10000"/>
              <a:gd name="connsiteY69" fmla="*/ 1951 h 10000"/>
              <a:gd name="connsiteX70" fmla="*/ 5169 w 10000"/>
              <a:gd name="connsiteY70" fmla="*/ 1951 h 10000"/>
              <a:gd name="connsiteX71" fmla="*/ 4559 w 10000"/>
              <a:gd name="connsiteY71" fmla="*/ 1951 h 10000"/>
              <a:gd name="connsiteX72" fmla="*/ 3649 w 10000"/>
              <a:gd name="connsiteY72" fmla="*/ 1951 h 10000"/>
              <a:gd name="connsiteX73" fmla="*/ 2735 w 10000"/>
              <a:gd name="connsiteY73" fmla="*/ 1951 h 10000"/>
              <a:gd name="connsiteX0" fmla="*/ 2432 w 10000"/>
              <a:gd name="connsiteY0" fmla="*/ 836 h 10000"/>
              <a:gd name="connsiteX1" fmla="*/ 2735 w 10000"/>
              <a:gd name="connsiteY1" fmla="*/ 836 h 10000"/>
              <a:gd name="connsiteX2" fmla="*/ 3348 w 10000"/>
              <a:gd name="connsiteY2" fmla="*/ 836 h 10000"/>
              <a:gd name="connsiteX3" fmla="*/ 3956 w 10000"/>
              <a:gd name="connsiteY3" fmla="*/ 557 h 10000"/>
              <a:gd name="connsiteX4" fmla="*/ 4559 w 10000"/>
              <a:gd name="connsiteY4" fmla="*/ 557 h 10000"/>
              <a:gd name="connsiteX5" fmla="*/ 5169 w 10000"/>
              <a:gd name="connsiteY5" fmla="*/ 557 h 10000"/>
              <a:gd name="connsiteX6" fmla="*/ 5472 w 10000"/>
              <a:gd name="connsiteY6" fmla="*/ 279 h 10000"/>
              <a:gd name="connsiteX7" fmla="*/ 5777 w 10000"/>
              <a:gd name="connsiteY7" fmla="*/ 0 h 10000"/>
              <a:gd name="connsiteX8" fmla="*/ 6390 w 10000"/>
              <a:gd name="connsiteY8" fmla="*/ 0 h 10000"/>
              <a:gd name="connsiteX9" fmla="*/ 6654 w 10000"/>
              <a:gd name="connsiteY9" fmla="*/ 279 h 10000"/>
              <a:gd name="connsiteX10" fmla="*/ 7258 w 10000"/>
              <a:gd name="connsiteY10" fmla="*/ 279 h 10000"/>
              <a:gd name="connsiteX11" fmla="*/ 7566 w 10000"/>
              <a:gd name="connsiteY11" fmla="*/ 557 h 10000"/>
              <a:gd name="connsiteX12" fmla="*/ 8481 w 10000"/>
              <a:gd name="connsiteY12" fmla="*/ 836 h 10000"/>
              <a:gd name="connsiteX13" fmla="*/ 9087 w 10000"/>
              <a:gd name="connsiteY13" fmla="*/ 1394 h 10000"/>
              <a:gd name="connsiteX14" fmla="*/ 9700 w 10000"/>
              <a:gd name="connsiteY14" fmla="*/ 1672 h 10000"/>
              <a:gd name="connsiteX15" fmla="*/ 10000 w 10000"/>
              <a:gd name="connsiteY15" fmla="*/ 1951 h 10000"/>
              <a:gd name="connsiteX16" fmla="*/ 10000 w 10000"/>
              <a:gd name="connsiteY16" fmla="*/ 1951 h 10000"/>
              <a:gd name="connsiteX17" fmla="*/ 10000 w 10000"/>
              <a:gd name="connsiteY17" fmla="*/ 2230 h 10000"/>
              <a:gd name="connsiteX18" fmla="*/ 9700 w 10000"/>
              <a:gd name="connsiteY18" fmla="*/ 2509 h 10000"/>
              <a:gd name="connsiteX19" fmla="*/ 9700 w 10000"/>
              <a:gd name="connsiteY19" fmla="*/ 2509 h 10000"/>
              <a:gd name="connsiteX20" fmla="*/ 9392 w 10000"/>
              <a:gd name="connsiteY20" fmla="*/ 2509 h 10000"/>
              <a:gd name="connsiteX21" fmla="*/ 9087 w 10000"/>
              <a:gd name="connsiteY21" fmla="*/ 2787 h 10000"/>
              <a:gd name="connsiteX22" fmla="*/ 8781 w 10000"/>
              <a:gd name="connsiteY22" fmla="*/ 3345 h 10000"/>
              <a:gd name="connsiteX23" fmla="*/ 8481 w 10000"/>
              <a:gd name="connsiteY23" fmla="*/ 3624 h 10000"/>
              <a:gd name="connsiteX24" fmla="*/ 8481 w 10000"/>
              <a:gd name="connsiteY24" fmla="*/ 4460 h 10000"/>
              <a:gd name="connsiteX25" fmla="*/ 8178 w 10000"/>
              <a:gd name="connsiteY25" fmla="*/ 4983 h 10000"/>
              <a:gd name="connsiteX26" fmla="*/ 7874 w 10000"/>
              <a:gd name="connsiteY26" fmla="*/ 5819 h 10000"/>
              <a:gd name="connsiteX27" fmla="*/ 7258 w 10000"/>
              <a:gd name="connsiteY27" fmla="*/ 7213 h 10000"/>
              <a:gd name="connsiteX28" fmla="*/ 6954 w 10000"/>
              <a:gd name="connsiteY28" fmla="*/ 8049 h 10000"/>
              <a:gd name="connsiteX29" fmla="*/ 6390 w 10000"/>
              <a:gd name="connsiteY29" fmla="*/ 8606 h 10000"/>
              <a:gd name="connsiteX30" fmla="*/ 6080 w 10000"/>
              <a:gd name="connsiteY30" fmla="*/ 9164 h 10000"/>
              <a:gd name="connsiteX31" fmla="*/ 5472 w 10000"/>
              <a:gd name="connsiteY31" fmla="*/ 9443 h 10000"/>
              <a:gd name="connsiteX32" fmla="*/ 4861 w 10000"/>
              <a:gd name="connsiteY32" fmla="*/ 9721 h 10000"/>
              <a:gd name="connsiteX33" fmla="*/ 4559 w 10000"/>
              <a:gd name="connsiteY33" fmla="*/ 10000 h 10000"/>
              <a:gd name="connsiteX34" fmla="*/ 4260 w 10000"/>
              <a:gd name="connsiteY34" fmla="*/ 10000 h 10000"/>
              <a:gd name="connsiteX35" fmla="*/ 3956 w 10000"/>
              <a:gd name="connsiteY35" fmla="*/ 10000 h 10000"/>
              <a:gd name="connsiteX36" fmla="*/ 3649 w 10000"/>
              <a:gd name="connsiteY36" fmla="*/ 10000 h 10000"/>
              <a:gd name="connsiteX37" fmla="*/ 3649 w 10000"/>
              <a:gd name="connsiteY37" fmla="*/ 9721 h 10000"/>
              <a:gd name="connsiteX38" fmla="*/ 3348 w 10000"/>
              <a:gd name="connsiteY38" fmla="*/ 9443 h 10000"/>
              <a:gd name="connsiteX39" fmla="*/ 3348 w 10000"/>
              <a:gd name="connsiteY39" fmla="*/ 9164 h 10000"/>
              <a:gd name="connsiteX40" fmla="*/ 3348 w 10000"/>
              <a:gd name="connsiteY40" fmla="*/ 8885 h 10000"/>
              <a:gd name="connsiteX41" fmla="*/ 3035 w 10000"/>
              <a:gd name="connsiteY41" fmla="*/ 8328 h 10000"/>
              <a:gd name="connsiteX42" fmla="*/ 2432 w 10000"/>
              <a:gd name="connsiteY42" fmla="*/ 7770 h 10000"/>
              <a:gd name="connsiteX43" fmla="*/ 1521 w 10000"/>
              <a:gd name="connsiteY43" fmla="*/ 7213 h 10000"/>
              <a:gd name="connsiteX44" fmla="*/ 911 w 10000"/>
              <a:gd name="connsiteY44" fmla="*/ 6934 h 10000"/>
              <a:gd name="connsiteX45" fmla="*/ 303 w 10000"/>
              <a:gd name="connsiteY45" fmla="*/ 6655 h 10000"/>
              <a:gd name="connsiteX46" fmla="*/ 0 w 10000"/>
              <a:gd name="connsiteY46" fmla="*/ 6376 h 10000"/>
              <a:gd name="connsiteX47" fmla="*/ 0 w 10000"/>
              <a:gd name="connsiteY47" fmla="*/ 6098 h 10000"/>
              <a:gd name="connsiteX48" fmla="*/ 303 w 10000"/>
              <a:gd name="connsiteY48" fmla="*/ 6098 h 10000"/>
              <a:gd name="connsiteX49" fmla="*/ 607 w 10000"/>
              <a:gd name="connsiteY49" fmla="*/ 6098 h 10000"/>
              <a:gd name="connsiteX50" fmla="*/ 1213 w 10000"/>
              <a:gd name="connsiteY50" fmla="*/ 6098 h 10000"/>
              <a:gd name="connsiteX51" fmla="*/ 1824 w 10000"/>
              <a:gd name="connsiteY51" fmla="*/ 6376 h 10000"/>
              <a:gd name="connsiteX52" fmla="*/ 2735 w 10000"/>
              <a:gd name="connsiteY52" fmla="*/ 6655 h 10000"/>
              <a:gd name="connsiteX53" fmla="*/ 3035 w 10000"/>
              <a:gd name="connsiteY53" fmla="*/ 6655 h 10000"/>
              <a:gd name="connsiteX54" fmla="*/ 3649 w 10000"/>
              <a:gd name="connsiteY54" fmla="*/ 6655 h 10000"/>
              <a:gd name="connsiteX55" fmla="*/ 3956 w 10000"/>
              <a:gd name="connsiteY55" fmla="*/ 6655 h 10000"/>
              <a:gd name="connsiteX56" fmla="*/ 4260 w 10000"/>
              <a:gd name="connsiteY56" fmla="*/ 6655 h 10000"/>
              <a:gd name="connsiteX57" fmla="*/ 4559 w 10000"/>
              <a:gd name="connsiteY57" fmla="*/ 6655 h 10000"/>
              <a:gd name="connsiteX58" fmla="*/ 4559 w 10000"/>
              <a:gd name="connsiteY58" fmla="*/ 6376 h 10000"/>
              <a:gd name="connsiteX59" fmla="*/ 4861 w 10000"/>
              <a:gd name="connsiteY59" fmla="*/ 6098 h 10000"/>
              <a:gd name="connsiteX60" fmla="*/ 5169 w 10000"/>
              <a:gd name="connsiteY60" fmla="*/ 5819 h 10000"/>
              <a:gd name="connsiteX61" fmla="*/ 5169 w 10000"/>
              <a:gd name="connsiteY61" fmla="*/ 5261 h 10000"/>
              <a:gd name="connsiteX62" fmla="*/ 5472 w 10000"/>
              <a:gd name="connsiteY62" fmla="*/ 4460 h 10000"/>
              <a:gd name="connsiteX63" fmla="*/ 5777 w 10000"/>
              <a:gd name="connsiteY63" fmla="*/ 3345 h 10000"/>
              <a:gd name="connsiteX64" fmla="*/ 6080 w 10000"/>
              <a:gd name="connsiteY64" fmla="*/ 2787 h 10000"/>
              <a:gd name="connsiteX65" fmla="*/ 6080 w 10000"/>
              <a:gd name="connsiteY65" fmla="*/ 2230 h 10000"/>
              <a:gd name="connsiteX66" fmla="*/ 6080 w 10000"/>
              <a:gd name="connsiteY66" fmla="*/ 1951 h 10000"/>
              <a:gd name="connsiteX67" fmla="*/ 6080 w 10000"/>
              <a:gd name="connsiteY67" fmla="*/ 1951 h 10000"/>
              <a:gd name="connsiteX68" fmla="*/ 5777 w 10000"/>
              <a:gd name="connsiteY68" fmla="*/ 1951 h 10000"/>
              <a:gd name="connsiteX69" fmla="*/ 5169 w 10000"/>
              <a:gd name="connsiteY69" fmla="*/ 1951 h 10000"/>
              <a:gd name="connsiteX70" fmla="*/ 4559 w 10000"/>
              <a:gd name="connsiteY70" fmla="*/ 1951 h 10000"/>
              <a:gd name="connsiteX71" fmla="*/ 3649 w 10000"/>
              <a:gd name="connsiteY71" fmla="*/ 1951 h 10000"/>
              <a:gd name="connsiteX72" fmla="*/ 2735 w 10000"/>
              <a:gd name="connsiteY72" fmla="*/ 1951 h 10000"/>
              <a:gd name="connsiteX0" fmla="*/ 2432 w 10000"/>
              <a:gd name="connsiteY0" fmla="*/ 836 h 10000"/>
              <a:gd name="connsiteX1" fmla="*/ 3348 w 10000"/>
              <a:gd name="connsiteY1" fmla="*/ 836 h 10000"/>
              <a:gd name="connsiteX2" fmla="*/ 3956 w 10000"/>
              <a:gd name="connsiteY2" fmla="*/ 557 h 10000"/>
              <a:gd name="connsiteX3" fmla="*/ 4559 w 10000"/>
              <a:gd name="connsiteY3" fmla="*/ 557 h 10000"/>
              <a:gd name="connsiteX4" fmla="*/ 5169 w 10000"/>
              <a:gd name="connsiteY4" fmla="*/ 557 h 10000"/>
              <a:gd name="connsiteX5" fmla="*/ 5472 w 10000"/>
              <a:gd name="connsiteY5" fmla="*/ 279 h 10000"/>
              <a:gd name="connsiteX6" fmla="*/ 5777 w 10000"/>
              <a:gd name="connsiteY6" fmla="*/ 0 h 10000"/>
              <a:gd name="connsiteX7" fmla="*/ 6390 w 10000"/>
              <a:gd name="connsiteY7" fmla="*/ 0 h 10000"/>
              <a:gd name="connsiteX8" fmla="*/ 6654 w 10000"/>
              <a:gd name="connsiteY8" fmla="*/ 279 h 10000"/>
              <a:gd name="connsiteX9" fmla="*/ 7258 w 10000"/>
              <a:gd name="connsiteY9" fmla="*/ 279 h 10000"/>
              <a:gd name="connsiteX10" fmla="*/ 7566 w 10000"/>
              <a:gd name="connsiteY10" fmla="*/ 557 h 10000"/>
              <a:gd name="connsiteX11" fmla="*/ 8481 w 10000"/>
              <a:gd name="connsiteY11" fmla="*/ 836 h 10000"/>
              <a:gd name="connsiteX12" fmla="*/ 9087 w 10000"/>
              <a:gd name="connsiteY12" fmla="*/ 1394 h 10000"/>
              <a:gd name="connsiteX13" fmla="*/ 9700 w 10000"/>
              <a:gd name="connsiteY13" fmla="*/ 1672 h 10000"/>
              <a:gd name="connsiteX14" fmla="*/ 10000 w 10000"/>
              <a:gd name="connsiteY14" fmla="*/ 1951 h 10000"/>
              <a:gd name="connsiteX15" fmla="*/ 10000 w 10000"/>
              <a:gd name="connsiteY15" fmla="*/ 1951 h 10000"/>
              <a:gd name="connsiteX16" fmla="*/ 10000 w 10000"/>
              <a:gd name="connsiteY16" fmla="*/ 2230 h 10000"/>
              <a:gd name="connsiteX17" fmla="*/ 9700 w 10000"/>
              <a:gd name="connsiteY17" fmla="*/ 2509 h 10000"/>
              <a:gd name="connsiteX18" fmla="*/ 9700 w 10000"/>
              <a:gd name="connsiteY18" fmla="*/ 2509 h 10000"/>
              <a:gd name="connsiteX19" fmla="*/ 9392 w 10000"/>
              <a:gd name="connsiteY19" fmla="*/ 2509 h 10000"/>
              <a:gd name="connsiteX20" fmla="*/ 9087 w 10000"/>
              <a:gd name="connsiteY20" fmla="*/ 2787 h 10000"/>
              <a:gd name="connsiteX21" fmla="*/ 8781 w 10000"/>
              <a:gd name="connsiteY21" fmla="*/ 3345 h 10000"/>
              <a:gd name="connsiteX22" fmla="*/ 8481 w 10000"/>
              <a:gd name="connsiteY22" fmla="*/ 3624 h 10000"/>
              <a:gd name="connsiteX23" fmla="*/ 8481 w 10000"/>
              <a:gd name="connsiteY23" fmla="*/ 4460 h 10000"/>
              <a:gd name="connsiteX24" fmla="*/ 8178 w 10000"/>
              <a:gd name="connsiteY24" fmla="*/ 4983 h 10000"/>
              <a:gd name="connsiteX25" fmla="*/ 7874 w 10000"/>
              <a:gd name="connsiteY25" fmla="*/ 5819 h 10000"/>
              <a:gd name="connsiteX26" fmla="*/ 7258 w 10000"/>
              <a:gd name="connsiteY26" fmla="*/ 7213 h 10000"/>
              <a:gd name="connsiteX27" fmla="*/ 6954 w 10000"/>
              <a:gd name="connsiteY27" fmla="*/ 8049 h 10000"/>
              <a:gd name="connsiteX28" fmla="*/ 6390 w 10000"/>
              <a:gd name="connsiteY28" fmla="*/ 8606 h 10000"/>
              <a:gd name="connsiteX29" fmla="*/ 6080 w 10000"/>
              <a:gd name="connsiteY29" fmla="*/ 9164 h 10000"/>
              <a:gd name="connsiteX30" fmla="*/ 5472 w 10000"/>
              <a:gd name="connsiteY30" fmla="*/ 9443 h 10000"/>
              <a:gd name="connsiteX31" fmla="*/ 4861 w 10000"/>
              <a:gd name="connsiteY31" fmla="*/ 9721 h 10000"/>
              <a:gd name="connsiteX32" fmla="*/ 4559 w 10000"/>
              <a:gd name="connsiteY32" fmla="*/ 10000 h 10000"/>
              <a:gd name="connsiteX33" fmla="*/ 4260 w 10000"/>
              <a:gd name="connsiteY33" fmla="*/ 10000 h 10000"/>
              <a:gd name="connsiteX34" fmla="*/ 3956 w 10000"/>
              <a:gd name="connsiteY34" fmla="*/ 10000 h 10000"/>
              <a:gd name="connsiteX35" fmla="*/ 3649 w 10000"/>
              <a:gd name="connsiteY35" fmla="*/ 10000 h 10000"/>
              <a:gd name="connsiteX36" fmla="*/ 3649 w 10000"/>
              <a:gd name="connsiteY36" fmla="*/ 9721 h 10000"/>
              <a:gd name="connsiteX37" fmla="*/ 3348 w 10000"/>
              <a:gd name="connsiteY37" fmla="*/ 9443 h 10000"/>
              <a:gd name="connsiteX38" fmla="*/ 3348 w 10000"/>
              <a:gd name="connsiteY38" fmla="*/ 9164 h 10000"/>
              <a:gd name="connsiteX39" fmla="*/ 3348 w 10000"/>
              <a:gd name="connsiteY39" fmla="*/ 8885 h 10000"/>
              <a:gd name="connsiteX40" fmla="*/ 3035 w 10000"/>
              <a:gd name="connsiteY40" fmla="*/ 8328 h 10000"/>
              <a:gd name="connsiteX41" fmla="*/ 2432 w 10000"/>
              <a:gd name="connsiteY41" fmla="*/ 7770 h 10000"/>
              <a:gd name="connsiteX42" fmla="*/ 1521 w 10000"/>
              <a:gd name="connsiteY42" fmla="*/ 7213 h 10000"/>
              <a:gd name="connsiteX43" fmla="*/ 911 w 10000"/>
              <a:gd name="connsiteY43" fmla="*/ 6934 h 10000"/>
              <a:gd name="connsiteX44" fmla="*/ 303 w 10000"/>
              <a:gd name="connsiteY44" fmla="*/ 6655 h 10000"/>
              <a:gd name="connsiteX45" fmla="*/ 0 w 10000"/>
              <a:gd name="connsiteY45" fmla="*/ 6376 h 10000"/>
              <a:gd name="connsiteX46" fmla="*/ 0 w 10000"/>
              <a:gd name="connsiteY46" fmla="*/ 6098 h 10000"/>
              <a:gd name="connsiteX47" fmla="*/ 303 w 10000"/>
              <a:gd name="connsiteY47" fmla="*/ 6098 h 10000"/>
              <a:gd name="connsiteX48" fmla="*/ 607 w 10000"/>
              <a:gd name="connsiteY48" fmla="*/ 6098 h 10000"/>
              <a:gd name="connsiteX49" fmla="*/ 1213 w 10000"/>
              <a:gd name="connsiteY49" fmla="*/ 6098 h 10000"/>
              <a:gd name="connsiteX50" fmla="*/ 1824 w 10000"/>
              <a:gd name="connsiteY50" fmla="*/ 6376 h 10000"/>
              <a:gd name="connsiteX51" fmla="*/ 2735 w 10000"/>
              <a:gd name="connsiteY51" fmla="*/ 6655 h 10000"/>
              <a:gd name="connsiteX52" fmla="*/ 3035 w 10000"/>
              <a:gd name="connsiteY52" fmla="*/ 6655 h 10000"/>
              <a:gd name="connsiteX53" fmla="*/ 3649 w 10000"/>
              <a:gd name="connsiteY53" fmla="*/ 6655 h 10000"/>
              <a:gd name="connsiteX54" fmla="*/ 3956 w 10000"/>
              <a:gd name="connsiteY54" fmla="*/ 6655 h 10000"/>
              <a:gd name="connsiteX55" fmla="*/ 4260 w 10000"/>
              <a:gd name="connsiteY55" fmla="*/ 6655 h 10000"/>
              <a:gd name="connsiteX56" fmla="*/ 4559 w 10000"/>
              <a:gd name="connsiteY56" fmla="*/ 6655 h 10000"/>
              <a:gd name="connsiteX57" fmla="*/ 4559 w 10000"/>
              <a:gd name="connsiteY57" fmla="*/ 6376 h 10000"/>
              <a:gd name="connsiteX58" fmla="*/ 4861 w 10000"/>
              <a:gd name="connsiteY58" fmla="*/ 6098 h 10000"/>
              <a:gd name="connsiteX59" fmla="*/ 5169 w 10000"/>
              <a:gd name="connsiteY59" fmla="*/ 5819 h 10000"/>
              <a:gd name="connsiteX60" fmla="*/ 5169 w 10000"/>
              <a:gd name="connsiteY60" fmla="*/ 5261 h 10000"/>
              <a:gd name="connsiteX61" fmla="*/ 5472 w 10000"/>
              <a:gd name="connsiteY61" fmla="*/ 4460 h 10000"/>
              <a:gd name="connsiteX62" fmla="*/ 5777 w 10000"/>
              <a:gd name="connsiteY62" fmla="*/ 3345 h 10000"/>
              <a:gd name="connsiteX63" fmla="*/ 6080 w 10000"/>
              <a:gd name="connsiteY63" fmla="*/ 2787 h 10000"/>
              <a:gd name="connsiteX64" fmla="*/ 6080 w 10000"/>
              <a:gd name="connsiteY64" fmla="*/ 2230 h 10000"/>
              <a:gd name="connsiteX65" fmla="*/ 6080 w 10000"/>
              <a:gd name="connsiteY65" fmla="*/ 1951 h 10000"/>
              <a:gd name="connsiteX66" fmla="*/ 6080 w 10000"/>
              <a:gd name="connsiteY66" fmla="*/ 1951 h 10000"/>
              <a:gd name="connsiteX67" fmla="*/ 5777 w 10000"/>
              <a:gd name="connsiteY67" fmla="*/ 1951 h 10000"/>
              <a:gd name="connsiteX68" fmla="*/ 5169 w 10000"/>
              <a:gd name="connsiteY68" fmla="*/ 1951 h 10000"/>
              <a:gd name="connsiteX69" fmla="*/ 4559 w 10000"/>
              <a:gd name="connsiteY69" fmla="*/ 1951 h 10000"/>
              <a:gd name="connsiteX70" fmla="*/ 3649 w 10000"/>
              <a:gd name="connsiteY70" fmla="*/ 1951 h 10000"/>
              <a:gd name="connsiteX71" fmla="*/ 2735 w 10000"/>
              <a:gd name="connsiteY71" fmla="*/ 1951 h 10000"/>
              <a:gd name="connsiteX0" fmla="*/ 3348 w 10000"/>
              <a:gd name="connsiteY0" fmla="*/ 836 h 10000"/>
              <a:gd name="connsiteX1" fmla="*/ 3956 w 10000"/>
              <a:gd name="connsiteY1" fmla="*/ 557 h 10000"/>
              <a:gd name="connsiteX2" fmla="*/ 4559 w 10000"/>
              <a:gd name="connsiteY2" fmla="*/ 557 h 10000"/>
              <a:gd name="connsiteX3" fmla="*/ 5169 w 10000"/>
              <a:gd name="connsiteY3" fmla="*/ 557 h 10000"/>
              <a:gd name="connsiteX4" fmla="*/ 5472 w 10000"/>
              <a:gd name="connsiteY4" fmla="*/ 279 h 10000"/>
              <a:gd name="connsiteX5" fmla="*/ 5777 w 10000"/>
              <a:gd name="connsiteY5" fmla="*/ 0 h 10000"/>
              <a:gd name="connsiteX6" fmla="*/ 6390 w 10000"/>
              <a:gd name="connsiteY6" fmla="*/ 0 h 10000"/>
              <a:gd name="connsiteX7" fmla="*/ 6654 w 10000"/>
              <a:gd name="connsiteY7" fmla="*/ 279 h 10000"/>
              <a:gd name="connsiteX8" fmla="*/ 7258 w 10000"/>
              <a:gd name="connsiteY8" fmla="*/ 279 h 10000"/>
              <a:gd name="connsiteX9" fmla="*/ 7566 w 10000"/>
              <a:gd name="connsiteY9" fmla="*/ 557 h 10000"/>
              <a:gd name="connsiteX10" fmla="*/ 8481 w 10000"/>
              <a:gd name="connsiteY10" fmla="*/ 836 h 10000"/>
              <a:gd name="connsiteX11" fmla="*/ 9087 w 10000"/>
              <a:gd name="connsiteY11" fmla="*/ 1394 h 10000"/>
              <a:gd name="connsiteX12" fmla="*/ 9700 w 10000"/>
              <a:gd name="connsiteY12" fmla="*/ 1672 h 10000"/>
              <a:gd name="connsiteX13" fmla="*/ 10000 w 10000"/>
              <a:gd name="connsiteY13" fmla="*/ 1951 h 10000"/>
              <a:gd name="connsiteX14" fmla="*/ 10000 w 10000"/>
              <a:gd name="connsiteY14" fmla="*/ 1951 h 10000"/>
              <a:gd name="connsiteX15" fmla="*/ 10000 w 10000"/>
              <a:gd name="connsiteY15" fmla="*/ 2230 h 10000"/>
              <a:gd name="connsiteX16" fmla="*/ 9700 w 10000"/>
              <a:gd name="connsiteY16" fmla="*/ 2509 h 10000"/>
              <a:gd name="connsiteX17" fmla="*/ 9700 w 10000"/>
              <a:gd name="connsiteY17" fmla="*/ 2509 h 10000"/>
              <a:gd name="connsiteX18" fmla="*/ 9392 w 10000"/>
              <a:gd name="connsiteY18" fmla="*/ 2509 h 10000"/>
              <a:gd name="connsiteX19" fmla="*/ 9087 w 10000"/>
              <a:gd name="connsiteY19" fmla="*/ 2787 h 10000"/>
              <a:gd name="connsiteX20" fmla="*/ 8781 w 10000"/>
              <a:gd name="connsiteY20" fmla="*/ 3345 h 10000"/>
              <a:gd name="connsiteX21" fmla="*/ 8481 w 10000"/>
              <a:gd name="connsiteY21" fmla="*/ 3624 h 10000"/>
              <a:gd name="connsiteX22" fmla="*/ 8481 w 10000"/>
              <a:gd name="connsiteY22" fmla="*/ 4460 h 10000"/>
              <a:gd name="connsiteX23" fmla="*/ 8178 w 10000"/>
              <a:gd name="connsiteY23" fmla="*/ 4983 h 10000"/>
              <a:gd name="connsiteX24" fmla="*/ 7874 w 10000"/>
              <a:gd name="connsiteY24" fmla="*/ 5819 h 10000"/>
              <a:gd name="connsiteX25" fmla="*/ 7258 w 10000"/>
              <a:gd name="connsiteY25" fmla="*/ 7213 h 10000"/>
              <a:gd name="connsiteX26" fmla="*/ 6954 w 10000"/>
              <a:gd name="connsiteY26" fmla="*/ 8049 h 10000"/>
              <a:gd name="connsiteX27" fmla="*/ 6390 w 10000"/>
              <a:gd name="connsiteY27" fmla="*/ 8606 h 10000"/>
              <a:gd name="connsiteX28" fmla="*/ 6080 w 10000"/>
              <a:gd name="connsiteY28" fmla="*/ 9164 h 10000"/>
              <a:gd name="connsiteX29" fmla="*/ 5472 w 10000"/>
              <a:gd name="connsiteY29" fmla="*/ 9443 h 10000"/>
              <a:gd name="connsiteX30" fmla="*/ 4861 w 10000"/>
              <a:gd name="connsiteY30" fmla="*/ 9721 h 10000"/>
              <a:gd name="connsiteX31" fmla="*/ 4559 w 10000"/>
              <a:gd name="connsiteY31" fmla="*/ 10000 h 10000"/>
              <a:gd name="connsiteX32" fmla="*/ 4260 w 10000"/>
              <a:gd name="connsiteY32" fmla="*/ 10000 h 10000"/>
              <a:gd name="connsiteX33" fmla="*/ 3956 w 10000"/>
              <a:gd name="connsiteY33" fmla="*/ 10000 h 10000"/>
              <a:gd name="connsiteX34" fmla="*/ 3649 w 10000"/>
              <a:gd name="connsiteY34" fmla="*/ 10000 h 10000"/>
              <a:gd name="connsiteX35" fmla="*/ 3649 w 10000"/>
              <a:gd name="connsiteY35" fmla="*/ 9721 h 10000"/>
              <a:gd name="connsiteX36" fmla="*/ 3348 w 10000"/>
              <a:gd name="connsiteY36" fmla="*/ 9443 h 10000"/>
              <a:gd name="connsiteX37" fmla="*/ 3348 w 10000"/>
              <a:gd name="connsiteY37" fmla="*/ 9164 h 10000"/>
              <a:gd name="connsiteX38" fmla="*/ 3348 w 10000"/>
              <a:gd name="connsiteY38" fmla="*/ 8885 h 10000"/>
              <a:gd name="connsiteX39" fmla="*/ 3035 w 10000"/>
              <a:gd name="connsiteY39" fmla="*/ 8328 h 10000"/>
              <a:gd name="connsiteX40" fmla="*/ 2432 w 10000"/>
              <a:gd name="connsiteY40" fmla="*/ 7770 h 10000"/>
              <a:gd name="connsiteX41" fmla="*/ 1521 w 10000"/>
              <a:gd name="connsiteY41" fmla="*/ 7213 h 10000"/>
              <a:gd name="connsiteX42" fmla="*/ 911 w 10000"/>
              <a:gd name="connsiteY42" fmla="*/ 6934 h 10000"/>
              <a:gd name="connsiteX43" fmla="*/ 303 w 10000"/>
              <a:gd name="connsiteY43" fmla="*/ 6655 h 10000"/>
              <a:gd name="connsiteX44" fmla="*/ 0 w 10000"/>
              <a:gd name="connsiteY44" fmla="*/ 6376 h 10000"/>
              <a:gd name="connsiteX45" fmla="*/ 0 w 10000"/>
              <a:gd name="connsiteY45" fmla="*/ 6098 h 10000"/>
              <a:gd name="connsiteX46" fmla="*/ 303 w 10000"/>
              <a:gd name="connsiteY46" fmla="*/ 6098 h 10000"/>
              <a:gd name="connsiteX47" fmla="*/ 607 w 10000"/>
              <a:gd name="connsiteY47" fmla="*/ 6098 h 10000"/>
              <a:gd name="connsiteX48" fmla="*/ 1213 w 10000"/>
              <a:gd name="connsiteY48" fmla="*/ 6098 h 10000"/>
              <a:gd name="connsiteX49" fmla="*/ 1824 w 10000"/>
              <a:gd name="connsiteY49" fmla="*/ 6376 h 10000"/>
              <a:gd name="connsiteX50" fmla="*/ 2735 w 10000"/>
              <a:gd name="connsiteY50" fmla="*/ 6655 h 10000"/>
              <a:gd name="connsiteX51" fmla="*/ 3035 w 10000"/>
              <a:gd name="connsiteY51" fmla="*/ 6655 h 10000"/>
              <a:gd name="connsiteX52" fmla="*/ 3649 w 10000"/>
              <a:gd name="connsiteY52" fmla="*/ 6655 h 10000"/>
              <a:gd name="connsiteX53" fmla="*/ 3956 w 10000"/>
              <a:gd name="connsiteY53" fmla="*/ 6655 h 10000"/>
              <a:gd name="connsiteX54" fmla="*/ 4260 w 10000"/>
              <a:gd name="connsiteY54" fmla="*/ 6655 h 10000"/>
              <a:gd name="connsiteX55" fmla="*/ 4559 w 10000"/>
              <a:gd name="connsiteY55" fmla="*/ 6655 h 10000"/>
              <a:gd name="connsiteX56" fmla="*/ 4559 w 10000"/>
              <a:gd name="connsiteY56" fmla="*/ 6376 h 10000"/>
              <a:gd name="connsiteX57" fmla="*/ 4861 w 10000"/>
              <a:gd name="connsiteY57" fmla="*/ 6098 h 10000"/>
              <a:gd name="connsiteX58" fmla="*/ 5169 w 10000"/>
              <a:gd name="connsiteY58" fmla="*/ 5819 h 10000"/>
              <a:gd name="connsiteX59" fmla="*/ 5169 w 10000"/>
              <a:gd name="connsiteY59" fmla="*/ 5261 h 10000"/>
              <a:gd name="connsiteX60" fmla="*/ 5472 w 10000"/>
              <a:gd name="connsiteY60" fmla="*/ 4460 h 10000"/>
              <a:gd name="connsiteX61" fmla="*/ 5777 w 10000"/>
              <a:gd name="connsiteY61" fmla="*/ 3345 h 10000"/>
              <a:gd name="connsiteX62" fmla="*/ 6080 w 10000"/>
              <a:gd name="connsiteY62" fmla="*/ 2787 h 10000"/>
              <a:gd name="connsiteX63" fmla="*/ 6080 w 10000"/>
              <a:gd name="connsiteY63" fmla="*/ 2230 h 10000"/>
              <a:gd name="connsiteX64" fmla="*/ 6080 w 10000"/>
              <a:gd name="connsiteY64" fmla="*/ 1951 h 10000"/>
              <a:gd name="connsiteX65" fmla="*/ 6080 w 10000"/>
              <a:gd name="connsiteY65" fmla="*/ 1951 h 10000"/>
              <a:gd name="connsiteX66" fmla="*/ 5777 w 10000"/>
              <a:gd name="connsiteY66" fmla="*/ 1951 h 10000"/>
              <a:gd name="connsiteX67" fmla="*/ 5169 w 10000"/>
              <a:gd name="connsiteY67" fmla="*/ 1951 h 10000"/>
              <a:gd name="connsiteX68" fmla="*/ 4559 w 10000"/>
              <a:gd name="connsiteY68" fmla="*/ 1951 h 10000"/>
              <a:gd name="connsiteX69" fmla="*/ 3649 w 10000"/>
              <a:gd name="connsiteY69" fmla="*/ 1951 h 10000"/>
              <a:gd name="connsiteX70" fmla="*/ 2735 w 10000"/>
              <a:gd name="connsiteY70" fmla="*/ 1951 h 10000"/>
              <a:gd name="connsiteX0" fmla="*/ 3956 w 10000"/>
              <a:gd name="connsiteY0" fmla="*/ 557 h 10000"/>
              <a:gd name="connsiteX1" fmla="*/ 4559 w 10000"/>
              <a:gd name="connsiteY1" fmla="*/ 557 h 10000"/>
              <a:gd name="connsiteX2" fmla="*/ 5169 w 10000"/>
              <a:gd name="connsiteY2" fmla="*/ 557 h 10000"/>
              <a:gd name="connsiteX3" fmla="*/ 5472 w 10000"/>
              <a:gd name="connsiteY3" fmla="*/ 279 h 10000"/>
              <a:gd name="connsiteX4" fmla="*/ 5777 w 10000"/>
              <a:gd name="connsiteY4" fmla="*/ 0 h 10000"/>
              <a:gd name="connsiteX5" fmla="*/ 6390 w 10000"/>
              <a:gd name="connsiteY5" fmla="*/ 0 h 10000"/>
              <a:gd name="connsiteX6" fmla="*/ 6654 w 10000"/>
              <a:gd name="connsiteY6" fmla="*/ 279 h 10000"/>
              <a:gd name="connsiteX7" fmla="*/ 7258 w 10000"/>
              <a:gd name="connsiteY7" fmla="*/ 279 h 10000"/>
              <a:gd name="connsiteX8" fmla="*/ 7566 w 10000"/>
              <a:gd name="connsiteY8" fmla="*/ 557 h 10000"/>
              <a:gd name="connsiteX9" fmla="*/ 8481 w 10000"/>
              <a:gd name="connsiteY9" fmla="*/ 836 h 10000"/>
              <a:gd name="connsiteX10" fmla="*/ 9087 w 10000"/>
              <a:gd name="connsiteY10" fmla="*/ 1394 h 10000"/>
              <a:gd name="connsiteX11" fmla="*/ 9700 w 10000"/>
              <a:gd name="connsiteY11" fmla="*/ 1672 h 10000"/>
              <a:gd name="connsiteX12" fmla="*/ 10000 w 10000"/>
              <a:gd name="connsiteY12" fmla="*/ 1951 h 10000"/>
              <a:gd name="connsiteX13" fmla="*/ 10000 w 10000"/>
              <a:gd name="connsiteY13" fmla="*/ 1951 h 10000"/>
              <a:gd name="connsiteX14" fmla="*/ 10000 w 10000"/>
              <a:gd name="connsiteY14" fmla="*/ 2230 h 10000"/>
              <a:gd name="connsiteX15" fmla="*/ 9700 w 10000"/>
              <a:gd name="connsiteY15" fmla="*/ 2509 h 10000"/>
              <a:gd name="connsiteX16" fmla="*/ 9700 w 10000"/>
              <a:gd name="connsiteY16" fmla="*/ 2509 h 10000"/>
              <a:gd name="connsiteX17" fmla="*/ 9392 w 10000"/>
              <a:gd name="connsiteY17" fmla="*/ 2509 h 10000"/>
              <a:gd name="connsiteX18" fmla="*/ 9087 w 10000"/>
              <a:gd name="connsiteY18" fmla="*/ 2787 h 10000"/>
              <a:gd name="connsiteX19" fmla="*/ 8781 w 10000"/>
              <a:gd name="connsiteY19" fmla="*/ 3345 h 10000"/>
              <a:gd name="connsiteX20" fmla="*/ 8481 w 10000"/>
              <a:gd name="connsiteY20" fmla="*/ 3624 h 10000"/>
              <a:gd name="connsiteX21" fmla="*/ 8481 w 10000"/>
              <a:gd name="connsiteY21" fmla="*/ 4460 h 10000"/>
              <a:gd name="connsiteX22" fmla="*/ 8178 w 10000"/>
              <a:gd name="connsiteY22" fmla="*/ 4983 h 10000"/>
              <a:gd name="connsiteX23" fmla="*/ 7874 w 10000"/>
              <a:gd name="connsiteY23" fmla="*/ 5819 h 10000"/>
              <a:gd name="connsiteX24" fmla="*/ 7258 w 10000"/>
              <a:gd name="connsiteY24" fmla="*/ 7213 h 10000"/>
              <a:gd name="connsiteX25" fmla="*/ 6954 w 10000"/>
              <a:gd name="connsiteY25" fmla="*/ 8049 h 10000"/>
              <a:gd name="connsiteX26" fmla="*/ 6390 w 10000"/>
              <a:gd name="connsiteY26" fmla="*/ 8606 h 10000"/>
              <a:gd name="connsiteX27" fmla="*/ 6080 w 10000"/>
              <a:gd name="connsiteY27" fmla="*/ 9164 h 10000"/>
              <a:gd name="connsiteX28" fmla="*/ 5472 w 10000"/>
              <a:gd name="connsiteY28" fmla="*/ 9443 h 10000"/>
              <a:gd name="connsiteX29" fmla="*/ 4861 w 10000"/>
              <a:gd name="connsiteY29" fmla="*/ 9721 h 10000"/>
              <a:gd name="connsiteX30" fmla="*/ 4559 w 10000"/>
              <a:gd name="connsiteY30" fmla="*/ 10000 h 10000"/>
              <a:gd name="connsiteX31" fmla="*/ 4260 w 10000"/>
              <a:gd name="connsiteY31" fmla="*/ 10000 h 10000"/>
              <a:gd name="connsiteX32" fmla="*/ 3956 w 10000"/>
              <a:gd name="connsiteY32" fmla="*/ 10000 h 10000"/>
              <a:gd name="connsiteX33" fmla="*/ 3649 w 10000"/>
              <a:gd name="connsiteY33" fmla="*/ 10000 h 10000"/>
              <a:gd name="connsiteX34" fmla="*/ 3649 w 10000"/>
              <a:gd name="connsiteY34" fmla="*/ 9721 h 10000"/>
              <a:gd name="connsiteX35" fmla="*/ 3348 w 10000"/>
              <a:gd name="connsiteY35" fmla="*/ 9443 h 10000"/>
              <a:gd name="connsiteX36" fmla="*/ 3348 w 10000"/>
              <a:gd name="connsiteY36" fmla="*/ 9164 h 10000"/>
              <a:gd name="connsiteX37" fmla="*/ 3348 w 10000"/>
              <a:gd name="connsiteY37" fmla="*/ 8885 h 10000"/>
              <a:gd name="connsiteX38" fmla="*/ 3035 w 10000"/>
              <a:gd name="connsiteY38" fmla="*/ 8328 h 10000"/>
              <a:gd name="connsiteX39" fmla="*/ 2432 w 10000"/>
              <a:gd name="connsiteY39" fmla="*/ 7770 h 10000"/>
              <a:gd name="connsiteX40" fmla="*/ 1521 w 10000"/>
              <a:gd name="connsiteY40" fmla="*/ 7213 h 10000"/>
              <a:gd name="connsiteX41" fmla="*/ 911 w 10000"/>
              <a:gd name="connsiteY41" fmla="*/ 6934 h 10000"/>
              <a:gd name="connsiteX42" fmla="*/ 303 w 10000"/>
              <a:gd name="connsiteY42" fmla="*/ 6655 h 10000"/>
              <a:gd name="connsiteX43" fmla="*/ 0 w 10000"/>
              <a:gd name="connsiteY43" fmla="*/ 6376 h 10000"/>
              <a:gd name="connsiteX44" fmla="*/ 0 w 10000"/>
              <a:gd name="connsiteY44" fmla="*/ 6098 h 10000"/>
              <a:gd name="connsiteX45" fmla="*/ 303 w 10000"/>
              <a:gd name="connsiteY45" fmla="*/ 6098 h 10000"/>
              <a:gd name="connsiteX46" fmla="*/ 607 w 10000"/>
              <a:gd name="connsiteY46" fmla="*/ 6098 h 10000"/>
              <a:gd name="connsiteX47" fmla="*/ 1213 w 10000"/>
              <a:gd name="connsiteY47" fmla="*/ 6098 h 10000"/>
              <a:gd name="connsiteX48" fmla="*/ 1824 w 10000"/>
              <a:gd name="connsiteY48" fmla="*/ 6376 h 10000"/>
              <a:gd name="connsiteX49" fmla="*/ 2735 w 10000"/>
              <a:gd name="connsiteY49" fmla="*/ 6655 h 10000"/>
              <a:gd name="connsiteX50" fmla="*/ 3035 w 10000"/>
              <a:gd name="connsiteY50" fmla="*/ 6655 h 10000"/>
              <a:gd name="connsiteX51" fmla="*/ 3649 w 10000"/>
              <a:gd name="connsiteY51" fmla="*/ 6655 h 10000"/>
              <a:gd name="connsiteX52" fmla="*/ 3956 w 10000"/>
              <a:gd name="connsiteY52" fmla="*/ 6655 h 10000"/>
              <a:gd name="connsiteX53" fmla="*/ 4260 w 10000"/>
              <a:gd name="connsiteY53" fmla="*/ 6655 h 10000"/>
              <a:gd name="connsiteX54" fmla="*/ 4559 w 10000"/>
              <a:gd name="connsiteY54" fmla="*/ 6655 h 10000"/>
              <a:gd name="connsiteX55" fmla="*/ 4559 w 10000"/>
              <a:gd name="connsiteY55" fmla="*/ 6376 h 10000"/>
              <a:gd name="connsiteX56" fmla="*/ 4861 w 10000"/>
              <a:gd name="connsiteY56" fmla="*/ 6098 h 10000"/>
              <a:gd name="connsiteX57" fmla="*/ 5169 w 10000"/>
              <a:gd name="connsiteY57" fmla="*/ 5819 h 10000"/>
              <a:gd name="connsiteX58" fmla="*/ 5169 w 10000"/>
              <a:gd name="connsiteY58" fmla="*/ 5261 h 10000"/>
              <a:gd name="connsiteX59" fmla="*/ 5472 w 10000"/>
              <a:gd name="connsiteY59" fmla="*/ 4460 h 10000"/>
              <a:gd name="connsiteX60" fmla="*/ 5777 w 10000"/>
              <a:gd name="connsiteY60" fmla="*/ 3345 h 10000"/>
              <a:gd name="connsiteX61" fmla="*/ 6080 w 10000"/>
              <a:gd name="connsiteY61" fmla="*/ 2787 h 10000"/>
              <a:gd name="connsiteX62" fmla="*/ 6080 w 10000"/>
              <a:gd name="connsiteY62" fmla="*/ 2230 h 10000"/>
              <a:gd name="connsiteX63" fmla="*/ 6080 w 10000"/>
              <a:gd name="connsiteY63" fmla="*/ 1951 h 10000"/>
              <a:gd name="connsiteX64" fmla="*/ 6080 w 10000"/>
              <a:gd name="connsiteY64" fmla="*/ 1951 h 10000"/>
              <a:gd name="connsiteX65" fmla="*/ 5777 w 10000"/>
              <a:gd name="connsiteY65" fmla="*/ 1951 h 10000"/>
              <a:gd name="connsiteX66" fmla="*/ 5169 w 10000"/>
              <a:gd name="connsiteY66" fmla="*/ 1951 h 10000"/>
              <a:gd name="connsiteX67" fmla="*/ 4559 w 10000"/>
              <a:gd name="connsiteY67" fmla="*/ 1951 h 10000"/>
              <a:gd name="connsiteX68" fmla="*/ 3649 w 10000"/>
              <a:gd name="connsiteY68" fmla="*/ 1951 h 10000"/>
              <a:gd name="connsiteX69" fmla="*/ 2735 w 10000"/>
              <a:gd name="connsiteY69" fmla="*/ 1951 h 10000"/>
              <a:gd name="connsiteX0" fmla="*/ 3956 w 10000"/>
              <a:gd name="connsiteY0" fmla="*/ 557 h 10000"/>
              <a:gd name="connsiteX1" fmla="*/ 4559 w 10000"/>
              <a:gd name="connsiteY1" fmla="*/ 557 h 10000"/>
              <a:gd name="connsiteX2" fmla="*/ 5169 w 10000"/>
              <a:gd name="connsiteY2" fmla="*/ 557 h 10000"/>
              <a:gd name="connsiteX3" fmla="*/ 5472 w 10000"/>
              <a:gd name="connsiteY3" fmla="*/ 279 h 10000"/>
              <a:gd name="connsiteX4" fmla="*/ 5777 w 10000"/>
              <a:gd name="connsiteY4" fmla="*/ 0 h 10000"/>
              <a:gd name="connsiteX5" fmla="*/ 6390 w 10000"/>
              <a:gd name="connsiteY5" fmla="*/ 0 h 10000"/>
              <a:gd name="connsiteX6" fmla="*/ 6654 w 10000"/>
              <a:gd name="connsiteY6" fmla="*/ 279 h 10000"/>
              <a:gd name="connsiteX7" fmla="*/ 7258 w 10000"/>
              <a:gd name="connsiteY7" fmla="*/ 279 h 10000"/>
              <a:gd name="connsiteX8" fmla="*/ 7566 w 10000"/>
              <a:gd name="connsiteY8" fmla="*/ 557 h 10000"/>
              <a:gd name="connsiteX9" fmla="*/ 8481 w 10000"/>
              <a:gd name="connsiteY9" fmla="*/ 836 h 10000"/>
              <a:gd name="connsiteX10" fmla="*/ 9087 w 10000"/>
              <a:gd name="connsiteY10" fmla="*/ 1394 h 10000"/>
              <a:gd name="connsiteX11" fmla="*/ 9700 w 10000"/>
              <a:gd name="connsiteY11" fmla="*/ 1672 h 10000"/>
              <a:gd name="connsiteX12" fmla="*/ 10000 w 10000"/>
              <a:gd name="connsiteY12" fmla="*/ 1951 h 10000"/>
              <a:gd name="connsiteX13" fmla="*/ 10000 w 10000"/>
              <a:gd name="connsiteY13" fmla="*/ 1951 h 10000"/>
              <a:gd name="connsiteX14" fmla="*/ 10000 w 10000"/>
              <a:gd name="connsiteY14" fmla="*/ 2230 h 10000"/>
              <a:gd name="connsiteX15" fmla="*/ 9700 w 10000"/>
              <a:gd name="connsiteY15" fmla="*/ 2509 h 10000"/>
              <a:gd name="connsiteX16" fmla="*/ 9700 w 10000"/>
              <a:gd name="connsiteY16" fmla="*/ 2509 h 10000"/>
              <a:gd name="connsiteX17" fmla="*/ 9392 w 10000"/>
              <a:gd name="connsiteY17" fmla="*/ 2509 h 10000"/>
              <a:gd name="connsiteX18" fmla="*/ 9087 w 10000"/>
              <a:gd name="connsiteY18" fmla="*/ 2787 h 10000"/>
              <a:gd name="connsiteX19" fmla="*/ 8781 w 10000"/>
              <a:gd name="connsiteY19" fmla="*/ 3345 h 10000"/>
              <a:gd name="connsiteX20" fmla="*/ 8481 w 10000"/>
              <a:gd name="connsiteY20" fmla="*/ 3624 h 10000"/>
              <a:gd name="connsiteX21" fmla="*/ 8481 w 10000"/>
              <a:gd name="connsiteY21" fmla="*/ 4460 h 10000"/>
              <a:gd name="connsiteX22" fmla="*/ 8178 w 10000"/>
              <a:gd name="connsiteY22" fmla="*/ 4983 h 10000"/>
              <a:gd name="connsiteX23" fmla="*/ 7874 w 10000"/>
              <a:gd name="connsiteY23" fmla="*/ 5819 h 10000"/>
              <a:gd name="connsiteX24" fmla="*/ 7258 w 10000"/>
              <a:gd name="connsiteY24" fmla="*/ 7213 h 10000"/>
              <a:gd name="connsiteX25" fmla="*/ 6954 w 10000"/>
              <a:gd name="connsiteY25" fmla="*/ 8049 h 10000"/>
              <a:gd name="connsiteX26" fmla="*/ 6390 w 10000"/>
              <a:gd name="connsiteY26" fmla="*/ 8606 h 10000"/>
              <a:gd name="connsiteX27" fmla="*/ 6080 w 10000"/>
              <a:gd name="connsiteY27" fmla="*/ 9164 h 10000"/>
              <a:gd name="connsiteX28" fmla="*/ 5472 w 10000"/>
              <a:gd name="connsiteY28" fmla="*/ 9443 h 10000"/>
              <a:gd name="connsiteX29" fmla="*/ 4861 w 10000"/>
              <a:gd name="connsiteY29" fmla="*/ 9721 h 10000"/>
              <a:gd name="connsiteX30" fmla="*/ 4559 w 10000"/>
              <a:gd name="connsiteY30" fmla="*/ 10000 h 10000"/>
              <a:gd name="connsiteX31" fmla="*/ 4260 w 10000"/>
              <a:gd name="connsiteY31" fmla="*/ 10000 h 10000"/>
              <a:gd name="connsiteX32" fmla="*/ 3956 w 10000"/>
              <a:gd name="connsiteY32" fmla="*/ 10000 h 10000"/>
              <a:gd name="connsiteX33" fmla="*/ 3649 w 10000"/>
              <a:gd name="connsiteY33" fmla="*/ 10000 h 10000"/>
              <a:gd name="connsiteX34" fmla="*/ 3649 w 10000"/>
              <a:gd name="connsiteY34" fmla="*/ 9721 h 10000"/>
              <a:gd name="connsiteX35" fmla="*/ 3348 w 10000"/>
              <a:gd name="connsiteY35" fmla="*/ 9443 h 10000"/>
              <a:gd name="connsiteX36" fmla="*/ 3348 w 10000"/>
              <a:gd name="connsiteY36" fmla="*/ 9164 h 10000"/>
              <a:gd name="connsiteX37" fmla="*/ 3348 w 10000"/>
              <a:gd name="connsiteY37" fmla="*/ 8885 h 10000"/>
              <a:gd name="connsiteX38" fmla="*/ 3035 w 10000"/>
              <a:gd name="connsiteY38" fmla="*/ 8328 h 10000"/>
              <a:gd name="connsiteX39" fmla="*/ 2432 w 10000"/>
              <a:gd name="connsiteY39" fmla="*/ 7770 h 10000"/>
              <a:gd name="connsiteX40" fmla="*/ 1521 w 10000"/>
              <a:gd name="connsiteY40" fmla="*/ 7213 h 10000"/>
              <a:gd name="connsiteX41" fmla="*/ 911 w 10000"/>
              <a:gd name="connsiteY41" fmla="*/ 6934 h 10000"/>
              <a:gd name="connsiteX42" fmla="*/ 303 w 10000"/>
              <a:gd name="connsiteY42" fmla="*/ 6655 h 10000"/>
              <a:gd name="connsiteX43" fmla="*/ 0 w 10000"/>
              <a:gd name="connsiteY43" fmla="*/ 6376 h 10000"/>
              <a:gd name="connsiteX44" fmla="*/ 0 w 10000"/>
              <a:gd name="connsiteY44" fmla="*/ 6098 h 10000"/>
              <a:gd name="connsiteX45" fmla="*/ 303 w 10000"/>
              <a:gd name="connsiteY45" fmla="*/ 6098 h 10000"/>
              <a:gd name="connsiteX46" fmla="*/ 607 w 10000"/>
              <a:gd name="connsiteY46" fmla="*/ 6098 h 10000"/>
              <a:gd name="connsiteX47" fmla="*/ 1213 w 10000"/>
              <a:gd name="connsiteY47" fmla="*/ 6098 h 10000"/>
              <a:gd name="connsiteX48" fmla="*/ 1824 w 10000"/>
              <a:gd name="connsiteY48" fmla="*/ 6376 h 10000"/>
              <a:gd name="connsiteX49" fmla="*/ 2735 w 10000"/>
              <a:gd name="connsiteY49" fmla="*/ 6655 h 10000"/>
              <a:gd name="connsiteX50" fmla="*/ 3035 w 10000"/>
              <a:gd name="connsiteY50" fmla="*/ 6655 h 10000"/>
              <a:gd name="connsiteX51" fmla="*/ 3649 w 10000"/>
              <a:gd name="connsiteY51" fmla="*/ 6655 h 10000"/>
              <a:gd name="connsiteX52" fmla="*/ 3956 w 10000"/>
              <a:gd name="connsiteY52" fmla="*/ 6655 h 10000"/>
              <a:gd name="connsiteX53" fmla="*/ 4260 w 10000"/>
              <a:gd name="connsiteY53" fmla="*/ 6655 h 10000"/>
              <a:gd name="connsiteX54" fmla="*/ 4559 w 10000"/>
              <a:gd name="connsiteY54" fmla="*/ 6655 h 10000"/>
              <a:gd name="connsiteX55" fmla="*/ 4559 w 10000"/>
              <a:gd name="connsiteY55" fmla="*/ 6376 h 10000"/>
              <a:gd name="connsiteX56" fmla="*/ 4861 w 10000"/>
              <a:gd name="connsiteY56" fmla="*/ 6098 h 10000"/>
              <a:gd name="connsiteX57" fmla="*/ 5169 w 10000"/>
              <a:gd name="connsiteY57" fmla="*/ 5819 h 10000"/>
              <a:gd name="connsiteX58" fmla="*/ 5169 w 10000"/>
              <a:gd name="connsiteY58" fmla="*/ 5261 h 10000"/>
              <a:gd name="connsiteX59" fmla="*/ 5472 w 10000"/>
              <a:gd name="connsiteY59" fmla="*/ 4460 h 10000"/>
              <a:gd name="connsiteX60" fmla="*/ 5777 w 10000"/>
              <a:gd name="connsiteY60" fmla="*/ 3345 h 10000"/>
              <a:gd name="connsiteX61" fmla="*/ 6080 w 10000"/>
              <a:gd name="connsiteY61" fmla="*/ 2787 h 10000"/>
              <a:gd name="connsiteX62" fmla="*/ 6080 w 10000"/>
              <a:gd name="connsiteY62" fmla="*/ 2230 h 10000"/>
              <a:gd name="connsiteX63" fmla="*/ 6080 w 10000"/>
              <a:gd name="connsiteY63" fmla="*/ 1951 h 10000"/>
              <a:gd name="connsiteX64" fmla="*/ 6080 w 10000"/>
              <a:gd name="connsiteY64" fmla="*/ 1951 h 10000"/>
              <a:gd name="connsiteX65" fmla="*/ 5777 w 10000"/>
              <a:gd name="connsiteY65" fmla="*/ 1951 h 10000"/>
              <a:gd name="connsiteX66" fmla="*/ 5169 w 10000"/>
              <a:gd name="connsiteY66" fmla="*/ 1951 h 10000"/>
              <a:gd name="connsiteX67" fmla="*/ 4559 w 10000"/>
              <a:gd name="connsiteY67" fmla="*/ 1951 h 10000"/>
              <a:gd name="connsiteX68" fmla="*/ 3649 w 10000"/>
              <a:gd name="connsiteY68" fmla="*/ 1951 h 10000"/>
              <a:gd name="connsiteX0" fmla="*/ 3956 w 10000"/>
              <a:gd name="connsiteY0" fmla="*/ 557 h 10000"/>
              <a:gd name="connsiteX1" fmla="*/ 4559 w 10000"/>
              <a:gd name="connsiteY1" fmla="*/ 557 h 10000"/>
              <a:gd name="connsiteX2" fmla="*/ 5169 w 10000"/>
              <a:gd name="connsiteY2" fmla="*/ 557 h 10000"/>
              <a:gd name="connsiteX3" fmla="*/ 5472 w 10000"/>
              <a:gd name="connsiteY3" fmla="*/ 279 h 10000"/>
              <a:gd name="connsiteX4" fmla="*/ 5777 w 10000"/>
              <a:gd name="connsiteY4" fmla="*/ 0 h 10000"/>
              <a:gd name="connsiteX5" fmla="*/ 6390 w 10000"/>
              <a:gd name="connsiteY5" fmla="*/ 0 h 10000"/>
              <a:gd name="connsiteX6" fmla="*/ 6654 w 10000"/>
              <a:gd name="connsiteY6" fmla="*/ 279 h 10000"/>
              <a:gd name="connsiteX7" fmla="*/ 7258 w 10000"/>
              <a:gd name="connsiteY7" fmla="*/ 279 h 10000"/>
              <a:gd name="connsiteX8" fmla="*/ 7566 w 10000"/>
              <a:gd name="connsiteY8" fmla="*/ 557 h 10000"/>
              <a:gd name="connsiteX9" fmla="*/ 8481 w 10000"/>
              <a:gd name="connsiteY9" fmla="*/ 836 h 10000"/>
              <a:gd name="connsiteX10" fmla="*/ 9087 w 10000"/>
              <a:gd name="connsiteY10" fmla="*/ 1394 h 10000"/>
              <a:gd name="connsiteX11" fmla="*/ 9700 w 10000"/>
              <a:gd name="connsiteY11" fmla="*/ 1672 h 10000"/>
              <a:gd name="connsiteX12" fmla="*/ 10000 w 10000"/>
              <a:gd name="connsiteY12" fmla="*/ 1951 h 10000"/>
              <a:gd name="connsiteX13" fmla="*/ 10000 w 10000"/>
              <a:gd name="connsiteY13" fmla="*/ 1951 h 10000"/>
              <a:gd name="connsiteX14" fmla="*/ 10000 w 10000"/>
              <a:gd name="connsiteY14" fmla="*/ 2230 h 10000"/>
              <a:gd name="connsiteX15" fmla="*/ 9700 w 10000"/>
              <a:gd name="connsiteY15" fmla="*/ 2509 h 10000"/>
              <a:gd name="connsiteX16" fmla="*/ 9700 w 10000"/>
              <a:gd name="connsiteY16" fmla="*/ 2509 h 10000"/>
              <a:gd name="connsiteX17" fmla="*/ 9392 w 10000"/>
              <a:gd name="connsiteY17" fmla="*/ 2509 h 10000"/>
              <a:gd name="connsiteX18" fmla="*/ 9087 w 10000"/>
              <a:gd name="connsiteY18" fmla="*/ 2787 h 10000"/>
              <a:gd name="connsiteX19" fmla="*/ 8781 w 10000"/>
              <a:gd name="connsiteY19" fmla="*/ 3345 h 10000"/>
              <a:gd name="connsiteX20" fmla="*/ 8481 w 10000"/>
              <a:gd name="connsiteY20" fmla="*/ 3624 h 10000"/>
              <a:gd name="connsiteX21" fmla="*/ 8481 w 10000"/>
              <a:gd name="connsiteY21" fmla="*/ 4460 h 10000"/>
              <a:gd name="connsiteX22" fmla="*/ 8178 w 10000"/>
              <a:gd name="connsiteY22" fmla="*/ 4983 h 10000"/>
              <a:gd name="connsiteX23" fmla="*/ 7874 w 10000"/>
              <a:gd name="connsiteY23" fmla="*/ 5819 h 10000"/>
              <a:gd name="connsiteX24" fmla="*/ 7258 w 10000"/>
              <a:gd name="connsiteY24" fmla="*/ 7213 h 10000"/>
              <a:gd name="connsiteX25" fmla="*/ 6954 w 10000"/>
              <a:gd name="connsiteY25" fmla="*/ 8049 h 10000"/>
              <a:gd name="connsiteX26" fmla="*/ 6390 w 10000"/>
              <a:gd name="connsiteY26" fmla="*/ 8606 h 10000"/>
              <a:gd name="connsiteX27" fmla="*/ 6080 w 10000"/>
              <a:gd name="connsiteY27" fmla="*/ 9164 h 10000"/>
              <a:gd name="connsiteX28" fmla="*/ 5472 w 10000"/>
              <a:gd name="connsiteY28" fmla="*/ 9443 h 10000"/>
              <a:gd name="connsiteX29" fmla="*/ 4861 w 10000"/>
              <a:gd name="connsiteY29" fmla="*/ 9721 h 10000"/>
              <a:gd name="connsiteX30" fmla="*/ 4559 w 10000"/>
              <a:gd name="connsiteY30" fmla="*/ 10000 h 10000"/>
              <a:gd name="connsiteX31" fmla="*/ 4260 w 10000"/>
              <a:gd name="connsiteY31" fmla="*/ 10000 h 10000"/>
              <a:gd name="connsiteX32" fmla="*/ 3956 w 10000"/>
              <a:gd name="connsiteY32" fmla="*/ 10000 h 10000"/>
              <a:gd name="connsiteX33" fmla="*/ 3649 w 10000"/>
              <a:gd name="connsiteY33" fmla="*/ 10000 h 10000"/>
              <a:gd name="connsiteX34" fmla="*/ 3649 w 10000"/>
              <a:gd name="connsiteY34" fmla="*/ 9721 h 10000"/>
              <a:gd name="connsiteX35" fmla="*/ 3348 w 10000"/>
              <a:gd name="connsiteY35" fmla="*/ 9443 h 10000"/>
              <a:gd name="connsiteX36" fmla="*/ 3348 w 10000"/>
              <a:gd name="connsiteY36" fmla="*/ 9164 h 10000"/>
              <a:gd name="connsiteX37" fmla="*/ 3348 w 10000"/>
              <a:gd name="connsiteY37" fmla="*/ 8885 h 10000"/>
              <a:gd name="connsiteX38" fmla="*/ 3035 w 10000"/>
              <a:gd name="connsiteY38" fmla="*/ 8328 h 10000"/>
              <a:gd name="connsiteX39" fmla="*/ 2432 w 10000"/>
              <a:gd name="connsiteY39" fmla="*/ 7770 h 10000"/>
              <a:gd name="connsiteX40" fmla="*/ 1521 w 10000"/>
              <a:gd name="connsiteY40" fmla="*/ 7213 h 10000"/>
              <a:gd name="connsiteX41" fmla="*/ 911 w 10000"/>
              <a:gd name="connsiteY41" fmla="*/ 6934 h 10000"/>
              <a:gd name="connsiteX42" fmla="*/ 303 w 10000"/>
              <a:gd name="connsiteY42" fmla="*/ 6655 h 10000"/>
              <a:gd name="connsiteX43" fmla="*/ 0 w 10000"/>
              <a:gd name="connsiteY43" fmla="*/ 6376 h 10000"/>
              <a:gd name="connsiteX44" fmla="*/ 0 w 10000"/>
              <a:gd name="connsiteY44" fmla="*/ 6098 h 10000"/>
              <a:gd name="connsiteX45" fmla="*/ 303 w 10000"/>
              <a:gd name="connsiteY45" fmla="*/ 6098 h 10000"/>
              <a:gd name="connsiteX46" fmla="*/ 607 w 10000"/>
              <a:gd name="connsiteY46" fmla="*/ 6098 h 10000"/>
              <a:gd name="connsiteX47" fmla="*/ 1213 w 10000"/>
              <a:gd name="connsiteY47" fmla="*/ 6098 h 10000"/>
              <a:gd name="connsiteX48" fmla="*/ 1824 w 10000"/>
              <a:gd name="connsiteY48" fmla="*/ 6376 h 10000"/>
              <a:gd name="connsiteX49" fmla="*/ 2735 w 10000"/>
              <a:gd name="connsiteY49" fmla="*/ 6655 h 10000"/>
              <a:gd name="connsiteX50" fmla="*/ 3035 w 10000"/>
              <a:gd name="connsiteY50" fmla="*/ 6655 h 10000"/>
              <a:gd name="connsiteX51" fmla="*/ 3649 w 10000"/>
              <a:gd name="connsiteY51" fmla="*/ 6655 h 10000"/>
              <a:gd name="connsiteX52" fmla="*/ 3956 w 10000"/>
              <a:gd name="connsiteY52" fmla="*/ 6655 h 10000"/>
              <a:gd name="connsiteX53" fmla="*/ 4260 w 10000"/>
              <a:gd name="connsiteY53" fmla="*/ 6655 h 10000"/>
              <a:gd name="connsiteX54" fmla="*/ 4559 w 10000"/>
              <a:gd name="connsiteY54" fmla="*/ 6655 h 10000"/>
              <a:gd name="connsiteX55" fmla="*/ 4559 w 10000"/>
              <a:gd name="connsiteY55" fmla="*/ 6376 h 10000"/>
              <a:gd name="connsiteX56" fmla="*/ 4861 w 10000"/>
              <a:gd name="connsiteY56" fmla="*/ 6098 h 10000"/>
              <a:gd name="connsiteX57" fmla="*/ 5169 w 10000"/>
              <a:gd name="connsiteY57" fmla="*/ 5819 h 10000"/>
              <a:gd name="connsiteX58" fmla="*/ 5169 w 10000"/>
              <a:gd name="connsiteY58" fmla="*/ 5261 h 10000"/>
              <a:gd name="connsiteX59" fmla="*/ 5472 w 10000"/>
              <a:gd name="connsiteY59" fmla="*/ 4460 h 10000"/>
              <a:gd name="connsiteX60" fmla="*/ 5777 w 10000"/>
              <a:gd name="connsiteY60" fmla="*/ 3345 h 10000"/>
              <a:gd name="connsiteX61" fmla="*/ 6080 w 10000"/>
              <a:gd name="connsiteY61" fmla="*/ 2787 h 10000"/>
              <a:gd name="connsiteX62" fmla="*/ 6080 w 10000"/>
              <a:gd name="connsiteY62" fmla="*/ 2230 h 10000"/>
              <a:gd name="connsiteX63" fmla="*/ 6080 w 10000"/>
              <a:gd name="connsiteY63" fmla="*/ 1951 h 10000"/>
              <a:gd name="connsiteX64" fmla="*/ 6080 w 10000"/>
              <a:gd name="connsiteY64" fmla="*/ 1951 h 10000"/>
              <a:gd name="connsiteX65" fmla="*/ 5777 w 10000"/>
              <a:gd name="connsiteY65" fmla="*/ 1951 h 10000"/>
              <a:gd name="connsiteX66" fmla="*/ 5169 w 10000"/>
              <a:gd name="connsiteY66" fmla="*/ 1951 h 10000"/>
              <a:gd name="connsiteX67" fmla="*/ 4559 w 10000"/>
              <a:gd name="connsiteY67" fmla="*/ 1951 h 10000"/>
              <a:gd name="connsiteX0" fmla="*/ 3956 w 10000"/>
              <a:gd name="connsiteY0" fmla="*/ 557 h 10000"/>
              <a:gd name="connsiteX1" fmla="*/ 4559 w 10000"/>
              <a:gd name="connsiteY1" fmla="*/ 557 h 10000"/>
              <a:gd name="connsiteX2" fmla="*/ 5169 w 10000"/>
              <a:gd name="connsiteY2" fmla="*/ 557 h 10000"/>
              <a:gd name="connsiteX3" fmla="*/ 5472 w 10000"/>
              <a:gd name="connsiteY3" fmla="*/ 279 h 10000"/>
              <a:gd name="connsiteX4" fmla="*/ 5777 w 10000"/>
              <a:gd name="connsiteY4" fmla="*/ 0 h 10000"/>
              <a:gd name="connsiteX5" fmla="*/ 6390 w 10000"/>
              <a:gd name="connsiteY5" fmla="*/ 0 h 10000"/>
              <a:gd name="connsiteX6" fmla="*/ 6654 w 10000"/>
              <a:gd name="connsiteY6" fmla="*/ 279 h 10000"/>
              <a:gd name="connsiteX7" fmla="*/ 7258 w 10000"/>
              <a:gd name="connsiteY7" fmla="*/ 279 h 10000"/>
              <a:gd name="connsiteX8" fmla="*/ 7566 w 10000"/>
              <a:gd name="connsiteY8" fmla="*/ 557 h 10000"/>
              <a:gd name="connsiteX9" fmla="*/ 8481 w 10000"/>
              <a:gd name="connsiteY9" fmla="*/ 836 h 10000"/>
              <a:gd name="connsiteX10" fmla="*/ 9087 w 10000"/>
              <a:gd name="connsiteY10" fmla="*/ 1394 h 10000"/>
              <a:gd name="connsiteX11" fmla="*/ 9700 w 10000"/>
              <a:gd name="connsiteY11" fmla="*/ 1672 h 10000"/>
              <a:gd name="connsiteX12" fmla="*/ 10000 w 10000"/>
              <a:gd name="connsiteY12" fmla="*/ 1951 h 10000"/>
              <a:gd name="connsiteX13" fmla="*/ 10000 w 10000"/>
              <a:gd name="connsiteY13" fmla="*/ 1951 h 10000"/>
              <a:gd name="connsiteX14" fmla="*/ 10000 w 10000"/>
              <a:gd name="connsiteY14" fmla="*/ 2230 h 10000"/>
              <a:gd name="connsiteX15" fmla="*/ 9700 w 10000"/>
              <a:gd name="connsiteY15" fmla="*/ 2509 h 10000"/>
              <a:gd name="connsiteX16" fmla="*/ 9700 w 10000"/>
              <a:gd name="connsiteY16" fmla="*/ 2509 h 10000"/>
              <a:gd name="connsiteX17" fmla="*/ 9392 w 10000"/>
              <a:gd name="connsiteY17" fmla="*/ 2509 h 10000"/>
              <a:gd name="connsiteX18" fmla="*/ 9087 w 10000"/>
              <a:gd name="connsiteY18" fmla="*/ 2787 h 10000"/>
              <a:gd name="connsiteX19" fmla="*/ 8781 w 10000"/>
              <a:gd name="connsiteY19" fmla="*/ 3345 h 10000"/>
              <a:gd name="connsiteX20" fmla="*/ 8481 w 10000"/>
              <a:gd name="connsiteY20" fmla="*/ 3624 h 10000"/>
              <a:gd name="connsiteX21" fmla="*/ 8481 w 10000"/>
              <a:gd name="connsiteY21" fmla="*/ 4460 h 10000"/>
              <a:gd name="connsiteX22" fmla="*/ 8178 w 10000"/>
              <a:gd name="connsiteY22" fmla="*/ 4983 h 10000"/>
              <a:gd name="connsiteX23" fmla="*/ 7874 w 10000"/>
              <a:gd name="connsiteY23" fmla="*/ 5819 h 10000"/>
              <a:gd name="connsiteX24" fmla="*/ 7258 w 10000"/>
              <a:gd name="connsiteY24" fmla="*/ 7213 h 10000"/>
              <a:gd name="connsiteX25" fmla="*/ 6954 w 10000"/>
              <a:gd name="connsiteY25" fmla="*/ 8049 h 10000"/>
              <a:gd name="connsiteX26" fmla="*/ 6390 w 10000"/>
              <a:gd name="connsiteY26" fmla="*/ 8606 h 10000"/>
              <a:gd name="connsiteX27" fmla="*/ 6080 w 10000"/>
              <a:gd name="connsiteY27" fmla="*/ 9164 h 10000"/>
              <a:gd name="connsiteX28" fmla="*/ 5472 w 10000"/>
              <a:gd name="connsiteY28" fmla="*/ 9443 h 10000"/>
              <a:gd name="connsiteX29" fmla="*/ 4861 w 10000"/>
              <a:gd name="connsiteY29" fmla="*/ 9721 h 10000"/>
              <a:gd name="connsiteX30" fmla="*/ 4559 w 10000"/>
              <a:gd name="connsiteY30" fmla="*/ 10000 h 10000"/>
              <a:gd name="connsiteX31" fmla="*/ 4260 w 10000"/>
              <a:gd name="connsiteY31" fmla="*/ 10000 h 10000"/>
              <a:gd name="connsiteX32" fmla="*/ 3956 w 10000"/>
              <a:gd name="connsiteY32" fmla="*/ 10000 h 10000"/>
              <a:gd name="connsiteX33" fmla="*/ 3649 w 10000"/>
              <a:gd name="connsiteY33" fmla="*/ 10000 h 10000"/>
              <a:gd name="connsiteX34" fmla="*/ 3649 w 10000"/>
              <a:gd name="connsiteY34" fmla="*/ 9721 h 10000"/>
              <a:gd name="connsiteX35" fmla="*/ 3348 w 10000"/>
              <a:gd name="connsiteY35" fmla="*/ 9443 h 10000"/>
              <a:gd name="connsiteX36" fmla="*/ 3348 w 10000"/>
              <a:gd name="connsiteY36" fmla="*/ 9164 h 10000"/>
              <a:gd name="connsiteX37" fmla="*/ 3348 w 10000"/>
              <a:gd name="connsiteY37" fmla="*/ 8885 h 10000"/>
              <a:gd name="connsiteX38" fmla="*/ 3035 w 10000"/>
              <a:gd name="connsiteY38" fmla="*/ 8328 h 10000"/>
              <a:gd name="connsiteX39" fmla="*/ 2432 w 10000"/>
              <a:gd name="connsiteY39" fmla="*/ 7770 h 10000"/>
              <a:gd name="connsiteX40" fmla="*/ 1521 w 10000"/>
              <a:gd name="connsiteY40" fmla="*/ 7213 h 10000"/>
              <a:gd name="connsiteX41" fmla="*/ 911 w 10000"/>
              <a:gd name="connsiteY41" fmla="*/ 6934 h 10000"/>
              <a:gd name="connsiteX42" fmla="*/ 303 w 10000"/>
              <a:gd name="connsiteY42" fmla="*/ 6655 h 10000"/>
              <a:gd name="connsiteX43" fmla="*/ 0 w 10000"/>
              <a:gd name="connsiteY43" fmla="*/ 6376 h 10000"/>
              <a:gd name="connsiteX44" fmla="*/ 0 w 10000"/>
              <a:gd name="connsiteY44" fmla="*/ 6098 h 10000"/>
              <a:gd name="connsiteX45" fmla="*/ 303 w 10000"/>
              <a:gd name="connsiteY45" fmla="*/ 6098 h 10000"/>
              <a:gd name="connsiteX46" fmla="*/ 607 w 10000"/>
              <a:gd name="connsiteY46" fmla="*/ 6098 h 10000"/>
              <a:gd name="connsiteX47" fmla="*/ 1213 w 10000"/>
              <a:gd name="connsiteY47" fmla="*/ 6098 h 10000"/>
              <a:gd name="connsiteX48" fmla="*/ 1824 w 10000"/>
              <a:gd name="connsiteY48" fmla="*/ 6376 h 10000"/>
              <a:gd name="connsiteX49" fmla="*/ 2735 w 10000"/>
              <a:gd name="connsiteY49" fmla="*/ 6655 h 10000"/>
              <a:gd name="connsiteX50" fmla="*/ 3035 w 10000"/>
              <a:gd name="connsiteY50" fmla="*/ 6655 h 10000"/>
              <a:gd name="connsiteX51" fmla="*/ 3649 w 10000"/>
              <a:gd name="connsiteY51" fmla="*/ 6655 h 10000"/>
              <a:gd name="connsiteX52" fmla="*/ 3956 w 10000"/>
              <a:gd name="connsiteY52" fmla="*/ 6655 h 10000"/>
              <a:gd name="connsiteX53" fmla="*/ 4260 w 10000"/>
              <a:gd name="connsiteY53" fmla="*/ 6655 h 10000"/>
              <a:gd name="connsiteX54" fmla="*/ 4559 w 10000"/>
              <a:gd name="connsiteY54" fmla="*/ 6655 h 10000"/>
              <a:gd name="connsiteX55" fmla="*/ 4559 w 10000"/>
              <a:gd name="connsiteY55" fmla="*/ 6376 h 10000"/>
              <a:gd name="connsiteX56" fmla="*/ 4861 w 10000"/>
              <a:gd name="connsiteY56" fmla="*/ 6098 h 10000"/>
              <a:gd name="connsiteX57" fmla="*/ 5169 w 10000"/>
              <a:gd name="connsiteY57" fmla="*/ 5819 h 10000"/>
              <a:gd name="connsiteX58" fmla="*/ 5169 w 10000"/>
              <a:gd name="connsiteY58" fmla="*/ 5261 h 10000"/>
              <a:gd name="connsiteX59" fmla="*/ 5472 w 10000"/>
              <a:gd name="connsiteY59" fmla="*/ 4460 h 10000"/>
              <a:gd name="connsiteX60" fmla="*/ 5777 w 10000"/>
              <a:gd name="connsiteY60" fmla="*/ 3345 h 10000"/>
              <a:gd name="connsiteX61" fmla="*/ 6080 w 10000"/>
              <a:gd name="connsiteY61" fmla="*/ 2787 h 10000"/>
              <a:gd name="connsiteX62" fmla="*/ 6080 w 10000"/>
              <a:gd name="connsiteY62" fmla="*/ 2230 h 10000"/>
              <a:gd name="connsiteX63" fmla="*/ 6080 w 10000"/>
              <a:gd name="connsiteY63" fmla="*/ 1951 h 10000"/>
              <a:gd name="connsiteX64" fmla="*/ 6080 w 10000"/>
              <a:gd name="connsiteY64" fmla="*/ 1951 h 10000"/>
              <a:gd name="connsiteX65" fmla="*/ 5777 w 10000"/>
              <a:gd name="connsiteY65" fmla="*/ 1951 h 10000"/>
              <a:gd name="connsiteX66" fmla="*/ 5169 w 10000"/>
              <a:gd name="connsiteY66" fmla="*/ 1951 h 10000"/>
              <a:gd name="connsiteX0" fmla="*/ 3956 w 10000"/>
              <a:gd name="connsiteY0" fmla="*/ 557 h 10000"/>
              <a:gd name="connsiteX1" fmla="*/ 4559 w 10000"/>
              <a:gd name="connsiteY1" fmla="*/ 557 h 10000"/>
              <a:gd name="connsiteX2" fmla="*/ 5169 w 10000"/>
              <a:gd name="connsiteY2" fmla="*/ 557 h 10000"/>
              <a:gd name="connsiteX3" fmla="*/ 5472 w 10000"/>
              <a:gd name="connsiteY3" fmla="*/ 279 h 10000"/>
              <a:gd name="connsiteX4" fmla="*/ 5777 w 10000"/>
              <a:gd name="connsiteY4" fmla="*/ 0 h 10000"/>
              <a:gd name="connsiteX5" fmla="*/ 6390 w 10000"/>
              <a:gd name="connsiteY5" fmla="*/ 0 h 10000"/>
              <a:gd name="connsiteX6" fmla="*/ 6654 w 10000"/>
              <a:gd name="connsiteY6" fmla="*/ 279 h 10000"/>
              <a:gd name="connsiteX7" fmla="*/ 7258 w 10000"/>
              <a:gd name="connsiteY7" fmla="*/ 279 h 10000"/>
              <a:gd name="connsiteX8" fmla="*/ 7566 w 10000"/>
              <a:gd name="connsiteY8" fmla="*/ 557 h 10000"/>
              <a:gd name="connsiteX9" fmla="*/ 8481 w 10000"/>
              <a:gd name="connsiteY9" fmla="*/ 836 h 10000"/>
              <a:gd name="connsiteX10" fmla="*/ 9087 w 10000"/>
              <a:gd name="connsiteY10" fmla="*/ 1394 h 10000"/>
              <a:gd name="connsiteX11" fmla="*/ 9700 w 10000"/>
              <a:gd name="connsiteY11" fmla="*/ 1672 h 10000"/>
              <a:gd name="connsiteX12" fmla="*/ 10000 w 10000"/>
              <a:gd name="connsiteY12" fmla="*/ 1951 h 10000"/>
              <a:gd name="connsiteX13" fmla="*/ 10000 w 10000"/>
              <a:gd name="connsiteY13" fmla="*/ 1951 h 10000"/>
              <a:gd name="connsiteX14" fmla="*/ 10000 w 10000"/>
              <a:gd name="connsiteY14" fmla="*/ 2230 h 10000"/>
              <a:gd name="connsiteX15" fmla="*/ 9700 w 10000"/>
              <a:gd name="connsiteY15" fmla="*/ 2509 h 10000"/>
              <a:gd name="connsiteX16" fmla="*/ 9700 w 10000"/>
              <a:gd name="connsiteY16" fmla="*/ 2509 h 10000"/>
              <a:gd name="connsiteX17" fmla="*/ 9392 w 10000"/>
              <a:gd name="connsiteY17" fmla="*/ 2509 h 10000"/>
              <a:gd name="connsiteX18" fmla="*/ 9087 w 10000"/>
              <a:gd name="connsiteY18" fmla="*/ 2787 h 10000"/>
              <a:gd name="connsiteX19" fmla="*/ 8781 w 10000"/>
              <a:gd name="connsiteY19" fmla="*/ 3345 h 10000"/>
              <a:gd name="connsiteX20" fmla="*/ 8481 w 10000"/>
              <a:gd name="connsiteY20" fmla="*/ 3624 h 10000"/>
              <a:gd name="connsiteX21" fmla="*/ 8481 w 10000"/>
              <a:gd name="connsiteY21" fmla="*/ 4460 h 10000"/>
              <a:gd name="connsiteX22" fmla="*/ 8178 w 10000"/>
              <a:gd name="connsiteY22" fmla="*/ 4983 h 10000"/>
              <a:gd name="connsiteX23" fmla="*/ 7874 w 10000"/>
              <a:gd name="connsiteY23" fmla="*/ 5819 h 10000"/>
              <a:gd name="connsiteX24" fmla="*/ 7258 w 10000"/>
              <a:gd name="connsiteY24" fmla="*/ 7213 h 10000"/>
              <a:gd name="connsiteX25" fmla="*/ 6954 w 10000"/>
              <a:gd name="connsiteY25" fmla="*/ 8049 h 10000"/>
              <a:gd name="connsiteX26" fmla="*/ 6390 w 10000"/>
              <a:gd name="connsiteY26" fmla="*/ 8606 h 10000"/>
              <a:gd name="connsiteX27" fmla="*/ 6080 w 10000"/>
              <a:gd name="connsiteY27" fmla="*/ 9164 h 10000"/>
              <a:gd name="connsiteX28" fmla="*/ 5472 w 10000"/>
              <a:gd name="connsiteY28" fmla="*/ 9443 h 10000"/>
              <a:gd name="connsiteX29" fmla="*/ 4861 w 10000"/>
              <a:gd name="connsiteY29" fmla="*/ 9721 h 10000"/>
              <a:gd name="connsiteX30" fmla="*/ 4559 w 10000"/>
              <a:gd name="connsiteY30" fmla="*/ 10000 h 10000"/>
              <a:gd name="connsiteX31" fmla="*/ 4260 w 10000"/>
              <a:gd name="connsiteY31" fmla="*/ 10000 h 10000"/>
              <a:gd name="connsiteX32" fmla="*/ 3956 w 10000"/>
              <a:gd name="connsiteY32" fmla="*/ 10000 h 10000"/>
              <a:gd name="connsiteX33" fmla="*/ 3649 w 10000"/>
              <a:gd name="connsiteY33" fmla="*/ 10000 h 10000"/>
              <a:gd name="connsiteX34" fmla="*/ 3649 w 10000"/>
              <a:gd name="connsiteY34" fmla="*/ 9721 h 10000"/>
              <a:gd name="connsiteX35" fmla="*/ 3348 w 10000"/>
              <a:gd name="connsiteY35" fmla="*/ 9443 h 10000"/>
              <a:gd name="connsiteX36" fmla="*/ 3348 w 10000"/>
              <a:gd name="connsiteY36" fmla="*/ 9164 h 10000"/>
              <a:gd name="connsiteX37" fmla="*/ 3348 w 10000"/>
              <a:gd name="connsiteY37" fmla="*/ 8885 h 10000"/>
              <a:gd name="connsiteX38" fmla="*/ 3035 w 10000"/>
              <a:gd name="connsiteY38" fmla="*/ 8328 h 10000"/>
              <a:gd name="connsiteX39" fmla="*/ 2432 w 10000"/>
              <a:gd name="connsiteY39" fmla="*/ 7770 h 10000"/>
              <a:gd name="connsiteX40" fmla="*/ 1521 w 10000"/>
              <a:gd name="connsiteY40" fmla="*/ 7213 h 10000"/>
              <a:gd name="connsiteX41" fmla="*/ 911 w 10000"/>
              <a:gd name="connsiteY41" fmla="*/ 6934 h 10000"/>
              <a:gd name="connsiteX42" fmla="*/ 303 w 10000"/>
              <a:gd name="connsiteY42" fmla="*/ 6655 h 10000"/>
              <a:gd name="connsiteX43" fmla="*/ 0 w 10000"/>
              <a:gd name="connsiteY43" fmla="*/ 6376 h 10000"/>
              <a:gd name="connsiteX44" fmla="*/ 0 w 10000"/>
              <a:gd name="connsiteY44" fmla="*/ 6098 h 10000"/>
              <a:gd name="connsiteX45" fmla="*/ 303 w 10000"/>
              <a:gd name="connsiteY45" fmla="*/ 6098 h 10000"/>
              <a:gd name="connsiteX46" fmla="*/ 607 w 10000"/>
              <a:gd name="connsiteY46" fmla="*/ 6098 h 10000"/>
              <a:gd name="connsiteX47" fmla="*/ 1213 w 10000"/>
              <a:gd name="connsiteY47" fmla="*/ 6098 h 10000"/>
              <a:gd name="connsiteX48" fmla="*/ 1824 w 10000"/>
              <a:gd name="connsiteY48" fmla="*/ 6376 h 10000"/>
              <a:gd name="connsiteX49" fmla="*/ 2735 w 10000"/>
              <a:gd name="connsiteY49" fmla="*/ 6655 h 10000"/>
              <a:gd name="connsiteX50" fmla="*/ 3035 w 10000"/>
              <a:gd name="connsiteY50" fmla="*/ 6655 h 10000"/>
              <a:gd name="connsiteX51" fmla="*/ 3649 w 10000"/>
              <a:gd name="connsiteY51" fmla="*/ 6655 h 10000"/>
              <a:gd name="connsiteX52" fmla="*/ 3956 w 10000"/>
              <a:gd name="connsiteY52" fmla="*/ 6655 h 10000"/>
              <a:gd name="connsiteX53" fmla="*/ 4260 w 10000"/>
              <a:gd name="connsiteY53" fmla="*/ 6655 h 10000"/>
              <a:gd name="connsiteX54" fmla="*/ 4559 w 10000"/>
              <a:gd name="connsiteY54" fmla="*/ 6655 h 10000"/>
              <a:gd name="connsiteX55" fmla="*/ 4559 w 10000"/>
              <a:gd name="connsiteY55" fmla="*/ 6376 h 10000"/>
              <a:gd name="connsiteX56" fmla="*/ 4861 w 10000"/>
              <a:gd name="connsiteY56" fmla="*/ 6098 h 10000"/>
              <a:gd name="connsiteX57" fmla="*/ 5169 w 10000"/>
              <a:gd name="connsiteY57" fmla="*/ 5819 h 10000"/>
              <a:gd name="connsiteX58" fmla="*/ 5169 w 10000"/>
              <a:gd name="connsiteY58" fmla="*/ 5261 h 10000"/>
              <a:gd name="connsiteX59" fmla="*/ 5472 w 10000"/>
              <a:gd name="connsiteY59" fmla="*/ 4460 h 10000"/>
              <a:gd name="connsiteX60" fmla="*/ 5777 w 10000"/>
              <a:gd name="connsiteY60" fmla="*/ 3345 h 10000"/>
              <a:gd name="connsiteX61" fmla="*/ 6080 w 10000"/>
              <a:gd name="connsiteY61" fmla="*/ 2787 h 10000"/>
              <a:gd name="connsiteX62" fmla="*/ 6080 w 10000"/>
              <a:gd name="connsiteY62" fmla="*/ 2230 h 10000"/>
              <a:gd name="connsiteX63" fmla="*/ 6080 w 10000"/>
              <a:gd name="connsiteY63" fmla="*/ 1951 h 10000"/>
              <a:gd name="connsiteX64" fmla="*/ 6080 w 10000"/>
              <a:gd name="connsiteY64" fmla="*/ 1951 h 10000"/>
              <a:gd name="connsiteX65" fmla="*/ 5777 w 10000"/>
              <a:gd name="connsiteY65" fmla="*/ 1951 h 10000"/>
              <a:gd name="connsiteX0" fmla="*/ 4559 w 10000"/>
              <a:gd name="connsiteY0" fmla="*/ 557 h 10000"/>
              <a:gd name="connsiteX1" fmla="*/ 5169 w 10000"/>
              <a:gd name="connsiteY1" fmla="*/ 557 h 10000"/>
              <a:gd name="connsiteX2" fmla="*/ 5472 w 10000"/>
              <a:gd name="connsiteY2" fmla="*/ 279 h 10000"/>
              <a:gd name="connsiteX3" fmla="*/ 5777 w 10000"/>
              <a:gd name="connsiteY3" fmla="*/ 0 h 10000"/>
              <a:gd name="connsiteX4" fmla="*/ 6390 w 10000"/>
              <a:gd name="connsiteY4" fmla="*/ 0 h 10000"/>
              <a:gd name="connsiteX5" fmla="*/ 6654 w 10000"/>
              <a:gd name="connsiteY5" fmla="*/ 279 h 10000"/>
              <a:gd name="connsiteX6" fmla="*/ 7258 w 10000"/>
              <a:gd name="connsiteY6" fmla="*/ 279 h 10000"/>
              <a:gd name="connsiteX7" fmla="*/ 7566 w 10000"/>
              <a:gd name="connsiteY7" fmla="*/ 557 h 10000"/>
              <a:gd name="connsiteX8" fmla="*/ 8481 w 10000"/>
              <a:gd name="connsiteY8" fmla="*/ 836 h 10000"/>
              <a:gd name="connsiteX9" fmla="*/ 9087 w 10000"/>
              <a:gd name="connsiteY9" fmla="*/ 1394 h 10000"/>
              <a:gd name="connsiteX10" fmla="*/ 9700 w 10000"/>
              <a:gd name="connsiteY10" fmla="*/ 1672 h 10000"/>
              <a:gd name="connsiteX11" fmla="*/ 10000 w 10000"/>
              <a:gd name="connsiteY11" fmla="*/ 1951 h 10000"/>
              <a:gd name="connsiteX12" fmla="*/ 10000 w 10000"/>
              <a:gd name="connsiteY12" fmla="*/ 1951 h 10000"/>
              <a:gd name="connsiteX13" fmla="*/ 10000 w 10000"/>
              <a:gd name="connsiteY13" fmla="*/ 2230 h 10000"/>
              <a:gd name="connsiteX14" fmla="*/ 9700 w 10000"/>
              <a:gd name="connsiteY14" fmla="*/ 2509 h 10000"/>
              <a:gd name="connsiteX15" fmla="*/ 9700 w 10000"/>
              <a:gd name="connsiteY15" fmla="*/ 2509 h 10000"/>
              <a:gd name="connsiteX16" fmla="*/ 9392 w 10000"/>
              <a:gd name="connsiteY16" fmla="*/ 2509 h 10000"/>
              <a:gd name="connsiteX17" fmla="*/ 9087 w 10000"/>
              <a:gd name="connsiteY17" fmla="*/ 2787 h 10000"/>
              <a:gd name="connsiteX18" fmla="*/ 8781 w 10000"/>
              <a:gd name="connsiteY18" fmla="*/ 3345 h 10000"/>
              <a:gd name="connsiteX19" fmla="*/ 8481 w 10000"/>
              <a:gd name="connsiteY19" fmla="*/ 3624 h 10000"/>
              <a:gd name="connsiteX20" fmla="*/ 8481 w 10000"/>
              <a:gd name="connsiteY20" fmla="*/ 4460 h 10000"/>
              <a:gd name="connsiteX21" fmla="*/ 8178 w 10000"/>
              <a:gd name="connsiteY21" fmla="*/ 4983 h 10000"/>
              <a:gd name="connsiteX22" fmla="*/ 7874 w 10000"/>
              <a:gd name="connsiteY22" fmla="*/ 5819 h 10000"/>
              <a:gd name="connsiteX23" fmla="*/ 7258 w 10000"/>
              <a:gd name="connsiteY23" fmla="*/ 7213 h 10000"/>
              <a:gd name="connsiteX24" fmla="*/ 6954 w 10000"/>
              <a:gd name="connsiteY24" fmla="*/ 8049 h 10000"/>
              <a:gd name="connsiteX25" fmla="*/ 6390 w 10000"/>
              <a:gd name="connsiteY25" fmla="*/ 8606 h 10000"/>
              <a:gd name="connsiteX26" fmla="*/ 6080 w 10000"/>
              <a:gd name="connsiteY26" fmla="*/ 9164 h 10000"/>
              <a:gd name="connsiteX27" fmla="*/ 5472 w 10000"/>
              <a:gd name="connsiteY27" fmla="*/ 9443 h 10000"/>
              <a:gd name="connsiteX28" fmla="*/ 4861 w 10000"/>
              <a:gd name="connsiteY28" fmla="*/ 9721 h 10000"/>
              <a:gd name="connsiteX29" fmla="*/ 4559 w 10000"/>
              <a:gd name="connsiteY29" fmla="*/ 10000 h 10000"/>
              <a:gd name="connsiteX30" fmla="*/ 4260 w 10000"/>
              <a:gd name="connsiteY30" fmla="*/ 10000 h 10000"/>
              <a:gd name="connsiteX31" fmla="*/ 3956 w 10000"/>
              <a:gd name="connsiteY31" fmla="*/ 10000 h 10000"/>
              <a:gd name="connsiteX32" fmla="*/ 3649 w 10000"/>
              <a:gd name="connsiteY32" fmla="*/ 10000 h 10000"/>
              <a:gd name="connsiteX33" fmla="*/ 3649 w 10000"/>
              <a:gd name="connsiteY33" fmla="*/ 9721 h 10000"/>
              <a:gd name="connsiteX34" fmla="*/ 3348 w 10000"/>
              <a:gd name="connsiteY34" fmla="*/ 9443 h 10000"/>
              <a:gd name="connsiteX35" fmla="*/ 3348 w 10000"/>
              <a:gd name="connsiteY35" fmla="*/ 9164 h 10000"/>
              <a:gd name="connsiteX36" fmla="*/ 3348 w 10000"/>
              <a:gd name="connsiteY36" fmla="*/ 8885 h 10000"/>
              <a:gd name="connsiteX37" fmla="*/ 3035 w 10000"/>
              <a:gd name="connsiteY37" fmla="*/ 8328 h 10000"/>
              <a:gd name="connsiteX38" fmla="*/ 2432 w 10000"/>
              <a:gd name="connsiteY38" fmla="*/ 7770 h 10000"/>
              <a:gd name="connsiteX39" fmla="*/ 1521 w 10000"/>
              <a:gd name="connsiteY39" fmla="*/ 7213 h 10000"/>
              <a:gd name="connsiteX40" fmla="*/ 911 w 10000"/>
              <a:gd name="connsiteY40" fmla="*/ 6934 h 10000"/>
              <a:gd name="connsiteX41" fmla="*/ 303 w 10000"/>
              <a:gd name="connsiteY41" fmla="*/ 6655 h 10000"/>
              <a:gd name="connsiteX42" fmla="*/ 0 w 10000"/>
              <a:gd name="connsiteY42" fmla="*/ 6376 h 10000"/>
              <a:gd name="connsiteX43" fmla="*/ 0 w 10000"/>
              <a:gd name="connsiteY43" fmla="*/ 6098 h 10000"/>
              <a:gd name="connsiteX44" fmla="*/ 303 w 10000"/>
              <a:gd name="connsiteY44" fmla="*/ 6098 h 10000"/>
              <a:gd name="connsiteX45" fmla="*/ 607 w 10000"/>
              <a:gd name="connsiteY45" fmla="*/ 6098 h 10000"/>
              <a:gd name="connsiteX46" fmla="*/ 1213 w 10000"/>
              <a:gd name="connsiteY46" fmla="*/ 6098 h 10000"/>
              <a:gd name="connsiteX47" fmla="*/ 1824 w 10000"/>
              <a:gd name="connsiteY47" fmla="*/ 6376 h 10000"/>
              <a:gd name="connsiteX48" fmla="*/ 2735 w 10000"/>
              <a:gd name="connsiteY48" fmla="*/ 6655 h 10000"/>
              <a:gd name="connsiteX49" fmla="*/ 3035 w 10000"/>
              <a:gd name="connsiteY49" fmla="*/ 6655 h 10000"/>
              <a:gd name="connsiteX50" fmla="*/ 3649 w 10000"/>
              <a:gd name="connsiteY50" fmla="*/ 6655 h 10000"/>
              <a:gd name="connsiteX51" fmla="*/ 3956 w 10000"/>
              <a:gd name="connsiteY51" fmla="*/ 6655 h 10000"/>
              <a:gd name="connsiteX52" fmla="*/ 4260 w 10000"/>
              <a:gd name="connsiteY52" fmla="*/ 6655 h 10000"/>
              <a:gd name="connsiteX53" fmla="*/ 4559 w 10000"/>
              <a:gd name="connsiteY53" fmla="*/ 6655 h 10000"/>
              <a:gd name="connsiteX54" fmla="*/ 4559 w 10000"/>
              <a:gd name="connsiteY54" fmla="*/ 6376 h 10000"/>
              <a:gd name="connsiteX55" fmla="*/ 4861 w 10000"/>
              <a:gd name="connsiteY55" fmla="*/ 6098 h 10000"/>
              <a:gd name="connsiteX56" fmla="*/ 5169 w 10000"/>
              <a:gd name="connsiteY56" fmla="*/ 5819 h 10000"/>
              <a:gd name="connsiteX57" fmla="*/ 5169 w 10000"/>
              <a:gd name="connsiteY57" fmla="*/ 5261 h 10000"/>
              <a:gd name="connsiteX58" fmla="*/ 5472 w 10000"/>
              <a:gd name="connsiteY58" fmla="*/ 4460 h 10000"/>
              <a:gd name="connsiteX59" fmla="*/ 5777 w 10000"/>
              <a:gd name="connsiteY59" fmla="*/ 3345 h 10000"/>
              <a:gd name="connsiteX60" fmla="*/ 6080 w 10000"/>
              <a:gd name="connsiteY60" fmla="*/ 2787 h 10000"/>
              <a:gd name="connsiteX61" fmla="*/ 6080 w 10000"/>
              <a:gd name="connsiteY61" fmla="*/ 2230 h 10000"/>
              <a:gd name="connsiteX62" fmla="*/ 6080 w 10000"/>
              <a:gd name="connsiteY62" fmla="*/ 1951 h 10000"/>
              <a:gd name="connsiteX63" fmla="*/ 6080 w 10000"/>
              <a:gd name="connsiteY63" fmla="*/ 1951 h 10000"/>
              <a:gd name="connsiteX64" fmla="*/ 5777 w 10000"/>
              <a:gd name="connsiteY64" fmla="*/ 1951 h 10000"/>
              <a:gd name="connsiteX0" fmla="*/ 4559 w 10000"/>
              <a:gd name="connsiteY0" fmla="*/ 557 h 10000"/>
              <a:gd name="connsiteX1" fmla="*/ 5472 w 10000"/>
              <a:gd name="connsiteY1" fmla="*/ 279 h 10000"/>
              <a:gd name="connsiteX2" fmla="*/ 5777 w 10000"/>
              <a:gd name="connsiteY2" fmla="*/ 0 h 10000"/>
              <a:gd name="connsiteX3" fmla="*/ 6390 w 10000"/>
              <a:gd name="connsiteY3" fmla="*/ 0 h 10000"/>
              <a:gd name="connsiteX4" fmla="*/ 6654 w 10000"/>
              <a:gd name="connsiteY4" fmla="*/ 279 h 10000"/>
              <a:gd name="connsiteX5" fmla="*/ 7258 w 10000"/>
              <a:gd name="connsiteY5" fmla="*/ 279 h 10000"/>
              <a:gd name="connsiteX6" fmla="*/ 7566 w 10000"/>
              <a:gd name="connsiteY6" fmla="*/ 557 h 10000"/>
              <a:gd name="connsiteX7" fmla="*/ 8481 w 10000"/>
              <a:gd name="connsiteY7" fmla="*/ 836 h 10000"/>
              <a:gd name="connsiteX8" fmla="*/ 9087 w 10000"/>
              <a:gd name="connsiteY8" fmla="*/ 1394 h 10000"/>
              <a:gd name="connsiteX9" fmla="*/ 9700 w 10000"/>
              <a:gd name="connsiteY9" fmla="*/ 1672 h 10000"/>
              <a:gd name="connsiteX10" fmla="*/ 10000 w 10000"/>
              <a:gd name="connsiteY10" fmla="*/ 1951 h 10000"/>
              <a:gd name="connsiteX11" fmla="*/ 10000 w 10000"/>
              <a:gd name="connsiteY11" fmla="*/ 1951 h 10000"/>
              <a:gd name="connsiteX12" fmla="*/ 10000 w 10000"/>
              <a:gd name="connsiteY12" fmla="*/ 2230 h 10000"/>
              <a:gd name="connsiteX13" fmla="*/ 9700 w 10000"/>
              <a:gd name="connsiteY13" fmla="*/ 2509 h 10000"/>
              <a:gd name="connsiteX14" fmla="*/ 9700 w 10000"/>
              <a:gd name="connsiteY14" fmla="*/ 2509 h 10000"/>
              <a:gd name="connsiteX15" fmla="*/ 9392 w 10000"/>
              <a:gd name="connsiteY15" fmla="*/ 2509 h 10000"/>
              <a:gd name="connsiteX16" fmla="*/ 9087 w 10000"/>
              <a:gd name="connsiteY16" fmla="*/ 2787 h 10000"/>
              <a:gd name="connsiteX17" fmla="*/ 8781 w 10000"/>
              <a:gd name="connsiteY17" fmla="*/ 3345 h 10000"/>
              <a:gd name="connsiteX18" fmla="*/ 8481 w 10000"/>
              <a:gd name="connsiteY18" fmla="*/ 3624 h 10000"/>
              <a:gd name="connsiteX19" fmla="*/ 8481 w 10000"/>
              <a:gd name="connsiteY19" fmla="*/ 4460 h 10000"/>
              <a:gd name="connsiteX20" fmla="*/ 8178 w 10000"/>
              <a:gd name="connsiteY20" fmla="*/ 4983 h 10000"/>
              <a:gd name="connsiteX21" fmla="*/ 7874 w 10000"/>
              <a:gd name="connsiteY21" fmla="*/ 5819 h 10000"/>
              <a:gd name="connsiteX22" fmla="*/ 7258 w 10000"/>
              <a:gd name="connsiteY22" fmla="*/ 7213 h 10000"/>
              <a:gd name="connsiteX23" fmla="*/ 6954 w 10000"/>
              <a:gd name="connsiteY23" fmla="*/ 8049 h 10000"/>
              <a:gd name="connsiteX24" fmla="*/ 6390 w 10000"/>
              <a:gd name="connsiteY24" fmla="*/ 8606 h 10000"/>
              <a:gd name="connsiteX25" fmla="*/ 6080 w 10000"/>
              <a:gd name="connsiteY25" fmla="*/ 9164 h 10000"/>
              <a:gd name="connsiteX26" fmla="*/ 5472 w 10000"/>
              <a:gd name="connsiteY26" fmla="*/ 9443 h 10000"/>
              <a:gd name="connsiteX27" fmla="*/ 4861 w 10000"/>
              <a:gd name="connsiteY27" fmla="*/ 9721 h 10000"/>
              <a:gd name="connsiteX28" fmla="*/ 4559 w 10000"/>
              <a:gd name="connsiteY28" fmla="*/ 10000 h 10000"/>
              <a:gd name="connsiteX29" fmla="*/ 4260 w 10000"/>
              <a:gd name="connsiteY29" fmla="*/ 10000 h 10000"/>
              <a:gd name="connsiteX30" fmla="*/ 3956 w 10000"/>
              <a:gd name="connsiteY30" fmla="*/ 10000 h 10000"/>
              <a:gd name="connsiteX31" fmla="*/ 3649 w 10000"/>
              <a:gd name="connsiteY31" fmla="*/ 10000 h 10000"/>
              <a:gd name="connsiteX32" fmla="*/ 3649 w 10000"/>
              <a:gd name="connsiteY32" fmla="*/ 9721 h 10000"/>
              <a:gd name="connsiteX33" fmla="*/ 3348 w 10000"/>
              <a:gd name="connsiteY33" fmla="*/ 9443 h 10000"/>
              <a:gd name="connsiteX34" fmla="*/ 3348 w 10000"/>
              <a:gd name="connsiteY34" fmla="*/ 9164 h 10000"/>
              <a:gd name="connsiteX35" fmla="*/ 3348 w 10000"/>
              <a:gd name="connsiteY35" fmla="*/ 8885 h 10000"/>
              <a:gd name="connsiteX36" fmla="*/ 3035 w 10000"/>
              <a:gd name="connsiteY36" fmla="*/ 8328 h 10000"/>
              <a:gd name="connsiteX37" fmla="*/ 2432 w 10000"/>
              <a:gd name="connsiteY37" fmla="*/ 7770 h 10000"/>
              <a:gd name="connsiteX38" fmla="*/ 1521 w 10000"/>
              <a:gd name="connsiteY38" fmla="*/ 7213 h 10000"/>
              <a:gd name="connsiteX39" fmla="*/ 911 w 10000"/>
              <a:gd name="connsiteY39" fmla="*/ 6934 h 10000"/>
              <a:gd name="connsiteX40" fmla="*/ 303 w 10000"/>
              <a:gd name="connsiteY40" fmla="*/ 6655 h 10000"/>
              <a:gd name="connsiteX41" fmla="*/ 0 w 10000"/>
              <a:gd name="connsiteY41" fmla="*/ 6376 h 10000"/>
              <a:gd name="connsiteX42" fmla="*/ 0 w 10000"/>
              <a:gd name="connsiteY42" fmla="*/ 6098 h 10000"/>
              <a:gd name="connsiteX43" fmla="*/ 303 w 10000"/>
              <a:gd name="connsiteY43" fmla="*/ 6098 h 10000"/>
              <a:gd name="connsiteX44" fmla="*/ 607 w 10000"/>
              <a:gd name="connsiteY44" fmla="*/ 6098 h 10000"/>
              <a:gd name="connsiteX45" fmla="*/ 1213 w 10000"/>
              <a:gd name="connsiteY45" fmla="*/ 6098 h 10000"/>
              <a:gd name="connsiteX46" fmla="*/ 1824 w 10000"/>
              <a:gd name="connsiteY46" fmla="*/ 6376 h 10000"/>
              <a:gd name="connsiteX47" fmla="*/ 2735 w 10000"/>
              <a:gd name="connsiteY47" fmla="*/ 6655 h 10000"/>
              <a:gd name="connsiteX48" fmla="*/ 3035 w 10000"/>
              <a:gd name="connsiteY48" fmla="*/ 6655 h 10000"/>
              <a:gd name="connsiteX49" fmla="*/ 3649 w 10000"/>
              <a:gd name="connsiteY49" fmla="*/ 6655 h 10000"/>
              <a:gd name="connsiteX50" fmla="*/ 3956 w 10000"/>
              <a:gd name="connsiteY50" fmla="*/ 6655 h 10000"/>
              <a:gd name="connsiteX51" fmla="*/ 4260 w 10000"/>
              <a:gd name="connsiteY51" fmla="*/ 6655 h 10000"/>
              <a:gd name="connsiteX52" fmla="*/ 4559 w 10000"/>
              <a:gd name="connsiteY52" fmla="*/ 6655 h 10000"/>
              <a:gd name="connsiteX53" fmla="*/ 4559 w 10000"/>
              <a:gd name="connsiteY53" fmla="*/ 6376 h 10000"/>
              <a:gd name="connsiteX54" fmla="*/ 4861 w 10000"/>
              <a:gd name="connsiteY54" fmla="*/ 6098 h 10000"/>
              <a:gd name="connsiteX55" fmla="*/ 5169 w 10000"/>
              <a:gd name="connsiteY55" fmla="*/ 5819 h 10000"/>
              <a:gd name="connsiteX56" fmla="*/ 5169 w 10000"/>
              <a:gd name="connsiteY56" fmla="*/ 5261 h 10000"/>
              <a:gd name="connsiteX57" fmla="*/ 5472 w 10000"/>
              <a:gd name="connsiteY57" fmla="*/ 4460 h 10000"/>
              <a:gd name="connsiteX58" fmla="*/ 5777 w 10000"/>
              <a:gd name="connsiteY58" fmla="*/ 3345 h 10000"/>
              <a:gd name="connsiteX59" fmla="*/ 6080 w 10000"/>
              <a:gd name="connsiteY59" fmla="*/ 2787 h 10000"/>
              <a:gd name="connsiteX60" fmla="*/ 6080 w 10000"/>
              <a:gd name="connsiteY60" fmla="*/ 2230 h 10000"/>
              <a:gd name="connsiteX61" fmla="*/ 6080 w 10000"/>
              <a:gd name="connsiteY61" fmla="*/ 1951 h 10000"/>
              <a:gd name="connsiteX62" fmla="*/ 6080 w 10000"/>
              <a:gd name="connsiteY62" fmla="*/ 1951 h 10000"/>
              <a:gd name="connsiteX63" fmla="*/ 5777 w 10000"/>
              <a:gd name="connsiteY63" fmla="*/ 1951 h 10000"/>
              <a:gd name="connsiteX0" fmla="*/ 4559 w 10000"/>
              <a:gd name="connsiteY0" fmla="*/ 557 h 10000"/>
              <a:gd name="connsiteX1" fmla="*/ 5777 w 10000"/>
              <a:gd name="connsiteY1" fmla="*/ 0 h 10000"/>
              <a:gd name="connsiteX2" fmla="*/ 6390 w 10000"/>
              <a:gd name="connsiteY2" fmla="*/ 0 h 10000"/>
              <a:gd name="connsiteX3" fmla="*/ 6654 w 10000"/>
              <a:gd name="connsiteY3" fmla="*/ 279 h 10000"/>
              <a:gd name="connsiteX4" fmla="*/ 7258 w 10000"/>
              <a:gd name="connsiteY4" fmla="*/ 279 h 10000"/>
              <a:gd name="connsiteX5" fmla="*/ 7566 w 10000"/>
              <a:gd name="connsiteY5" fmla="*/ 557 h 10000"/>
              <a:gd name="connsiteX6" fmla="*/ 8481 w 10000"/>
              <a:gd name="connsiteY6" fmla="*/ 836 h 10000"/>
              <a:gd name="connsiteX7" fmla="*/ 9087 w 10000"/>
              <a:gd name="connsiteY7" fmla="*/ 1394 h 10000"/>
              <a:gd name="connsiteX8" fmla="*/ 9700 w 10000"/>
              <a:gd name="connsiteY8" fmla="*/ 1672 h 10000"/>
              <a:gd name="connsiteX9" fmla="*/ 10000 w 10000"/>
              <a:gd name="connsiteY9" fmla="*/ 1951 h 10000"/>
              <a:gd name="connsiteX10" fmla="*/ 10000 w 10000"/>
              <a:gd name="connsiteY10" fmla="*/ 1951 h 10000"/>
              <a:gd name="connsiteX11" fmla="*/ 10000 w 10000"/>
              <a:gd name="connsiteY11" fmla="*/ 2230 h 10000"/>
              <a:gd name="connsiteX12" fmla="*/ 9700 w 10000"/>
              <a:gd name="connsiteY12" fmla="*/ 2509 h 10000"/>
              <a:gd name="connsiteX13" fmla="*/ 9700 w 10000"/>
              <a:gd name="connsiteY13" fmla="*/ 2509 h 10000"/>
              <a:gd name="connsiteX14" fmla="*/ 9392 w 10000"/>
              <a:gd name="connsiteY14" fmla="*/ 2509 h 10000"/>
              <a:gd name="connsiteX15" fmla="*/ 9087 w 10000"/>
              <a:gd name="connsiteY15" fmla="*/ 2787 h 10000"/>
              <a:gd name="connsiteX16" fmla="*/ 8781 w 10000"/>
              <a:gd name="connsiteY16" fmla="*/ 3345 h 10000"/>
              <a:gd name="connsiteX17" fmla="*/ 8481 w 10000"/>
              <a:gd name="connsiteY17" fmla="*/ 3624 h 10000"/>
              <a:gd name="connsiteX18" fmla="*/ 8481 w 10000"/>
              <a:gd name="connsiteY18" fmla="*/ 4460 h 10000"/>
              <a:gd name="connsiteX19" fmla="*/ 8178 w 10000"/>
              <a:gd name="connsiteY19" fmla="*/ 4983 h 10000"/>
              <a:gd name="connsiteX20" fmla="*/ 7874 w 10000"/>
              <a:gd name="connsiteY20" fmla="*/ 5819 h 10000"/>
              <a:gd name="connsiteX21" fmla="*/ 7258 w 10000"/>
              <a:gd name="connsiteY21" fmla="*/ 7213 h 10000"/>
              <a:gd name="connsiteX22" fmla="*/ 6954 w 10000"/>
              <a:gd name="connsiteY22" fmla="*/ 8049 h 10000"/>
              <a:gd name="connsiteX23" fmla="*/ 6390 w 10000"/>
              <a:gd name="connsiteY23" fmla="*/ 8606 h 10000"/>
              <a:gd name="connsiteX24" fmla="*/ 6080 w 10000"/>
              <a:gd name="connsiteY24" fmla="*/ 9164 h 10000"/>
              <a:gd name="connsiteX25" fmla="*/ 5472 w 10000"/>
              <a:gd name="connsiteY25" fmla="*/ 9443 h 10000"/>
              <a:gd name="connsiteX26" fmla="*/ 4861 w 10000"/>
              <a:gd name="connsiteY26" fmla="*/ 9721 h 10000"/>
              <a:gd name="connsiteX27" fmla="*/ 4559 w 10000"/>
              <a:gd name="connsiteY27" fmla="*/ 10000 h 10000"/>
              <a:gd name="connsiteX28" fmla="*/ 4260 w 10000"/>
              <a:gd name="connsiteY28" fmla="*/ 10000 h 10000"/>
              <a:gd name="connsiteX29" fmla="*/ 3956 w 10000"/>
              <a:gd name="connsiteY29" fmla="*/ 10000 h 10000"/>
              <a:gd name="connsiteX30" fmla="*/ 3649 w 10000"/>
              <a:gd name="connsiteY30" fmla="*/ 10000 h 10000"/>
              <a:gd name="connsiteX31" fmla="*/ 3649 w 10000"/>
              <a:gd name="connsiteY31" fmla="*/ 9721 h 10000"/>
              <a:gd name="connsiteX32" fmla="*/ 3348 w 10000"/>
              <a:gd name="connsiteY32" fmla="*/ 9443 h 10000"/>
              <a:gd name="connsiteX33" fmla="*/ 3348 w 10000"/>
              <a:gd name="connsiteY33" fmla="*/ 9164 h 10000"/>
              <a:gd name="connsiteX34" fmla="*/ 3348 w 10000"/>
              <a:gd name="connsiteY34" fmla="*/ 8885 h 10000"/>
              <a:gd name="connsiteX35" fmla="*/ 3035 w 10000"/>
              <a:gd name="connsiteY35" fmla="*/ 8328 h 10000"/>
              <a:gd name="connsiteX36" fmla="*/ 2432 w 10000"/>
              <a:gd name="connsiteY36" fmla="*/ 7770 h 10000"/>
              <a:gd name="connsiteX37" fmla="*/ 1521 w 10000"/>
              <a:gd name="connsiteY37" fmla="*/ 7213 h 10000"/>
              <a:gd name="connsiteX38" fmla="*/ 911 w 10000"/>
              <a:gd name="connsiteY38" fmla="*/ 6934 h 10000"/>
              <a:gd name="connsiteX39" fmla="*/ 303 w 10000"/>
              <a:gd name="connsiteY39" fmla="*/ 6655 h 10000"/>
              <a:gd name="connsiteX40" fmla="*/ 0 w 10000"/>
              <a:gd name="connsiteY40" fmla="*/ 6376 h 10000"/>
              <a:gd name="connsiteX41" fmla="*/ 0 w 10000"/>
              <a:gd name="connsiteY41" fmla="*/ 6098 h 10000"/>
              <a:gd name="connsiteX42" fmla="*/ 303 w 10000"/>
              <a:gd name="connsiteY42" fmla="*/ 6098 h 10000"/>
              <a:gd name="connsiteX43" fmla="*/ 607 w 10000"/>
              <a:gd name="connsiteY43" fmla="*/ 6098 h 10000"/>
              <a:gd name="connsiteX44" fmla="*/ 1213 w 10000"/>
              <a:gd name="connsiteY44" fmla="*/ 6098 h 10000"/>
              <a:gd name="connsiteX45" fmla="*/ 1824 w 10000"/>
              <a:gd name="connsiteY45" fmla="*/ 6376 h 10000"/>
              <a:gd name="connsiteX46" fmla="*/ 2735 w 10000"/>
              <a:gd name="connsiteY46" fmla="*/ 6655 h 10000"/>
              <a:gd name="connsiteX47" fmla="*/ 3035 w 10000"/>
              <a:gd name="connsiteY47" fmla="*/ 6655 h 10000"/>
              <a:gd name="connsiteX48" fmla="*/ 3649 w 10000"/>
              <a:gd name="connsiteY48" fmla="*/ 6655 h 10000"/>
              <a:gd name="connsiteX49" fmla="*/ 3956 w 10000"/>
              <a:gd name="connsiteY49" fmla="*/ 6655 h 10000"/>
              <a:gd name="connsiteX50" fmla="*/ 4260 w 10000"/>
              <a:gd name="connsiteY50" fmla="*/ 6655 h 10000"/>
              <a:gd name="connsiteX51" fmla="*/ 4559 w 10000"/>
              <a:gd name="connsiteY51" fmla="*/ 6655 h 10000"/>
              <a:gd name="connsiteX52" fmla="*/ 4559 w 10000"/>
              <a:gd name="connsiteY52" fmla="*/ 6376 h 10000"/>
              <a:gd name="connsiteX53" fmla="*/ 4861 w 10000"/>
              <a:gd name="connsiteY53" fmla="*/ 6098 h 10000"/>
              <a:gd name="connsiteX54" fmla="*/ 5169 w 10000"/>
              <a:gd name="connsiteY54" fmla="*/ 5819 h 10000"/>
              <a:gd name="connsiteX55" fmla="*/ 5169 w 10000"/>
              <a:gd name="connsiteY55" fmla="*/ 5261 h 10000"/>
              <a:gd name="connsiteX56" fmla="*/ 5472 w 10000"/>
              <a:gd name="connsiteY56" fmla="*/ 4460 h 10000"/>
              <a:gd name="connsiteX57" fmla="*/ 5777 w 10000"/>
              <a:gd name="connsiteY57" fmla="*/ 3345 h 10000"/>
              <a:gd name="connsiteX58" fmla="*/ 6080 w 10000"/>
              <a:gd name="connsiteY58" fmla="*/ 2787 h 10000"/>
              <a:gd name="connsiteX59" fmla="*/ 6080 w 10000"/>
              <a:gd name="connsiteY59" fmla="*/ 2230 h 10000"/>
              <a:gd name="connsiteX60" fmla="*/ 6080 w 10000"/>
              <a:gd name="connsiteY60" fmla="*/ 1951 h 10000"/>
              <a:gd name="connsiteX61" fmla="*/ 6080 w 10000"/>
              <a:gd name="connsiteY61" fmla="*/ 1951 h 10000"/>
              <a:gd name="connsiteX62" fmla="*/ 5777 w 10000"/>
              <a:gd name="connsiteY62" fmla="*/ 1951 h 10000"/>
              <a:gd name="connsiteX0" fmla="*/ 5777 w 10000"/>
              <a:gd name="connsiteY0" fmla="*/ 0 h 10000"/>
              <a:gd name="connsiteX1" fmla="*/ 6390 w 10000"/>
              <a:gd name="connsiteY1" fmla="*/ 0 h 10000"/>
              <a:gd name="connsiteX2" fmla="*/ 6654 w 10000"/>
              <a:gd name="connsiteY2" fmla="*/ 279 h 10000"/>
              <a:gd name="connsiteX3" fmla="*/ 7258 w 10000"/>
              <a:gd name="connsiteY3" fmla="*/ 279 h 10000"/>
              <a:gd name="connsiteX4" fmla="*/ 7566 w 10000"/>
              <a:gd name="connsiteY4" fmla="*/ 557 h 10000"/>
              <a:gd name="connsiteX5" fmla="*/ 8481 w 10000"/>
              <a:gd name="connsiteY5" fmla="*/ 836 h 10000"/>
              <a:gd name="connsiteX6" fmla="*/ 9087 w 10000"/>
              <a:gd name="connsiteY6" fmla="*/ 1394 h 10000"/>
              <a:gd name="connsiteX7" fmla="*/ 9700 w 10000"/>
              <a:gd name="connsiteY7" fmla="*/ 1672 h 10000"/>
              <a:gd name="connsiteX8" fmla="*/ 10000 w 10000"/>
              <a:gd name="connsiteY8" fmla="*/ 1951 h 10000"/>
              <a:gd name="connsiteX9" fmla="*/ 10000 w 10000"/>
              <a:gd name="connsiteY9" fmla="*/ 1951 h 10000"/>
              <a:gd name="connsiteX10" fmla="*/ 10000 w 10000"/>
              <a:gd name="connsiteY10" fmla="*/ 2230 h 10000"/>
              <a:gd name="connsiteX11" fmla="*/ 9700 w 10000"/>
              <a:gd name="connsiteY11" fmla="*/ 2509 h 10000"/>
              <a:gd name="connsiteX12" fmla="*/ 9700 w 10000"/>
              <a:gd name="connsiteY12" fmla="*/ 2509 h 10000"/>
              <a:gd name="connsiteX13" fmla="*/ 9392 w 10000"/>
              <a:gd name="connsiteY13" fmla="*/ 2509 h 10000"/>
              <a:gd name="connsiteX14" fmla="*/ 9087 w 10000"/>
              <a:gd name="connsiteY14" fmla="*/ 2787 h 10000"/>
              <a:gd name="connsiteX15" fmla="*/ 8781 w 10000"/>
              <a:gd name="connsiteY15" fmla="*/ 3345 h 10000"/>
              <a:gd name="connsiteX16" fmla="*/ 8481 w 10000"/>
              <a:gd name="connsiteY16" fmla="*/ 3624 h 10000"/>
              <a:gd name="connsiteX17" fmla="*/ 8481 w 10000"/>
              <a:gd name="connsiteY17" fmla="*/ 4460 h 10000"/>
              <a:gd name="connsiteX18" fmla="*/ 8178 w 10000"/>
              <a:gd name="connsiteY18" fmla="*/ 4983 h 10000"/>
              <a:gd name="connsiteX19" fmla="*/ 7874 w 10000"/>
              <a:gd name="connsiteY19" fmla="*/ 5819 h 10000"/>
              <a:gd name="connsiteX20" fmla="*/ 7258 w 10000"/>
              <a:gd name="connsiteY20" fmla="*/ 7213 h 10000"/>
              <a:gd name="connsiteX21" fmla="*/ 6954 w 10000"/>
              <a:gd name="connsiteY21" fmla="*/ 8049 h 10000"/>
              <a:gd name="connsiteX22" fmla="*/ 6390 w 10000"/>
              <a:gd name="connsiteY22" fmla="*/ 8606 h 10000"/>
              <a:gd name="connsiteX23" fmla="*/ 6080 w 10000"/>
              <a:gd name="connsiteY23" fmla="*/ 9164 h 10000"/>
              <a:gd name="connsiteX24" fmla="*/ 5472 w 10000"/>
              <a:gd name="connsiteY24" fmla="*/ 9443 h 10000"/>
              <a:gd name="connsiteX25" fmla="*/ 4861 w 10000"/>
              <a:gd name="connsiteY25" fmla="*/ 9721 h 10000"/>
              <a:gd name="connsiteX26" fmla="*/ 4559 w 10000"/>
              <a:gd name="connsiteY26" fmla="*/ 10000 h 10000"/>
              <a:gd name="connsiteX27" fmla="*/ 4260 w 10000"/>
              <a:gd name="connsiteY27" fmla="*/ 10000 h 10000"/>
              <a:gd name="connsiteX28" fmla="*/ 3956 w 10000"/>
              <a:gd name="connsiteY28" fmla="*/ 10000 h 10000"/>
              <a:gd name="connsiteX29" fmla="*/ 3649 w 10000"/>
              <a:gd name="connsiteY29" fmla="*/ 10000 h 10000"/>
              <a:gd name="connsiteX30" fmla="*/ 3649 w 10000"/>
              <a:gd name="connsiteY30" fmla="*/ 9721 h 10000"/>
              <a:gd name="connsiteX31" fmla="*/ 3348 w 10000"/>
              <a:gd name="connsiteY31" fmla="*/ 9443 h 10000"/>
              <a:gd name="connsiteX32" fmla="*/ 3348 w 10000"/>
              <a:gd name="connsiteY32" fmla="*/ 9164 h 10000"/>
              <a:gd name="connsiteX33" fmla="*/ 3348 w 10000"/>
              <a:gd name="connsiteY33" fmla="*/ 8885 h 10000"/>
              <a:gd name="connsiteX34" fmla="*/ 3035 w 10000"/>
              <a:gd name="connsiteY34" fmla="*/ 8328 h 10000"/>
              <a:gd name="connsiteX35" fmla="*/ 2432 w 10000"/>
              <a:gd name="connsiteY35" fmla="*/ 7770 h 10000"/>
              <a:gd name="connsiteX36" fmla="*/ 1521 w 10000"/>
              <a:gd name="connsiteY36" fmla="*/ 7213 h 10000"/>
              <a:gd name="connsiteX37" fmla="*/ 911 w 10000"/>
              <a:gd name="connsiteY37" fmla="*/ 6934 h 10000"/>
              <a:gd name="connsiteX38" fmla="*/ 303 w 10000"/>
              <a:gd name="connsiteY38" fmla="*/ 6655 h 10000"/>
              <a:gd name="connsiteX39" fmla="*/ 0 w 10000"/>
              <a:gd name="connsiteY39" fmla="*/ 6376 h 10000"/>
              <a:gd name="connsiteX40" fmla="*/ 0 w 10000"/>
              <a:gd name="connsiteY40" fmla="*/ 6098 h 10000"/>
              <a:gd name="connsiteX41" fmla="*/ 303 w 10000"/>
              <a:gd name="connsiteY41" fmla="*/ 6098 h 10000"/>
              <a:gd name="connsiteX42" fmla="*/ 607 w 10000"/>
              <a:gd name="connsiteY42" fmla="*/ 6098 h 10000"/>
              <a:gd name="connsiteX43" fmla="*/ 1213 w 10000"/>
              <a:gd name="connsiteY43" fmla="*/ 6098 h 10000"/>
              <a:gd name="connsiteX44" fmla="*/ 1824 w 10000"/>
              <a:gd name="connsiteY44" fmla="*/ 6376 h 10000"/>
              <a:gd name="connsiteX45" fmla="*/ 2735 w 10000"/>
              <a:gd name="connsiteY45" fmla="*/ 6655 h 10000"/>
              <a:gd name="connsiteX46" fmla="*/ 3035 w 10000"/>
              <a:gd name="connsiteY46" fmla="*/ 6655 h 10000"/>
              <a:gd name="connsiteX47" fmla="*/ 3649 w 10000"/>
              <a:gd name="connsiteY47" fmla="*/ 6655 h 10000"/>
              <a:gd name="connsiteX48" fmla="*/ 3956 w 10000"/>
              <a:gd name="connsiteY48" fmla="*/ 6655 h 10000"/>
              <a:gd name="connsiteX49" fmla="*/ 4260 w 10000"/>
              <a:gd name="connsiteY49" fmla="*/ 6655 h 10000"/>
              <a:gd name="connsiteX50" fmla="*/ 4559 w 10000"/>
              <a:gd name="connsiteY50" fmla="*/ 6655 h 10000"/>
              <a:gd name="connsiteX51" fmla="*/ 4559 w 10000"/>
              <a:gd name="connsiteY51" fmla="*/ 6376 h 10000"/>
              <a:gd name="connsiteX52" fmla="*/ 4861 w 10000"/>
              <a:gd name="connsiteY52" fmla="*/ 6098 h 10000"/>
              <a:gd name="connsiteX53" fmla="*/ 5169 w 10000"/>
              <a:gd name="connsiteY53" fmla="*/ 5819 h 10000"/>
              <a:gd name="connsiteX54" fmla="*/ 5169 w 10000"/>
              <a:gd name="connsiteY54" fmla="*/ 5261 h 10000"/>
              <a:gd name="connsiteX55" fmla="*/ 5472 w 10000"/>
              <a:gd name="connsiteY55" fmla="*/ 4460 h 10000"/>
              <a:gd name="connsiteX56" fmla="*/ 5777 w 10000"/>
              <a:gd name="connsiteY56" fmla="*/ 3345 h 10000"/>
              <a:gd name="connsiteX57" fmla="*/ 6080 w 10000"/>
              <a:gd name="connsiteY57" fmla="*/ 2787 h 10000"/>
              <a:gd name="connsiteX58" fmla="*/ 6080 w 10000"/>
              <a:gd name="connsiteY58" fmla="*/ 2230 h 10000"/>
              <a:gd name="connsiteX59" fmla="*/ 6080 w 10000"/>
              <a:gd name="connsiteY59" fmla="*/ 1951 h 10000"/>
              <a:gd name="connsiteX60" fmla="*/ 6080 w 10000"/>
              <a:gd name="connsiteY60" fmla="*/ 1951 h 10000"/>
              <a:gd name="connsiteX61" fmla="*/ 5777 w 10000"/>
              <a:gd name="connsiteY61" fmla="*/ 1951 h 10000"/>
              <a:gd name="connsiteX0" fmla="*/ 6390 w 10000"/>
              <a:gd name="connsiteY0" fmla="*/ 0 h 10000"/>
              <a:gd name="connsiteX1" fmla="*/ 6654 w 10000"/>
              <a:gd name="connsiteY1" fmla="*/ 279 h 10000"/>
              <a:gd name="connsiteX2" fmla="*/ 7258 w 10000"/>
              <a:gd name="connsiteY2" fmla="*/ 279 h 10000"/>
              <a:gd name="connsiteX3" fmla="*/ 7566 w 10000"/>
              <a:gd name="connsiteY3" fmla="*/ 557 h 10000"/>
              <a:gd name="connsiteX4" fmla="*/ 8481 w 10000"/>
              <a:gd name="connsiteY4" fmla="*/ 836 h 10000"/>
              <a:gd name="connsiteX5" fmla="*/ 9087 w 10000"/>
              <a:gd name="connsiteY5" fmla="*/ 1394 h 10000"/>
              <a:gd name="connsiteX6" fmla="*/ 9700 w 10000"/>
              <a:gd name="connsiteY6" fmla="*/ 1672 h 10000"/>
              <a:gd name="connsiteX7" fmla="*/ 10000 w 10000"/>
              <a:gd name="connsiteY7" fmla="*/ 1951 h 10000"/>
              <a:gd name="connsiteX8" fmla="*/ 10000 w 10000"/>
              <a:gd name="connsiteY8" fmla="*/ 1951 h 10000"/>
              <a:gd name="connsiteX9" fmla="*/ 10000 w 10000"/>
              <a:gd name="connsiteY9" fmla="*/ 2230 h 10000"/>
              <a:gd name="connsiteX10" fmla="*/ 9700 w 10000"/>
              <a:gd name="connsiteY10" fmla="*/ 2509 h 10000"/>
              <a:gd name="connsiteX11" fmla="*/ 9700 w 10000"/>
              <a:gd name="connsiteY11" fmla="*/ 2509 h 10000"/>
              <a:gd name="connsiteX12" fmla="*/ 9392 w 10000"/>
              <a:gd name="connsiteY12" fmla="*/ 2509 h 10000"/>
              <a:gd name="connsiteX13" fmla="*/ 9087 w 10000"/>
              <a:gd name="connsiteY13" fmla="*/ 2787 h 10000"/>
              <a:gd name="connsiteX14" fmla="*/ 8781 w 10000"/>
              <a:gd name="connsiteY14" fmla="*/ 3345 h 10000"/>
              <a:gd name="connsiteX15" fmla="*/ 8481 w 10000"/>
              <a:gd name="connsiteY15" fmla="*/ 3624 h 10000"/>
              <a:gd name="connsiteX16" fmla="*/ 8481 w 10000"/>
              <a:gd name="connsiteY16" fmla="*/ 4460 h 10000"/>
              <a:gd name="connsiteX17" fmla="*/ 8178 w 10000"/>
              <a:gd name="connsiteY17" fmla="*/ 4983 h 10000"/>
              <a:gd name="connsiteX18" fmla="*/ 7874 w 10000"/>
              <a:gd name="connsiteY18" fmla="*/ 5819 h 10000"/>
              <a:gd name="connsiteX19" fmla="*/ 7258 w 10000"/>
              <a:gd name="connsiteY19" fmla="*/ 7213 h 10000"/>
              <a:gd name="connsiteX20" fmla="*/ 6954 w 10000"/>
              <a:gd name="connsiteY20" fmla="*/ 8049 h 10000"/>
              <a:gd name="connsiteX21" fmla="*/ 6390 w 10000"/>
              <a:gd name="connsiteY21" fmla="*/ 8606 h 10000"/>
              <a:gd name="connsiteX22" fmla="*/ 6080 w 10000"/>
              <a:gd name="connsiteY22" fmla="*/ 9164 h 10000"/>
              <a:gd name="connsiteX23" fmla="*/ 5472 w 10000"/>
              <a:gd name="connsiteY23" fmla="*/ 9443 h 10000"/>
              <a:gd name="connsiteX24" fmla="*/ 4861 w 10000"/>
              <a:gd name="connsiteY24" fmla="*/ 9721 h 10000"/>
              <a:gd name="connsiteX25" fmla="*/ 4559 w 10000"/>
              <a:gd name="connsiteY25" fmla="*/ 10000 h 10000"/>
              <a:gd name="connsiteX26" fmla="*/ 4260 w 10000"/>
              <a:gd name="connsiteY26" fmla="*/ 10000 h 10000"/>
              <a:gd name="connsiteX27" fmla="*/ 3956 w 10000"/>
              <a:gd name="connsiteY27" fmla="*/ 10000 h 10000"/>
              <a:gd name="connsiteX28" fmla="*/ 3649 w 10000"/>
              <a:gd name="connsiteY28" fmla="*/ 10000 h 10000"/>
              <a:gd name="connsiteX29" fmla="*/ 3649 w 10000"/>
              <a:gd name="connsiteY29" fmla="*/ 9721 h 10000"/>
              <a:gd name="connsiteX30" fmla="*/ 3348 w 10000"/>
              <a:gd name="connsiteY30" fmla="*/ 9443 h 10000"/>
              <a:gd name="connsiteX31" fmla="*/ 3348 w 10000"/>
              <a:gd name="connsiteY31" fmla="*/ 9164 h 10000"/>
              <a:gd name="connsiteX32" fmla="*/ 3348 w 10000"/>
              <a:gd name="connsiteY32" fmla="*/ 8885 h 10000"/>
              <a:gd name="connsiteX33" fmla="*/ 3035 w 10000"/>
              <a:gd name="connsiteY33" fmla="*/ 8328 h 10000"/>
              <a:gd name="connsiteX34" fmla="*/ 2432 w 10000"/>
              <a:gd name="connsiteY34" fmla="*/ 7770 h 10000"/>
              <a:gd name="connsiteX35" fmla="*/ 1521 w 10000"/>
              <a:gd name="connsiteY35" fmla="*/ 7213 h 10000"/>
              <a:gd name="connsiteX36" fmla="*/ 911 w 10000"/>
              <a:gd name="connsiteY36" fmla="*/ 6934 h 10000"/>
              <a:gd name="connsiteX37" fmla="*/ 303 w 10000"/>
              <a:gd name="connsiteY37" fmla="*/ 6655 h 10000"/>
              <a:gd name="connsiteX38" fmla="*/ 0 w 10000"/>
              <a:gd name="connsiteY38" fmla="*/ 6376 h 10000"/>
              <a:gd name="connsiteX39" fmla="*/ 0 w 10000"/>
              <a:gd name="connsiteY39" fmla="*/ 6098 h 10000"/>
              <a:gd name="connsiteX40" fmla="*/ 303 w 10000"/>
              <a:gd name="connsiteY40" fmla="*/ 6098 h 10000"/>
              <a:gd name="connsiteX41" fmla="*/ 607 w 10000"/>
              <a:gd name="connsiteY41" fmla="*/ 6098 h 10000"/>
              <a:gd name="connsiteX42" fmla="*/ 1213 w 10000"/>
              <a:gd name="connsiteY42" fmla="*/ 6098 h 10000"/>
              <a:gd name="connsiteX43" fmla="*/ 1824 w 10000"/>
              <a:gd name="connsiteY43" fmla="*/ 6376 h 10000"/>
              <a:gd name="connsiteX44" fmla="*/ 2735 w 10000"/>
              <a:gd name="connsiteY44" fmla="*/ 6655 h 10000"/>
              <a:gd name="connsiteX45" fmla="*/ 3035 w 10000"/>
              <a:gd name="connsiteY45" fmla="*/ 6655 h 10000"/>
              <a:gd name="connsiteX46" fmla="*/ 3649 w 10000"/>
              <a:gd name="connsiteY46" fmla="*/ 6655 h 10000"/>
              <a:gd name="connsiteX47" fmla="*/ 3956 w 10000"/>
              <a:gd name="connsiteY47" fmla="*/ 6655 h 10000"/>
              <a:gd name="connsiteX48" fmla="*/ 4260 w 10000"/>
              <a:gd name="connsiteY48" fmla="*/ 6655 h 10000"/>
              <a:gd name="connsiteX49" fmla="*/ 4559 w 10000"/>
              <a:gd name="connsiteY49" fmla="*/ 6655 h 10000"/>
              <a:gd name="connsiteX50" fmla="*/ 4559 w 10000"/>
              <a:gd name="connsiteY50" fmla="*/ 6376 h 10000"/>
              <a:gd name="connsiteX51" fmla="*/ 4861 w 10000"/>
              <a:gd name="connsiteY51" fmla="*/ 6098 h 10000"/>
              <a:gd name="connsiteX52" fmla="*/ 5169 w 10000"/>
              <a:gd name="connsiteY52" fmla="*/ 5819 h 10000"/>
              <a:gd name="connsiteX53" fmla="*/ 5169 w 10000"/>
              <a:gd name="connsiteY53" fmla="*/ 5261 h 10000"/>
              <a:gd name="connsiteX54" fmla="*/ 5472 w 10000"/>
              <a:gd name="connsiteY54" fmla="*/ 4460 h 10000"/>
              <a:gd name="connsiteX55" fmla="*/ 5777 w 10000"/>
              <a:gd name="connsiteY55" fmla="*/ 3345 h 10000"/>
              <a:gd name="connsiteX56" fmla="*/ 6080 w 10000"/>
              <a:gd name="connsiteY56" fmla="*/ 2787 h 10000"/>
              <a:gd name="connsiteX57" fmla="*/ 6080 w 10000"/>
              <a:gd name="connsiteY57" fmla="*/ 2230 h 10000"/>
              <a:gd name="connsiteX58" fmla="*/ 6080 w 10000"/>
              <a:gd name="connsiteY58" fmla="*/ 1951 h 10000"/>
              <a:gd name="connsiteX59" fmla="*/ 6080 w 10000"/>
              <a:gd name="connsiteY59" fmla="*/ 1951 h 10000"/>
              <a:gd name="connsiteX60" fmla="*/ 5777 w 10000"/>
              <a:gd name="connsiteY60" fmla="*/ 1951 h 10000"/>
              <a:gd name="connsiteX0" fmla="*/ 6390 w 10000"/>
              <a:gd name="connsiteY0" fmla="*/ 0 h 10000"/>
              <a:gd name="connsiteX1" fmla="*/ 6654 w 10000"/>
              <a:gd name="connsiteY1" fmla="*/ 279 h 10000"/>
              <a:gd name="connsiteX2" fmla="*/ 7258 w 10000"/>
              <a:gd name="connsiteY2" fmla="*/ 279 h 10000"/>
              <a:gd name="connsiteX3" fmla="*/ 7566 w 10000"/>
              <a:gd name="connsiteY3" fmla="*/ 557 h 10000"/>
              <a:gd name="connsiteX4" fmla="*/ 8481 w 10000"/>
              <a:gd name="connsiteY4" fmla="*/ 836 h 10000"/>
              <a:gd name="connsiteX5" fmla="*/ 9087 w 10000"/>
              <a:gd name="connsiteY5" fmla="*/ 1394 h 10000"/>
              <a:gd name="connsiteX6" fmla="*/ 9700 w 10000"/>
              <a:gd name="connsiteY6" fmla="*/ 1672 h 10000"/>
              <a:gd name="connsiteX7" fmla="*/ 10000 w 10000"/>
              <a:gd name="connsiteY7" fmla="*/ 1951 h 10000"/>
              <a:gd name="connsiteX8" fmla="*/ 10000 w 10000"/>
              <a:gd name="connsiteY8" fmla="*/ 1951 h 10000"/>
              <a:gd name="connsiteX9" fmla="*/ 10000 w 10000"/>
              <a:gd name="connsiteY9" fmla="*/ 2230 h 10000"/>
              <a:gd name="connsiteX10" fmla="*/ 9700 w 10000"/>
              <a:gd name="connsiteY10" fmla="*/ 2509 h 10000"/>
              <a:gd name="connsiteX11" fmla="*/ 9700 w 10000"/>
              <a:gd name="connsiteY11" fmla="*/ 2509 h 10000"/>
              <a:gd name="connsiteX12" fmla="*/ 9392 w 10000"/>
              <a:gd name="connsiteY12" fmla="*/ 2509 h 10000"/>
              <a:gd name="connsiteX13" fmla="*/ 9087 w 10000"/>
              <a:gd name="connsiteY13" fmla="*/ 2787 h 10000"/>
              <a:gd name="connsiteX14" fmla="*/ 8781 w 10000"/>
              <a:gd name="connsiteY14" fmla="*/ 3345 h 10000"/>
              <a:gd name="connsiteX15" fmla="*/ 8481 w 10000"/>
              <a:gd name="connsiteY15" fmla="*/ 3624 h 10000"/>
              <a:gd name="connsiteX16" fmla="*/ 8481 w 10000"/>
              <a:gd name="connsiteY16" fmla="*/ 4460 h 10000"/>
              <a:gd name="connsiteX17" fmla="*/ 8178 w 10000"/>
              <a:gd name="connsiteY17" fmla="*/ 4983 h 10000"/>
              <a:gd name="connsiteX18" fmla="*/ 7874 w 10000"/>
              <a:gd name="connsiteY18" fmla="*/ 5819 h 10000"/>
              <a:gd name="connsiteX19" fmla="*/ 7258 w 10000"/>
              <a:gd name="connsiteY19" fmla="*/ 7213 h 10000"/>
              <a:gd name="connsiteX20" fmla="*/ 6954 w 10000"/>
              <a:gd name="connsiteY20" fmla="*/ 8049 h 10000"/>
              <a:gd name="connsiteX21" fmla="*/ 6390 w 10000"/>
              <a:gd name="connsiteY21" fmla="*/ 8606 h 10000"/>
              <a:gd name="connsiteX22" fmla="*/ 6080 w 10000"/>
              <a:gd name="connsiteY22" fmla="*/ 9164 h 10000"/>
              <a:gd name="connsiteX23" fmla="*/ 5472 w 10000"/>
              <a:gd name="connsiteY23" fmla="*/ 9443 h 10000"/>
              <a:gd name="connsiteX24" fmla="*/ 4861 w 10000"/>
              <a:gd name="connsiteY24" fmla="*/ 9721 h 10000"/>
              <a:gd name="connsiteX25" fmla="*/ 4559 w 10000"/>
              <a:gd name="connsiteY25" fmla="*/ 10000 h 10000"/>
              <a:gd name="connsiteX26" fmla="*/ 4260 w 10000"/>
              <a:gd name="connsiteY26" fmla="*/ 10000 h 10000"/>
              <a:gd name="connsiteX27" fmla="*/ 3956 w 10000"/>
              <a:gd name="connsiteY27" fmla="*/ 10000 h 10000"/>
              <a:gd name="connsiteX28" fmla="*/ 3649 w 10000"/>
              <a:gd name="connsiteY28" fmla="*/ 10000 h 10000"/>
              <a:gd name="connsiteX29" fmla="*/ 3649 w 10000"/>
              <a:gd name="connsiteY29" fmla="*/ 9721 h 10000"/>
              <a:gd name="connsiteX30" fmla="*/ 3348 w 10000"/>
              <a:gd name="connsiteY30" fmla="*/ 9443 h 10000"/>
              <a:gd name="connsiteX31" fmla="*/ 3348 w 10000"/>
              <a:gd name="connsiteY31" fmla="*/ 9164 h 10000"/>
              <a:gd name="connsiteX32" fmla="*/ 3348 w 10000"/>
              <a:gd name="connsiteY32" fmla="*/ 8885 h 10000"/>
              <a:gd name="connsiteX33" fmla="*/ 3035 w 10000"/>
              <a:gd name="connsiteY33" fmla="*/ 8328 h 10000"/>
              <a:gd name="connsiteX34" fmla="*/ 2432 w 10000"/>
              <a:gd name="connsiteY34" fmla="*/ 7770 h 10000"/>
              <a:gd name="connsiteX35" fmla="*/ 1521 w 10000"/>
              <a:gd name="connsiteY35" fmla="*/ 7213 h 10000"/>
              <a:gd name="connsiteX36" fmla="*/ 911 w 10000"/>
              <a:gd name="connsiteY36" fmla="*/ 6934 h 10000"/>
              <a:gd name="connsiteX37" fmla="*/ 303 w 10000"/>
              <a:gd name="connsiteY37" fmla="*/ 6655 h 10000"/>
              <a:gd name="connsiteX38" fmla="*/ 0 w 10000"/>
              <a:gd name="connsiteY38" fmla="*/ 6376 h 10000"/>
              <a:gd name="connsiteX39" fmla="*/ 0 w 10000"/>
              <a:gd name="connsiteY39" fmla="*/ 6098 h 10000"/>
              <a:gd name="connsiteX40" fmla="*/ 303 w 10000"/>
              <a:gd name="connsiteY40" fmla="*/ 6098 h 10000"/>
              <a:gd name="connsiteX41" fmla="*/ 607 w 10000"/>
              <a:gd name="connsiteY41" fmla="*/ 6098 h 10000"/>
              <a:gd name="connsiteX42" fmla="*/ 1213 w 10000"/>
              <a:gd name="connsiteY42" fmla="*/ 6098 h 10000"/>
              <a:gd name="connsiteX43" fmla="*/ 1824 w 10000"/>
              <a:gd name="connsiteY43" fmla="*/ 6376 h 10000"/>
              <a:gd name="connsiteX44" fmla="*/ 2735 w 10000"/>
              <a:gd name="connsiteY44" fmla="*/ 6655 h 10000"/>
              <a:gd name="connsiteX45" fmla="*/ 3035 w 10000"/>
              <a:gd name="connsiteY45" fmla="*/ 6655 h 10000"/>
              <a:gd name="connsiteX46" fmla="*/ 3649 w 10000"/>
              <a:gd name="connsiteY46" fmla="*/ 6655 h 10000"/>
              <a:gd name="connsiteX47" fmla="*/ 3956 w 10000"/>
              <a:gd name="connsiteY47" fmla="*/ 6655 h 10000"/>
              <a:gd name="connsiteX48" fmla="*/ 4260 w 10000"/>
              <a:gd name="connsiteY48" fmla="*/ 6655 h 10000"/>
              <a:gd name="connsiteX49" fmla="*/ 4559 w 10000"/>
              <a:gd name="connsiteY49" fmla="*/ 6655 h 10000"/>
              <a:gd name="connsiteX50" fmla="*/ 4559 w 10000"/>
              <a:gd name="connsiteY50" fmla="*/ 6376 h 10000"/>
              <a:gd name="connsiteX51" fmla="*/ 4861 w 10000"/>
              <a:gd name="connsiteY51" fmla="*/ 6098 h 10000"/>
              <a:gd name="connsiteX52" fmla="*/ 5169 w 10000"/>
              <a:gd name="connsiteY52" fmla="*/ 5819 h 10000"/>
              <a:gd name="connsiteX53" fmla="*/ 5169 w 10000"/>
              <a:gd name="connsiteY53" fmla="*/ 5261 h 10000"/>
              <a:gd name="connsiteX54" fmla="*/ 5472 w 10000"/>
              <a:gd name="connsiteY54" fmla="*/ 4460 h 10000"/>
              <a:gd name="connsiteX55" fmla="*/ 5777 w 10000"/>
              <a:gd name="connsiteY55" fmla="*/ 3345 h 10000"/>
              <a:gd name="connsiteX56" fmla="*/ 6080 w 10000"/>
              <a:gd name="connsiteY56" fmla="*/ 2787 h 10000"/>
              <a:gd name="connsiteX57" fmla="*/ 6080 w 10000"/>
              <a:gd name="connsiteY57" fmla="*/ 2230 h 10000"/>
              <a:gd name="connsiteX58" fmla="*/ 6080 w 10000"/>
              <a:gd name="connsiteY58" fmla="*/ 1951 h 10000"/>
              <a:gd name="connsiteX59" fmla="*/ 5777 w 10000"/>
              <a:gd name="connsiteY59" fmla="*/ 1951 h 10000"/>
              <a:gd name="connsiteX0" fmla="*/ 6390 w 10000"/>
              <a:gd name="connsiteY0" fmla="*/ 0 h 10000"/>
              <a:gd name="connsiteX1" fmla="*/ 6654 w 10000"/>
              <a:gd name="connsiteY1" fmla="*/ 279 h 10000"/>
              <a:gd name="connsiteX2" fmla="*/ 7258 w 10000"/>
              <a:gd name="connsiteY2" fmla="*/ 279 h 10000"/>
              <a:gd name="connsiteX3" fmla="*/ 7566 w 10000"/>
              <a:gd name="connsiteY3" fmla="*/ 557 h 10000"/>
              <a:gd name="connsiteX4" fmla="*/ 8481 w 10000"/>
              <a:gd name="connsiteY4" fmla="*/ 836 h 10000"/>
              <a:gd name="connsiteX5" fmla="*/ 9087 w 10000"/>
              <a:gd name="connsiteY5" fmla="*/ 1394 h 10000"/>
              <a:gd name="connsiteX6" fmla="*/ 9700 w 10000"/>
              <a:gd name="connsiteY6" fmla="*/ 1672 h 10000"/>
              <a:gd name="connsiteX7" fmla="*/ 10000 w 10000"/>
              <a:gd name="connsiteY7" fmla="*/ 1951 h 10000"/>
              <a:gd name="connsiteX8" fmla="*/ 10000 w 10000"/>
              <a:gd name="connsiteY8" fmla="*/ 1951 h 10000"/>
              <a:gd name="connsiteX9" fmla="*/ 10000 w 10000"/>
              <a:gd name="connsiteY9" fmla="*/ 2230 h 10000"/>
              <a:gd name="connsiteX10" fmla="*/ 9700 w 10000"/>
              <a:gd name="connsiteY10" fmla="*/ 2509 h 10000"/>
              <a:gd name="connsiteX11" fmla="*/ 9700 w 10000"/>
              <a:gd name="connsiteY11" fmla="*/ 2509 h 10000"/>
              <a:gd name="connsiteX12" fmla="*/ 9392 w 10000"/>
              <a:gd name="connsiteY12" fmla="*/ 2509 h 10000"/>
              <a:gd name="connsiteX13" fmla="*/ 9087 w 10000"/>
              <a:gd name="connsiteY13" fmla="*/ 2787 h 10000"/>
              <a:gd name="connsiteX14" fmla="*/ 8781 w 10000"/>
              <a:gd name="connsiteY14" fmla="*/ 3345 h 10000"/>
              <a:gd name="connsiteX15" fmla="*/ 8481 w 10000"/>
              <a:gd name="connsiteY15" fmla="*/ 3624 h 10000"/>
              <a:gd name="connsiteX16" fmla="*/ 8481 w 10000"/>
              <a:gd name="connsiteY16" fmla="*/ 4460 h 10000"/>
              <a:gd name="connsiteX17" fmla="*/ 8178 w 10000"/>
              <a:gd name="connsiteY17" fmla="*/ 4983 h 10000"/>
              <a:gd name="connsiteX18" fmla="*/ 7874 w 10000"/>
              <a:gd name="connsiteY18" fmla="*/ 5819 h 10000"/>
              <a:gd name="connsiteX19" fmla="*/ 7258 w 10000"/>
              <a:gd name="connsiteY19" fmla="*/ 7213 h 10000"/>
              <a:gd name="connsiteX20" fmla="*/ 6954 w 10000"/>
              <a:gd name="connsiteY20" fmla="*/ 8049 h 10000"/>
              <a:gd name="connsiteX21" fmla="*/ 6390 w 10000"/>
              <a:gd name="connsiteY21" fmla="*/ 8606 h 10000"/>
              <a:gd name="connsiteX22" fmla="*/ 6080 w 10000"/>
              <a:gd name="connsiteY22" fmla="*/ 9164 h 10000"/>
              <a:gd name="connsiteX23" fmla="*/ 5472 w 10000"/>
              <a:gd name="connsiteY23" fmla="*/ 9443 h 10000"/>
              <a:gd name="connsiteX24" fmla="*/ 4861 w 10000"/>
              <a:gd name="connsiteY24" fmla="*/ 9721 h 10000"/>
              <a:gd name="connsiteX25" fmla="*/ 4559 w 10000"/>
              <a:gd name="connsiteY25" fmla="*/ 10000 h 10000"/>
              <a:gd name="connsiteX26" fmla="*/ 4260 w 10000"/>
              <a:gd name="connsiteY26" fmla="*/ 10000 h 10000"/>
              <a:gd name="connsiteX27" fmla="*/ 3956 w 10000"/>
              <a:gd name="connsiteY27" fmla="*/ 10000 h 10000"/>
              <a:gd name="connsiteX28" fmla="*/ 3649 w 10000"/>
              <a:gd name="connsiteY28" fmla="*/ 10000 h 10000"/>
              <a:gd name="connsiteX29" fmla="*/ 3649 w 10000"/>
              <a:gd name="connsiteY29" fmla="*/ 9721 h 10000"/>
              <a:gd name="connsiteX30" fmla="*/ 3348 w 10000"/>
              <a:gd name="connsiteY30" fmla="*/ 9443 h 10000"/>
              <a:gd name="connsiteX31" fmla="*/ 3348 w 10000"/>
              <a:gd name="connsiteY31" fmla="*/ 9164 h 10000"/>
              <a:gd name="connsiteX32" fmla="*/ 3348 w 10000"/>
              <a:gd name="connsiteY32" fmla="*/ 8885 h 10000"/>
              <a:gd name="connsiteX33" fmla="*/ 3035 w 10000"/>
              <a:gd name="connsiteY33" fmla="*/ 8328 h 10000"/>
              <a:gd name="connsiteX34" fmla="*/ 2432 w 10000"/>
              <a:gd name="connsiteY34" fmla="*/ 7770 h 10000"/>
              <a:gd name="connsiteX35" fmla="*/ 1521 w 10000"/>
              <a:gd name="connsiteY35" fmla="*/ 7213 h 10000"/>
              <a:gd name="connsiteX36" fmla="*/ 911 w 10000"/>
              <a:gd name="connsiteY36" fmla="*/ 6934 h 10000"/>
              <a:gd name="connsiteX37" fmla="*/ 303 w 10000"/>
              <a:gd name="connsiteY37" fmla="*/ 6655 h 10000"/>
              <a:gd name="connsiteX38" fmla="*/ 0 w 10000"/>
              <a:gd name="connsiteY38" fmla="*/ 6376 h 10000"/>
              <a:gd name="connsiteX39" fmla="*/ 0 w 10000"/>
              <a:gd name="connsiteY39" fmla="*/ 6098 h 10000"/>
              <a:gd name="connsiteX40" fmla="*/ 303 w 10000"/>
              <a:gd name="connsiteY40" fmla="*/ 6098 h 10000"/>
              <a:gd name="connsiteX41" fmla="*/ 607 w 10000"/>
              <a:gd name="connsiteY41" fmla="*/ 6098 h 10000"/>
              <a:gd name="connsiteX42" fmla="*/ 1213 w 10000"/>
              <a:gd name="connsiteY42" fmla="*/ 6098 h 10000"/>
              <a:gd name="connsiteX43" fmla="*/ 1824 w 10000"/>
              <a:gd name="connsiteY43" fmla="*/ 6376 h 10000"/>
              <a:gd name="connsiteX44" fmla="*/ 2735 w 10000"/>
              <a:gd name="connsiteY44" fmla="*/ 6655 h 10000"/>
              <a:gd name="connsiteX45" fmla="*/ 3035 w 10000"/>
              <a:gd name="connsiteY45" fmla="*/ 6655 h 10000"/>
              <a:gd name="connsiteX46" fmla="*/ 3649 w 10000"/>
              <a:gd name="connsiteY46" fmla="*/ 6655 h 10000"/>
              <a:gd name="connsiteX47" fmla="*/ 3956 w 10000"/>
              <a:gd name="connsiteY47" fmla="*/ 6655 h 10000"/>
              <a:gd name="connsiteX48" fmla="*/ 4260 w 10000"/>
              <a:gd name="connsiteY48" fmla="*/ 6655 h 10000"/>
              <a:gd name="connsiteX49" fmla="*/ 4559 w 10000"/>
              <a:gd name="connsiteY49" fmla="*/ 6655 h 10000"/>
              <a:gd name="connsiteX50" fmla="*/ 4559 w 10000"/>
              <a:gd name="connsiteY50" fmla="*/ 6376 h 10000"/>
              <a:gd name="connsiteX51" fmla="*/ 4861 w 10000"/>
              <a:gd name="connsiteY51" fmla="*/ 6098 h 10000"/>
              <a:gd name="connsiteX52" fmla="*/ 5169 w 10000"/>
              <a:gd name="connsiteY52" fmla="*/ 5819 h 10000"/>
              <a:gd name="connsiteX53" fmla="*/ 5169 w 10000"/>
              <a:gd name="connsiteY53" fmla="*/ 5261 h 10000"/>
              <a:gd name="connsiteX54" fmla="*/ 5472 w 10000"/>
              <a:gd name="connsiteY54" fmla="*/ 4460 h 10000"/>
              <a:gd name="connsiteX55" fmla="*/ 5777 w 10000"/>
              <a:gd name="connsiteY55" fmla="*/ 3345 h 10000"/>
              <a:gd name="connsiteX56" fmla="*/ 6080 w 10000"/>
              <a:gd name="connsiteY56" fmla="*/ 2787 h 10000"/>
              <a:gd name="connsiteX57" fmla="*/ 6080 w 10000"/>
              <a:gd name="connsiteY57" fmla="*/ 2230 h 10000"/>
              <a:gd name="connsiteX58" fmla="*/ 6080 w 10000"/>
              <a:gd name="connsiteY58" fmla="*/ 1951 h 10000"/>
              <a:gd name="connsiteX0" fmla="*/ 6390 w 10000"/>
              <a:gd name="connsiteY0" fmla="*/ 0 h 10000"/>
              <a:gd name="connsiteX1" fmla="*/ 6654 w 10000"/>
              <a:gd name="connsiteY1" fmla="*/ 279 h 10000"/>
              <a:gd name="connsiteX2" fmla="*/ 7258 w 10000"/>
              <a:gd name="connsiteY2" fmla="*/ 279 h 10000"/>
              <a:gd name="connsiteX3" fmla="*/ 7566 w 10000"/>
              <a:gd name="connsiteY3" fmla="*/ 557 h 10000"/>
              <a:gd name="connsiteX4" fmla="*/ 8481 w 10000"/>
              <a:gd name="connsiteY4" fmla="*/ 836 h 10000"/>
              <a:gd name="connsiteX5" fmla="*/ 9087 w 10000"/>
              <a:gd name="connsiteY5" fmla="*/ 1394 h 10000"/>
              <a:gd name="connsiteX6" fmla="*/ 9700 w 10000"/>
              <a:gd name="connsiteY6" fmla="*/ 1672 h 10000"/>
              <a:gd name="connsiteX7" fmla="*/ 10000 w 10000"/>
              <a:gd name="connsiteY7" fmla="*/ 1951 h 10000"/>
              <a:gd name="connsiteX8" fmla="*/ 10000 w 10000"/>
              <a:gd name="connsiteY8" fmla="*/ 1951 h 10000"/>
              <a:gd name="connsiteX9" fmla="*/ 10000 w 10000"/>
              <a:gd name="connsiteY9" fmla="*/ 2230 h 10000"/>
              <a:gd name="connsiteX10" fmla="*/ 9700 w 10000"/>
              <a:gd name="connsiteY10" fmla="*/ 2509 h 10000"/>
              <a:gd name="connsiteX11" fmla="*/ 9700 w 10000"/>
              <a:gd name="connsiteY11" fmla="*/ 2509 h 10000"/>
              <a:gd name="connsiteX12" fmla="*/ 9392 w 10000"/>
              <a:gd name="connsiteY12" fmla="*/ 2509 h 10000"/>
              <a:gd name="connsiteX13" fmla="*/ 9087 w 10000"/>
              <a:gd name="connsiteY13" fmla="*/ 2787 h 10000"/>
              <a:gd name="connsiteX14" fmla="*/ 8781 w 10000"/>
              <a:gd name="connsiteY14" fmla="*/ 3345 h 10000"/>
              <a:gd name="connsiteX15" fmla="*/ 8481 w 10000"/>
              <a:gd name="connsiteY15" fmla="*/ 3624 h 10000"/>
              <a:gd name="connsiteX16" fmla="*/ 8481 w 10000"/>
              <a:gd name="connsiteY16" fmla="*/ 4460 h 10000"/>
              <a:gd name="connsiteX17" fmla="*/ 8178 w 10000"/>
              <a:gd name="connsiteY17" fmla="*/ 4983 h 10000"/>
              <a:gd name="connsiteX18" fmla="*/ 7874 w 10000"/>
              <a:gd name="connsiteY18" fmla="*/ 5819 h 10000"/>
              <a:gd name="connsiteX19" fmla="*/ 7258 w 10000"/>
              <a:gd name="connsiteY19" fmla="*/ 7213 h 10000"/>
              <a:gd name="connsiteX20" fmla="*/ 6954 w 10000"/>
              <a:gd name="connsiteY20" fmla="*/ 8049 h 10000"/>
              <a:gd name="connsiteX21" fmla="*/ 6390 w 10000"/>
              <a:gd name="connsiteY21" fmla="*/ 8606 h 10000"/>
              <a:gd name="connsiteX22" fmla="*/ 6080 w 10000"/>
              <a:gd name="connsiteY22" fmla="*/ 9164 h 10000"/>
              <a:gd name="connsiteX23" fmla="*/ 5472 w 10000"/>
              <a:gd name="connsiteY23" fmla="*/ 9443 h 10000"/>
              <a:gd name="connsiteX24" fmla="*/ 4861 w 10000"/>
              <a:gd name="connsiteY24" fmla="*/ 9721 h 10000"/>
              <a:gd name="connsiteX25" fmla="*/ 4559 w 10000"/>
              <a:gd name="connsiteY25" fmla="*/ 10000 h 10000"/>
              <a:gd name="connsiteX26" fmla="*/ 4260 w 10000"/>
              <a:gd name="connsiteY26" fmla="*/ 10000 h 10000"/>
              <a:gd name="connsiteX27" fmla="*/ 3956 w 10000"/>
              <a:gd name="connsiteY27" fmla="*/ 10000 h 10000"/>
              <a:gd name="connsiteX28" fmla="*/ 3649 w 10000"/>
              <a:gd name="connsiteY28" fmla="*/ 10000 h 10000"/>
              <a:gd name="connsiteX29" fmla="*/ 3649 w 10000"/>
              <a:gd name="connsiteY29" fmla="*/ 9721 h 10000"/>
              <a:gd name="connsiteX30" fmla="*/ 3348 w 10000"/>
              <a:gd name="connsiteY30" fmla="*/ 9443 h 10000"/>
              <a:gd name="connsiteX31" fmla="*/ 3348 w 10000"/>
              <a:gd name="connsiteY31" fmla="*/ 9164 h 10000"/>
              <a:gd name="connsiteX32" fmla="*/ 3348 w 10000"/>
              <a:gd name="connsiteY32" fmla="*/ 8885 h 10000"/>
              <a:gd name="connsiteX33" fmla="*/ 3035 w 10000"/>
              <a:gd name="connsiteY33" fmla="*/ 8328 h 10000"/>
              <a:gd name="connsiteX34" fmla="*/ 2432 w 10000"/>
              <a:gd name="connsiteY34" fmla="*/ 7770 h 10000"/>
              <a:gd name="connsiteX35" fmla="*/ 1521 w 10000"/>
              <a:gd name="connsiteY35" fmla="*/ 7213 h 10000"/>
              <a:gd name="connsiteX36" fmla="*/ 911 w 10000"/>
              <a:gd name="connsiteY36" fmla="*/ 6934 h 10000"/>
              <a:gd name="connsiteX37" fmla="*/ 303 w 10000"/>
              <a:gd name="connsiteY37" fmla="*/ 6655 h 10000"/>
              <a:gd name="connsiteX38" fmla="*/ 0 w 10000"/>
              <a:gd name="connsiteY38" fmla="*/ 6376 h 10000"/>
              <a:gd name="connsiteX39" fmla="*/ 0 w 10000"/>
              <a:gd name="connsiteY39" fmla="*/ 6098 h 10000"/>
              <a:gd name="connsiteX40" fmla="*/ 303 w 10000"/>
              <a:gd name="connsiteY40" fmla="*/ 6098 h 10000"/>
              <a:gd name="connsiteX41" fmla="*/ 607 w 10000"/>
              <a:gd name="connsiteY41" fmla="*/ 6098 h 10000"/>
              <a:gd name="connsiteX42" fmla="*/ 1213 w 10000"/>
              <a:gd name="connsiteY42" fmla="*/ 6098 h 10000"/>
              <a:gd name="connsiteX43" fmla="*/ 1824 w 10000"/>
              <a:gd name="connsiteY43" fmla="*/ 6376 h 10000"/>
              <a:gd name="connsiteX44" fmla="*/ 2735 w 10000"/>
              <a:gd name="connsiteY44" fmla="*/ 6655 h 10000"/>
              <a:gd name="connsiteX45" fmla="*/ 3035 w 10000"/>
              <a:gd name="connsiteY45" fmla="*/ 6655 h 10000"/>
              <a:gd name="connsiteX46" fmla="*/ 3649 w 10000"/>
              <a:gd name="connsiteY46" fmla="*/ 6655 h 10000"/>
              <a:gd name="connsiteX47" fmla="*/ 3956 w 10000"/>
              <a:gd name="connsiteY47" fmla="*/ 6655 h 10000"/>
              <a:gd name="connsiteX48" fmla="*/ 4260 w 10000"/>
              <a:gd name="connsiteY48" fmla="*/ 6655 h 10000"/>
              <a:gd name="connsiteX49" fmla="*/ 4559 w 10000"/>
              <a:gd name="connsiteY49" fmla="*/ 6655 h 10000"/>
              <a:gd name="connsiteX50" fmla="*/ 4559 w 10000"/>
              <a:gd name="connsiteY50" fmla="*/ 6376 h 10000"/>
              <a:gd name="connsiteX51" fmla="*/ 4861 w 10000"/>
              <a:gd name="connsiteY51" fmla="*/ 6098 h 10000"/>
              <a:gd name="connsiteX52" fmla="*/ 5169 w 10000"/>
              <a:gd name="connsiteY52" fmla="*/ 5819 h 10000"/>
              <a:gd name="connsiteX53" fmla="*/ 5169 w 10000"/>
              <a:gd name="connsiteY53" fmla="*/ 5261 h 10000"/>
              <a:gd name="connsiteX54" fmla="*/ 5472 w 10000"/>
              <a:gd name="connsiteY54" fmla="*/ 4460 h 10000"/>
              <a:gd name="connsiteX55" fmla="*/ 5777 w 10000"/>
              <a:gd name="connsiteY55" fmla="*/ 3345 h 10000"/>
              <a:gd name="connsiteX56" fmla="*/ 6080 w 10000"/>
              <a:gd name="connsiteY56" fmla="*/ 2230 h 10000"/>
              <a:gd name="connsiteX57" fmla="*/ 6080 w 10000"/>
              <a:gd name="connsiteY57" fmla="*/ 1951 h 10000"/>
              <a:gd name="connsiteX0" fmla="*/ 6390 w 10000"/>
              <a:gd name="connsiteY0" fmla="*/ 0 h 10000"/>
              <a:gd name="connsiteX1" fmla="*/ 6654 w 10000"/>
              <a:gd name="connsiteY1" fmla="*/ 279 h 10000"/>
              <a:gd name="connsiteX2" fmla="*/ 7258 w 10000"/>
              <a:gd name="connsiteY2" fmla="*/ 279 h 10000"/>
              <a:gd name="connsiteX3" fmla="*/ 7566 w 10000"/>
              <a:gd name="connsiteY3" fmla="*/ 557 h 10000"/>
              <a:gd name="connsiteX4" fmla="*/ 8481 w 10000"/>
              <a:gd name="connsiteY4" fmla="*/ 836 h 10000"/>
              <a:gd name="connsiteX5" fmla="*/ 9087 w 10000"/>
              <a:gd name="connsiteY5" fmla="*/ 1394 h 10000"/>
              <a:gd name="connsiteX6" fmla="*/ 9700 w 10000"/>
              <a:gd name="connsiteY6" fmla="*/ 1672 h 10000"/>
              <a:gd name="connsiteX7" fmla="*/ 10000 w 10000"/>
              <a:gd name="connsiteY7" fmla="*/ 1951 h 10000"/>
              <a:gd name="connsiteX8" fmla="*/ 10000 w 10000"/>
              <a:gd name="connsiteY8" fmla="*/ 1951 h 10000"/>
              <a:gd name="connsiteX9" fmla="*/ 10000 w 10000"/>
              <a:gd name="connsiteY9" fmla="*/ 2230 h 10000"/>
              <a:gd name="connsiteX10" fmla="*/ 9700 w 10000"/>
              <a:gd name="connsiteY10" fmla="*/ 2509 h 10000"/>
              <a:gd name="connsiteX11" fmla="*/ 9700 w 10000"/>
              <a:gd name="connsiteY11" fmla="*/ 2509 h 10000"/>
              <a:gd name="connsiteX12" fmla="*/ 9392 w 10000"/>
              <a:gd name="connsiteY12" fmla="*/ 2509 h 10000"/>
              <a:gd name="connsiteX13" fmla="*/ 9087 w 10000"/>
              <a:gd name="connsiteY13" fmla="*/ 2787 h 10000"/>
              <a:gd name="connsiteX14" fmla="*/ 8781 w 10000"/>
              <a:gd name="connsiteY14" fmla="*/ 3345 h 10000"/>
              <a:gd name="connsiteX15" fmla="*/ 8481 w 10000"/>
              <a:gd name="connsiteY15" fmla="*/ 3624 h 10000"/>
              <a:gd name="connsiteX16" fmla="*/ 8481 w 10000"/>
              <a:gd name="connsiteY16" fmla="*/ 4460 h 10000"/>
              <a:gd name="connsiteX17" fmla="*/ 8178 w 10000"/>
              <a:gd name="connsiteY17" fmla="*/ 4983 h 10000"/>
              <a:gd name="connsiteX18" fmla="*/ 7874 w 10000"/>
              <a:gd name="connsiteY18" fmla="*/ 5819 h 10000"/>
              <a:gd name="connsiteX19" fmla="*/ 7258 w 10000"/>
              <a:gd name="connsiteY19" fmla="*/ 7213 h 10000"/>
              <a:gd name="connsiteX20" fmla="*/ 6954 w 10000"/>
              <a:gd name="connsiteY20" fmla="*/ 8049 h 10000"/>
              <a:gd name="connsiteX21" fmla="*/ 6390 w 10000"/>
              <a:gd name="connsiteY21" fmla="*/ 8606 h 10000"/>
              <a:gd name="connsiteX22" fmla="*/ 6080 w 10000"/>
              <a:gd name="connsiteY22" fmla="*/ 9164 h 10000"/>
              <a:gd name="connsiteX23" fmla="*/ 5472 w 10000"/>
              <a:gd name="connsiteY23" fmla="*/ 9443 h 10000"/>
              <a:gd name="connsiteX24" fmla="*/ 4861 w 10000"/>
              <a:gd name="connsiteY24" fmla="*/ 9721 h 10000"/>
              <a:gd name="connsiteX25" fmla="*/ 4559 w 10000"/>
              <a:gd name="connsiteY25" fmla="*/ 10000 h 10000"/>
              <a:gd name="connsiteX26" fmla="*/ 4260 w 10000"/>
              <a:gd name="connsiteY26" fmla="*/ 10000 h 10000"/>
              <a:gd name="connsiteX27" fmla="*/ 3956 w 10000"/>
              <a:gd name="connsiteY27" fmla="*/ 10000 h 10000"/>
              <a:gd name="connsiteX28" fmla="*/ 3649 w 10000"/>
              <a:gd name="connsiteY28" fmla="*/ 10000 h 10000"/>
              <a:gd name="connsiteX29" fmla="*/ 3649 w 10000"/>
              <a:gd name="connsiteY29" fmla="*/ 9721 h 10000"/>
              <a:gd name="connsiteX30" fmla="*/ 3348 w 10000"/>
              <a:gd name="connsiteY30" fmla="*/ 9443 h 10000"/>
              <a:gd name="connsiteX31" fmla="*/ 3348 w 10000"/>
              <a:gd name="connsiteY31" fmla="*/ 9164 h 10000"/>
              <a:gd name="connsiteX32" fmla="*/ 3348 w 10000"/>
              <a:gd name="connsiteY32" fmla="*/ 8885 h 10000"/>
              <a:gd name="connsiteX33" fmla="*/ 3035 w 10000"/>
              <a:gd name="connsiteY33" fmla="*/ 8328 h 10000"/>
              <a:gd name="connsiteX34" fmla="*/ 2432 w 10000"/>
              <a:gd name="connsiteY34" fmla="*/ 7770 h 10000"/>
              <a:gd name="connsiteX35" fmla="*/ 1521 w 10000"/>
              <a:gd name="connsiteY35" fmla="*/ 7213 h 10000"/>
              <a:gd name="connsiteX36" fmla="*/ 911 w 10000"/>
              <a:gd name="connsiteY36" fmla="*/ 6934 h 10000"/>
              <a:gd name="connsiteX37" fmla="*/ 303 w 10000"/>
              <a:gd name="connsiteY37" fmla="*/ 6655 h 10000"/>
              <a:gd name="connsiteX38" fmla="*/ 0 w 10000"/>
              <a:gd name="connsiteY38" fmla="*/ 6376 h 10000"/>
              <a:gd name="connsiteX39" fmla="*/ 0 w 10000"/>
              <a:gd name="connsiteY39" fmla="*/ 6098 h 10000"/>
              <a:gd name="connsiteX40" fmla="*/ 303 w 10000"/>
              <a:gd name="connsiteY40" fmla="*/ 6098 h 10000"/>
              <a:gd name="connsiteX41" fmla="*/ 607 w 10000"/>
              <a:gd name="connsiteY41" fmla="*/ 6098 h 10000"/>
              <a:gd name="connsiteX42" fmla="*/ 1213 w 10000"/>
              <a:gd name="connsiteY42" fmla="*/ 6098 h 10000"/>
              <a:gd name="connsiteX43" fmla="*/ 1824 w 10000"/>
              <a:gd name="connsiteY43" fmla="*/ 6376 h 10000"/>
              <a:gd name="connsiteX44" fmla="*/ 2735 w 10000"/>
              <a:gd name="connsiteY44" fmla="*/ 6655 h 10000"/>
              <a:gd name="connsiteX45" fmla="*/ 3035 w 10000"/>
              <a:gd name="connsiteY45" fmla="*/ 6655 h 10000"/>
              <a:gd name="connsiteX46" fmla="*/ 3649 w 10000"/>
              <a:gd name="connsiteY46" fmla="*/ 6655 h 10000"/>
              <a:gd name="connsiteX47" fmla="*/ 3956 w 10000"/>
              <a:gd name="connsiteY47" fmla="*/ 6655 h 10000"/>
              <a:gd name="connsiteX48" fmla="*/ 4260 w 10000"/>
              <a:gd name="connsiteY48" fmla="*/ 6655 h 10000"/>
              <a:gd name="connsiteX49" fmla="*/ 4559 w 10000"/>
              <a:gd name="connsiteY49" fmla="*/ 6655 h 10000"/>
              <a:gd name="connsiteX50" fmla="*/ 4559 w 10000"/>
              <a:gd name="connsiteY50" fmla="*/ 6376 h 10000"/>
              <a:gd name="connsiteX51" fmla="*/ 4861 w 10000"/>
              <a:gd name="connsiteY51" fmla="*/ 6098 h 10000"/>
              <a:gd name="connsiteX52" fmla="*/ 5169 w 10000"/>
              <a:gd name="connsiteY52" fmla="*/ 5819 h 10000"/>
              <a:gd name="connsiteX53" fmla="*/ 5169 w 10000"/>
              <a:gd name="connsiteY53" fmla="*/ 5261 h 10000"/>
              <a:gd name="connsiteX54" fmla="*/ 5472 w 10000"/>
              <a:gd name="connsiteY54" fmla="*/ 4460 h 10000"/>
              <a:gd name="connsiteX55" fmla="*/ 5777 w 10000"/>
              <a:gd name="connsiteY55" fmla="*/ 3345 h 10000"/>
              <a:gd name="connsiteX56" fmla="*/ 6080 w 10000"/>
              <a:gd name="connsiteY56" fmla="*/ 2230 h 10000"/>
              <a:gd name="connsiteX0" fmla="*/ 6654 w 10000"/>
              <a:gd name="connsiteY0" fmla="*/ 0 h 9721"/>
              <a:gd name="connsiteX1" fmla="*/ 7258 w 10000"/>
              <a:gd name="connsiteY1" fmla="*/ 0 h 9721"/>
              <a:gd name="connsiteX2" fmla="*/ 7566 w 10000"/>
              <a:gd name="connsiteY2" fmla="*/ 278 h 9721"/>
              <a:gd name="connsiteX3" fmla="*/ 8481 w 10000"/>
              <a:gd name="connsiteY3" fmla="*/ 557 h 9721"/>
              <a:gd name="connsiteX4" fmla="*/ 9087 w 10000"/>
              <a:gd name="connsiteY4" fmla="*/ 1115 h 9721"/>
              <a:gd name="connsiteX5" fmla="*/ 9700 w 10000"/>
              <a:gd name="connsiteY5" fmla="*/ 1393 h 9721"/>
              <a:gd name="connsiteX6" fmla="*/ 10000 w 10000"/>
              <a:gd name="connsiteY6" fmla="*/ 1672 h 9721"/>
              <a:gd name="connsiteX7" fmla="*/ 10000 w 10000"/>
              <a:gd name="connsiteY7" fmla="*/ 1672 h 9721"/>
              <a:gd name="connsiteX8" fmla="*/ 10000 w 10000"/>
              <a:gd name="connsiteY8" fmla="*/ 1951 h 9721"/>
              <a:gd name="connsiteX9" fmla="*/ 9700 w 10000"/>
              <a:gd name="connsiteY9" fmla="*/ 2230 h 9721"/>
              <a:gd name="connsiteX10" fmla="*/ 9700 w 10000"/>
              <a:gd name="connsiteY10" fmla="*/ 2230 h 9721"/>
              <a:gd name="connsiteX11" fmla="*/ 9392 w 10000"/>
              <a:gd name="connsiteY11" fmla="*/ 2230 h 9721"/>
              <a:gd name="connsiteX12" fmla="*/ 9087 w 10000"/>
              <a:gd name="connsiteY12" fmla="*/ 2508 h 9721"/>
              <a:gd name="connsiteX13" fmla="*/ 8781 w 10000"/>
              <a:gd name="connsiteY13" fmla="*/ 3066 h 9721"/>
              <a:gd name="connsiteX14" fmla="*/ 8481 w 10000"/>
              <a:gd name="connsiteY14" fmla="*/ 3345 h 9721"/>
              <a:gd name="connsiteX15" fmla="*/ 8481 w 10000"/>
              <a:gd name="connsiteY15" fmla="*/ 4181 h 9721"/>
              <a:gd name="connsiteX16" fmla="*/ 8178 w 10000"/>
              <a:gd name="connsiteY16" fmla="*/ 4704 h 9721"/>
              <a:gd name="connsiteX17" fmla="*/ 7874 w 10000"/>
              <a:gd name="connsiteY17" fmla="*/ 5540 h 9721"/>
              <a:gd name="connsiteX18" fmla="*/ 7258 w 10000"/>
              <a:gd name="connsiteY18" fmla="*/ 6934 h 9721"/>
              <a:gd name="connsiteX19" fmla="*/ 6954 w 10000"/>
              <a:gd name="connsiteY19" fmla="*/ 7770 h 9721"/>
              <a:gd name="connsiteX20" fmla="*/ 6390 w 10000"/>
              <a:gd name="connsiteY20" fmla="*/ 8327 h 9721"/>
              <a:gd name="connsiteX21" fmla="*/ 6080 w 10000"/>
              <a:gd name="connsiteY21" fmla="*/ 8885 h 9721"/>
              <a:gd name="connsiteX22" fmla="*/ 5472 w 10000"/>
              <a:gd name="connsiteY22" fmla="*/ 9164 h 9721"/>
              <a:gd name="connsiteX23" fmla="*/ 4861 w 10000"/>
              <a:gd name="connsiteY23" fmla="*/ 9442 h 9721"/>
              <a:gd name="connsiteX24" fmla="*/ 4559 w 10000"/>
              <a:gd name="connsiteY24" fmla="*/ 9721 h 9721"/>
              <a:gd name="connsiteX25" fmla="*/ 4260 w 10000"/>
              <a:gd name="connsiteY25" fmla="*/ 9721 h 9721"/>
              <a:gd name="connsiteX26" fmla="*/ 3956 w 10000"/>
              <a:gd name="connsiteY26" fmla="*/ 9721 h 9721"/>
              <a:gd name="connsiteX27" fmla="*/ 3649 w 10000"/>
              <a:gd name="connsiteY27" fmla="*/ 9721 h 9721"/>
              <a:gd name="connsiteX28" fmla="*/ 3649 w 10000"/>
              <a:gd name="connsiteY28" fmla="*/ 9442 h 9721"/>
              <a:gd name="connsiteX29" fmla="*/ 3348 w 10000"/>
              <a:gd name="connsiteY29" fmla="*/ 9164 h 9721"/>
              <a:gd name="connsiteX30" fmla="*/ 3348 w 10000"/>
              <a:gd name="connsiteY30" fmla="*/ 8885 h 9721"/>
              <a:gd name="connsiteX31" fmla="*/ 3348 w 10000"/>
              <a:gd name="connsiteY31" fmla="*/ 8606 h 9721"/>
              <a:gd name="connsiteX32" fmla="*/ 3035 w 10000"/>
              <a:gd name="connsiteY32" fmla="*/ 8049 h 9721"/>
              <a:gd name="connsiteX33" fmla="*/ 2432 w 10000"/>
              <a:gd name="connsiteY33" fmla="*/ 7491 h 9721"/>
              <a:gd name="connsiteX34" fmla="*/ 1521 w 10000"/>
              <a:gd name="connsiteY34" fmla="*/ 6934 h 9721"/>
              <a:gd name="connsiteX35" fmla="*/ 911 w 10000"/>
              <a:gd name="connsiteY35" fmla="*/ 6655 h 9721"/>
              <a:gd name="connsiteX36" fmla="*/ 303 w 10000"/>
              <a:gd name="connsiteY36" fmla="*/ 6376 h 9721"/>
              <a:gd name="connsiteX37" fmla="*/ 0 w 10000"/>
              <a:gd name="connsiteY37" fmla="*/ 6097 h 9721"/>
              <a:gd name="connsiteX38" fmla="*/ 0 w 10000"/>
              <a:gd name="connsiteY38" fmla="*/ 5819 h 9721"/>
              <a:gd name="connsiteX39" fmla="*/ 303 w 10000"/>
              <a:gd name="connsiteY39" fmla="*/ 5819 h 9721"/>
              <a:gd name="connsiteX40" fmla="*/ 607 w 10000"/>
              <a:gd name="connsiteY40" fmla="*/ 5819 h 9721"/>
              <a:gd name="connsiteX41" fmla="*/ 1213 w 10000"/>
              <a:gd name="connsiteY41" fmla="*/ 5819 h 9721"/>
              <a:gd name="connsiteX42" fmla="*/ 1824 w 10000"/>
              <a:gd name="connsiteY42" fmla="*/ 6097 h 9721"/>
              <a:gd name="connsiteX43" fmla="*/ 2735 w 10000"/>
              <a:gd name="connsiteY43" fmla="*/ 6376 h 9721"/>
              <a:gd name="connsiteX44" fmla="*/ 3035 w 10000"/>
              <a:gd name="connsiteY44" fmla="*/ 6376 h 9721"/>
              <a:gd name="connsiteX45" fmla="*/ 3649 w 10000"/>
              <a:gd name="connsiteY45" fmla="*/ 6376 h 9721"/>
              <a:gd name="connsiteX46" fmla="*/ 3956 w 10000"/>
              <a:gd name="connsiteY46" fmla="*/ 6376 h 9721"/>
              <a:gd name="connsiteX47" fmla="*/ 4260 w 10000"/>
              <a:gd name="connsiteY47" fmla="*/ 6376 h 9721"/>
              <a:gd name="connsiteX48" fmla="*/ 4559 w 10000"/>
              <a:gd name="connsiteY48" fmla="*/ 6376 h 9721"/>
              <a:gd name="connsiteX49" fmla="*/ 4559 w 10000"/>
              <a:gd name="connsiteY49" fmla="*/ 6097 h 9721"/>
              <a:gd name="connsiteX50" fmla="*/ 4861 w 10000"/>
              <a:gd name="connsiteY50" fmla="*/ 5819 h 9721"/>
              <a:gd name="connsiteX51" fmla="*/ 5169 w 10000"/>
              <a:gd name="connsiteY51" fmla="*/ 5540 h 9721"/>
              <a:gd name="connsiteX52" fmla="*/ 5169 w 10000"/>
              <a:gd name="connsiteY52" fmla="*/ 4982 h 9721"/>
              <a:gd name="connsiteX53" fmla="*/ 5472 w 10000"/>
              <a:gd name="connsiteY53" fmla="*/ 4181 h 9721"/>
              <a:gd name="connsiteX54" fmla="*/ 5777 w 10000"/>
              <a:gd name="connsiteY54" fmla="*/ 3066 h 9721"/>
              <a:gd name="connsiteX55" fmla="*/ 6080 w 10000"/>
              <a:gd name="connsiteY55" fmla="*/ 1951 h 9721"/>
              <a:gd name="connsiteX0" fmla="*/ 7258 w 10000"/>
              <a:gd name="connsiteY0" fmla="*/ 0 h 10000"/>
              <a:gd name="connsiteX1" fmla="*/ 7566 w 10000"/>
              <a:gd name="connsiteY1" fmla="*/ 286 h 10000"/>
              <a:gd name="connsiteX2" fmla="*/ 8481 w 10000"/>
              <a:gd name="connsiteY2" fmla="*/ 573 h 10000"/>
              <a:gd name="connsiteX3" fmla="*/ 9087 w 10000"/>
              <a:gd name="connsiteY3" fmla="*/ 1147 h 10000"/>
              <a:gd name="connsiteX4" fmla="*/ 9700 w 10000"/>
              <a:gd name="connsiteY4" fmla="*/ 1433 h 10000"/>
              <a:gd name="connsiteX5" fmla="*/ 10000 w 10000"/>
              <a:gd name="connsiteY5" fmla="*/ 1720 h 10000"/>
              <a:gd name="connsiteX6" fmla="*/ 10000 w 10000"/>
              <a:gd name="connsiteY6" fmla="*/ 1720 h 10000"/>
              <a:gd name="connsiteX7" fmla="*/ 10000 w 10000"/>
              <a:gd name="connsiteY7" fmla="*/ 2007 h 10000"/>
              <a:gd name="connsiteX8" fmla="*/ 9700 w 10000"/>
              <a:gd name="connsiteY8" fmla="*/ 2294 h 10000"/>
              <a:gd name="connsiteX9" fmla="*/ 9700 w 10000"/>
              <a:gd name="connsiteY9" fmla="*/ 2294 h 10000"/>
              <a:gd name="connsiteX10" fmla="*/ 9392 w 10000"/>
              <a:gd name="connsiteY10" fmla="*/ 2294 h 10000"/>
              <a:gd name="connsiteX11" fmla="*/ 9087 w 10000"/>
              <a:gd name="connsiteY11" fmla="*/ 2580 h 10000"/>
              <a:gd name="connsiteX12" fmla="*/ 8781 w 10000"/>
              <a:gd name="connsiteY12" fmla="*/ 3154 h 10000"/>
              <a:gd name="connsiteX13" fmla="*/ 8481 w 10000"/>
              <a:gd name="connsiteY13" fmla="*/ 3441 h 10000"/>
              <a:gd name="connsiteX14" fmla="*/ 8481 w 10000"/>
              <a:gd name="connsiteY14" fmla="*/ 4301 h 10000"/>
              <a:gd name="connsiteX15" fmla="*/ 8178 w 10000"/>
              <a:gd name="connsiteY15" fmla="*/ 4839 h 10000"/>
              <a:gd name="connsiteX16" fmla="*/ 7874 w 10000"/>
              <a:gd name="connsiteY16" fmla="*/ 5699 h 10000"/>
              <a:gd name="connsiteX17" fmla="*/ 7258 w 10000"/>
              <a:gd name="connsiteY17" fmla="*/ 7133 h 10000"/>
              <a:gd name="connsiteX18" fmla="*/ 6954 w 10000"/>
              <a:gd name="connsiteY18" fmla="*/ 7993 h 10000"/>
              <a:gd name="connsiteX19" fmla="*/ 6390 w 10000"/>
              <a:gd name="connsiteY19" fmla="*/ 8566 h 10000"/>
              <a:gd name="connsiteX20" fmla="*/ 6080 w 10000"/>
              <a:gd name="connsiteY20" fmla="*/ 9140 h 10000"/>
              <a:gd name="connsiteX21" fmla="*/ 5472 w 10000"/>
              <a:gd name="connsiteY21" fmla="*/ 9427 h 10000"/>
              <a:gd name="connsiteX22" fmla="*/ 4861 w 10000"/>
              <a:gd name="connsiteY22" fmla="*/ 9713 h 10000"/>
              <a:gd name="connsiteX23" fmla="*/ 4559 w 10000"/>
              <a:gd name="connsiteY23" fmla="*/ 10000 h 10000"/>
              <a:gd name="connsiteX24" fmla="*/ 4260 w 10000"/>
              <a:gd name="connsiteY24" fmla="*/ 10000 h 10000"/>
              <a:gd name="connsiteX25" fmla="*/ 3956 w 10000"/>
              <a:gd name="connsiteY25" fmla="*/ 10000 h 10000"/>
              <a:gd name="connsiteX26" fmla="*/ 3649 w 10000"/>
              <a:gd name="connsiteY26" fmla="*/ 10000 h 10000"/>
              <a:gd name="connsiteX27" fmla="*/ 3649 w 10000"/>
              <a:gd name="connsiteY27" fmla="*/ 9713 h 10000"/>
              <a:gd name="connsiteX28" fmla="*/ 3348 w 10000"/>
              <a:gd name="connsiteY28" fmla="*/ 9427 h 10000"/>
              <a:gd name="connsiteX29" fmla="*/ 3348 w 10000"/>
              <a:gd name="connsiteY29" fmla="*/ 9140 h 10000"/>
              <a:gd name="connsiteX30" fmla="*/ 3348 w 10000"/>
              <a:gd name="connsiteY30" fmla="*/ 8853 h 10000"/>
              <a:gd name="connsiteX31" fmla="*/ 3035 w 10000"/>
              <a:gd name="connsiteY31" fmla="*/ 8280 h 10000"/>
              <a:gd name="connsiteX32" fmla="*/ 2432 w 10000"/>
              <a:gd name="connsiteY32" fmla="*/ 7706 h 10000"/>
              <a:gd name="connsiteX33" fmla="*/ 1521 w 10000"/>
              <a:gd name="connsiteY33" fmla="*/ 7133 h 10000"/>
              <a:gd name="connsiteX34" fmla="*/ 911 w 10000"/>
              <a:gd name="connsiteY34" fmla="*/ 6846 h 10000"/>
              <a:gd name="connsiteX35" fmla="*/ 303 w 10000"/>
              <a:gd name="connsiteY35" fmla="*/ 6559 h 10000"/>
              <a:gd name="connsiteX36" fmla="*/ 0 w 10000"/>
              <a:gd name="connsiteY36" fmla="*/ 6272 h 10000"/>
              <a:gd name="connsiteX37" fmla="*/ 0 w 10000"/>
              <a:gd name="connsiteY37" fmla="*/ 5986 h 10000"/>
              <a:gd name="connsiteX38" fmla="*/ 303 w 10000"/>
              <a:gd name="connsiteY38" fmla="*/ 5986 h 10000"/>
              <a:gd name="connsiteX39" fmla="*/ 607 w 10000"/>
              <a:gd name="connsiteY39" fmla="*/ 5986 h 10000"/>
              <a:gd name="connsiteX40" fmla="*/ 1213 w 10000"/>
              <a:gd name="connsiteY40" fmla="*/ 5986 h 10000"/>
              <a:gd name="connsiteX41" fmla="*/ 1824 w 10000"/>
              <a:gd name="connsiteY41" fmla="*/ 6272 h 10000"/>
              <a:gd name="connsiteX42" fmla="*/ 2735 w 10000"/>
              <a:gd name="connsiteY42" fmla="*/ 6559 h 10000"/>
              <a:gd name="connsiteX43" fmla="*/ 3035 w 10000"/>
              <a:gd name="connsiteY43" fmla="*/ 6559 h 10000"/>
              <a:gd name="connsiteX44" fmla="*/ 3649 w 10000"/>
              <a:gd name="connsiteY44" fmla="*/ 6559 h 10000"/>
              <a:gd name="connsiteX45" fmla="*/ 3956 w 10000"/>
              <a:gd name="connsiteY45" fmla="*/ 6559 h 10000"/>
              <a:gd name="connsiteX46" fmla="*/ 4260 w 10000"/>
              <a:gd name="connsiteY46" fmla="*/ 6559 h 10000"/>
              <a:gd name="connsiteX47" fmla="*/ 4559 w 10000"/>
              <a:gd name="connsiteY47" fmla="*/ 6559 h 10000"/>
              <a:gd name="connsiteX48" fmla="*/ 4559 w 10000"/>
              <a:gd name="connsiteY48" fmla="*/ 6272 h 10000"/>
              <a:gd name="connsiteX49" fmla="*/ 4861 w 10000"/>
              <a:gd name="connsiteY49" fmla="*/ 5986 h 10000"/>
              <a:gd name="connsiteX50" fmla="*/ 5169 w 10000"/>
              <a:gd name="connsiteY50" fmla="*/ 5699 h 10000"/>
              <a:gd name="connsiteX51" fmla="*/ 5169 w 10000"/>
              <a:gd name="connsiteY51" fmla="*/ 5125 h 10000"/>
              <a:gd name="connsiteX52" fmla="*/ 5472 w 10000"/>
              <a:gd name="connsiteY52" fmla="*/ 4301 h 10000"/>
              <a:gd name="connsiteX53" fmla="*/ 5777 w 10000"/>
              <a:gd name="connsiteY53" fmla="*/ 3154 h 10000"/>
              <a:gd name="connsiteX54" fmla="*/ 6080 w 10000"/>
              <a:gd name="connsiteY54" fmla="*/ 2007 h 10000"/>
              <a:gd name="connsiteX0" fmla="*/ 7566 w 10000"/>
              <a:gd name="connsiteY0" fmla="*/ 0 h 9714"/>
              <a:gd name="connsiteX1" fmla="*/ 8481 w 10000"/>
              <a:gd name="connsiteY1" fmla="*/ 287 h 9714"/>
              <a:gd name="connsiteX2" fmla="*/ 9087 w 10000"/>
              <a:gd name="connsiteY2" fmla="*/ 861 h 9714"/>
              <a:gd name="connsiteX3" fmla="*/ 9700 w 10000"/>
              <a:gd name="connsiteY3" fmla="*/ 1147 h 9714"/>
              <a:gd name="connsiteX4" fmla="*/ 10000 w 10000"/>
              <a:gd name="connsiteY4" fmla="*/ 1434 h 9714"/>
              <a:gd name="connsiteX5" fmla="*/ 10000 w 10000"/>
              <a:gd name="connsiteY5" fmla="*/ 1434 h 9714"/>
              <a:gd name="connsiteX6" fmla="*/ 10000 w 10000"/>
              <a:gd name="connsiteY6" fmla="*/ 1721 h 9714"/>
              <a:gd name="connsiteX7" fmla="*/ 9700 w 10000"/>
              <a:gd name="connsiteY7" fmla="*/ 2008 h 9714"/>
              <a:gd name="connsiteX8" fmla="*/ 9700 w 10000"/>
              <a:gd name="connsiteY8" fmla="*/ 2008 h 9714"/>
              <a:gd name="connsiteX9" fmla="*/ 9392 w 10000"/>
              <a:gd name="connsiteY9" fmla="*/ 2008 h 9714"/>
              <a:gd name="connsiteX10" fmla="*/ 9087 w 10000"/>
              <a:gd name="connsiteY10" fmla="*/ 2294 h 9714"/>
              <a:gd name="connsiteX11" fmla="*/ 8781 w 10000"/>
              <a:gd name="connsiteY11" fmla="*/ 2868 h 9714"/>
              <a:gd name="connsiteX12" fmla="*/ 8481 w 10000"/>
              <a:gd name="connsiteY12" fmla="*/ 3155 h 9714"/>
              <a:gd name="connsiteX13" fmla="*/ 8481 w 10000"/>
              <a:gd name="connsiteY13" fmla="*/ 4015 h 9714"/>
              <a:gd name="connsiteX14" fmla="*/ 8178 w 10000"/>
              <a:gd name="connsiteY14" fmla="*/ 4553 h 9714"/>
              <a:gd name="connsiteX15" fmla="*/ 7874 w 10000"/>
              <a:gd name="connsiteY15" fmla="*/ 5413 h 9714"/>
              <a:gd name="connsiteX16" fmla="*/ 7258 w 10000"/>
              <a:gd name="connsiteY16" fmla="*/ 6847 h 9714"/>
              <a:gd name="connsiteX17" fmla="*/ 6954 w 10000"/>
              <a:gd name="connsiteY17" fmla="*/ 7707 h 9714"/>
              <a:gd name="connsiteX18" fmla="*/ 6390 w 10000"/>
              <a:gd name="connsiteY18" fmla="*/ 8280 h 9714"/>
              <a:gd name="connsiteX19" fmla="*/ 6080 w 10000"/>
              <a:gd name="connsiteY19" fmla="*/ 8854 h 9714"/>
              <a:gd name="connsiteX20" fmla="*/ 5472 w 10000"/>
              <a:gd name="connsiteY20" fmla="*/ 9141 h 9714"/>
              <a:gd name="connsiteX21" fmla="*/ 4861 w 10000"/>
              <a:gd name="connsiteY21" fmla="*/ 9427 h 9714"/>
              <a:gd name="connsiteX22" fmla="*/ 4559 w 10000"/>
              <a:gd name="connsiteY22" fmla="*/ 9714 h 9714"/>
              <a:gd name="connsiteX23" fmla="*/ 4260 w 10000"/>
              <a:gd name="connsiteY23" fmla="*/ 9714 h 9714"/>
              <a:gd name="connsiteX24" fmla="*/ 3956 w 10000"/>
              <a:gd name="connsiteY24" fmla="*/ 9714 h 9714"/>
              <a:gd name="connsiteX25" fmla="*/ 3649 w 10000"/>
              <a:gd name="connsiteY25" fmla="*/ 9714 h 9714"/>
              <a:gd name="connsiteX26" fmla="*/ 3649 w 10000"/>
              <a:gd name="connsiteY26" fmla="*/ 9427 h 9714"/>
              <a:gd name="connsiteX27" fmla="*/ 3348 w 10000"/>
              <a:gd name="connsiteY27" fmla="*/ 9141 h 9714"/>
              <a:gd name="connsiteX28" fmla="*/ 3348 w 10000"/>
              <a:gd name="connsiteY28" fmla="*/ 8854 h 9714"/>
              <a:gd name="connsiteX29" fmla="*/ 3348 w 10000"/>
              <a:gd name="connsiteY29" fmla="*/ 8567 h 9714"/>
              <a:gd name="connsiteX30" fmla="*/ 3035 w 10000"/>
              <a:gd name="connsiteY30" fmla="*/ 7994 h 9714"/>
              <a:gd name="connsiteX31" fmla="*/ 2432 w 10000"/>
              <a:gd name="connsiteY31" fmla="*/ 7420 h 9714"/>
              <a:gd name="connsiteX32" fmla="*/ 1521 w 10000"/>
              <a:gd name="connsiteY32" fmla="*/ 6847 h 9714"/>
              <a:gd name="connsiteX33" fmla="*/ 911 w 10000"/>
              <a:gd name="connsiteY33" fmla="*/ 6560 h 9714"/>
              <a:gd name="connsiteX34" fmla="*/ 303 w 10000"/>
              <a:gd name="connsiteY34" fmla="*/ 6273 h 9714"/>
              <a:gd name="connsiteX35" fmla="*/ 0 w 10000"/>
              <a:gd name="connsiteY35" fmla="*/ 5986 h 9714"/>
              <a:gd name="connsiteX36" fmla="*/ 0 w 10000"/>
              <a:gd name="connsiteY36" fmla="*/ 5700 h 9714"/>
              <a:gd name="connsiteX37" fmla="*/ 303 w 10000"/>
              <a:gd name="connsiteY37" fmla="*/ 5700 h 9714"/>
              <a:gd name="connsiteX38" fmla="*/ 607 w 10000"/>
              <a:gd name="connsiteY38" fmla="*/ 5700 h 9714"/>
              <a:gd name="connsiteX39" fmla="*/ 1213 w 10000"/>
              <a:gd name="connsiteY39" fmla="*/ 5700 h 9714"/>
              <a:gd name="connsiteX40" fmla="*/ 1824 w 10000"/>
              <a:gd name="connsiteY40" fmla="*/ 5986 h 9714"/>
              <a:gd name="connsiteX41" fmla="*/ 2735 w 10000"/>
              <a:gd name="connsiteY41" fmla="*/ 6273 h 9714"/>
              <a:gd name="connsiteX42" fmla="*/ 3035 w 10000"/>
              <a:gd name="connsiteY42" fmla="*/ 6273 h 9714"/>
              <a:gd name="connsiteX43" fmla="*/ 3649 w 10000"/>
              <a:gd name="connsiteY43" fmla="*/ 6273 h 9714"/>
              <a:gd name="connsiteX44" fmla="*/ 3956 w 10000"/>
              <a:gd name="connsiteY44" fmla="*/ 6273 h 9714"/>
              <a:gd name="connsiteX45" fmla="*/ 4260 w 10000"/>
              <a:gd name="connsiteY45" fmla="*/ 6273 h 9714"/>
              <a:gd name="connsiteX46" fmla="*/ 4559 w 10000"/>
              <a:gd name="connsiteY46" fmla="*/ 6273 h 9714"/>
              <a:gd name="connsiteX47" fmla="*/ 4559 w 10000"/>
              <a:gd name="connsiteY47" fmla="*/ 5986 h 9714"/>
              <a:gd name="connsiteX48" fmla="*/ 4861 w 10000"/>
              <a:gd name="connsiteY48" fmla="*/ 5700 h 9714"/>
              <a:gd name="connsiteX49" fmla="*/ 5169 w 10000"/>
              <a:gd name="connsiteY49" fmla="*/ 5413 h 9714"/>
              <a:gd name="connsiteX50" fmla="*/ 5169 w 10000"/>
              <a:gd name="connsiteY50" fmla="*/ 4839 h 9714"/>
              <a:gd name="connsiteX51" fmla="*/ 5472 w 10000"/>
              <a:gd name="connsiteY51" fmla="*/ 4015 h 9714"/>
              <a:gd name="connsiteX52" fmla="*/ 5777 w 10000"/>
              <a:gd name="connsiteY52" fmla="*/ 2868 h 9714"/>
              <a:gd name="connsiteX53" fmla="*/ 6080 w 10000"/>
              <a:gd name="connsiteY53" fmla="*/ 1721 h 9714"/>
              <a:gd name="connsiteX0" fmla="*/ 8481 w 10000"/>
              <a:gd name="connsiteY0" fmla="*/ 0 h 9705"/>
              <a:gd name="connsiteX1" fmla="*/ 9087 w 10000"/>
              <a:gd name="connsiteY1" fmla="*/ 591 h 9705"/>
              <a:gd name="connsiteX2" fmla="*/ 9700 w 10000"/>
              <a:gd name="connsiteY2" fmla="*/ 886 h 9705"/>
              <a:gd name="connsiteX3" fmla="*/ 10000 w 10000"/>
              <a:gd name="connsiteY3" fmla="*/ 1181 h 9705"/>
              <a:gd name="connsiteX4" fmla="*/ 10000 w 10000"/>
              <a:gd name="connsiteY4" fmla="*/ 1181 h 9705"/>
              <a:gd name="connsiteX5" fmla="*/ 10000 w 10000"/>
              <a:gd name="connsiteY5" fmla="*/ 1477 h 9705"/>
              <a:gd name="connsiteX6" fmla="*/ 9700 w 10000"/>
              <a:gd name="connsiteY6" fmla="*/ 1772 h 9705"/>
              <a:gd name="connsiteX7" fmla="*/ 9700 w 10000"/>
              <a:gd name="connsiteY7" fmla="*/ 1772 h 9705"/>
              <a:gd name="connsiteX8" fmla="*/ 9392 w 10000"/>
              <a:gd name="connsiteY8" fmla="*/ 1772 h 9705"/>
              <a:gd name="connsiteX9" fmla="*/ 9087 w 10000"/>
              <a:gd name="connsiteY9" fmla="*/ 2067 h 9705"/>
              <a:gd name="connsiteX10" fmla="*/ 8781 w 10000"/>
              <a:gd name="connsiteY10" fmla="*/ 2657 h 9705"/>
              <a:gd name="connsiteX11" fmla="*/ 8481 w 10000"/>
              <a:gd name="connsiteY11" fmla="*/ 2953 h 9705"/>
              <a:gd name="connsiteX12" fmla="*/ 8481 w 10000"/>
              <a:gd name="connsiteY12" fmla="*/ 3838 h 9705"/>
              <a:gd name="connsiteX13" fmla="*/ 8178 w 10000"/>
              <a:gd name="connsiteY13" fmla="*/ 4392 h 9705"/>
              <a:gd name="connsiteX14" fmla="*/ 7874 w 10000"/>
              <a:gd name="connsiteY14" fmla="*/ 5277 h 9705"/>
              <a:gd name="connsiteX15" fmla="*/ 7258 w 10000"/>
              <a:gd name="connsiteY15" fmla="*/ 6754 h 9705"/>
              <a:gd name="connsiteX16" fmla="*/ 6954 w 10000"/>
              <a:gd name="connsiteY16" fmla="*/ 7639 h 9705"/>
              <a:gd name="connsiteX17" fmla="*/ 6390 w 10000"/>
              <a:gd name="connsiteY17" fmla="*/ 8229 h 9705"/>
              <a:gd name="connsiteX18" fmla="*/ 6080 w 10000"/>
              <a:gd name="connsiteY18" fmla="*/ 8820 h 9705"/>
              <a:gd name="connsiteX19" fmla="*/ 5472 w 10000"/>
              <a:gd name="connsiteY19" fmla="*/ 9115 h 9705"/>
              <a:gd name="connsiteX20" fmla="*/ 4861 w 10000"/>
              <a:gd name="connsiteY20" fmla="*/ 9410 h 9705"/>
              <a:gd name="connsiteX21" fmla="*/ 4559 w 10000"/>
              <a:gd name="connsiteY21" fmla="*/ 9705 h 9705"/>
              <a:gd name="connsiteX22" fmla="*/ 4260 w 10000"/>
              <a:gd name="connsiteY22" fmla="*/ 9705 h 9705"/>
              <a:gd name="connsiteX23" fmla="*/ 3956 w 10000"/>
              <a:gd name="connsiteY23" fmla="*/ 9705 h 9705"/>
              <a:gd name="connsiteX24" fmla="*/ 3649 w 10000"/>
              <a:gd name="connsiteY24" fmla="*/ 9705 h 9705"/>
              <a:gd name="connsiteX25" fmla="*/ 3649 w 10000"/>
              <a:gd name="connsiteY25" fmla="*/ 9410 h 9705"/>
              <a:gd name="connsiteX26" fmla="*/ 3348 w 10000"/>
              <a:gd name="connsiteY26" fmla="*/ 9115 h 9705"/>
              <a:gd name="connsiteX27" fmla="*/ 3348 w 10000"/>
              <a:gd name="connsiteY27" fmla="*/ 8820 h 9705"/>
              <a:gd name="connsiteX28" fmla="*/ 3348 w 10000"/>
              <a:gd name="connsiteY28" fmla="*/ 8524 h 9705"/>
              <a:gd name="connsiteX29" fmla="*/ 3035 w 10000"/>
              <a:gd name="connsiteY29" fmla="*/ 7934 h 9705"/>
              <a:gd name="connsiteX30" fmla="*/ 2432 w 10000"/>
              <a:gd name="connsiteY30" fmla="*/ 7343 h 9705"/>
              <a:gd name="connsiteX31" fmla="*/ 1521 w 10000"/>
              <a:gd name="connsiteY31" fmla="*/ 6754 h 9705"/>
              <a:gd name="connsiteX32" fmla="*/ 911 w 10000"/>
              <a:gd name="connsiteY32" fmla="*/ 6458 h 9705"/>
              <a:gd name="connsiteX33" fmla="*/ 303 w 10000"/>
              <a:gd name="connsiteY33" fmla="*/ 6163 h 9705"/>
              <a:gd name="connsiteX34" fmla="*/ 0 w 10000"/>
              <a:gd name="connsiteY34" fmla="*/ 5867 h 9705"/>
              <a:gd name="connsiteX35" fmla="*/ 0 w 10000"/>
              <a:gd name="connsiteY35" fmla="*/ 5573 h 9705"/>
              <a:gd name="connsiteX36" fmla="*/ 303 w 10000"/>
              <a:gd name="connsiteY36" fmla="*/ 5573 h 9705"/>
              <a:gd name="connsiteX37" fmla="*/ 607 w 10000"/>
              <a:gd name="connsiteY37" fmla="*/ 5573 h 9705"/>
              <a:gd name="connsiteX38" fmla="*/ 1213 w 10000"/>
              <a:gd name="connsiteY38" fmla="*/ 5573 h 9705"/>
              <a:gd name="connsiteX39" fmla="*/ 1824 w 10000"/>
              <a:gd name="connsiteY39" fmla="*/ 5867 h 9705"/>
              <a:gd name="connsiteX40" fmla="*/ 2735 w 10000"/>
              <a:gd name="connsiteY40" fmla="*/ 6163 h 9705"/>
              <a:gd name="connsiteX41" fmla="*/ 3035 w 10000"/>
              <a:gd name="connsiteY41" fmla="*/ 6163 h 9705"/>
              <a:gd name="connsiteX42" fmla="*/ 3649 w 10000"/>
              <a:gd name="connsiteY42" fmla="*/ 6163 h 9705"/>
              <a:gd name="connsiteX43" fmla="*/ 3956 w 10000"/>
              <a:gd name="connsiteY43" fmla="*/ 6163 h 9705"/>
              <a:gd name="connsiteX44" fmla="*/ 4260 w 10000"/>
              <a:gd name="connsiteY44" fmla="*/ 6163 h 9705"/>
              <a:gd name="connsiteX45" fmla="*/ 4559 w 10000"/>
              <a:gd name="connsiteY45" fmla="*/ 6163 h 9705"/>
              <a:gd name="connsiteX46" fmla="*/ 4559 w 10000"/>
              <a:gd name="connsiteY46" fmla="*/ 5867 h 9705"/>
              <a:gd name="connsiteX47" fmla="*/ 4861 w 10000"/>
              <a:gd name="connsiteY47" fmla="*/ 5573 h 9705"/>
              <a:gd name="connsiteX48" fmla="*/ 5169 w 10000"/>
              <a:gd name="connsiteY48" fmla="*/ 5277 h 9705"/>
              <a:gd name="connsiteX49" fmla="*/ 5169 w 10000"/>
              <a:gd name="connsiteY49" fmla="*/ 4686 h 9705"/>
              <a:gd name="connsiteX50" fmla="*/ 5472 w 10000"/>
              <a:gd name="connsiteY50" fmla="*/ 3838 h 9705"/>
              <a:gd name="connsiteX51" fmla="*/ 5777 w 10000"/>
              <a:gd name="connsiteY51" fmla="*/ 2657 h 9705"/>
              <a:gd name="connsiteX52" fmla="*/ 6080 w 10000"/>
              <a:gd name="connsiteY52" fmla="*/ 1477 h 9705"/>
              <a:gd name="connsiteX0" fmla="*/ 8481 w 10000"/>
              <a:gd name="connsiteY0" fmla="*/ 0 h 10000"/>
              <a:gd name="connsiteX1" fmla="*/ 9087 w 10000"/>
              <a:gd name="connsiteY1" fmla="*/ 609 h 10000"/>
              <a:gd name="connsiteX2" fmla="*/ 9700 w 10000"/>
              <a:gd name="connsiteY2" fmla="*/ 913 h 10000"/>
              <a:gd name="connsiteX3" fmla="*/ 10000 w 10000"/>
              <a:gd name="connsiteY3" fmla="*/ 1217 h 10000"/>
              <a:gd name="connsiteX4" fmla="*/ 10000 w 10000"/>
              <a:gd name="connsiteY4" fmla="*/ 1217 h 10000"/>
              <a:gd name="connsiteX5" fmla="*/ 10000 w 10000"/>
              <a:gd name="connsiteY5" fmla="*/ 1522 h 10000"/>
              <a:gd name="connsiteX6" fmla="*/ 9700 w 10000"/>
              <a:gd name="connsiteY6" fmla="*/ 1826 h 10000"/>
              <a:gd name="connsiteX7" fmla="*/ 9700 w 10000"/>
              <a:gd name="connsiteY7" fmla="*/ 1826 h 10000"/>
              <a:gd name="connsiteX8" fmla="*/ 9392 w 10000"/>
              <a:gd name="connsiteY8" fmla="*/ 1826 h 10000"/>
              <a:gd name="connsiteX9" fmla="*/ 9087 w 10000"/>
              <a:gd name="connsiteY9" fmla="*/ 2130 h 10000"/>
              <a:gd name="connsiteX10" fmla="*/ 8781 w 10000"/>
              <a:gd name="connsiteY10" fmla="*/ 2738 h 10000"/>
              <a:gd name="connsiteX11" fmla="*/ 8481 w 10000"/>
              <a:gd name="connsiteY11" fmla="*/ 3043 h 10000"/>
              <a:gd name="connsiteX12" fmla="*/ 8481 w 10000"/>
              <a:gd name="connsiteY12" fmla="*/ 3955 h 10000"/>
              <a:gd name="connsiteX13" fmla="*/ 8178 w 10000"/>
              <a:gd name="connsiteY13" fmla="*/ 4526 h 10000"/>
              <a:gd name="connsiteX14" fmla="*/ 7874 w 10000"/>
              <a:gd name="connsiteY14" fmla="*/ 5437 h 10000"/>
              <a:gd name="connsiteX15" fmla="*/ 7258 w 10000"/>
              <a:gd name="connsiteY15" fmla="*/ 6959 h 10000"/>
              <a:gd name="connsiteX16" fmla="*/ 6954 w 10000"/>
              <a:gd name="connsiteY16" fmla="*/ 7871 h 10000"/>
              <a:gd name="connsiteX17" fmla="*/ 6390 w 10000"/>
              <a:gd name="connsiteY17" fmla="*/ 8479 h 10000"/>
              <a:gd name="connsiteX18" fmla="*/ 6080 w 10000"/>
              <a:gd name="connsiteY18" fmla="*/ 9088 h 10000"/>
              <a:gd name="connsiteX19" fmla="*/ 5472 w 10000"/>
              <a:gd name="connsiteY19" fmla="*/ 9392 h 10000"/>
              <a:gd name="connsiteX20" fmla="*/ 4861 w 10000"/>
              <a:gd name="connsiteY20" fmla="*/ 9696 h 10000"/>
              <a:gd name="connsiteX21" fmla="*/ 4559 w 10000"/>
              <a:gd name="connsiteY21" fmla="*/ 10000 h 10000"/>
              <a:gd name="connsiteX22" fmla="*/ 4260 w 10000"/>
              <a:gd name="connsiteY22" fmla="*/ 10000 h 10000"/>
              <a:gd name="connsiteX23" fmla="*/ 3956 w 10000"/>
              <a:gd name="connsiteY23" fmla="*/ 10000 h 10000"/>
              <a:gd name="connsiteX24" fmla="*/ 3649 w 10000"/>
              <a:gd name="connsiteY24" fmla="*/ 10000 h 10000"/>
              <a:gd name="connsiteX25" fmla="*/ 3649 w 10000"/>
              <a:gd name="connsiteY25" fmla="*/ 9696 h 10000"/>
              <a:gd name="connsiteX26" fmla="*/ 3348 w 10000"/>
              <a:gd name="connsiteY26" fmla="*/ 9392 h 10000"/>
              <a:gd name="connsiteX27" fmla="*/ 3348 w 10000"/>
              <a:gd name="connsiteY27" fmla="*/ 9088 h 10000"/>
              <a:gd name="connsiteX28" fmla="*/ 3348 w 10000"/>
              <a:gd name="connsiteY28" fmla="*/ 8783 h 10000"/>
              <a:gd name="connsiteX29" fmla="*/ 3035 w 10000"/>
              <a:gd name="connsiteY29" fmla="*/ 8175 h 10000"/>
              <a:gd name="connsiteX30" fmla="*/ 2432 w 10000"/>
              <a:gd name="connsiteY30" fmla="*/ 7566 h 10000"/>
              <a:gd name="connsiteX31" fmla="*/ 1521 w 10000"/>
              <a:gd name="connsiteY31" fmla="*/ 6959 h 10000"/>
              <a:gd name="connsiteX32" fmla="*/ 911 w 10000"/>
              <a:gd name="connsiteY32" fmla="*/ 6654 h 10000"/>
              <a:gd name="connsiteX33" fmla="*/ 303 w 10000"/>
              <a:gd name="connsiteY33" fmla="*/ 6350 h 10000"/>
              <a:gd name="connsiteX34" fmla="*/ 0 w 10000"/>
              <a:gd name="connsiteY34" fmla="*/ 6045 h 10000"/>
              <a:gd name="connsiteX35" fmla="*/ 0 w 10000"/>
              <a:gd name="connsiteY35" fmla="*/ 5742 h 10000"/>
              <a:gd name="connsiteX36" fmla="*/ 303 w 10000"/>
              <a:gd name="connsiteY36" fmla="*/ 5742 h 10000"/>
              <a:gd name="connsiteX37" fmla="*/ 607 w 10000"/>
              <a:gd name="connsiteY37" fmla="*/ 5742 h 10000"/>
              <a:gd name="connsiteX38" fmla="*/ 1213 w 10000"/>
              <a:gd name="connsiteY38" fmla="*/ 5742 h 10000"/>
              <a:gd name="connsiteX39" fmla="*/ 1824 w 10000"/>
              <a:gd name="connsiteY39" fmla="*/ 6045 h 10000"/>
              <a:gd name="connsiteX40" fmla="*/ 2735 w 10000"/>
              <a:gd name="connsiteY40" fmla="*/ 6350 h 10000"/>
              <a:gd name="connsiteX41" fmla="*/ 3035 w 10000"/>
              <a:gd name="connsiteY41" fmla="*/ 6350 h 10000"/>
              <a:gd name="connsiteX42" fmla="*/ 3649 w 10000"/>
              <a:gd name="connsiteY42" fmla="*/ 6350 h 10000"/>
              <a:gd name="connsiteX43" fmla="*/ 3956 w 10000"/>
              <a:gd name="connsiteY43" fmla="*/ 6350 h 10000"/>
              <a:gd name="connsiteX44" fmla="*/ 4260 w 10000"/>
              <a:gd name="connsiteY44" fmla="*/ 6350 h 10000"/>
              <a:gd name="connsiteX45" fmla="*/ 4559 w 10000"/>
              <a:gd name="connsiteY45" fmla="*/ 6350 h 10000"/>
              <a:gd name="connsiteX46" fmla="*/ 4559 w 10000"/>
              <a:gd name="connsiteY46" fmla="*/ 6045 h 10000"/>
              <a:gd name="connsiteX47" fmla="*/ 4861 w 10000"/>
              <a:gd name="connsiteY47" fmla="*/ 5742 h 10000"/>
              <a:gd name="connsiteX48" fmla="*/ 5169 w 10000"/>
              <a:gd name="connsiteY48" fmla="*/ 5437 h 10000"/>
              <a:gd name="connsiteX49" fmla="*/ 5169 w 10000"/>
              <a:gd name="connsiteY49" fmla="*/ 4828 h 10000"/>
              <a:gd name="connsiteX50" fmla="*/ 5472 w 10000"/>
              <a:gd name="connsiteY50" fmla="*/ 3955 h 10000"/>
              <a:gd name="connsiteX51" fmla="*/ 5777 w 10000"/>
              <a:gd name="connsiteY51" fmla="*/ 2738 h 10000"/>
              <a:gd name="connsiteX0" fmla="*/ 8481 w 10000"/>
              <a:gd name="connsiteY0" fmla="*/ 0 h 10000"/>
              <a:gd name="connsiteX1" fmla="*/ 9087 w 10000"/>
              <a:gd name="connsiteY1" fmla="*/ 609 h 10000"/>
              <a:gd name="connsiteX2" fmla="*/ 9700 w 10000"/>
              <a:gd name="connsiteY2" fmla="*/ 913 h 10000"/>
              <a:gd name="connsiteX3" fmla="*/ 10000 w 10000"/>
              <a:gd name="connsiteY3" fmla="*/ 1217 h 10000"/>
              <a:gd name="connsiteX4" fmla="*/ 10000 w 10000"/>
              <a:gd name="connsiteY4" fmla="*/ 1217 h 10000"/>
              <a:gd name="connsiteX5" fmla="*/ 10000 w 10000"/>
              <a:gd name="connsiteY5" fmla="*/ 1522 h 10000"/>
              <a:gd name="connsiteX6" fmla="*/ 9700 w 10000"/>
              <a:gd name="connsiteY6" fmla="*/ 1826 h 10000"/>
              <a:gd name="connsiteX7" fmla="*/ 9700 w 10000"/>
              <a:gd name="connsiteY7" fmla="*/ 1826 h 10000"/>
              <a:gd name="connsiteX8" fmla="*/ 9392 w 10000"/>
              <a:gd name="connsiteY8" fmla="*/ 1826 h 10000"/>
              <a:gd name="connsiteX9" fmla="*/ 9087 w 10000"/>
              <a:gd name="connsiteY9" fmla="*/ 2130 h 10000"/>
              <a:gd name="connsiteX10" fmla="*/ 8781 w 10000"/>
              <a:gd name="connsiteY10" fmla="*/ 2738 h 10000"/>
              <a:gd name="connsiteX11" fmla="*/ 8481 w 10000"/>
              <a:gd name="connsiteY11" fmla="*/ 3043 h 10000"/>
              <a:gd name="connsiteX12" fmla="*/ 8481 w 10000"/>
              <a:gd name="connsiteY12" fmla="*/ 3955 h 10000"/>
              <a:gd name="connsiteX13" fmla="*/ 8178 w 10000"/>
              <a:gd name="connsiteY13" fmla="*/ 4526 h 10000"/>
              <a:gd name="connsiteX14" fmla="*/ 7874 w 10000"/>
              <a:gd name="connsiteY14" fmla="*/ 5437 h 10000"/>
              <a:gd name="connsiteX15" fmla="*/ 7258 w 10000"/>
              <a:gd name="connsiteY15" fmla="*/ 6959 h 10000"/>
              <a:gd name="connsiteX16" fmla="*/ 6954 w 10000"/>
              <a:gd name="connsiteY16" fmla="*/ 7871 h 10000"/>
              <a:gd name="connsiteX17" fmla="*/ 6390 w 10000"/>
              <a:gd name="connsiteY17" fmla="*/ 8479 h 10000"/>
              <a:gd name="connsiteX18" fmla="*/ 6080 w 10000"/>
              <a:gd name="connsiteY18" fmla="*/ 9088 h 10000"/>
              <a:gd name="connsiteX19" fmla="*/ 5472 w 10000"/>
              <a:gd name="connsiteY19" fmla="*/ 9392 h 10000"/>
              <a:gd name="connsiteX20" fmla="*/ 4861 w 10000"/>
              <a:gd name="connsiteY20" fmla="*/ 9696 h 10000"/>
              <a:gd name="connsiteX21" fmla="*/ 4559 w 10000"/>
              <a:gd name="connsiteY21" fmla="*/ 10000 h 10000"/>
              <a:gd name="connsiteX22" fmla="*/ 4260 w 10000"/>
              <a:gd name="connsiteY22" fmla="*/ 10000 h 10000"/>
              <a:gd name="connsiteX23" fmla="*/ 3956 w 10000"/>
              <a:gd name="connsiteY23" fmla="*/ 10000 h 10000"/>
              <a:gd name="connsiteX24" fmla="*/ 3649 w 10000"/>
              <a:gd name="connsiteY24" fmla="*/ 10000 h 10000"/>
              <a:gd name="connsiteX25" fmla="*/ 3649 w 10000"/>
              <a:gd name="connsiteY25" fmla="*/ 9696 h 10000"/>
              <a:gd name="connsiteX26" fmla="*/ 3348 w 10000"/>
              <a:gd name="connsiteY26" fmla="*/ 9392 h 10000"/>
              <a:gd name="connsiteX27" fmla="*/ 3348 w 10000"/>
              <a:gd name="connsiteY27" fmla="*/ 9088 h 10000"/>
              <a:gd name="connsiteX28" fmla="*/ 3348 w 10000"/>
              <a:gd name="connsiteY28" fmla="*/ 8783 h 10000"/>
              <a:gd name="connsiteX29" fmla="*/ 3035 w 10000"/>
              <a:gd name="connsiteY29" fmla="*/ 8175 h 10000"/>
              <a:gd name="connsiteX30" fmla="*/ 2432 w 10000"/>
              <a:gd name="connsiteY30" fmla="*/ 7566 h 10000"/>
              <a:gd name="connsiteX31" fmla="*/ 1521 w 10000"/>
              <a:gd name="connsiteY31" fmla="*/ 6959 h 10000"/>
              <a:gd name="connsiteX32" fmla="*/ 911 w 10000"/>
              <a:gd name="connsiteY32" fmla="*/ 6654 h 10000"/>
              <a:gd name="connsiteX33" fmla="*/ 303 w 10000"/>
              <a:gd name="connsiteY33" fmla="*/ 6350 h 10000"/>
              <a:gd name="connsiteX34" fmla="*/ 0 w 10000"/>
              <a:gd name="connsiteY34" fmla="*/ 6045 h 10000"/>
              <a:gd name="connsiteX35" fmla="*/ 0 w 10000"/>
              <a:gd name="connsiteY35" fmla="*/ 5742 h 10000"/>
              <a:gd name="connsiteX36" fmla="*/ 303 w 10000"/>
              <a:gd name="connsiteY36" fmla="*/ 5742 h 10000"/>
              <a:gd name="connsiteX37" fmla="*/ 607 w 10000"/>
              <a:gd name="connsiteY37" fmla="*/ 5742 h 10000"/>
              <a:gd name="connsiteX38" fmla="*/ 1213 w 10000"/>
              <a:gd name="connsiteY38" fmla="*/ 5742 h 10000"/>
              <a:gd name="connsiteX39" fmla="*/ 1824 w 10000"/>
              <a:gd name="connsiteY39" fmla="*/ 6045 h 10000"/>
              <a:gd name="connsiteX40" fmla="*/ 2735 w 10000"/>
              <a:gd name="connsiteY40" fmla="*/ 6350 h 10000"/>
              <a:gd name="connsiteX41" fmla="*/ 3035 w 10000"/>
              <a:gd name="connsiteY41" fmla="*/ 6350 h 10000"/>
              <a:gd name="connsiteX42" fmla="*/ 3649 w 10000"/>
              <a:gd name="connsiteY42" fmla="*/ 6350 h 10000"/>
              <a:gd name="connsiteX43" fmla="*/ 3956 w 10000"/>
              <a:gd name="connsiteY43" fmla="*/ 6350 h 10000"/>
              <a:gd name="connsiteX44" fmla="*/ 4260 w 10000"/>
              <a:gd name="connsiteY44" fmla="*/ 6350 h 10000"/>
              <a:gd name="connsiteX45" fmla="*/ 4559 w 10000"/>
              <a:gd name="connsiteY45" fmla="*/ 6350 h 10000"/>
              <a:gd name="connsiteX46" fmla="*/ 4559 w 10000"/>
              <a:gd name="connsiteY46" fmla="*/ 6045 h 10000"/>
              <a:gd name="connsiteX47" fmla="*/ 4861 w 10000"/>
              <a:gd name="connsiteY47" fmla="*/ 5742 h 10000"/>
              <a:gd name="connsiteX48" fmla="*/ 5169 w 10000"/>
              <a:gd name="connsiteY48" fmla="*/ 5437 h 10000"/>
              <a:gd name="connsiteX49" fmla="*/ 5169 w 10000"/>
              <a:gd name="connsiteY49" fmla="*/ 4828 h 10000"/>
              <a:gd name="connsiteX50" fmla="*/ 5472 w 10000"/>
              <a:gd name="connsiteY50" fmla="*/ 3955 h 10000"/>
              <a:gd name="connsiteX0" fmla="*/ 9087 w 10000"/>
              <a:gd name="connsiteY0" fmla="*/ 0 h 9391"/>
              <a:gd name="connsiteX1" fmla="*/ 9700 w 10000"/>
              <a:gd name="connsiteY1" fmla="*/ 304 h 9391"/>
              <a:gd name="connsiteX2" fmla="*/ 10000 w 10000"/>
              <a:gd name="connsiteY2" fmla="*/ 608 h 9391"/>
              <a:gd name="connsiteX3" fmla="*/ 10000 w 10000"/>
              <a:gd name="connsiteY3" fmla="*/ 608 h 9391"/>
              <a:gd name="connsiteX4" fmla="*/ 10000 w 10000"/>
              <a:gd name="connsiteY4" fmla="*/ 913 h 9391"/>
              <a:gd name="connsiteX5" fmla="*/ 9700 w 10000"/>
              <a:gd name="connsiteY5" fmla="*/ 1217 h 9391"/>
              <a:gd name="connsiteX6" fmla="*/ 9700 w 10000"/>
              <a:gd name="connsiteY6" fmla="*/ 1217 h 9391"/>
              <a:gd name="connsiteX7" fmla="*/ 9392 w 10000"/>
              <a:gd name="connsiteY7" fmla="*/ 1217 h 9391"/>
              <a:gd name="connsiteX8" fmla="*/ 9087 w 10000"/>
              <a:gd name="connsiteY8" fmla="*/ 1521 h 9391"/>
              <a:gd name="connsiteX9" fmla="*/ 8781 w 10000"/>
              <a:gd name="connsiteY9" fmla="*/ 2129 h 9391"/>
              <a:gd name="connsiteX10" fmla="*/ 8481 w 10000"/>
              <a:gd name="connsiteY10" fmla="*/ 2434 h 9391"/>
              <a:gd name="connsiteX11" fmla="*/ 8481 w 10000"/>
              <a:gd name="connsiteY11" fmla="*/ 3346 h 9391"/>
              <a:gd name="connsiteX12" fmla="*/ 8178 w 10000"/>
              <a:gd name="connsiteY12" fmla="*/ 3917 h 9391"/>
              <a:gd name="connsiteX13" fmla="*/ 7874 w 10000"/>
              <a:gd name="connsiteY13" fmla="*/ 4828 h 9391"/>
              <a:gd name="connsiteX14" fmla="*/ 7258 w 10000"/>
              <a:gd name="connsiteY14" fmla="*/ 6350 h 9391"/>
              <a:gd name="connsiteX15" fmla="*/ 6954 w 10000"/>
              <a:gd name="connsiteY15" fmla="*/ 7262 h 9391"/>
              <a:gd name="connsiteX16" fmla="*/ 6390 w 10000"/>
              <a:gd name="connsiteY16" fmla="*/ 7870 h 9391"/>
              <a:gd name="connsiteX17" fmla="*/ 6080 w 10000"/>
              <a:gd name="connsiteY17" fmla="*/ 8479 h 9391"/>
              <a:gd name="connsiteX18" fmla="*/ 5472 w 10000"/>
              <a:gd name="connsiteY18" fmla="*/ 8783 h 9391"/>
              <a:gd name="connsiteX19" fmla="*/ 4861 w 10000"/>
              <a:gd name="connsiteY19" fmla="*/ 9087 h 9391"/>
              <a:gd name="connsiteX20" fmla="*/ 4559 w 10000"/>
              <a:gd name="connsiteY20" fmla="*/ 9391 h 9391"/>
              <a:gd name="connsiteX21" fmla="*/ 4260 w 10000"/>
              <a:gd name="connsiteY21" fmla="*/ 9391 h 9391"/>
              <a:gd name="connsiteX22" fmla="*/ 3956 w 10000"/>
              <a:gd name="connsiteY22" fmla="*/ 9391 h 9391"/>
              <a:gd name="connsiteX23" fmla="*/ 3649 w 10000"/>
              <a:gd name="connsiteY23" fmla="*/ 9391 h 9391"/>
              <a:gd name="connsiteX24" fmla="*/ 3649 w 10000"/>
              <a:gd name="connsiteY24" fmla="*/ 9087 h 9391"/>
              <a:gd name="connsiteX25" fmla="*/ 3348 w 10000"/>
              <a:gd name="connsiteY25" fmla="*/ 8783 h 9391"/>
              <a:gd name="connsiteX26" fmla="*/ 3348 w 10000"/>
              <a:gd name="connsiteY26" fmla="*/ 8479 h 9391"/>
              <a:gd name="connsiteX27" fmla="*/ 3348 w 10000"/>
              <a:gd name="connsiteY27" fmla="*/ 8174 h 9391"/>
              <a:gd name="connsiteX28" fmla="*/ 3035 w 10000"/>
              <a:gd name="connsiteY28" fmla="*/ 7566 h 9391"/>
              <a:gd name="connsiteX29" fmla="*/ 2432 w 10000"/>
              <a:gd name="connsiteY29" fmla="*/ 6957 h 9391"/>
              <a:gd name="connsiteX30" fmla="*/ 1521 w 10000"/>
              <a:gd name="connsiteY30" fmla="*/ 6350 h 9391"/>
              <a:gd name="connsiteX31" fmla="*/ 911 w 10000"/>
              <a:gd name="connsiteY31" fmla="*/ 6045 h 9391"/>
              <a:gd name="connsiteX32" fmla="*/ 303 w 10000"/>
              <a:gd name="connsiteY32" fmla="*/ 5741 h 9391"/>
              <a:gd name="connsiteX33" fmla="*/ 0 w 10000"/>
              <a:gd name="connsiteY33" fmla="*/ 5436 h 9391"/>
              <a:gd name="connsiteX34" fmla="*/ 0 w 10000"/>
              <a:gd name="connsiteY34" fmla="*/ 5133 h 9391"/>
              <a:gd name="connsiteX35" fmla="*/ 303 w 10000"/>
              <a:gd name="connsiteY35" fmla="*/ 5133 h 9391"/>
              <a:gd name="connsiteX36" fmla="*/ 607 w 10000"/>
              <a:gd name="connsiteY36" fmla="*/ 5133 h 9391"/>
              <a:gd name="connsiteX37" fmla="*/ 1213 w 10000"/>
              <a:gd name="connsiteY37" fmla="*/ 5133 h 9391"/>
              <a:gd name="connsiteX38" fmla="*/ 1824 w 10000"/>
              <a:gd name="connsiteY38" fmla="*/ 5436 h 9391"/>
              <a:gd name="connsiteX39" fmla="*/ 2735 w 10000"/>
              <a:gd name="connsiteY39" fmla="*/ 5741 h 9391"/>
              <a:gd name="connsiteX40" fmla="*/ 3035 w 10000"/>
              <a:gd name="connsiteY40" fmla="*/ 5741 h 9391"/>
              <a:gd name="connsiteX41" fmla="*/ 3649 w 10000"/>
              <a:gd name="connsiteY41" fmla="*/ 5741 h 9391"/>
              <a:gd name="connsiteX42" fmla="*/ 3956 w 10000"/>
              <a:gd name="connsiteY42" fmla="*/ 5741 h 9391"/>
              <a:gd name="connsiteX43" fmla="*/ 4260 w 10000"/>
              <a:gd name="connsiteY43" fmla="*/ 5741 h 9391"/>
              <a:gd name="connsiteX44" fmla="*/ 4559 w 10000"/>
              <a:gd name="connsiteY44" fmla="*/ 5741 h 9391"/>
              <a:gd name="connsiteX45" fmla="*/ 4559 w 10000"/>
              <a:gd name="connsiteY45" fmla="*/ 5436 h 9391"/>
              <a:gd name="connsiteX46" fmla="*/ 4861 w 10000"/>
              <a:gd name="connsiteY46" fmla="*/ 5133 h 9391"/>
              <a:gd name="connsiteX47" fmla="*/ 5169 w 10000"/>
              <a:gd name="connsiteY47" fmla="*/ 4828 h 9391"/>
              <a:gd name="connsiteX48" fmla="*/ 5169 w 10000"/>
              <a:gd name="connsiteY48" fmla="*/ 4219 h 9391"/>
              <a:gd name="connsiteX49" fmla="*/ 5472 w 10000"/>
              <a:gd name="connsiteY49" fmla="*/ 3346 h 9391"/>
              <a:gd name="connsiteX0" fmla="*/ 9087 w 10000"/>
              <a:gd name="connsiteY0" fmla="*/ 0 h 10000"/>
              <a:gd name="connsiteX1" fmla="*/ 10000 w 10000"/>
              <a:gd name="connsiteY1" fmla="*/ 647 h 10000"/>
              <a:gd name="connsiteX2" fmla="*/ 10000 w 10000"/>
              <a:gd name="connsiteY2" fmla="*/ 647 h 10000"/>
              <a:gd name="connsiteX3" fmla="*/ 10000 w 10000"/>
              <a:gd name="connsiteY3" fmla="*/ 972 h 10000"/>
              <a:gd name="connsiteX4" fmla="*/ 9700 w 10000"/>
              <a:gd name="connsiteY4" fmla="*/ 1296 h 10000"/>
              <a:gd name="connsiteX5" fmla="*/ 9700 w 10000"/>
              <a:gd name="connsiteY5" fmla="*/ 1296 h 10000"/>
              <a:gd name="connsiteX6" fmla="*/ 9392 w 10000"/>
              <a:gd name="connsiteY6" fmla="*/ 1296 h 10000"/>
              <a:gd name="connsiteX7" fmla="*/ 9087 w 10000"/>
              <a:gd name="connsiteY7" fmla="*/ 1620 h 10000"/>
              <a:gd name="connsiteX8" fmla="*/ 8781 w 10000"/>
              <a:gd name="connsiteY8" fmla="*/ 2267 h 10000"/>
              <a:gd name="connsiteX9" fmla="*/ 8481 w 10000"/>
              <a:gd name="connsiteY9" fmla="*/ 2592 h 10000"/>
              <a:gd name="connsiteX10" fmla="*/ 8481 w 10000"/>
              <a:gd name="connsiteY10" fmla="*/ 3563 h 10000"/>
              <a:gd name="connsiteX11" fmla="*/ 8178 w 10000"/>
              <a:gd name="connsiteY11" fmla="*/ 4171 h 10000"/>
              <a:gd name="connsiteX12" fmla="*/ 7874 w 10000"/>
              <a:gd name="connsiteY12" fmla="*/ 5141 h 10000"/>
              <a:gd name="connsiteX13" fmla="*/ 7258 w 10000"/>
              <a:gd name="connsiteY13" fmla="*/ 6762 h 10000"/>
              <a:gd name="connsiteX14" fmla="*/ 6954 w 10000"/>
              <a:gd name="connsiteY14" fmla="*/ 7733 h 10000"/>
              <a:gd name="connsiteX15" fmla="*/ 6390 w 10000"/>
              <a:gd name="connsiteY15" fmla="*/ 8380 h 10000"/>
              <a:gd name="connsiteX16" fmla="*/ 6080 w 10000"/>
              <a:gd name="connsiteY16" fmla="*/ 9029 h 10000"/>
              <a:gd name="connsiteX17" fmla="*/ 5472 w 10000"/>
              <a:gd name="connsiteY17" fmla="*/ 9353 h 10000"/>
              <a:gd name="connsiteX18" fmla="*/ 4861 w 10000"/>
              <a:gd name="connsiteY18" fmla="*/ 9676 h 10000"/>
              <a:gd name="connsiteX19" fmla="*/ 4559 w 10000"/>
              <a:gd name="connsiteY19" fmla="*/ 10000 h 10000"/>
              <a:gd name="connsiteX20" fmla="*/ 4260 w 10000"/>
              <a:gd name="connsiteY20" fmla="*/ 10000 h 10000"/>
              <a:gd name="connsiteX21" fmla="*/ 3956 w 10000"/>
              <a:gd name="connsiteY21" fmla="*/ 10000 h 10000"/>
              <a:gd name="connsiteX22" fmla="*/ 3649 w 10000"/>
              <a:gd name="connsiteY22" fmla="*/ 10000 h 10000"/>
              <a:gd name="connsiteX23" fmla="*/ 3649 w 10000"/>
              <a:gd name="connsiteY23" fmla="*/ 9676 h 10000"/>
              <a:gd name="connsiteX24" fmla="*/ 3348 w 10000"/>
              <a:gd name="connsiteY24" fmla="*/ 9353 h 10000"/>
              <a:gd name="connsiteX25" fmla="*/ 3348 w 10000"/>
              <a:gd name="connsiteY25" fmla="*/ 9029 h 10000"/>
              <a:gd name="connsiteX26" fmla="*/ 3348 w 10000"/>
              <a:gd name="connsiteY26" fmla="*/ 8704 h 10000"/>
              <a:gd name="connsiteX27" fmla="*/ 3035 w 10000"/>
              <a:gd name="connsiteY27" fmla="*/ 8057 h 10000"/>
              <a:gd name="connsiteX28" fmla="*/ 2432 w 10000"/>
              <a:gd name="connsiteY28" fmla="*/ 7408 h 10000"/>
              <a:gd name="connsiteX29" fmla="*/ 1521 w 10000"/>
              <a:gd name="connsiteY29" fmla="*/ 6762 h 10000"/>
              <a:gd name="connsiteX30" fmla="*/ 911 w 10000"/>
              <a:gd name="connsiteY30" fmla="*/ 6437 h 10000"/>
              <a:gd name="connsiteX31" fmla="*/ 303 w 10000"/>
              <a:gd name="connsiteY31" fmla="*/ 6113 h 10000"/>
              <a:gd name="connsiteX32" fmla="*/ 0 w 10000"/>
              <a:gd name="connsiteY32" fmla="*/ 5789 h 10000"/>
              <a:gd name="connsiteX33" fmla="*/ 0 w 10000"/>
              <a:gd name="connsiteY33" fmla="*/ 5466 h 10000"/>
              <a:gd name="connsiteX34" fmla="*/ 303 w 10000"/>
              <a:gd name="connsiteY34" fmla="*/ 5466 h 10000"/>
              <a:gd name="connsiteX35" fmla="*/ 607 w 10000"/>
              <a:gd name="connsiteY35" fmla="*/ 5466 h 10000"/>
              <a:gd name="connsiteX36" fmla="*/ 1213 w 10000"/>
              <a:gd name="connsiteY36" fmla="*/ 5466 h 10000"/>
              <a:gd name="connsiteX37" fmla="*/ 1824 w 10000"/>
              <a:gd name="connsiteY37" fmla="*/ 5789 h 10000"/>
              <a:gd name="connsiteX38" fmla="*/ 2735 w 10000"/>
              <a:gd name="connsiteY38" fmla="*/ 6113 h 10000"/>
              <a:gd name="connsiteX39" fmla="*/ 3035 w 10000"/>
              <a:gd name="connsiteY39" fmla="*/ 6113 h 10000"/>
              <a:gd name="connsiteX40" fmla="*/ 3649 w 10000"/>
              <a:gd name="connsiteY40" fmla="*/ 6113 h 10000"/>
              <a:gd name="connsiteX41" fmla="*/ 3956 w 10000"/>
              <a:gd name="connsiteY41" fmla="*/ 6113 h 10000"/>
              <a:gd name="connsiteX42" fmla="*/ 4260 w 10000"/>
              <a:gd name="connsiteY42" fmla="*/ 6113 h 10000"/>
              <a:gd name="connsiteX43" fmla="*/ 4559 w 10000"/>
              <a:gd name="connsiteY43" fmla="*/ 6113 h 10000"/>
              <a:gd name="connsiteX44" fmla="*/ 4559 w 10000"/>
              <a:gd name="connsiteY44" fmla="*/ 5789 h 10000"/>
              <a:gd name="connsiteX45" fmla="*/ 4861 w 10000"/>
              <a:gd name="connsiteY45" fmla="*/ 5466 h 10000"/>
              <a:gd name="connsiteX46" fmla="*/ 5169 w 10000"/>
              <a:gd name="connsiteY46" fmla="*/ 5141 h 10000"/>
              <a:gd name="connsiteX47" fmla="*/ 5169 w 10000"/>
              <a:gd name="connsiteY47" fmla="*/ 4493 h 10000"/>
              <a:gd name="connsiteX48" fmla="*/ 5472 w 10000"/>
              <a:gd name="connsiteY48" fmla="*/ 3563 h 10000"/>
              <a:gd name="connsiteX0" fmla="*/ 9087 w 10000"/>
              <a:gd name="connsiteY0" fmla="*/ 0 h 10000"/>
              <a:gd name="connsiteX1" fmla="*/ 10000 w 10000"/>
              <a:gd name="connsiteY1" fmla="*/ 647 h 10000"/>
              <a:gd name="connsiteX2" fmla="*/ 10000 w 10000"/>
              <a:gd name="connsiteY2" fmla="*/ 972 h 10000"/>
              <a:gd name="connsiteX3" fmla="*/ 9700 w 10000"/>
              <a:gd name="connsiteY3" fmla="*/ 1296 h 10000"/>
              <a:gd name="connsiteX4" fmla="*/ 9700 w 10000"/>
              <a:gd name="connsiteY4" fmla="*/ 1296 h 10000"/>
              <a:gd name="connsiteX5" fmla="*/ 9392 w 10000"/>
              <a:gd name="connsiteY5" fmla="*/ 1296 h 10000"/>
              <a:gd name="connsiteX6" fmla="*/ 9087 w 10000"/>
              <a:gd name="connsiteY6" fmla="*/ 1620 h 10000"/>
              <a:gd name="connsiteX7" fmla="*/ 8781 w 10000"/>
              <a:gd name="connsiteY7" fmla="*/ 2267 h 10000"/>
              <a:gd name="connsiteX8" fmla="*/ 8481 w 10000"/>
              <a:gd name="connsiteY8" fmla="*/ 2592 h 10000"/>
              <a:gd name="connsiteX9" fmla="*/ 8481 w 10000"/>
              <a:gd name="connsiteY9" fmla="*/ 3563 h 10000"/>
              <a:gd name="connsiteX10" fmla="*/ 8178 w 10000"/>
              <a:gd name="connsiteY10" fmla="*/ 4171 h 10000"/>
              <a:gd name="connsiteX11" fmla="*/ 7874 w 10000"/>
              <a:gd name="connsiteY11" fmla="*/ 5141 h 10000"/>
              <a:gd name="connsiteX12" fmla="*/ 7258 w 10000"/>
              <a:gd name="connsiteY12" fmla="*/ 6762 h 10000"/>
              <a:gd name="connsiteX13" fmla="*/ 6954 w 10000"/>
              <a:gd name="connsiteY13" fmla="*/ 7733 h 10000"/>
              <a:gd name="connsiteX14" fmla="*/ 6390 w 10000"/>
              <a:gd name="connsiteY14" fmla="*/ 8380 h 10000"/>
              <a:gd name="connsiteX15" fmla="*/ 6080 w 10000"/>
              <a:gd name="connsiteY15" fmla="*/ 9029 h 10000"/>
              <a:gd name="connsiteX16" fmla="*/ 5472 w 10000"/>
              <a:gd name="connsiteY16" fmla="*/ 9353 h 10000"/>
              <a:gd name="connsiteX17" fmla="*/ 4861 w 10000"/>
              <a:gd name="connsiteY17" fmla="*/ 9676 h 10000"/>
              <a:gd name="connsiteX18" fmla="*/ 4559 w 10000"/>
              <a:gd name="connsiteY18" fmla="*/ 10000 h 10000"/>
              <a:gd name="connsiteX19" fmla="*/ 4260 w 10000"/>
              <a:gd name="connsiteY19" fmla="*/ 10000 h 10000"/>
              <a:gd name="connsiteX20" fmla="*/ 3956 w 10000"/>
              <a:gd name="connsiteY20" fmla="*/ 10000 h 10000"/>
              <a:gd name="connsiteX21" fmla="*/ 3649 w 10000"/>
              <a:gd name="connsiteY21" fmla="*/ 10000 h 10000"/>
              <a:gd name="connsiteX22" fmla="*/ 3649 w 10000"/>
              <a:gd name="connsiteY22" fmla="*/ 9676 h 10000"/>
              <a:gd name="connsiteX23" fmla="*/ 3348 w 10000"/>
              <a:gd name="connsiteY23" fmla="*/ 9353 h 10000"/>
              <a:gd name="connsiteX24" fmla="*/ 3348 w 10000"/>
              <a:gd name="connsiteY24" fmla="*/ 9029 h 10000"/>
              <a:gd name="connsiteX25" fmla="*/ 3348 w 10000"/>
              <a:gd name="connsiteY25" fmla="*/ 8704 h 10000"/>
              <a:gd name="connsiteX26" fmla="*/ 3035 w 10000"/>
              <a:gd name="connsiteY26" fmla="*/ 8057 h 10000"/>
              <a:gd name="connsiteX27" fmla="*/ 2432 w 10000"/>
              <a:gd name="connsiteY27" fmla="*/ 7408 h 10000"/>
              <a:gd name="connsiteX28" fmla="*/ 1521 w 10000"/>
              <a:gd name="connsiteY28" fmla="*/ 6762 h 10000"/>
              <a:gd name="connsiteX29" fmla="*/ 911 w 10000"/>
              <a:gd name="connsiteY29" fmla="*/ 6437 h 10000"/>
              <a:gd name="connsiteX30" fmla="*/ 303 w 10000"/>
              <a:gd name="connsiteY30" fmla="*/ 6113 h 10000"/>
              <a:gd name="connsiteX31" fmla="*/ 0 w 10000"/>
              <a:gd name="connsiteY31" fmla="*/ 5789 h 10000"/>
              <a:gd name="connsiteX32" fmla="*/ 0 w 10000"/>
              <a:gd name="connsiteY32" fmla="*/ 5466 h 10000"/>
              <a:gd name="connsiteX33" fmla="*/ 303 w 10000"/>
              <a:gd name="connsiteY33" fmla="*/ 5466 h 10000"/>
              <a:gd name="connsiteX34" fmla="*/ 607 w 10000"/>
              <a:gd name="connsiteY34" fmla="*/ 5466 h 10000"/>
              <a:gd name="connsiteX35" fmla="*/ 1213 w 10000"/>
              <a:gd name="connsiteY35" fmla="*/ 5466 h 10000"/>
              <a:gd name="connsiteX36" fmla="*/ 1824 w 10000"/>
              <a:gd name="connsiteY36" fmla="*/ 5789 h 10000"/>
              <a:gd name="connsiteX37" fmla="*/ 2735 w 10000"/>
              <a:gd name="connsiteY37" fmla="*/ 6113 h 10000"/>
              <a:gd name="connsiteX38" fmla="*/ 3035 w 10000"/>
              <a:gd name="connsiteY38" fmla="*/ 6113 h 10000"/>
              <a:gd name="connsiteX39" fmla="*/ 3649 w 10000"/>
              <a:gd name="connsiteY39" fmla="*/ 6113 h 10000"/>
              <a:gd name="connsiteX40" fmla="*/ 3956 w 10000"/>
              <a:gd name="connsiteY40" fmla="*/ 6113 h 10000"/>
              <a:gd name="connsiteX41" fmla="*/ 4260 w 10000"/>
              <a:gd name="connsiteY41" fmla="*/ 6113 h 10000"/>
              <a:gd name="connsiteX42" fmla="*/ 4559 w 10000"/>
              <a:gd name="connsiteY42" fmla="*/ 6113 h 10000"/>
              <a:gd name="connsiteX43" fmla="*/ 4559 w 10000"/>
              <a:gd name="connsiteY43" fmla="*/ 5789 h 10000"/>
              <a:gd name="connsiteX44" fmla="*/ 4861 w 10000"/>
              <a:gd name="connsiteY44" fmla="*/ 5466 h 10000"/>
              <a:gd name="connsiteX45" fmla="*/ 5169 w 10000"/>
              <a:gd name="connsiteY45" fmla="*/ 5141 h 10000"/>
              <a:gd name="connsiteX46" fmla="*/ 5169 w 10000"/>
              <a:gd name="connsiteY46" fmla="*/ 4493 h 10000"/>
              <a:gd name="connsiteX47" fmla="*/ 5472 w 10000"/>
              <a:gd name="connsiteY47" fmla="*/ 3563 h 10000"/>
              <a:gd name="connsiteX0" fmla="*/ 9087 w 10000"/>
              <a:gd name="connsiteY0" fmla="*/ 0 h 10000"/>
              <a:gd name="connsiteX1" fmla="*/ 10000 w 10000"/>
              <a:gd name="connsiteY1" fmla="*/ 972 h 10000"/>
              <a:gd name="connsiteX2" fmla="*/ 9700 w 10000"/>
              <a:gd name="connsiteY2" fmla="*/ 1296 h 10000"/>
              <a:gd name="connsiteX3" fmla="*/ 9700 w 10000"/>
              <a:gd name="connsiteY3" fmla="*/ 1296 h 10000"/>
              <a:gd name="connsiteX4" fmla="*/ 9392 w 10000"/>
              <a:gd name="connsiteY4" fmla="*/ 1296 h 10000"/>
              <a:gd name="connsiteX5" fmla="*/ 9087 w 10000"/>
              <a:gd name="connsiteY5" fmla="*/ 1620 h 10000"/>
              <a:gd name="connsiteX6" fmla="*/ 8781 w 10000"/>
              <a:gd name="connsiteY6" fmla="*/ 2267 h 10000"/>
              <a:gd name="connsiteX7" fmla="*/ 8481 w 10000"/>
              <a:gd name="connsiteY7" fmla="*/ 2592 h 10000"/>
              <a:gd name="connsiteX8" fmla="*/ 8481 w 10000"/>
              <a:gd name="connsiteY8" fmla="*/ 3563 h 10000"/>
              <a:gd name="connsiteX9" fmla="*/ 8178 w 10000"/>
              <a:gd name="connsiteY9" fmla="*/ 4171 h 10000"/>
              <a:gd name="connsiteX10" fmla="*/ 7874 w 10000"/>
              <a:gd name="connsiteY10" fmla="*/ 5141 h 10000"/>
              <a:gd name="connsiteX11" fmla="*/ 7258 w 10000"/>
              <a:gd name="connsiteY11" fmla="*/ 6762 h 10000"/>
              <a:gd name="connsiteX12" fmla="*/ 6954 w 10000"/>
              <a:gd name="connsiteY12" fmla="*/ 7733 h 10000"/>
              <a:gd name="connsiteX13" fmla="*/ 6390 w 10000"/>
              <a:gd name="connsiteY13" fmla="*/ 8380 h 10000"/>
              <a:gd name="connsiteX14" fmla="*/ 6080 w 10000"/>
              <a:gd name="connsiteY14" fmla="*/ 9029 h 10000"/>
              <a:gd name="connsiteX15" fmla="*/ 5472 w 10000"/>
              <a:gd name="connsiteY15" fmla="*/ 9353 h 10000"/>
              <a:gd name="connsiteX16" fmla="*/ 4861 w 10000"/>
              <a:gd name="connsiteY16" fmla="*/ 9676 h 10000"/>
              <a:gd name="connsiteX17" fmla="*/ 4559 w 10000"/>
              <a:gd name="connsiteY17" fmla="*/ 10000 h 10000"/>
              <a:gd name="connsiteX18" fmla="*/ 4260 w 10000"/>
              <a:gd name="connsiteY18" fmla="*/ 10000 h 10000"/>
              <a:gd name="connsiteX19" fmla="*/ 3956 w 10000"/>
              <a:gd name="connsiteY19" fmla="*/ 10000 h 10000"/>
              <a:gd name="connsiteX20" fmla="*/ 3649 w 10000"/>
              <a:gd name="connsiteY20" fmla="*/ 10000 h 10000"/>
              <a:gd name="connsiteX21" fmla="*/ 3649 w 10000"/>
              <a:gd name="connsiteY21" fmla="*/ 9676 h 10000"/>
              <a:gd name="connsiteX22" fmla="*/ 3348 w 10000"/>
              <a:gd name="connsiteY22" fmla="*/ 9353 h 10000"/>
              <a:gd name="connsiteX23" fmla="*/ 3348 w 10000"/>
              <a:gd name="connsiteY23" fmla="*/ 9029 h 10000"/>
              <a:gd name="connsiteX24" fmla="*/ 3348 w 10000"/>
              <a:gd name="connsiteY24" fmla="*/ 8704 h 10000"/>
              <a:gd name="connsiteX25" fmla="*/ 3035 w 10000"/>
              <a:gd name="connsiteY25" fmla="*/ 8057 h 10000"/>
              <a:gd name="connsiteX26" fmla="*/ 2432 w 10000"/>
              <a:gd name="connsiteY26" fmla="*/ 7408 h 10000"/>
              <a:gd name="connsiteX27" fmla="*/ 1521 w 10000"/>
              <a:gd name="connsiteY27" fmla="*/ 6762 h 10000"/>
              <a:gd name="connsiteX28" fmla="*/ 911 w 10000"/>
              <a:gd name="connsiteY28" fmla="*/ 6437 h 10000"/>
              <a:gd name="connsiteX29" fmla="*/ 303 w 10000"/>
              <a:gd name="connsiteY29" fmla="*/ 6113 h 10000"/>
              <a:gd name="connsiteX30" fmla="*/ 0 w 10000"/>
              <a:gd name="connsiteY30" fmla="*/ 5789 h 10000"/>
              <a:gd name="connsiteX31" fmla="*/ 0 w 10000"/>
              <a:gd name="connsiteY31" fmla="*/ 5466 h 10000"/>
              <a:gd name="connsiteX32" fmla="*/ 303 w 10000"/>
              <a:gd name="connsiteY32" fmla="*/ 5466 h 10000"/>
              <a:gd name="connsiteX33" fmla="*/ 607 w 10000"/>
              <a:gd name="connsiteY33" fmla="*/ 5466 h 10000"/>
              <a:gd name="connsiteX34" fmla="*/ 1213 w 10000"/>
              <a:gd name="connsiteY34" fmla="*/ 5466 h 10000"/>
              <a:gd name="connsiteX35" fmla="*/ 1824 w 10000"/>
              <a:gd name="connsiteY35" fmla="*/ 5789 h 10000"/>
              <a:gd name="connsiteX36" fmla="*/ 2735 w 10000"/>
              <a:gd name="connsiteY36" fmla="*/ 6113 h 10000"/>
              <a:gd name="connsiteX37" fmla="*/ 3035 w 10000"/>
              <a:gd name="connsiteY37" fmla="*/ 6113 h 10000"/>
              <a:gd name="connsiteX38" fmla="*/ 3649 w 10000"/>
              <a:gd name="connsiteY38" fmla="*/ 6113 h 10000"/>
              <a:gd name="connsiteX39" fmla="*/ 3956 w 10000"/>
              <a:gd name="connsiteY39" fmla="*/ 6113 h 10000"/>
              <a:gd name="connsiteX40" fmla="*/ 4260 w 10000"/>
              <a:gd name="connsiteY40" fmla="*/ 6113 h 10000"/>
              <a:gd name="connsiteX41" fmla="*/ 4559 w 10000"/>
              <a:gd name="connsiteY41" fmla="*/ 6113 h 10000"/>
              <a:gd name="connsiteX42" fmla="*/ 4559 w 10000"/>
              <a:gd name="connsiteY42" fmla="*/ 5789 h 10000"/>
              <a:gd name="connsiteX43" fmla="*/ 4861 w 10000"/>
              <a:gd name="connsiteY43" fmla="*/ 5466 h 10000"/>
              <a:gd name="connsiteX44" fmla="*/ 5169 w 10000"/>
              <a:gd name="connsiteY44" fmla="*/ 5141 h 10000"/>
              <a:gd name="connsiteX45" fmla="*/ 5169 w 10000"/>
              <a:gd name="connsiteY45" fmla="*/ 4493 h 10000"/>
              <a:gd name="connsiteX46" fmla="*/ 5472 w 10000"/>
              <a:gd name="connsiteY46" fmla="*/ 3563 h 10000"/>
              <a:gd name="connsiteX0" fmla="*/ 10000 w 10000"/>
              <a:gd name="connsiteY0" fmla="*/ 0 h 9028"/>
              <a:gd name="connsiteX1" fmla="*/ 9700 w 10000"/>
              <a:gd name="connsiteY1" fmla="*/ 324 h 9028"/>
              <a:gd name="connsiteX2" fmla="*/ 9700 w 10000"/>
              <a:gd name="connsiteY2" fmla="*/ 324 h 9028"/>
              <a:gd name="connsiteX3" fmla="*/ 9392 w 10000"/>
              <a:gd name="connsiteY3" fmla="*/ 324 h 9028"/>
              <a:gd name="connsiteX4" fmla="*/ 9087 w 10000"/>
              <a:gd name="connsiteY4" fmla="*/ 648 h 9028"/>
              <a:gd name="connsiteX5" fmla="*/ 8781 w 10000"/>
              <a:gd name="connsiteY5" fmla="*/ 1295 h 9028"/>
              <a:gd name="connsiteX6" fmla="*/ 8481 w 10000"/>
              <a:gd name="connsiteY6" fmla="*/ 1620 h 9028"/>
              <a:gd name="connsiteX7" fmla="*/ 8481 w 10000"/>
              <a:gd name="connsiteY7" fmla="*/ 2591 h 9028"/>
              <a:gd name="connsiteX8" fmla="*/ 8178 w 10000"/>
              <a:gd name="connsiteY8" fmla="*/ 3199 h 9028"/>
              <a:gd name="connsiteX9" fmla="*/ 7874 w 10000"/>
              <a:gd name="connsiteY9" fmla="*/ 4169 h 9028"/>
              <a:gd name="connsiteX10" fmla="*/ 7258 w 10000"/>
              <a:gd name="connsiteY10" fmla="*/ 5790 h 9028"/>
              <a:gd name="connsiteX11" fmla="*/ 6954 w 10000"/>
              <a:gd name="connsiteY11" fmla="*/ 6761 h 9028"/>
              <a:gd name="connsiteX12" fmla="*/ 6390 w 10000"/>
              <a:gd name="connsiteY12" fmla="*/ 7408 h 9028"/>
              <a:gd name="connsiteX13" fmla="*/ 6080 w 10000"/>
              <a:gd name="connsiteY13" fmla="*/ 8057 h 9028"/>
              <a:gd name="connsiteX14" fmla="*/ 5472 w 10000"/>
              <a:gd name="connsiteY14" fmla="*/ 8381 h 9028"/>
              <a:gd name="connsiteX15" fmla="*/ 4861 w 10000"/>
              <a:gd name="connsiteY15" fmla="*/ 8704 h 9028"/>
              <a:gd name="connsiteX16" fmla="*/ 4559 w 10000"/>
              <a:gd name="connsiteY16" fmla="*/ 9028 h 9028"/>
              <a:gd name="connsiteX17" fmla="*/ 4260 w 10000"/>
              <a:gd name="connsiteY17" fmla="*/ 9028 h 9028"/>
              <a:gd name="connsiteX18" fmla="*/ 3956 w 10000"/>
              <a:gd name="connsiteY18" fmla="*/ 9028 h 9028"/>
              <a:gd name="connsiteX19" fmla="*/ 3649 w 10000"/>
              <a:gd name="connsiteY19" fmla="*/ 9028 h 9028"/>
              <a:gd name="connsiteX20" fmla="*/ 3649 w 10000"/>
              <a:gd name="connsiteY20" fmla="*/ 8704 h 9028"/>
              <a:gd name="connsiteX21" fmla="*/ 3348 w 10000"/>
              <a:gd name="connsiteY21" fmla="*/ 8381 h 9028"/>
              <a:gd name="connsiteX22" fmla="*/ 3348 w 10000"/>
              <a:gd name="connsiteY22" fmla="*/ 8057 h 9028"/>
              <a:gd name="connsiteX23" fmla="*/ 3348 w 10000"/>
              <a:gd name="connsiteY23" fmla="*/ 7732 h 9028"/>
              <a:gd name="connsiteX24" fmla="*/ 3035 w 10000"/>
              <a:gd name="connsiteY24" fmla="*/ 7085 h 9028"/>
              <a:gd name="connsiteX25" fmla="*/ 2432 w 10000"/>
              <a:gd name="connsiteY25" fmla="*/ 6436 h 9028"/>
              <a:gd name="connsiteX26" fmla="*/ 1521 w 10000"/>
              <a:gd name="connsiteY26" fmla="*/ 5790 h 9028"/>
              <a:gd name="connsiteX27" fmla="*/ 911 w 10000"/>
              <a:gd name="connsiteY27" fmla="*/ 5465 h 9028"/>
              <a:gd name="connsiteX28" fmla="*/ 303 w 10000"/>
              <a:gd name="connsiteY28" fmla="*/ 5141 h 9028"/>
              <a:gd name="connsiteX29" fmla="*/ 0 w 10000"/>
              <a:gd name="connsiteY29" fmla="*/ 4817 h 9028"/>
              <a:gd name="connsiteX30" fmla="*/ 0 w 10000"/>
              <a:gd name="connsiteY30" fmla="*/ 4494 h 9028"/>
              <a:gd name="connsiteX31" fmla="*/ 303 w 10000"/>
              <a:gd name="connsiteY31" fmla="*/ 4494 h 9028"/>
              <a:gd name="connsiteX32" fmla="*/ 607 w 10000"/>
              <a:gd name="connsiteY32" fmla="*/ 4494 h 9028"/>
              <a:gd name="connsiteX33" fmla="*/ 1213 w 10000"/>
              <a:gd name="connsiteY33" fmla="*/ 4494 h 9028"/>
              <a:gd name="connsiteX34" fmla="*/ 1824 w 10000"/>
              <a:gd name="connsiteY34" fmla="*/ 4817 h 9028"/>
              <a:gd name="connsiteX35" fmla="*/ 2735 w 10000"/>
              <a:gd name="connsiteY35" fmla="*/ 5141 h 9028"/>
              <a:gd name="connsiteX36" fmla="*/ 3035 w 10000"/>
              <a:gd name="connsiteY36" fmla="*/ 5141 h 9028"/>
              <a:gd name="connsiteX37" fmla="*/ 3649 w 10000"/>
              <a:gd name="connsiteY37" fmla="*/ 5141 h 9028"/>
              <a:gd name="connsiteX38" fmla="*/ 3956 w 10000"/>
              <a:gd name="connsiteY38" fmla="*/ 5141 h 9028"/>
              <a:gd name="connsiteX39" fmla="*/ 4260 w 10000"/>
              <a:gd name="connsiteY39" fmla="*/ 5141 h 9028"/>
              <a:gd name="connsiteX40" fmla="*/ 4559 w 10000"/>
              <a:gd name="connsiteY40" fmla="*/ 5141 h 9028"/>
              <a:gd name="connsiteX41" fmla="*/ 4559 w 10000"/>
              <a:gd name="connsiteY41" fmla="*/ 4817 h 9028"/>
              <a:gd name="connsiteX42" fmla="*/ 4861 w 10000"/>
              <a:gd name="connsiteY42" fmla="*/ 4494 h 9028"/>
              <a:gd name="connsiteX43" fmla="*/ 5169 w 10000"/>
              <a:gd name="connsiteY43" fmla="*/ 4169 h 9028"/>
              <a:gd name="connsiteX44" fmla="*/ 5169 w 10000"/>
              <a:gd name="connsiteY44" fmla="*/ 3521 h 9028"/>
              <a:gd name="connsiteX45" fmla="*/ 5472 w 10000"/>
              <a:gd name="connsiteY45" fmla="*/ 2591 h 9028"/>
              <a:gd name="connsiteX0" fmla="*/ 9700 w 9700"/>
              <a:gd name="connsiteY0" fmla="*/ 0 h 9641"/>
              <a:gd name="connsiteX1" fmla="*/ 9700 w 9700"/>
              <a:gd name="connsiteY1" fmla="*/ 0 h 9641"/>
              <a:gd name="connsiteX2" fmla="*/ 9392 w 9700"/>
              <a:gd name="connsiteY2" fmla="*/ 0 h 9641"/>
              <a:gd name="connsiteX3" fmla="*/ 9087 w 9700"/>
              <a:gd name="connsiteY3" fmla="*/ 359 h 9641"/>
              <a:gd name="connsiteX4" fmla="*/ 8781 w 9700"/>
              <a:gd name="connsiteY4" fmla="*/ 1075 h 9641"/>
              <a:gd name="connsiteX5" fmla="*/ 8481 w 9700"/>
              <a:gd name="connsiteY5" fmla="*/ 1435 h 9641"/>
              <a:gd name="connsiteX6" fmla="*/ 8481 w 9700"/>
              <a:gd name="connsiteY6" fmla="*/ 2511 h 9641"/>
              <a:gd name="connsiteX7" fmla="*/ 8178 w 9700"/>
              <a:gd name="connsiteY7" fmla="*/ 3184 h 9641"/>
              <a:gd name="connsiteX8" fmla="*/ 7874 w 9700"/>
              <a:gd name="connsiteY8" fmla="*/ 4259 h 9641"/>
              <a:gd name="connsiteX9" fmla="*/ 7258 w 9700"/>
              <a:gd name="connsiteY9" fmla="*/ 6054 h 9641"/>
              <a:gd name="connsiteX10" fmla="*/ 6954 w 9700"/>
              <a:gd name="connsiteY10" fmla="*/ 7130 h 9641"/>
              <a:gd name="connsiteX11" fmla="*/ 6390 w 9700"/>
              <a:gd name="connsiteY11" fmla="*/ 7847 h 9641"/>
              <a:gd name="connsiteX12" fmla="*/ 6080 w 9700"/>
              <a:gd name="connsiteY12" fmla="*/ 8565 h 9641"/>
              <a:gd name="connsiteX13" fmla="*/ 5472 w 9700"/>
              <a:gd name="connsiteY13" fmla="*/ 8924 h 9641"/>
              <a:gd name="connsiteX14" fmla="*/ 4861 w 9700"/>
              <a:gd name="connsiteY14" fmla="*/ 9282 h 9641"/>
              <a:gd name="connsiteX15" fmla="*/ 4559 w 9700"/>
              <a:gd name="connsiteY15" fmla="*/ 9641 h 9641"/>
              <a:gd name="connsiteX16" fmla="*/ 4260 w 9700"/>
              <a:gd name="connsiteY16" fmla="*/ 9641 h 9641"/>
              <a:gd name="connsiteX17" fmla="*/ 3956 w 9700"/>
              <a:gd name="connsiteY17" fmla="*/ 9641 h 9641"/>
              <a:gd name="connsiteX18" fmla="*/ 3649 w 9700"/>
              <a:gd name="connsiteY18" fmla="*/ 9641 h 9641"/>
              <a:gd name="connsiteX19" fmla="*/ 3649 w 9700"/>
              <a:gd name="connsiteY19" fmla="*/ 9282 h 9641"/>
              <a:gd name="connsiteX20" fmla="*/ 3348 w 9700"/>
              <a:gd name="connsiteY20" fmla="*/ 8924 h 9641"/>
              <a:gd name="connsiteX21" fmla="*/ 3348 w 9700"/>
              <a:gd name="connsiteY21" fmla="*/ 8565 h 9641"/>
              <a:gd name="connsiteX22" fmla="*/ 3348 w 9700"/>
              <a:gd name="connsiteY22" fmla="*/ 8205 h 9641"/>
              <a:gd name="connsiteX23" fmla="*/ 3035 w 9700"/>
              <a:gd name="connsiteY23" fmla="*/ 7489 h 9641"/>
              <a:gd name="connsiteX24" fmla="*/ 2432 w 9700"/>
              <a:gd name="connsiteY24" fmla="*/ 6770 h 9641"/>
              <a:gd name="connsiteX25" fmla="*/ 1521 w 9700"/>
              <a:gd name="connsiteY25" fmla="*/ 6054 h 9641"/>
              <a:gd name="connsiteX26" fmla="*/ 911 w 9700"/>
              <a:gd name="connsiteY26" fmla="*/ 5694 h 9641"/>
              <a:gd name="connsiteX27" fmla="*/ 303 w 9700"/>
              <a:gd name="connsiteY27" fmla="*/ 5336 h 9641"/>
              <a:gd name="connsiteX28" fmla="*/ 0 w 9700"/>
              <a:gd name="connsiteY28" fmla="*/ 4977 h 9641"/>
              <a:gd name="connsiteX29" fmla="*/ 0 w 9700"/>
              <a:gd name="connsiteY29" fmla="*/ 4619 h 9641"/>
              <a:gd name="connsiteX30" fmla="*/ 303 w 9700"/>
              <a:gd name="connsiteY30" fmla="*/ 4619 h 9641"/>
              <a:gd name="connsiteX31" fmla="*/ 607 w 9700"/>
              <a:gd name="connsiteY31" fmla="*/ 4619 h 9641"/>
              <a:gd name="connsiteX32" fmla="*/ 1213 w 9700"/>
              <a:gd name="connsiteY32" fmla="*/ 4619 h 9641"/>
              <a:gd name="connsiteX33" fmla="*/ 1824 w 9700"/>
              <a:gd name="connsiteY33" fmla="*/ 4977 h 9641"/>
              <a:gd name="connsiteX34" fmla="*/ 2735 w 9700"/>
              <a:gd name="connsiteY34" fmla="*/ 5336 h 9641"/>
              <a:gd name="connsiteX35" fmla="*/ 3035 w 9700"/>
              <a:gd name="connsiteY35" fmla="*/ 5336 h 9641"/>
              <a:gd name="connsiteX36" fmla="*/ 3649 w 9700"/>
              <a:gd name="connsiteY36" fmla="*/ 5336 h 9641"/>
              <a:gd name="connsiteX37" fmla="*/ 3956 w 9700"/>
              <a:gd name="connsiteY37" fmla="*/ 5336 h 9641"/>
              <a:gd name="connsiteX38" fmla="*/ 4260 w 9700"/>
              <a:gd name="connsiteY38" fmla="*/ 5336 h 9641"/>
              <a:gd name="connsiteX39" fmla="*/ 4559 w 9700"/>
              <a:gd name="connsiteY39" fmla="*/ 5336 h 9641"/>
              <a:gd name="connsiteX40" fmla="*/ 4559 w 9700"/>
              <a:gd name="connsiteY40" fmla="*/ 4977 h 9641"/>
              <a:gd name="connsiteX41" fmla="*/ 4861 w 9700"/>
              <a:gd name="connsiteY41" fmla="*/ 4619 h 9641"/>
              <a:gd name="connsiteX42" fmla="*/ 5169 w 9700"/>
              <a:gd name="connsiteY42" fmla="*/ 4259 h 9641"/>
              <a:gd name="connsiteX43" fmla="*/ 5169 w 9700"/>
              <a:gd name="connsiteY43" fmla="*/ 3541 h 9641"/>
              <a:gd name="connsiteX44" fmla="*/ 5472 w 9700"/>
              <a:gd name="connsiteY44" fmla="*/ 2511 h 9641"/>
              <a:gd name="connsiteX0" fmla="*/ 10000 w 10000"/>
              <a:gd name="connsiteY0" fmla="*/ 0 h 10000"/>
              <a:gd name="connsiteX1" fmla="*/ 10000 w 10000"/>
              <a:gd name="connsiteY1" fmla="*/ 0 h 10000"/>
              <a:gd name="connsiteX2" fmla="*/ 9368 w 10000"/>
              <a:gd name="connsiteY2" fmla="*/ 372 h 10000"/>
              <a:gd name="connsiteX3" fmla="*/ 9053 w 10000"/>
              <a:gd name="connsiteY3" fmla="*/ 1115 h 10000"/>
              <a:gd name="connsiteX4" fmla="*/ 8743 w 10000"/>
              <a:gd name="connsiteY4" fmla="*/ 1488 h 10000"/>
              <a:gd name="connsiteX5" fmla="*/ 8743 w 10000"/>
              <a:gd name="connsiteY5" fmla="*/ 2605 h 10000"/>
              <a:gd name="connsiteX6" fmla="*/ 8431 w 10000"/>
              <a:gd name="connsiteY6" fmla="*/ 3303 h 10000"/>
              <a:gd name="connsiteX7" fmla="*/ 8118 w 10000"/>
              <a:gd name="connsiteY7" fmla="*/ 4418 h 10000"/>
              <a:gd name="connsiteX8" fmla="*/ 7482 w 10000"/>
              <a:gd name="connsiteY8" fmla="*/ 6279 h 10000"/>
              <a:gd name="connsiteX9" fmla="*/ 7169 w 10000"/>
              <a:gd name="connsiteY9" fmla="*/ 7395 h 10000"/>
              <a:gd name="connsiteX10" fmla="*/ 6588 w 10000"/>
              <a:gd name="connsiteY10" fmla="*/ 8139 h 10000"/>
              <a:gd name="connsiteX11" fmla="*/ 6268 w 10000"/>
              <a:gd name="connsiteY11" fmla="*/ 8884 h 10000"/>
              <a:gd name="connsiteX12" fmla="*/ 5641 w 10000"/>
              <a:gd name="connsiteY12" fmla="*/ 9256 h 10000"/>
              <a:gd name="connsiteX13" fmla="*/ 5011 w 10000"/>
              <a:gd name="connsiteY13" fmla="*/ 9628 h 10000"/>
              <a:gd name="connsiteX14" fmla="*/ 4700 w 10000"/>
              <a:gd name="connsiteY14" fmla="*/ 10000 h 10000"/>
              <a:gd name="connsiteX15" fmla="*/ 4392 w 10000"/>
              <a:gd name="connsiteY15" fmla="*/ 10000 h 10000"/>
              <a:gd name="connsiteX16" fmla="*/ 4078 w 10000"/>
              <a:gd name="connsiteY16" fmla="*/ 10000 h 10000"/>
              <a:gd name="connsiteX17" fmla="*/ 3762 w 10000"/>
              <a:gd name="connsiteY17" fmla="*/ 10000 h 10000"/>
              <a:gd name="connsiteX18" fmla="*/ 3762 w 10000"/>
              <a:gd name="connsiteY18" fmla="*/ 9628 h 10000"/>
              <a:gd name="connsiteX19" fmla="*/ 3452 w 10000"/>
              <a:gd name="connsiteY19" fmla="*/ 9256 h 10000"/>
              <a:gd name="connsiteX20" fmla="*/ 3452 w 10000"/>
              <a:gd name="connsiteY20" fmla="*/ 8884 h 10000"/>
              <a:gd name="connsiteX21" fmla="*/ 3452 w 10000"/>
              <a:gd name="connsiteY21" fmla="*/ 8511 h 10000"/>
              <a:gd name="connsiteX22" fmla="*/ 3129 w 10000"/>
              <a:gd name="connsiteY22" fmla="*/ 7768 h 10000"/>
              <a:gd name="connsiteX23" fmla="*/ 2507 w 10000"/>
              <a:gd name="connsiteY23" fmla="*/ 7022 h 10000"/>
              <a:gd name="connsiteX24" fmla="*/ 1568 w 10000"/>
              <a:gd name="connsiteY24" fmla="*/ 6279 h 10000"/>
              <a:gd name="connsiteX25" fmla="*/ 939 w 10000"/>
              <a:gd name="connsiteY25" fmla="*/ 5906 h 10000"/>
              <a:gd name="connsiteX26" fmla="*/ 312 w 10000"/>
              <a:gd name="connsiteY26" fmla="*/ 5535 h 10000"/>
              <a:gd name="connsiteX27" fmla="*/ 0 w 10000"/>
              <a:gd name="connsiteY27" fmla="*/ 5162 h 10000"/>
              <a:gd name="connsiteX28" fmla="*/ 0 w 10000"/>
              <a:gd name="connsiteY28" fmla="*/ 4791 h 10000"/>
              <a:gd name="connsiteX29" fmla="*/ 312 w 10000"/>
              <a:gd name="connsiteY29" fmla="*/ 4791 h 10000"/>
              <a:gd name="connsiteX30" fmla="*/ 626 w 10000"/>
              <a:gd name="connsiteY30" fmla="*/ 4791 h 10000"/>
              <a:gd name="connsiteX31" fmla="*/ 1251 w 10000"/>
              <a:gd name="connsiteY31" fmla="*/ 4791 h 10000"/>
              <a:gd name="connsiteX32" fmla="*/ 1880 w 10000"/>
              <a:gd name="connsiteY32" fmla="*/ 5162 h 10000"/>
              <a:gd name="connsiteX33" fmla="*/ 2820 w 10000"/>
              <a:gd name="connsiteY33" fmla="*/ 5535 h 10000"/>
              <a:gd name="connsiteX34" fmla="*/ 3129 w 10000"/>
              <a:gd name="connsiteY34" fmla="*/ 5535 h 10000"/>
              <a:gd name="connsiteX35" fmla="*/ 3762 w 10000"/>
              <a:gd name="connsiteY35" fmla="*/ 5535 h 10000"/>
              <a:gd name="connsiteX36" fmla="*/ 4078 w 10000"/>
              <a:gd name="connsiteY36" fmla="*/ 5535 h 10000"/>
              <a:gd name="connsiteX37" fmla="*/ 4392 w 10000"/>
              <a:gd name="connsiteY37" fmla="*/ 5535 h 10000"/>
              <a:gd name="connsiteX38" fmla="*/ 4700 w 10000"/>
              <a:gd name="connsiteY38" fmla="*/ 5535 h 10000"/>
              <a:gd name="connsiteX39" fmla="*/ 4700 w 10000"/>
              <a:gd name="connsiteY39" fmla="*/ 5162 h 10000"/>
              <a:gd name="connsiteX40" fmla="*/ 5011 w 10000"/>
              <a:gd name="connsiteY40" fmla="*/ 4791 h 10000"/>
              <a:gd name="connsiteX41" fmla="*/ 5329 w 10000"/>
              <a:gd name="connsiteY41" fmla="*/ 4418 h 10000"/>
              <a:gd name="connsiteX42" fmla="*/ 5329 w 10000"/>
              <a:gd name="connsiteY42" fmla="*/ 3673 h 10000"/>
              <a:gd name="connsiteX43" fmla="*/ 5641 w 10000"/>
              <a:gd name="connsiteY43" fmla="*/ 2605 h 10000"/>
              <a:gd name="connsiteX0" fmla="*/ 10000 w 10000"/>
              <a:gd name="connsiteY0" fmla="*/ 0 h 10000"/>
              <a:gd name="connsiteX1" fmla="*/ 9368 w 10000"/>
              <a:gd name="connsiteY1" fmla="*/ 372 h 10000"/>
              <a:gd name="connsiteX2" fmla="*/ 9053 w 10000"/>
              <a:gd name="connsiteY2" fmla="*/ 1115 h 10000"/>
              <a:gd name="connsiteX3" fmla="*/ 8743 w 10000"/>
              <a:gd name="connsiteY3" fmla="*/ 1488 h 10000"/>
              <a:gd name="connsiteX4" fmla="*/ 8743 w 10000"/>
              <a:gd name="connsiteY4" fmla="*/ 2605 h 10000"/>
              <a:gd name="connsiteX5" fmla="*/ 8431 w 10000"/>
              <a:gd name="connsiteY5" fmla="*/ 3303 h 10000"/>
              <a:gd name="connsiteX6" fmla="*/ 8118 w 10000"/>
              <a:gd name="connsiteY6" fmla="*/ 4418 h 10000"/>
              <a:gd name="connsiteX7" fmla="*/ 7482 w 10000"/>
              <a:gd name="connsiteY7" fmla="*/ 6279 h 10000"/>
              <a:gd name="connsiteX8" fmla="*/ 7169 w 10000"/>
              <a:gd name="connsiteY8" fmla="*/ 7395 h 10000"/>
              <a:gd name="connsiteX9" fmla="*/ 6588 w 10000"/>
              <a:gd name="connsiteY9" fmla="*/ 8139 h 10000"/>
              <a:gd name="connsiteX10" fmla="*/ 6268 w 10000"/>
              <a:gd name="connsiteY10" fmla="*/ 8884 h 10000"/>
              <a:gd name="connsiteX11" fmla="*/ 5641 w 10000"/>
              <a:gd name="connsiteY11" fmla="*/ 9256 h 10000"/>
              <a:gd name="connsiteX12" fmla="*/ 5011 w 10000"/>
              <a:gd name="connsiteY12" fmla="*/ 9628 h 10000"/>
              <a:gd name="connsiteX13" fmla="*/ 4700 w 10000"/>
              <a:gd name="connsiteY13" fmla="*/ 10000 h 10000"/>
              <a:gd name="connsiteX14" fmla="*/ 4392 w 10000"/>
              <a:gd name="connsiteY14" fmla="*/ 10000 h 10000"/>
              <a:gd name="connsiteX15" fmla="*/ 4078 w 10000"/>
              <a:gd name="connsiteY15" fmla="*/ 10000 h 10000"/>
              <a:gd name="connsiteX16" fmla="*/ 3762 w 10000"/>
              <a:gd name="connsiteY16" fmla="*/ 10000 h 10000"/>
              <a:gd name="connsiteX17" fmla="*/ 3762 w 10000"/>
              <a:gd name="connsiteY17" fmla="*/ 9628 h 10000"/>
              <a:gd name="connsiteX18" fmla="*/ 3452 w 10000"/>
              <a:gd name="connsiteY18" fmla="*/ 9256 h 10000"/>
              <a:gd name="connsiteX19" fmla="*/ 3452 w 10000"/>
              <a:gd name="connsiteY19" fmla="*/ 8884 h 10000"/>
              <a:gd name="connsiteX20" fmla="*/ 3452 w 10000"/>
              <a:gd name="connsiteY20" fmla="*/ 8511 h 10000"/>
              <a:gd name="connsiteX21" fmla="*/ 3129 w 10000"/>
              <a:gd name="connsiteY21" fmla="*/ 7768 h 10000"/>
              <a:gd name="connsiteX22" fmla="*/ 2507 w 10000"/>
              <a:gd name="connsiteY22" fmla="*/ 7022 h 10000"/>
              <a:gd name="connsiteX23" fmla="*/ 1568 w 10000"/>
              <a:gd name="connsiteY23" fmla="*/ 6279 h 10000"/>
              <a:gd name="connsiteX24" fmla="*/ 939 w 10000"/>
              <a:gd name="connsiteY24" fmla="*/ 5906 h 10000"/>
              <a:gd name="connsiteX25" fmla="*/ 312 w 10000"/>
              <a:gd name="connsiteY25" fmla="*/ 5535 h 10000"/>
              <a:gd name="connsiteX26" fmla="*/ 0 w 10000"/>
              <a:gd name="connsiteY26" fmla="*/ 5162 h 10000"/>
              <a:gd name="connsiteX27" fmla="*/ 0 w 10000"/>
              <a:gd name="connsiteY27" fmla="*/ 4791 h 10000"/>
              <a:gd name="connsiteX28" fmla="*/ 312 w 10000"/>
              <a:gd name="connsiteY28" fmla="*/ 4791 h 10000"/>
              <a:gd name="connsiteX29" fmla="*/ 626 w 10000"/>
              <a:gd name="connsiteY29" fmla="*/ 4791 h 10000"/>
              <a:gd name="connsiteX30" fmla="*/ 1251 w 10000"/>
              <a:gd name="connsiteY30" fmla="*/ 4791 h 10000"/>
              <a:gd name="connsiteX31" fmla="*/ 1880 w 10000"/>
              <a:gd name="connsiteY31" fmla="*/ 5162 h 10000"/>
              <a:gd name="connsiteX32" fmla="*/ 2820 w 10000"/>
              <a:gd name="connsiteY32" fmla="*/ 5535 h 10000"/>
              <a:gd name="connsiteX33" fmla="*/ 3129 w 10000"/>
              <a:gd name="connsiteY33" fmla="*/ 5535 h 10000"/>
              <a:gd name="connsiteX34" fmla="*/ 3762 w 10000"/>
              <a:gd name="connsiteY34" fmla="*/ 5535 h 10000"/>
              <a:gd name="connsiteX35" fmla="*/ 4078 w 10000"/>
              <a:gd name="connsiteY35" fmla="*/ 5535 h 10000"/>
              <a:gd name="connsiteX36" fmla="*/ 4392 w 10000"/>
              <a:gd name="connsiteY36" fmla="*/ 5535 h 10000"/>
              <a:gd name="connsiteX37" fmla="*/ 4700 w 10000"/>
              <a:gd name="connsiteY37" fmla="*/ 5535 h 10000"/>
              <a:gd name="connsiteX38" fmla="*/ 4700 w 10000"/>
              <a:gd name="connsiteY38" fmla="*/ 5162 h 10000"/>
              <a:gd name="connsiteX39" fmla="*/ 5011 w 10000"/>
              <a:gd name="connsiteY39" fmla="*/ 4791 h 10000"/>
              <a:gd name="connsiteX40" fmla="*/ 5329 w 10000"/>
              <a:gd name="connsiteY40" fmla="*/ 4418 h 10000"/>
              <a:gd name="connsiteX41" fmla="*/ 5329 w 10000"/>
              <a:gd name="connsiteY41" fmla="*/ 3673 h 10000"/>
              <a:gd name="connsiteX42" fmla="*/ 5641 w 10000"/>
              <a:gd name="connsiteY42" fmla="*/ 2605 h 10000"/>
              <a:gd name="connsiteX0" fmla="*/ 10000 w 10000"/>
              <a:gd name="connsiteY0" fmla="*/ 0 h 10000"/>
              <a:gd name="connsiteX1" fmla="*/ 9053 w 10000"/>
              <a:gd name="connsiteY1" fmla="*/ 1115 h 10000"/>
              <a:gd name="connsiteX2" fmla="*/ 8743 w 10000"/>
              <a:gd name="connsiteY2" fmla="*/ 1488 h 10000"/>
              <a:gd name="connsiteX3" fmla="*/ 8743 w 10000"/>
              <a:gd name="connsiteY3" fmla="*/ 2605 h 10000"/>
              <a:gd name="connsiteX4" fmla="*/ 8431 w 10000"/>
              <a:gd name="connsiteY4" fmla="*/ 3303 h 10000"/>
              <a:gd name="connsiteX5" fmla="*/ 8118 w 10000"/>
              <a:gd name="connsiteY5" fmla="*/ 4418 h 10000"/>
              <a:gd name="connsiteX6" fmla="*/ 7482 w 10000"/>
              <a:gd name="connsiteY6" fmla="*/ 6279 h 10000"/>
              <a:gd name="connsiteX7" fmla="*/ 7169 w 10000"/>
              <a:gd name="connsiteY7" fmla="*/ 7395 h 10000"/>
              <a:gd name="connsiteX8" fmla="*/ 6588 w 10000"/>
              <a:gd name="connsiteY8" fmla="*/ 8139 h 10000"/>
              <a:gd name="connsiteX9" fmla="*/ 6268 w 10000"/>
              <a:gd name="connsiteY9" fmla="*/ 8884 h 10000"/>
              <a:gd name="connsiteX10" fmla="*/ 5641 w 10000"/>
              <a:gd name="connsiteY10" fmla="*/ 9256 h 10000"/>
              <a:gd name="connsiteX11" fmla="*/ 5011 w 10000"/>
              <a:gd name="connsiteY11" fmla="*/ 9628 h 10000"/>
              <a:gd name="connsiteX12" fmla="*/ 4700 w 10000"/>
              <a:gd name="connsiteY12" fmla="*/ 10000 h 10000"/>
              <a:gd name="connsiteX13" fmla="*/ 4392 w 10000"/>
              <a:gd name="connsiteY13" fmla="*/ 10000 h 10000"/>
              <a:gd name="connsiteX14" fmla="*/ 4078 w 10000"/>
              <a:gd name="connsiteY14" fmla="*/ 10000 h 10000"/>
              <a:gd name="connsiteX15" fmla="*/ 3762 w 10000"/>
              <a:gd name="connsiteY15" fmla="*/ 10000 h 10000"/>
              <a:gd name="connsiteX16" fmla="*/ 3762 w 10000"/>
              <a:gd name="connsiteY16" fmla="*/ 9628 h 10000"/>
              <a:gd name="connsiteX17" fmla="*/ 3452 w 10000"/>
              <a:gd name="connsiteY17" fmla="*/ 9256 h 10000"/>
              <a:gd name="connsiteX18" fmla="*/ 3452 w 10000"/>
              <a:gd name="connsiteY18" fmla="*/ 8884 h 10000"/>
              <a:gd name="connsiteX19" fmla="*/ 3452 w 10000"/>
              <a:gd name="connsiteY19" fmla="*/ 8511 h 10000"/>
              <a:gd name="connsiteX20" fmla="*/ 3129 w 10000"/>
              <a:gd name="connsiteY20" fmla="*/ 7768 h 10000"/>
              <a:gd name="connsiteX21" fmla="*/ 2507 w 10000"/>
              <a:gd name="connsiteY21" fmla="*/ 7022 h 10000"/>
              <a:gd name="connsiteX22" fmla="*/ 1568 w 10000"/>
              <a:gd name="connsiteY22" fmla="*/ 6279 h 10000"/>
              <a:gd name="connsiteX23" fmla="*/ 939 w 10000"/>
              <a:gd name="connsiteY23" fmla="*/ 5906 h 10000"/>
              <a:gd name="connsiteX24" fmla="*/ 312 w 10000"/>
              <a:gd name="connsiteY24" fmla="*/ 5535 h 10000"/>
              <a:gd name="connsiteX25" fmla="*/ 0 w 10000"/>
              <a:gd name="connsiteY25" fmla="*/ 5162 h 10000"/>
              <a:gd name="connsiteX26" fmla="*/ 0 w 10000"/>
              <a:gd name="connsiteY26" fmla="*/ 4791 h 10000"/>
              <a:gd name="connsiteX27" fmla="*/ 312 w 10000"/>
              <a:gd name="connsiteY27" fmla="*/ 4791 h 10000"/>
              <a:gd name="connsiteX28" fmla="*/ 626 w 10000"/>
              <a:gd name="connsiteY28" fmla="*/ 4791 h 10000"/>
              <a:gd name="connsiteX29" fmla="*/ 1251 w 10000"/>
              <a:gd name="connsiteY29" fmla="*/ 4791 h 10000"/>
              <a:gd name="connsiteX30" fmla="*/ 1880 w 10000"/>
              <a:gd name="connsiteY30" fmla="*/ 5162 h 10000"/>
              <a:gd name="connsiteX31" fmla="*/ 2820 w 10000"/>
              <a:gd name="connsiteY31" fmla="*/ 5535 h 10000"/>
              <a:gd name="connsiteX32" fmla="*/ 3129 w 10000"/>
              <a:gd name="connsiteY32" fmla="*/ 5535 h 10000"/>
              <a:gd name="connsiteX33" fmla="*/ 3762 w 10000"/>
              <a:gd name="connsiteY33" fmla="*/ 5535 h 10000"/>
              <a:gd name="connsiteX34" fmla="*/ 4078 w 10000"/>
              <a:gd name="connsiteY34" fmla="*/ 5535 h 10000"/>
              <a:gd name="connsiteX35" fmla="*/ 4392 w 10000"/>
              <a:gd name="connsiteY35" fmla="*/ 5535 h 10000"/>
              <a:gd name="connsiteX36" fmla="*/ 4700 w 10000"/>
              <a:gd name="connsiteY36" fmla="*/ 5535 h 10000"/>
              <a:gd name="connsiteX37" fmla="*/ 4700 w 10000"/>
              <a:gd name="connsiteY37" fmla="*/ 5162 h 10000"/>
              <a:gd name="connsiteX38" fmla="*/ 5011 w 10000"/>
              <a:gd name="connsiteY38" fmla="*/ 4791 h 10000"/>
              <a:gd name="connsiteX39" fmla="*/ 5329 w 10000"/>
              <a:gd name="connsiteY39" fmla="*/ 4418 h 10000"/>
              <a:gd name="connsiteX40" fmla="*/ 5329 w 10000"/>
              <a:gd name="connsiteY40" fmla="*/ 3673 h 10000"/>
              <a:gd name="connsiteX41" fmla="*/ 5641 w 10000"/>
              <a:gd name="connsiteY41" fmla="*/ 2605 h 10000"/>
              <a:gd name="connsiteX0" fmla="*/ 9053 w 9053"/>
              <a:gd name="connsiteY0" fmla="*/ 0 h 8885"/>
              <a:gd name="connsiteX1" fmla="*/ 8743 w 9053"/>
              <a:gd name="connsiteY1" fmla="*/ 373 h 8885"/>
              <a:gd name="connsiteX2" fmla="*/ 8743 w 9053"/>
              <a:gd name="connsiteY2" fmla="*/ 1490 h 8885"/>
              <a:gd name="connsiteX3" fmla="*/ 8431 w 9053"/>
              <a:gd name="connsiteY3" fmla="*/ 2188 h 8885"/>
              <a:gd name="connsiteX4" fmla="*/ 8118 w 9053"/>
              <a:gd name="connsiteY4" fmla="*/ 3303 h 8885"/>
              <a:gd name="connsiteX5" fmla="*/ 7482 w 9053"/>
              <a:gd name="connsiteY5" fmla="*/ 5164 h 8885"/>
              <a:gd name="connsiteX6" fmla="*/ 7169 w 9053"/>
              <a:gd name="connsiteY6" fmla="*/ 6280 h 8885"/>
              <a:gd name="connsiteX7" fmla="*/ 6588 w 9053"/>
              <a:gd name="connsiteY7" fmla="*/ 7024 h 8885"/>
              <a:gd name="connsiteX8" fmla="*/ 6268 w 9053"/>
              <a:gd name="connsiteY8" fmla="*/ 7769 h 8885"/>
              <a:gd name="connsiteX9" fmla="*/ 5641 w 9053"/>
              <a:gd name="connsiteY9" fmla="*/ 8141 h 8885"/>
              <a:gd name="connsiteX10" fmla="*/ 5011 w 9053"/>
              <a:gd name="connsiteY10" fmla="*/ 8513 h 8885"/>
              <a:gd name="connsiteX11" fmla="*/ 4700 w 9053"/>
              <a:gd name="connsiteY11" fmla="*/ 8885 h 8885"/>
              <a:gd name="connsiteX12" fmla="*/ 4392 w 9053"/>
              <a:gd name="connsiteY12" fmla="*/ 8885 h 8885"/>
              <a:gd name="connsiteX13" fmla="*/ 4078 w 9053"/>
              <a:gd name="connsiteY13" fmla="*/ 8885 h 8885"/>
              <a:gd name="connsiteX14" fmla="*/ 3762 w 9053"/>
              <a:gd name="connsiteY14" fmla="*/ 8885 h 8885"/>
              <a:gd name="connsiteX15" fmla="*/ 3762 w 9053"/>
              <a:gd name="connsiteY15" fmla="*/ 8513 h 8885"/>
              <a:gd name="connsiteX16" fmla="*/ 3452 w 9053"/>
              <a:gd name="connsiteY16" fmla="*/ 8141 h 8885"/>
              <a:gd name="connsiteX17" fmla="*/ 3452 w 9053"/>
              <a:gd name="connsiteY17" fmla="*/ 7769 h 8885"/>
              <a:gd name="connsiteX18" fmla="*/ 3452 w 9053"/>
              <a:gd name="connsiteY18" fmla="*/ 7396 h 8885"/>
              <a:gd name="connsiteX19" fmla="*/ 3129 w 9053"/>
              <a:gd name="connsiteY19" fmla="*/ 6653 h 8885"/>
              <a:gd name="connsiteX20" fmla="*/ 2507 w 9053"/>
              <a:gd name="connsiteY20" fmla="*/ 5907 h 8885"/>
              <a:gd name="connsiteX21" fmla="*/ 1568 w 9053"/>
              <a:gd name="connsiteY21" fmla="*/ 5164 h 8885"/>
              <a:gd name="connsiteX22" fmla="*/ 939 w 9053"/>
              <a:gd name="connsiteY22" fmla="*/ 4791 h 8885"/>
              <a:gd name="connsiteX23" fmla="*/ 312 w 9053"/>
              <a:gd name="connsiteY23" fmla="*/ 4420 h 8885"/>
              <a:gd name="connsiteX24" fmla="*/ 0 w 9053"/>
              <a:gd name="connsiteY24" fmla="*/ 4047 h 8885"/>
              <a:gd name="connsiteX25" fmla="*/ 0 w 9053"/>
              <a:gd name="connsiteY25" fmla="*/ 3676 h 8885"/>
              <a:gd name="connsiteX26" fmla="*/ 312 w 9053"/>
              <a:gd name="connsiteY26" fmla="*/ 3676 h 8885"/>
              <a:gd name="connsiteX27" fmla="*/ 626 w 9053"/>
              <a:gd name="connsiteY27" fmla="*/ 3676 h 8885"/>
              <a:gd name="connsiteX28" fmla="*/ 1251 w 9053"/>
              <a:gd name="connsiteY28" fmla="*/ 3676 h 8885"/>
              <a:gd name="connsiteX29" fmla="*/ 1880 w 9053"/>
              <a:gd name="connsiteY29" fmla="*/ 4047 h 8885"/>
              <a:gd name="connsiteX30" fmla="*/ 2820 w 9053"/>
              <a:gd name="connsiteY30" fmla="*/ 4420 h 8885"/>
              <a:gd name="connsiteX31" fmla="*/ 3129 w 9053"/>
              <a:gd name="connsiteY31" fmla="*/ 4420 h 8885"/>
              <a:gd name="connsiteX32" fmla="*/ 3762 w 9053"/>
              <a:gd name="connsiteY32" fmla="*/ 4420 h 8885"/>
              <a:gd name="connsiteX33" fmla="*/ 4078 w 9053"/>
              <a:gd name="connsiteY33" fmla="*/ 4420 h 8885"/>
              <a:gd name="connsiteX34" fmla="*/ 4392 w 9053"/>
              <a:gd name="connsiteY34" fmla="*/ 4420 h 8885"/>
              <a:gd name="connsiteX35" fmla="*/ 4700 w 9053"/>
              <a:gd name="connsiteY35" fmla="*/ 4420 h 8885"/>
              <a:gd name="connsiteX36" fmla="*/ 4700 w 9053"/>
              <a:gd name="connsiteY36" fmla="*/ 4047 h 8885"/>
              <a:gd name="connsiteX37" fmla="*/ 5011 w 9053"/>
              <a:gd name="connsiteY37" fmla="*/ 3676 h 8885"/>
              <a:gd name="connsiteX38" fmla="*/ 5329 w 9053"/>
              <a:gd name="connsiteY38" fmla="*/ 3303 h 8885"/>
              <a:gd name="connsiteX39" fmla="*/ 5329 w 9053"/>
              <a:gd name="connsiteY39" fmla="*/ 2558 h 8885"/>
              <a:gd name="connsiteX40" fmla="*/ 5641 w 9053"/>
              <a:gd name="connsiteY40" fmla="*/ 1490 h 8885"/>
              <a:gd name="connsiteX0" fmla="*/ 10000 w 10000"/>
              <a:gd name="connsiteY0" fmla="*/ 0 h 10000"/>
              <a:gd name="connsiteX1" fmla="*/ 9658 w 10000"/>
              <a:gd name="connsiteY1" fmla="*/ 1677 h 10000"/>
              <a:gd name="connsiteX2" fmla="*/ 9313 w 10000"/>
              <a:gd name="connsiteY2" fmla="*/ 2463 h 10000"/>
              <a:gd name="connsiteX3" fmla="*/ 8967 w 10000"/>
              <a:gd name="connsiteY3" fmla="*/ 3718 h 10000"/>
              <a:gd name="connsiteX4" fmla="*/ 8265 w 10000"/>
              <a:gd name="connsiteY4" fmla="*/ 5812 h 10000"/>
              <a:gd name="connsiteX5" fmla="*/ 7919 w 10000"/>
              <a:gd name="connsiteY5" fmla="*/ 7068 h 10000"/>
              <a:gd name="connsiteX6" fmla="*/ 7277 w 10000"/>
              <a:gd name="connsiteY6" fmla="*/ 7905 h 10000"/>
              <a:gd name="connsiteX7" fmla="*/ 6924 w 10000"/>
              <a:gd name="connsiteY7" fmla="*/ 8744 h 10000"/>
              <a:gd name="connsiteX8" fmla="*/ 6231 w 10000"/>
              <a:gd name="connsiteY8" fmla="*/ 9163 h 10000"/>
              <a:gd name="connsiteX9" fmla="*/ 5535 w 10000"/>
              <a:gd name="connsiteY9" fmla="*/ 9581 h 10000"/>
              <a:gd name="connsiteX10" fmla="*/ 5192 w 10000"/>
              <a:gd name="connsiteY10" fmla="*/ 10000 h 10000"/>
              <a:gd name="connsiteX11" fmla="*/ 4851 w 10000"/>
              <a:gd name="connsiteY11" fmla="*/ 10000 h 10000"/>
              <a:gd name="connsiteX12" fmla="*/ 4505 w 10000"/>
              <a:gd name="connsiteY12" fmla="*/ 10000 h 10000"/>
              <a:gd name="connsiteX13" fmla="*/ 4156 w 10000"/>
              <a:gd name="connsiteY13" fmla="*/ 10000 h 10000"/>
              <a:gd name="connsiteX14" fmla="*/ 4156 w 10000"/>
              <a:gd name="connsiteY14" fmla="*/ 9581 h 10000"/>
              <a:gd name="connsiteX15" fmla="*/ 3813 w 10000"/>
              <a:gd name="connsiteY15" fmla="*/ 9163 h 10000"/>
              <a:gd name="connsiteX16" fmla="*/ 3813 w 10000"/>
              <a:gd name="connsiteY16" fmla="*/ 8744 h 10000"/>
              <a:gd name="connsiteX17" fmla="*/ 3813 w 10000"/>
              <a:gd name="connsiteY17" fmla="*/ 8324 h 10000"/>
              <a:gd name="connsiteX18" fmla="*/ 3456 w 10000"/>
              <a:gd name="connsiteY18" fmla="*/ 7488 h 10000"/>
              <a:gd name="connsiteX19" fmla="*/ 2769 w 10000"/>
              <a:gd name="connsiteY19" fmla="*/ 6648 h 10000"/>
              <a:gd name="connsiteX20" fmla="*/ 1732 w 10000"/>
              <a:gd name="connsiteY20" fmla="*/ 5812 h 10000"/>
              <a:gd name="connsiteX21" fmla="*/ 1037 w 10000"/>
              <a:gd name="connsiteY21" fmla="*/ 5392 h 10000"/>
              <a:gd name="connsiteX22" fmla="*/ 345 w 10000"/>
              <a:gd name="connsiteY22" fmla="*/ 4975 h 10000"/>
              <a:gd name="connsiteX23" fmla="*/ 0 w 10000"/>
              <a:gd name="connsiteY23" fmla="*/ 4555 h 10000"/>
              <a:gd name="connsiteX24" fmla="*/ 0 w 10000"/>
              <a:gd name="connsiteY24" fmla="*/ 4137 h 10000"/>
              <a:gd name="connsiteX25" fmla="*/ 345 w 10000"/>
              <a:gd name="connsiteY25" fmla="*/ 4137 h 10000"/>
              <a:gd name="connsiteX26" fmla="*/ 691 w 10000"/>
              <a:gd name="connsiteY26" fmla="*/ 4137 h 10000"/>
              <a:gd name="connsiteX27" fmla="*/ 1382 w 10000"/>
              <a:gd name="connsiteY27" fmla="*/ 4137 h 10000"/>
              <a:gd name="connsiteX28" fmla="*/ 2077 w 10000"/>
              <a:gd name="connsiteY28" fmla="*/ 4555 h 10000"/>
              <a:gd name="connsiteX29" fmla="*/ 3115 w 10000"/>
              <a:gd name="connsiteY29" fmla="*/ 4975 h 10000"/>
              <a:gd name="connsiteX30" fmla="*/ 3456 w 10000"/>
              <a:gd name="connsiteY30" fmla="*/ 4975 h 10000"/>
              <a:gd name="connsiteX31" fmla="*/ 4156 w 10000"/>
              <a:gd name="connsiteY31" fmla="*/ 4975 h 10000"/>
              <a:gd name="connsiteX32" fmla="*/ 4505 w 10000"/>
              <a:gd name="connsiteY32" fmla="*/ 4975 h 10000"/>
              <a:gd name="connsiteX33" fmla="*/ 4851 w 10000"/>
              <a:gd name="connsiteY33" fmla="*/ 4975 h 10000"/>
              <a:gd name="connsiteX34" fmla="*/ 5192 w 10000"/>
              <a:gd name="connsiteY34" fmla="*/ 4975 h 10000"/>
              <a:gd name="connsiteX35" fmla="*/ 5192 w 10000"/>
              <a:gd name="connsiteY35" fmla="*/ 4555 h 10000"/>
              <a:gd name="connsiteX36" fmla="*/ 5535 w 10000"/>
              <a:gd name="connsiteY36" fmla="*/ 4137 h 10000"/>
              <a:gd name="connsiteX37" fmla="*/ 5886 w 10000"/>
              <a:gd name="connsiteY37" fmla="*/ 3718 h 10000"/>
              <a:gd name="connsiteX38" fmla="*/ 5886 w 10000"/>
              <a:gd name="connsiteY38" fmla="*/ 2879 h 10000"/>
              <a:gd name="connsiteX39" fmla="*/ 6231 w 10000"/>
              <a:gd name="connsiteY39" fmla="*/ 1677 h 10000"/>
              <a:gd name="connsiteX0" fmla="*/ 9658 w 9658"/>
              <a:gd name="connsiteY0" fmla="*/ 0 h 8323"/>
              <a:gd name="connsiteX1" fmla="*/ 9313 w 9658"/>
              <a:gd name="connsiteY1" fmla="*/ 786 h 8323"/>
              <a:gd name="connsiteX2" fmla="*/ 8967 w 9658"/>
              <a:gd name="connsiteY2" fmla="*/ 2041 h 8323"/>
              <a:gd name="connsiteX3" fmla="*/ 8265 w 9658"/>
              <a:gd name="connsiteY3" fmla="*/ 4135 h 8323"/>
              <a:gd name="connsiteX4" fmla="*/ 7919 w 9658"/>
              <a:gd name="connsiteY4" fmla="*/ 5391 h 8323"/>
              <a:gd name="connsiteX5" fmla="*/ 7277 w 9658"/>
              <a:gd name="connsiteY5" fmla="*/ 6228 h 8323"/>
              <a:gd name="connsiteX6" fmla="*/ 6924 w 9658"/>
              <a:gd name="connsiteY6" fmla="*/ 7067 h 8323"/>
              <a:gd name="connsiteX7" fmla="*/ 6231 w 9658"/>
              <a:gd name="connsiteY7" fmla="*/ 7486 h 8323"/>
              <a:gd name="connsiteX8" fmla="*/ 5535 w 9658"/>
              <a:gd name="connsiteY8" fmla="*/ 7904 h 8323"/>
              <a:gd name="connsiteX9" fmla="*/ 5192 w 9658"/>
              <a:gd name="connsiteY9" fmla="*/ 8323 h 8323"/>
              <a:gd name="connsiteX10" fmla="*/ 4851 w 9658"/>
              <a:gd name="connsiteY10" fmla="*/ 8323 h 8323"/>
              <a:gd name="connsiteX11" fmla="*/ 4505 w 9658"/>
              <a:gd name="connsiteY11" fmla="*/ 8323 h 8323"/>
              <a:gd name="connsiteX12" fmla="*/ 4156 w 9658"/>
              <a:gd name="connsiteY12" fmla="*/ 8323 h 8323"/>
              <a:gd name="connsiteX13" fmla="*/ 4156 w 9658"/>
              <a:gd name="connsiteY13" fmla="*/ 7904 h 8323"/>
              <a:gd name="connsiteX14" fmla="*/ 3813 w 9658"/>
              <a:gd name="connsiteY14" fmla="*/ 7486 h 8323"/>
              <a:gd name="connsiteX15" fmla="*/ 3813 w 9658"/>
              <a:gd name="connsiteY15" fmla="*/ 7067 h 8323"/>
              <a:gd name="connsiteX16" fmla="*/ 3813 w 9658"/>
              <a:gd name="connsiteY16" fmla="*/ 6647 h 8323"/>
              <a:gd name="connsiteX17" fmla="*/ 3456 w 9658"/>
              <a:gd name="connsiteY17" fmla="*/ 5811 h 8323"/>
              <a:gd name="connsiteX18" fmla="*/ 2769 w 9658"/>
              <a:gd name="connsiteY18" fmla="*/ 4971 h 8323"/>
              <a:gd name="connsiteX19" fmla="*/ 1732 w 9658"/>
              <a:gd name="connsiteY19" fmla="*/ 4135 h 8323"/>
              <a:gd name="connsiteX20" fmla="*/ 1037 w 9658"/>
              <a:gd name="connsiteY20" fmla="*/ 3715 h 8323"/>
              <a:gd name="connsiteX21" fmla="*/ 345 w 9658"/>
              <a:gd name="connsiteY21" fmla="*/ 3298 h 8323"/>
              <a:gd name="connsiteX22" fmla="*/ 0 w 9658"/>
              <a:gd name="connsiteY22" fmla="*/ 2878 h 8323"/>
              <a:gd name="connsiteX23" fmla="*/ 0 w 9658"/>
              <a:gd name="connsiteY23" fmla="*/ 2460 h 8323"/>
              <a:gd name="connsiteX24" fmla="*/ 345 w 9658"/>
              <a:gd name="connsiteY24" fmla="*/ 2460 h 8323"/>
              <a:gd name="connsiteX25" fmla="*/ 691 w 9658"/>
              <a:gd name="connsiteY25" fmla="*/ 2460 h 8323"/>
              <a:gd name="connsiteX26" fmla="*/ 1382 w 9658"/>
              <a:gd name="connsiteY26" fmla="*/ 2460 h 8323"/>
              <a:gd name="connsiteX27" fmla="*/ 2077 w 9658"/>
              <a:gd name="connsiteY27" fmla="*/ 2878 h 8323"/>
              <a:gd name="connsiteX28" fmla="*/ 3115 w 9658"/>
              <a:gd name="connsiteY28" fmla="*/ 3298 h 8323"/>
              <a:gd name="connsiteX29" fmla="*/ 3456 w 9658"/>
              <a:gd name="connsiteY29" fmla="*/ 3298 h 8323"/>
              <a:gd name="connsiteX30" fmla="*/ 4156 w 9658"/>
              <a:gd name="connsiteY30" fmla="*/ 3298 h 8323"/>
              <a:gd name="connsiteX31" fmla="*/ 4505 w 9658"/>
              <a:gd name="connsiteY31" fmla="*/ 3298 h 8323"/>
              <a:gd name="connsiteX32" fmla="*/ 4851 w 9658"/>
              <a:gd name="connsiteY32" fmla="*/ 3298 h 8323"/>
              <a:gd name="connsiteX33" fmla="*/ 5192 w 9658"/>
              <a:gd name="connsiteY33" fmla="*/ 3298 h 8323"/>
              <a:gd name="connsiteX34" fmla="*/ 5192 w 9658"/>
              <a:gd name="connsiteY34" fmla="*/ 2878 h 8323"/>
              <a:gd name="connsiteX35" fmla="*/ 5535 w 9658"/>
              <a:gd name="connsiteY35" fmla="*/ 2460 h 8323"/>
              <a:gd name="connsiteX36" fmla="*/ 5886 w 9658"/>
              <a:gd name="connsiteY36" fmla="*/ 2041 h 8323"/>
              <a:gd name="connsiteX37" fmla="*/ 5886 w 9658"/>
              <a:gd name="connsiteY37" fmla="*/ 1202 h 8323"/>
              <a:gd name="connsiteX38" fmla="*/ 6231 w 9658"/>
              <a:gd name="connsiteY38" fmla="*/ 0 h 8323"/>
              <a:gd name="connsiteX0" fmla="*/ 10000 w 10000"/>
              <a:gd name="connsiteY0" fmla="*/ 0 h 10000"/>
              <a:gd name="connsiteX1" fmla="*/ 9285 w 10000"/>
              <a:gd name="connsiteY1" fmla="*/ 2452 h 10000"/>
              <a:gd name="connsiteX2" fmla="*/ 8558 w 10000"/>
              <a:gd name="connsiteY2" fmla="*/ 4968 h 10000"/>
              <a:gd name="connsiteX3" fmla="*/ 8199 w 10000"/>
              <a:gd name="connsiteY3" fmla="*/ 6477 h 10000"/>
              <a:gd name="connsiteX4" fmla="*/ 7535 w 10000"/>
              <a:gd name="connsiteY4" fmla="*/ 7483 h 10000"/>
              <a:gd name="connsiteX5" fmla="*/ 7169 w 10000"/>
              <a:gd name="connsiteY5" fmla="*/ 8491 h 10000"/>
              <a:gd name="connsiteX6" fmla="*/ 6452 w 10000"/>
              <a:gd name="connsiteY6" fmla="*/ 8994 h 10000"/>
              <a:gd name="connsiteX7" fmla="*/ 5731 w 10000"/>
              <a:gd name="connsiteY7" fmla="*/ 9497 h 10000"/>
              <a:gd name="connsiteX8" fmla="*/ 5376 w 10000"/>
              <a:gd name="connsiteY8" fmla="*/ 10000 h 10000"/>
              <a:gd name="connsiteX9" fmla="*/ 5023 w 10000"/>
              <a:gd name="connsiteY9" fmla="*/ 10000 h 10000"/>
              <a:gd name="connsiteX10" fmla="*/ 4665 w 10000"/>
              <a:gd name="connsiteY10" fmla="*/ 10000 h 10000"/>
              <a:gd name="connsiteX11" fmla="*/ 4303 w 10000"/>
              <a:gd name="connsiteY11" fmla="*/ 10000 h 10000"/>
              <a:gd name="connsiteX12" fmla="*/ 4303 w 10000"/>
              <a:gd name="connsiteY12" fmla="*/ 9497 h 10000"/>
              <a:gd name="connsiteX13" fmla="*/ 3948 w 10000"/>
              <a:gd name="connsiteY13" fmla="*/ 8994 h 10000"/>
              <a:gd name="connsiteX14" fmla="*/ 3948 w 10000"/>
              <a:gd name="connsiteY14" fmla="*/ 8491 h 10000"/>
              <a:gd name="connsiteX15" fmla="*/ 3948 w 10000"/>
              <a:gd name="connsiteY15" fmla="*/ 7986 h 10000"/>
              <a:gd name="connsiteX16" fmla="*/ 3578 w 10000"/>
              <a:gd name="connsiteY16" fmla="*/ 6982 h 10000"/>
              <a:gd name="connsiteX17" fmla="*/ 2867 w 10000"/>
              <a:gd name="connsiteY17" fmla="*/ 5973 h 10000"/>
              <a:gd name="connsiteX18" fmla="*/ 1793 w 10000"/>
              <a:gd name="connsiteY18" fmla="*/ 4968 h 10000"/>
              <a:gd name="connsiteX19" fmla="*/ 1074 w 10000"/>
              <a:gd name="connsiteY19" fmla="*/ 4464 h 10000"/>
              <a:gd name="connsiteX20" fmla="*/ 357 w 10000"/>
              <a:gd name="connsiteY20" fmla="*/ 3963 h 10000"/>
              <a:gd name="connsiteX21" fmla="*/ 0 w 10000"/>
              <a:gd name="connsiteY21" fmla="*/ 3458 h 10000"/>
              <a:gd name="connsiteX22" fmla="*/ 0 w 10000"/>
              <a:gd name="connsiteY22" fmla="*/ 2956 h 10000"/>
              <a:gd name="connsiteX23" fmla="*/ 357 w 10000"/>
              <a:gd name="connsiteY23" fmla="*/ 2956 h 10000"/>
              <a:gd name="connsiteX24" fmla="*/ 715 w 10000"/>
              <a:gd name="connsiteY24" fmla="*/ 2956 h 10000"/>
              <a:gd name="connsiteX25" fmla="*/ 1431 w 10000"/>
              <a:gd name="connsiteY25" fmla="*/ 2956 h 10000"/>
              <a:gd name="connsiteX26" fmla="*/ 2151 w 10000"/>
              <a:gd name="connsiteY26" fmla="*/ 3458 h 10000"/>
              <a:gd name="connsiteX27" fmla="*/ 3225 w 10000"/>
              <a:gd name="connsiteY27" fmla="*/ 3963 h 10000"/>
              <a:gd name="connsiteX28" fmla="*/ 3578 w 10000"/>
              <a:gd name="connsiteY28" fmla="*/ 3963 h 10000"/>
              <a:gd name="connsiteX29" fmla="*/ 4303 w 10000"/>
              <a:gd name="connsiteY29" fmla="*/ 3963 h 10000"/>
              <a:gd name="connsiteX30" fmla="*/ 4665 w 10000"/>
              <a:gd name="connsiteY30" fmla="*/ 3963 h 10000"/>
              <a:gd name="connsiteX31" fmla="*/ 5023 w 10000"/>
              <a:gd name="connsiteY31" fmla="*/ 3963 h 10000"/>
              <a:gd name="connsiteX32" fmla="*/ 5376 w 10000"/>
              <a:gd name="connsiteY32" fmla="*/ 3963 h 10000"/>
              <a:gd name="connsiteX33" fmla="*/ 5376 w 10000"/>
              <a:gd name="connsiteY33" fmla="*/ 3458 h 10000"/>
              <a:gd name="connsiteX34" fmla="*/ 5731 w 10000"/>
              <a:gd name="connsiteY34" fmla="*/ 2956 h 10000"/>
              <a:gd name="connsiteX35" fmla="*/ 6094 w 10000"/>
              <a:gd name="connsiteY35" fmla="*/ 2452 h 10000"/>
              <a:gd name="connsiteX36" fmla="*/ 6094 w 10000"/>
              <a:gd name="connsiteY36" fmla="*/ 1444 h 10000"/>
              <a:gd name="connsiteX37" fmla="*/ 6452 w 10000"/>
              <a:gd name="connsiteY37" fmla="*/ 0 h 10000"/>
              <a:gd name="connsiteX0" fmla="*/ 9285 w 9285"/>
              <a:gd name="connsiteY0" fmla="*/ 2452 h 10000"/>
              <a:gd name="connsiteX1" fmla="*/ 8558 w 9285"/>
              <a:gd name="connsiteY1" fmla="*/ 4968 h 10000"/>
              <a:gd name="connsiteX2" fmla="*/ 8199 w 9285"/>
              <a:gd name="connsiteY2" fmla="*/ 6477 h 10000"/>
              <a:gd name="connsiteX3" fmla="*/ 7535 w 9285"/>
              <a:gd name="connsiteY3" fmla="*/ 7483 h 10000"/>
              <a:gd name="connsiteX4" fmla="*/ 7169 w 9285"/>
              <a:gd name="connsiteY4" fmla="*/ 8491 h 10000"/>
              <a:gd name="connsiteX5" fmla="*/ 6452 w 9285"/>
              <a:gd name="connsiteY5" fmla="*/ 8994 h 10000"/>
              <a:gd name="connsiteX6" fmla="*/ 5731 w 9285"/>
              <a:gd name="connsiteY6" fmla="*/ 9497 h 10000"/>
              <a:gd name="connsiteX7" fmla="*/ 5376 w 9285"/>
              <a:gd name="connsiteY7" fmla="*/ 10000 h 10000"/>
              <a:gd name="connsiteX8" fmla="*/ 5023 w 9285"/>
              <a:gd name="connsiteY8" fmla="*/ 10000 h 10000"/>
              <a:gd name="connsiteX9" fmla="*/ 4665 w 9285"/>
              <a:gd name="connsiteY9" fmla="*/ 10000 h 10000"/>
              <a:gd name="connsiteX10" fmla="*/ 4303 w 9285"/>
              <a:gd name="connsiteY10" fmla="*/ 10000 h 10000"/>
              <a:gd name="connsiteX11" fmla="*/ 4303 w 9285"/>
              <a:gd name="connsiteY11" fmla="*/ 9497 h 10000"/>
              <a:gd name="connsiteX12" fmla="*/ 3948 w 9285"/>
              <a:gd name="connsiteY12" fmla="*/ 8994 h 10000"/>
              <a:gd name="connsiteX13" fmla="*/ 3948 w 9285"/>
              <a:gd name="connsiteY13" fmla="*/ 8491 h 10000"/>
              <a:gd name="connsiteX14" fmla="*/ 3948 w 9285"/>
              <a:gd name="connsiteY14" fmla="*/ 7986 h 10000"/>
              <a:gd name="connsiteX15" fmla="*/ 3578 w 9285"/>
              <a:gd name="connsiteY15" fmla="*/ 6982 h 10000"/>
              <a:gd name="connsiteX16" fmla="*/ 2867 w 9285"/>
              <a:gd name="connsiteY16" fmla="*/ 5973 h 10000"/>
              <a:gd name="connsiteX17" fmla="*/ 1793 w 9285"/>
              <a:gd name="connsiteY17" fmla="*/ 4968 h 10000"/>
              <a:gd name="connsiteX18" fmla="*/ 1074 w 9285"/>
              <a:gd name="connsiteY18" fmla="*/ 4464 h 10000"/>
              <a:gd name="connsiteX19" fmla="*/ 357 w 9285"/>
              <a:gd name="connsiteY19" fmla="*/ 3963 h 10000"/>
              <a:gd name="connsiteX20" fmla="*/ 0 w 9285"/>
              <a:gd name="connsiteY20" fmla="*/ 3458 h 10000"/>
              <a:gd name="connsiteX21" fmla="*/ 0 w 9285"/>
              <a:gd name="connsiteY21" fmla="*/ 2956 h 10000"/>
              <a:gd name="connsiteX22" fmla="*/ 357 w 9285"/>
              <a:gd name="connsiteY22" fmla="*/ 2956 h 10000"/>
              <a:gd name="connsiteX23" fmla="*/ 715 w 9285"/>
              <a:gd name="connsiteY23" fmla="*/ 2956 h 10000"/>
              <a:gd name="connsiteX24" fmla="*/ 1431 w 9285"/>
              <a:gd name="connsiteY24" fmla="*/ 2956 h 10000"/>
              <a:gd name="connsiteX25" fmla="*/ 2151 w 9285"/>
              <a:gd name="connsiteY25" fmla="*/ 3458 h 10000"/>
              <a:gd name="connsiteX26" fmla="*/ 3225 w 9285"/>
              <a:gd name="connsiteY26" fmla="*/ 3963 h 10000"/>
              <a:gd name="connsiteX27" fmla="*/ 3578 w 9285"/>
              <a:gd name="connsiteY27" fmla="*/ 3963 h 10000"/>
              <a:gd name="connsiteX28" fmla="*/ 4303 w 9285"/>
              <a:gd name="connsiteY28" fmla="*/ 3963 h 10000"/>
              <a:gd name="connsiteX29" fmla="*/ 4665 w 9285"/>
              <a:gd name="connsiteY29" fmla="*/ 3963 h 10000"/>
              <a:gd name="connsiteX30" fmla="*/ 5023 w 9285"/>
              <a:gd name="connsiteY30" fmla="*/ 3963 h 10000"/>
              <a:gd name="connsiteX31" fmla="*/ 5376 w 9285"/>
              <a:gd name="connsiteY31" fmla="*/ 3963 h 10000"/>
              <a:gd name="connsiteX32" fmla="*/ 5376 w 9285"/>
              <a:gd name="connsiteY32" fmla="*/ 3458 h 10000"/>
              <a:gd name="connsiteX33" fmla="*/ 5731 w 9285"/>
              <a:gd name="connsiteY33" fmla="*/ 2956 h 10000"/>
              <a:gd name="connsiteX34" fmla="*/ 6094 w 9285"/>
              <a:gd name="connsiteY34" fmla="*/ 2452 h 10000"/>
              <a:gd name="connsiteX35" fmla="*/ 6094 w 9285"/>
              <a:gd name="connsiteY35" fmla="*/ 1444 h 10000"/>
              <a:gd name="connsiteX36" fmla="*/ 6452 w 9285"/>
              <a:gd name="connsiteY36" fmla="*/ 0 h 10000"/>
              <a:gd name="connsiteX0" fmla="*/ 10000 w 10000"/>
              <a:gd name="connsiteY0" fmla="*/ 1008 h 8556"/>
              <a:gd name="connsiteX1" fmla="*/ 9217 w 10000"/>
              <a:gd name="connsiteY1" fmla="*/ 3524 h 8556"/>
              <a:gd name="connsiteX2" fmla="*/ 8830 w 10000"/>
              <a:gd name="connsiteY2" fmla="*/ 5033 h 8556"/>
              <a:gd name="connsiteX3" fmla="*/ 8115 w 10000"/>
              <a:gd name="connsiteY3" fmla="*/ 6039 h 8556"/>
              <a:gd name="connsiteX4" fmla="*/ 7721 w 10000"/>
              <a:gd name="connsiteY4" fmla="*/ 7047 h 8556"/>
              <a:gd name="connsiteX5" fmla="*/ 6949 w 10000"/>
              <a:gd name="connsiteY5" fmla="*/ 7550 h 8556"/>
              <a:gd name="connsiteX6" fmla="*/ 6172 w 10000"/>
              <a:gd name="connsiteY6" fmla="*/ 8053 h 8556"/>
              <a:gd name="connsiteX7" fmla="*/ 5790 w 10000"/>
              <a:gd name="connsiteY7" fmla="*/ 8556 h 8556"/>
              <a:gd name="connsiteX8" fmla="*/ 5410 w 10000"/>
              <a:gd name="connsiteY8" fmla="*/ 8556 h 8556"/>
              <a:gd name="connsiteX9" fmla="*/ 5024 w 10000"/>
              <a:gd name="connsiteY9" fmla="*/ 8556 h 8556"/>
              <a:gd name="connsiteX10" fmla="*/ 4634 w 10000"/>
              <a:gd name="connsiteY10" fmla="*/ 8556 h 8556"/>
              <a:gd name="connsiteX11" fmla="*/ 4634 w 10000"/>
              <a:gd name="connsiteY11" fmla="*/ 8053 h 8556"/>
              <a:gd name="connsiteX12" fmla="*/ 4252 w 10000"/>
              <a:gd name="connsiteY12" fmla="*/ 7550 h 8556"/>
              <a:gd name="connsiteX13" fmla="*/ 4252 w 10000"/>
              <a:gd name="connsiteY13" fmla="*/ 7047 h 8556"/>
              <a:gd name="connsiteX14" fmla="*/ 4252 w 10000"/>
              <a:gd name="connsiteY14" fmla="*/ 6542 h 8556"/>
              <a:gd name="connsiteX15" fmla="*/ 3854 w 10000"/>
              <a:gd name="connsiteY15" fmla="*/ 5538 h 8556"/>
              <a:gd name="connsiteX16" fmla="*/ 3088 w 10000"/>
              <a:gd name="connsiteY16" fmla="*/ 4529 h 8556"/>
              <a:gd name="connsiteX17" fmla="*/ 1931 w 10000"/>
              <a:gd name="connsiteY17" fmla="*/ 3524 h 8556"/>
              <a:gd name="connsiteX18" fmla="*/ 1157 w 10000"/>
              <a:gd name="connsiteY18" fmla="*/ 3020 h 8556"/>
              <a:gd name="connsiteX19" fmla="*/ 384 w 10000"/>
              <a:gd name="connsiteY19" fmla="*/ 2519 h 8556"/>
              <a:gd name="connsiteX20" fmla="*/ 0 w 10000"/>
              <a:gd name="connsiteY20" fmla="*/ 2014 h 8556"/>
              <a:gd name="connsiteX21" fmla="*/ 0 w 10000"/>
              <a:gd name="connsiteY21" fmla="*/ 1512 h 8556"/>
              <a:gd name="connsiteX22" fmla="*/ 384 w 10000"/>
              <a:gd name="connsiteY22" fmla="*/ 1512 h 8556"/>
              <a:gd name="connsiteX23" fmla="*/ 770 w 10000"/>
              <a:gd name="connsiteY23" fmla="*/ 1512 h 8556"/>
              <a:gd name="connsiteX24" fmla="*/ 1541 w 10000"/>
              <a:gd name="connsiteY24" fmla="*/ 1512 h 8556"/>
              <a:gd name="connsiteX25" fmla="*/ 2317 w 10000"/>
              <a:gd name="connsiteY25" fmla="*/ 2014 h 8556"/>
              <a:gd name="connsiteX26" fmla="*/ 3473 w 10000"/>
              <a:gd name="connsiteY26" fmla="*/ 2519 h 8556"/>
              <a:gd name="connsiteX27" fmla="*/ 3854 w 10000"/>
              <a:gd name="connsiteY27" fmla="*/ 2519 h 8556"/>
              <a:gd name="connsiteX28" fmla="*/ 4634 w 10000"/>
              <a:gd name="connsiteY28" fmla="*/ 2519 h 8556"/>
              <a:gd name="connsiteX29" fmla="*/ 5024 w 10000"/>
              <a:gd name="connsiteY29" fmla="*/ 2519 h 8556"/>
              <a:gd name="connsiteX30" fmla="*/ 5410 w 10000"/>
              <a:gd name="connsiteY30" fmla="*/ 2519 h 8556"/>
              <a:gd name="connsiteX31" fmla="*/ 5790 w 10000"/>
              <a:gd name="connsiteY31" fmla="*/ 2519 h 8556"/>
              <a:gd name="connsiteX32" fmla="*/ 5790 w 10000"/>
              <a:gd name="connsiteY32" fmla="*/ 2014 h 8556"/>
              <a:gd name="connsiteX33" fmla="*/ 6172 w 10000"/>
              <a:gd name="connsiteY33" fmla="*/ 1512 h 8556"/>
              <a:gd name="connsiteX34" fmla="*/ 6563 w 10000"/>
              <a:gd name="connsiteY34" fmla="*/ 1008 h 8556"/>
              <a:gd name="connsiteX35" fmla="*/ 6563 w 10000"/>
              <a:gd name="connsiteY35" fmla="*/ 0 h 8556"/>
              <a:gd name="connsiteX0" fmla="*/ 10000 w 10000"/>
              <a:gd name="connsiteY0" fmla="*/ 0 h 8822"/>
              <a:gd name="connsiteX1" fmla="*/ 9217 w 10000"/>
              <a:gd name="connsiteY1" fmla="*/ 2941 h 8822"/>
              <a:gd name="connsiteX2" fmla="*/ 8830 w 10000"/>
              <a:gd name="connsiteY2" fmla="*/ 4704 h 8822"/>
              <a:gd name="connsiteX3" fmla="*/ 8115 w 10000"/>
              <a:gd name="connsiteY3" fmla="*/ 5880 h 8822"/>
              <a:gd name="connsiteX4" fmla="*/ 7721 w 10000"/>
              <a:gd name="connsiteY4" fmla="*/ 7058 h 8822"/>
              <a:gd name="connsiteX5" fmla="*/ 6949 w 10000"/>
              <a:gd name="connsiteY5" fmla="*/ 7646 h 8822"/>
              <a:gd name="connsiteX6" fmla="*/ 6172 w 10000"/>
              <a:gd name="connsiteY6" fmla="*/ 8234 h 8822"/>
              <a:gd name="connsiteX7" fmla="*/ 5790 w 10000"/>
              <a:gd name="connsiteY7" fmla="*/ 8822 h 8822"/>
              <a:gd name="connsiteX8" fmla="*/ 5410 w 10000"/>
              <a:gd name="connsiteY8" fmla="*/ 8822 h 8822"/>
              <a:gd name="connsiteX9" fmla="*/ 5024 w 10000"/>
              <a:gd name="connsiteY9" fmla="*/ 8822 h 8822"/>
              <a:gd name="connsiteX10" fmla="*/ 4634 w 10000"/>
              <a:gd name="connsiteY10" fmla="*/ 8822 h 8822"/>
              <a:gd name="connsiteX11" fmla="*/ 4634 w 10000"/>
              <a:gd name="connsiteY11" fmla="*/ 8234 h 8822"/>
              <a:gd name="connsiteX12" fmla="*/ 4252 w 10000"/>
              <a:gd name="connsiteY12" fmla="*/ 7646 h 8822"/>
              <a:gd name="connsiteX13" fmla="*/ 4252 w 10000"/>
              <a:gd name="connsiteY13" fmla="*/ 7058 h 8822"/>
              <a:gd name="connsiteX14" fmla="*/ 4252 w 10000"/>
              <a:gd name="connsiteY14" fmla="*/ 6468 h 8822"/>
              <a:gd name="connsiteX15" fmla="*/ 3854 w 10000"/>
              <a:gd name="connsiteY15" fmla="*/ 5295 h 8822"/>
              <a:gd name="connsiteX16" fmla="*/ 3088 w 10000"/>
              <a:gd name="connsiteY16" fmla="*/ 4115 h 8822"/>
              <a:gd name="connsiteX17" fmla="*/ 1931 w 10000"/>
              <a:gd name="connsiteY17" fmla="*/ 2941 h 8822"/>
              <a:gd name="connsiteX18" fmla="*/ 1157 w 10000"/>
              <a:gd name="connsiteY18" fmla="*/ 2352 h 8822"/>
              <a:gd name="connsiteX19" fmla="*/ 384 w 10000"/>
              <a:gd name="connsiteY19" fmla="*/ 1766 h 8822"/>
              <a:gd name="connsiteX20" fmla="*/ 0 w 10000"/>
              <a:gd name="connsiteY20" fmla="*/ 1176 h 8822"/>
              <a:gd name="connsiteX21" fmla="*/ 0 w 10000"/>
              <a:gd name="connsiteY21" fmla="*/ 589 h 8822"/>
              <a:gd name="connsiteX22" fmla="*/ 384 w 10000"/>
              <a:gd name="connsiteY22" fmla="*/ 589 h 8822"/>
              <a:gd name="connsiteX23" fmla="*/ 770 w 10000"/>
              <a:gd name="connsiteY23" fmla="*/ 589 h 8822"/>
              <a:gd name="connsiteX24" fmla="*/ 1541 w 10000"/>
              <a:gd name="connsiteY24" fmla="*/ 589 h 8822"/>
              <a:gd name="connsiteX25" fmla="*/ 2317 w 10000"/>
              <a:gd name="connsiteY25" fmla="*/ 1176 h 8822"/>
              <a:gd name="connsiteX26" fmla="*/ 3473 w 10000"/>
              <a:gd name="connsiteY26" fmla="*/ 1766 h 8822"/>
              <a:gd name="connsiteX27" fmla="*/ 3854 w 10000"/>
              <a:gd name="connsiteY27" fmla="*/ 1766 h 8822"/>
              <a:gd name="connsiteX28" fmla="*/ 4634 w 10000"/>
              <a:gd name="connsiteY28" fmla="*/ 1766 h 8822"/>
              <a:gd name="connsiteX29" fmla="*/ 5024 w 10000"/>
              <a:gd name="connsiteY29" fmla="*/ 1766 h 8822"/>
              <a:gd name="connsiteX30" fmla="*/ 5410 w 10000"/>
              <a:gd name="connsiteY30" fmla="*/ 1766 h 8822"/>
              <a:gd name="connsiteX31" fmla="*/ 5790 w 10000"/>
              <a:gd name="connsiteY31" fmla="*/ 1766 h 8822"/>
              <a:gd name="connsiteX32" fmla="*/ 5790 w 10000"/>
              <a:gd name="connsiteY32" fmla="*/ 1176 h 8822"/>
              <a:gd name="connsiteX33" fmla="*/ 6172 w 10000"/>
              <a:gd name="connsiteY33" fmla="*/ 589 h 8822"/>
              <a:gd name="connsiteX34" fmla="*/ 6563 w 10000"/>
              <a:gd name="connsiteY34" fmla="*/ 0 h 8822"/>
              <a:gd name="connsiteX0" fmla="*/ 10000 w 10000"/>
              <a:gd name="connsiteY0" fmla="*/ 0 h 10000"/>
              <a:gd name="connsiteX1" fmla="*/ 9217 w 10000"/>
              <a:gd name="connsiteY1" fmla="*/ 3334 h 10000"/>
              <a:gd name="connsiteX2" fmla="*/ 8830 w 10000"/>
              <a:gd name="connsiteY2" fmla="*/ 5332 h 10000"/>
              <a:gd name="connsiteX3" fmla="*/ 8115 w 10000"/>
              <a:gd name="connsiteY3" fmla="*/ 6665 h 10000"/>
              <a:gd name="connsiteX4" fmla="*/ 7721 w 10000"/>
              <a:gd name="connsiteY4" fmla="*/ 8000 h 10000"/>
              <a:gd name="connsiteX5" fmla="*/ 6949 w 10000"/>
              <a:gd name="connsiteY5" fmla="*/ 8667 h 10000"/>
              <a:gd name="connsiteX6" fmla="*/ 6172 w 10000"/>
              <a:gd name="connsiteY6" fmla="*/ 9333 h 10000"/>
              <a:gd name="connsiteX7" fmla="*/ 5790 w 10000"/>
              <a:gd name="connsiteY7" fmla="*/ 10000 h 10000"/>
              <a:gd name="connsiteX8" fmla="*/ 5410 w 10000"/>
              <a:gd name="connsiteY8" fmla="*/ 10000 h 10000"/>
              <a:gd name="connsiteX9" fmla="*/ 5024 w 10000"/>
              <a:gd name="connsiteY9" fmla="*/ 10000 h 10000"/>
              <a:gd name="connsiteX10" fmla="*/ 4634 w 10000"/>
              <a:gd name="connsiteY10" fmla="*/ 10000 h 10000"/>
              <a:gd name="connsiteX11" fmla="*/ 4634 w 10000"/>
              <a:gd name="connsiteY11" fmla="*/ 9333 h 10000"/>
              <a:gd name="connsiteX12" fmla="*/ 4252 w 10000"/>
              <a:gd name="connsiteY12" fmla="*/ 8667 h 10000"/>
              <a:gd name="connsiteX13" fmla="*/ 4252 w 10000"/>
              <a:gd name="connsiteY13" fmla="*/ 8000 h 10000"/>
              <a:gd name="connsiteX14" fmla="*/ 4252 w 10000"/>
              <a:gd name="connsiteY14" fmla="*/ 7332 h 10000"/>
              <a:gd name="connsiteX15" fmla="*/ 3854 w 10000"/>
              <a:gd name="connsiteY15" fmla="*/ 6002 h 10000"/>
              <a:gd name="connsiteX16" fmla="*/ 3088 w 10000"/>
              <a:gd name="connsiteY16" fmla="*/ 4664 h 10000"/>
              <a:gd name="connsiteX17" fmla="*/ 1931 w 10000"/>
              <a:gd name="connsiteY17" fmla="*/ 3334 h 10000"/>
              <a:gd name="connsiteX18" fmla="*/ 1157 w 10000"/>
              <a:gd name="connsiteY18" fmla="*/ 2666 h 10000"/>
              <a:gd name="connsiteX19" fmla="*/ 384 w 10000"/>
              <a:gd name="connsiteY19" fmla="*/ 2002 h 10000"/>
              <a:gd name="connsiteX20" fmla="*/ 0 w 10000"/>
              <a:gd name="connsiteY20" fmla="*/ 1333 h 10000"/>
              <a:gd name="connsiteX21" fmla="*/ 0 w 10000"/>
              <a:gd name="connsiteY21" fmla="*/ 668 h 10000"/>
              <a:gd name="connsiteX22" fmla="*/ 384 w 10000"/>
              <a:gd name="connsiteY22" fmla="*/ 668 h 10000"/>
              <a:gd name="connsiteX23" fmla="*/ 770 w 10000"/>
              <a:gd name="connsiteY23" fmla="*/ 668 h 10000"/>
              <a:gd name="connsiteX24" fmla="*/ 1541 w 10000"/>
              <a:gd name="connsiteY24" fmla="*/ 668 h 10000"/>
              <a:gd name="connsiteX25" fmla="*/ 2317 w 10000"/>
              <a:gd name="connsiteY25" fmla="*/ 1333 h 10000"/>
              <a:gd name="connsiteX26" fmla="*/ 3473 w 10000"/>
              <a:gd name="connsiteY26" fmla="*/ 2002 h 10000"/>
              <a:gd name="connsiteX27" fmla="*/ 3854 w 10000"/>
              <a:gd name="connsiteY27" fmla="*/ 2002 h 10000"/>
              <a:gd name="connsiteX28" fmla="*/ 4634 w 10000"/>
              <a:gd name="connsiteY28" fmla="*/ 2002 h 10000"/>
              <a:gd name="connsiteX29" fmla="*/ 5024 w 10000"/>
              <a:gd name="connsiteY29" fmla="*/ 2002 h 10000"/>
              <a:gd name="connsiteX30" fmla="*/ 5410 w 10000"/>
              <a:gd name="connsiteY30" fmla="*/ 2002 h 10000"/>
              <a:gd name="connsiteX31" fmla="*/ 5790 w 10000"/>
              <a:gd name="connsiteY31" fmla="*/ 2002 h 10000"/>
              <a:gd name="connsiteX32" fmla="*/ 5790 w 10000"/>
              <a:gd name="connsiteY32" fmla="*/ 1333 h 10000"/>
              <a:gd name="connsiteX33" fmla="*/ 6172 w 10000"/>
              <a:gd name="connsiteY33" fmla="*/ 668 h 10000"/>
              <a:gd name="connsiteX0" fmla="*/ 9217 w 9217"/>
              <a:gd name="connsiteY0" fmla="*/ 2666 h 9332"/>
              <a:gd name="connsiteX1" fmla="*/ 8830 w 9217"/>
              <a:gd name="connsiteY1" fmla="*/ 4664 h 9332"/>
              <a:gd name="connsiteX2" fmla="*/ 8115 w 9217"/>
              <a:gd name="connsiteY2" fmla="*/ 5997 h 9332"/>
              <a:gd name="connsiteX3" fmla="*/ 7721 w 9217"/>
              <a:gd name="connsiteY3" fmla="*/ 7332 h 9332"/>
              <a:gd name="connsiteX4" fmla="*/ 6949 w 9217"/>
              <a:gd name="connsiteY4" fmla="*/ 7999 h 9332"/>
              <a:gd name="connsiteX5" fmla="*/ 6172 w 9217"/>
              <a:gd name="connsiteY5" fmla="*/ 8665 h 9332"/>
              <a:gd name="connsiteX6" fmla="*/ 5790 w 9217"/>
              <a:gd name="connsiteY6" fmla="*/ 9332 h 9332"/>
              <a:gd name="connsiteX7" fmla="*/ 5410 w 9217"/>
              <a:gd name="connsiteY7" fmla="*/ 9332 h 9332"/>
              <a:gd name="connsiteX8" fmla="*/ 5024 w 9217"/>
              <a:gd name="connsiteY8" fmla="*/ 9332 h 9332"/>
              <a:gd name="connsiteX9" fmla="*/ 4634 w 9217"/>
              <a:gd name="connsiteY9" fmla="*/ 9332 h 9332"/>
              <a:gd name="connsiteX10" fmla="*/ 4634 w 9217"/>
              <a:gd name="connsiteY10" fmla="*/ 8665 h 9332"/>
              <a:gd name="connsiteX11" fmla="*/ 4252 w 9217"/>
              <a:gd name="connsiteY11" fmla="*/ 7999 h 9332"/>
              <a:gd name="connsiteX12" fmla="*/ 4252 w 9217"/>
              <a:gd name="connsiteY12" fmla="*/ 7332 h 9332"/>
              <a:gd name="connsiteX13" fmla="*/ 4252 w 9217"/>
              <a:gd name="connsiteY13" fmla="*/ 6664 h 9332"/>
              <a:gd name="connsiteX14" fmla="*/ 3854 w 9217"/>
              <a:gd name="connsiteY14" fmla="*/ 5334 h 9332"/>
              <a:gd name="connsiteX15" fmla="*/ 3088 w 9217"/>
              <a:gd name="connsiteY15" fmla="*/ 3996 h 9332"/>
              <a:gd name="connsiteX16" fmla="*/ 1931 w 9217"/>
              <a:gd name="connsiteY16" fmla="*/ 2666 h 9332"/>
              <a:gd name="connsiteX17" fmla="*/ 1157 w 9217"/>
              <a:gd name="connsiteY17" fmla="*/ 1998 h 9332"/>
              <a:gd name="connsiteX18" fmla="*/ 384 w 9217"/>
              <a:gd name="connsiteY18" fmla="*/ 1334 h 9332"/>
              <a:gd name="connsiteX19" fmla="*/ 0 w 9217"/>
              <a:gd name="connsiteY19" fmla="*/ 665 h 9332"/>
              <a:gd name="connsiteX20" fmla="*/ 0 w 9217"/>
              <a:gd name="connsiteY20" fmla="*/ 0 h 9332"/>
              <a:gd name="connsiteX21" fmla="*/ 384 w 9217"/>
              <a:gd name="connsiteY21" fmla="*/ 0 h 9332"/>
              <a:gd name="connsiteX22" fmla="*/ 770 w 9217"/>
              <a:gd name="connsiteY22" fmla="*/ 0 h 9332"/>
              <a:gd name="connsiteX23" fmla="*/ 1541 w 9217"/>
              <a:gd name="connsiteY23" fmla="*/ 0 h 9332"/>
              <a:gd name="connsiteX24" fmla="*/ 2317 w 9217"/>
              <a:gd name="connsiteY24" fmla="*/ 665 h 9332"/>
              <a:gd name="connsiteX25" fmla="*/ 3473 w 9217"/>
              <a:gd name="connsiteY25" fmla="*/ 1334 h 9332"/>
              <a:gd name="connsiteX26" fmla="*/ 3854 w 9217"/>
              <a:gd name="connsiteY26" fmla="*/ 1334 h 9332"/>
              <a:gd name="connsiteX27" fmla="*/ 4634 w 9217"/>
              <a:gd name="connsiteY27" fmla="*/ 1334 h 9332"/>
              <a:gd name="connsiteX28" fmla="*/ 5024 w 9217"/>
              <a:gd name="connsiteY28" fmla="*/ 1334 h 9332"/>
              <a:gd name="connsiteX29" fmla="*/ 5410 w 9217"/>
              <a:gd name="connsiteY29" fmla="*/ 1334 h 9332"/>
              <a:gd name="connsiteX30" fmla="*/ 5790 w 9217"/>
              <a:gd name="connsiteY30" fmla="*/ 1334 h 9332"/>
              <a:gd name="connsiteX31" fmla="*/ 5790 w 9217"/>
              <a:gd name="connsiteY31" fmla="*/ 665 h 9332"/>
              <a:gd name="connsiteX32" fmla="*/ 6172 w 9217"/>
              <a:gd name="connsiteY32" fmla="*/ 0 h 9332"/>
              <a:gd name="connsiteX0" fmla="*/ 9580 w 9580"/>
              <a:gd name="connsiteY0" fmla="*/ 4998 h 10000"/>
              <a:gd name="connsiteX1" fmla="*/ 8804 w 9580"/>
              <a:gd name="connsiteY1" fmla="*/ 6426 h 10000"/>
              <a:gd name="connsiteX2" fmla="*/ 8377 w 9580"/>
              <a:gd name="connsiteY2" fmla="*/ 7857 h 10000"/>
              <a:gd name="connsiteX3" fmla="*/ 7539 w 9580"/>
              <a:gd name="connsiteY3" fmla="*/ 8572 h 10000"/>
              <a:gd name="connsiteX4" fmla="*/ 6696 w 9580"/>
              <a:gd name="connsiteY4" fmla="*/ 9285 h 10000"/>
              <a:gd name="connsiteX5" fmla="*/ 6282 w 9580"/>
              <a:gd name="connsiteY5" fmla="*/ 10000 h 10000"/>
              <a:gd name="connsiteX6" fmla="*/ 5870 w 9580"/>
              <a:gd name="connsiteY6" fmla="*/ 10000 h 10000"/>
              <a:gd name="connsiteX7" fmla="*/ 5451 w 9580"/>
              <a:gd name="connsiteY7" fmla="*/ 10000 h 10000"/>
              <a:gd name="connsiteX8" fmla="*/ 5028 w 9580"/>
              <a:gd name="connsiteY8" fmla="*/ 10000 h 10000"/>
              <a:gd name="connsiteX9" fmla="*/ 5028 w 9580"/>
              <a:gd name="connsiteY9" fmla="*/ 9285 h 10000"/>
              <a:gd name="connsiteX10" fmla="*/ 4613 w 9580"/>
              <a:gd name="connsiteY10" fmla="*/ 8572 h 10000"/>
              <a:gd name="connsiteX11" fmla="*/ 4613 w 9580"/>
              <a:gd name="connsiteY11" fmla="*/ 7857 h 10000"/>
              <a:gd name="connsiteX12" fmla="*/ 4613 w 9580"/>
              <a:gd name="connsiteY12" fmla="*/ 7141 h 10000"/>
              <a:gd name="connsiteX13" fmla="*/ 4181 w 9580"/>
              <a:gd name="connsiteY13" fmla="*/ 5716 h 10000"/>
              <a:gd name="connsiteX14" fmla="*/ 3350 w 9580"/>
              <a:gd name="connsiteY14" fmla="*/ 4282 h 10000"/>
              <a:gd name="connsiteX15" fmla="*/ 2095 w 9580"/>
              <a:gd name="connsiteY15" fmla="*/ 2857 h 10000"/>
              <a:gd name="connsiteX16" fmla="*/ 1255 w 9580"/>
              <a:gd name="connsiteY16" fmla="*/ 2141 h 10000"/>
              <a:gd name="connsiteX17" fmla="*/ 417 w 9580"/>
              <a:gd name="connsiteY17" fmla="*/ 1429 h 10000"/>
              <a:gd name="connsiteX18" fmla="*/ 0 w 9580"/>
              <a:gd name="connsiteY18" fmla="*/ 713 h 10000"/>
              <a:gd name="connsiteX19" fmla="*/ 0 w 9580"/>
              <a:gd name="connsiteY19" fmla="*/ 0 h 10000"/>
              <a:gd name="connsiteX20" fmla="*/ 417 w 9580"/>
              <a:gd name="connsiteY20" fmla="*/ 0 h 10000"/>
              <a:gd name="connsiteX21" fmla="*/ 835 w 9580"/>
              <a:gd name="connsiteY21" fmla="*/ 0 h 10000"/>
              <a:gd name="connsiteX22" fmla="*/ 1672 w 9580"/>
              <a:gd name="connsiteY22" fmla="*/ 0 h 10000"/>
              <a:gd name="connsiteX23" fmla="*/ 2514 w 9580"/>
              <a:gd name="connsiteY23" fmla="*/ 713 h 10000"/>
              <a:gd name="connsiteX24" fmla="*/ 3768 w 9580"/>
              <a:gd name="connsiteY24" fmla="*/ 1429 h 10000"/>
              <a:gd name="connsiteX25" fmla="*/ 4181 w 9580"/>
              <a:gd name="connsiteY25" fmla="*/ 1429 h 10000"/>
              <a:gd name="connsiteX26" fmla="*/ 5028 w 9580"/>
              <a:gd name="connsiteY26" fmla="*/ 1429 h 10000"/>
              <a:gd name="connsiteX27" fmla="*/ 5451 w 9580"/>
              <a:gd name="connsiteY27" fmla="*/ 1429 h 10000"/>
              <a:gd name="connsiteX28" fmla="*/ 5870 w 9580"/>
              <a:gd name="connsiteY28" fmla="*/ 1429 h 10000"/>
              <a:gd name="connsiteX29" fmla="*/ 6282 w 9580"/>
              <a:gd name="connsiteY29" fmla="*/ 1429 h 10000"/>
              <a:gd name="connsiteX30" fmla="*/ 6282 w 9580"/>
              <a:gd name="connsiteY30" fmla="*/ 713 h 10000"/>
              <a:gd name="connsiteX31" fmla="*/ 6696 w 9580"/>
              <a:gd name="connsiteY31" fmla="*/ 0 h 10000"/>
              <a:gd name="connsiteX0" fmla="*/ 10000 w 10000"/>
              <a:gd name="connsiteY0" fmla="*/ 4998 h 10000"/>
              <a:gd name="connsiteX1" fmla="*/ 8744 w 10000"/>
              <a:gd name="connsiteY1" fmla="*/ 7857 h 10000"/>
              <a:gd name="connsiteX2" fmla="*/ 7870 w 10000"/>
              <a:gd name="connsiteY2" fmla="*/ 8572 h 10000"/>
              <a:gd name="connsiteX3" fmla="*/ 6990 w 10000"/>
              <a:gd name="connsiteY3" fmla="*/ 9285 h 10000"/>
              <a:gd name="connsiteX4" fmla="*/ 6557 w 10000"/>
              <a:gd name="connsiteY4" fmla="*/ 10000 h 10000"/>
              <a:gd name="connsiteX5" fmla="*/ 6127 w 10000"/>
              <a:gd name="connsiteY5" fmla="*/ 10000 h 10000"/>
              <a:gd name="connsiteX6" fmla="*/ 5690 w 10000"/>
              <a:gd name="connsiteY6" fmla="*/ 10000 h 10000"/>
              <a:gd name="connsiteX7" fmla="*/ 5248 w 10000"/>
              <a:gd name="connsiteY7" fmla="*/ 10000 h 10000"/>
              <a:gd name="connsiteX8" fmla="*/ 5248 w 10000"/>
              <a:gd name="connsiteY8" fmla="*/ 9285 h 10000"/>
              <a:gd name="connsiteX9" fmla="*/ 4815 w 10000"/>
              <a:gd name="connsiteY9" fmla="*/ 8572 h 10000"/>
              <a:gd name="connsiteX10" fmla="*/ 4815 w 10000"/>
              <a:gd name="connsiteY10" fmla="*/ 7857 h 10000"/>
              <a:gd name="connsiteX11" fmla="*/ 4815 w 10000"/>
              <a:gd name="connsiteY11" fmla="*/ 7141 h 10000"/>
              <a:gd name="connsiteX12" fmla="*/ 4364 w 10000"/>
              <a:gd name="connsiteY12" fmla="*/ 5716 h 10000"/>
              <a:gd name="connsiteX13" fmla="*/ 3497 w 10000"/>
              <a:gd name="connsiteY13" fmla="*/ 4282 h 10000"/>
              <a:gd name="connsiteX14" fmla="*/ 2187 w 10000"/>
              <a:gd name="connsiteY14" fmla="*/ 2857 h 10000"/>
              <a:gd name="connsiteX15" fmla="*/ 1310 w 10000"/>
              <a:gd name="connsiteY15" fmla="*/ 2141 h 10000"/>
              <a:gd name="connsiteX16" fmla="*/ 435 w 10000"/>
              <a:gd name="connsiteY16" fmla="*/ 1429 h 10000"/>
              <a:gd name="connsiteX17" fmla="*/ 0 w 10000"/>
              <a:gd name="connsiteY17" fmla="*/ 713 h 10000"/>
              <a:gd name="connsiteX18" fmla="*/ 0 w 10000"/>
              <a:gd name="connsiteY18" fmla="*/ 0 h 10000"/>
              <a:gd name="connsiteX19" fmla="*/ 435 w 10000"/>
              <a:gd name="connsiteY19" fmla="*/ 0 h 10000"/>
              <a:gd name="connsiteX20" fmla="*/ 872 w 10000"/>
              <a:gd name="connsiteY20" fmla="*/ 0 h 10000"/>
              <a:gd name="connsiteX21" fmla="*/ 1745 w 10000"/>
              <a:gd name="connsiteY21" fmla="*/ 0 h 10000"/>
              <a:gd name="connsiteX22" fmla="*/ 2624 w 10000"/>
              <a:gd name="connsiteY22" fmla="*/ 713 h 10000"/>
              <a:gd name="connsiteX23" fmla="*/ 3933 w 10000"/>
              <a:gd name="connsiteY23" fmla="*/ 1429 h 10000"/>
              <a:gd name="connsiteX24" fmla="*/ 4364 w 10000"/>
              <a:gd name="connsiteY24" fmla="*/ 1429 h 10000"/>
              <a:gd name="connsiteX25" fmla="*/ 5248 w 10000"/>
              <a:gd name="connsiteY25" fmla="*/ 1429 h 10000"/>
              <a:gd name="connsiteX26" fmla="*/ 5690 w 10000"/>
              <a:gd name="connsiteY26" fmla="*/ 1429 h 10000"/>
              <a:gd name="connsiteX27" fmla="*/ 6127 w 10000"/>
              <a:gd name="connsiteY27" fmla="*/ 1429 h 10000"/>
              <a:gd name="connsiteX28" fmla="*/ 6557 w 10000"/>
              <a:gd name="connsiteY28" fmla="*/ 1429 h 10000"/>
              <a:gd name="connsiteX29" fmla="*/ 6557 w 10000"/>
              <a:gd name="connsiteY29" fmla="*/ 713 h 10000"/>
              <a:gd name="connsiteX30" fmla="*/ 6990 w 10000"/>
              <a:gd name="connsiteY30" fmla="*/ 0 h 10000"/>
              <a:gd name="connsiteX0" fmla="*/ 8744 w 8744"/>
              <a:gd name="connsiteY0" fmla="*/ 7857 h 10000"/>
              <a:gd name="connsiteX1" fmla="*/ 7870 w 8744"/>
              <a:gd name="connsiteY1" fmla="*/ 8572 h 10000"/>
              <a:gd name="connsiteX2" fmla="*/ 6990 w 8744"/>
              <a:gd name="connsiteY2" fmla="*/ 9285 h 10000"/>
              <a:gd name="connsiteX3" fmla="*/ 6557 w 8744"/>
              <a:gd name="connsiteY3" fmla="*/ 10000 h 10000"/>
              <a:gd name="connsiteX4" fmla="*/ 6127 w 8744"/>
              <a:gd name="connsiteY4" fmla="*/ 10000 h 10000"/>
              <a:gd name="connsiteX5" fmla="*/ 5690 w 8744"/>
              <a:gd name="connsiteY5" fmla="*/ 10000 h 10000"/>
              <a:gd name="connsiteX6" fmla="*/ 5248 w 8744"/>
              <a:gd name="connsiteY6" fmla="*/ 10000 h 10000"/>
              <a:gd name="connsiteX7" fmla="*/ 5248 w 8744"/>
              <a:gd name="connsiteY7" fmla="*/ 9285 h 10000"/>
              <a:gd name="connsiteX8" fmla="*/ 4815 w 8744"/>
              <a:gd name="connsiteY8" fmla="*/ 8572 h 10000"/>
              <a:gd name="connsiteX9" fmla="*/ 4815 w 8744"/>
              <a:gd name="connsiteY9" fmla="*/ 7857 h 10000"/>
              <a:gd name="connsiteX10" fmla="*/ 4815 w 8744"/>
              <a:gd name="connsiteY10" fmla="*/ 7141 h 10000"/>
              <a:gd name="connsiteX11" fmla="*/ 4364 w 8744"/>
              <a:gd name="connsiteY11" fmla="*/ 5716 h 10000"/>
              <a:gd name="connsiteX12" fmla="*/ 3497 w 8744"/>
              <a:gd name="connsiteY12" fmla="*/ 4282 h 10000"/>
              <a:gd name="connsiteX13" fmla="*/ 2187 w 8744"/>
              <a:gd name="connsiteY13" fmla="*/ 2857 h 10000"/>
              <a:gd name="connsiteX14" fmla="*/ 1310 w 8744"/>
              <a:gd name="connsiteY14" fmla="*/ 2141 h 10000"/>
              <a:gd name="connsiteX15" fmla="*/ 435 w 8744"/>
              <a:gd name="connsiteY15" fmla="*/ 1429 h 10000"/>
              <a:gd name="connsiteX16" fmla="*/ 0 w 8744"/>
              <a:gd name="connsiteY16" fmla="*/ 713 h 10000"/>
              <a:gd name="connsiteX17" fmla="*/ 0 w 8744"/>
              <a:gd name="connsiteY17" fmla="*/ 0 h 10000"/>
              <a:gd name="connsiteX18" fmla="*/ 435 w 8744"/>
              <a:gd name="connsiteY18" fmla="*/ 0 h 10000"/>
              <a:gd name="connsiteX19" fmla="*/ 872 w 8744"/>
              <a:gd name="connsiteY19" fmla="*/ 0 h 10000"/>
              <a:gd name="connsiteX20" fmla="*/ 1745 w 8744"/>
              <a:gd name="connsiteY20" fmla="*/ 0 h 10000"/>
              <a:gd name="connsiteX21" fmla="*/ 2624 w 8744"/>
              <a:gd name="connsiteY21" fmla="*/ 713 h 10000"/>
              <a:gd name="connsiteX22" fmla="*/ 3933 w 8744"/>
              <a:gd name="connsiteY22" fmla="*/ 1429 h 10000"/>
              <a:gd name="connsiteX23" fmla="*/ 4364 w 8744"/>
              <a:gd name="connsiteY23" fmla="*/ 1429 h 10000"/>
              <a:gd name="connsiteX24" fmla="*/ 5248 w 8744"/>
              <a:gd name="connsiteY24" fmla="*/ 1429 h 10000"/>
              <a:gd name="connsiteX25" fmla="*/ 5690 w 8744"/>
              <a:gd name="connsiteY25" fmla="*/ 1429 h 10000"/>
              <a:gd name="connsiteX26" fmla="*/ 6127 w 8744"/>
              <a:gd name="connsiteY26" fmla="*/ 1429 h 10000"/>
              <a:gd name="connsiteX27" fmla="*/ 6557 w 8744"/>
              <a:gd name="connsiteY27" fmla="*/ 1429 h 10000"/>
              <a:gd name="connsiteX28" fmla="*/ 6557 w 8744"/>
              <a:gd name="connsiteY28" fmla="*/ 713 h 10000"/>
              <a:gd name="connsiteX29" fmla="*/ 6990 w 8744"/>
              <a:gd name="connsiteY29" fmla="*/ 0 h 10000"/>
              <a:gd name="connsiteX0" fmla="*/ 9000 w 9000"/>
              <a:gd name="connsiteY0" fmla="*/ 8572 h 10000"/>
              <a:gd name="connsiteX1" fmla="*/ 7994 w 9000"/>
              <a:gd name="connsiteY1" fmla="*/ 9285 h 10000"/>
              <a:gd name="connsiteX2" fmla="*/ 7499 w 9000"/>
              <a:gd name="connsiteY2" fmla="*/ 10000 h 10000"/>
              <a:gd name="connsiteX3" fmla="*/ 7007 w 9000"/>
              <a:gd name="connsiteY3" fmla="*/ 10000 h 10000"/>
              <a:gd name="connsiteX4" fmla="*/ 6507 w 9000"/>
              <a:gd name="connsiteY4" fmla="*/ 10000 h 10000"/>
              <a:gd name="connsiteX5" fmla="*/ 6002 w 9000"/>
              <a:gd name="connsiteY5" fmla="*/ 10000 h 10000"/>
              <a:gd name="connsiteX6" fmla="*/ 6002 w 9000"/>
              <a:gd name="connsiteY6" fmla="*/ 9285 h 10000"/>
              <a:gd name="connsiteX7" fmla="*/ 5507 w 9000"/>
              <a:gd name="connsiteY7" fmla="*/ 8572 h 10000"/>
              <a:gd name="connsiteX8" fmla="*/ 5507 w 9000"/>
              <a:gd name="connsiteY8" fmla="*/ 7857 h 10000"/>
              <a:gd name="connsiteX9" fmla="*/ 5507 w 9000"/>
              <a:gd name="connsiteY9" fmla="*/ 7141 h 10000"/>
              <a:gd name="connsiteX10" fmla="*/ 4991 w 9000"/>
              <a:gd name="connsiteY10" fmla="*/ 5716 h 10000"/>
              <a:gd name="connsiteX11" fmla="*/ 3999 w 9000"/>
              <a:gd name="connsiteY11" fmla="*/ 4282 h 10000"/>
              <a:gd name="connsiteX12" fmla="*/ 2501 w 9000"/>
              <a:gd name="connsiteY12" fmla="*/ 2857 h 10000"/>
              <a:gd name="connsiteX13" fmla="*/ 1498 w 9000"/>
              <a:gd name="connsiteY13" fmla="*/ 2141 h 10000"/>
              <a:gd name="connsiteX14" fmla="*/ 497 w 9000"/>
              <a:gd name="connsiteY14" fmla="*/ 1429 h 10000"/>
              <a:gd name="connsiteX15" fmla="*/ 0 w 9000"/>
              <a:gd name="connsiteY15" fmla="*/ 713 h 10000"/>
              <a:gd name="connsiteX16" fmla="*/ 0 w 9000"/>
              <a:gd name="connsiteY16" fmla="*/ 0 h 10000"/>
              <a:gd name="connsiteX17" fmla="*/ 497 w 9000"/>
              <a:gd name="connsiteY17" fmla="*/ 0 h 10000"/>
              <a:gd name="connsiteX18" fmla="*/ 997 w 9000"/>
              <a:gd name="connsiteY18" fmla="*/ 0 h 10000"/>
              <a:gd name="connsiteX19" fmla="*/ 1996 w 9000"/>
              <a:gd name="connsiteY19" fmla="*/ 0 h 10000"/>
              <a:gd name="connsiteX20" fmla="*/ 3001 w 9000"/>
              <a:gd name="connsiteY20" fmla="*/ 713 h 10000"/>
              <a:gd name="connsiteX21" fmla="*/ 4498 w 9000"/>
              <a:gd name="connsiteY21" fmla="*/ 1429 h 10000"/>
              <a:gd name="connsiteX22" fmla="*/ 4991 w 9000"/>
              <a:gd name="connsiteY22" fmla="*/ 1429 h 10000"/>
              <a:gd name="connsiteX23" fmla="*/ 6002 w 9000"/>
              <a:gd name="connsiteY23" fmla="*/ 1429 h 10000"/>
              <a:gd name="connsiteX24" fmla="*/ 6507 w 9000"/>
              <a:gd name="connsiteY24" fmla="*/ 1429 h 10000"/>
              <a:gd name="connsiteX25" fmla="*/ 7007 w 9000"/>
              <a:gd name="connsiteY25" fmla="*/ 1429 h 10000"/>
              <a:gd name="connsiteX26" fmla="*/ 7499 w 9000"/>
              <a:gd name="connsiteY26" fmla="*/ 1429 h 10000"/>
              <a:gd name="connsiteX27" fmla="*/ 7499 w 9000"/>
              <a:gd name="connsiteY27" fmla="*/ 713 h 10000"/>
              <a:gd name="connsiteX28" fmla="*/ 7994 w 9000"/>
              <a:gd name="connsiteY28" fmla="*/ 0 h 10000"/>
              <a:gd name="connsiteX0" fmla="*/ 8882 w 8882"/>
              <a:gd name="connsiteY0" fmla="*/ 9285 h 10000"/>
              <a:gd name="connsiteX1" fmla="*/ 8332 w 8882"/>
              <a:gd name="connsiteY1" fmla="*/ 10000 h 10000"/>
              <a:gd name="connsiteX2" fmla="*/ 7786 w 8882"/>
              <a:gd name="connsiteY2" fmla="*/ 10000 h 10000"/>
              <a:gd name="connsiteX3" fmla="*/ 7230 w 8882"/>
              <a:gd name="connsiteY3" fmla="*/ 10000 h 10000"/>
              <a:gd name="connsiteX4" fmla="*/ 6669 w 8882"/>
              <a:gd name="connsiteY4" fmla="*/ 10000 h 10000"/>
              <a:gd name="connsiteX5" fmla="*/ 6669 w 8882"/>
              <a:gd name="connsiteY5" fmla="*/ 9285 h 10000"/>
              <a:gd name="connsiteX6" fmla="*/ 6119 w 8882"/>
              <a:gd name="connsiteY6" fmla="*/ 8572 h 10000"/>
              <a:gd name="connsiteX7" fmla="*/ 6119 w 8882"/>
              <a:gd name="connsiteY7" fmla="*/ 7857 h 10000"/>
              <a:gd name="connsiteX8" fmla="*/ 6119 w 8882"/>
              <a:gd name="connsiteY8" fmla="*/ 7141 h 10000"/>
              <a:gd name="connsiteX9" fmla="*/ 5546 w 8882"/>
              <a:gd name="connsiteY9" fmla="*/ 5716 h 10000"/>
              <a:gd name="connsiteX10" fmla="*/ 4443 w 8882"/>
              <a:gd name="connsiteY10" fmla="*/ 4282 h 10000"/>
              <a:gd name="connsiteX11" fmla="*/ 2779 w 8882"/>
              <a:gd name="connsiteY11" fmla="*/ 2857 h 10000"/>
              <a:gd name="connsiteX12" fmla="*/ 1664 w 8882"/>
              <a:gd name="connsiteY12" fmla="*/ 2141 h 10000"/>
              <a:gd name="connsiteX13" fmla="*/ 552 w 8882"/>
              <a:gd name="connsiteY13" fmla="*/ 1429 h 10000"/>
              <a:gd name="connsiteX14" fmla="*/ 0 w 8882"/>
              <a:gd name="connsiteY14" fmla="*/ 713 h 10000"/>
              <a:gd name="connsiteX15" fmla="*/ 0 w 8882"/>
              <a:gd name="connsiteY15" fmla="*/ 0 h 10000"/>
              <a:gd name="connsiteX16" fmla="*/ 552 w 8882"/>
              <a:gd name="connsiteY16" fmla="*/ 0 h 10000"/>
              <a:gd name="connsiteX17" fmla="*/ 1108 w 8882"/>
              <a:gd name="connsiteY17" fmla="*/ 0 h 10000"/>
              <a:gd name="connsiteX18" fmla="*/ 2218 w 8882"/>
              <a:gd name="connsiteY18" fmla="*/ 0 h 10000"/>
              <a:gd name="connsiteX19" fmla="*/ 3334 w 8882"/>
              <a:gd name="connsiteY19" fmla="*/ 713 h 10000"/>
              <a:gd name="connsiteX20" fmla="*/ 4998 w 8882"/>
              <a:gd name="connsiteY20" fmla="*/ 1429 h 10000"/>
              <a:gd name="connsiteX21" fmla="*/ 5546 w 8882"/>
              <a:gd name="connsiteY21" fmla="*/ 1429 h 10000"/>
              <a:gd name="connsiteX22" fmla="*/ 6669 w 8882"/>
              <a:gd name="connsiteY22" fmla="*/ 1429 h 10000"/>
              <a:gd name="connsiteX23" fmla="*/ 7230 w 8882"/>
              <a:gd name="connsiteY23" fmla="*/ 1429 h 10000"/>
              <a:gd name="connsiteX24" fmla="*/ 7786 w 8882"/>
              <a:gd name="connsiteY24" fmla="*/ 1429 h 10000"/>
              <a:gd name="connsiteX25" fmla="*/ 8332 w 8882"/>
              <a:gd name="connsiteY25" fmla="*/ 1429 h 10000"/>
              <a:gd name="connsiteX26" fmla="*/ 8332 w 8882"/>
              <a:gd name="connsiteY26" fmla="*/ 713 h 10000"/>
              <a:gd name="connsiteX27" fmla="*/ 8882 w 8882"/>
              <a:gd name="connsiteY27" fmla="*/ 0 h 10000"/>
              <a:gd name="connsiteX0" fmla="*/ 9381 w 10000"/>
              <a:gd name="connsiteY0" fmla="*/ 10000 h 10000"/>
              <a:gd name="connsiteX1" fmla="*/ 8766 w 10000"/>
              <a:gd name="connsiteY1" fmla="*/ 10000 h 10000"/>
              <a:gd name="connsiteX2" fmla="*/ 8140 w 10000"/>
              <a:gd name="connsiteY2" fmla="*/ 10000 h 10000"/>
              <a:gd name="connsiteX3" fmla="*/ 7508 w 10000"/>
              <a:gd name="connsiteY3" fmla="*/ 10000 h 10000"/>
              <a:gd name="connsiteX4" fmla="*/ 7508 w 10000"/>
              <a:gd name="connsiteY4" fmla="*/ 9285 h 10000"/>
              <a:gd name="connsiteX5" fmla="*/ 6889 w 10000"/>
              <a:gd name="connsiteY5" fmla="*/ 8572 h 10000"/>
              <a:gd name="connsiteX6" fmla="*/ 6889 w 10000"/>
              <a:gd name="connsiteY6" fmla="*/ 7857 h 10000"/>
              <a:gd name="connsiteX7" fmla="*/ 6889 w 10000"/>
              <a:gd name="connsiteY7" fmla="*/ 7141 h 10000"/>
              <a:gd name="connsiteX8" fmla="*/ 6244 w 10000"/>
              <a:gd name="connsiteY8" fmla="*/ 5716 h 10000"/>
              <a:gd name="connsiteX9" fmla="*/ 5002 w 10000"/>
              <a:gd name="connsiteY9" fmla="*/ 4282 h 10000"/>
              <a:gd name="connsiteX10" fmla="*/ 3129 w 10000"/>
              <a:gd name="connsiteY10" fmla="*/ 2857 h 10000"/>
              <a:gd name="connsiteX11" fmla="*/ 1873 w 10000"/>
              <a:gd name="connsiteY11" fmla="*/ 2141 h 10000"/>
              <a:gd name="connsiteX12" fmla="*/ 621 w 10000"/>
              <a:gd name="connsiteY12" fmla="*/ 1429 h 10000"/>
              <a:gd name="connsiteX13" fmla="*/ 0 w 10000"/>
              <a:gd name="connsiteY13" fmla="*/ 713 h 10000"/>
              <a:gd name="connsiteX14" fmla="*/ 0 w 10000"/>
              <a:gd name="connsiteY14" fmla="*/ 0 h 10000"/>
              <a:gd name="connsiteX15" fmla="*/ 621 w 10000"/>
              <a:gd name="connsiteY15" fmla="*/ 0 h 10000"/>
              <a:gd name="connsiteX16" fmla="*/ 1247 w 10000"/>
              <a:gd name="connsiteY16" fmla="*/ 0 h 10000"/>
              <a:gd name="connsiteX17" fmla="*/ 2497 w 10000"/>
              <a:gd name="connsiteY17" fmla="*/ 0 h 10000"/>
              <a:gd name="connsiteX18" fmla="*/ 3754 w 10000"/>
              <a:gd name="connsiteY18" fmla="*/ 713 h 10000"/>
              <a:gd name="connsiteX19" fmla="*/ 5627 w 10000"/>
              <a:gd name="connsiteY19" fmla="*/ 1429 h 10000"/>
              <a:gd name="connsiteX20" fmla="*/ 6244 w 10000"/>
              <a:gd name="connsiteY20" fmla="*/ 1429 h 10000"/>
              <a:gd name="connsiteX21" fmla="*/ 7508 w 10000"/>
              <a:gd name="connsiteY21" fmla="*/ 1429 h 10000"/>
              <a:gd name="connsiteX22" fmla="*/ 8140 w 10000"/>
              <a:gd name="connsiteY22" fmla="*/ 1429 h 10000"/>
              <a:gd name="connsiteX23" fmla="*/ 8766 w 10000"/>
              <a:gd name="connsiteY23" fmla="*/ 1429 h 10000"/>
              <a:gd name="connsiteX24" fmla="*/ 9381 w 10000"/>
              <a:gd name="connsiteY24" fmla="*/ 1429 h 10000"/>
              <a:gd name="connsiteX25" fmla="*/ 9381 w 10000"/>
              <a:gd name="connsiteY25" fmla="*/ 713 h 10000"/>
              <a:gd name="connsiteX26" fmla="*/ 10000 w 10000"/>
              <a:gd name="connsiteY26" fmla="*/ 0 h 10000"/>
              <a:gd name="connsiteX0" fmla="*/ 9381 w 9381"/>
              <a:gd name="connsiteY0" fmla="*/ 10000 h 10000"/>
              <a:gd name="connsiteX1" fmla="*/ 8766 w 9381"/>
              <a:gd name="connsiteY1" fmla="*/ 10000 h 10000"/>
              <a:gd name="connsiteX2" fmla="*/ 8140 w 9381"/>
              <a:gd name="connsiteY2" fmla="*/ 10000 h 10000"/>
              <a:gd name="connsiteX3" fmla="*/ 7508 w 9381"/>
              <a:gd name="connsiteY3" fmla="*/ 10000 h 10000"/>
              <a:gd name="connsiteX4" fmla="*/ 7508 w 9381"/>
              <a:gd name="connsiteY4" fmla="*/ 9285 h 10000"/>
              <a:gd name="connsiteX5" fmla="*/ 6889 w 9381"/>
              <a:gd name="connsiteY5" fmla="*/ 8572 h 10000"/>
              <a:gd name="connsiteX6" fmla="*/ 6889 w 9381"/>
              <a:gd name="connsiteY6" fmla="*/ 7857 h 10000"/>
              <a:gd name="connsiteX7" fmla="*/ 6889 w 9381"/>
              <a:gd name="connsiteY7" fmla="*/ 7141 h 10000"/>
              <a:gd name="connsiteX8" fmla="*/ 6244 w 9381"/>
              <a:gd name="connsiteY8" fmla="*/ 5716 h 10000"/>
              <a:gd name="connsiteX9" fmla="*/ 5002 w 9381"/>
              <a:gd name="connsiteY9" fmla="*/ 4282 h 10000"/>
              <a:gd name="connsiteX10" fmla="*/ 3129 w 9381"/>
              <a:gd name="connsiteY10" fmla="*/ 2857 h 10000"/>
              <a:gd name="connsiteX11" fmla="*/ 1873 w 9381"/>
              <a:gd name="connsiteY11" fmla="*/ 2141 h 10000"/>
              <a:gd name="connsiteX12" fmla="*/ 621 w 9381"/>
              <a:gd name="connsiteY12" fmla="*/ 1429 h 10000"/>
              <a:gd name="connsiteX13" fmla="*/ 0 w 9381"/>
              <a:gd name="connsiteY13" fmla="*/ 713 h 10000"/>
              <a:gd name="connsiteX14" fmla="*/ 0 w 9381"/>
              <a:gd name="connsiteY14" fmla="*/ 0 h 10000"/>
              <a:gd name="connsiteX15" fmla="*/ 621 w 9381"/>
              <a:gd name="connsiteY15" fmla="*/ 0 h 10000"/>
              <a:gd name="connsiteX16" fmla="*/ 1247 w 9381"/>
              <a:gd name="connsiteY16" fmla="*/ 0 h 10000"/>
              <a:gd name="connsiteX17" fmla="*/ 2497 w 9381"/>
              <a:gd name="connsiteY17" fmla="*/ 0 h 10000"/>
              <a:gd name="connsiteX18" fmla="*/ 3754 w 9381"/>
              <a:gd name="connsiteY18" fmla="*/ 713 h 10000"/>
              <a:gd name="connsiteX19" fmla="*/ 5627 w 9381"/>
              <a:gd name="connsiteY19" fmla="*/ 1429 h 10000"/>
              <a:gd name="connsiteX20" fmla="*/ 6244 w 9381"/>
              <a:gd name="connsiteY20" fmla="*/ 1429 h 10000"/>
              <a:gd name="connsiteX21" fmla="*/ 7508 w 9381"/>
              <a:gd name="connsiteY21" fmla="*/ 1429 h 10000"/>
              <a:gd name="connsiteX22" fmla="*/ 8140 w 9381"/>
              <a:gd name="connsiteY22" fmla="*/ 1429 h 10000"/>
              <a:gd name="connsiteX23" fmla="*/ 8766 w 9381"/>
              <a:gd name="connsiteY23" fmla="*/ 1429 h 10000"/>
              <a:gd name="connsiteX24" fmla="*/ 9381 w 9381"/>
              <a:gd name="connsiteY24" fmla="*/ 1429 h 10000"/>
              <a:gd name="connsiteX25" fmla="*/ 9381 w 9381"/>
              <a:gd name="connsiteY25" fmla="*/ 713 h 10000"/>
              <a:gd name="connsiteX0" fmla="*/ 10000 w 10000"/>
              <a:gd name="connsiteY0" fmla="*/ 10000 h 10000"/>
              <a:gd name="connsiteX1" fmla="*/ 9344 w 10000"/>
              <a:gd name="connsiteY1" fmla="*/ 10000 h 10000"/>
              <a:gd name="connsiteX2" fmla="*/ 8003 w 10000"/>
              <a:gd name="connsiteY2" fmla="*/ 10000 h 10000"/>
              <a:gd name="connsiteX3" fmla="*/ 8003 w 10000"/>
              <a:gd name="connsiteY3" fmla="*/ 9285 h 10000"/>
              <a:gd name="connsiteX4" fmla="*/ 7344 w 10000"/>
              <a:gd name="connsiteY4" fmla="*/ 8572 h 10000"/>
              <a:gd name="connsiteX5" fmla="*/ 7344 w 10000"/>
              <a:gd name="connsiteY5" fmla="*/ 7857 h 10000"/>
              <a:gd name="connsiteX6" fmla="*/ 7344 w 10000"/>
              <a:gd name="connsiteY6" fmla="*/ 7141 h 10000"/>
              <a:gd name="connsiteX7" fmla="*/ 6656 w 10000"/>
              <a:gd name="connsiteY7" fmla="*/ 5716 h 10000"/>
              <a:gd name="connsiteX8" fmla="*/ 5332 w 10000"/>
              <a:gd name="connsiteY8" fmla="*/ 4282 h 10000"/>
              <a:gd name="connsiteX9" fmla="*/ 3335 w 10000"/>
              <a:gd name="connsiteY9" fmla="*/ 2857 h 10000"/>
              <a:gd name="connsiteX10" fmla="*/ 1997 w 10000"/>
              <a:gd name="connsiteY10" fmla="*/ 2141 h 10000"/>
              <a:gd name="connsiteX11" fmla="*/ 662 w 10000"/>
              <a:gd name="connsiteY11" fmla="*/ 1429 h 10000"/>
              <a:gd name="connsiteX12" fmla="*/ 0 w 10000"/>
              <a:gd name="connsiteY12" fmla="*/ 713 h 10000"/>
              <a:gd name="connsiteX13" fmla="*/ 0 w 10000"/>
              <a:gd name="connsiteY13" fmla="*/ 0 h 10000"/>
              <a:gd name="connsiteX14" fmla="*/ 662 w 10000"/>
              <a:gd name="connsiteY14" fmla="*/ 0 h 10000"/>
              <a:gd name="connsiteX15" fmla="*/ 1329 w 10000"/>
              <a:gd name="connsiteY15" fmla="*/ 0 h 10000"/>
              <a:gd name="connsiteX16" fmla="*/ 2662 w 10000"/>
              <a:gd name="connsiteY16" fmla="*/ 0 h 10000"/>
              <a:gd name="connsiteX17" fmla="*/ 4002 w 10000"/>
              <a:gd name="connsiteY17" fmla="*/ 713 h 10000"/>
              <a:gd name="connsiteX18" fmla="*/ 5998 w 10000"/>
              <a:gd name="connsiteY18" fmla="*/ 1429 h 10000"/>
              <a:gd name="connsiteX19" fmla="*/ 6656 w 10000"/>
              <a:gd name="connsiteY19" fmla="*/ 1429 h 10000"/>
              <a:gd name="connsiteX20" fmla="*/ 8003 w 10000"/>
              <a:gd name="connsiteY20" fmla="*/ 1429 h 10000"/>
              <a:gd name="connsiteX21" fmla="*/ 8677 w 10000"/>
              <a:gd name="connsiteY21" fmla="*/ 1429 h 10000"/>
              <a:gd name="connsiteX22" fmla="*/ 9344 w 10000"/>
              <a:gd name="connsiteY22" fmla="*/ 1429 h 10000"/>
              <a:gd name="connsiteX23" fmla="*/ 10000 w 10000"/>
              <a:gd name="connsiteY23" fmla="*/ 1429 h 10000"/>
              <a:gd name="connsiteX24" fmla="*/ 10000 w 10000"/>
              <a:gd name="connsiteY24" fmla="*/ 713 h 10000"/>
              <a:gd name="connsiteX0" fmla="*/ 10000 w 10000"/>
              <a:gd name="connsiteY0" fmla="*/ 10000 h 10000"/>
              <a:gd name="connsiteX1" fmla="*/ 8003 w 10000"/>
              <a:gd name="connsiteY1" fmla="*/ 10000 h 10000"/>
              <a:gd name="connsiteX2" fmla="*/ 8003 w 10000"/>
              <a:gd name="connsiteY2" fmla="*/ 9285 h 10000"/>
              <a:gd name="connsiteX3" fmla="*/ 7344 w 10000"/>
              <a:gd name="connsiteY3" fmla="*/ 8572 h 10000"/>
              <a:gd name="connsiteX4" fmla="*/ 7344 w 10000"/>
              <a:gd name="connsiteY4" fmla="*/ 7857 h 10000"/>
              <a:gd name="connsiteX5" fmla="*/ 7344 w 10000"/>
              <a:gd name="connsiteY5" fmla="*/ 7141 h 10000"/>
              <a:gd name="connsiteX6" fmla="*/ 6656 w 10000"/>
              <a:gd name="connsiteY6" fmla="*/ 5716 h 10000"/>
              <a:gd name="connsiteX7" fmla="*/ 5332 w 10000"/>
              <a:gd name="connsiteY7" fmla="*/ 4282 h 10000"/>
              <a:gd name="connsiteX8" fmla="*/ 3335 w 10000"/>
              <a:gd name="connsiteY8" fmla="*/ 2857 h 10000"/>
              <a:gd name="connsiteX9" fmla="*/ 1997 w 10000"/>
              <a:gd name="connsiteY9" fmla="*/ 2141 h 10000"/>
              <a:gd name="connsiteX10" fmla="*/ 662 w 10000"/>
              <a:gd name="connsiteY10" fmla="*/ 1429 h 10000"/>
              <a:gd name="connsiteX11" fmla="*/ 0 w 10000"/>
              <a:gd name="connsiteY11" fmla="*/ 713 h 10000"/>
              <a:gd name="connsiteX12" fmla="*/ 0 w 10000"/>
              <a:gd name="connsiteY12" fmla="*/ 0 h 10000"/>
              <a:gd name="connsiteX13" fmla="*/ 662 w 10000"/>
              <a:gd name="connsiteY13" fmla="*/ 0 h 10000"/>
              <a:gd name="connsiteX14" fmla="*/ 1329 w 10000"/>
              <a:gd name="connsiteY14" fmla="*/ 0 h 10000"/>
              <a:gd name="connsiteX15" fmla="*/ 2662 w 10000"/>
              <a:gd name="connsiteY15" fmla="*/ 0 h 10000"/>
              <a:gd name="connsiteX16" fmla="*/ 4002 w 10000"/>
              <a:gd name="connsiteY16" fmla="*/ 713 h 10000"/>
              <a:gd name="connsiteX17" fmla="*/ 5998 w 10000"/>
              <a:gd name="connsiteY17" fmla="*/ 1429 h 10000"/>
              <a:gd name="connsiteX18" fmla="*/ 6656 w 10000"/>
              <a:gd name="connsiteY18" fmla="*/ 1429 h 10000"/>
              <a:gd name="connsiteX19" fmla="*/ 8003 w 10000"/>
              <a:gd name="connsiteY19" fmla="*/ 1429 h 10000"/>
              <a:gd name="connsiteX20" fmla="*/ 8677 w 10000"/>
              <a:gd name="connsiteY20" fmla="*/ 1429 h 10000"/>
              <a:gd name="connsiteX21" fmla="*/ 9344 w 10000"/>
              <a:gd name="connsiteY21" fmla="*/ 1429 h 10000"/>
              <a:gd name="connsiteX22" fmla="*/ 10000 w 10000"/>
              <a:gd name="connsiteY22" fmla="*/ 1429 h 10000"/>
              <a:gd name="connsiteX23" fmla="*/ 10000 w 10000"/>
              <a:gd name="connsiteY23" fmla="*/ 713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000" h="10000">
                <a:moveTo>
                  <a:pt x="10000" y="10000"/>
                </a:moveTo>
                <a:lnTo>
                  <a:pt x="8003" y="10000"/>
                </a:lnTo>
                <a:lnTo>
                  <a:pt x="8003" y="9285"/>
                </a:lnTo>
                <a:cubicBezTo>
                  <a:pt x="7778" y="9046"/>
                  <a:pt x="7556" y="8812"/>
                  <a:pt x="7344" y="8572"/>
                </a:cubicBezTo>
                <a:lnTo>
                  <a:pt x="7344" y="7857"/>
                </a:lnTo>
                <a:lnTo>
                  <a:pt x="7344" y="7141"/>
                </a:lnTo>
                <a:cubicBezTo>
                  <a:pt x="7112" y="6667"/>
                  <a:pt x="6894" y="6191"/>
                  <a:pt x="6656" y="5716"/>
                </a:cubicBezTo>
                <a:cubicBezTo>
                  <a:pt x="6233" y="5241"/>
                  <a:pt x="5780" y="4759"/>
                  <a:pt x="5332" y="4282"/>
                </a:cubicBezTo>
                <a:lnTo>
                  <a:pt x="3335" y="2857"/>
                </a:lnTo>
                <a:lnTo>
                  <a:pt x="1997" y="2141"/>
                </a:lnTo>
                <a:lnTo>
                  <a:pt x="662" y="1429"/>
                </a:lnTo>
                <a:cubicBezTo>
                  <a:pt x="429" y="1187"/>
                  <a:pt x="226" y="949"/>
                  <a:pt x="0" y="713"/>
                </a:cubicBezTo>
                <a:lnTo>
                  <a:pt x="0" y="0"/>
                </a:lnTo>
                <a:lnTo>
                  <a:pt x="662" y="0"/>
                </a:lnTo>
                <a:lnTo>
                  <a:pt x="1329" y="0"/>
                </a:lnTo>
                <a:lnTo>
                  <a:pt x="2662" y="0"/>
                </a:lnTo>
                <a:lnTo>
                  <a:pt x="4002" y="713"/>
                </a:lnTo>
                <a:lnTo>
                  <a:pt x="5998" y="1429"/>
                </a:lnTo>
                <a:lnTo>
                  <a:pt x="6656" y="1429"/>
                </a:lnTo>
                <a:lnTo>
                  <a:pt x="8003" y="1429"/>
                </a:lnTo>
                <a:lnTo>
                  <a:pt x="8677" y="1429"/>
                </a:lnTo>
                <a:lnTo>
                  <a:pt x="9344" y="1429"/>
                </a:lnTo>
                <a:lnTo>
                  <a:pt x="10000" y="1429"/>
                </a:lnTo>
                <a:lnTo>
                  <a:pt x="10000" y="713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26" name="Freeform 64"/>
          <p:cNvSpPr>
            <a:spLocks/>
          </p:cNvSpPr>
          <p:nvPr/>
        </p:nvSpPr>
        <p:spPr bwMode="auto">
          <a:xfrm>
            <a:off x="9926638" y="3567113"/>
            <a:ext cx="265112" cy="455612"/>
          </a:xfrm>
          <a:custGeom>
            <a:avLst/>
            <a:gdLst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7814 w 10000"/>
              <a:gd name="connsiteY45" fmla="*/ 9721 h 10000"/>
              <a:gd name="connsiteX46" fmla="*/ 7709 w 10000"/>
              <a:gd name="connsiteY46" fmla="*/ 9443 h 10000"/>
              <a:gd name="connsiteX47" fmla="*/ 7709 w 10000"/>
              <a:gd name="connsiteY47" fmla="*/ 9164 h 10000"/>
              <a:gd name="connsiteX48" fmla="*/ 7709 w 10000"/>
              <a:gd name="connsiteY48" fmla="*/ 8885 h 10000"/>
              <a:gd name="connsiteX49" fmla="*/ 7605 w 10000"/>
              <a:gd name="connsiteY49" fmla="*/ 8328 h 10000"/>
              <a:gd name="connsiteX50" fmla="*/ 7395 w 10000"/>
              <a:gd name="connsiteY50" fmla="*/ 7770 h 10000"/>
              <a:gd name="connsiteX51" fmla="*/ 7081 w 10000"/>
              <a:gd name="connsiteY51" fmla="*/ 7213 h 10000"/>
              <a:gd name="connsiteX52" fmla="*/ 6872 w 10000"/>
              <a:gd name="connsiteY52" fmla="*/ 6934 h 10000"/>
              <a:gd name="connsiteX53" fmla="*/ 6662 w 10000"/>
              <a:gd name="connsiteY53" fmla="*/ 6655 h 10000"/>
              <a:gd name="connsiteX54" fmla="*/ 6558 w 10000"/>
              <a:gd name="connsiteY54" fmla="*/ 6376 h 10000"/>
              <a:gd name="connsiteX55" fmla="*/ 6558 w 10000"/>
              <a:gd name="connsiteY55" fmla="*/ 6098 h 10000"/>
              <a:gd name="connsiteX56" fmla="*/ 6662 w 10000"/>
              <a:gd name="connsiteY56" fmla="*/ 6098 h 10000"/>
              <a:gd name="connsiteX57" fmla="*/ 6767 w 10000"/>
              <a:gd name="connsiteY57" fmla="*/ 6098 h 10000"/>
              <a:gd name="connsiteX58" fmla="*/ 6976 w 10000"/>
              <a:gd name="connsiteY58" fmla="*/ 6098 h 10000"/>
              <a:gd name="connsiteX59" fmla="*/ 7186 w 10000"/>
              <a:gd name="connsiteY59" fmla="*/ 6376 h 10000"/>
              <a:gd name="connsiteX60" fmla="*/ 7500 w 10000"/>
              <a:gd name="connsiteY60" fmla="*/ 6655 h 10000"/>
              <a:gd name="connsiteX61" fmla="*/ 7605 w 10000"/>
              <a:gd name="connsiteY61" fmla="*/ 6655 h 10000"/>
              <a:gd name="connsiteX62" fmla="*/ 7814 w 10000"/>
              <a:gd name="connsiteY62" fmla="*/ 6655 h 10000"/>
              <a:gd name="connsiteX63" fmla="*/ 7919 w 10000"/>
              <a:gd name="connsiteY63" fmla="*/ 6655 h 10000"/>
              <a:gd name="connsiteX64" fmla="*/ 8024 w 10000"/>
              <a:gd name="connsiteY64" fmla="*/ 6655 h 10000"/>
              <a:gd name="connsiteX65" fmla="*/ 8128 w 10000"/>
              <a:gd name="connsiteY65" fmla="*/ 6655 h 10000"/>
              <a:gd name="connsiteX66" fmla="*/ 8128 w 10000"/>
              <a:gd name="connsiteY66" fmla="*/ 6376 h 10000"/>
              <a:gd name="connsiteX67" fmla="*/ 8233 w 10000"/>
              <a:gd name="connsiteY67" fmla="*/ 6098 h 10000"/>
              <a:gd name="connsiteX68" fmla="*/ 8338 w 10000"/>
              <a:gd name="connsiteY68" fmla="*/ 5819 h 10000"/>
              <a:gd name="connsiteX69" fmla="*/ 8338 w 10000"/>
              <a:gd name="connsiteY69" fmla="*/ 5261 h 10000"/>
              <a:gd name="connsiteX70" fmla="*/ 8442 w 10000"/>
              <a:gd name="connsiteY70" fmla="*/ 4460 h 10000"/>
              <a:gd name="connsiteX71" fmla="*/ 8547 w 10000"/>
              <a:gd name="connsiteY71" fmla="*/ 3345 h 10000"/>
              <a:gd name="connsiteX72" fmla="*/ 8652 w 10000"/>
              <a:gd name="connsiteY72" fmla="*/ 2787 h 10000"/>
              <a:gd name="connsiteX73" fmla="*/ 8652 w 10000"/>
              <a:gd name="connsiteY73" fmla="*/ 2230 h 10000"/>
              <a:gd name="connsiteX74" fmla="*/ 8652 w 10000"/>
              <a:gd name="connsiteY74" fmla="*/ 1951 h 10000"/>
              <a:gd name="connsiteX75" fmla="*/ 8652 w 10000"/>
              <a:gd name="connsiteY75" fmla="*/ 1951 h 10000"/>
              <a:gd name="connsiteX76" fmla="*/ 8547 w 10000"/>
              <a:gd name="connsiteY76" fmla="*/ 1951 h 10000"/>
              <a:gd name="connsiteX77" fmla="*/ 8338 w 10000"/>
              <a:gd name="connsiteY77" fmla="*/ 1951 h 10000"/>
              <a:gd name="connsiteX78" fmla="*/ 8128 w 10000"/>
              <a:gd name="connsiteY78" fmla="*/ 1951 h 10000"/>
              <a:gd name="connsiteX79" fmla="*/ 7814 w 10000"/>
              <a:gd name="connsiteY79" fmla="*/ 1951 h 10000"/>
              <a:gd name="connsiteX80" fmla="*/ 7500 w 10000"/>
              <a:gd name="connsiteY80" fmla="*/ 1951 h 10000"/>
              <a:gd name="connsiteX81" fmla="*/ 7081 w 10000"/>
              <a:gd name="connsiteY81" fmla="*/ 2230 h 10000"/>
              <a:gd name="connsiteX82" fmla="*/ 6453 w 10000"/>
              <a:gd name="connsiteY82" fmla="*/ 2230 h 10000"/>
              <a:gd name="connsiteX83" fmla="*/ 5942 w 10000"/>
              <a:gd name="connsiteY83" fmla="*/ 2230 h 10000"/>
              <a:gd name="connsiteX84" fmla="*/ 5419 w 10000"/>
              <a:gd name="connsiteY84" fmla="*/ 2509 h 10000"/>
              <a:gd name="connsiteX85" fmla="*/ 4895 w 10000"/>
              <a:gd name="connsiteY85" fmla="*/ 2787 h 10000"/>
              <a:gd name="connsiteX86" fmla="*/ 4476 w 10000"/>
              <a:gd name="connsiteY86" fmla="*/ 2787 h 10000"/>
              <a:gd name="connsiteX87" fmla="*/ 4058 w 10000"/>
              <a:gd name="connsiteY87" fmla="*/ 3066 h 10000"/>
              <a:gd name="connsiteX88" fmla="*/ 3547 w 10000"/>
              <a:gd name="connsiteY88" fmla="*/ 3345 h 10000"/>
              <a:gd name="connsiteX89" fmla="*/ 2919 w 10000"/>
              <a:gd name="connsiteY89" fmla="*/ 3345 h 10000"/>
              <a:gd name="connsiteX90" fmla="*/ 2291 w 10000"/>
              <a:gd name="connsiteY90" fmla="*/ 3624 h 10000"/>
              <a:gd name="connsiteX91" fmla="*/ 1976 w 10000"/>
              <a:gd name="connsiteY91" fmla="*/ 3902 h 10000"/>
              <a:gd name="connsiteX92" fmla="*/ 1767 w 10000"/>
              <a:gd name="connsiteY92" fmla="*/ 3902 h 10000"/>
              <a:gd name="connsiteX93" fmla="*/ 1453 w 10000"/>
              <a:gd name="connsiteY93" fmla="*/ 3902 h 10000"/>
              <a:gd name="connsiteX94" fmla="*/ 1257 w 10000"/>
              <a:gd name="connsiteY94" fmla="*/ 4181 h 10000"/>
              <a:gd name="connsiteX95" fmla="*/ 1152 w 10000"/>
              <a:gd name="connsiteY95" fmla="*/ 4181 h 10000"/>
              <a:gd name="connsiteX96" fmla="*/ 942 w 10000"/>
              <a:gd name="connsiteY96" fmla="*/ 4181 h 10000"/>
              <a:gd name="connsiteX97" fmla="*/ 838 w 10000"/>
              <a:gd name="connsiteY97" fmla="*/ 4181 h 10000"/>
              <a:gd name="connsiteX98" fmla="*/ 733 w 10000"/>
              <a:gd name="connsiteY98" fmla="*/ 4181 h 10000"/>
              <a:gd name="connsiteX99" fmla="*/ 628 w 10000"/>
              <a:gd name="connsiteY99" fmla="*/ 4181 h 10000"/>
              <a:gd name="connsiteX100" fmla="*/ 314 w 10000"/>
              <a:gd name="connsiteY100" fmla="*/ 3624 h 10000"/>
              <a:gd name="connsiteX101" fmla="*/ 209 w 10000"/>
              <a:gd name="connsiteY101" fmla="*/ 3345 h 10000"/>
              <a:gd name="connsiteX102" fmla="*/ 105 w 10000"/>
              <a:gd name="connsiteY102" fmla="*/ 3066 h 10000"/>
              <a:gd name="connsiteX103" fmla="*/ 0 w 10000"/>
              <a:gd name="connsiteY103" fmla="*/ 3066 h 10000"/>
              <a:gd name="connsiteX104" fmla="*/ 0 w 10000"/>
              <a:gd name="connsiteY104" fmla="*/ 2787 h 10000"/>
              <a:gd name="connsiteX105" fmla="*/ 0 w 10000"/>
              <a:gd name="connsiteY105" fmla="*/ 2787 h 10000"/>
              <a:gd name="connsiteX106" fmla="*/ 105 w 10000"/>
              <a:gd name="connsiteY106" fmla="*/ 2509 h 10000"/>
              <a:gd name="connsiteX107" fmla="*/ 209 w 10000"/>
              <a:gd name="connsiteY107" fmla="*/ 2509 h 10000"/>
              <a:gd name="connsiteX108" fmla="*/ 314 w 10000"/>
              <a:gd name="connsiteY108" fmla="*/ 2509 h 10000"/>
              <a:gd name="connsiteX109" fmla="*/ 419 w 10000"/>
              <a:gd name="connsiteY109" fmla="*/ 2509 h 10000"/>
              <a:gd name="connsiteX110" fmla="*/ 524 w 10000"/>
              <a:gd name="connsiteY110" fmla="*/ 2509 h 10000"/>
              <a:gd name="connsiteX111" fmla="*/ 733 w 10000"/>
              <a:gd name="connsiteY111" fmla="*/ 2509 h 10000"/>
              <a:gd name="connsiteX112" fmla="*/ 942 w 10000"/>
              <a:gd name="connsiteY112" fmla="*/ 2509 h 10000"/>
              <a:gd name="connsiteX113" fmla="*/ 1152 w 10000"/>
              <a:gd name="connsiteY113" fmla="*/ 2509 h 10000"/>
              <a:gd name="connsiteX114" fmla="*/ 1453 w 10000"/>
              <a:gd name="connsiteY114" fmla="*/ 2509 h 10000"/>
              <a:gd name="connsiteX115" fmla="*/ 1767 w 10000"/>
              <a:gd name="connsiteY115" fmla="*/ 2509 h 10000"/>
              <a:gd name="connsiteX116" fmla="*/ 2186 w 10000"/>
              <a:gd name="connsiteY116" fmla="*/ 2230 h 10000"/>
              <a:gd name="connsiteX117" fmla="*/ 2186 w 10000"/>
              <a:gd name="connsiteY117" fmla="*/ 2230 h 10000"/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7814 w 10000"/>
              <a:gd name="connsiteY45" fmla="*/ 9721 h 10000"/>
              <a:gd name="connsiteX46" fmla="*/ 7709 w 10000"/>
              <a:gd name="connsiteY46" fmla="*/ 9443 h 10000"/>
              <a:gd name="connsiteX47" fmla="*/ 7709 w 10000"/>
              <a:gd name="connsiteY47" fmla="*/ 9164 h 10000"/>
              <a:gd name="connsiteX48" fmla="*/ 7709 w 10000"/>
              <a:gd name="connsiteY48" fmla="*/ 8885 h 10000"/>
              <a:gd name="connsiteX49" fmla="*/ 7605 w 10000"/>
              <a:gd name="connsiteY49" fmla="*/ 8328 h 10000"/>
              <a:gd name="connsiteX50" fmla="*/ 7395 w 10000"/>
              <a:gd name="connsiteY50" fmla="*/ 7770 h 10000"/>
              <a:gd name="connsiteX51" fmla="*/ 7081 w 10000"/>
              <a:gd name="connsiteY51" fmla="*/ 7213 h 10000"/>
              <a:gd name="connsiteX52" fmla="*/ 6872 w 10000"/>
              <a:gd name="connsiteY52" fmla="*/ 6934 h 10000"/>
              <a:gd name="connsiteX53" fmla="*/ 6662 w 10000"/>
              <a:gd name="connsiteY53" fmla="*/ 6655 h 10000"/>
              <a:gd name="connsiteX54" fmla="*/ 6558 w 10000"/>
              <a:gd name="connsiteY54" fmla="*/ 6376 h 10000"/>
              <a:gd name="connsiteX55" fmla="*/ 6558 w 10000"/>
              <a:gd name="connsiteY55" fmla="*/ 6098 h 10000"/>
              <a:gd name="connsiteX56" fmla="*/ 6662 w 10000"/>
              <a:gd name="connsiteY56" fmla="*/ 6098 h 10000"/>
              <a:gd name="connsiteX57" fmla="*/ 6767 w 10000"/>
              <a:gd name="connsiteY57" fmla="*/ 6098 h 10000"/>
              <a:gd name="connsiteX58" fmla="*/ 6976 w 10000"/>
              <a:gd name="connsiteY58" fmla="*/ 6098 h 10000"/>
              <a:gd name="connsiteX59" fmla="*/ 7186 w 10000"/>
              <a:gd name="connsiteY59" fmla="*/ 6376 h 10000"/>
              <a:gd name="connsiteX60" fmla="*/ 7500 w 10000"/>
              <a:gd name="connsiteY60" fmla="*/ 6655 h 10000"/>
              <a:gd name="connsiteX61" fmla="*/ 7605 w 10000"/>
              <a:gd name="connsiteY61" fmla="*/ 6655 h 10000"/>
              <a:gd name="connsiteX62" fmla="*/ 7814 w 10000"/>
              <a:gd name="connsiteY62" fmla="*/ 6655 h 10000"/>
              <a:gd name="connsiteX63" fmla="*/ 7919 w 10000"/>
              <a:gd name="connsiteY63" fmla="*/ 6655 h 10000"/>
              <a:gd name="connsiteX64" fmla="*/ 8024 w 10000"/>
              <a:gd name="connsiteY64" fmla="*/ 6655 h 10000"/>
              <a:gd name="connsiteX65" fmla="*/ 8128 w 10000"/>
              <a:gd name="connsiteY65" fmla="*/ 6655 h 10000"/>
              <a:gd name="connsiteX66" fmla="*/ 8128 w 10000"/>
              <a:gd name="connsiteY66" fmla="*/ 6376 h 10000"/>
              <a:gd name="connsiteX67" fmla="*/ 8233 w 10000"/>
              <a:gd name="connsiteY67" fmla="*/ 6098 h 10000"/>
              <a:gd name="connsiteX68" fmla="*/ 8338 w 10000"/>
              <a:gd name="connsiteY68" fmla="*/ 5819 h 10000"/>
              <a:gd name="connsiteX69" fmla="*/ 8338 w 10000"/>
              <a:gd name="connsiteY69" fmla="*/ 5261 h 10000"/>
              <a:gd name="connsiteX70" fmla="*/ 8442 w 10000"/>
              <a:gd name="connsiteY70" fmla="*/ 4460 h 10000"/>
              <a:gd name="connsiteX71" fmla="*/ 8547 w 10000"/>
              <a:gd name="connsiteY71" fmla="*/ 3345 h 10000"/>
              <a:gd name="connsiteX72" fmla="*/ 8652 w 10000"/>
              <a:gd name="connsiteY72" fmla="*/ 2787 h 10000"/>
              <a:gd name="connsiteX73" fmla="*/ 8652 w 10000"/>
              <a:gd name="connsiteY73" fmla="*/ 2230 h 10000"/>
              <a:gd name="connsiteX74" fmla="*/ 8652 w 10000"/>
              <a:gd name="connsiteY74" fmla="*/ 1951 h 10000"/>
              <a:gd name="connsiteX75" fmla="*/ 8652 w 10000"/>
              <a:gd name="connsiteY75" fmla="*/ 1951 h 10000"/>
              <a:gd name="connsiteX76" fmla="*/ 8547 w 10000"/>
              <a:gd name="connsiteY76" fmla="*/ 1951 h 10000"/>
              <a:gd name="connsiteX77" fmla="*/ 8338 w 10000"/>
              <a:gd name="connsiteY77" fmla="*/ 1951 h 10000"/>
              <a:gd name="connsiteX78" fmla="*/ 8128 w 10000"/>
              <a:gd name="connsiteY78" fmla="*/ 1951 h 10000"/>
              <a:gd name="connsiteX79" fmla="*/ 7814 w 10000"/>
              <a:gd name="connsiteY79" fmla="*/ 1951 h 10000"/>
              <a:gd name="connsiteX80" fmla="*/ 7500 w 10000"/>
              <a:gd name="connsiteY80" fmla="*/ 1951 h 10000"/>
              <a:gd name="connsiteX81" fmla="*/ 7081 w 10000"/>
              <a:gd name="connsiteY81" fmla="*/ 2230 h 10000"/>
              <a:gd name="connsiteX82" fmla="*/ 6453 w 10000"/>
              <a:gd name="connsiteY82" fmla="*/ 2230 h 10000"/>
              <a:gd name="connsiteX83" fmla="*/ 5942 w 10000"/>
              <a:gd name="connsiteY83" fmla="*/ 2230 h 10000"/>
              <a:gd name="connsiteX84" fmla="*/ 5419 w 10000"/>
              <a:gd name="connsiteY84" fmla="*/ 2509 h 10000"/>
              <a:gd name="connsiteX85" fmla="*/ 4895 w 10000"/>
              <a:gd name="connsiteY85" fmla="*/ 2787 h 10000"/>
              <a:gd name="connsiteX86" fmla="*/ 4476 w 10000"/>
              <a:gd name="connsiteY86" fmla="*/ 2787 h 10000"/>
              <a:gd name="connsiteX87" fmla="*/ 4058 w 10000"/>
              <a:gd name="connsiteY87" fmla="*/ 3066 h 10000"/>
              <a:gd name="connsiteX88" fmla="*/ 3547 w 10000"/>
              <a:gd name="connsiteY88" fmla="*/ 3345 h 10000"/>
              <a:gd name="connsiteX89" fmla="*/ 2919 w 10000"/>
              <a:gd name="connsiteY89" fmla="*/ 3345 h 10000"/>
              <a:gd name="connsiteX90" fmla="*/ 2291 w 10000"/>
              <a:gd name="connsiteY90" fmla="*/ 3624 h 10000"/>
              <a:gd name="connsiteX91" fmla="*/ 1976 w 10000"/>
              <a:gd name="connsiteY91" fmla="*/ 3902 h 10000"/>
              <a:gd name="connsiteX92" fmla="*/ 1767 w 10000"/>
              <a:gd name="connsiteY92" fmla="*/ 3902 h 10000"/>
              <a:gd name="connsiteX93" fmla="*/ 1453 w 10000"/>
              <a:gd name="connsiteY93" fmla="*/ 3902 h 10000"/>
              <a:gd name="connsiteX94" fmla="*/ 1257 w 10000"/>
              <a:gd name="connsiteY94" fmla="*/ 4181 h 10000"/>
              <a:gd name="connsiteX95" fmla="*/ 1152 w 10000"/>
              <a:gd name="connsiteY95" fmla="*/ 4181 h 10000"/>
              <a:gd name="connsiteX96" fmla="*/ 838 w 10000"/>
              <a:gd name="connsiteY96" fmla="*/ 4181 h 10000"/>
              <a:gd name="connsiteX97" fmla="*/ 733 w 10000"/>
              <a:gd name="connsiteY97" fmla="*/ 4181 h 10000"/>
              <a:gd name="connsiteX98" fmla="*/ 628 w 10000"/>
              <a:gd name="connsiteY98" fmla="*/ 4181 h 10000"/>
              <a:gd name="connsiteX99" fmla="*/ 314 w 10000"/>
              <a:gd name="connsiteY99" fmla="*/ 3624 h 10000"/>
              <a:gd name="connsiteX100" fmla="*/ 209 w 10000"/>
              <a:gd name="connsiteY100" fmla="*/ 3345 h 10000"/>
              <a:gd name="connsiteX101" fmla="*/ 105 w 10000"/>
              <a:gd name="connsiteY101" fmla="*/ 3066 h 10000"/>
              <a:gd name="connsiteX102" fmla="*/ 0 w 10000"/>
              <a:gd name="connsiteY102" fmla="*/ 3066 h 10000"/>
              <a:gd name="connsiteX103" fmla="*/ 0 w 10000"/>
              <a:gd name="connsiteY103" fmla="*/ 2787 h 10000"/>
              <a:gd name="connsiteX104" fmla="*/ 0 w 10000"/>
              <a:gd name="connsiteY104" fmla="*/ 2787 h 10000"/>
              <a:gd name="connsiteX105" fmla="*/ 105 w 10000"/>
              <a:gd name="connsiteY105" fmla="*/ 2509 h 10000"/>
              <a:gd name="connsiteX106" fmla="*/ 209 w 10000"/>
              <a:gd name="connsiteY106" fmla="*/ 2509 h 10000"/>
              <a:gd name="connsiteX107" fmla="*/ 314 w 10000"/>
              <a:gd name="connsiteY107" fmla="*/ 2509 h 10000"/>
              <a:gd name="connsiteX108" fmla="*/ 419 w 10000"/>
              <a:gd name="connsiteY108" fmla="*/ 2509 h 10000"/>
              <a:gd name="connsiteX109" fmla="*/ 524 w 10000"/>
              <a:gd name="connsiteY109" fmla="*/ 2509 h 10000"/>
              <a:gd name="connsiteX110" fmla="*/ 733 w 10000"/>
              <a:gd name="connsiteY110" fmla="*/ 2509 h 10000"/>
              <a:gd name="connsiteX111" fmla="*/ 942 w 10000"/>
              <a:gd name="connsiteY111" fmla="*/ 2509 h 10000"/>
              <a:gd name="connsiteX112" fmla="*/ 1152 w 10000"/>
              <a:gd name="connsiteY112" fmla="*/ 2509 h 10000"/>
              <a:gd name="connsiteX113" fmla="*/ 1453 w 10000"/>
              <a:gd name="connsiteY113" fmla="*/ 2509 h 10000"/>
              <a:gd name="connsiteX114" fmla="*/ 1767 w 10000"/>
              <a:gd name="connsiteY114" fmla="*/ 2509 h 10000"/>
              <a:gd name="connsiteX115" fmla="*/ 2186 w 10000"/>
              <a:gd name="connsiteY115" fmla="*/ 2230 h 10000"/>
              <a:gd name="connsiteX116" fmla="*/ 2186 w 10000"/>
              <a:gd name="connsiteY116" fmla="*/ 2230 h 10000"/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7814 w 10000"/>
              <a:gd name="connsiteY45" fmla="*/ 9721 h 10000"/>
              <a:gd name="connsiteX46" fmla="*/ 7709 w 10000"/>
              <a:gd name="connsiteY46" fmla="*/ 9443 h 10000"/>
              <a:gd name="connsiteX47" fmla="*/ 7709 w 10000"/>
              <a:gd name="connsiteY47" fmla="*/ 9164 h 10000"/>
              <a:gd name="connsiteX48" fmla="*/ 7709 w 10000"/>
              <a:gd name="connsiteY48" fmla="*/ 8885 h 10000"/>
              <a:gd name="connsiteX49" fmla="*/ 7605 w 10000"/>
              <a:gd name="connsiteY49" fmla="*/ 8328 h 10000"/>
              <a:gd name="connsiteX50" fmla="*/ 7395 w 10000"/>
              <a:gd name="connsiteY50" fmla="*/ 7770 h 10000"/>
              <a:gd name="connsiteX51" fmla="*/ 7081 w 10000"/>
              <a:gd name="connsiteY51" fmla="*/ 7213 h 10000"/>
              <a:gd name="connsiteX52" fmla="*/ 6872 w 10000"/>
              <a:gd name="connsiteY52" fmla="*/ 6934 h 10000"/>
              <a:gd name="connsiteX53" fmla="*/ 6662 w 10000"/>
              <a:gd name="connsiteY53" fmla="*/ 6655 h 10000"/>
              <a:gd name="connsiteX54" fmla="*/ 6558 w 10000"/>
              <a:gd name="connsiteY54" fmla="*/ 6376 h 10000"/>
              <a:gd name="connsiteX55" fmla="*/ 6558 w 10000"/>
              <a:gd name="connsiteY55" fmla="*/ 6098 h 10000"/>
              <a:gd name="connsiteX56" fmla="*/ 6662 w 10000"/>
              <a:gd name="connsiteY56" fmla="*/ 6098 h 10000"/>
              <a:gd name="connsiteX57" fmla="*/ 6767 w 10000"/>
              <a:gd name="connsiteY57" fmla="*/ 6098 h 10000"/>
              <a:gd name="connsiteX58" fmla="*/ 6976 w 10000"/>
              <a:gd name="connsiteY58" fmla="*/ 6098 h 10000"/>
              <a:gd name="connsiteX59" fmla="*/ 7186 w 10000"/>
              <a:gd name="connsiteY59" fmla="*/ 6376 h 10000"/>
              <a:gd name="connsiteX60" fmla="*/ 7500 w 10000"/>
              <a:gd name="connsiteY60" fmla="*/ 6655 h 10000"/>
              <a:gd name="connsiteX61" fmla="*/ 7605 w 10000"/>
              <a:gd name="connsiteY61" fmla="*/ 6655 h 10000"/>
              <a:gd name="connsiteX62" fmla="*/ 7814 w 10000"/>
              <a:gd name="connsiteY62" fmla="*/ 6655 h 10000"/>
              <a:gd name="connsiteX63" fmla="*/ 7919 w 10000"/>
              <a:gd name="connsiteY63" fmla="*/ 6655 h 10000"/>
              <a:gd name="connsiteX64" fmla="*/ 8024 w 10000"/>
              <a:gd name="connsiteY64" fmla="*/ 6655 h 10000"/>
              <a:gd name="connsiteX65" fmla="*/ 8128 w 10000"/>
              <a:gd name="connsiteY65" fmla="*/ 6655 h 10000"/>
              <a:gd name="connsiteX66" fmla="*/ 8128 w 10000"/>
              <a:gd name="connsiteY66" fmla="*/ 6376 h 10000"/>
              <a:gd name="connsiteX67" fmla="*/ 8233 w 10000"/>
              <a:gd name="connsiteY67" fmla="*/ 6098 h 10000"/>
              <a:gd name="connsiteX68" fmla="*/ 8338 w 10000"/>
              <a:gd name="connsiteY68" fmla="*/ 5819 h 10000"/>
              <a:gd name="connsiteX69" fmla="*/ 8338 w 10000"/>
              <a:gd name="connsiteY69" fmla="*/ 5261 h 10000"/>
              <a:gd name="connsiteX70" fmla="*/ 8442 w 10000"/>
              <a:gd name="connsiteY70" fmla="*/ 4460 h 10000"/>
              <a:gd name="connsiteX71" fmla="*/ 8547 w 10000"/>
              <a:gd name="connsiteY71" fmla="*/ 3345 h 10000"/>
              <a:gd name="connsiteX72" fmla="*/ 8652 w 10000"/>
              <a:gd name="connsiteY72" fmla="*/ 2787 h 10000"/>
              <a:gd name="connsiteX73" fmla="*/ 8652 w 10000"/>
              <a:gd name="connsiteY73" fmla="*/ 2230 h 10000"/>
              <a:gd name="connsiteX74" fmla="*/ 8652 w 10000"/>
              <a:gd name="connsiteY74" fmla="*/ 1951 h 10000"/>
              <a:gd name="connsiteX75" fmla="*/ 8652 w 10000"/>
              <a:gd name="connsiteY75" fmla="*/ 1951 h 10000"/>
              <a:gd name="connsiteX76" fmla="*/ 8547 w 10000"/>
              <a:gd name="connsiteY76" fmla="*/ 1951 h 10000"/>
              <a:gd name="connsiteX77" fmla="*/ 8338 w 10000"/>
              <a:gd name="connsiteY77" fmla="*/ 1951 h 10000"/>
              <a:gd name="connsiteX78" fmla="*/ 8128 w 10000"/>
              <a:gd name="connsiteY78" fmla="*/ 1951 h 10000"/>
              <a:gd name="connsiteX79" fmla="*/ 7814 w 10000"/>
              <a:gd name="connsiteY79" fmla="*/ 1951 h 10000"/>
              <a:gd name="connsiteX80" fmla="*/ 7500 w 10000"/>
              <a:gd name="connsiteY80" fmla="*/ 1951 h 10000"/>
              <a:gd name="connsiteX81" fmla="*/ 7081 w 10000"/>
              <a:gd name="connsiteY81" fmla="*/ 2230 h 10000"/>
              <a:gd name="connsiteX82" fmla="*/ 6453 w 10000"/>
              <a:gd name="connsiteY82" fmla="*/ 2230 h 10000"/>
              <a:gd name="connsiteX83" fmla="*/ 5942 w 10000"/>
              <a:gd name="connsiteY83" fmla="*/ 2230 h 10000"/>
              <a:gd name="connsiteX84" fmla="*/ 5419 w 10000"/>
              <a:gd name="connsiteY84" fmla="*/ 2509 h 10000"/>
              <a:gd name="connsiteX85" fmla="*/ 4895 w 10000"/>
              <a:gd name="connsiteY85" fmla="*/ 2787 h 10000"/>
              <a:gd name="connsiteX86" fmla="*/ 4476 w 10000"/>
              <a:gd name="connsiteY86" fmla="*/ 2787 h 10000"/>
              <a:gd name="connsiteX87" fmla="*/ 4058 w 10000"/>
              <a:gd name="connsiteY87" fmla="*/ 3066 h 10000"/>
              <a:gd name="connsiteX88" fmla="*/ 3547 w 10000"/>
              <a:gd name="connsiteY88" fmla="*/ 3345 h 10000"/>
              <a:gd name="connsiteX89" fmla="*/ 2919 w 10000"/>
              <a:gd name="connsiteY89" fmla="*/ 3345 h 10000"/>
              <a:gd name="connsiteX90" fmla="*/ 2291 w 10000"/>
              <a:gd name="connsiteY90" fmla="*/ 3624 h 10000"/>
              <a:gd name="connsiteX91" fmla="*/ 1976 w 10000"/>
              <a:gd name="connsiteY91" fmla="*/ 3902 h 10000"/>
              <a:gd name="connsiteX92" fmla="*/ 1767 w 10000"/>
              <a:gd name="connsiteY92" fmla="*/ 3902 h 10000"/>
              <a:gd name="connsiteX93" fmla="*/ 1453 w 10000"/>
              <a:gd name="connsiteY93" fmla="*/ 3902 h 10000"/>
              <a:gd name="connsiteX94" fmla="*/ 1257 w 10000"/>
              <a:gd name="connsiteY94" fmla="*/ 4181 h 10000"/>
              <a:gd name="connsiteX95" fmla="*/ 1152 w 10000"/>
              <a:gd name="connsiteY95" fmla="*/ 4181 h 10000"/>
              <a:gd name="connsiteX96" fmla="*/ 838 w 10000"/>
              <a:gd name="connsiteY96" fmla="*/ 4181 h 10000"/>
              <a:gd name="connsiteX97" fmla="*/ 628 w 10000"/>
              <a:gd name="connsiteY97" fmla="*/ 4181 h 10000"/>
              <a:gd name="connsiteX98" fmla="*/ 314 w 10000"/>
              <a:gd name="connsiteY98" fmla="*/ 3624 h 10000"/>
              <a:gd name="connsiteX99" fmla="*/ 209 w 10000"/>
              <a:gd name="connsiteY99" fmla="*/ 3345 h 10000"/>
              <a:gd name="connsiteX100" fmla="*/ 105 w 10000"/>
              <a:gd name="connsiteY100" fmla="*/ 3066 h 10000"/>
              <a:gd name="connsiteX101" fmla="*/ 0 w 10000"/>
              <a:gd name="connsiteY101" fmla="*/ 3066 h 10000"/>
              <a:gd name="connsiteX102" fmla="*/ 0 w 10000"/>
              <a:gd name="connsiteY102" fmla="*/ 2787 h 10000"/>
              <a:gd name="connsiteX103" fmla="*/ 0 w 10000"/>
              <a:gd name="connsiteY103" fmla="*/ 2787 h 10000"/>
              <a:gd name="connsiteX104" fmla="*/ 105 w 10000"/>
              <a:gd name="connsiteY104" fmla="*/ 2509 h 10000"/>
              <a:gd name="connsiteX105" fmla="*/ 209 w 10000"/>
              <a:gd name="connsiteY105" fmla="*/ 2509 h 10000"/>
              <a:gd name="connsiteX106" fmla="*/ 314 w 10000"/>
              <a:gd name="connsiteY106" fmla="*/ 2509 h 10000"/>
              <a:gd name="connsiteX107" fmla="*/ 419 w 10000"/>
              <a:gd name="connsiteY107" fmla="*/ 2509 h 10000"/>
              <a:gd name="connsiteX108" fmla="*/ 524 w 10000"/>
              <a:gd name="connsiteY108" fmla="*/ 2509 h 10000"/>
              <a:gd name="connsiteX109" fmla="*/ 733 w 10000"/>
              <a:gd name="connsiteY109" fmla="*/ 2509 h 10000"/>
              <a:gd name="connsiteX110" fmla="*/ 942 w 10000"/>
              <a:gd name="connsiteY110" fmla="*/ 2509 h 10000"/>
              <a:gd name="connsiteX111" fmla="*/ 1152 w 10000"/>
              <a:gd name="connsiteY111" fmla="*/ 2509 h 10000"/>
              <a:gd name="connsiteX112" fmla="*/ 1453 w 10000"/>
              <a:gd name="connsiteY112" fmla="*/ 2509 h 10000"/>
              <a:gd name="connsiteX113" fmla="*/ 1767 w 10000"/>
              <a:gd name="connsiteY113" fmla="*/ 2509 h 10000"/>
              <a:gd name="connsiteX114" fmla="*/ 2186 w 10000"/>
              <a:gd name="connsiteY114" fmla="*/ 2230 h 10000"/>
              <a:gd name="connsiteX115" fmla="*/ 2186 w 10000"/>
              <a:gd name="connsiteY115" fmla="*/ 2230 h 10000"/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7814 w 10000"/>
              <a:gd name="connsiteY45" fmla="*/ 9721 h 10000"/>
              <a:gd name="connsiteX46" fmla="*/ 7709 w 10000"/>
              <a:gd name="connsiteY46" fmla="*/ 9443 h 10000"/>
              <a:gd name="connsiteX47" fmla="*/ 7709 w 10000"/>
              <a:gd name="connsiteY47" fmla="*/ 9164 h 10000"/>
              <a:gd name="connsiteX48" fmla="*/ 7709 w 10000"/>
              <a:gd name="connsiteY48" fmla="*/ 8885 h 10000"/>
              <a:gd name="connsiteX49" fmla="*/ 7605 w 10000"/>
              <a:gd name="connsiteY49" fmla="*/ 8328 h 10000"/>
              <a:gd name="connsiteX50" fmla="*/ 7395 w 10000"/>
              <a:gd name="connsiteY50" fmla="*/ 7770 h 10000"/>
              <a:gd name="connsiteX51" fmla="*/ 7081 w 10000"/>
              <a:gd name="connsiteY51" fmla="*/ 7213 h 10000"/>
              <a:gd name="connsiteX52" fmla="*/ 6872 w 10000"/>
              <a:gd name="connsiteY52" fmla="*/ 6934 h 10000"/>
              <a:gd name="connsiteX53" fmla="*/ 6662 w 10000"/>
              <a:gd name="connsiteY53" fmla="*/ 6655 h 10000"/>
              <a:gd name="connsiteX54" fmla="*/ 6558 w 10000"/>
              <a:gd name="connsiteY54" fmla="*/ 6376 h 10000"/>
              <a:gd name="connsiteX55" fmla="*/ 6558 w 10000"/>
              <a:gd name="connsiteY55" fmla="*/ 6098 h 10000"/>
              <a:gd name="connsiteX56" fmla="*/ 6662 w 10000"/>
              <a:gd name="connsiteY56" fmla="*/ 6098 h 10000"/>
              <a:gd name="connsiteX57" fmla="*/ 6767 w 10000"/>
              <a:gd name="connsiteY57" fmla="*/ 6098 h 10000"/>
              <a:gd name="connsiteX58" fmla="*/ 6976 w 10000"/>
              <a:gd name="connsiteY58" fmla="*/ 6098 h 10000"/>
              <a:gd name="connsiteX59" fmla="*/ 7186 w 10000"/>
              <a:gd name="connsiteY59" fmla="*/ 6376 h 10000"/>
              <a:gd name="connsiteX60" fmla="*/ 7500 w 10000"/>
              <a:gd name="connsiteY60" fmla="*/ 6655 h 10000"/>
              <a:gd name="connsiteX61" fmla="*/ 7605 w 10000"/>
              <a:gd name="connsiteY61" fmla="*/ 6655 h 10000"/>
              <a:gd name="connsiteX62" fmla="*/ 7814 w 10000"/>
              <a:gd name="connsiteY62" fmla="*/ 6655 h 10000"/>
              <a:gd name="connsiteX63" fmla="*/ 7919 w 10000"/>
              <a:gd name="connsiteY63" fmla="*/ 6655 h 10000"/>
              <a:gd name="connsiteX64" fmla="*/ 8024 w 10000"/>
              <a:gd name="connsiteY64" fmla="*/ 6655 h 10000"/>
              <a:gd name="connsiteX65" fmla="*/ 8128 w 10000"/>
              <a:gd name="connsiteY65" fmla="*/ 6655 h 10000"/>
              <a:gd name="connsiteX66" fmla="*/ 8128 w 10000"/>
              <a:gd name="connsiteY66" fmla="*/ 6376 h 10000"/>
              <a:gd name="connsiteX67" fmla="*/ 8233 w 10000"/>
              <a:gd name="connsiteY67" fmla="*/ 6098 h 10000"/>
              <a:gd name="connsiteX68" fmla="*/ 8338 w 10000"/>
              <a:gd name="connsiteY68" fmla="*/ 5819 h 10000"/>
              <a:gd name="connsiteX69" fmla="*/ 8338 w 10000"/>
              <a:gd name="connsiteY69" fmla="*/ 5261 h 10000"/>
              <a:gd name="connsiteX70" fmla="*/ 8442 w 10000"/>
              <a:gd name="connsiteY70" fmla="*/ 4460 h 10000"/>
              <a:gd name="connsiteX71" fmla="*/ 8547 w 10000"/>
              <a:gd name="connsiteY71" fmla="*/ 3345 h 10000"/>
              <a:gd name="connsiteX72" fmla="*/ 8652 w 10000"/>
              <a:gd name="connsiteY72" fmla="*/ 2787 h 10000"/>
              <a:gd name="connsiteX73" fmla="*/ 8652 w 10000"/>
              <a:gd name="connsiteY73" fmla="*/ 2230 h 10000"/>
              <a:gd name="connsiteX74" fmla="*/ 8652 w 10000"/>
              <a:gd name="connsiteY74" fmla="*/ 1951 h 10000"/>
              <a:gd name="connsiteX75" fmla="*/ 8652 w 10000"/>
              <a:gd name="connsiteY75" fmla="*/ 1951 h 10000"/>
              <a:gd name="connsiteX76" fmla="*/ 8547 w 10000"/>
              <a:gd name="connsiteY76" fmla="*/ 1951 h 10000"/>
              <a:gd name="connsiteX77" fmla="*/ 8338 w 10000"/>
              <a:gd name="connsiteY77" fmla="*/ 1951 h 10000"/>
              <a:gd name="connsiteX78" fmla="*/ 8128 w 10000"/>
              <a:gd name="connsiteY78" fmla="*/ 1951 h 10000"/>
              <a:gd name="connsiteX79" fmla="*/ 7814 w 10000"/>
              <a:gd name="connsiteY79" fmla="*/ 1951 h 10000"/>
              <a:gd name="connsiteX80" fmla="*/ 7500 w 10000"/>
              <a:gd name="connsiteY80" fmla="*/ 1951 h 10000"/>
              <a:gd name="connsiteX81" fmla="*/ 7081 w 10000"/>
              <a:gd name="connsiteY81" fmla="*/ 2230 h 10000"/>
              <a:gd name="connsiteX82" fmla="*/ 6453 w 10000"/>
              <a:gd name="connsiteY82" fmla="*/ 2230 h 10000"/>
              <a:gd name="connsiteX83" fmla="*/ 5942 w 10000"/>
              <a:gd name="connsiteY83" fmla="*/ 2230 h 10000"/>
              <a:gd name="connsiteX84" fmla="*/ 5419 w 10000"/>
              <a:gd name="connsiteY84" fmla="*/ 2509 h 10000"/>
              <a:gd name="connsiteX85" fmla="*/ 4895 w 10000"/>
              <a:gd name="connsiteY85" fmla="*/ 2787 h 10000"/>
              <a:gd name="connsiteX86" fmla="*/ 4476 w 10000"/>
              <a:gd name="connsiteY86" fmla="*/ 2787 h 10000"/>
              <a:gd name="connsiteX87" fmla="*/ 4058 w 10000"/>
              <a:gd name="connsiteY87" fmla="*/ 3066 h 10000"/>
              <a:gd name="connsiteX88" fmla="*/ 3547 w 10000"/>
              <a:gd name="connsiteY88" fmla="*/ 3345 h 10000"/>
              <a:gd name="connsiteX89" fmla="*/ 2919 w 10000"/>
              <a:gd name="connsiteY89" fmla="*/ 3345 h 10000"/>
              <a:gd name="connsiteX90" fmla="*/ 2291 w 10000"/>
              <a:gd name="connsiteY90" fmla="*/ 3624 h 10000"/>
              <a:gd name="connsiteX91" fmla="*/ 1976 w 10000"/>
              <a:gd name="connsiteY91" fmla="*/ 3902 h 10000"/>
              <a:gd name="connsiteX92" fmla="*/ 1767 w 10000"/>
              <a:gd name="connsiteY92" fmla="*/ 3902 h 10000"/>
              <a:gd name="connsiteX93" fmla="*/ 1453 w 10000"/>
              <a:gd name="connsiteY93" fmla="*/ 3902 h 10000"/>
              <a:gd name="connsiteX94" fmla="*/ 1257 w 10000"/>
              <a:gd name="connsiteY94" fmla="*/ 4181 h 10000"/>
              <a:gd name="connsiteX95" fmla="*/ 1152 w 10000"/>
              <a:gd name="connsiteY95" fmla="*/ 4181 h 10000"/>
              <a:gd name="connsiteX96" fmla="*/ 838 w 10000"/>
              <a:gd name="connsiteY96" fmla="*/ 4181 h 10000"/>
              <a:gd name="connsiteX97" fmla="*/ 314 w 10000"/>
              <a:gd name="connsiteY97" fmla="*/ 3624 h 10000"/>
              <a:gd name="connsiteX98" fmla="*/ 209 w 10000"/>
              <a:gd name="connsiteY98" fmla="*/ 3345 h 10000"/>
              <a:gd name="connsiteX99" fmla="*/ 105 w 10000"/>
              <a:gd name="connsiteY99" fmla="*/ 3066 h 10000"/>
              <a:gd name="connsiteX100" fmla="*/ 0 w 10000"/>
              <a:gd name="connsiteY100" fmla="*/ 3066 h 10000"/>
              <a:gd name="connsiteX101" fmla="*/ 0 w 10000"/>
              <a:gd name="connsiteY101" fmla="*/ 2787 h 10000"/>
              <a:gd name="connsiteX102" fmla="*/ 0 w 10000"/>
              <a:gd name="connsiteY102" fmla="*/ 2787 h 10000"/>
              <a:gd name="connsiteX103" fmla="*/ 105 w 10000"/>
              <a:gd name="connsiteY103" fmla="*/ 2509 h 10000"/>
              <a:gd name="connsiteX104" fmla="*/ 209 w 10000"/>
              <a:gd name="connsiteY104" fmla="*/ 2509 h 10000"/>
              <a:gd name="connsiteX105" fmla="*/ 314 w 10000"/>
              <a:gd name="connsiteY105" fmla="*/ 2509 h 10000"/>
              <a:gd name="connsiteX106" fmla="*/ 419 w 10000"/>
              <a:gd name="connsiteY106" fmla="*/ 2509 h 10000"/>
              <a:gd name="connsiteX107" fmla="*/ 524 w 10000"/>
              <a:gd name="connsiteY107" fmla="*/ 2509 h 10000"/>
              <a:gd name="connsiteX108" fmla="*/ 733 w 10000"/>
              <a:gd name="connsiteY108" fmla="*/ 2509 h 10000"/>
              <a:gd name="connsiteX109" fmla="*/ 942 w 10000"/>
              <a:gd name="connsiteY109" fmla="*/ 2509 h 10000"/>
              <a:gd name="connsiteX110" fmla="*/ 1152 w 10000"/>
              <a:gd name="connsiteY110" fmla="*/ 2509 h 10000"/>
              <a:gd name="connsiteX111" fmla="*/ 1453 w 10000"/>
              <a:gd name="connsiteY111" fmla="*/ 2509 h 10000"/>
              <a:gd name="connsiteX112" fmla="*/ 1767 w 10000"/>
              <a:gd name="connsiteY112" fmla="*/ 2509 h 10000"/>
              <a:gd name="connsiteX113" fmla="*/ 2186 w 10000"/>
              <a:gd name="connsiteY113" fmla="*/ 2230 h 10000"/>
              <a:gd name="connsiteX114" fmla="*/ 2186 w 10000"/>
              <a:gd name="connsiteY114" fmla="*/ 2230 h 10000"/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7814 w 10000"/>
              <a:gd name="connsiteY45" fmla="*/ 9721 h 10000"/>
              <a:gd name="connsiteX46" fmla="*/ 7709 w 10000"/>
              <a:gd name="connsiteY46" fmla="*/ 9443 h 10000"/>
              <a:gd name="connsiteX47" fmla="*/ 7709 w 10000"/>
              <a:gd name="connsiteY47" fmla="*/ 9164 h 10000"/>
              <a:gd name="connsiteX48" fmla="*/ 7709 w 10000"/>
              <a:gd name="connsiteY48" fmla="*/ 8885 h 10000"/>
              <a:gd name="connsiteX49" fmla="*/ 7605 w 10000"/>
              <a:gd name="connsiteY49" fmla="*/ 8328 h 10000"/>
              <a:gd name="connsiteX50" fmla="*/ 7395 w 10000"/>
              <a:gd name="connsiteY50" fmla="*/ 7770 h 10000"/>
              <a:gd name="connsiteX51" fmla="*/ 7081 w 10000"/>
              <a:gd name="connsiteY51" fmla="*/ 7213 h 10000"/>
              <a:gd name="connsiteX52" fmla="*/ 6872 w 10000"/>
              <a:gd name="connsiteY52" fmla="*/ 6934 h 10000"/>
              <a:gd name="connsiteX53" fmla="*/ 6662 w 10000"/>
              <a:gd name="connsiteY53" fmla="*/ 6655 h 10000"/>
              <a:gd name="connsiteX54" fmla="*/ 6558 w 10000"/>
              <a:gd name="connsiteY54" fmla="*/ 6376 h 10000"/>
              <a:gd name="connsiteX55" fmla="*/ 6558 w 10000"/>
              <a:gd name="connsiteY55" fmla="*/ 6098 h 10000"/>
              <a:gd name="connsiteX56" fmla="*/ 6662 w 10000"/>
              <a:gd name="connsiteY56" fmla="*/ 6098 h 10000"/>
              <a:gd name="connsiteX57" fmla="*/ 6767 w 10000"/>
              <a:gd name="connsiteY57" fmla="*/ 6098 h 10000"/>
              <a:gd name="connsiteX58" fmla="*/ 6976 w 10000"/>
              <a:gd name="connsiteY58" fmla="*/ 6098 h 10000"/>
              <a:gd name="connsiteX59" fmla="*/ 7186 w 10000"/>
              <a:gd name="connsiteY59" fmla="*/ 6376 h 10000"/>
              <a:gd name="connsiteX60" fmla="*/ 7500 w 10000"/>
              <a:gd name="connsiteY60" fmla="*/ 6655 h 10000"/>
              <a:gd name="connsiteX61" fmla="*/ 7605 w 10000"/>
              <a:gd name="connsiteY61" fmla="*/ 6655 h 10000"/>
              <a:gd name="connsiteX62" fmla="*/ 7814 w 10000"/>
              <a:gd name="connsiteY62" fmla="*/ 6655 h 10000"/>
              <a:gd name="connsiteX63" fmla="*/ 7919 w 10000"/>
              <a:gd name="connsiteY63" fmla="*/ 6655 h 10000"/>
              <a:gd name="connsiteX64" fmla="*/ 8024 w 10000"/>
              <a:gd name="connsiteY64" fmla="*/ 6655 h 10000"/>
              <a:gd name="connsiteX65" fmla="*/ 8128 w 10000"/>
              <a:gd name="connsiteY65" fmla="*/ 6655 h 10000"/>
              <a:gd name="connsiteX66" fmla="*/ 8128 w 10000"/>
              <a:gd name="connsiteY66" fmla="*/ 6376 h 10000"/>
              <a:gd name="connsiteX67" fmla="*/ 8233 w 10000"/>
              <a:gd name="connsiteY67" fmla="*/ 6098 h 10000"/>
              <a:gd name="connsiteX68" fmla="*/ 8338 w 10000"/>
              <a:gd name="connsiteY68" fmla="*/ 5819 h 10000"/>
              <a:gd name="connsiteX69" fmla="*/ 8338 w 10000"/>
              <a:gd name="connsiteY69" fmla="*/ 5261 h 10000"/>
              <a:gd name="connsiteX70" fmla="*/ 8442 w 10000"/>
              <a:gd name="connsiteY70" fmla="*/ 4460 h 10000"/>
              <a:gd name="connsiteX71" fmla="*/ 8547 w 10000"/>
              <a:gd name="connsiteY71" fmla="*/ 3345 h 10000"/>
              <a:gd name="connsiteX72" fmla="*/ 8652 w 10000"/>
              <a:gd name="connsiteY72" fmla="*/ 2787 h 10000"/>
              <a:gd name="connsiteX73" fmla="*/ 8652 w 10000"/>
              <a:gd name="connsiteY73" fmla="*/ 2230 h 10000"/>
              <a:gd name="connsiteX74" fmla="*/ 8652 w 10000"/>
              <a:gd name="connsiteY74" fmla="*/ 1951 h 10000"/>
              <a:gd name="connsiteX75" fmla="*/ 8652 w 10000"/>
              <a:gd name="connsiteY75" fmla="*/ 1951 h 10000"/>
              <a:gd name="connsiteX76" fmla="*/ 8547 w 10000"/>
              <a:gd name="connsiteY76" fmla="*/ 1951 h 10000"/>
              <a:gd name="connsiteX77" fmla="*/ 8338 w 10000"/>
              <a:gd name="connsiteY77" fmla="*/ 1951 h 10000"/>
              <a:gd name="connsiteX78" fmla="*/ 8128 w 10000"/>
              <a:gd name="connsiteY78" fmla="*/ 1951 h 10000"/>
              <a:gd name="connsiteX79" fmla="*/ 7814 w 10000"/>
              <a:gd name="connsiteY79" fmla="*/ 1951 h 10000"/>
              <a:gd name="connsiteX80" fmla="*/ 7500 w 10000"/>
              <a:gd name="connsiteY80" fmla="*/ 1951 h 10000"/>
              <a:gd name="connsiteX81" fmla="*/ 7081 w 10000"/>
              <a:gd name="connsiteY81" fmla="*/ 2230 h 10000"/>
              <a:gd name="connsiteX82" fmla="*/ 6453 w 10000"/>
              <a:gd name="connsiteY82" fmla="*/ 2230 h 10000"/>
              <a:gd name="connsiteX83" fmla="*/ 5942 w 10000"/>
              <a:gd name="connsiteY83" fmla="*/ 2230 h 10000"/>
              <a:gd name="connsiteX84" fmla="*/ 5419 w 10000"/>
              <a:gd name="connsiteY84" fmla="*/ 2509 h 10000"/>
              <a:gd name="connsiteX85" fmla="*/ 4895 w 10000"/>
              <a:gd name="connsiteY85" fmla="*/ 2787 h 10000"/>
              <a:gd name="connsiteX86" fmla="*/ 4476 w 10000"/>
              <a:gd name="connsiteY86" fmla="*/ 2787 h 10000"/>
              <a:gd name="connsiteX87" fmla="*/ 4058 w 10000"/>
              <a:gd name="connsiteY87" fmla="*/ 3066 h 10000"/>
              <a:gd name="connsiteX88" fmla="*/ 3547 w 10000"/>
              <a:gd name="connsiteY88" fmla="*/ 3345 h 10000"/>
              <a:gd name="connsiteX89" fmla="*/ 2919 w 10000"/>
              <a:gd name="connsiteY89" fmla="*/ 3345 h 10000"/>
              <a:gd name="connsiteX90" fmla="*/ 2291 w 10000"/>
              <a:gd name="connsiteY90" fmla="*/ 3624 h 10000"/>
              <a:gd name="connsiteX91" fmla="*/ 1976 w 10000"/>
              <a:gd name="connsiteY91" fmla="*/ 3902 h 10000"/>
              <a:gd name="connsiteX92" fmla="*/ 1767 w 10000"/>
              <a:gd name="connsiteY92" fmla="*/ 3902 h 10000"/>
              <a:gd name="connsiteX93" fmla="*/ 1453 w 10000"/>
              <a:gd name="connsiteY93" fmla="*/ 3902 h 10000"/>
              <a:gd name="connsiteX94" fmla="*/ 1257 w 10000"/>
              <a:gd name="connsiteY94" fmla="*/ 4181 h 10000"/>
              <a:gd name="connsiteX95" fmla="*/ 1152 w 10000"/>
              <a:gd name="connsiteY95" fmla="*/ 4181 h 10000"/>
              <a:gd name="connsiteX96" fmla="*/ 838 w 10000"/>
              <a:gd name="connsiteY96" fmla="*/ 4181 h 10000"/>
              <a:gd name="connsiteX97" fmla="*/ 314 w 10000"/>
              <a:gd name="connsiteY97" fmla="*/ 3624 h 10000"/>
              <a:gd name="connsiteX98" fmla="*/ 105 w 10000"/>
              <a:gd name="connsiteY98" fmla="*/ 3066 h 10000"/>
              <a:gd name="connsiteX99" fmla="*/ 0 w 10000"/>
              <a:gd name="connsiteY99" fmla="*/ 3066 h 10000"/>
              <a:gd name="connsiteX100" fmla="*/ 0 w 10000"/>
              <a:gd name="connsiteY100" fmla="*/ 2787 h 10000"/>
              <a:gd name="connsiteX101" fmla="*/ 0 w 10000"/>
              <a:gd name="connsiteY101" fmla="*/ 2787 h 10000"/>
              <a:gd name="connsiteX102" fmla="*/ 105 w 10000"/>
              <a:gd name="connsiteY102" fmla="*/ 2509 h 10000"/>
              <a:gd name="connsiteX103" fmla="*/ 209 w 10000"/>
              <a:gd name="connsiteY103" fmla="*/ 2509 h 10000"/>
              <a:gd name="connsiteX104" fmla="*/ 314 w 10000"/>
              <a:gd name="connsiteY104" fmla="*/ 2509 h 10000"/>
              <a:gd name="connsiteX105" fmla="*/ 419 w 10000"/>
              <a:gd name="connsiteY105" fmla="*/ 2509 h 10000"/>
              <a:gd name="connsiteX106" fmla="*/ 524 w 10000"/>
              <a:gd name="connsiteY106" fmla="*/ 2509 h 10000"/>
              <a:gd name="connsiteX107" fmla="*/ 733 w 10000"/>
              <a:gd name="connsiteY107" fmla="*/ 2509 h 10000"/>
              <a:gd name="connsiteX108" fmla="*/ 942 w 10000"/>
              <a:gd name="connsiteY108" fmla="*/ 2509 h 10000"/>
              <a:gd name="connsiteX109" fmla="*/ 1152 w 10000"/>
              <a:gd name="connsiteY109" fmla="*/ 2509 h 10000"/>
              <a:gd name="connsiteX110" fmla="*/ 1453 w 10000"/>
              <a:gd name="connsiteY110" fmla="*/ 2509 h 10000"/>
              <a:gd name="connsiteX111" fmla="*/ 1767 w 10000"/>
              <a:gd name="connsiteY111" fmla="*/ 2509 h 10000"/>
              <a:gd name="connsiteX112" fmla="*/ 2186 w 10000"/>
              <a:gd name="connsiteY112" fmla="*/ 2230 h 10000"/>
              <a:gd name="connsiteX113" fmla="*/ 2186 w 10000"/>
              <a:gd name="connsiteY113" fmla="*/ 2230 h 10000"/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7814 w 10000"/>
              <a:gd name="connsiteY45" fmla="*/ 9721 h 10000"/>
              <a:gd name="connsiteX46" fmla="*/ 7709 w 10000"/>
              <a:gd name="connsiteY46" fmla="*/ 9443 h 10000"/>
              <a:gd name="connsiteX47" fmla="*/ 7709 w 10000"/>
              <a:gd name="connsiteY47" fmla="*/ 9164 h 10000"/>
              <a:gd name="connsiteX48" fmla="*/ 7709 w 10000"/>
              <a:gd name="connsiteY48" fmla="*/ 8885 h 10000"/>
              <a:gd name="connsiteX49" fmla="*/ 7605 w 10000"/>
              <a:gd name="connsiteY49" fmla="*/ 8328 h 10000"/>
              <a:gd name="connsiteX50" fmla="*/ 7395 w 10000"/>
              <a:gd name="connsiteY50" fmla="*/ 7770 h 10000"/>
              <a:gd name="connsiteX51" fmla="*/ 7081 w 10000"/>
              <a:gd name="connsiteY51" fmla="*/ 7213 h 10000"/>
              <a:gd name="connsiteX52" fmla="*/ 6872 w 10000"/>
              <a:gd name="connsiteY52" fmla="*/ 6934 h 10000"/>
              <a:gd name="connsiteX53" fmla="*/ 6662 w 10000"/>
              <a:gd name="connsiteY53" fmla="*/ 6655 h 10000"/>
              <a:gd name="connsiteX54" fmla="*/ 6558 w 10000"/>
              <a:gd name="connsiteY54" fmla="*/ 6376 h 10000"/>
              <a:gd name="connsiteX55" fmla="*/ 6558 w 10000"/>
              <a:gd name="connsiteY55" fmla="*/ 6098 h 10000"/>
              <a:gd name="connsiteX56" fmla="*/ 6662 w 10000"/>
              <a:gd name="connsiteY56" fmla="*/ 6098 h 10000"/>
              <a:gd name="connsiteX57" fmla="*/ 6767 w 10000"/>
              <a:gd name="connsiteY57" fmla="*/ 6098 h 10000"/>
              <a:gd name="connsiteX58" fmla="*/ 6976 w 10000"/>
              <a:gd name="connsiteY58" fmla="*/ 6098 h 10000"/>
              <a:gd name="connsiteX59" fmla="*/ 7186 w 10000"/>
              <a:gd name="connsiteY59" fmla="*/ 6376 h 10000"/>
              <a:gd name="connsiteX60" fmla="*/ 7500 w 10000"/>
              <a:gd name="connsiteY60" fmla="*/ 6655 h 10000"/>
              <a:gd name="connsiteX61" fmla="*/ 7605 w 10000"/>
              <a:gd name="connsiteY61" fmla="*/ 6655 h 10000"/>
              <a:gd name="connsiteX62" fmla="*/ 7814 w 10000"/>
              <a:gd name="connsiteY62" fmla="*/ 6655 h 10000"/>
              <a:gd name="connsiteX63" fmla="*/ 7919 w 10000"/>
              <a:gd name="connsiteY63" fmla="*/ 6655 h 10000"/>
              <a:gd name="connsiteX64" fmla="*/ 8024 w 10000"/>
              <a:gd name="connsiteY64" fmla="*/ 6655 h 10000"/>
              <a:gd name="connsiteX65" fmla="*/ 8128 w 10000"/>
              <a:gd name="connsiteY65" fmla="*/ 6655 h 10000"/>
              <a:gd name="connsiteX66" fmla="*/ 8128 w 10000"/>
              <a:gd name="connsiteY66" fmla="*/ 6376 h 10000"/>
              <a:gd name="connsiteX67" fmla="*/ 8233 w 10000"/>
              <a:gd name="connsiteY67" fmla="*/ 6098 h 10000"/>
              <a:gd name="connsiteX68" fmla="*/ 8338 w 10000"/>
              <a:gd name="connsiteY68" fmla="*/ 5819 h 10000"/>
              <a:gd name="connsiteX69" fmla="*/ 8338 w 10000"/>
              <a:gd name="connsiteY69" fmla="*/ 5261 h 10000"/>
              <a:gd name="connsiteX70" fmla="*/ 8442 w 10000"/>
              <a:gd name="connsiteY70" fmla="*/ 4460 h 10000"/>
              <a:gd name="connsiteX71" fmla="*/ 8547 w 10000"/>
              <a:gd name="connsiteY71" fmla="*/ 3345 h 10000"/>
              <a:gd name="connsiteX72" fmla="*/ 8652 w 10000"/>
              <a:gd name="connsiteY72" fmla="*/ 2787 h 10000"/>
              <a:gd name="connsiteX73" fmla="*/ 8652 w 10000"/>
              <a:gd name="connsiteY73" fmla="*/ 2230 h 10000"/>
              <a:gd name="connsiteX74" fmla="*/ 8652 w 10000"/>
              <a:gd name="connsiteY74" fmla="*/ 1951 h 10000"/>
              <a:gd name="connsiteX75" fmla="*/ 8652 w 10000"/>
              <a:gd name="connsiteY75" fmla="*/ 1951 h 10000"/>
              <a:gd name="connsiteX76" fmla="*/ 8547 w 10000"/>
              <a:gd name="connsiteY76" fmla="*/ 1951 h 10000"/>
              <a:gd name="connsiteX77" fmla="*/ 8338 w 10000"/>
              <a:gd name="connsiteY77" fmla="*/ 1951 h 10000"/>
              <a:gd name="connsiteX78" fmla="*/ 8128 w 10000"/>
              <a:gd name="connsiteY78" fmla="*/ 1951 h 10000"/>
              <a:gd name="connsiteX79" fmla="*/ 7814 w 10000"/>
              <a:gd name="connsiteY79" fmla="*/ 1951 h 10000"/>
              <a:gd name="connsiteX80" fmla="*/ 7500 w 10000"/>
              <a:gd name="connsiteY80" fmla="*/ 1951 h 10000"/>
              <a:gd name="connsiteX81" fmla="*/ 7081 w 10000"/>
              <a:gd name="connsiteY81" fmla="*/ 2230 h 10000"/>
              <a:gd name="connsiteX82" fmla="*/ 6453 w 10000"/>
              <a:gd name="connsiteY82" fmla="*/ 2230 h 10000"/>
              <a:gd name="connsiteX83" fmla="*/ 5942 w 10000"/>
              <a:gd name="connsiteY83" fmla="*/ 2230 h 10000"/>
              <a:gd name="connsiteX84" fmla="*/ 5419 w 10000"/>
              <a:gd name="connsiteY84" fmla="*/ 2509 h 10000"/>
              <a:gd name="connsiteX85" fmla="*/ 4895 w 10000"/>
              <a:gd name="connsiteY85" fmla="*/ 2787 h 10000"/>
              <a:gd name="connsiteX86" fmla="*/ 4476 w 10000"/>
              <a:gd name="connsiteY86" fmla="*/ 2787 h 10000"/>
              <a:gd name="connsiteX87" fmla="*/ 4058 w 10000"/>
              <a:gd name="connsiteY87" fmla="*/ 3066 h 10000"/>
              <a:gd name="connsiteX88" fmla="*/ 3547 w 10000"/>
              <a:gd name="connsiteY88" fmla="*/ 3345 h 10000"/>
              <a:gd name="connsiteX89" fmla="*/ 2919 w 10000"/>
              <a:gd name="connsiteY89" fmla="*/ 3345 h 10000"/>
              <a:gd name="connsiteX90" fmla="*/ 2291 w 10000"/>
              <a:gd name="connsiteY90" fmla="*/ 3624 h 10000"/>
              <a:gd name="connsiteX91" fmla="*/ 1976 w 10000"/>
              <a:gd name="connsiteY91" fmla="*/ 3902 h 10000"/>
              <a:gd name="connsiteX92" fmla="*/ 1767 w 10000"/>
              <a:gd name="connsiteY92" fmla="*/ 3902 h 10000"/>
              <a:gd name="connsiteX93" fmla="*/ 1453 w 10000"/>
              <a:gd name="connsiteY93" fmla="*/ 3902 h 10000"/>
              <a:gd name="connsiteX94" fmla="*/ 1257 w 10000"/>
              <a:gd name="connsiteY94" fmla="*/ 4181 h 10000"/>
              <a:gd name="connsiteX95" fmla="*/ 1152 w 10000"/>
              <a:gd name="connsiteY95" fmla="*/ 4181 h 10000"/>
              <a:gd name="connsiteX96" fmla="*/ 838 w 10000"/>
              <a:gd name="connsiteY96" fmla="*/ 4181 h 10000"/>
              <a:gd name="connsiteX97" fmla="*/ 314 w 10000"/>
              <a:gd name="connsiteY97" fmla="*/ 3624 h 10000"/>
              <a:gd name="connsiteX98" fmla="*/ 105 w 10000"/>
              <a:gd name="connsiteY98" fmla="*/ 3066 h 10000"/>
              <a:gd name="connsiteX99" fmla="*/ 0 w 10000"/>
              <a:gd name="connsiteY99" fmla="*/ 2787 h 10000"/>
              <a:gd name="connsiteX100" fmla="*/ 0 w 10000"/>
              <a:gd name="connsiteY100" fmla="*/ 2787 h 10000"/>
              <a:gd name="connsiteX101" fmla="*/ 105 w 10000"/>
              <a:gd name="connsiteY101" fmla="*/ 2509 h 10000"/>
              <a:gd name="connsiteX102" fmla="*/ 209 w 10000"/>
              <a:gd name="connsiteY102" fmla="*/ 2509 h 10000"/>
              <a:gd name="connsiteX103" fmla="*/ 314 w 10000"/>
              <a:gd name="connsiteY103" fmla="*/ 2509 h 10000"/>
              <a:gd name="connsiteX104" fmla="*/ 419 w 10000"/>
              <a:gd name="connsiteY104" fmla="*/ 2509 h 10000"/>
              <a:gd name="connsiteX105" fmla="*/ 524 w 10000"/>
              <a:gd name="connsiteY105" fmla="*/ 2509 h 10000"/>
              <a:gd name="connsiteX106" fmla="*/ 733 w 10000"/>
              <a:gd name="connsiteY106" fmla="*/ 2509 h 10000"/>
              <a:gd name="connsiteX107" fmla="*/ 942 w 10000"/>
              <a:gd name="connsiteY107" fmla="*/ 2509 h 10000"/>
              <a:gd name="connsiteX108" fmla="*/ 1152 w 10000"/>
              <a:gd name="connsiteY108" fmla="*/ 2509 h 10000"/>
              <a:gd name="connsiteX109" fmla="*/ 1453 w 10000"/>
              <a:gd name="connsiteY109" fmla="*/ 2509 h 10000"/>
              <a:gd name="connsiteX110" fmla="*/ 1767 w 10000"/>
              <a:gd name="connsiteY110" fmla="*/ 2509 h 10000"/>
              <a:gd name="connsiteX111" fmla="*/ 2186 w 10000"/>
              <a:gd name="connsiteY111" fmla="*/ 2230 h 10000"/>
              <a:gd name="connsiteX112" fmla="*/ 2186 w 10000"/>
              <a:gd name="connsiteY112" fmla="*/ 2230 h 10000"/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7814 w 10000"/>
              <a:gd name="connsiteY45" fmla="*/ 9721 h 10000"/>
              <a:gd name="connsiteX46" fmla="*/ 7709 w 10000"/>
              <a:gd name="connsiteY46" fmla="*/ 9443 h 10000"/>
              <a:gd name="connsiteX47" fmla="*/ 7709 w 10000"/>
              <a:gd name="connsiteY47" fmla="*/ 9164 h 10000"/>
              <a:gd name="connsiteX48" fmla="*/ 7709 w 10000"/>
              <a:gd name="connsiteY48" fmla="*/ 8885 h 10000"/>
              <a:gd name="connsiteX49" fmla="*/ 7605 w 10000"/>
              <a:gd name="connsiteY49" fmla="*/ 8328 h 10000"/>
              <a:gd name="connsiteX50" fmla="*/ 7395 w 10000"/>
              <a:gd name="connsiteY50" fmla="*/ 7770 h 10000"/>
              <a:gd name="connsiteX51" fmla="*/ 7081 w 10000"/>
              <a:gd name="connsiteY51" fmla="*/ 7213 h 10000"/>
              <a:gd name="connsiteX52" fmla="*/ 6872 w 10000"/>
              <a:gd name="connsiteY52" fmla="*/ 6934 h 10000"/>
              <a:gd name="connsiteX53" fmla="*/ 6662 w 10000"/>
              <a:gd name="connsiteY53" fmla="*/ 6655 h 10000"/>
              <a:gd name="connsiteX54" fmla="*/ 6558 w 10000"/>
              <a:gd name="connsiteY54" fmla="*/ 6376 h 10000"/>
              <a:gd name="connsiteX55" fmla="*/ 6558 w 10000"/>
              <a:gd name="connsiteY55" fmla="*/ 6098 h 10000"/>
              <a:gd name="connsiteX56" fmla="*/ 6662 w 10000"/>
              <a:gd name="connsiteY56" fmla="*/ 6098 h 10000"/>
              <a:gd name="connsiteX57" fmla="*/ 6767 w 10000"/>
              <a:gd name="connsiteY57" fmla="*/ 6098 h 10000"/>
              <a:gd name="connsiteX58" fmla="*/ 6976 w 10000"/>
              <a:gd name="connsiteY58" fmla="*/ 6098 h 10000"/>
              <a:gd name="connsiteX59" fmla="*/ 7186 w 10000"/>
              <a:gd name="connsiteY59" fmla="*/ 6376 h 10000"/>
              <a:gd name="connsiteX60" fmla="*/ 7500 w 10000"/>
              <a:gd name="connsiteY60" fmla="*/ 6655 h 10000"/>
              <a:gd name="connsiteX61" fmla="*/ 7605 w 10000"/>
              <a:gd name="connsiteY61" fmla="*/ 6655 h 10000"/>
              <a:gd name="connsiteX62" fmla="*/ 7814 w 10000"/>
              <a:gd name="connsiteY62" fmla="*/ 6655 h 10000"/>
              <a:gd name="connsiteX63" fmla="*/ 7919 w 10000"/>
              <a:gd name="connsiteY63" fmla="*/ 6655 h 10000"/>
              <a:gd name="connsiteX64" fmla="*/ 8024 w 10000"/>
              <a:gd name="connsiteY64" fmla="*/ 6655 h 10000"/>
              <a:gd name="connsiteX65" fmla="*/ 8128 w 10000"/>
              <a:gd name="connsiteY65" fmla="*/ 6655 h 10000"/>
              <a:gd name="connsiteX66" fmla="*/ 8128 w 10000"/>
              <a:gd name="connsiteY66" fmla="*/ 6376 h 10000"/>
              <a:gd name="connsiteX67" fmla="*/ 8233 w 10000"/>
              <a:gd name="connsiteY67" fmla="*/ 6098 h 10000"/>
              <a:gd name="connsiteX68" fmla="*/ 8338 w 10000"/>
              <a:gd name="connsiteY68" fmla="*/ 5819 h 10000"/>
              <a:gd name="connsiteX69" fmla="*/ 8338 w 10000"/>
              <a:gd name="connsiteY69" fmla="*/ 5261 h 10000"/>
              <a:gd name="connsiteX70" fmla="*/ 8442 w 10000"/>
              <a:gd name="connsiteY70" fmla="*/ 4460 h 10000"/>
              <a:gd name="connsiteX71" fmla="*/ 8547 w 10000"/>
              <a:gd name="connsiteY71" fmla="*/ 3345 h 10000"/>
              <a:gd name="connsiteX72" fmla="*/ 8652 w 10000"/>
              <a:gd name="connsiteY72" fmla="*/ 2787 h 10000"/>
              <a:gd name="connsiteX73" fmla="*/ 8652 w 10000"/>
              <a:gd name="connsiteY73" fmla="*/ 2230 h 10000"/>
              <a:gd name="connsiteX74" fmla="*/ 8652 w 10000"/>
              <a:gd name="connsiteY74" fmla="*/ 1951 h 10000"/>
              <a:gd name="connsiteX75" fmla="*/ 8652 w 10000"/>
              <a:gd name="connsiteY75" fmla="*/ 1951 h 10000"/>
              <a:gd name="connsiteX76" fmla="*/ 8547 w 10000"/>
              <a:gd name="connsiteY76" fmla="*/ 1951 h 10000"/>
              <a:gd name="connsiteX77" fmla="*/ 8338 w 10000"/>
              <a:gd name="connsiteY77" fmla="*/ 1951 h 10000"/>
              <a:gd name="connsiteX78" fmla="*/ 8128 w 10000"/>
              <a:gd name="connsiteY78" fmla="*/ 1951 h 10000"/>
              <a:gd name="connsiteX79" fmla="*/ 7814 w 10000"/>
              <a:gd name="connsiteY79" fmla="*/ 1951 h 10000"/>
              <a:gd name="connsiteX80" fmla="*/ 7500 w 10000"/>
              <a:gd name="connsiteY80" fmla="*/ 1951 h 10000"/>
              <a:gd name="connsiteX81" fmla="*/ 7081 w 10000"/>
              <a:gd name="connsiteY81" fmla="*/ 2230 h 10000"/>
              <a:gd name="connsiteX82" fmla="*/ 6453 w 10000"/>
              <a:gd name="connsiteY82" fmla="*/ 2230 h 10000"/>
              <a:gd name="connsiteX83" fmla="*/ 5942 w 10000"/>
              <a:gd name="connsiteY83" fmla="*/ 2230 h 10000"/>
              <a:gd name="connsiteX84" fmla="*/ 5419 w 10000"/>
              <a:gd name="connsiteY84" fmla="*/ 2509 h 10000"/>
              <a:gd name="connsiteX85" fmla="*/ 4895 w 10000"/>
              <a:gd name="connsiteY85" fmla="*/ 2787 h 10000"/>
              <a:gd name="connsiteX86" fmla="*/ 4476 w 10000"/>
              <a:gd name="connsiteY86" fmla="*/ 2787 h 10000"/>
              <a:gd name="connsiteX87" fmla="*/ 4058 w 10000"/>
              <a:gd name="connsiteY87" fmla="*/ 3066 h 10000"/>
              <a:gd name="connsiteX88" fmla="*/ 3547 w 10000"/>
              <a:gd name="connsiteY88" fmla="*/ 3345 h 10000"/>
              <a:gd name="connsiteX89" fmla="*/ 2919 w 10000"/>
              <a:gd name="connsiteY89" fmla="*/ 3345 h 10000"/>
              <a:gd name="connsiteX90" fmla="*/ 2291 w 10000"/>
              <a:gd name="connsiteY90" fmla="*/ 3624 h 10000"/>
              <a:gd name="connsiteX91" fmla="*/ 1976 w 10000"/>
              <a:gd name="connsiteY91" fmla="*/ 3902 h 10000"/>
              <a:gd name="connsiteX92" fmla="*/ 1767 w 10000"/>
              <a:gd name="connsiteY92" fmla="*/ 3902 h 10000"/>
              <a:gd name="connsiteX93" fmla="*/ 1453 w 10000"/>
              <a:gd name="connsiteY93" fmla="*/ 3902 h 10000"/>
              <a:gd name="connsiteX94" fmla="*/ 1257 w 10000"/>
              <a:gd name="connsiteY94" fmla="*/ 4181 h 10000"/>
              <a:gd name="connsiteX95" fmla="*/ 1152 w 10000"/>
              <a:gd name="connsiteY95" fmla="*/ 4181 h 10000"/>
              <a:gd name="connsiteX96" fmla="*/ 838 w 10000"/>
              <a:gd name="connsiteY96" fmla="*/ 4181 h 10000"/>
              <a:gd name="connsiteX97" fmla="*/ 314 w 10000"/>
              <a:gd name="connsiteY97" fmla="*/ 3624 h 10000"/>
              <a:gd name="connsiteX98" fmla="*/ 105 w 10000"/>
              <a:gd name="connsiteY98" fmla="*/ 3066 h 10000"/>
              <a:gd name="connsiteX99" fmla="*/ 0 w 10000"/>
              <a:gd name="connsiteY99" fmla="*/ 2787 h 10000"/>
              <a:gd name="connsiteX100" fmla="*/ 105 w 10000"/>
              <a:gd name="connsiteY100" fmla="*/ 2509 h 10000"/>
              <a:gd name="connsiteX101" fmla="*/ 209 w 10000"/>
              <a:gd name="connsiteY101" fmla="*/ 2509 h 10000"/>
              <a:gd name="connsiteX102" fmla="*/ 314 w 10000"/>
              <a:gd name="connsiteY102" fmla="*/ 2509 h 10000"/>
              <a:gd name="connsiteX103" fmla="*/ 419 w 10000"/>
              <a:gd name="connsiteY103" fmla="*/ 2509 h 10000"/>
              <a:gd name="connsiteX104" fmla="*/ 524 w 10000"/>
              <a:gd name="connsiteY104" fmla="*/ 2509 h 10000"/>
              <a:gd name="connsiteX105" fmla="*/ 733 w 10000"/>
              <a:gd name="connsiteY105" fmla="*/ 2509 h 10000"/>
              <a:gd name="connsiteX106" fmla="*/ 942 w 10000"/>
              <a:gd name="connsiteY106" fmla="*/ 2509 h 10000"/>
              <a:gd name="connsiteX107" fmla="*/ 1152 w 10000"/>
              <a:gd name="connsiteY107" fmla="*/ 2509 h 10000"/>
              <a:gd name="connsiteX108" fmla="*/ 1453 w 10000"/>
              <a:gd name="connsiteY108" fmla="*/ 2509 h 10000"/>
              <a:gd name="connsiteX109" fmla="*/ 1767 w 10000"/>
              <a:gd name="connsiteY109" fmla="*/ 2509 h 10000"/>
              <a:gd name="connsiteX110" fmla="*/ 2186 w 10000"/>
              <a:gd name="connsiteY110" fmla="*/ 2230 h 10000"/>
              <a:gd name="connsiteX111" fmla="*/ 2186 w 10000"/>
              <a:gd name="connsiteY111" fmla="*/ 2230 h 10000"/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7814 w 10000"/>
              <a:gd name="connsiteY45" fmla="*/ 9721 h 10000"/>
              <a:gd name="connsiteX46" fmla="*/ 7709 w 10000"/>
              <a:gd name="connsiteY46" fmla="*/ 9443 h 10000"/>
              <a:gd name="connsiteX47" fmla="*/ 7709 w 10000"/>
              <a:gd name="connsiteY47" fmla="*/ 9164 h 10000"/>
              <a:gd name="connsiteX48" fmla="*/ 7709 w 10000"/>
              <a:gd name="connsiteY48" fmla="*/ 8885 h 10000"/>
              <a:gd name="connsiteX49" fmla="*/ 7605 w 10000"/>
              <a:gd name="connsiteY49" fmla="*/ 8328 h 10000"/>
              <a:gd name="connsiteX50" fmla="*/ 7395 w 10000"/>
              <a:gd name="connsiteY50" fmla="*/ 7770 h 10000"/>
              <a:gd name="connsiteX51" fmla="*/ 7081 w 10000"/>
              <a:gd name="connsiteY51" fmla="*/ 7213 h 10000"/>
              <a:gd name="connsiteX52" fmla="*/ 6872 w 10000"/>
              <a:gd name="connsiteY52" fmla="*/ 6934 h 10000"/>
              <a:gd name="connsiteX53" fmla="*/ 6662 w 10000"/>
              <a:gd name="connsiteY53" fmla="*/ 6655 h 10000"/>
              <a:gd name="connsiteX54" fmla="*/ 6558 w 10000"/>
              <a:gd name="connsiteY54" fmla="*/ 6376 h 10000"/>
              <a:gd name="connsiteX55" fmla="*/ 6558 w 10000"/>
              <a:gd name="connsiteY55" fmla="*/ 6098 h 10000"/>
              <a:gd name="connsiteX56" fmla="*/ 6662 w 10000"/>
              <a:gd name="connsiteY56" fmla="*/ 6098 h 10000"/>
              <a:gd name="connsiteX57" fmla="*/ 6767 w 10000"/>
              <a:gd name="connsiteY57" fmla="*/ 6098 h 10000"/>
              <a:gd name="connsiteX58" fmla="*/ 6976 w 10000"/>
              <a:gd name="connsiteY58" fmla="*/ 6098 h 10000"/>
              <a:gd name="connsiteX59" fmla="*/ 7186 w 10000"/>
              <a:gd name="connsiteY59" fmla="*/ 6376 h 10000"/>
              <a:gd name="connsiteX60" fmla="*/ 7500 w 10000"/>
              <a:gd name="connsiteY60" fmla="*/ 6655 h 10000"/>
              <a:gd name="connsiteX61" fmla="*/ 7605 w 10000"/>
              <a:gd name="connsiteY61" fmla="*/ 6655 h 10000"/>
              <a:gd name="connsiteX62" fmla="*/ 7814 w 10000"/>
              <a:gd name="connsiteY62" fmla="*/ 6655 h 10000"/>
              <a:gd name="connsiteX63" fmla="*/ 7919 w 10000"/>
              <a:gd name="connsiteY63" fmla="*/ 6655 h 10000"/>
              <a:gd name="connsiteX64" fmla="*/ 8024 w 10000"/>
              <a:gd name="connsiteY64" fmla="*/ 6655 h 10000"/>
              <a:gd name="connsiteX65" fmla="*/ 8128 w 10000"/>
              <a:gd name="connsiteY65" fmla="*/ 6655 h 10000"/>
              <a:gd name="connsiteX66" fmla="*/ 8128 w 10000"/>
              <a:gd name="connsiteY66" fmla="*/ 6376 h 10000"/>
              <a:gd name="connsiteX67" fmla="*/ 8233 w 10000"/>
              <a:gd name="connsiteY67" fmla="*/ 6098 h 10000"/>
              <a:gd name="connsiteX68" fmla="*/ 8338 w 10000"/>
              <a:gd name="connsiteY68" fmla="*/ 5819 h 10000"/>
              <a:gd name="connsiteX69" fmla="*/ 8338 w 10000"/>
              <a:gd name="connsiteY69" fmla="*/ 5261 h 10000"/>
              <a:gd name="connsiteX70" fmla="*/ 8442 w 10000"/>
              <a:gd name="connsiteY70" fmla="*/ 4460 h 10000"/>
              <a:gd name="connsiteX71" fmla="*/ 8547 w 10000"/>
              <a:gd name="connsiteY71" fmla="*/ 3345 h 10000"/>
              <a:gd name="connsiteX72" fmla="*/ 8652 w 10000"/>
              <a:gd name="connsiteY72" fmla="*/ 2787 h 10000"/>
              <a:gd name="connsiteX73" fmla="*/ 8652 w 10000"/>
              <a:gd name="connsiteY73" fmla="*/ 2230 h 10000"/>
              <a:gd name="connsiteX74" fmla="*/ 8652 w 10000"/>
              <a:gd name="connsiteY74" fmla="*/ 1951 h 10000"/>
              <a:gd name="connsiteX75" fmla="*/ 8652 w 10000"/>
              <a:gd name="connsiteY75" fmla="*/ 1951 h 10000"/>
              <a:gd name="connsiteX76" fmla="*/ 8547 w 10000"/>
              <a:gd name="connsiteY76" fmla="*/ 1951 h 10000"/>
              <a:gd name="connsiteX77" fmla="*/ 8338 w 10000"/>
              <a:gd name="connsiteY77" fmla="*/ 1951 h 10000"/>
              <a:gd name="connsiteX78" fmla="*/ 8128 w 10000"/>
              <a:gd name="connsiteY78" fmla="*/ 1951 h 10000"/>
              <a:gd name="connsiteX79" fmla="*/ 7814 w 10000"/>
              <a:gd name="connsiteY79" fmla="*/ 1951 h 10000"/>
              <a:gd name="connsiteX80" fmla="*/ 7500 w 10000"/>
              <a:gd name="connsiteY80" fmla="*/ 1951 h 10000"/>
              <a:gd name="connsiteX81" fmla="*/ 7081 w 10000"/>
              <a:gd name="connsiteY81" fmla="*/ 2230 h 10000"/>
              <a:gd name="connsiteX82" fmla="*/ 6453 w 10000"/>
              <a:gd name="connsiteY82" fmla="*/ 2230 h 10000"/>
              <a:gd name="connsiteX83" fmla="*/ 5942 w 10000"/>
              <a:gd name="connsiteY83" fmla="*/ 2230 h 10000"/>
              <a:gd name="connsiteX84" fmla="*/ 5419 w 10000"/>
              <a:gd name="connsiteY84" fmla="*/ 2509 h 10000"/>
              <a:gd name="connsiteX85" fmla="*/ 4895 w 10000"/>
              <a:gd name="connsiteY85" fmla="*/ 2787 h 10000"/>
              <a:gd name="connsiteX86" fmla="*/ 4476 w 10000"/>
              <a:gd name="connsiteY86" fmla="*/ 2787 h 10000"/>
              <a:gd name="connsiteX87" fmla="*/ 4058 w 10000"/>
              <a:gd name="connsiteY87" fmla="*/ 3066 h 10000"/>
              <a:gd name="connsiteX88" fmla="*/ 3547 w 10000"/>
              <a:gd name="connsiteY88" fmla="*/ 3345 h 10000"/>
              <a:gd name="connsiteX89" fmla="*/ 2919 w 10000"/>
              <a:gd name="connsiteY89" fmla="*/ 3345 h 10000"/>
              <a:gd name="connsiteX90" fmla="*/ 2291 w 10000"/>
              <a:gd name="connsiteY90" fmla="*/ 3624 h 10000"/>
              <a:gd name="connsiteX91" fmla="*/ 1976 w 10000"/>
              <a:gd name="connsiteY91" fmla="*/ 3902 h 10000"/>
              <a:gd name="connsiteX92" fmla="*/ 1767 w 10000"/>
              <a:gd name="connsiteY92" fmla="*/ 3902 h 10000"/>
              <a:gd name="connsiteX93" fmla="*/ 1453 w 10000"/>
              <a:gd name="connsiteY93" fmla="*/ 3902 h 10000"/>
              <a:gd name="connsiteX94" fmla="*/ 1257 w 10000"/>
              <a:gd name="connsiteY94" fmla="*/ 4181 h 10000"/>
              <a:gd name="connsiteX95" fmla="*/ 1152 w 10000"/>
              <a:gd name="connsiteY95" fmla="*/ 4181 h 10000"/>
              <a:gd name="connsiteX96" fmla="*/ 838 w 10000"/>
              <a:gd name="connsiteY96" fmla="*/ 4181 h 10000"/>
              <a:gd name="connsiteX97" fmla="*/ 314 w 10000"/>
              <a:gd name="connsiteY97" fmla="*/ 3624 h 10000"/>
              <a:gd name="connsiteX98" fmla="*/ 0 w 10000"/>
              <a:gd name="connsiteY98" fmla="*/ 2787 h 10000"/>
              <a:gd name="connsiteX99" fmla="*/ 105 w 10000"/>
              <a:gd name="connsiteY99" fmla="*/ 2509 h 10000"/>
              <a:gd name="connsiteX100" fmla="*/ 209 w 10000"/>
              <a:gd name="connsiteY100" fmla="*/ 2509 h 10000"/>
              <a:gd name="connsiteX101" fmla="*/ 314 w 10000"/>
              <a:gd name="connsiteY101" fmla="*/ 2509 h 10000"/>
              <a:gd name="connsiteX102" fmla="*/ 419 w 10000"/>
              <a:gd name="connsiteY102" fmla="*/ 2509 h 10000"/>
              <a:gd name="connsiteX103" fmla="*/ 524 w 10000"/>
              <a:gd name="connsiteY103" fmla="*/ 2509 h 10000"/>
              <a:gd name="connsiteX104" fmla="*/ 733 w 10000"/>
              <a:gd name="connsiteY104" fmla="*/ 2509 h 10000"/>
              <a:gd name="connsiteX105" fmla="*/ 942 w 10000"/>
              <a:gd name="connsiteY105" fmla="*/ 2509 h 10000"/>
              <a:gd name="connsiteX106" fmla="*/ 1152 w 10000"/>
              <a:gd name="connsiteY106" fmla="*/ 2509 h 10000"/>
              <a:gd name="connsiteX107" fmla="*/ 1453 w 10000"/>
              <a:gd name="connsiteY107" fmla="*/ 2509 h 10000"/>
              <a:gd name="connsiteX108" fmla="*/ 1767 w 10000"/>
              <a:gd name="connsiteY108" fmla="*/ 2509 h 10000"/>
              <a:gd name="connsiteX109" fmla="*/ 2186 w 10000"/>
              <a:gd name="connsiteY109" fmla="*/ 2230 h 10000"/>
              <a:gd name="connsiteX110" fmla="*/ 2186 w 10000"/>
              <a:gd name="connsiteY110" fmla="*/ 2230 h 10000"/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7814 w 10000"/>
              <a:gd name="connsiteY45" fmla="*/ 9721 h 10000"/>
              <a:gd name="connsiteX46" fmla="*/ 7709 w 10000"/>
              <a:gd name="connsiteY46" fmla="*/ 9443 h 10000"/>
              <a:gd name="connsiteX47" fmla="*/ 7709 w 10000"/>
              <a:gd name="connsiteY47" fmla="*/ 9164 h 10000"/>
              <a:gd name="connsiteX48" fmla="*/ 7709 w 10000"/>
              <a:gd name="connsiteY48" fmla="*/ 8885 h 10000"/>
              <a:gd name="connsiteX49" fmla="*/ 7605 w 10000"/>
              <a:gd name="connsiteY49" fmla="*/ 8328 h 10000"/>
              <a:gd name="connsiteX50" fmla="*/ 7395 w 10000"/>
              <a:gd name="connsiteY50" fmla="*/ 7770 h 10000"/>
              <a:gd name="connsiteX51" fmla="*/ 7081 w 10000"/>
              <a:gd name="connsiteY51" fmla="*/ 7213 h 10000"/>
              <a:gd name="connsiteX52" fmla="*/ 6872 w 10000"/>
              <a:gd name="connsiteY52" fmla="*/ 6934 h 10000"/>
              <a:gd name="connsiteX53" fmla="*/ 6662 w 10000"/>
              <a:gd name="connsiteY53" fmla="*/ 6655 h 10000"/>
              <a:gd name="connsiteX54" fmla="*/ 6558 w 10000"/>
              <a:gd name="connsiteY54" fmla="*/ 6376 h 10000"/>
              <a:gd name="connsiteX55" fmla="*/ 6558 w 10000"/>
              <a:gd name="connsiteY55" fmla="*/ 6098 h 10000"/>
              <a:gd name="connsiteX56" fmla="*/ 6662 w 10000"/>
              <a:gd name="connsiteY56" fmla="*/ 6098 h 10000"/>
              <a:gd name="connsiteX57" fmla="*/ 6767 w 10000"/>
              <a:gd name="connsiteY57" fmla="*/ 6098 h 10000"/>
              <a:gd name="connsiteX58" fmla="*/ 6976 w 10000"/>
              <a:gd name="connsiteY58" fmla="*/ 6098 h 10000"/>
              <a:gd name="connsiteX59" fmla="*/ 7186 w 10000"/>
              <a:gd name="connsiteY59" fmla="*/ 6376 h 10000"/>
              <a:gd name="connsiteX60" fmla="*/ 7500 w 10000"/>
              <a:gd name="connsiteY60" fmla="*/ 6655 h 10000"/>
              <a:gd name="connsiteX61" fmla="*/ 7605 w 10000"/>
              <a:gd name="connsiteY61" fmla="*/ 6655 h 10000"/>
              <a:gd name="connsiteX62" fmla="*/ 7814 w 10000"/>
              <a:gd name="connsiteY62" fmla="*/ 6655 h 10000"/>
              <a:gd name="connsiteX63" fmla="*/ 7919 w 10000"/>
              <a:gd name="connsiteY63" fmla="*/ 6655 h 10000"/>
              <a:gd name="connsiteX64" fmla="*/ 8024 w 10000"/>
              <a:gd name="connsiteY64" fmla="*/ 6655 h 10000"/>
              <a:gd name="connsiteX65" fmla="*/ 8128 w 10000"/>
              <a:gd name="connsiteY65" fmla="*/ 6655 h 10000"/>
              <a:gd name="connsiteX66" fmla="*/ 8128 w 10000"/>
              <a:gd name="connsiteY66" fmla="*/ 6376 h 10000"/>
              <a:gd name="connsiteX67" fmla="*/ 8233 w 10000"/>
              <a:gd name="connsiteY67" fmla="*/ 6098 h 10000"/>
              <a:gd name="connsiteX68" fmla="*/ 8338 w 10000"/>
              <a:gd name="connsiteY68" fmla="*/ 5819 h 10000"/>
              <a:gd name="connsiteX69" fmla="*/ 8338 w 10000"/>
              <a:gd name="connsiteY69" fmla="*/ 5261 h 10000"/>
              <a:gd name="connsiteX70" fmla="*/ 8442 w 10000"/>
              <a:gd name="connsiteY70" fmla="*/ 4460 h 10000"/>
              <a:gd name="connsiteX71" fmla="*/ 8547 w 10000"/>
              <a:gd name="connsiteY71" fmla="*/ 3345 h 10000"/>
              <a:gd name="connsiteX72" fmla="*/ 8652 w 10000"/>
              <a:gd name="connsiteY72" fmla="*/ 2787 h 10000"/>
              <a:gd name="connsiteX73" fmla="*/ 8652 w 10000"/>
              <a:gd name="connsiteY73" fmla="*/ 2230 h 10000"/>
              <a:gd name="connsiteX74" fmla="*/ 8652 w 10000"/>
              <a:gd name="connsiteY74" fmla="*/ 1951 h 10000"/>
              <a:gd name="connsiteX75" fmla="*/ 8652 w 10000"/>
              <a:gd name="connsiteY75" fmla="*/ 1951 h 10000"/>
              <a:gd name="connsiteX76" fmla="*/ 8547 w 10000"/>
              <a:gd name="connsiteY76" fmla="*/ 1951 h 10000"/>
              <a:gd name="connsiteX77" fmla="*/ 8338 w 10000"/>
              <a:gd name="connsiteY77" fmla="*/ 1951 h 10000"/>
              <a:gd name="connsiteX78" fmla="*/ 8128 w 10000"/>
              <a:gd name="connsiteY78" fmla="*/ 1951 h 10000"/>
              <a:gd name="connsiteX79" fmla="*/ 7814 w 10000"/>
              <a:gd name="connsiteY79" fmla="*/ 1951 h 10000"/>
              <a:gd name="connsiteX80" fmla="*/ 7500 w 10000"/>
              <a:gd name="connsiteY80" fmla="*/ 1951 h 10000"/>
              <a:gd name="connsiteX81" fmla="*/ 7081 w 10000"/>
              <a:gd name="connsiteY81" fmla="*/ 2230 h 10000"/>
              <a:gd name="connsiteX82" fmla="*/ 6453 w 10000"/>
              <a:gd name="connsiteY82" fmla="*/ 2230 h 10000"/>
              <a:gd name="connsiteX83" fmla="*/ 5942 w 10000"/>
              <a:gd name="connsiteY83" fmla="*/ 2230 h 10000"/>
              <a:gd name="connsiteX84" fmla="*/ 5419 w 10000"/>
              <a:gd name="connsiteY84" fmla="*/ 2509 h 10000"/>
              <a:gd name="connsiteX85" fmla="*/ 4895 w 10000"/>
              <a:gd name="connsiteY85" fmla="*/ 2787 h 10000"/>
              <a:gd name="connsiteX86" fmla="*/ 4476 w 10000"/>
              <a:gd name="connsiteY86" fmla="*/ 2787 h 10000"/>
              <a:gd name="connsiteX87" fmla="*/ 4058 w 10000"/>
              <a:gd name="connsiteY87" fmla="*/ 3066 h 10000"/>
              <a:gd name="connsiteX88" fmla="*/ 3547 w 10000"/>
              <a:gd name="connsiteY88" fmla="*/ 3345 h 10000"/>
              <a:gd name="connsiteX89" fmla="*/ 2919 w 10000"/>
              <a:gd name="connsiteY89" fmla="*/ 3345 h 10000"/>
              <a:gd name="connsiteX90" fmla="*/ 2291 w 10000"/>
              <a:gd name="connsiteY90" fmla="*/ 3624 h 10000"/>
              <a:gd name="connsiteX91" fmla="*/ 1976 w 10000"/>
              <a:gd name="connsiteY91" fmla="*/ 3902 h 10000"/>
              <a:gd name="connsiteX92" fmla="*/ 1767 w 10000"/>
              <a:gd name="connsiteY92" fmla="*/ 3902 h 10000"/>
              <a:gd name="connsiteX93" fmla="*/ 1453 w 10000"/>
              <a:gd name="connsiteY93" fmla="*/ 3902 h 10000"/>
              <a:gd name="connsiteX94" fmla="*/ 1257 w 10000"/>
              <a:gd name="connsiteY94" fmla="*/ 4181 h 10000"/>
              <a:gd name="connsiteX95" fmla="*/ 1152 w 10000"/>
              <a:gd name="connsiteY95" fmla="*/ 4181 h 10000"/>
              <a:gd name="connsiteX96" fmla="*/ 838 w 10000"/>
              <a:gd name="connsiteY96" fmla="*/ 4181 h 10000"/>
              <a:gd name="connsiteX97" fmla="*/ 0 w 10000"/>
              <a:gd name="connsiteY97" fmla="*/ 2787 h 10000"/>
              <a:gd name="connsiteX98" fmla="*/ 105 w 10000"/>
              <a:gd name="connsiteY98" fmla="*/ 2509 h 10000"/>
              <a:gd name="connsiteX99" fmla="*/ 209 w 10000"/>
              <a:gd name="connsiteY99" fmla="*/ 2509 h 10000"/>
              <a:gd name="connsiteX100" fmla="*/ 314 w 10000"/>
              <a:gd name="connsiteY100" fmla="*/ 2509 h 10000"/>
              <a:gd name="connsiteX101" fmla="*/ 419 w 10000"/>
              <a:gd name="connsiteY101" fmla="*/ 2509 h 10000"/>
              <a:gd name="connsiteX102" fmla="*/ 524 w 10000"/>
              <a:gd name="connsiteY102" fmla="*/ 2509 h 10000"/>
              <a:gd name="connsiteX103" fmla="*/ 733 w 10000"/>
              <a:gd name="connsiteY103" fmla="*/ 2509 h 10000"/>
              <a:gd name="connsiteX104" fmla="*/ 942 w 10000"/>
              <a:gd name="connsiteY104" fmla="*/ 2509 h 10000"/>
              <a:gd name="connsiteX105" fmla="*/ 1152 w 10000"/>
              <a:gd name="connsiteY105" fmla="*/ 2509 h 10000"/>
              <a:gd name="connsiteX106" fmla="*/ 1453 w 10000"/>
              <a:gd name="connsiteY106" fmla="*/ 2509 h 10000"/>
              <a:gd name="connsiteX107" fmla="*/ 1767 w 10000"/>
              <a:gd name="connsiteY107" fmla="*/ 2509 h 10000"/>
              <a:gd name="connsiteX108" fmla="*/ 2186 w 10000"/>
              <a:gd name="connsiteY108" fmla="*/ 2230 h 10000"/>
              <a:gd name="connsiteX109" fmla="*/ 2186 w 10000"/>
              <a:gd name="connsiteY109" fmla="*/ 2230 h 10000"/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7814 w 10000"/>
              <a:gd name="connsiteY45" fmla="*/ 9721 h 10000"/>
              <a:gd name="connsiteX46" fmla="*/ 7709 w 10000"/>
              <a:gd name="connsiteY46" fmla="*/ 9443 h 10000"/>
              <a:gd name="connsiteX47" fmla="*/ 7709 w 10000"/>
              <a:gd name="connsiteY47" fmla="*/ 9164 h 10000"/>
              <a:gd name="connsiteX48" fmla="*/ 7709 w 10000"/>
              <a:gd name="connsiteY48" fmla="*/ 8885 h 10000"/>
              <a:gd name="connsiteX49" fmla="*/ 7605 w 10000"/>
              <a:gd name="connsiteY49" fmla="*/ 8328 h 10000"/>
              <a:gd name="connsiteX50" fmla="*/ 7395 w 10000"/>
              <a:gd name="connsiteY50" fmla="*/ 7770 h 10000"/>
              <a:gd name="connsiteX51" fmla="*/ 7081 w 10000"/>
              <a:gd name="connsiteY51" fmla="*/ 7213 h 10000"/>
              <a:gd name="connsiteX52" fmla="*/ 6872 w 10000"/>
              <a:gd name="connsiteY52" fmla="*/ 6934 h 10000"/>
              <a:gd name="connsiteX53" fmla="*/ 6662 w 10000"/>
              <a:gd name="connsiteY53" fmla="*/ 6655 h 10000"/>
              <a:gd name="connsiteX54" fmla="*/ 6558 w 10000"/>
              <a:gd name="connsiteY54" fmla="*/ 6376 h 10000"/>
              <a:gd name="connsiteX55" fmla="*/ 6558 w 10000"/>
              <a:gd name="connsiteY55" fmla="*/ 6098 h 10000"/>
              <a:gd name="connsiteX56" fmla="*/ 6662 w 10000"/>
              <a:gd name="connsiteY56" fmla="*/ 6098 h 10000"/>
              <a:gd name="connsiteX57" fmla="*/ 6767 w 10000"/>
              <a:gd name="connsiteY57" fmla="*/ 6098 h 10000"/>
              <a:gd name="connsiteX58" fmla="*/ 6976 w 10000"/>
              <a:gd name="connsiteY58" fmla="*/ 6098 h 10000"/>
              <a:gd name="connsiteX59" fmla="*/ 7186 w 10000"/>
              <a:gd name="connsiteY59" fmla="*/ 6376 h 10000"/>
              <a:gd name="connsiteX60" fmla="*/ 7500 w 10000"/>
              <a:gd name="connsiteY60" fmla="*/ 6655 h 10000"/>
              <a:gd name="connsiteX61" fmla="*/ 7605 w 10000"/>
              <a:gd name="connsiteY61" fmla="*/ 6655 h 10000"/>
              <a:gd name="connsiteX62" fmla="*/ 7814 w 10000"/>
              <a:gd name="connsiteY62" fmla="*/ 6655 h 10000"/>
              <a:gd name="connsiteX63" fmla="*/ 7919 w 10000"/>
              <a:gd name="connsiteY63" fmla="*/ 6655 h 10000"/>
              <a:gd name="connsiteX64" fmla="*/ 8024 w 10000"/>
              <a:gd name="connsiteY64" fmla="*/ 6655 h 10000"/>
              <a:gd name="connsiteX65" fmla="*/ 8128 w 10000"/>
              <a:gd name="connsiteY65" fmla="*/ 6655 h 10000"/>
              <a:gd name="connsiteX66" fmla="*/ 8128 w 10000"/>
              <a:gd name="connsiteY66" fmla="*/ 6376 h 10000"/>
              <a:gd name="connsiteX67" fmla="*/ 8233 w 10000"/>
              <a:gd name="connsiteY67" fmla="*/ 6098 h 10000"/>
              <a:gd name="connsiteX68" fmla="*/ 8338 w 10000"/>
              <a:gd name="connsiteY68" fmla="*/ 5819 h 10000"/>
              <a:gd name="connsiteX69" fmla="*/ 8338 w 10000"/>
              <a:gd name="connsiteY69" fmla="*/ 5261 h 10000"/>
              <a:gd name="connsiteX70" fmla="*/ 8442 w 10000"/>
              <a:gd name="connsiteY70" fmla="*/ 4460 h 10000"/>
              <a:gd name="connsiteX71" fmla="*/ 8547 w 10000"/>
              <a:gd name="connsiteY71" fmla="*/ 3345 h 10000"/>
              <a:gd name="connsiteX72" fmla="*/ 8652 w 10000"/>
              <a:gd name="connsiteY72" fmla="*/ 2787 h 10000"/>
              <a:gd name="connsiteX73" fmla="*/ 8652 w 10000"/>
              <a:gd name="connsiteY73" fmla="*/ 2230 h 10000"/>
              <a:gd name="connsiteX74" fmla="*/ 8652 w 10000"/>
              <a:gd name="connsiteY74" fmla="*/ 1951 h 10000"/>
              <a:gd name="connsiteX75" fmla="*/ 8652 w 10000"/>
              <a:gd name="connsiteY75" fmla="*/ 1951 h 10000"/>
              <a:gd name="connsiteX76" fmla="*/ 8547 w 10000"/>
              <a:gd name="connsiteY76" fmla="*/ 1951 h 10000"/>
              <a:gd name="connsiteX77" fmla="*/ 8338 w 10000"/>
              <a:gd name="connsiteY77" fmla="*/ 1951 h 10000"/>
              <a:gd name="connsiteX78" fmla="*/ 8128 w 10000"/>
              <a:gd name="connsiteY78" fmla="*/ 1951 h 10000"/>
              <a:gd name="connsiteX79" fmla="*/ 7814 w 10000"/>
              <a:gd name="connsiteY79" fmla="*/ 1951 h 10000"/>
              <a:gd name="connsiteX80" fmla="*/ 7500 w 10000"/>
              <a:gd name="connsiteY80" fmla="*/ 1951 h 10000"/>
              <a:gd name="connsiteX81" fmla="*/ 7081 w 10000"/>
              <a:gd name="connsiteY81" fmla="*/ 2230 h 10000"/>
              <a:gd name="connsiteX82" fmla="*/ 6453 w 10000"/>
              <a:gd name="connsiteY82" fmla="*/ 2230 h 10000"/>
              <a:gd name="connsiteX83" fmla="*/ 5942 w 10000"/>
              <a:gd name="connsiteY83" fmla="*/ 2230 h 10000"/>
              <a:gd name="connsiteX84" fmla="*/ 5419 w 10000"/>
              <a:gd name="connsiteY84" fmla="*/ 2509 h 10000"/>
              <a:gd name="connsiteX85" fmla="*/ 4895 w 10000"/>
              <a:gd name="connsiteY85" fmla="*/ 2787 h 10000"/>
              <a:gd name="connsiteX86" fmla="*/ 4476 w 10000"/>
              <a:gd name="connsiteY86" fmla="*/ 2787 h 10000"/>
              <a:gd name="connsiteX87" fmla="*/ 4058 w 10000"/>
              <a:gd name="connsiteY87" fmla="*/ 3066 h 10000"/>
              <a:gd name="connsiteX88" fmla="*/ 3547 w 10000"/>
              <a:gd name="connsiteY88" fmla="*/ 3345 h 10000"/>
              <a:gd name="connsiteX89" fmla="*/ 2919 w 10000"/>
              <a:gd name="connsiteY89" fmla="*/ 3345 h 10000"/>
              <a:gd name="connsiteX90" fmla="*/ 2291 w 10000"/>
              <a:gd name="connsiteY90" fmla="*/ 3624 h 10000"/>
              <a:gd name="connsiteX91" fmla="*/ 1976 w 10000"/>
              <a:gd name="connsiteY91" fmla="*/ 3902 h 10000"/>
              <a:gd name="connsiteX92" fmla="*/ 1767 w 10000"/>
              <a:gd name="connsiteY92" fmla="*/ 3902 h 10000"/>
              <a:gd name="connsiteX93" fmla="*/ 1453 w 10000"/>
              <a:gd name="connsiteY93" fmla="*/ 3902 h 10000"/>
              <a:gd name="connsiteX94" fmla="*/ 1257 w 10000"/>
              <a:gd name="connsiteY94" fmla="*/ 4181 h 10000"/>
              <a:gd name="connsiteX95" fmla="*/ 1152 w 10000"/>
              <a:gd name="connsiteY95" fmla="*/ 4181 h 10000"/>
              <a:gd name="connsiteX96" fmla="*/ 838 w 10000"/>
              <a:gd name="connsiteY96" fmla="*/ 4181 h 10000"/>
              <a:gd name="connsiteX97" fmla="*/ 0 w 10000"/>
              <a:gd name="connsiteY97" fmla="*/ 2787 h 10000"/>
              <a:gd name="connsiteX98" fmla="*/ 105 w 10000"/>
              <a:gd name="connsiteY98" fmla="*/ 2509 h 10000"/>
              <a:gd name="connsiteX99" fmla="*/ 314 w 10000"/>
              <a:gd name="connsiteY99" fmla="*/ 2509 h 10000"/>
              <a:gd name="connsiteX100" fmla="*/ 419 w 10000"/>
              <a:gd name="connsiteY100" fmla="*/ 2509 h 10000"/>
              <a:gd name="connsiteX101" fmla="*/ 524 w 10000"/>
              <a:gd name="connsiteY101" fmla="*/ 2509 h 10000"/>
              <a:gd name="connsiteX102" fmla="*/ 733 w 10000"/>
              <a:gd name="connsiteY102" fmla="*/ 2509 h 10000"/>
              <a:gd name="connsiteX103" fmla="*/ 942 w 10000"/>
              <a:gd name="connsiteY103" fmla="*/ 2509 h 10000"/>
              <a:gd name="connsiteX104" fmla="*/ 1152 w 10000"/>
              <a:gd name="connsiteY104" fmla="*/ 2509 h 10000"/>
              <a:gd name="connsiteX105" fmla="*/ 1453 w 10000"/>
              <a:gd name="connsiteY105" fmla="*/ 2509 h 10000"/>
              <a:gd name="connsiteX106" fmla="*/ 1767 w 10000"/>
              <a:gd name="connsiteY106" fmla="*/ 2509 h 10000"/>
              <a:gd name="connsiteX107" fmla="*/ 2186 w 10000"/>
              <a:gd name="connsiteY107" fmla="*/ 2230 h 10000"/>
              <a:gd name="connsiteX108" fmla="*/ 2186 w 10000"/>
              <a:gd name="connsiteY108" fmla="*/ 2230 h 10000"/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7814 w 10000"/>
              <a:gd name="connsiteY45" fmla="*/ 9721 h 10000"/>
              <a:gd name="connsiteX46" fmla="*/ 7709 w 10000"/>
              <a:gd name="connsiteY46" fmla="*/ 9443 h 10000"/>
              <a:gd name="connsiteX47" fmla="*/ 7709 w 10000"/>
              <a:gd name="connsiteY47" fmla="*/ 9164 h 10000"/>
              <a:gd name="connsiteX48" fmla="*/ 7709 w 10000"/>
              <a:gd name="connsiteY48" fmla="*/ 8885 h 10000"/>
              <a:gd name="connsiteX49" fmla="*/ 7605 w 10000"/>
              <a:gd name="connsiteY49" fmla="*/ 8328 h 10000"/>
              <a:gd name="connsiteX50" fmla="*/ 7395 w 10000"/>
              <a:gd name="connsiteY50" fmla="*/ 7770 h 10000"/>
              <a:gd name="connsiteX51" fmla="*/ 7081 w 10000"/>
              <a:gd name="connsiteY51" fmla="*/ 7213 h 10000"/>
              <a:gd name="connsiteX52" fmla="*/ 6872 w 10000"/>
              <a:gd name="connsiteY52" fmla="*/ 6934 h 10000"/>
              <a:gd name="connsiteX53" fmla="*/ 6662 w 10000"/>
              <a:gd name="connsiteY53" fmla="*/ 6655 h 10000"/>
              <a:gd name="connsiteX54" fmla="*/ 6558 w 10000"/>
              <a:gd name="connsiteY54" fmla="*/ 6376 h 10000"/>
              <a:gd name="connsiteX55" fmla="*/ 6558 w 10000"/>
              <a:gd name="connsiteY55" fmla="*/ 6098 h 10000"/>
              <a:gd name="connsiteX56" fmla="*/ 6662 w 10000"/>
              <a:gd name="connsiteY56" fmla="*/ 6098 h 10000"/>
              <a:gd name="connsiteX57" fmla="*/ 6767 w 10000"/>
              <a:gd name="connsiteY57" fmla="*/ 6098 h 10000"/>
              <a:gd name="connsiteX58" fmla="*/ 6976 w 10000"/>
              <a:gd name="connsiteY58" fmla="*/ 6098 h 10000"/>
              <a:gd name="connsiteX59" fmla="*/ 7186 w 10000"/>
              <a:gd name="connsiteY59" fmla="*/ 6376 h 10000"/>
              <a:gd name="connsiteX60" fmla="*/ 7500 w 10000"/>
              <a:gd name="connsiteY60" fmla="*/ 6655 h 10000"/>
              <a:gd name="connsiteX61" fmla="*/ 7605 w 10000"/>
              <a:gd name="connsiteY61" fmla="*/ 6655 h 10000"/>
              <a:gd name="connsiteX62" fmla="*/ 7814 w 10000"/>
              <a:gd name="connsiteY62" fmla="*/ 6655 h 10000"/>
              <a:gd name="connsiteX63" fmla="*/ 7919 w 10000"/>
              <a:gd name="connsiteY63" fmla="*/ 6655 h 10000"/>
              <a:gd name="connsiteX64" fmla="*/ 8024 w 10000"/>
              <a:gd name="connsiteY64" fmla="*/ 6655 h 10000"/>
              <a:gd name="connsiteX65" fmla="*/ 8128 w 10000"/>
              <a:gd name="connsiteY65" fmla="*/ 6655 h 10000"/>
              <a:gd name="connsiteX66" fmla="*/ 8128 w 10000"/>
              <a:gd name="connsiteY66" fmla="*/ 6376 h 10000"/>
              <a:gd name="connsiteX67" fmla="*/ 8233 w 10000"/>
              <a:gd name="connsiteY67" fmla="*/ 6098 h 10000"/>
              <a:gd name="connsiteX68" fmla="*/ 8338 w 10000"/>
              <a:gd name="connsiteY68" fmla="*/ 5819 h 10000"/>
              <a:gd name="connsiteX69" fmla="*/ 8338 w 10000"/>
              <a:gd name="connsiteY69" fmla="*/ 5261 h 10000"/>
              <a:gd name="connsiteX70" fmla="*/ 8442 w 10000"/>
              <a:gd name="connsiteY70" fmla="*/ 4460 h 10000"/>
              <a:gd name="connsiteX71" fmla="*/ 8547 w 10000"/>
              <a:gd name="connsiteY71" fmla="*/ 3345 h 10000"/>
              <a:gd name="connsiteX72" fmla="*/ 8652 w 10000"/>
              <a:gd name="connsiteY72" fmla="*/ 2787 h 10000"/>
              <a:gd name="connsiteX73" fmla="*/ 8652 w 10000"/>
              <a:gd name="connsiteY73" fmla="*/ 2230 h 10000"/>
              <a:gd name="connsiteX74" fmla="*/ 8652 w 10000"/>
              <a:gd name="connsiteY74" fmla="*/ 1951 h 10000"/>
              <a:gd name="connsiteX75" fmla="*/ 8652 w 10000"/>
              <a:gd name="connsiteY75" fmla="*/ 1951 h 10000"/>
              <a:gd name="connsiteX76" fmla="*/ 8547 w 10000"/>
              <a:gd name="connsiteY76" fmla="*/ 1951 h 10000"/>
              <a:gd name="connsiteX77" fmla="*/ 8338 w 10000"/>
              <a:gd name="connsiteY77" fmla="*/ 1951 h 10000"/>
              <a:gd name="connsiteX78" fmla="*/ 8128 w 10000"/>
              <a:gd name="connsiteY78" fmla="*/ 1951 h 10000"/>
              <a:gd name="connsiteX79" fmla="*/ 7814 w 10000"/>
              <a:gd name="connsiteY79" fmla="*/ 1951 h 10000"/>
              <a:gd name="connsiteX80" fmla="*/ 7500 w 10000"/>
              <a:gd name="connsiteY80" fmla="*/ 1951 h 10000"/>
              <a:gd name="connsiteX81" fmla="*/ 7081 w 10000"/>
              <a:gd name="connsiteY81" fmla="*/ 2230 h 10000"/>
              <a:gd name="connsiteX82" fmla="*/ 6453 w 10000"/>
              <a:gd name="connsiteY82" fmla="*/ 2230 h 10000"/>
              <a:gd name="connsiteX83" fmla="*/ 5942 w 10000"/>
              <a:gd name="connsiteY83" fmla="*/ 2230 h 10000"/>
              <a:gd name="connsiteX84" fmla="*/ 5419 w 10000"/>
              <a:gd name="connsiteY84" fmla="*/ 2509 h 10000"/>
              <a:gd name="connsiteX85" fmla="*/ 4895 w 10000"/>
              <a:gd name="connsiteY85" fmla="*/ 2787 h 10000"/>
              <a:gd name="connsiteX86" fmla="*/ 4476 w 10000"/>
              <a:gd name="connsiteY86" fmla="*/ 2787 h 10000"/>
              <a:gd name="connsiteX87" fmla="*/ 4058 w 10000"/>
              <a:gd name="connsiteY87" fmla="*/ 3066 h 10000"/>
              <a:gd name="connsiteX88" fmla="*/ 3547 w 10000"/>
              <a:gd name="connsiteY88" fmla="*/ 3345 h 10000"/>
              <a:gd name="connsiteX89" fmla="*/ 2919 w 10000"/>
              <a:gd name="connsiteY89" fmla="*/ 3345 h 10000"/>
              <a:gd name="connsiteX90" fmla="*/ 2291 w 10000"/>
              <a:gd name="connsiteY90" fmla="*/ 3624 h 10000"/>
              <a:gd name="connsiteX91" fmla="*/ 1976 w 10000"/>
              <a:gd name="connsiteY91" fmla="*/ 3902 h 10000"/>
              <a:gd name="connsiteX92" fmla="*/ 1767 w 10000"/>
              <a:gd name="connsiteY92" fmla="*/ 3902 h 10000"/>
              <a:gd name="connsiteX93" fmla="*/ 1453 w 10000"/>
              <a:gd name="connsiteY93" fmla="*/ 3902 h 10000"/>
              <a:gd name="connsiteX94" fmla="*/ 1257 w 10000"/>
              <a:gd name="connsiteY94" fmla="*/ 4181 h 10000"/>
              <a:gd name="connsiteX95" fmla="*/ 1152 w 10000"/>
              <a:gd name="connsiteY95" fmla="*/ 4181 h 10000"/>
              <a:gd name="connsiteX96" fmla="*/ 838 w 10000"/>
              <a:gd name="connsiteY96" fmla="*/ 4181 h 10000"/>
              <a:gd name="connsiteX97" fmla="*/ 0 w 10000"/>
              <a:gd name="connsiteY97" fmla="*/ 2787 h 10000"/>
              <a:gd name="connsiteX98" fmla="*/ 314 w 10000"/>
              <a:gd name="connsiteY98" fmla="*/ 2509 h 10000"/>
              <a:gd name="connsiteX99" fmla="*/ 419 w 10000"/>
              <a:gd name="connsiteY99" fmla="*/ 2509 h 10000"/>
              <a:gd name="connsiteX100" fmla="*/ 524 w 10000"/>
              <a:gd name="connsiteY100" fmla="*/ 2509 h 10000"/>
              <a:gd name="connsiteX101" fmla="*/ 733 w 10000"/>
              <a:gd name="connsiteY101" fmla="*/ 2509 h 10000"/>
              <a:gd name="connsiteX102" fmla="*/ 942 w 10000"/>
              <a:gd name="connsiteY102" fmla="*/ 2509 h 10000"/>
              <a:gd name="connsiteX103" fmla="*/ 1152 w 10000"/>
              <a:gd name="connsiteY103" fmla="*/ 2509 h 10000"/>
              <a:gd name="connsiteX104" fmla="*/ 1453 w 10000"/>
              <a:gd name="connsiteY104" fmla="*/ 2509 h 10000"/>
              <a:gd name="connsiteX105" fmla="*/ 1767 w 10000"/>
              <a:gd name="connsiteY105" fmla="*/ 2509 h 10000"/>
              <a:gd name="connsiteX106" fmla="*/ 2186 w 10000"/>
              <a:gd name="connsiteY106" fmla="*/ 2230 h 10000"/>
              <a:gd name="connsiteX107" fmla="*/ 2186 w 10000"/>
              <a:gd name="connsiteY107" fmla="*/ 2230 h 10000"/>
              <a:gd name="connsiteX0" fmla="*/ 1872 w 9686"/>
              <a:gd name="connsiteY0" fmla="*/ 2230 h 10000"/>
              <a:gd name="connsiteX1" fmla="*/ 3443 w 9686"/>
              <a:gd name="connsiteY1" fmla="*/ 1951 h 10000"/>
              <a:gd name="connsiteX2" fmla="*/ 5105 w 9686"/>
              <a:gd name="connsiteY2" fmla="*/ 1394 h 10000"/>
              <a:gd name="connsiteX3" fmla="*/ 5524 w 9686"/>
              <a:gd name="connsiteY3" fmla="*/ 1394 h 10000"/>
              <a:gd name="connsiteX4" fmla="*/ 5943 w 9686"/>
              <a:gd name="connsiteY4" fmla="*/ 1115 h 10000"/>
              <a:gd name="connsiteX5" fmla="*/ 6244 w 9686"/>
              <a:gd name="connsiteY5" fmla="*/ 1115 h 10000"/>
              <a:gd name="connsiteX6" fmla="*/ 6558 w 9686"/>
              <a:gd name="connsiteY6" fmla="*/ 1115 h 10000"/>
              <a:gd name="connsiteX7" fmla="*/ 6767 w 9686"/>
              <a:gd name="connsiteY7" fmla="*/ 836 h 10000"/>
              <a:gd name="connsiteX8" fmla="*/ 7081 w 9686"/>
              <a:gd name="connsiteY8" fmla="*/ 836 h 10000"/>
              <a:gd name="connsiteX9" fmla="*/ 7186 w 9686"/>
              <a:gd name="connsiteY9" fmla="*/ 836 h 10000"/>
              <a:gd name="connsiteX10" fmla="*/ 7395 w 9686"/>
              <a:gd name="connsiteY10" fmla="*/ 836 h 10000"/>
              <a:gd name="connsiteX11" fmla="*/ 7605 w 9686"/>
              <a:gd name="connsiteY11" fmla="*/ 557 h 10000"/>
              <a:gd name="connsiteX12" fmla="*/ 7814 w 9686"/>
              <a:gd name="connsiteY12" fmla="*/ 557 h 10000"/>
              <a:gd name="connsiteX13" fmla="*/ 8024 w 9686"/>
              <a:gd name="connsiteY13" fmla="*/ 557 h 10000"/>
              <a:gd name="connsiteX14" fmla="*/ 8128 w 9686"/>
              <a:gd name="connsiteY14" fmla="*/ 279 h 10000"/>
              <a:gd name="connsiteX15" fmla="*/ 8233 w 9686"/>
              <a:gd name="connsiteY15" fmla="*/ 0 h 10000"/>
              <a:gd name="connsiteX16" fmla="*/ 8443 w 9686"/>
              <a:gd name="connsiteY16" fmla="*/ 0 h 10000"/>
              <a:gd name="connsiteX17" fmla="*/ 8534 w 9686"/>
              <a:gd name="connsiteY17" fmla="*/ 279 h 10000"/>
              <a:gd name="connsiteX18" fmla="*/ 8744 w 9686"/>
              <a:gd name="connsiteY18" fmla="*/ 279 h 10000"/>
              <a:gd name="connsiteX19" fmla="*/ 8848 w 9686"/>
              <a:gd name="connsiteY19" fmla="*/ 557 h 10000"/>
              <a:gd name="connsiteX20" fmla="*/ 9162 w 9686"/>
              <a:gd name="connsiteY20" fmla="*/ 836 h 10000"/>
              <a:gd name="connsiteX21" fmla="*/ 9372 w 9686"/>
              <a:gd name="connsiteY21" fmla="*/ 1394 h 10000"/>
              <a:gd name="connsiteX22" fmla="*/ 9581 w 9686"/>
              <a:gd name="connsiteY22" fmla="*/ 1672 h 10000"/>
              <a:gd name="connsiteX23" fmla="*/ 9686 w 9686"/>
              <a:gd name="connsiteY23" fmla="*/ 1951 h 10000"/>
              <a:gd name="connsiteX24" fmla="*/ 9686 w 9686"/>
              <a:gd name="connsiteY24" fmla="*/ 1951 h 10000"/>
              <a:gd name="connsiteX25" fmla="*/ 9686 w 9686"/>
              <a:gd name="connsiteY25" fmla="*/ 2230 h 10000"/>
              <a:gd name="connsiteX26" fmla="*/ 9581 w 9686"/>
              <a:gd name="connsiteY26" fmla="*/ 2509 h 10000"/>
              <a:gd name="connsiteX27" fmla="*/ 9581 w 9686"/>
              <a:gd name="connsiteY27" fmla="*/ 2509 h 10000"/>
              <a:gd name="connsiteX28" fmla="*/ 9477 w 9686"/>
              <a:gd name="connsiteY28" fmla="*/ 2509 h 10000"/>
              <a:gd name="connsiteX29" fmla="*/ 9372 w 9686"/>
              <a:gd name="connsiteY29" fmla="*/ 2787 h 10000"/>
              <a:gd name="connsiteX30" fmla="*/ 9267 w 9686"/>
              <a:gd name="connsiteY30" fmla="*/ 3345 h 10000"/>
              <a:gd name="connsiteX31" fmla="*/ 9162 w 9686"/>
              <a:gd name="connsiteY31" fmla="*/ 3624 h 10000"/>
              <a:gd name="connsiteX32" fmla="*/ 9162 w 9686"/>
              <a:gd name="connsiteY32" fmla="*/ 4460 h 10000"/>
              <a:gd name="connsiteX33" fmla="*/ 9058 w 9686"/>
              <a:gd name="connsiteY33" fmla="*/ 4983 h 10000"/>
              <a:gd name="connsiteX34" fmla="*/ 8953 w 9686"/>
              <a:gd name="connsiteY34" fmla="*/ 5819 h 10000"/>
              <a:gd name="connsiteX35" fmla="*/ 8744 w 9686"/>
              <a:gd name="connsiteY35" fmla="*/ 7213 h 10000"/>
              <a:gd name="connsiteX36" fmla="*/ 8639 w 9686"/>
              <a:gd name="connsiteY36" fmla="*/ 8049 h 10000"/>
              <a:gd name="connsiteX37" fmla="*/ 8443 w 9686"/>
              <a:gd name="connsiteY37" fmla="*/ 8606 h 10000"/>
              <a:gd name="connsiteX38" fmla="*/ 8338 w 9686"/>
              <a:gd name="connsiteY38" fmla="*/ 9164 h 10000"/>
              <a:gd name="connsiteX39" fmla="*/ 8128 w 9686"/>
              <a:gd name="connsiteY39" fmla="*/ 9443 h 10000"/>
              <a:gd name="connsiteX40" fmla="*/ 7919 w 9686"/>
              <a:gd name="connsiteY40" fmla="*/ 9721 h 10000"/>
              <a:gd name="connsiteX41" fmla="*/ 7814 w 9686"/>
              <a:gd name="connsiteY41" fmla="*/ 10000 h 10000"/>
              <a:gd name="connsiteX42" fmla="*/ 7710 w 9686"/>
              <a:gd name="connsiteY42" fmla="*/ 10000 h 10000"/>
              <a:gd name="connsiteX43" fmla="*/ 7605 w 9686"/>
              <a:gd name="connsiteY43" fmla="*/ 10000 h 10000"/>
              <a:gd name="connsiteX44" fmla="*/ 7500 w 9686"/>
              <a:gd name="connsiteY44" fmla="*/ 10000 h 10000"/>
              <a:gd name="connsiteX45" fmla="*/ 7500 w 9686"/>
              <a:gd name="connsiteY45" fmla="*/ 9721 h 10000"/>
              <a:gd name="connsiteX46" fmla="*/ 7395 w 9686"/>
              <a:gd name="connsiteY46" fmla="*/ 9443 h 10000"/>
              <a:gd name="connsiteX47" fmla="*/ 7395 w 9686"/>
              <a:gd name="connsiteY47" fmla="*/ 9164 h 10000"/>
              <a:gd name="connsiteX48" fmla="*/ 7395 w 9686"/>
              <a:gd name="connsiteY48" fmla="*/ 8885 h 10000"/>
              <a:gd name="connsiteX49" fmla="*/ 7291 w 9686"/>
              <a:gd name="connsiteY49" fmla="*/ 8328 h 10000"/>
              <a:gd name="connsiteX50" fmla="*/ 7081 w 9686"/>
              <a:gd name="connsiteY50" fmla="*/ 7770 h 10000"/>
              <a:gd name="connsiteX51" fmla="*/ 6767 w 9686"/>
              <a:gd name="connsiteY51" fmla="*/ 7213 h 10000"/>
              <a:gd name="connsiteX52" fmla="*/ 6558 w 9686"/>
              <a:gd name="connsiteY52" fmla="*/ 6934 h 10000"/>
              <a:gd name="connsiteX53" fmla="*/ 6348 w 9686"/>
              <a:gd name="connsiteY53" fmla="*/ 6655 h 10000"/>
              <a:gd name="connsiteX54" fmla="*/ 6244 w 9686"/>
              <a:gd name="connsiteY54" fmla="*/ 6376 h 10000"/>
              <a:gd name="connsiteX55" fmla="*/ 6244 w 9686"/>
              <a:gd name="connsiteY55" fmla="*/ 6098 h 10000"/>
              <a:gd name="connsiteX56" fmla="*/ 6348 w 9686"/>
              <a:gd name="connsiteY56" fmla="*/ 6098 h 10000"/>
              <a:gd name="connsiteX57" fmla="*/ 6453 w 9686"/>
              <a:gd name="connsiteY57" fmla="*/ 6098 h 10000"/>
              <a:gd name="connsiteX58" fmla="*/ 6662 w 9686"/>
              <a:gd name="connsiteY58" fmla="*/ 6098 h 10000"/>
              <a:gd name="connsiteX59" fmla="*/ 6872 w 9686"/>
              <a:gd name="connsiteY59" fmla="*/ 6376 h 10000"/>
              <a:gd name="connsiteX60" fmla="*/ 7186 w 9686"/>
              <a:gd name="connsiteY60" fmla="*/ 6655 h 10000"/>
              <a:gd name="connsiteX61" fmla="*/ 7291 w 9686"/>
              <a:gd name="connsiteY61" fmla="*/ 6655 h 10000"/>
              <a:gd name="connsiteX62" fmla="*/ 7500 w 9686"/>
              <a:gd name="connsiteY62" fmla="*/ 6655 h 10000"/>
              <a:gd name="connsiteX63" fmla="*/ 7605 w 9686"/>
              <a:gd name="connsiteY63" fmla="*/ 6655 h 10000"/>
              <a:gd name="connsiteX64" fmla="*/ 7710 w 9686"/>
              <a:gd name="connsiteY64" fmla="*/ 6655 h 10000"/>
              <a:gd name="connsiteX65" fmla="*/ 7814 w 9686"/>
              <a:gd name="connsiteY65" fmla="*/ 6655 h 10000"/>
              <a:gd name="connsiteX66" fmla="*/ 7814 w 9686"/>
              <a:gd name="connsiteY66" fmla="*/ 6376 h 10000"/>
              <a:gd name="connsiteX67" fmla="*/ 7919 w 9686"/>
              <a:gd name="connsiteY67" fmla="*/ 6098 h 10000"/>
              <a:gd name="connsiteX68" fmla="*/ 8024 w 9686"/>
              <a:gd name="connsiteY68" fmla="*/ 5819 h 10000"/>
              <a:gd name="connsiteX69" fmla="*/ 8024 w 9686"/>
              <a:gd name="connsiteY69" fmla="*/ 5261 h 10000"/>
              <a:gd name="connsiteX70" fmla="*/ 8128 w 9686"/>
              <a:gd name="connsiteY70" fmla="*/ 4460 h 10000"/>
              <a:gd name="connsiteX71" fmla="*/ 8233 w 9686"/>
              <a:gd name="connsiteY71" fmla="*/ 3345 h 10000"/>
              <a:gd name="connsiteX72" fmla="*/ 8338 w 9686"/>
              <a:gd name="connsiteY72" fmla="*/ 2787 h 10000"/>
              <a:gd name="connsiteX73" fmla="*/ 8338 w 9686"/>
              <a:gd name="connsiteY73" fmla="*/ 2230 h 10000"/>
              <a:gd name="connsiteX74" fmla="*/ 8338 w 9686"/>
              <a:gd name="connsiteY74" fmla="*/ 1951 h 10000"/>
              <a:gd name="connsiteX75" fmla="*/ 8338 w 9686"/>
              <a:gd name="connsiteY75" fmla="*/ 1951 h 10000"/>
              <a:gd name="connsiteX76" fmla="*/ 8233 w 9686"/>
              <a:gd name="connsiteY76" fmla="*/ 1951 h 10000"/>
              <a:gd name="connsiteX77" fmla="*/ 8024 w 9686"/>
              <a:gd name="connsiteY77" fmla="*/ 1951 h 10000"/>
              <a:gd name="connsiteX78" fmla="*/ 7814 w 9686"/>
              <a:gd name="connsiteY78" fmla="*/ 1951 h 10000"/>
              <a:gd name="connsiteX79" fmla="*/ 7500 w 9686"/>
              <a:gd name="connsiteY79" fmla="*/ 1951 h 10000"/>
              <a:gd name="connsiteX80" fmla="*/ 7186 w 9686"/>
              <a:gd name="connsiteY80" fmla="*/ 1951 h 10000"/>
              <a:gd name="connsiteX81" fmla="*/ 6767 w 9686"/>
              <a:gd name="connsiteY81" fmla="*/ 2230 h 10000"/>
              <a:gd name="connsiteX82" fmla="*/ 6139 w 9686"/>
              <a:gd name="connsiteY82" fmla="*/ 2230 h 10000"/>
              <a:gd name="connsiteX83" fmla="*/ 5628 w 9686"/>
              <a:gd name="connsiteY83" fmla="*/ 2230 h 10000"/>
              <a:gd name="connsiteX84" fmla="*/ 5105 w 9686"/>
              <a:gd name="connsiteY84" fmla="*/ 2509 h 10000"/>
              <a:gd name="connsiteX85" fmla="*/ 4581 w 9686"/>
              <a:gd name="connsiteY85" fmla="*/ 2787 h 10000"/>
              <a:gd name="connsiteX86" fmla="*/ 4162 w 9686"/>
              <a:gd name="connsiteY86" fmla="*/ 2787 h 10000"/>
              <a:gd name="connsiteX87" fmla="*/ 3744 w 9686"/>
              <a:gd name="connsiteY87" fmla="*/ 3066 h 10000"/>
              <a:gd name="connsiteX88" fmla="*/ 3233 w 9686"/>
              <a:gd name="connsiteY88" fmla="*/ 3345 h 10000"/>
              <a:gd name="connsiteX89" fmla="*/ 2605 w 9686"/>
              <a:gd name="connsiteY89" fmla="*/ 3345 h 10000"/>
              <a:gd name="connsiteX90" fmla="*/ 1977 w 9686"/>
              <a:gd name="connsiteY90" fmla="*/ 3624 h 10000"/>
              <a:gd name="connsiteX91" fmla="*/ 1662 w 9686"/>
              <a:gd name="connsiteY91" fmla="*/ 3902 h 10000"/>
              <a:gd name="connsiteX92" fmla="*/ 1453 w 9686"/>
              <a:gd name="connsiteY92" fmla="*/ 3902 h 10000"/>
              <a:gd name="connsiteX93" fmla="*/ 1139 w 9686"/>
              <a:gd name="connsiteY93" fmla="*/ 3902 h 10000"/>
              <a:gd name="connsiteX94" fmla="*/ 943 w 9686"/>
              <a:gd name="connsiteY94" fmla="*/ 4181 h 10000"/>
              <a:gd name="connsiteX95" fmla="*/ 838 w 9686"/>
              <a:gd name="connsiteY95" fmla="*/ 4181 h 10000"/>
              <a:gd name="connsiteX96" fmla="*/ 524 w 9686"/>
              <a:gd name="connsiteY96" fmla="*/ 4181 h 10000"/>
              <a:gd name="connsiteX97" fmla="*/ 0 w 9686"/>
              <a:gd name="connsiteY97" fmla="*/ 2509 h 10000"/>
              <a:gd name="connsiteX98" fmla="*/ 105 w 9686"/>
              <a:gd name="connsiteY98" fmla="*/ 2509 h 10000"/>
              <a:gd name="connsiteX99" fmla="*/ 210 w 9686"/>
              <a:gd name="connsiteY99" fmla="*/ 2509 h 10000"/>
              <a:gd name="connsiteX100" fmla="*/ 419 w 9686"/>
              <a:gd name="connsiteY100" fmla="*/ 2509 h 10000"/>
              <a:gd name="connsiteX101" fmla="*/ 628 w 9686"/>
              <a:gd name="connsiteY101" fmla="*/ 2509 h 10000"/>
              <a:gd name="connsiteX102" fmla="*/ 838 w 9686"/>
              <a:gd name="connsiteY102" fmla="*/ 2509 h 10000"/>
              <a:gd name="connsiteX103" fmla="*/ 1139 w 9686"/>
              <a:gd name="connsiteY103" fmla="*/ 2509 h 10000"/>
              <a:gd name="connsiteX104" fmla="*/ 1453 w 9686"/>
              <a:gd name="connsiteY104" fmla="*/ 2509 h 10000"/>
              <a:gd name="connsiteX105" fmla="*/ 1872 w 9686"/>
              <a:gd name="connsiteY105" fmla="*/ 2230 h 10000"/>
              <a:gd name="connsiteX106" fmla="*/ 1872 w 9686"/>
              <a:gd name="connsiteY106" fmla="*/ 2230 h 10000"/>
              <a:gd name="connsiteX0" fmla="*/ 1933 w 10000"/>
              <a:gd name="connsiteY0" fmla="*/ 2230 h 10000"/>
              <a:gd name="connsiteX1" fmla="*/ 3555 w 10000"/>
              <a:gd name="connsiteY1" fmla="*/ 1951 h 10000"/>
              <a:gd name="connsiteX2" fmla="*/ 5270 w 10000"/>
              <a:gd name="connsiteY2" fmla="*/ 1394 h 10000"/>
              <a:gd name="connsiteX3" fmla="*/ 5703 w 10000"/>
              <a:gd name="connsiteY3" fmla="*/ 1394 h 10000"/>
              <a:gd name="connsiteX4" fmla="*/ 6136 w 10000"/>
              <a:gd name="connsiteY4" fmla="*/ 1115 h 10000"/>
              <a:gd name="connsiteX5" fmla="*/ 6446 w 10000"/>
              <a:gd name="connsiteY5" fmla="*/ 1115 h 10000"/>
              <a:gd name="connsiteX6" fmla="*/ 6771 w 10000"/>
              <a:gd name="connsiteY6" fmla="*/ 1115 h 10000"/>
              <a:gd name="connsiteX7" fmla="*/ 6986 w 10000"/>
              <a:gd name="connsiteY7" fmla="*/ 836 h 10000"/>
              <a:gd name="connsiteX8" fmla="*/ 7311 w 10000"/>
              <a:gd name="connsiteY8" fmla="*/ 836 h 10000"/>
              <a:gd name="connsiteX9" fmla="*/ 7419 w 10000"/>
              <a:gd name="connsiteY9" fmla="*/ 836 h 10000"/>
              <a:gd name="connsiteX10" fmla="*/ 7635 w 10000"/>
              <a:gd name="connsiteY10" fmla="*/ 836 h 10000"/>
              <a:gd name="connsiteX11" fmla="*/ 7852 w 10000"/>
              <a:gd name="connsiteY11" fmla="*/ 557 h 10000"/>
              <a:gd name="connsiteX12" fmla="*/ 8067 w 10000"/>
              <a:gd name="connsiteY12" fmla="*/ 557 h 10000"/>
              <a:gd name="connsiteX13" fmla="*/ 8284 w 10000"/>
              <a:gd name="connsiteY13" fmla="*/ 557 h 10000"/>
              <a:gd name="connsiteX14" fmla="*/ 8391 w 10000"/>
              <a:gd name="connsiteY14" fmla="*/ 279 h 10000"/>
              <a:gd name="connsiteX15" fmla="*/ 8500 w 10000"/>
              <a:gd name="connsiteY15" fmla="*/ 0 h 10000"/>
              <a:gd name="connsiteX16" fmla="*/ 8717 w 10000"/>
              <a:gd name="connsiteY16" fmla="*/ 0 h 10000"/>
              <a:gd name="connsiteX17" fmla="*/ 8811 w 10000"/>
              <a:gd name="connsiteY17" fmla="*/ 279 h 10000"/>
              <a:gd name="connsiteX18" fmla="*/ 9027 w 10000"/>
              <a:gd name="connsiteY18" fmla="*/ 279 h 10000"/>
              <a:gd name="connsiteX19" fmla="*/ 9135 w 10000"/>
              <a:gd name="connsiteY19" fmla="*/ 557 h 10000"/>
              <a:gd name="connsiteX20" fmla="*/ 9459 w 10000"/>
              <a:gd name="connsiteY20" fmla="*/ 836 h 10000"/>
              <a:gd name="connsiteX21" fmla="*/ 9676 w 10000"/>
              <a:gd name="connsiteY21" fmla="*/ 1394 h 10000"/>
              <a:gd name="connsiteX22" fmla="*/ 9892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2 w 10000"/>
              <a:gd name="connsiteY26" fmla="*/ 2509 h 10000"/>
              <a:gd name="connsiteX27" fmla="*/ 9892 w 10000"/>
              <a:gd name="connsiteY27" fmla="*/ 2509 h 10000"/>
              <a:gd name="connsiteX28" fmla="*/ 9784 w 10000"/>
              <a:gd name="connsiteY28" fmla="*/ 2509 h 10000"/>
              <a:gd name="connsiteX29" fmla="*/ 9676 w 10000"/>
              <a:gd name="connsiteY29" fmla="*/ 2787 h 10000"/>
              <a:gd name="connsiteX30" fmla="*/ 9567 w 10000"/>
              <a:gd name="connsiteY30" fmla="*/ 3345 h 10000"/>
              <a:gd name="connsiteX31" fmla="*/ 9459 w 10000"/>
              <a:gd name="connsiteY31" fmla="*/ 3624 h 10000"/>
              <a:gd name="connsiteX32" fmla="*/ 9459 w 10000"/>
              <a:gd name="connsiteY32" fmla="*/ 4460 h 10000"/>
              <a:gd name="connsiteX33" fmla="*/ 9352 w 10000"/>
              <a:gd name="connsiteY33" fmla="*/ 4983 h 10000"/>
              <a:gd name="connsiteX34" fmla="*/ 9243 w 10000"/>
              <a:gd name="connsiteY34" fmla="*/ 5819 h 10000"/>
              <a:gd name="connsiteX35" fmla="*/ 9027 w 10000"/>
              <a:gd name="connsiteY35" fmla="*/ 7213 h 10000"/>
              <a:gd name="connsiteX36" fmla="*/ 8919 w 10000"/>
              <a:gd name="connsiteY36" fmla="*/ 8049 h 10000"/>
              <a:gd name="connsiteX37" fmla="*/ 8717 w 10000"/>
              <a:gd name="connsiteY37" fmla="*/ 8606 h 10000"/>
              <a:gd name="connsiteX38" fmla="*/ 8608 w 10000"/>
              <a:gd name="connsiteY38" fmla="*/ 9164 h 10000"/>
              <a:gd name="connsiteX39" fmla="*/ 8391 w 10000"/>
              <a:gd name="connsiteY39" fmla="*/ 9443 h 10000"/>
              <a:gd name="connsiteX40" fmla="*/ 8176 w 10000"/>
              <a:gd name="connsiteY40" fmla="*/ 9721 h 10000"/>
              <a:gd name="connsiteX41" fmla="*/ 8067 w 10000"/>
              <a:gd name="connsiteY41" fmla="*/ 10000 h 10000"/>
              <a:gd name="connsiteX42" fmla="*/ 7960 w 10000"/>
              <a:gd name="connsiteY42" fmla="*/ 10000 h 10000"/>
              <a:gd name="connsiteX43" fmla="*/ 7852 w 10000"/>
              <a:gd name="connsiteY43" fmla="*/ 10000 h 10000"/>
              <a:gd name="connsiteX44" fmla="*/ 7743 w 10000"/>
              <a:gd name="connsiteY44" fmla="*/ 10000 h 10000"/>
              <a:gd name="connsiteX45" fmla="*/ 7743 w 10000"/>
              <a:gd name="connsiteY45" fmla="*/ 9721 h 10000"/>
              <a:gd name="connsiteX46" fmla="*/ 7635 w 10000"/>
              <a:gd name="connsiteY46" fmla="*/ 9443 h 10000"/>
              <a:gd name="connsiteX47" fmla="*/ 7635 w 10000"/>
              <a:gd name="connsiteY47" fmla="*/ 9164 h 10000"/>
              <a:gd name="connsiteX48" fmla="*/ 7635 w 10000"/>
              <a:gd name="connsiteY48" fmla="*/ 8885 h 10000"/>
              <a:gd name="connsiteX49" fmla="*/ 7527 w 10000"/>
              <a:gd name="connsiteY49" fmla="*/ 8328 h 10000"/>
              <a:gd name="connsiteX50" fmla="*/ 7311 w 10000"/>
              <a:gd name="connsiteY50" fmla="*/ 7770 h 10000"/>
              <a:gd name="connsiteX51" fmla="*/ 6986 w 10000"/>
              <a:gd name="connsiteY51" fmla="*/ 7213 h 10000"/>
              <a:gd name="connsiteX52" fmla="*/ 6771 w 10000"/>
              <a:gd name="connsiteY52" fmla="*/ 6934 h 10000"/>
              <a:gd name="connsiteX53" fmla="*/ 6554 w 10000"/>
              <a:gd name="connsiteY53" fmla="*/ 6655 h 10000"/>
              <a:gd name="connsiteX54" fmla="*/ 6446 w 10000"/>
              <a:gd name="connsiteY54" fmla="*/ 6376 h 10000"/>
              <a:gd name="connsiteX55" fmla="*/ 6446 w 10000"/>
              <a:gd name="connsiteY55" fmla="*/ 6098 h 10000"/>
              <a:gd name="connsiteX56" fmla="*/ 6554 w 10000"/>
              <a:gd name="connsiteY56" fmla="*/ 6098 h 10000"/>
              <a:gd name="connsiteX57" fmla="*/ 6662 w 10000"/>
              <a:gd name="connsiteY57" fmla="*/ 6098 h 10000"/>
              <a:gd name="connsiteX58" fmla="*/ 6878 w 10000"/>
              <a:gd name="connsiteY58" fmla="*/ 6098 h 10000"/>
              <a:gd name="connsiteX59" fmla="*/ 7095 w 10000"/>
              <a:gd name="connsiteY59" fmla="*/ 6376 h 10000"/>
              <a:gd name="connsiteX60" fmla="*/ 7419 w 10000"/>
              <a:gd name="connsiteY60" fmla="*/ 6655 h 10000"/>
              <a:gd name="connsiteX61" fmla="*/ 7527 w 10000"/>
              <a:gd name="connsiteY61" fmla="*/ 6655 h 10000"/>
              <a:gd name="connsiteX62" fmla="*/ 7743 w 10000"/>
              <a:gd name="connsiteY62" fmla="*/ 6655 h 10000"/>
              <a:gd name="connsiteX63" fmla="*/ 7852 w 10000"/>
              <a:gd name="connsiteY63" fmla="*/ 6655 h 10000"/>
              <a:gd name="connsiteX64" fmla="*/ 7960 w 10000"/>
              <a:gd name="connsiteY64" fmla="*/ 6655 h 10000"/>
              <a:gd name="connsiteX65" fmla="*/ 8067 w 10000"/>
              <a:gd name="connsiteY65" fmla="*/ 6655 h 10000"/>
              <a:gd name="connsiteX66" fmla="*/ 8067 w 10000"/>
              <a:gd name="connsiteY66" fmla="*/ 6376 h 10000"/>
              <a:gd name="connsiteX67" fmla="*/ 8176 w 10000"/>
              <a:gd name="connsiteY67" fmla="*/ 6098 h 10000"/>
              <a:gd name="connsiteX68" fmla="*/ 8284 w 10000"/>
              <a:gd name="connsiteY68" fmla="*/ 5819 h 10000"/>
              <a:gd name="connsiteX69" fmla="*/ 8284 w 10000"/>
              <a:gd name="connsiteY69" fmla="*/ 5261 h 10000"/>
              <a:gd name="connsiteX70" fmla="*/ 8391 w 10000"/>
              <a:gd name="connsiteY70" fmla="*/ 4460 h 10000"/>
              <a:gd name="connsiteX71" fmla="*/ 8500 w 10000"/>
              <a:gd name="connsiteY71" fmla="*/ 3345 h 10000"/>
              <a:gd name="connsiteX72" fmla="*/ 8608 w 10000"/>
              <a:gd name="connsiteY72" fmla="*/ 2787 h 10000"/>
              <a:gd name="connsiteX73" fmla="*/ 8608 w 10000"/>
              <a:gd name="connsiteY73" fmla="*/ 2230 h 10000"/>
              <a:gd name="connsiteX74" fmla="*/ 8608 w 10000"/>
              <a:gd name="connsiteY74" fmla="*/ 1951 h 10000"/>
              <a:gd name="connsiteX75" fmla="*/ 8608 w 10000"/>
              <a:gd name="connsiteY75" fmla="*/ 1951 h 10000"/>
              <a:gd name="connsiteX76" fmla="*/ 8500 w 10000"/>
              <a:gd name="connsiteY76" fmla="*/ 1951 h 10000"/>
              <a:gd name="connsiteX77" fmla="*/ 8284 w 10000"/>
              <a:gd name="connsiteY77" fmla="*/ 1951 h 10000"/>
              <a:gd name="connsiteX78" fmla="*/ 8067 w 10000"/>
              <a:gd name="connsiteY78" fmla="*/ 1951 h 10000"/>
              <a:gd name="connsiteX79" fmla="*/ 7743 w 10000"/>
              <a:gd name="connsiteY79" fmla="*/ 1951 h 10000"/>
              <a:gd name="connsiteX80" fmla="*/ 7419 w 10000"/>
              <a:gd name="connsiteY80" fmla="*/ 1951 h 10000"/>
              <a:gd name="connsiteX81" fmla="*/ 6986 w 10000"/>
              <a:gd name="connsiteY81" fmla="*/ 2230 h 10000"/>
              <a:gd name="connsiteX82" fmla="*/ 6338 w 10000"/>
              <a:gd name="connsiteY82" fmla="*/ 2230 h 10000"/>
              <a:gd name="connsiteX83" fmla="*/ 5810 w 10000"/>
              <a:gd name="connsiteY83" fmla="*/ 2230 h 10000"/>
              <a:gd name="connsiteX84" fmla="*/ 5270 w 10000"/>
              <a:gd name="connsiteY84" fmla="*/ 2509 h 10000"/>
              <a:gd name="connsiteX85" fmla="*/ 4730 w 10000"/>
              <a:gd name="connsiteY85" fmla="*/ 2787 h 10000"/>
              <a:gd name="connsiteX86" fmla="*/ 4297 w 10000"/>
              <a:gd name="connsiteY86" fmla="*/ 2787 h 10000"/>
              <a:gd name="connsiteX87" fmla="*/ 3865 w 10000"/>
              <a:gd name="connsiteY87" fmla="*/ 3066 h 10000"/>
              <a:gd name="connsiteX88" fmla="*/ 3338 w 10000"/>
              <a:gd name="connsiteY88" fmla="*/ 3345 h 10000"/>
              <a:gd name="connsiteX89" fmla="*/ 2689 w 10000"/>
              <a:gd name="connsiteY89" fmla="*/ 3345 h 10000"/>
              <a:gd name="connsiteX90" fmla="*/ 2041 w 10000"/>
              <a:gd name="connsiteY90" fmla="*/ 3624 h 10000"/>
              <a:gd name="connsiteX91" fmla="*/ 1716 w 10000"/>
              <a:gd name="connsiteY91" fmla="*/ 3902 h 10000"/>
              <a:gd name="connsiteX92" fmla="*/ 1500 w 10000"/>
              <a:gd name="connsiteY92" fmla="*/ 3902 h 10000"/>
              <a:gd name="connsiteX93" fmla="*/ 1176 w 10000"/>
              <a:gd name="connsiteY93" fmla="*/ 3902 h 10000"/>
              <a:gd name="connsiteX94" fmla="*/ 974 w 10000"/>
              <a:gd name="connsiteY94" fmla="*/ 4181 h 10000"/>
              <a:gd name="connsiteX95" fmla="*/ 865 w 10000"/>
              <a:gd name="connsiteY95" fmla="*/ 4181 h 10000"/>
              <a:gd name="connsiteX96" fmla="*/ 541 w 10000"/>
              <a:gd name="connsiteY96" fmla="*/ 4181 h 10000"/>
              <a:gd name="connsiteX97" fmla="*/ 0 w 10000"/>
              <a:gd name="connsiteY97" fmla="*/ 2509 h 10000"/>
              <a:gd name="connsiteX98" fmla="*/ 217 w 10000"/>
              <a:gd name="connsiteY98" fmla="*/ 2509 h 10000"/>
              <a:gd name="connsiteX99" fmla="*/ 433 w 10000"/>
              <a:gd name="connsiteY99" fmla="*/ 2509 h 10000"/>
              <a:gd name="connsiteX100" fmla="*/ 648 w 10000"/>
              <a:gd name="connsiteY100" fmla="*/ 2509 h 10000"/>
              <a:gd name="connsiteX101" fmla="*/ 865 w 10000"/>
              <a:gd name="connsiteY101" fmla="*/ 2509 h 10000"/>
              <a:gd name="connsiteX102" fmla="*/ 1176 w 10000"/>
              <a:gd name="connsiteY102" fmla="*/ 2509 h 10000"/>
              <a:gd name="connsiteX103" fmla="*/ 1500 w 10000"/>
              <a:gd name="connsiteY103" fmla="*/ 2509 h 10000"/>
              <a:gd name="connsiteX104" fmla="*/ 1933 w 10000"/>
              <a:gd name="connsiteY104" fmla="*/ 2230 h 10000"/>
              <a:gd name="connsiteX105" fmla="*/ 1933 w 10000"/>
              <a:gd name="connsiteY105" fmla="*/ 2230 h 10000"/>
              <a:gd name="connsiteX0" fmla="*/ 1933 w 10000"/>
              <a:gd name="connsiteY0" fmla="*/ 2230 h 10000"/>
              <a:gd name="connsiteX1" fmla="*/ 3555 w 10000"/>
              <a:gd name="connsiteY1" fmla="*/ 1951 h 10000"/>
              <a:gd name="connsiteX2" fmla="*/ 5270 w 10000"/>
              <a:gd name="connsiteY2" fmla="*/ 1394 h 10000"/>
              <a:gd name="connsiteX3" fmla="*/ 5703 w 10000"/>
              <a:gd name="connsiteY3" fmla="*/ 1394 h 10000"/>
              <a:gd name="connsiteX4" fmla="*/ 6136 w 10000"/>
              <a:gd name="connsiteY4" fmla="*/ 1115 h 10000"/>
              <a:gd name="connsiteX5" fmla="*/ 6446 w 10000"/>
              <a:gd name="connsiteY5" fmla="*/ 1115 h 10000"/>
              <a:gd name="connsiteX6" fmla="*/ 6771 w 10000"/>
              <a:gd name="connsiteY6" fmla="*/ 1115 h 10000"/>
              <a:gd name="connsiteX7" fmla="*/ 6986 w 10000"/>
              <a:gd name="connsiteY7" fmla="*/ 836 h 10000"/>
              <a:gd name="connsiteX8" fmla="*/ 7311 w 10000"/>
              <a:gd name="connsiteY8" fmla="*/ 836 h 10000"/>
              <a:gd name="connsiteX9" fmla="*/ 7419 w 10000"/>
              <a:gd name="connsiteY9" fmla="*/ 836 h 10000"/>
              <a:gd name="connsiteX10" fmla="*/ 7635 w 10000"/>
              <a:gd name="connsiteY10" fmla="*/ 836 h 10000"/>
              <a:gd name="connsiteX11" fmla="*/ 7852 w 10000"/>
              <a:gd name="connsiteY11" fmla="*/ 557 h 10000"/>
              <a:gd name="connsiteX12" fmla="*/ 8067 w 10000"/>
              <a:gd name="connsiteY12" fmla="*/ 557 h 10000"/>
              <a:gd name="connsiteX13" fmla="*/ 8284 w 10000"/>
              <a:gd name="connsiteY13" fmla="*/ 557 h 10000"/>
              <a:gd name="connsiteX14" fmla="*/ 8391 w 10000"/>
              <a:gd name="connsiteY14" fmla="*/ 279 h 10000"/>
              <a:gd name="connsiteX15" fmla="*/ 8500 w 10000"/>
              <a:gd name="connsiteY15" fmla="*/ 0 h 10000"/>
              <a:gd name="connsiteX16" fmla="*/ 8717 w 10000"/>
              <a:gd name="connsiteY16" fmla="*/ 0 h 10000"/>
              <a:gd name="connsiteX17" fmla="*/ 8811 w 10000"/>
              <a:gd name="connsiteY17" fmla="*/ 279 h 10000"/>
              <a:gd name="connsiteX18" fmla="*/ 9027 w 10000"/>
              <a:gd name="connsiteY18" fmla="*/ 279 h 10000"/>
              <a:gd name="connsiteX19" fmla="*/ 9135 w 10000"/>
              <a:gd name="connsiteY19" fmla="*/ 557 h 10000"/>
              <a:gd name="connsiteX20" fmla="*/ 9459 w 10000"/>
              <a:gd name="connsiteY20" fmla="*/ 836 h 10000"/>
              <a:gd name="connsiteX21" fmla="*/ 9676 w 10000"/>
              <a:gd name="connsiteY21" fmla="*/ 1394 h 10000"/>
              <a:gd name="connsiteX22" fmla="*/ 9892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2 w 10000"/>
              <a:gd name="connsiteY26" fmla="*/ 2509 h 10000"/>
              <a:gd name="connsiteX27" fmla="*/ 9892 w 10000"/>
              <a:gd name="connsiteY27" fmla="*/ 2509 h 10000"/>
              <a:gd name="connsiteX28" fmla="*/ 9784 w 10000"/>
              <a:gd name="connsiteY28" fmla="*/ 2509 h 10000"/>
              <a:gd name="connsiteX29" fmla="*/ 9676 w 10000"/>
              <a:gd name="connsiteY29" fmla="*/ 2787 h 10000"/>
              <a:gd name="connsiteX30" fmla="*/ 9567 w 10000"/>
              <a:gd name="connsiteY30" fmla="*/ 3345 h 10000"/>
              <a:gd name="connsiteX31" fmla="*/ 9459 w 10000"/>
              <a:gd name="connsiteY31" fmla="*/ 3624 h 10000"/>
              <a:gd name="connsiteX32" fmla="*/ 9459 w 10000"/>
              <a:gd name="connsiteY32" fmla="*/ 4460 h 10000"/>
              <a:gd name="connsiteX33" fmla="*/ 9352 w 10000"/>
              <a:gd name="connsiteY33" fmla="*/ 4983 h 10000"/>
              <a:gd name="connsiteX34" fmla="*/ 9243 w 10000"/>
              <a:gd name="connsiteY34" fmla="*/ 5819 h 10000"/>
              <a:gd name="connsiteX35" fmla="*/ 9027 w 10000"/>
              <a:gd name="connsiteY35" fmla="*/ 7213 h 10000"/>
              <a:gd name="connsiteX36" fmla="*/ 8919 w 10000"/>
              <a:gd name="connsiteY36" fmla="*/ 8049 h 10000"/>
              <a:gd name="connsiteX37" fmla="*/ 8717 w 10000"/>
              <a:gd name="connsiteY37" fmla="*/ 8606 h 10000"/>
              <a:gd name="connsiteX38" fmla="*/ 8608 w 10000"/>
              <a:gd name="connsiteY38" fmla="*/ 9164 h 10000"/>
              <a:gd name="connsiteX39" fmla="*/ 8391 w 10000"/>
              <a:gd name="connsiteY39" fmla="*/ 9443 h 10000"/>
              <a:gd name="connsiteX40" fmla="*/ 8176 w 10000"/>
              <a:gd name="connsiteY40" fmla="*/ 9721 h 10000"/>
              <a:gd name="connsiteX41" fmla="*/ 8067 w 10000"/>
              <a:gd name="connsiteY41" fmla="*/ 10000 h 10000"/>
              <a:gd name="connsiteX42" fmla="*/ 7960 w 10000"/>
              <a:gd name="connsiteY42" fmla="*/ 10000 h 10000"/>
              <a:gd name="connsiteX43" fmla="*/ 7852 w 10000"/>
              <a:gd name="connsiteY43" fmla="*/ 10000 h 10000"/>
              <a:gd name="connsiteX44" fmla="*/ 7743 w 10000"/>
              <a:gd name="connsiteY44" fmla="*/ 10000 h 10000"/>
              <a:gd name="connsiteX45" fmla="*/ 7743 w 10000"/>
              <a:gd name="connsiteY45" fmla="*/ 9721 h 10000"/>
              <a:gd name="connsiteX46" fmla="*/ 7635 w 10000"/>
              <a:gd name="connsiteY46" fmla="*/ 9443 h 10000"/>
              <a:gd name="connsiteX47" fmla="*/ 7635 w 10000"/>
              <a:gd name="connsiteY47" fmla="*/ 9164 h 10000"/>
              <a:gd name="connsiteX48" fmla="*/ 7635 w 10000"/>
              <a:gd name="connsiteY48" fmla="*/ 8885 h 10000"/>
              <a:gd name="connsiteX49" fmla="*/ 7527 w 10000"/>
              <a:gd name="connsiteY49" fmla="*/ 8328 h 10000"/>
              <a:gd name="connsiteX50" fmla="*/ 7311 w 10000"/>
              <a:gd name="connsiteY50" fmla="*/ 7770 h 10000"/>
              <a:gd name="connsiteX51" fmla="*/ 6986 w 10000"/>
              <a:gd name="connsiteY51" fmla="*/ 7213 h 10000"/>
              <a:gd name="connsiteX52" fmla="*/ 6771 w 10000"/>
              <a:gd name="connsiteY52" fmla="*/ 6934 h 10000"/>
              <a:gd name="connsiteX53" fmla="*/ 6554 w 10000"/>
              <a:gd name="connsiteY53" fmla="*/ 6655 h 10000"/>
              <a:gd name="connsiteX54" fmla="*/ 6446 w 10000"/>
              <a:gd name="connsiteY54" fmla="*/ 6376 h 10000"/>
              <a:gd name="connsiteX55" fmla="*/ 6446 w 10000"/>
              <a:gd name="connsiteY55" fmla="*/ 6098 h 10000"/>
              <a:gd name="connsiteX56" fmla="*/ 6554 w 10000"/>
              <a:gd name="connsiteY56" fmla="*/ 6098 h 10000"/>
              <a:gd name="connsiteX57" fmla="*/ 6662 w 10000"/>
              <a:gd name="connsiteY57" fmla="*/ 6098 h 10000"/>
              <a:gd name="connsiteX58" fmla="*/ 6878 w 10000"/>
              <a:gd name="connsiteY58" fmla="*/ 6098 h 10000"/>
              <a:gd name="connsiteX59" fmla="*/ 7095 w 10000"/>
              <a:gd name="connsiteY59" fmla="*/ 6376 h 10000"/>
              <a:gd name="connsiteX60" fmla="*/ 7419 w 10000"/>
              <a:gd name="connsiteY60" fmla="*/ 6655 h 10000"/>
              <a:gd name="connsiteX61" fmla="*/ 7527 w 10000"/>
              <a:gd name="connsiteY61" fmla="*/ 6655 h 10000"/>
              <a:gd name="connsiteX62" fmla="*/ 7743 w 10000"/>
              <a:gd name="connsiteY62" fmla="*/ 6655 h 10000"/>
              <a:gd name="connsiteX63" fmla="*/ 7852 w 10000"/>
              <a:gd name="connsiteY63" fmla="*/ 6655 h 10000"/>
              <a:gd name="connsiteX64" fmla="*/ 7960 w 10000"/>
              <a:gd name="connsiteY64" fmla="*/ 6655 h 10000"/>
              <a:gd name="connsiteX65" fmla="*/ 8067 w 10000"/>
              <a:gd name="connsiteY65" fmla="*/ 6655 h 10000"/>
              <a:gd name="connsiteX66" fmla="*/ 8067 w 10000"/>
              <a:gd name="connsiteY66" fmla="*/ 6376 h 10000"/>
              <a:gd name="connsiteX67" fmla="*/ 8176 w 10000"/>
              <a:gd name="connsiteY67" fmla="*/ 6098 h 10000"/>
              <a:gd name="connsiteX68" fmla="*/ 8284 w 10000"/>
              <a:gd name="connsiteY68" fmla="*/ 5819 h 10000"/>
              <a:gd name="connsiteX69" fmla="*/ 8284 w 10000"/>
              <a:gd name="connsiteY69" fmla="*/ 5261 h 10000"/>
              <a:gd name="connsiteX70" fmla="*/ 8391 w 10000"/>
              <a:gd name="connsiteY70" fmla="*/ 4460 h 10000"/>
              <a:gd name="connsiteX71" fmla="*/ 8500 w 10000"/>
              <a:gd name="connsiteY71" fmla="*/ 3345 h 10000"/>
              <a:gd name="connsiteX72" fmla="*/ 8608 w 10000"/>
              <a:gd name="connsiteY72" fmla="*/ 2787 h 10000"/>
              <a:gd name="connsiteX73" fmla="*/ 8608 w 10000"/>
              <a:gd name="connsiteY73" fmla="*/ 2230 h 10000"/>
              <a:gd name="connsiteX74" fmla="*/ 8608 w 10000"/>
              <a:gd name="connsiteY74" fmla="*/ 1951 h 10000"/>
              <a:gd name="connsiteX75" fmla="*/ 8608 w 10000"/>
              <a:gd name="connsiteY75" fmla="*/ 1951 h 10000"/>
              <a:gd name="connsiteX76" fmla="*/ 8500 w 10000"/>
              <a:gd name="connsiteY76" fmla="*/ 1951 h 10000"/>
              <a:gd name="connsiteX77" fmla="*/ 8284 w 10000"/>
              <a:gd name="connsiteY77" fmla="*/ 1951 h 10000"/>
              <a:gd name="connsiteX78" fmla="*/ 8067 w 10000"/>
              <a:gd name="connsiteY78" fmla="*/ 1951 h 10000"/>
              <a:gd name="connsiteX79" fmla="*/ 7743 w 10000"/>
              <a:gd name="connsiteY79" fmla="*/ 1951 h 10000"/>
              <a:gd name="connsiteX80" fmla="*/ 7419 w 10000"/>
              <a:gd name="connsiteY80" fmla="*/ 1951 h 10000"/>
              <a:gd name="connsiteX81" fmla="*/ 6986 w 10000"/>
              <a:gd name="connsiteY81" fmla="*/ 2230 h 10000"/>
              <a:gd name="connsiteX82" fmla="*/ 6338 w 10000"/>
              <a:gd name="connsiteY82" fmla="*/ 2230 h 10000"/>
              <a:gd name="connsiteX83" fmla="*/ 5810 w 10000"/>
              <a:gd name="connsiteY83" fmla="*/ 2230 h 10000"/>
              <a:gd name="connsiteX84" fmla="*/ 5270 w 10000"/>
              <a:gd name="connsiteY84" fmla="*/ 2509 h 10000"/>
              <a:gd name="connsiteX85" fmla="*/ 4730 w 10000"/>
              <a:gd name="connsiteY85" fmla="*/ 2787 h 10000"/>
              <a:gd name="connsiteX86" fmla="*/ 4297 w 10000"/>
              <a:gd name="connsiteY86" fmla="*/ 2787 h 10000"/>
              <a:gd name="connsiteX87" fmla="*/ 3865 w 10000"/>
              <a:gd name="connsiteY87" fmla="*/ 3066 h 10000"/>
              <a:gd name="connsiteX88" fmla="*/ 3338 w 10000"/>
              <a:gd name="connsiteY88" fmla="*/ 3345 h 10000"/>
              <a:gd name="connsiteX89" fmla="*/ 2689 w 10000"/>
              <a:gd name="connsiteY89" fmla="*/ 3345 h 10000"/>
              <a:gd name="connsiteX90" fmla="*/ 2041 w 10000"/>
              <a:gd name="connsiteY90" fmla="*/ 3624 h 10000"/>
              <a:gd name="connsiteX91" fmla="*/ 1716 w 10000"/>
              <a:gd name="connsiteY91" fmla="*/ 3902 h 10000"/>
              <a:gd name="connsiteX92" fmla="*/ 1500 w 10000"/>
              <a:gd name="connsiteY92" fmla="*/ 3902 h 10000"/>
              <a:gd name="connsiteX93" fmla="*/ 1176 w 10000"/>
              <a:gd name="connsiteY93" fmla="*/ 3902 h 10000"/>
              <a:gd name="connsiteX94" fmla="*/ 974 w 10000"/>
              <a:gd name="connsiteY94" fmla="*/ 4181 h 10000"/>
              <a:gd name="connsiteX95" fmla="*/ 865 w 10000"/>
              <a:gd name="connsiteY95" fmla="*/ 4181 h 10000"/>
              <a:gd name="connsiteX96" fmla="*/ 541 w 10000"/>
              <a:gd name="connsiteY96" fmla="*/ 4181 h 10000"/>
              <a:gd name="connsiteX97" fmla="*/ 0 w 10000"/>
              <a:gd name="connsiteY97" fmla="*/ 2509 h 10000"/>
              <a:gd name="connsiteX98" fmla="*/ 433 w 10000"/>
              <a:gd name="connsiteY98" fmla="*/ 2509 h 10000"/>
              <a:gd name="connsiteX99" fmla="*/ 648 w 10000"/>
              <a:gd name="connsiteY99" fmla="*/ 2509 h 10000"/>
              <a:gd name="connsiteX100" fmla="*/ 865 w 10000"/>
              <a:gd name="connsiteY100" fmla="*/ 2509 h 10000"/>
              <a:gd name="connsiteX101" fmla="*/ 1176 w 10000"/>
              <a:gd name="connsiteY101" fmla="*/ 2509 h 10000"/>
              <a:gd name="connsiteX102" fmla="*/ 1500 w 10000"/>
              <a:gd name="connsiteY102" fmla="*/ 2509 h 10000"/>
              <a:gd name="connsiteX103" fmla="*/ 1933 w 10000"/>
              <a:gd name="connsiteY103" fmla="*/ 2230 h 10000"/>
              <a:gd name="connsiteX104" fmla="*/ 1933 w 10000"/>
              <a:gd name="connsiteY104" fmla="*/ 2230 h 10000"/>
              <a:gd name="connsiteX0" fmla="*/ 1500 w 9567"/>
              <a:gd name="connsiteY0" fmla="*/ 2230 h 10000"/>
              <a:gd name="connsiteX1" fmla="*/ 3122 w 9567"/>
              <a:gd name="connsiteY1" fmla="*/ 1951 h 10000"/>
              <a:gd name="connsiteX2" fmla="*/ 4837 w 9567"/>
              <a:gd name="connsiteY2" fmla="*/ 1394 h 10000"/>
              <a:gd name="connsiteX3" fmla="*/ 5270 w 9567"/>
              <a:gd name="connsiteY3" fmla="*/ 1394 h 10000"/>
              <a:gd name="connsiteX4" fmla="*/ 5703 w 9567"/>
              <a:gd name="connsiteY4" fmla="*/ 1115 h 10000"/>
              <a:gd name="connsiteX5" fmla="*/ 6013 w 9567"/>
              <a:gd name="connsiteY5" fmla="*/ 1115 h 10000"/>
              <a:gd name="connsiteX6" fmla="*/ 6338 w 9567"/>
              <a:gd name="connsiteY6" fmla="*/ 1115 h 10000"/>
              <a:gd name="connsiteX7" fmla="*/ 6553 w 9567"/>
              <a:gd name="connsiteY7" fmla="*/ 836 h 10000"/>
              <a:gd name="connsiteX8" fmla="*/ 6878 w 9567"/>
              <a:gd name="connsiteY8" fmla="*/ 836 h 10000"/>
              <a:gd name="connsiteX9" fmla="*/ 6986 w 9567"/>
              <a:gd name="connsiteY9" fmla="*/ 836 h 10000"/>
              <a:gd name="connsiteX10" fmla="*/ 7202 w 9567"/>
              <a:gd name="connsiteY10" fmla="*/ 836 h 10000"/>
              <a:gd name="connsiteX11" fmla="*/ 7419 w 9567"/>
              <a:gd name="connsiteY11" fmla="*/ 557 h 10000"/>
              <a:gd name="connsiteX12" fmla="*/ 7634 w 9567"/>
              <a:gd name="connsiteY12" fmla="*/ 557 h 10000"/>
              <a:gd name="connsiteX13" fmla="*/ 7851 w 9567"/>
              <a:gd name="connsiteY13" fmla="*/ 557 h 10000"/>
              <a:gd name="connsiteX14" fmla="*/ 7958 w 9567"/>
              <a:gd name="connsiteY14" fmla="*/ 279 h 10000"/>
              <a:gd name="connsiteX15" fmla="*/ 8067 w 9567"/>
              <a:gd name="connsiteY15" fmla="*/ 0 h 10000"/>
              <a:gd name="connsiteX16" fmla="*/ 8284 w 9567"/>
              <a:gd name="connsiteY16" fmla="*/ 0 h 10000"/>
              <a:gd name="connsiteX17" fmla="*/ 8378 w 9567"/>
              <a:gd name="connsiteY17" fmla="*/ 279 h 10000"/>
              <a:gd name="connsiteX18" fmla="*/ 8594 w 9567"/>
              <a:gd name="connsiteY18" fmla="*/ 279 h 10000"/>
              <a:gd name="connsiteX19" fmla="*/ 8702 w 9567"/>
              <a:gd name="connsiteY19" fmla="*/ 557 h 10000"/>
              <a:gd name="connsiteX20" fmla="*/ 9026 w 9567"/>
              <a:gd name="connsiteY20" fmla="*/ 836 h 10000"/>
              <a:gd name="connsiteX21" fmla="*/ 9243 w 9567"/>
              <a:gd name="connsiteY21" fmla="*/ 1394 h 10000"/>
              <a:gd name="connsiteX22" fmla="*/ 9459 w 9567"/>
              <a:gd name="connsiteY22" fmla="*/ 1672 h 10000"/>
              <a:gd name="connsiteX23" fmla="*/ 9567 w 9567"/>
              <a:gd name="connsiteY23" fmla="*/ 1951 h 10000"/>
              <a:gd name="connsiteX24" fmla="*/ 9567 w 9567"/>
              <a:gd name="connsiteY24" fmla="*/ 1951 h 10000"/>
              <a:gd name="connsiteX25" fmla="*/ 9567 w 9567"/>
              <a:gd name="connsiteY25" fmla="*/ 2230 h 10000"/>
              <a:gd name="connsiteX26" fmla="*/ 9459 w 9567"/>
              <a:gd name="connsiteY26" fmla="*/ 2509 h 10000"/>
              <a:gd name="connsiteX27" fmla="*/ 9459 w 9567"/>
              <a:gd name="connsiteY27" fmla="*/ 2509 h 10000"/>
              <a:gd name="connsiteX28" fmla="*/ 9351 w 9567"/>
              <a:gd name="connsiteY28" fmla="*/ 2509 h 10000"/>
              <a:gd name="connsiteX29" fmla="*/ 9243 w 9567"/>
              <a:gd name="connsiteY29" fmla="*/ 2787 h 10000"/>
              <a:gd name="connsiteX30" fmla="*/ 9134 w 9567"/>
              <a:gd name="connsiteY30" fmla="*/ 3345 h 10000"/>
              <a:gd name="connsiteX31" fmla="*/ 9026 w 9567"/>
              <a:gd name="connsiteY31" fmla="*/ 3624 h 10000"/>
              <a:gd name="connsiteX32" fmla="*/ 9026 w 9567"/>
              <a:gd name="connsiteY32" fmla="*/ 4460 h 10000"/>
              <a:gd name="connsiteX33" fmla="*/ 8919 w 9567"/>
              <a:gd name="connsiteY33" fmla="*/ 4983 h 10000"/>
              <a:gd name="connsiteX34" fmla="*/ 8810 w 9567"/>
              <a:gd name="connsiteY34" fmla="*/ 5819 h 10000"/>
              <a:gd name="connsiteX35" fmla="*/ 8594 w 9567"/>
              <a:gd name="connsiteY35" fmla="*/ 7213 h 10000"/>
              <a:gd name="connsiteX36" fmla="*/ 8486 w 9567"/>
              <a:gd name="connsiteY36" fmla="*/ 8049 h 10000"/>
              <a:gd name="connsiteX37" fmla="*/ 8284 w 9567"/>
              <a:gd name="connsiteY37" fmla="*/ 8606 h 10000"/>
              <a:gd name="connsiteX38" fmla="*/ 8175 w 9567"/>
              <a:gd name="connsiteY38" fmla="*/ 9164 h 10000"/>
              <a:gd name="connsiteX39" fmla="*/ 7958 w 9567"/>
              <a:gd name="connsiteY39" fmla="*/ 9443 h 10000"/>
              <a:gd name="connsiteX40" fmla="*/ 7743 w 9567"/>
              <a:gd name="connsiteY40" fmla="*/ 9721 h 10000"/>
              <a:gd name="connsiteX41" fmla="*/ 7634 w 9567"/>
              <a:gd name="connsiteY41" fmla="*/ 10000 h 10000"/>
              <a:gd name="connsiteX42" fmla="*/ 7527 w 9567"/>
              <a:gd name="connsiteY42" fmla="*/ 10000 h 10000"/>
              <a:gd name="connsiteX43" fmla="*/ 7419 w 9567"/>
              <a:gd name="connsiteY43" fmla="*/ 10000 h 10000"/>
              <a:gd name="connsiteX44" fmla="*/ 7310 w 9567"/>
              <a:gd name="connsiteY44" fmla="*/ 10000 h 10000"/>
              <a:gd name="connsiteX45" fmla="*/ 7310 w 9567"/>
              <a:gd name="connsiteY45" fmla="*/ 9721 h 10000"/>
              <a:gd name="connsiteX46" fmla="*/ 7202 w 9567"/>
              <a:gd name="connsiteY46" fmla="*/ 9443 h 10000"/>
              <a:gd name="connsiteX47" fmla="*/ 7202 w 9567"/>
              <a:gd name="connsiteY47" fmla="*/ 9164 h 10000"/>
              <a:gd name="connsiteX48" fmla="*/ 7202 w 9567"/>
              <a:gd name="connsiteY48" fmla="*/ 8885 h 10000"/>
              <a:gd name="connsiteX49" fmla="*/ 7094 w 9567"/>
              <a:gd name="connsiteY49" fmla="*/ 8328 h 10000"/>
              <a:gd name="connsiteX50" fmla="*/ 6878 w 9567"/>
              <a:gd name="connsiteY50" fmla="*/ 7770 h 10000"/>
              <a:gd name="connsiteX51" fmla="*/ 6553 w 9567"/>
              <a:gd name="connsiteY51" fmla="*/ 7213 h 10000"/>
              <a:gd name="connsiteX52" fmla="*/ 6338 w 9567"/>
              <a:gd name="connsiteY52" fmla="*/ 6934 h 10000"/>
              <a:gd name="connsiteX53" fmla="*/ 6121 w 9567"/>
              <a:gd name="connsiteY53" fmla="*/ 6655 h 10000"/>
              <a:gd name="connsiteX54" fmla="*/ 6013 w 9567"/>
              <a:gd name="connsiteY54" fmla="*/ 6376 h 10000"/>
              <a:gd name="connsiteX55" fmla="*/ 6013 w 9567"/>
              <a:gd name="connsiteY55" fmla="*/ 6098 h 10000"/>
              <a:gd name="connsiteX56" fmla="*/ 6121 w 9567"/>
              <a:gd name="connsiteY56" fmla="*/ 6098 h 10000"/>
              <a:gd name="connsiteX57" fmla="*/ 6229 w 9567"/>
              <a:gd name="connsiteY57" fmla="*/ 6098 h 10000"/>
              <a:gd name="connsiteX58" fmla="*/ 6445 w 9567"/>
              <a:gd name="connsiteY58" fmla="*/ 6098 h 10000"/>
              <a:gd name="connsiteX59" fmla="*/ 6662 w 9567"/>
              <a:gd name="connsiteY59" fmla="*/ 6376 h 10000"/>
              <a:gd name="connsiteX60" fmla="*/ 6986 w 9567"/>
              <a:gd name="connsiteY60" fmla="*/ 6655 h 10000"/>
              <a:gd name="connsiteX61" fmla="*/ 7094 w 9567"/>
              <a:gd name="connsiteY61" fmla="*/ 6655 h 10000"/>
              <a:gd name="connsiteX62" fmla="*/ 7310 w 9567"/>
              <a:gd name="connsiteY62" fmla="*/ 6655 h 10000"/>
              <a:gd name="connsiteX63" fmla="*/ 7419 w 9567"/>
              <a:gd name="connsiteY63" fmla="*/ 6655 h 10000"/>
              <a:gd name="connsiteX64" fmla="*/ 7527 w 9567"/>
              <a:gd name="connsiteY64" fmla="*/ 6655 h 10000"/>
              <a:gd name="connsiteX65" fmla="*/ 7634 w 9567"/>
              <a:gd name="connsiteY65" fmla="*/ 6655 h 10000"/>
              <a:gd name="connsiteX66" fmla="*/ 7634 w 9567"/>
              <a:gd name="connsiteY66" fmla="*/ 6376 h 10000"/>
              <a:gd name="connsiteX67" fmla="*/ 7743 w 9567"/>
              <a:gd name="connsiteY67" fmla="*/ 6098 h 10000"/>
              <a:gd name="connsiteX68" fmla="*/ 7851 w 9567"/>
              <a:gd name="connsiteY68" fmla="*/ 5819 h 10000"/>
              <a:gd name="connsiteX69" fmla="*/ 7851 w 9567"/>
              <a:gd name="connsiteY69" fmla="*/ 5261 h 10000"/>
              <a:gd name="connsiteX70" fmla="*/ 7958 w 9567"/>
              <a:gd name="connsiteY70" fmla="*/ 4460 h 10000"/>
              <a:gd name="connsiteX71" fmla="*/ 8067 w 9567"/>
              <a:gd name="connsiteY71" fmla="*/ 3345 h 10000"/>
              <a:gd name="connsiteX72" fmla="*/ 8175 w 9567"/>
              <a:gd name="connsiteY72" fmla="*/ 2787 h 10000"/>
              <a:gd name="connsiteX73" fmla="*/ 8175 w 9567"/>
              <a:gd name="connsiteY73" fmla="*/ 2230 h 10000"/>
              <a:gd name="connsiteX74" fmla="*/ 8175 w 9567"/>
              <a:gd name="connsiteY74" fmla="*/ 1951 h 10000"/>
              <a:gd name="connsiteX75" fmla="*/ 8175 w 9567"/>
              <a:gd name="connsiteY75" fmla="*/ 1951 h 10000"/>
              <a:gd name="connsiteX76" fmla="*/ 8067 w 9567"/>
              <a:gd name="connsiteY76" fmla="*/ 1951 h 10000"/>
              <a:gd name="connsiteX77" fmla="*/ 7851 w 9567"/>
              <a:gd name="connsiteY77" fmla="*/ 1951 h 10000"/>
              <a:gd name="connsiteX78" fmla="*/ 7634 w 9567"/>
              <a:gd name="connsiteY78" fmla="*/ 1951 h 10000"/>
              <a:gd name="connsiteX79" fmla="*/ 7310 w 9567"/>
              <a:gd name="connsiteY79" fmla="*/ 1951 h 10000"/>
              <a:gd name="connsiteX80" fmla="*/ 6986 w 9567"/>
              <a:gd name="connsiteY80" fmla="*/ 1951 h 10000"/>
              <a:gd name="connsiteX81" fmla="*/ 6553 w 9567"/>
              <a:gd name="connsiteY81" fmla="*/ 2230 h 10000"/>
              <a:gd name="connsiteX82" fmla="*/ 5905 w 9567"/>
              <a:gd name="connsiteY82" fmla="*/ 2230 h 10000"/>
              <a:gd name="connsiteX83" fmla="*/ 5377 w 9567"/>
              <a:gd name="connsiteY83" fmla="*/ 2230 h 10000"/>
              <a:gd name="connsiteX84" fmla="*/ 4837 w 9567"/>
              <a:gd name="connsiteY84" fmla="*/ 2509 h 10000"/>
              <a:gd name="connsiteX85" fmla="*/ 4297 w 9567"/>
              <a:gd name="connsiteY85" fmla="*/ 2787 h 10000"/>
              <a:gd name="connsiteX86" fmla="*/ 3864 w 9567"/>
              <a:gd name="connsiteY86" fmla="*/ 2787 h 10000"/>
              <a:gd name="connsiteX87" fmla="*/ 3432 w 9567"/>
              <a:gd name="connsiteY87" fmla="*/ 3066 h 10000"/>
              <a:gd name="connsiteX88" fmla="*/ 2905 w 9567"/>
              <a:gd name="connsiteY88" fmla="*/ 3345 h 10000"/>
              <a:gd name="connsiteX89" fmla="*/ 2256 w 9567"/>
              <a:gd name="connsiteY89" fmla="*/ 3345 h 10000"/>
              <a:gd name="connsiteX90" fmla="*/ 1608 w 9567"/>
              <a:gd name="connsiteY90" fmla="*/ 3624 h 10000"/>
              <a:gd name="connsiteX91" fmla="*/ 1283 w 9567"/>
              <a:gd name="connsiteY91" fmla="*/ 3902 h 10000"/>
              <a:gd name="connsiteX92" fmla="*/ 1067 w 9567"/>
              <a:gd name="connsiteY92" fmla="*/ 3902 h 10000"/>
              <a:gd name="connsiteX93" fmla="*/ 743 w 9567"/>
              <a:gd name="connsiteY93" fmla="*/ 3902 h 10000"/>
              <a:gd name="connsiteX94" fmla="*/ 541 w 9567"/>
              <a:gd name="connsiteY94" fmla="*/ 4181 h 10000"/>
              <a:gd name="connsiteX95" fmla="*/ 432 w 9567"/>
              <a:gd name="connsiteY95" fmla="*/ 4181 h 10000"/>
              <a:gd name="connsiteX96" fmla="*/ 108 w 9567"/>
              <a:gd name="connsiteY96" fmla="*/ 4181 h 10000"/>
              <a:gd name="connsiteX97" fmla="*/ 0 w 9567"/>
              <a:gd name="connsiteY97" fmla="*/ 2509 h 10000"/>
              <a:gd name="connsiteX98" fmla="*/ 215 w 9567"/>
              <a:gd name="connsiteY98" fmla="*/ 2509 h 10000"/>
              <a:gd name="connsiteX99" fmla="*/ 432 w 9567"/>
              <a:gd name="connsiteY99" fmla="*/ 2509 h 10000"/>
              <a:gd name="connsiteX100" fmla="*/ 743 w 9567"/>
              <a:gd name="connsiteY100" fmla="*/ 2509 h 10000"/>
              <a:gd name="connsiteX101" fmla="*/ 1067 w 9567"/>
              <a:gd name="connsiteY101" fmla="*/ 2509 h 10000"/>
              <a:gd name="connsiteX102" fmla="*/ 1500 w 9567"/>
              <a:gd name="connsiteY102" fmla="*/ 2230 h 10000"/>
              <a:gd name="connsiteX103" fmla="*/ 1500 w 9567"/>
              <a:gd name="connsiteY103" fmla="*/ 2230 h 10000"/>
              <a:gd name="connsiteX0" fmla="*/ 1568 w 10000"/>
              <a:gd name="connsiteY0" fmla="*/ 2230 h 10000"/>
              <a:gd name="connsiteX1" fmla="*/ 3263 w 10000"/>
              <a:gd name="connsiteY1" fmla="*/ 1951 h 10000"/>
              <a:gd name="connsiteX2" fmla="*/ 5056 w 10000"/>
              <a:gd name="connsiteY2" fmla="*/ 1394 h 10000"/>
              <a:gd name="connsiteX3" fmla="*/ 5509 w 10000"/>
              <a:gd name="connsiteY3" fmla="*/ 1394 h 10000"/>
              <a:gd name="connsiteX4" fmla="*/ 5961 w 10000"/>
              <a:gd name="connsiteY4" fmla="*/ 1115 h 10000"/>
              <a:gd name="connsiteX5" fmla="*/ 6285 w 10000"/>
              <a:gd name="connsiteY5" fmla="*/ 1115 h 10000"/>
              <a:gd name="connsiteX6" fmla="*/ 6625 w 10000"/>
              <a:gd name="connsiteY6" fmla="*/ 1115 h 10000"/>
              <a:gd name="connsiteX7" fmla="*/ 6850 w 10000"/>
              <a:gd name="connsiteY7" fmla="*/ 836 h 10000"/>
              <a:gd name="connsiteX8" fmla="*/ 7189 w 10000"/>
              <a:gd name="connsiteY8" fmla="*/ 836 h 10000"/>
              <a:gd name="connsiteX9" fmla="*/ 7302 w 10000"/>
              <a:gd name="connsiteY9" fmla="*/ 836 h 10000"/>
              <a:gd name="connsiteX10" fmla="*/ 7528 w 10000"/>
              <a:gd name="connsiteY10" fmla="*/ 836 h 10000"/>
              <a:gd name="connsiteX11" fmla="*/ 7755 w 10000"/>
              <a:gd name="connsiteY11" fmla="*/ 557 h 10000"/>
              <a:gd name="connsiteX12" fmla="*/ 7980 w 10000"/>
              <a:gd name="connsiteY12" fmla="*/ 557 h 10000"/>
              <a:gd name="connsiteX13" fmla="*/ 8206 w 10000"/>
              <a:gd name="connsiteY13" fmla="*/ 557 h 10000"/>
              <a:gd name="connsiteX14" fmla="*/ 8318 w 10000"/>
              <a:gd name="connsiteY14" fmla="*/ 279 h 10000"/>
              <a:gd name="connsiteX15" fmla="*/ 8432 w 10000"/>
              <a:gd name="connsiteY15" fmla="*/ 0 h 10000"/>
              <a:gd name="connsiteX16" fmla="*/ 8659 w 10000"/>
              <a:gd name="connsiteY16" fmla="*/ 0 h 10000"/>
              <a:gd name="connsiteX17" fmla="*/ 8757 w 10000"/>
              <a:gd name="connsiteY17" fmla="*/ 279 h 10000"/>
              <a:gd name="connsiteX18" fmla="*/ 8983 w 10000"/>
              <a:gd name="connsiteY18" fmla="*/ 279 h 10000"/>
              <a:gd name="connsiteX19" fmla="*/ 9096 w 10000"/>
              <a:gd name="connsiteY19" fmla="*/ 557 h 10000"/>
              <a:gd name="connsiteX20" fmla="*/ 9435 w 10000"/>
              <a:gd name="connsiteY20" fmla="*/ 836 h 10000"/>
              <a:gd name="connsiteX21" fmla="*/ 9661 w 10000"/>
              <a:gd name="connsiteY21" fmla="*/ 1394 h 10000"/>
              <a:gd name="connsiteX22" fmla="*/ 9887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87 w 10000"/>
              <a:gd name="connsiteY26" fmla="*/ 2509 h 10000"/>
              <a:gd name="connsiteX27" fmla="*/ 9887 w 10000"/>
              <a:gd name="connsiteY27" fmla="*/ 2509 h 10000"/>
              <a:gd name="connsiteX28" fmla="*/ 9774 w 10000"/>
              <a:gd name="connsiteY28" fmla="*/ 2509 h 10000"/>
              <a:gd name="connsiteX29" fmla="*/ 9661 w 10000"/>
              <a:gd name="connsiteY29" fmla="*/ 2787 h 10000"/>
              <a:gd name="connsiteX30" fmla="*/ 9547 w 10000"/>
              <a:gd name="connsiteY30" fmla="*/ 3345 h 10000"/>
              <a:gd name="connsiteX31" fmla="*/ 9435 w 10000"/>
              <a:gd name="connsiteY31" fmla="*/ 3624 h 10000"/>
              <a:gd name="connsiteX32" fmla="*/ 9435 w 10000"/>
              <a:gd name="connsiteY32" fmla="*/ 4460 h 10000"/>
              <a:gd name="connsiteX33" fmla="*/ 9323 w 10000"/>
              <a:gd name="connsiteY33" fmla="*/ 4983 h 10000"/>
              <a:gd name="connsiteX34" fmla="*/ 9209 w 10000"/>
              <a:gd name="connsiteY34" fmla="*/ 5819 h 10000"/>
              <a:gd name="connsiteX35" fmla="*/ 8983 w 10000"/>
              <a:gd name="connsiteY35" fmla="*/ 7213 h 10000"/>
              <a:gd name="connsiteX36" fmla="*/ 8870 w 10000"/>
              <a:gd name="connsiteY36" fmla="*/ 8049 h 10000"/>
              <a:gd name="connsiteX37" fmla="*/ 8659 w 10000"/>
              <a:gd name="connsiteY37" fmla="*/ 8606 h 10000"/>
              <a:gd name="connsiteX38" fmla="*/ 8545 w 10000"/>
              <a:gd name="connsiteY38" fmla="*/ 9164 h 10000"/>
              <a:gd name="connsiteX39" fmla="*/ 8318 w 10000"/>
              <a:gd name="connsiteY39" fmla="*/ 9443 h 10000"/>
              <a:gd name="connsiteX40" fmla="*/ 8093 w 10000"/>
              <a:gd name="connsiteY40" fmla="*/ 9721 h 10000"/>
              <a:gd name="connsiteX41" fmla="*/ 7980 w 10000"/>
              <a:gd name="connsiteY41" fmla="*/ 10000 h 10000"/>
              <a:gd name="connsiteX42" fmla="*/ 7868 w 10000"/>
              <a:gd name="connsiteY42" fmla="*/ 10000 h 10000"/>
              <a:gd name="connsiteX43" fmla="*/ 7755 w 10000"/>
              <a:gd name="connsiteY43" fmla="*/ 10000 h 10000"/>
              <a:gd name="connsiteX44" fmla="*/ 7641 w 10000"/>
              <a:gd name="connsiteY44" fmla="*/ 10000 h 10000"/>
              <a:gd name="connsiteX45" fmla="*/ 7641 w 10000"/>
              <a:gd name="connsiteY45" fmla="*/ 9721 h 10000"/>
              <a:gd name="connsiteX46" fmla="*/ 7528 w 10000"/>
              <a:gd name="connsiteY46" fmla="*/ 9443 h 10000"/>
              <a:gd name="connsiteX47" fmla="*/ 7528 w 10000"/>
              <a:gd name="connsiteY47" fmla="*/ 9164 h 10000"/>
              <a:gd name="connsiteX48" fmla="*/ 7528 w 10000"/>
              <a:gd name="connsiteY48" fmla="*/ 8885 h 10000"/>
              <a:gd name="connsiteX49" fmla="*/ 7415 w 10000"/>
              <a:gd name="connsiteY49" fmla="*/ 8328 h 10000"/>
              <a:gd name="connsiteX50" fmla="*/ 7189 w 10000"/>
              <a:gd name="connsiteY50" fmla="*/ 7770 h 10000"/>
              <a:gd name="connsiteX51" fmla="*/ 6850 w 10000"/>
              <a:gd name="connsiteY51" fmla="*/ 7213 h 10000"/>
              <a:gd name="connsiteX52" fmla="*/ 6625 w 10000"/>
              <a:gd name="connsiteY52" fmla="*/ 6934 h 10000"/>
              <a:gd name="connsiteX53" fmla="*/ 6398 w 10000"/>
              <a:gd name="connsiteY53" fmla="*/ 6655 h 10000"/>
              <a:gd name="connsiteX54" fmla="*/ 6285 w 10000"/>
              <a:gd name="connsiteY54" fmla="*/ 6376 h 10000"/>
              <a:gd name="connsiteX55" fmla="*/ 6285 w 10000"/>
              <a:gd name="connsiteY55" fmla="*/ 6098 h 10000"/>
              <a:gd name="connsiteX56" fmla="*/ 6398 w 10000"/>
              <a:gd name="connsiteY56" fmla="*/ 6098 h 10000"/>
              <a:gd name="connsiteX57" fmla="*/ 6511 w 10000"/>
              <a:gd name="connsiteY57" fmla="*/ 6098 h 10000"/>
              <a:gd name="connsiteX58" fmla="*/ 6737 w 10000"/>
              <a:gd name="connsiteY58" fmla="*/ 6098 h 10000"/>
              <a:gd name="connsiteX59" fmla="*/ 6964 w 10000"/>
              <a:gd name="connsiteY59" fmla="*/ 6376 h 10000"/>
              <a:gd name="connsiteX60" fmla="*/ 7302 w 10000"/>
              <a:gd name="connsiteY60" fmla="*/ 6655 h 10000"/>
              <a:gd name="connsiteX61" fmla="*/ 7415 w 10000"/>
              <a:gd name="connsiteY61" fmla="*/ 6655 h 10000"/>
              <a:gd name="connsiteX62" fmla="*/ 7641 w 10000"/>
              <a:gd name="connsiteY62" fmla="*/ 6655 h 10000"/>
              <a:gd name="connsiteX63" fmla="*/ 7755 w 10000"/>
              <a:gd name="connsiteY63" fmla="*/ 6655 h 10000"/>
              <a:gd name="connsiteX64" fmla="*/ 7868 w 10000"/>
              <a:gd name="connsiteY64" fmla="*/ 6655 h 10000"/>
              <a:gd name="connsiteX65" fmla="*/ 7980 w 10000"/>
              <a:gd name="connsiteY65" fmla="*/ 6655 h 10000"/>
              <a:gd name="connsiteX66" fmla="*/ 7980 w 10000"/>
              <a:gd name="connsiteY66" fmla="*/ 6376 h 10000"/>
              <a:gd name="connsiteX67" fmla="*/ 8093 w 10000"/>
              <a:gd name="connsiteY67" fmla="*/ 6098 h 10000"/>
              <a:gd name="connsiteX68" fmla="*/ 8206 w 10000"/>
              <a:gd name="connsiteY68" fmla="*/ 5819 h 10000"/>
              <a:gd name="connsiteX69" fmla="*/ 8206 w 10000"/>
              <a:gd name="connsiteY69" fmla="*/ 5261 h 10000"/>
              <a:gd name="connsiteX70" fmla="*/ 8318 w 10000"/>
              <a:gd name="connsiteY70" fmla="*/ 4460 h 10000"/>
              <a:gd name="connsiteX71" fmla="*/ 8432 w 10000"/>
              <a:gd name="connsiteY71" fmla="*/ 3345 h 10000"/>
              <a:gd name="connsiteX72" fmla="*/ 8545 w 10000"/>
              <a:gd name="connsiteY72" fmla="*/ 2787 h 10000"/>
              <a:gd name="connsiteX73" fmla="*/ 8545 w 10000"/>
              <a:gd name="connsiteY73" fmla="*/ 2230 h 10000"/>
              <a:gd name="connsiteX74" fmla="*/ 8545 w 10000"/>
              <a:gd name="connsiteY74" fmla="*/ 1951 h 10000"/>
              <a:gd name="connsiteX75" fmla="*/ 8545 w 10000"/>
              <a:gd name="connsiteY75" fmla="*/ 1951 h 10000"/>
              <a:gd name="connsiteX76" fmla="*/ 8432 w 10000"/>
              <a:gd name="connsiteY76" fmla="*/ 1951 h 10000"/>
              <a:gd name="connsiteX77" fmla="*/ 8206 w 10000"/>
              <a:gd name="connsiteY77" fmla="*/ 1951 h 10000"/>
              <a:gd name="connsiteX78" fmla="*/ 7980 w 10000"/>
              <a:gd name="connsiteY78" fmla="*/ 1951 h 10000"/>
              <a:gd name="connsiteX79" fmla="*/ 7641 w 10000"/>
              <a:gd name="connsiteY79" fmla="*/ 1951 h 10000"/>
              <a:gd name="connsiteX80" fmla="*/ 7302 w 10000"/>
              <a:gd name="connsiteY80" fmla="*/ 1951 h 10000"/>
              <a:gd name="connsiteX81" fmla="*/ 6850 w 10000"/>
              <a:gd name="connsiteY81" fmla="*/ 2230 h 10000"/>
              <a:gd name="connsiteX82" fmla="*/ 6172 w 10000"/>
              <a:gd name="connsiteY82" fmla="*/ 2230 h 10000"/>
              <a:gd name="connsiteX83" fmla="*/ 5620 w 10000"/>
              <a:gd name="connsiteY83" fmla="*/ 2230 h 10000"/>
              <a:gd name="connsiteX84" fmla="*/ 5056 w 10000"/>
              <a:gd name="connsiteY84" fmla="*/ 2509 h 10000"/>
              <a:gd name="connsiteX85" fmla="*/ 4491 w 10000"/>
              <a:gd name="connsiteY85" fmla="*/ 2787 h 10000"/>
              <a:gd name="connsiteX86" fmla="*/ 4039 w 10000"/>
              <a:gd name="connsiteY86" fmla="*/ 2787 h 10000"/>
              <a:gd name="connsiteX87" fmla="*/ 3587 w 10000"/>
              <a:gd name="connsiteY87" fmla="*/ 3066 h 10000"/>
              <a:gd name="connsiteX88" fmla="*/ 3036 w 10000"/>
              <a:gd name="connsiteY88" fmla="*/ 3345 h 10000"/>
              <a:gd name="connsiteX89" fmla="*/ 2358 w 10000"/>
              <a:gd name="connsiteY89" fmla="*/ 3345 h 10000"/>
              <a:gd name="connsiteX90" fmla="*/ 1681 w 10000"/>
              <a:gd name="connsiteY90" fmla="*/ 3624 h 10000"/>
              <a:gd name="connsiteX91" fmla="*/ 1341 w 10000"/>
              <a:gd name="connsiteY91" fmla="*/ 3902 h 10000"/>
              <a:gd name="connsiteX92" fmla="*/ 1115 w 10000"/>
              <a:gd name="connsiteY92" fmla="*/ 3902 h 10000"/>
              <a:gd name="connsiteX93" fmla="*/ 777 w 10000"/>
              <a:gd name="connsiteY93" fmla="*/ 3902 h 10000"/>
              <a:gd name="connsiteX94" fmla="*/ 565 w 10000"/>
              <a:gd name="connsiteY94" fmla="*/ 4181 h 10000"/>
              <a:gd name="connsiteX95" fmla="*/ 452 w 10000"/>
              <a:gd name="connsiteY95" fmla="*/ 4181 h 10000"/>
              <a:gd name="connsiteX96" fmla="*/ 113 w 10000"/>
              <a:gd name="connsiteY96" fmla="*/ 4181 h 10000"/>
              <a:gd name="connsiteX97" fmla="*/ 0 w 10000"/>
              <a:gd name="connsiteY97" fmla="*/ 2509 h 10000"/>
              <a:gd name="connsiteX98" fmla="*/ 452 w 10000"/>
              <a:gd name="connsiteY98" fmla="*/ 2509 h 10000"/>
              <a:gd name="connsiteX99" fmla="*/ 777 w 10000"/>
              <a:gd name="connsiteY99" fmla="*/ 2509 h 10000"/>
              <a:gd name="connsiteX100" fmla="*/ 1115 w 10000"/>
              <a:gd name="connsiteY100" fmla="*/ 2509 h 10000"/>
              <a:gd name="connsiteX101" fmla="*/ 1568 w 10000"/>
              <a:gd name="connsiteY101" fmla="*/ 2230 h 10000"/>
              <a:gd name="connsiteX102" fmla="*/ 1568 w 10000"/>
              <a:gd name="connsiteY102" fmla="*/ 2230 h 10000"/>
              <a:gd name="connsiteX0" fmla="*/ 1455 w 9887"/>
              <a:gd name="connsiteY0" fmla="*/ 2230 h 10000"/>
              <a:gd name="connsiteX1" fmla="*/ 3150 w 9887"/>
              <a:gd name="connsiteY1" fmla="*/ 1951 h 10000"/>
              <a:gd name="connsiteX2" fmla="*/ 4943 w 9887"/>
              <a:gd name="connsiteY2" fmla="*/ 1394 h 10000"/>
              <a:gd name="connsiteX3" fmla="*/ 5396 w 9887"/>
              <a:gd name="connsiteY3" fmla="*/ 1394 h 10000"/>
              <a:gd name="connsiteX4" fmla="*/ 5848 w 9887"/>
              <a:gd name="connsiteY4" fmla="*/ 1115 h 10000"/>
              <a:gd name="connsiteX5" fmla="*/ 6172 w 9887"/>
              <a:gd name="connsiteY5" fmla="*/ 1115 h 10000"/>
              <a:gd name="connsiteX6" fmla="*/ 6512 w 9887"/>
              <a:gd name="connsiteY6" fmla="*/ 1115 h 10000"/>
              <a:gd name="connsiteX7" fmla="*/ 6737 w 9887"/>
              <a:gd name="connsiteY7" fmla="*/ 836 h 10000"/>
              <a:gd name="connsiteX8" fmla="*/ 7076 w 9887"/>
              <a:gd name="connsiteY8" fmla="*/ 836 h 10000"/>
              <a:gd name="connsiteX9" fmla="*/ 7189 w 9887"/>
              <a:gd name="connsiteY9" fmla="*/ 836 h 10000"/>
              <a:gd name="connsiteX10" fmla="*/ 7415 w 9887"/>
              <a:gd name="connsiteY10" fmla="*/ 836 h 10000"/>
              <a:gd name="connsiteX11" fmla="*/ 7642 w 9887"/>
              <a:gd name="connsiteY11" fmla="*/ 557 h 10000"/>
              <a:gd name="connsiteX12" fmla="*/ 7867 w 9887"/>
              <a:gd name="connsiteY12" fmla="*/ 557 h 10000"/>
              <a:gd name="connsiteX13" fmla="*/ 8093 w 9887"/>
              <a:gd name="connsiteY13" fmla="*/ 557 h 10000"/>
              <a:gd name="connsiteX14" fmla="*/ 8205 w 9887"/>
              <a:gd name="connsiteY14" fmla="*/ 279 h 10000"/>
              <a:gd name="connsiteX15" fmla="*/ 8319 w 9887"/>
              <a:gd name="connsiteY15" fmla="*/ 0 h 10000"/>
              <a:gd name="connsiteX16" fmla="*/ 8546 w 9887"/>
              <a:gd name="connsiteY16" fmla="*/ 0 h 10000"/>
              <a:gd name="connsiteX17" fmla="*/ 8644 w 9887"/>
              <a:gd name="connsiteY17" fmla="*/ 279 h 10000"/>
              <a:gd name="connsiteX18" fmla="*/ 8870 w 9887"/>
              <a:gd name="connsiteY18" fmla="*/ 279 h 10000"/>
              <a:gd name="connsiteX19" fmla="*/ 8983 w 9887"/>
              <a:gd name="connsiteY19" fmla="*/ 557 h 10000"/>
              <a:gd name="connsiteX20" fmla="*/ 9322 w 9887"/>
              <a:gd name="connsiteY20" fmla="*/ 836 h 10000"/>
              <a:gd name="connsiteX21" fmla="*/ 9548 w 9887"/>
              <a:gd name="connsiteY21" fmla="*/ 1394 h 10000"/>
              <a:gd name="connsiteX22" fmla="*/ 9774 w 9887"/>
              <a:gd name="connsiteY22" fmla="*/ 1672 h 10000"/>
              <a:gd name="connsiteX23" fmla="*/ 9887 w 9887"/>
              <a:gd name="connsiteY23" fmla="*/ 1951 h 10000"/>
              <a:gd name="connsiteX24" fmla="*/ 9887 w 9887"/>
              <a:gd name="connsiteY24" fmla="*/ 1951 h 10000"/>
              <a:gd name="connsiteX25" fmla="*/ 9887 w 9887"/>
              <a:gd name="connsiteY25" fmla="*/ 2230 h 10000"/>
              <a:gd name="connsiteX26" fmla="*/ 9774 w 9887"/>
              <a:gd name="connsiteY26" fmla="*/ 2509 h 10000"/>
              <a:gd name="connsiteX27" fmla="*/ 9774 w 9887"/>
              <a:gd name="connsiteY27" fmla="*/ 2509 h 10000"/>
              <a:gd name="connsiteX28" fmla="*/ 9661 w 9887"/>
              <a:gd name="connsiteY28" fmla="*/ 2509 h 10000"/>
              <a:gd name="connsiteX29" fmla="*/ 9548 w 9887"/>
              <a:gd name="connsiteY29" fmla="*/ 2787 h 10000"/>
              <a:gd name="connsiteX30" fmla="*/ 9434 w 9887"/>
              <a:gd name="connsiteY30" fmla="*/ 3345 h 10000"/>
              <a:gd name="connsiteX31" fmla="*/ 9322 w 9887"/>
              <a:gd name="connsiteY31" fmla="*/ 3624 h 10000"/>
              <a:gd name="connsiteX32" fmla="*/ 9322 w 9887"/>
              <a:gd name="connsiteY32" fmla="*/ 4460 h 10000"/>
              <a:gd name="connsiteX33" fmla="*/ 9210 w 9887"/>
              <a:gd name="connsiteY33" fmla="*/ 4983 h 10000"/>
              <a:gd name="connsiteX34" fmla="*/ 9096 w 9887"/>
              <a:gd name="connsiteY34" fmla="*/ 5819 h 10000"/>
              <a:gd name="connsiteX35" fmla="*/ 8870 w 9887"/>
              <a:gd name="connsiteY35" fmla="*/ 7213 h 10000"/>
              <a:gd name="connsiteX36" fmla="*/ 8757 w 9887"/>
              <a:gd name="connsiteY36" fmla="*/ 8049 h 10000"/>
              <a:gd name="connsiteX37" fmla="*/ 8546 w 9887"/>
              <a:gd name="connsiteY37" fmla="*/ 8606 h 10000"/>
              <a:gd name="connsiteX38" fmla="*/ 8432 w 9887"/>
              <a:gd name="connsiteY38" fmla="*/ 9164 h 10000"/>
              <a:gd name="connsiteX39" fmla="*/ 8205 w 9887"/>
              <a:gd name="connsiteY39" fmla="*/ 9443 h 10000"/>
              <a:gd name="connsiteX40" fmla="*/ 7980 w 9887"/>
              <a:gd name="connsiteY40" fmla="*/ 9721 h 10000"/>
              <a:gd name="connsiteX41" fmla="*/ 7867 w 9887"/>
              <a:gd name="connsiteY41" fmla="*/ 10000 h 10000"/>
              <a:gd name="connsiteX42" fmla="*/ 7755 w 9887"/>
              <a:gd name="connsiteY42" fmla="*/ 10000 h 10000"/>
              <a:gd name="connsiteX43" fmla="*/ 7642 w 9887"/>
              <a:gd name="connsiteY43" fmla="*/ 10000 h 10000"/>
              <a:gd name="connsiteX44" fmla="*/ 7528 w 9887"/>
              <a:gd name="connsiteY44" fmla="*/ 10000 h 10000"/>
              <a:gd name="connsiteX45" fmla="*/ 7528 w 9887"/>
              <a:gd name="connsiteY45" fmla="*/ 9721 h 10000"/>
              <a:gd name="connsiteX46" fmla="*/ 7415 w 9887"/>
              <a:gd name="connsiteY46" fmla="*/ 9443 h 10000"/>
              <a:gd name="connsiteX47" fmla="*/ 7415 w 9887"/>
              <a:gd name="connsiteY47" fmla="*/ 9164 h 10000"/>
              <a:gd name="connsiteX48" fmla="*/ 7415 w 9887"/>
              <a:gd name="connsiteY48" fmla="*/ 8885 h 10000"/>
              <a:gd name="connsiteX49" fmla="*/ 7302 w 9887"/>
              <a:gd name="connsiteY49" fmla="*/ 8328 h 10000"/>
              <a:gd name="connsiteX50" fmla="*/ 7076 w 9887"/>
              <a:gd name="connsiteY50" fmla="*/ 7770 h 10000"/>
              <a:gd name="connsiteX51" fmla="*/ 6737 w 9887"/>
              <a:gd name="connsiteY51" fmla="*/ 7213 h 10000"/>
              <a:gd name="connsiteX52" fmla="*/ 6512 w 9887"/>
              <a:gd name="connsiteY52" fmla="*/ 6934 h 10000"/>
              <a:gd name="connsiteX53" fmla="*/ 6285 w 9887"/>
              <a:gd name="connsiteY53" fmla="*/ 6655 h 10000"/>
              <a:gd name="connsiteX54" fmla="*/ 6172 w 9887"/>
              <a:gd name="connsiteY54" fmla="*/ 6376 h 10000"/>
              <a:gd name="connsiteX55" fmla="*/ 6172 w 9887"/>
              <a:gd name="connsiteY55" fmla="*/ 6098 h 10000"/>
              <a:gd name="connsiteX56" fmla="*/ 6285 w 9887"/>
              <a:gd name="connsiteY56" fmla="*/ 6098 h 10000"/>
              <a:gd name="connsiteX57" fmla="*/ 6398 w 9887"/>
              <a:gd name="connsiteY57" fmla="*/ 6098 h 10000"/>
              <a:gd name="connsiteX58" fmla="*/ 6624 w 9887"/>
              <a:gd name="connsiteY58" fmla="*/ 6098 h 10000"/>
              <a:gd name="connsiteX59" fmla="*/ 6851 w 9887"/>
              <a:gd name="connsiteY59" fmla="*/ 6376 h 10000"/>
              <a:gd name="connsiteX60" fmla="*/ 7189 w 9887"/>
              <a:gd name="connsiteY60" fmla="*/ 6655 h 10000"/>
              <a:gd name="connsiteX61" fmla="*/ 7302 w 9887"/>
              <a:gd name="connsiteY61" fmla="*/ 6655 h 10000"/>
              <a:gd name="connsiteX62" fmla="*/ 7528 w 9887"/>
              <a:gd name="connsiteY62" fmla="*/ 6655 h 10000"/>
              <a:gd name="connsiteX63" fmla="*/ 7642 w 9887"/>
              <a:gd name="connsiteY63" fmla="*/ 6655 h 10000"/>
              <a:gd name="connsiteX64" fmla="*/ 7755 w 9887"/>
              <a:gd name="connsiteY64" fmla="*/ 6655 h 10000"/>
              <a:gd name="connsiteX65" fmla="*/ 7867 w 9887"/>
              <a:gd name="connsiteY65" fmla="*/ 6655 h 10000"/>
              <a:gd name="connsiteX66" fmla="*/ 7867 w 9887"/>
              <a:gd name="connsiteY66" fmla="*/ 6376 h 10000"/>
              <a:gd name="connsiteX67" fmla="*/ 7980 w 9887"/>
              <a:gd name="connsiteY67" fmla="*/ 6098 h 10000"/>
              <a:gd name="connsiteX68" fmla="*/ 8093 w 9887"/>
              <a:gd name="connsiteY68" fmla="*/ 5819 h 10000"/>
              <a:gd name="connsiteX69" fmla="*/ 8093 w 9887"/>
              <a:gd name="connsiteY69" fmla="*/ 5261 h 10000"/>
              <a:gd name="connsiteX70" fmla="*/ 8205 w 9887"/>
              <a:gd name="connsiteY70" fmla="*/ 4460 h 10000"/>
              <a:gd name="connsiteX71" fmla="*/ 8319 w 9887"/>
              <a:gd name="connsiteY71" fmla="*/ 3345 h 10000"/>
              <a:gd name="connsiteX72" fmla="*/ 8432 w 9887"/>
              <a:gd name="connsiteY72" fmla="*/ 2787 h 10000"/>
              <a:gd name="connsiteX73" fmla="*/ 8432 w 9887"/>
              <a:gd name="connsiteY73" fmla="*/ 2230 h 10000"/>
              <a:gd name="connsiteX74" fmla="*/ 8432 w 9887"/>
              <a:gd name="connsiteY74" fmla="*/ 1951 h 10000"/>
              <a:gd name="connsiteX75" fmla="*/ 8432 w 9887"/>
              <a:gd name="connsiteY75" fmla="*/ 1951 h 10000"/>
              <a:gd name="connsiteX76" fmla="*/ 8319 w 9887"/>
              <a:gd name="connsiteY76" fmla="*/ 1951 h 10000"/>
              <a:gd name="connsiteX77" fmla="*/ 8093 w 9887"/>
              <a:gd name="connsiteY77" fmla="*/ 1951 h 10000"/>
              <a:gd name="connsiteX78" fmla="*/ 7867 w 9887"/>
              <a:gd name="connsiteY78" fmla="*/ 1951 h 10000"/>
              <a:gd name="connsiteX79" fmla="*/ 7528 w 9887"/>
              <a:gd name="connsiteY79" fmla="*/ 1951 h 10000"/>
              <a:gd name="connsiteX80" fmla="*/ 7189 w 9887"/>
              <a:gd name="connsiteY80" fmla="*/ 1951 h 10000"/>
              <a:gd name="connsiteX81" fmla="*/ 6737 w 9887"/>
              <a:gd name="connsiteY81" fmla="*/ 2230 h 10000"/>
              <a:gd name="connsiteX82" fmla="*/ 6059 w 9887"/>
              <a:gd name="connsiteY82" fmla="*/ 2230 h 10000"/>
              <a:gd name="connsiteX83" fmla="*/ 5507 w 9887"/>
              <a:gd name="connsiteY83" fmla="*/ 2230 h 10000"/>
              <a:gd name="connsiteX84" fmla="*/ 4943 w 9887"/>
              <a:gd name="connsiteY84" fmla="*/ 2509 h 10000"/>
              <a:gd name="connsiteX85" fmla="*/ 4378 w 9887"/>
              <a:gd name="connsiteY85" fmla="*/ 2787 h 10000"/>
              <a:gd name="connsiteX86" fmla="*/ 3926 w 9887"/>
              <a:gd name="connsiteY86" fmla="*/ 2787 h 10000"/>
              <a:gd name="connsiteX87" fmla="*/ 3474 w 9887"/>
              <a:gd name="connsiteY87" fmla="*/ 3066 h 10000"/>
              <a:gd name="connsiteX88" fmla="*/ 2923 w 9887"/>
              <a:gd name="connsiteY88" fmla="*/ 3345 h 10000"/>
              <a:gd name="connsiteX89" fmla="*/ 2245 w 9887"/>
              <a:gd name="connsiteY89" fmla="*/ 3345 h 10000"/>
              <a:gd name="connsiteX90" fmla="*/ 1568 w 9887"/>
              <a:gd name="connsiteY90" fmla="*/ 3624 h 10000"/>
              <a:gd name="connsiteX91" fmla="*/ 1228 w 9887"/>
              <a:gd name="connsiteY91" fmla="*/ 3902 h 10000"/>
              <a:gd name="connsiteX92" fmla="*/ 1002 w 9887"/>
              <a:gd name="connsiteY92" fmla="*/ 3902 h 10000"/>
              <a:gd name="connsiteX93" fmla="*/ 664 w 9887"/>
              <a:gd name="connsiteY93" fmla="*/ 3902 h 10000"/>
              <a:gd name="connsiteX94" fmla="*/ 452 w 9887"/>
              <a:gd name="connsiteY94" fmla="*/ 4181 h 10000"/>
              <a:gd name="connsiteX95" fmla="*/ 339 w 9887"/>
              <a:gd name="connsiteY95" fmla="*/ 4181 h 10000"/>
              <a:gd name="connsiteX96" fmla="*/ 0 w 9887"/>
              <a:gd name="connsiteY96" fmla="*/ 4181 h 10000"/>
              <a:gd name="connsiteX97" fmla="*/ 339 w 9887"/>
              <a:gd name="connsiteY97" fmla="*/ 2509 h 10000"/>
              <a:gd name="connsiteX98" fmla="*/ 664 w 9887"/>
              <a:gd name="connsiteY98" fmla="*/ 2509 h 10000"/>
              <a:gd name="connsiteX99" fmla="*/ 1002 w 9887"/>
              <a:gd name="connsiteY99" fmla="*/ 2509 h 10000"/>
              <a:gd name="connsiteX100" fmla="*/ 1455 w 9887"/>
              <a:gd name="connsiteY100" fmla="*/ 2230 h 10000"/>
              <a:gd name="connsiteX101" fmla="*/ 1455 w 9887"/>
              <a:gd name="connsiteY101" fmla="*/ 2230 h 10000"/>
              <a:gd name="connsiteX0" fmla="*/ 1129 w 9657"/>
              <a:gd name="connsiteY0" fmla="*/ 2230 h 10000"/>
              <a:gd name="connsiteX1" fmla="*/ 2843 w 9657"/>
              <a:gd name="connsiteY1" fmla="*/ 1951 h 10000"/>
              <a:gd name="connsiteX2" fmla="*/ 4656 w 9657"/>
              <a:gd name="connsiteY2" fmla="*/ 1394 h 10000"/>
              <a:gd name="connsiteX3" fmla="*/ 5115 w 9657"/>
              <a:gd name="connsiteY3" fmla="*/ 1394 h 10000"/>
              <a:gd name="connsiteX4" fmla="*/ 5572 w 9657"/>
              <a:gd name="connsiteY4" fmla="*/ 1115 h 10000"/>
              <a:gd name="connsiteX5" fmla="*/ 5900 w 9657"/>
              <a:gd name="connsiteY5" fmla="*/ 1115 h 10000"/>
              <a:gd name="connsiteX6" fmla="*/ 6243 w 9657"/>
              <a:gd name="connsiteY6" fmla="*/ 1115 h 10000"/>
              <a:gd name="connsiteX7" fmla="*/ 6471 w 9657"/>
              <a:gd name="connsiteY7" fmla="*/ 836 h 10000"/>
              <a:gd name="connsiteX8" fmla="*/ 6814 w 9657"/>
              <a:gd name="connsiteY8" fmla="*/ 836 h 10000"/>
              <a:gd name="connsiteX9" fmla="*/ 6928 w 9657"/>
              <a:gd name="connsiteY9" fmla="*/ 836 h 10000"/>
              <a:gd name="connsiteX10" fmla="*/ 7157 w 9657"/>
              <a:gd name="connsiteY10" fmla="*/ 836 h 10000"/>
              <a:gd name="connsiteX11" fmla="*/ 7386 w 9657"/>
              <a:gd name="connsiteY11" fmla="*/ 557 h 10000"/>
              <a:gd name="connsiteX12" fmla="*/ 7614 w 9657"/>
              <a:gd name="connsiteY12" fmla="*/ 557 h 10000"/>
              <a:gd name="connsiteX13" fmla="*/ 7842 w 9657"/>
              <a:gd name="connsiteY13" fmla="*/ 557 h 10000"/>
              <a:gd name="connsiteX14" fmla="*/ 7956 w 9657"/>
              <a:gd name="connsiteY14" fmla="*/ 279 h 10000"/>
              <a:gd name="connsiteX15" fmla="*/ 8071 w 9657"/>
              <a:gd name="connsiteY15" fmla="*/ 0 h 10000"/>
              <a:gd name="connsiteX16" fmla="*/ 8301 w 9657"/>
              <a:gd name="connsiteY16" fmla="*/ 0 h 10000"/>
              <a:gd name="connsiteX17" fmla="*/ 8400 w 9657"/>
              <a:gd name="connsiteY17" fmla="*/ 279 h 10000"/>
              <a:gd name="connsiteX18" fmla="*/ 8628 w 9657"/>
              <a:gd name="connsiteY18" fmla="*/ 279 h 10000"/>
              <a:gd name="connsiteX19" fmla="*/ 8743 w 9657"/>
              <a:gd name="connsiteY19" fmla="*/ 557 h 10000"/>
              <a:gd name="connsiteX20" fmla="*/ 9086 w 9657"/>
              <a:gd name="connsiteY20" fmla="*/ 836 h 10000"/>
              <a:gd name="connsiteX21" fmla="*/ 9314 w 9657"/>
              <a:gd name="connsiteY21" fmla="*/ 1394 h 10000"/>
              <a:gd name="connsiteX22" fmla="*/ 9543 w 9657"/>
              <a:gd name="connsiteY22" fmla="*/ 1672 h 10000"/>
              <a:gd name="connsiteX23" fmla="*/ 9657 w 9657"/>
              <a:gd name="connsiteY23" fmla="*/ 1951 h 10000"/>
              <a:gd name="connsiteX24" fmla="*/ 9657 w 9657"/>
              <a:gd name="connsiteY24" fmla="*/ 1951 h 10000"/>
              <a:gd name="connsiteX25" fmla="*/ 9657 w 9657"/>
              <a:gd name="connsiteY25" fmla="*/ 2230 h 10000"/>
              <a:gd name="connsiteX26" fmla="*/ 9543 w 9657"/>
              <a:gd name="connsiteY26" fmla="*/ 2509 h 10000"/>
              <a:gd name="connsiteX27" fmla="*/ 9543 w 9657"/>
              <a:gd name="connsiteY27" fmla="*/ 2509 h 10000"/>
              <a:gd name="connsiteX28" fmla="*/ 9428 w 9657"/>
              <a:gd name="connsiteY28" fmla="*/ 2509 h 10000"/>
              <a:gd name="connsiteX29" fmla="*/ 9314 w 9657"/>
              <a:gd name="connsiteY29" fmla="*/ 2787 h 10000"/>
              <a:gd name="connsiteX30" fmla="*/ 9199 w 9657"/>
              <a:gd name="connsiteY30" fmla="*/ 3345 h 10000"/>
              <a:gd name="connsiteX31" fmla="*/ 9086 w 9657"/>
              <a:gd name="connsiteY31" fmla="*/ 3624 h 10000"/>
              <a:gd name="connsiteX32" fmla="*/ 9086 w 9657"/>
              <a:gd name="connsiteY32" fmla="*/ 4460 h 10000"/>
              <a:gd name="connsiteX33" fmla="*/ 8972 w 9657"/>
              <a:gd name="connsiteY33" fmla="*/ 4983 h 10000"/>
              <a:gd name="connsiteX34" fmla="*/ 8857 w 9657"/>
              <a:gd name="connsiteY34" fmla="*/ 5819 h 10000"/>
              <a:gd name="connsiteX35" fmla="*/ 8628 w 9657"/>
              <a:gd name="connsiteY35" fmla="*/ 7213 h 10000"/>
              <a:gd name="connsiteX36" fmla="*/ 8514 w 9657"/>
              <a:gd name="connsiteY36" fmla="*/ 8049 h 10000"/>
              <a:gd name="connsiteX37" fmla="*/ 8301 w 9657"/>
              <a:gd name="connsiteY37" fmla="*/ 8606 h 10000"/>
              <a:gd name="connsiteX38" fmla="*/ 8185 w 9657"/>
              <a:gd name="connsiteY38" fmla="*/ 9164 h 10000"/>
              <a:gd name="connsiteX39" fmla="*/ 7956 w 9657"/>
              <a:gd name="connsiteY39" fmla="*/ 9443 h 10000"/>
              <a:gd name="connsiteX40" fmla="*/ 7728 w 9657"/>
              <a:gd name="connsiteY40" fmla="*/ 9721 h 10000"/>
              <a:gd name="connsiteX41" fmla="*/ 7614 w 9657"/>
              <a:gd name="connsiteY41" fmla="*/ 10000 h 10000"/>
              <a:gd name="connsiteX42" fmla="*/ 7501 w 9657"/>
              <a:gd name="connsiteY42" fmla="*/ 10000 h 10000"/>
              <a:gd name="connsiteX43" fmla="*/ 7386 w 9657"/>
              <a:gd name="connsiteY43" fmla="*/ 10000 h 10000"/>
              <a:gd name="connsiteX44" fmla="*/ 7271 w 9657"/>
              <a:gd name="connsiteY44" fmla="*/ 10000 h 10000"/>
              <a:gd name="connsiteX45" fmla="*/ 7271 w 9657"/>
              <a:gd name="connsiteY45" fmla="*/ 9721 h 10000"/>
              <a:gd name="connsiteX46" fmla="*/ 7157 w 9657"/>
              <a:gd name="connsiteY46" fmla="*/ 9443 h 10000"/>
              <a:gd name="connsiteX47" fmla="*/ 7157 w 9657"/>
              <a:gd name="connsiteY47" fmla="*/ 9164 h 10000"/>
              <a:gd name="connsiteX48" fmla="*/ 7157 w 9657"/>
              <a:gd name="connsiteY48" fmla="*/ 8885 h 10000"/>
              <a:gd name="connsiteX49" fmla="*/ 7042 w 9657"/>
              <a:gd name="connsiteY49" fmla="*/ 8328 h 10000"/>
              <a:gd name="connsiteX50" fmla="*/ 6814 w 9657"/>
              <a:gd name="connsiteY50" fmla="*/ 7770 h 10000"/>
              <a:gd name="connsiteX51" fmla="*/ 6471 w 9657"/>
              <a:gd name="connsiteY51" fmla="*/ 7213 h 10000"/>
              <a:gd name="connsiteX52" fmla="*/ 6243 w 9657"/>
              <a:gd name="connsiteY52" fmla="*/ 6934 h 10000"/>
              <a:gd name="connsiteX53" fmla="*/ 6014 w 9657"/>
              <a:gd name="connsiteY53" fmla="*/ 6655 h 10000"/>
              <a:gd name="connsiteX54" fmla="*/ 5900 w 9657"/>
              <a:gd name="connsiteY54" fmla="*/ 6376 h 10000"/>
              <a:gd name="connsiteX55" fmla="*/ 5900 w 9657"/>
              <a:gd name="connsiteY55" fmla="*/ 6098 h 10000"/>
              <a:gd name="connsiteX56" fmla="*/ 6014 w 9657"/>
              <a:gd name="connsiteY56" fmla="*/ 6098 h 10000"/>
              <a:gd name="connsiteX57" fmla="*/ 6128 w 9657"/>
              <a:gd name="connsiteY57" fmla="*/ 6098 h 10000"/>
              <a:gd name="connsiteX58" fmla="*/ 6357 w 9657"/>
              <a:gd name="connsiteY58" fmla="*/ 6098 h 10000"/>
              <a:gd name="connsiteX59" fmla="*/ 6586 w 9657"/>
              <a:gd name="connsiteY59" fmla="*/ 6376 h 10000"/>
              <a:gd name="connsiteX60" fmla="*/ 6928 w 9657"/>
              <a:gd name="connsiteY60" fmla="*/ 6655 h 10000"/>
              <a:gd name="connsiteX61" fmla="*/ 7042 w 9657"/>
              <a:gd name="connsiteY61" fmla="*/ 6655 h 10000"/>
              <a:gd name="connsiteX62" fmla="*/ 7271 w 9657"/>
              <a:gd name="connsiteY62" fmla="*/ 6655 h 10000"/>
              <a:gd name="connsiteX63" fmla="*/ 7386 w 9657"/>
              <a:gd name="connsiteY63" fmla="*/ 6655 h 10000"/>
              <a:gd name="connsiteX64" fmla="*/ 7501 w 9657"/>
              <a:gd name="connsiteY64" fmla="*/ 6655 h 10000"/>
              <a:gd name="connsiteX65" fmla="*/ 7614 w 9657"/>
              <a:gd name="connsiteY65" fmla="*/ 6655 h 10000"/>
              <a:gd name="connsiteX66" fmla="*/ 7614 w 9657"/>
              <a:gd name="connsiteY66" fmla="*/ 6376 h 10000"/>
              <a:gd name="connsiteX67" fmla="*/ 7728 w 9657"/>
              <a:gd name="connsiteY67" fmla="*/ 6098 h 10000"/>
              <a:gd name="connsiteX68" fmla="*/ 7842 w 9657"/>
              <a:gd name="connsiteY68" fmla="*/ 5819 h 10000"/>
              <a:gd name="connsiteX69" fmla="*/ 7842 w 9657"/>
              <a:gd name="connsiteY69" fmla="*/ 5261 h 10000"/>
              <a:gd name="connsiteX70" fmla="*/ 7956 w 9657"/>
              <a:gd name="connsiteY70" fmla="*/ 4460 h 10000"/>
              <a:gd name="connsiteX71" fmla="*/ 8071 w 9657"/>
              <a:gd name="connsiteY71" fmla="*/ 3345 h 10000"/>
              <a:gd name="connsiteX72" fmla="*/ 8185 w 9657"/>
              <a:gd name="connsiteY72" fmla="*/ 2787 h 10000"/>
              <a:gd name="connsiteX73" fmla="*/ 8185 w 9657"/>
              <a:gd name="connsiteY73" fmla="*/ 2230 h 10000"/>
              <a:gd name="connsiteX74" fmla="*/ 8185 w 9657"/>
              <a:gd name="connsiteY74" fmla="*/ 1951 h 10000"/>
              <a:gd name="connsiteX75" fmla="*/ 8185 w 9657"/>
              <a:gd name="connsiteY75" fmla="*/ 1951 h 10000"/>
              <a:gd name="connsiteX76" fmla="*/ 8071 w 9657"/>
              <a:gd name="connsiteY76" fmla="*/ 1951 h 10000"/>
              <a:gd name="connsiteX77" fmla="*/ 7842 w 9657"/>
              <a:gd name="connsiteY77" fmla="*/ 1951 h 10000"/>
              <a:gd name="connsiteX78" fmla="*/ 7614 w 9657"/>
              <a:gd name="connsiteY78" fmla="*/ 1951 h 10000"/>
              <a:gd name="connsiteX79" fmla="*/ 7271 w 9657"/>
              <a:gd name="connsiteY79" fmla="*/ 1951 h 10000"/>
              <a:gd name="connsiteX80" fmla="*/ 6928 w 9657"/>
              <a:gd name="connsiteY80" fmla="*/ 1951 h 10000"/>
              <a:gd name="connsiteX81" fmla="*/ 6471 w 9657"/>
              <a:gd name="connsiteY81" fmla="*/ 2230 h 10000"/>
              <a:gd name="connsiteX82" fmla="*/ 5785 w 9657"/>
              <a:gd name="connsiteY82" fmla="*/ 2230 h 10000"/>
              <a:gd name="connsiteX83" fmla="*/ 5227 w 9657"/>
              <a:gd name="connsiteY83" fmla="*/ 2230 h 10000"/>
              <a:gd name="connsiteX84" fmla="*/ 4656 w 9657"/>
              <a:gd name="connsiteY84" fmla="*/ 2509 h 10000"/>
              <a:gd name="connsiteX85" fmla="*/ 4085 w 9657"/>
              <a:gd name="connsiteY85" fmla="*/ 2787 h 10000"/>
              <a:gd name="connsiteX86" fmla="*/ 3628 w 9657"/>
              <a:gd name="connsiteY86" fmla="*/ 2787 h 10000"/>
              <a:gd name="connsiteX87" fmla="*/ 3171 w 9657"/>
              <a:gd name="connsiteY87" fmla="*/ 3066 h 10000"/>
              <a:gd name="connsiteX88" fmla="*/ 2613 w 9657"/>
              <a:gd name="connsiteY88" fmla="*/ 3345 h 10000"/>
              <a:gd name="connsiteX89" fmla="*/ 1928 w 9657"/>
              <a:gd name="connsiteY89" fmla="*/ 3345 h 10000"/>
              <a:gd name="connsiteX90" fmla="*/ 1243 w 9657"/>
              <a:gd name="connsiteY90" fmla="*/ 3624 h 10000"/>
              <a:gd name="connsiteX91" fmla="*/ 899 w 9657"/>
              <a:gd name="connsiteY91" fmla="*/ 3902 h 10000"/>
              <a:gd name="connsiteX92" fmla="*/ 670 w 9657"/>
              <a:gd name="connsiteY92" fmla="*/ 3902 h 10000"/>
              <a:gd name="connsiteX93" fmla="*/ 329 w 9657"/>
              <a:gd name="connsiteY93" fmla="*/ 3902 h 10000"/>
              <a:gd name="connsiteX94" fmla="*/ 114 w 9657"/>
              <a:gd name="connsiteY94" fmla="*/ 4181 h 10000"/>
              <a:gd name="connsiteX95" fmla="*/ 0 w 9657"/>
              <a:gd name="connsiteY95" fmla="*/ 4181 h 10000"/>
              <a:gd name="connsiteX96" fmla="*/ 0 w 9657"/>
              <a:gd name="connsiteY96" fmla="*/ 2509 h 10000"/>
              <a:gd name="connsiteX97" fmla="*/ 329 w 9657"/>
              <a:gd name="connsiteY97" fmla="*/ 2509 h 10000"/>
              <a:gd name="connsiteX98" fmla="*/ 670 w 9657"/>
              <a:gd name="connsiteY98" fmla="*/ 2509 h 10000"/>
              <a:gd name="connsiteX99" fmla="*/ 1129 w 9657"/>
              <a:gd name="connsiteY99" fmla="*/ 2230 h 10000"/>
              <a:gd name="connsiteX100" fmla="*/ 1129 w 9657"/>
              <a:gd name="connsiteY100" fmla="*/ 2230 h 10000"/>
              <a:gd name="connsiteX0" fmla="*/ 1169 w 10000"/>
              <a:gd name="connsiteY0" fmla="*/ 2230 h 10000"/>
              <a:gd name="connsiteX1" fmla="*/ 2944 w 10000"/>
              <a:gd name="connsiteY1" fmla="*/ 1951 h 10000"/>
              <a:gd name="connsiteX2" fmla="*/ 4821 w 10000"/>
              <a:gd name="connsiteY2" fmla="*/ 1394 h 10000"/>
              <a:gd name="connsiteX3" fmla="*/ 5297 w 10000"/>
              <a:gd name="connsiteY3" fmla="*/ 1394 h 10000"/>
              <a:gd name="connsiteX4" fmla="*/ 5770 w 10000"/>
              <a:gd name="connsiteY4" fmla="*/ 1115 h 10000"/>
              <a:gd name="connsiteX5" fmla="*/ 6110 w 10000"/>
              <a:gd name="connsiteY5" fmla="*/ 1115 h 10000"/>
              <a:gd name="connsiteX6" fmla="*/ 6465 w 10000"/>
              <a:gd name="connsiteY6" fmla="*/ 1115 h 10000"/>
              <a:gd name="connsiteX7" fmla="*/ 6701 w 10000"/>
              <a:gd name="connsiteY7" fmla="*/ 836 h 10000"/>
              <a:gd name="connsiteX8" fmla="*/ 7056 w 10000"/>
              <a:gd name="connsiteY8" fmla="*/ 836 h 10000"/>
              <a:gd name="connsiteX9" fmla="*/ 7174 w 10000"/>
              <a:gd name="connsiteY9" fmla="*/ 836 h 10000"/>
              <a:gd name="connsiteX10" fmla="*/ 7411 w 10000"/>
              <a:gd name="connsiteY10" fmla="*/ 836 h 10000"/>
              <a:gd name="connsiteX11" fmla="*/ 7648 w 10000"/>
              <a:gd name="connsiteY11" fmla="*/ 557 h 10000"/>
              <a:gd name="connsiteX12" fmla="*/ 7884 w 10000"/>
              <a:gd name="connsiteY12" fmla="*/ 557 h 10000"/>
              <a:gd name="connsiteX13" fmla="*/ 8121 w 10000"/>
              <a:gd name="connsiteY13" fmla="*/ 557 h 10000"/>
              <a:gd name="connsiteX14" fmla="*/ 8239 w 10000"/>
              <a:gd name="connsiteY14" fmla="*/ 279 h 10000"/>
              <a:gd name="connsiteX15" fmla="*/ 8358 w 10000"/>
              <a:gd name="connsiteY15" fmla="*/ 0 h 10000"/>
              <a:gd name="connsiteX16" fmla="*/ 8596 w 10000"/>
              <a:gd name="connsiteY16" fmla="*/ 0 h 10000"/>
              <a:gd name="connsiteX17" fmla="*/ 8698 w 10000"/>
              <a:gd name="connsiteY17" fmla="*/ 279 h 10000"/>
              <a:gd name="connsiteX18" fmla="*/ 8934 w 10000"/>
              <a:gd name="connsiteY18" fmla="*/ 279 h 10000"/>
              <a:gd name="connsiteX19" fmla="*/ 9054 w 10000"/>
              <a:gd name="connsiteY19" fmla="*/ 557 h 10000"/>
              <a:gd name="connsiteX20" fmla="*/ 9409 w 10000"/>
              <a:gd name="connsiteY20" fmla="*/ 836 h 10000"/>
              <a:gd name="connsiteX21" fmla="*/ 9645 w 10000"/>
              <a:gd name="connsiteY21" fmla="*/ 1394 h 10000"/>
              <a:gd name="connsiteX22" fmla="*/ 9882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82 w 10000"/>
              <a:gd name="connsiteY26" fmla="*/ 2509 h 10000"/>
              <a:gd name="connsiteX27" fmla="*/ 9882 w 10000"/>
              <a:gd name="connsiteY27" fmla="*/ 2509 h 10000"/>
              <a:gd name="connsiteX28" fmla="*/ 9763 w 10000"/>
              <a:gd name="connsiteY28" fmla="*/ 2509 h 10000"/>
              <a:gd name="connsiteX29" fmla="*/ 9645 w 10000"/>
              <a:gd name="connsiteY29" fmla="*/ 2787 h 10000"/>
              <a:gd name="connsiteX30" fmla="*/ 9526 w 10000"/>
              <a:gd name="connsiteY30" fmla="*/ 3345 h 10000"/>
              <a:gd name="connsiteX31" fmla="*/ 9409 w 10000"/>
              <a:gd name="connsiteY31" fmla="*/ 3624 h 10000"/>
              <a:gd name="connsiteX32" fmla="*/ 9409 w 10000"/>
              <a:gd name="connsiteY32" fmla="*/ 4460 h 10000"/>
              <a:gd name="connsiteX33" fmla="*/ 9291 w 10000"/>
              <a:gd name="connsiteY33" fmla="*/ 4983 h 10000"/>
              <a:gd name="connsiteX34" fmla="*/ 9172 w 10000"/>
              <a:gd name="connsiteY34" fmla="*/ 5819 h 10000"/>
              <a:gd name="connsiteX35" fmla="*/ 8934 w 10000"/>
              <a:gd name="connsiteY35" fmla="*/ 7213 h 10000"/>
              <a:gd name="connsiteX36" fmla="*/ 8816 w 10000"/>
              <a:gd name="connsiteY36" fmla="*/ 8049 h 10000"/>
              <a:gd name="connsiteX37" fmla="*/ 8596 w 10000"/>
              <a:gd name="connsiteY37" fmla="*/ 8606 h 10000"/>
              <a:gd name="connsiteX38" fmla="*/ 8476 w 10000"/>
              <a:gd name="connsiteY38" fmla="*/ 9164 h 10000"/>
              <a:gd name="connsiteX39" fmla="*/ 8239 w 10000"/>
              <a:gd name="connsiteY39" fmla="*/ 9443 h 10000"/>
              <a:gd name="connsiteX40" fmla="*/ 8002 w 10000"/>
              <a:gd name="connsiteY40" fmla="*/ 9721 h 10000"/>
              <a:gd name="connsiteX41" fmla="*/ 7884 w 10000"/>
              <a:gd name="connsiteY41" fmla="*/ 10000 h 10000"/>
              <a:gd name="connsiteX42" fmla="*/ 7767 w 10000"/>
              <a:gd name="connsiteY42" fmla="*/ 10000 h 10000"/>
              <a:gd name="connsiteX43" fmla="*/ 7648 w 10000"/>
              <a:gd name="connsiteY43" fmla="*/ 10000 h 10000"/>
              <a:gd name="connsiteX44" fmla="*/ 7529 w 10000"/>
              <a:gd name="connsiteY44" fmla="*/ 10000 h 10000"/>
              <a:gd name="connsiteX45" fmla="*/ 7529 w 10000"/>
              <a:gd name="connsiteY45" fmla="*/ 9721 h 10000"/>
              <a:gd name="connsiteX46" fmla="*/ 7411 w 10000"/>
              <a:gd name="connsiteY46" fmla="*/ 9443 h 10000"/>
              <a:gd name="connsiteX47" fmla="*/ 7411 w 10000"/>
              <a:gd name="connsiteY47" fmla="*/ 9164 h 10000"/>
              <a:gd name="connsiteX48" fmla="*/ 7411 w 10000"/>
              <a:gd name="connsiteY48" fmla="*/ 8885 h 10000"/>
              <a:gd name="connsiteX49" fmla="*/ 7292 w 10000"/>
              <a:gd name="connsiteY49" fmla="*/ 8328 h 10000"/>
              <a:gd name="connsiteX50" fmla="*/ 7056 w 10000"/>
              <a:gd name="connsiteY50" fmla="*/ 7770 h 10000"/>
              <a:gd name="connsiteX51" fmla="*/ 6701 w 10000"/>
              <a:gd name="connsiteY51" fmla="*/ 7213 h 10000"/>
              <a:gd name="connsiteX52" fmla="*/ 6465 w 10000"/>
              <a:gd name="connsiteY52" fmla="*/ 6934 h 10000"/>
              <a:gd name="connsiteX53" fmla="*/ 6228 w 10000"/>
              <a:gd name="connsiteY53" fmla="*/ 6655 h 10000"/>
              <a:gd name="connsiteX54" fmla="*/ 6110 w 10000"/>
              <a:gd name="connsiteY54" fmla="*/ 6376 h 10000"/>
              <a:gd name="connsiteX55" fmla="*/ 6110 w 10000"/>
              <a:gd name="connsiteY55" fmla="*/ 6098 h 10000"/>
              <a:gd name="connsiteX56" fmla="*/ 6228 w 10000"/>
              <a:gd name="connsiteY56" fmla="*/ 6098 h 10000"/>
              <a:gd name="connsiteX57" fmla="*/ 6346 w 10000"/>
              <a:gd name="connsiteY57" fmla="*/ 6098 h 10000"/>
              <a:gd name="connsiteX58" fmla="*/ 6583 w 10000"/>
              <a:gd name="connsiteY58" fmla="*/ 6098 h 10000"/>
              <a:gd name="connsiteX59" fmla="*/ 6820 w 10000"/>
              <a:gd name="connsiteY59" fmla="*/ 6376 h 10000"/>
              <a:gd name="connsiteX60" fmla="*/ 7174 w 10000"/>
              <a:gd name="connsiteY60" fmla="*/ 6655 h 10000"/>
              <a:gd name="connsiteX61" fmla="*/ 7292 w 10000"/>
              <a:gd name="connsiteY61" fmla="*/ 6655 h 10000"/>
              <a:gd name="connsiteX62" fmla="*/ 7529 w 10000"/>
              <a:gd name="connsiteY62" fmla="*/ 6655 h 10000"/>
              <a:gd name="connsiteX63" fmla="*/ 7648 w 10000"/>
              <a:gd name="connsiteY63" fmla="*/ 6655 h 10000"/>
              <a:gd name="connsiteX64" fmla="*/ 7767 w 10000"/>
              <a:gd name="connsiteY64" fmla="*/ 6655 h 10000"/>
              <a:gd name="connsiteX65" fmla="*/ 7884 w 10000"/>
              <a:gd name="connsiteY65" fmla="*/ 6655 h 10000"/>
              <a:gd name="connsiteX66" fmla="*/ 7884 w 10000"/>
              <a:gd name="connsiteY66" fmla="*/ 6376 h 10000"/>
              <a:gd name="connsiteX67" fmla="*/ 8002 w 10000"/>
              <a:gd name="connsiteY67" fmla="*/ 6098 h 10000"/>
              <a:gd name="connsiteX68" fmla="*/ 8121 w 10000"/>
              <a:gd name="connsiteY68" fmla="*/ 5819 h 10000"/>
              <a:gd name="connsiteX69" fmla="*/ 8121 w 10000"/>
              <a:gd name="connsiteY69" fmla="*/ 5261 h 10000"/>
              <a:gd name="connsiteX70" fmla="*/ 8239 w 10000"/>
              <a:gd name="connsiteY70" fmla="*/ 4460 h 10000"/>
              <a:gd name="connsiteX71" fmla="*/ 8358 w 10000"/>
              <a:gd name="connsiteY71" fmla="*/ 3345 h 10000"/>
              <a:gd name="connsiteX72" fmla="*/ 8476 w 10000"/>
              <a:gd name="connsiteY72" fmla="*/ 2787 h 10000"/>
              <a:gd name="connsiteX73" fmla="*/ 8476 w 10000"/>
              <a:gd name="connsiteY73" fmla="*/ 2230 h 10000"/>
              <a:gd name="connsiteX74" fmla="*/ 8476 w 10000"/>
              <a:gd name="connsiteY74" fmla="*/ 1951 h 10000"/>
              <a:gd name="connsiteX75" fmla="*/ 8476 w 10000"/>
              <a:gd name="connsiteY75" fmla="*/ 1951 h 10000"/>
              <a:gd name="connsiteX76" fmla="*/ 8358 w 10000"/>
              <a:gd name="connsiteY76" fmla="*/ 1951 h 10000"/>
              <a:gd name="connsiteX77" fmla="*/ 8121 w 10000"/>
              <a:gd name="connsiteY77" fmla="*/ 1951 h 10000"/>
              <a:gd name="connsiteX78" fmla="*/ 7884 w 10000"/>
              <a:gd name="connsiteY78" fmla="*/ 1951 h 10000"/>
              <a:gd name="connsiteX79" fmla="*/ 7529 w 10000"/>
              <a:gd name="connsiteY79" fmla="*/ 1951 h 10000"/>
              <a:gd name="connsiteX80" fmla="*/ 7174 w 10000"/>
              <a:gd name="connsiteY80" fmla="*/ 1951 h 10000"/>
              <a:gd name="connsiteX81" fmla="*/ 6701 w 10000"/>
              <a:gd name="connsiteY81" fmla="*/ 2230 h 10000"/>
              <a:gd name="connsiteX82" fmla="*/ 5990 w 10000"/>
              <a:gd name="connsiteY82" fmla="*/ 2230 h 10000"/>
              <a:gd name="connsiteX83" fmla="*/ 5413 w 10000"/>
              <a:gd name="connsiteY83" fmla="*/ 2230 h 10000"/>
              <a:gd name="connsiteX84" fmla="*/ 4821 w 10000"/>
              <a:gd name="connsiteY84" fmla="*/ 2509 h 10000"/>
              <a:gd name="connsiteX85" fmla="*/ 4230 w 10000"/>
              <a:gd name="connsiteY85" fmla="*/ 2787 h 10000"/>
              <a:gd name="connsiteX86" fmla="*/ 3757 w 10000"/>
              <a:gd name="connsiteY86" fmla="*/ 2787 h 10000"/>
              <a:gd name="connsiteX87" fmla="*/ 3284 w 10000"/>
              <a:gd name="connsiteY87" fmla="*/ 3066 h 10000"/>
              <a:gd name="connsiteX88" fmla="*/ 2706 w 10000"/>
              <a:gd name="connsiteY88" fmla="*/ 3345 h 10000"/>
              <a:gd name="connsiteX89" fmla="*/ 1996 w 10000"/>
              <a:gd name="connsiteY89" fmla="*/ 3345 h 10000"/>
              <a:gd name="connsiteX90" fmla="*/ 1287 w 10000"/>
              <a:gd name="connsiteY90" fmla="*/ 3624 h 10000"/>
              <a:gd name="connsiteX91" fmla="*/ 931 w 10000"/>
              <a:gd name="connsiteY91" fmla="*/ 3902 h 10000"/>
              <a:gd name="connsiteX92" fmla="*/ 694 w 10000"/>
              <a:gd name="connsiteY92" fmla="*/ 3902 h 10000"/>
              <a:gd name="connsiteX93" fmla="*/ 341 w 10000"/>
              <a:gd name="connsiteY93" fmla="*/ 3902 h 10000"/>
              <a:gd name="connsiteX94" fmla="*/ 118 w 10000"/>
              <a:gd name="connsiteY94" fmla="*/ 4181 h 10000"/>
              <a:gd name="connsiteX95" fmla="*/ 0 w 10000"/>
              <a:gd name="connsiteY95" fmla="*/ 2509 h 10000"/>
              <a:gd name="connsiteX96" fmla="*/ 341 w 10000"/>
              <a:gd name="connsiteY96" fmla="*/ 2509 h 10000"/>
              <a:gd name="connsiteX97" fmla="*/ 694 w 10000"/>
              <a:gd name="connsiteY97" fmla="*/ 2509 h 10000"/>
              <a:gd name="connsiteX98" fmla="*/ 1169 w 10000"/>
              <a:gd name="connsiteY98" fmla="*/ 2230 h 10000"/>
              <a:gd name="connsiteX99" fmla="*/ 1169 w 10000"/>
              <a:gd name="connsiteY99" fmla="*/ 2230 h 10000"/>
              <a:gd name="connsiteX0" fmla="*/ 1169 w 10000"/>
              <a:gd name="connsiteY0" fmla="*/ 2230 h 10000"/>
              <a:gd name="connsiteX1" fmla="*/ 2944 w 10000"/>
              <a:gd name="connsiteY1" fmla="*/ 1951 h 10000"/>
              <a:gd name="connsiteX2" fmla="*/ 4821 w 10000"/>
              <a:gd name="connsiteY2" fmla="*/ 1394 h 10000"/>
              <a:gd name="connsiteX3" fmla="*/ 5297 w 10000"/>
              <a:gd name="connsiteY3" fmla="*/ 1394 h 10000"/>
              <a:gd name="connsiteX4" fmla="*/ 5770 w 10000"/>
              <a:gd name="connsiteY4" fmla="*/ 1115 h 10000"/>
              <a:gd name="connsiteX5" fmla="*/ 6110 w 10000"/>
              <a:gd name="connsiteY5" fmla="*/ 1115 h 10000"/>
              <a:gd name="connsiteX6" fmla="*/ 6465 w 10000"/>
              <a:gd name="connsiteY6" fmla="*/ 1115 h 10000"/>
              <a:gd name="connsiteX7" fmla="*/ 6701 w 10000"/>
              <a:gd name="connsiteY7" fmla="*/ 836 h 10000"/>
              <a:gd name="connsiteX8" fmla="*/ 7056 w 10000"/>
              <a:gd name="connsiteY8" fmla="*/ 836 h 10000"/>
              <a:gd name="connsiteX9" fmla="*/ 7174 w 10000"/>
              <a:gd name="connsiteY9" fmla="*/ 836 h 10000"/>
              <a:gd name="connsiteX10" fmla="*/ 7411 w 10000"/>
              <a:gd name="connsiteY10" fmla="*/ 836 h 10000"/>
              <a:gd name="connsiteX11" fmla="*/ 7648 w 10000"/>
              <a:gd name="connsiteY11" fmla="*/ 557 h 10000"/>
              <a:gd name="connsiteX12" fmla="*/ 7884 w 10000"/>
              <a:gd name="connsiteY12" fmla="*/ 557 h 10000"/>
              <a:gd name="connsiteX13" fmla="*/ 8121 w 10000"/>
              <a:gd name="connsiteY13" fmla="*/ 557 h 10000"/>
              <a:gd name="connsiteX14" fmla="*/ 8239 w 10000"/>
              <a:gd name="connsiteY14" fmla="*/ 279 h 10000"/>
              <a:gd name="connsiteX15" fmla="*/ 8358 w 10000"/>
              <a:gd name="connsiteY15" fmla="*/ 0 h 10000"/>
              <a:gd name="connsiteX16" fmla="*/ 8596 w 10000"/>
              <a:gd name="connsiteY16" fmla="*/ 0 h 10000"/>
              <a:gd name="connsiteX17" fmla="*/ 8698 w 10000"/>
              <a:gd name="connsiteY17" fmla="*/ 279 h 10000"/>
              <a:gd name="connsiteX18" fmla="*/ 8934 w 10000"/>
              <a:gd name="connsiteY18" fmla="*/ 279 h 10000"/>
              <a:gd name="connsiteX19" fmla="*/ 9054 w 10000"/>
              <a:gd name="connsiteY19" fmla="*/ 557 h 10000"/>
              <a:gd name="connsiteX20" fmla="*/ 9409 w 10000"/>
              <a:gd name="connsiteY20" fmla="*/ 836 h 10000"/>
              <a:gd name="connsiteX21" fmla="*/ 9645 w 10000"/>
              <a:gd name="connsiteY21" fmla="*/ 1394 h 10000"/>
              <a:gd name="connsiteX22" fmla="*/ 9882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82 w 10000"/>
              <a:gd name="connsiteY26" fmla="*/ 2509 h 10000"/>
              <a:gd name="connsiteX27" fmla="*/ 9882 w 10000"/>
              <a:gd name="connsiteY27" fmla="*/ 2509 h 10000"/>
              <a:gd name="connsiteX28" fmla="*/ 9763 w 10000"/>
              <a:gd name="connsiteY28" fmla="*/ 2509 h 10000"/>
              <a:gd name="connsiteX29" fmla="*/ 9645 w 10000"/>
              <a:gd name="connsiteY29" fmla="*/ 2787 h 10000"/>
              <a:gd name="connsiteX30" fmla="*/ 9526 w 10000"/>
              <a:gd name="connsiteY30" fmla="*/ 3345 h 10000"/>
              <a:gd name="connsiteX31" fmla="*/ 9409 w 10000"/>
              <a:gd name="connsiteY31" fmla="*/ 3624 h 10000"/>
              <a:gd name="connsiteX32" fmla="*/ 9409 w 10000"/>
              <a:gd name="connsiteY32" fmla="*/ 4460 h 10000"/>
              <a:gd name="connsiteX33" fmla="*/ 9291 w 10000"/>
              <a:gd name="connsiteY33" fmla="*/ 4983 h 10000"/>
              <a:gd name="connsiteX34" fmla="*/ 9172 w 10000"/>
              <a:gd name="connsiteY34" fmla="*/ 5819 h 10000"/>
              <a:gd name="connsiteX35" fmla="*/ 8934 w 10000"/>
              <a:gd name="connsiteY35" fmla="*/ 7213 h 10000"/>
              <a:gd name="connsiteX36" fmla="*/ 8816 w 10000"/>
              <a:gd name="connsiteY36" fmla="*/ 8049 h 10000"/>
              <a:gd name="connsiteX37" fmla="*/ 8596 w 10000"/>
              <a:gd name="connsiteY37" fmla="*/ 8606 h 10000"/>
              <a:gd name="connsiteX38" fmla="*/ 8476 w 10000"/>
              <a:gd name="connsiteY38" fmla="*/ 9164 h 10000"/>
              <a:gd name="connsiteX39" fmla="*/ 8239 w 10000"/>
              <a:gd name="connsiteY39" fmla="*/ 9443 h 10000"/>
              <a:gd name="connsiteX40" fmla="*/ 8002 w 10000"/>
              <a:gd name="connsiteY40" fmla="*/ 9721 h 10000"/>
              <a:gd name="connsiteX41" fmla="*/ 7884 w 10000"/>
              <a:gd name="connsiteY41" fmla="*/ 10000 h 10000"/>
              <a:gd name="connsiteX42" fmla="*/ 7767 w 10000"/>
              <a:gd name="connsiteY42" fmla="*/ 10000 h 10000"/>
              <a:gd name="connsiteX43" fmla="*/ 7648 w 10000"/>
              <a:gd name="connsiteY43" fmla="*/ 10000 h 10000"/>
              <a:gd name="connsiteX44" fmla="*/ 7529 w 10000"/>
              <a:gd name="connsiteY44" fmla="*/ 10000 h 10000"/>
              <a:gd name="connsiteX45" fmla="*/ 7529 w 10000"/>
              <a:gd name="connsiteY45" fmla="*/ 9721 h 10000"/>
              <a:gd name="connsiteX46" fmla="*/ 7411 w 10000"/>
              <a:gd name="connsiteY46" fmla="*/ 9443 h 10000"/>
              <a:gd name="connsiteX47" fmla="*/ 7411 w 10000"/>
              <a:gd name="connsiteY47" fmla="*/ 9164 h 10000"/>
              <a:gd name="connsiteX48" fmla="*/ 7411 w 10000"/>
              <a:gd name="connsiteY48" fmla="*/ 8885 h 10000"/>
              <a:gd name="connsiteX49" fmla="*/ 7292 w 10000"/>
              <a:gd name="connsiteY49" fmla="*/ 8328 h 10000"/>
              <a:gd name="connsiteX50" fmla="*/ 7056 w 10000"/>
              <a:gd name="connsiteY50" fmla="*/ 7770 h 10000"/>
              <a:gd name="connsiteX51" fmla="*/ 6701 w 10000"/>
              <a:gd name="connsiteY51" fmla="*/ 7213 h 10000"/>
              <a:gd name="connsiteX52" fmla="*/ 6465 w 10000"/>
              <a:gd name="connsiteY52" fmla="*/ 6934 h 10000"/>
              <a:gd name="connsiteX53" fmla="*/ 6228 w 10000"/>
              <a:gd name="connsiteY53" fmla="*/ 6655 h 10000"/>
              <a:gd name="connsiteX54" fmla="*/ 6110 w 10000"/>
              <a:gd name="connsiteY54" fmla="*/ 6376 h 10000"/>
              <a:gd name="connsiteX55" fmla="*/ 6110 w 10000"/>
              <a:gd name="connsiteY55" fmla="*/ 6098 h 10000"/>
              <a:gd name="connsiteX56" fmla="*/ 6228 w 10000"/>
              <a:gd name="connsiteY56" fmla="*/ 6098 h 10000"/>
              <a:gd name="connsiteX57" fmla="*/ 6346 w 10000"/>
              <a:gd name="connsiteY57" fmla="*/ 6098 h 10000"/>
              <a:gd name="connsiteX58" fmla="*/ 6583 w 10000"/>
              <a:gd name="connsiteY58" fmla="*/ 6098 h 10000"/>
              <a:gd name="connsiteX59" fmla="*/ 6820 w 10000"/>
              <a:gd name="connsiteY59" fmla="*/ 6376 h 10000"/>
              <a:gd name="connsiteX60" fmla="*/ 7174 w 10000"/>
              <a:gd name="connsiteY60" fmla="*/ 6655 h 10000"/>
              <a:gd name="connsiteX61" fmla="*/ 7292 w 10000"/>
              <a:gd name="connsiteY61" fmla="*/ 6655 h 10000"/>
              <a:gd name="connsiteX62" fmla="*/ 7529 w 10000"/>
              <a:gd name="connsiteY62" fmla="*/ 6655 h 10000"/>
              <a:gd name="connsiteX63" fmla="*/ 7648 w 10000"/>
              <a:gd name="connsiteY63" fmla="*/ 6655 h 10000"/>
              <a:gd name="connsiteX64" fmla="*/ 7767 w 10000"/>
              <a:gd name="connsiteY64" fmla="*/ 6655 h 10000"/>
              <a:gd name="connsiteX65" fmla="*/ 7884 w 10000"/>
              <a:gd name="connsiteY65" fmla="*/ 6655 h 10000"/>
              <a:gd name="connsiteX66" fmla="*/ 7884 w 10000"/>
              <a:gd name="connsiteY66" fmla="*/ 6376 h 10000"/>
              <a:gd name="connsiteX67" fmla="*/ 8002 w 10000"/>
              <a:gd name="connsiteY67" fmla="*/ 6098 h 10000"/>
              <a:gd name="connsiteX68" fmla="*/ 8121 w 10000"/>
              <a:gd name="connsiteY68" fmla="*/ 5819 h 10000"/>
              <a:gd name="connsiteX69" fmla="*/ 8121 w 10000"/>
              <a:gd name="connsiteY69" fmla="*/ 5261 h 10000"/>
              <a:gd name="connsiteX70" fmla="*/ 8239 w 10000"/>
              <a:gd name="connsiteY70" fmla="*/ 4460 h 10000"/>
              <a:gd name="connsiteX71" fmla="*/ 8358 w 10000"/>
              <a:gd name="connsiteY71" fmla="*/ 3345 h 10000"/>
              <a:gd name="connsiteX72" fmla="*/ 8476 w 10000"/>
              <a:gd name="connsiteY72" fmla="*/ 2787 h 10000"/>
              <a:gd name="connsiteX73" fmla="*/ 8476 w 10000"/>
              <a:gd name="connsiteY73" fmla="*/ 2230 h 10000"/>
              <a:gd name="connsiteX74" fmla="*/ 8476 w 10000"/>
              <a:gd name="connsiteY74" fmla="*/ 1951 h 10000"/>
              <a:gd name="connsiteX75" fmla="*/ 8476 w 10000"/>
              <a:gd name="connsiteY75" fmla="*/ 1951 h 10000"/>
              <a:gd name="connsiteX76" fmla="*/ 8358 w 10000"/>
              <a:gd name="connsiteY76" fmla="*/ 1951 h 10000"/>
              <a:gd name="connsiteX77" fmla="*/ 8121 w 10000"/>
              <a:gd name="connsiteY77" fmla="*/ 1951 h 10000"/>
              <a:gd name="connsiteX78" fmla="*/ 7884 w 10000"/>
              <a:gd name="connsiteY78" fmla="*/ 1951 h 10000"/>
              <a:gd name="connsiteX79" fmla="*/ 7529 w 10000"/>
              <a:gd name="connsiteY79" fmla="*/ 1951 h 10000"/>
              <a:gd name="connsiteX80" fmla="*/ 7174 w 10000"/>
              <a:gd name="connsiteY80" fmla="*/ 1951 h 10000"/>
              <a:gd name="connsiteX81" fmla="*/ 6701 w 10000"/>
              <a:gd name="connsiteY81" fmla="*/ 2230 h 10000"/>
              <a:gd name="connsiteX82" fmla="*/ 5990 w 10000"/>
              <a:gd name="connsiteY82" fmla="*/ 2230 h 10000"/>
              <a:gd name="connsiteX83" fmla="*/ 5413 w 10000"/>
              <a:gd name="connsiteY83" fmla="*/ 2230 h 10000"/>
              <a:gd name="connsiteX84" fmla="*/ 4821 w 10000"/>
              <a:gd name="connsiteY84" fmla="*/ 2509 h 10000"/>
              <a:gd name="connsiteX85" fmla="*/ 4230 w 10000"/>
              <a:gd name="connsiteY85" fmla="*/ 2787 h 10000"/>
              <a:gd name="connsiteX86" fmla="*/ 3757 w 10000"/>
              <a:gd name="connsiteY86" fmla="*/ 2787 h 10000"/>
              <a:gd name="connsiteX87" fmla="*/ 3284 w 10000"/>
              <a:gd name="connsiteY87" fmla="*/ 3066 h 10000"/>
              <a:gd name="connsiteX88" fmla="*/ 2706 w 10000"/>
              <a:gd name="connsiteY88" fmla="*/ 3345 h 10000"/>
              <a:gd name="connsiteX89" fmla="*/ 1996 w 10000"/>
              <a:gd name="connsiteY89" fmla="*/ 3345 h 10000"/>
              <a:gd name="connsiteX90" fmla="*/ 1287 w 10000"/>
              <a:gd name="connsiteY90" fmla="*/ 3624 h 10000"/>
              <a:gd name="connsiteX91" fmla="*/ 931 w 10000"/>
              <a:gd name="connsiteY91" fmla="*/ 3902 h 10000"/>
              <a:gd name="connsiteX92" fmla="*/ 694 w 10000"/>
              <a:gd name="connsiteY92" fmla="*/ 3902 h 10000"/>
              <a:gd name="connsiteX93" fmla="*/ 341 w 10000"/>
              <a:gd name="connsiteY93" fmla="*/ 3902 h 10000"/>
              <a:gd name="connsiteX94" fmla="*/ 0 w 10000"/>
              <a:gd name="connsiteY94" fmla="*/ 2509 h 10000"/>
              <a:gd name="connsiteX95" fmla="*/ 341 w 10000"/>
              <a:gd name="connsiteY95" fmla="*/ 2509 h 10000"/>
              <a:gd name="connsiteX96" fmla="*/ 694 w 10000"/>
              <a:gd name="connsiteY96" fmla="*/ 2509 h 10000"/>
              <a:gd name="connsiteX97" fmla="*/ 1169 w 10000"/>
              <a:gd name="connsiteY97" fmla="*/ 2230 h 10000"/>
              <a:gd name="connsiteX98" fmla="*/ 1169 w 10000"/>
              <a:gd name="connsiteY98" fmla="*/ 2230 h 10000"/>
              <a:gd name="connsiteX0" fmla="*/ 1169 w 10000"/>
              <a:gd name="connsiteY0" fmla="*/ 2230 h 10000"/>
              <a:gd name="connsiteX1" fmla="*/ 2944 w 10000"/>
              <a:gd name="connsiteY1" fmla="*/ 1951 h 10000"/>
              <a:gd name="connsiteX2" fmla="*/ 4821 w 10000"/>
              <a:gd name="connsiteY2" fmla="*/ 1394 h 10000"/>
              <a:gd name="connsiteX3" fmla="*/ 5297 w 10000"/>
              <a:gd name="connsiteY3" fmla="*/ 1394 h 10000"/>
              <a:gd name="connsiteX4" fmla="*/ 5770 w 10000"/>
              <a:gd name="connsiteY4" fmla="*/ 1115 h 10000"/>
              <a:gd name="connsiteX5" fmla="*/ 6110 w 10000"/>
              <a:gd name="connsiteY5" fmla="*/ 1115 h 10000"/>
              <a:gd name="connsiteX6" fmla="*/ 6465 w 10000"/>
              <a:gd name="connsiteY6" fmla="*/ 1115 h 10000"/>
              <a:gd name="connsiteX7" fmla="*/ 6701 w 10000"/>
              <a:gd name="connsiteY7" fmla="*/ 836 h 10000"/>
              <a:gd name="connsiteX8" fmla="*/ 7056 w 10000"/>
              <a:gd name="connsiteY8" fmla="*/ 836 h 10000"/>
              <a:gd name="connsiteX9" fmla="*/ 7174 w 10000"/>
              <a:gd name="connsiteY9" fmla="*/ 836 h 10000"/>
              <a:gd name="connsiteX10" fmla="*/ 7411 w 10000"/>
              <a:gd name="connsiteY10" fmla="*/ 836 h 10000"/>
              <a:gd name="connsiteX11" fmla="*/ 7648 w 10000"/>
              <a:gd name="connsiteY11" fmla="*/ 557 h 10000"/>
              <a:gd name="connsiteX12" fmla="*/ 7884 w 10000"/>
              <a:gd name="connsiteY12" fmla="*/ 557 h 10000"/>
              <a:gd name="connsiteX13" fmla="*/ 8121 w 10000"/>
              <a:gd name="connsiteY13" fmla="*/ 557 h 10000"/>
              <a:gd name="connsiteX14" fmla="*/ 8239 w 10000"/>
              <a:gd name="connsiteY14" fmla="*/ 279 h 10000"/>
              <a:gd name="connsiteX15" fmla="*/ 8358 w 10000"/>
              <a:gd name="connsiteY15" fmla="*/ 0 h 10000"/>
              <a:gd name="connsiteX16" fmla="*/ 8596 w 10000"/>
              <a:gd name="connsiteY16" fmla="*/ 0 h 10000"/>
              <a:gd name="connsiteX17" fmla="*/ 8698 w 10000"/>
              <a:gd name="connsiteY17" fmla="*/ 279 h 10000"/>
              <a:gd name="connsiteX18" fmla="*/ 8934 w 10000"/>
              <a:gd name="connsiteY18" fmla="*/ 279 h 10000"/>
              <a:gd name="connsiteX19" fmla="*/ 9054 w 10000"/>
              <a:gd name="connsiteY19" fmla="*/ 557 h 10000"/>
              <a:gd name="connsiteX20" fmla="*/ 9409 w 10000"/>
              <a:gd name="connsiteY20" fmla="*/ 836 h 10000"/>
              <a:gd name="connsiteX21" fmla="*/ 9645 w 10000"/>
              <a:gd name="connsiteY21" fmla="*/ 1394 h 10000"/>
              <a:gd name="connsiteX22" fmla="*/ 9882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82 w 10000"/>
              <a:gd name="connsiteY26" fmla="*/ 2509 h 10000"/>
              <a:gd name="connsiteX27" fmla="*/ 9882 w 10000"/>
              <a:gd name="connsiteY27" fmla="*/ 2509 h 10000"/>
              <a:gd name="connsiteX28" fmla="*/ 9763 w 10000"/>
              <a:gd name="connsiteY28" fmla="*/ 2509 h 10000"/>
              <a:gd name="connsiteX29" fmla="*/ 9645 w 10000"/>
              <a:gd name="connsiteY29" fmla="*/ 2787 h 10000"/>
              <a:gd name="connsiteX30" fmla="*/ 9526 w 10000"/>
              <a:gd name="connsiteY30" fmla="*/ 3345 h 10000"/>
              <a:gd name="connsiteX31" fmla="*/ 9409 w 10000"/>
              <a:gd name="connsiteY31" fmla="*/ 3624 h 10000"/>
              <a:gd name="connsiteX32" fmla="*/ 9409 w 10000"/>
              <a:gd name="connsiteY32" fmla="*/ 4460 h 10000"/>
              <a:gd name="connsiteX33" fmla="*/ 9291 w 10000"/>
              <a:gd name="connsiteY33" fmla="*/ 4983 h 10000"/>
              <a:gd name="connsiteX34" fmla="*/ 9172 w 10000"/>
              <a:gd name="connsiteY34" fmla="*/ 5819 h 10000"/>
              <a:gd name="connsiteX35" fmla="*/ 8934 w 10000"/>
              <a:gd name="connsiteY35" fmla="*/ 7213 h 10000"/>
              <a:gd name="connsiteX36" fmla="*/ 8816 w 10000"/>
              <a:gd name="connsiteY36" fmla="*/ 8049 h 10000"/>
              <a:gd name="connsiteX37" fmla="*/ 8596 w 10000"/>
              <a:gd name="connsiteY37" fmla="*/ 8606 h 10000"/>
              <a:gd name="connsiteX38" fmla="*/ 8476 w 10000"/>
              <a:gd name="connsiteY38" fmla="*/ 9164 h 10000"/>
              <a:gd name="connsiteX39" fmla="*/ 8239 w 10000"/>
              <a:gd name="connsiteY39" fmla="*/ 9443 h 10000"/>
              <a:gd name="connsiteX40" fmla="*/ 8002 w 10000"/>
              <a:gd name="connsiteY40" fmla="*/ 9721 h 10000"/>
              <a:gd name="connsiteX41" fmla="*/ 7884 w 10000"/>
              <a:gd name="connsiteY41" fmla="*/ 10000 h 10000"/>
              <a:gd name="connsiteX42" fmla="*/ 7767 w 10000"/>
              <a:gd name="connsiteY42" fmla="*/ 10000 h 10000"/>
              <a:gd name="connsiteX43" fmla="*/ 7648 w 10000"/>
              <a:gd name="connsiteY43" fmla="*/ 10000 h 10000"/>
              <a:gd name="connsiteX44" fmla="*/ 7529 w 10000"/>
              <a:gd name="connsiteY44" fmla="*/ 10000 h 10000"/>
              <a:gd name="connsiteX45" fmla="*/ 7529 w 10000"/>
              <a:gd name="connsiteY45" fmla="*/ 9721 h 10000"/>
              <a:gd name="connsiteX46" fmla="*/ 7411 w 10000"/>
              <a:gd name="connsiteY46" fmla="*/ 9443 h 10000"/>
              <a:gd name="connsiteX47" fmla="*/ 7411 w 10000"/>
              <a:gd name="connsiteY47" fmla="*/ 9164 h 10000"/>
              <a:gd name="connsiteX48" fmla="*/ 7411 w 10000"/>
              <a:gd name="connsiteY48" fmla="*/ 8885 h 10000"/>
              <a:gd name="connsiteX49" fmla="*/ 7292 w 10000"/>
              <a:gd name="connsiteY49" fmla="*/ 8328 h 10000"/>
              <a:gd name="connsiteX50" fmla="*/ 7056 w 10000"/>
              <a:gd name="connsiteY50" fmla="*/ 7770 h 10000"/>
              <a:gd name="connsiteX51" fmla="*/ 6701 w 10000"/>
              <a:gd name="connsiteY51" fmla="*/ 7213 h 10000"/>
              <a:gd name="connsiteX52" fmla="*/ 6465 w 10000"/>
              <a:gd name="connsiteY52" fmla="*/ 6934 h 10000"/>
              <a:gd name="connsiteX53" fmla="*/ 6228 w 10000"/>
              <a:gd name="connsiteY53" fmla="*/ 6655 h 10000"/>
              <a:gd name="connsiteX54" fmla="*/ 6110 w 10000"/>
              <a:gd name="connsiteY54" fmla="*/ 6376 h 10000"/>
              <a:gd name="connsiteX55" fmla="*/ 6110 w 10000"/>
              <a:gd name="connsiteY55" fmla="*/ 6098 h 10000"/>
              <a:gd name="connsiteX56" fmla="*/ 6228 w 10000"/>
              <a:gd name="connsiteY56" fmla="*/ 6098 h 10000"/>
              <a:gd name="connsiteX57" fmla="*/ 6346 w 10000"/>
              <a:gd name="connsiteY57" fmla="*/ 6098 h 10000"/>
              <a:gd name="connsiteX58" fmla="*/ 6583 w 10000"/>
              <a:gd name="connsiteY58" fmla="*/ 6098 h 10000"/>
              <a:gd name="connsiteX59" fmla="*/ 6820 w 10000"/>
              <a:gd name="connsiteY59" fmla="*/ 6376 h 10000"/>
              <a:gd name="connsiteX60" fmla="*/ 7174 w 10000"/>
              <a:gd name="connsiteY60" fmla="*/ 6655 h 10000"/>
              <a:gd name="connsiteX61" fmla="*/ 7292 w 10000"/>
              <a:gd name="connsiteY61" fmla="*/ 6655 h 10000"/>
              <a:gd name="connsiteX62" fmla="*/ 7529 w 10000"/>
              <a:gd name="connsiteY62" fmla="*/ 6655 h 10000"/>
              <a:gd name="connsiteX63" fmla="*/ 7648 w 10000"/>
              <a:gd name="connsiteY63" fmla="*/ 6655 h 10000"/>
              <a:gd name="connsiteX64" fmla="*/ 7767 w 10000"/>
              <a:gd name="connsiteY64" fmla="*/ 6655 h 10000"/>
              <a:gd name="connsiteX65" fmla="*/ 7884 w 10000"/>
              <a:gd name="connsiteY65" fmla="*/ 6655 h 10000"/>
              <a:gd name="connsiteX66" fmla="*/ 7884 w 10000"/>
              <a:gd name="connsiteY66" fmla="*/ 6376 h 10000"/>
              <a:gd name="connsiteX67" fmla="*/ 8002 w 10000"/>
              <a:gd name="connsiteY67" fmla="*/ 6098 h 10000"/>
              <a:gd name="connsiteX68" fmla="*/ 8121 w 10000"/>
              <a:gd name="connsiteY68" fmla="*/ 5819 h 10000"/>
              <a:gd name="connsiteX69" fmla="*/ 8121 w 10000"/>
              <a:gd name="connsiteY69" fmla="*/ 5261 h 10000"/>
              <a:gd name="connsiteX70" fmla="*/ 8239 w 10000"/>
              <a:gd name="connsiteY70" fmla="*/ 4460 h 10000"/>
              <a:gd name="connsiteX71" fmla="*/ 8358 w 10000"/>
              <a:gd name="connsiteY71" fmla="*/ 3345 h 10000"/>
              <a:gd name="connsiteX72" fmla="*/ 8476 w 10000"/>
              <a:gd name="connsiteY72" fmla="*/ 2787 h 10000"/>
              <a:gd name="connsiteX73" fmla="*/ 8476 w 10000"/>
              <a:gd name="connsiteY73" fmla="*/ 2230 h 10000"/>
              <a:gd name="connsiteX74" fmla="*/ 8476 w 10000"/>
              <a:gd name="connsiteY74" fmla="*/ 1951 h 10000"/>
              <a:gd name="connsiteX75" fmla="*/ 8476 w 10000"/>
              <a:gd name="connsiteY75" fmla="*/ 1951 h 10000"/>
              <a:gd name="connsiteX76" fmla="*/ 8358 w 10000"/>
              <a:gd name="connsiteY76" fmla="*/ 1951 h 10000"/>
              <a:gd name="connsiteX77" fmla="*/ 8121 w 10000"/>
              <a:gd name="connsiteY77" fmla="*/ 1951 h 10000"/>
              <a:gd name="connsiteX78" fmla="*/ 7884 w 10000"/>
              <a:gd name="connsiteY78" fmla="*/ 1951 h 10000"/>
              <a:gd name="connsiteX79" fmla="*/ 7529 w 10000"/>
              <a:gd name="connsiteY79" fmla="*/ 1951 h 10000"/>
              <a:gd name="connsiteX80" fmla="*/ 7174 w 10000"/>
              <a:gd name="connsiteY80" fmla="*/ 1951 h 10000"/>
              <a:gd name="connsiteX81" fmla="*/ 6701 w 10000"/>
              <a:gd name="connsiteY81" fmla="*/ 2230 h 10000"/>
              <a:gd name="connsiteX82" fmla="*/ 5990 w 10000"/>
              <a:gd name="connsiteY82" fmla="*/ 2230 h 10000"/>
              <a:gd name="connsiteX83" fmla="*/ 5413 w 10000"/>
              <a:gd name="connsiteY83" fmla="*/ 2230 h 10000"/>
              <a:gd name="connsiteX84" fmla="*/ 4821 w 10000"/>
              <a:gd name="connsiteY84" fmla="*/ 2509 h 10000"/>
              <a:gd name="connsiteX85" fmla="*/ 4230 w 10000"/>
              <a:gd name="connsiteY85" fmla="*/ 2787 h 10000"/>
              <a:gd name="connsiteX86" fmla="*/ 3757 w 10000"/>
              <a:gd name="connsiteY86" fmla="*/ 2787 h 10000"/>
              <a:gd name="connsiteX87" fmla="*/ 3284 w 10000"/>
              <a:gd name="connsiteY87" fmla="*/ 3066 h 10000"/>
              <a:gd name="connsiteX88" fmla="*/ 2706 w 10000"/>
              <a:gd name="connsiteY88" fmla="*/ 3345 h 10000"/>
              <a:gd name="connsiteX89" fmla="*/ 1996 w 10000"/>
              <a:gd name="connsiteY89" fmla="*/ 3345 h 10000"/>
              <a:gd name="connsiteX90" fmla="*/ 1287 w 10000"/>
              <a:gd name="connsiteY90" fmla="*/ 3624 h 10000"/>
              <a:gd name="connsiteX91" fmla="*/ 931 w 10000"/>
              <a:gd name="connsiteY91" fmla="*/ 3902 h 10000"/>
              <a:gd name="connsiteX92" fmla="*/ 694 w 10000"/>
              <a:gd name="connsiteY92" fmla="*/ 3902 h 10000"/>
              <a:gd name="connsiteX93" fmla="*/ 0 w 10000"/>
              <a:gd name="connsiteY93" fmla="*/ 2509 h 10000"/>
              <a:gd name="connsiteX94" fmla="*/ 341 w 10000"/>
              <a:gd name="connsiteY94" fmla="*/ 2509 h 10000"/>
              <a:gd name="connsiteX95" fmla="*/ 694 w 10000"/>
              <a:gd name="connsiteY95" fmla="*/ 2509 h 10000"/>
              <a:gd name="connsiteX96" fmla="*/ 1169 w 10000"/>
              <a:gd name="connsiteY96" fmla="*/ 2230 h 10000"/>
              <a:gd name="connsiteX97" fmla="*/ 1169 w 10000"/>
              <a:gd name="connsiteY97" fmla="*/ 2230 h 10000"/>
              <a:gd name="connsiteX0" fmla="*/ 828 w 9659"/>
              <a:gd name="connsiteY0" fmla="*/ 2230 h 10000"/>
              <a:gd name="connsiteX1" fmla="*/ 2603 w 9659"/>
              <a:gd name="connsiteY1" fmla="*/ 1951 h 10000"/>
              <a:gd name="connsiteX2" fmla="*/ 4480 w 9659"/>
              <a:gd name="connsiteY2" fmla="*/ 1394 h 10000"/>
              <a:gd name="connsiteX3" fmla="*/ 4956 w 9659"/>
              <a:gd name="connsiteY3" fmla="*/ 1394 h 10000"/>
              <a:gd name="connsiteX4" fmla="*/ 5429 w 9659"/>
              <a:gd name="connsiteY4" fmla="*/ 1115 h 10000"/>
              <a:gd name="connsiteX5" fmla="*/ 5769 w 9659"/>
              <a:gd name="connsiteY5" fmla="*/ 1115 h 10000"/>
              <a:gd name="connsiteX6" fmla="*/ 6124 w 9659"/>
              <a:gd name="connsiteY6" fmla="*/ 1115 h 10000"/>
              <a:gd name="connsiteX7" fmla="*/ 6360 w 9659"/>
              <a:gd name="connsiteY7" fmla="*/ 836 h 10000"/>
              <a:gd name="connsiteX8" fmla="*/ 6715 w 9659"/>
              <a:gd name="connsiteY8" fmla="*/ 836 h 10000"/>
              <a:gd name="connsiteX9" fmla="*/ 6833 w 9659"/>
              <a:gd name="connsiteY9" fmla="*/ 836 h 10000"/>
              <a:gd name="connsiteX10" fmla="*/ 7070 w 9659"/>
              <a:gd name="connsiteY10" fmla="*/ 836 h 10000"/>
              <a:gd name="connsiteX11" fmla="*/ 7307 w 9659"/>
              <a:gd name="connsiteY11" fmla="*/ 557 h 10000"/>
              <a:gd name="connsiteX12" fmla="*/ 7543 w 9659"/>
              <a:gd name="connsiteY12" fmla="*/ 557 h 10000"/>
              <a:gd name="connsiteX13" fmla="*/ 7780 w 9659"/>
              <a:gd name="connsiteY13" fmla="*/ 557 h 10000"/>
              <a:gd name="connsiteX14" fmla="*/ 7898 w 9659"/>
              <a:gd name="connsiteY14" fmla="*/ 279 h 10000"/>
              <a:gd name="connsiteX15" fmla="*/ 8017 w 9659"/>
              <a:gd name="connsiteY15" fmla="*/ 0 h 10000"/>
              <a:gd name="connsiteX16" fmla="*/ 8255 w 9659"/>
              <a:gd name="connsiteY16" fmla="*/ 0 h 10000"/>
              <a:gd name="connsiteX17" fmla="*/ 8357 w 9659"/>
              <a:gd name="connsiteY17" fmla="*/ 279 h 10000"/>
              <a:gd name="connsiteX18" fmla="*/ 8593 w 9659"/>
              <a:gd name="connsiteY18" fmla="*/ 279 h 10000"/>
              <a:gd name="connsiteX19" fmla="*/ 8713 w 9659"/>
              <a:gd name="connsiteY19" fmla="*/ 557 h 10000"/>
              <a:gd name="connsiteX20" fmla="*/ 9068 w 9659"/>
              <a:gd name="connsiteY20" fmla="*/ 836 h 10000"/>
              <a:gd name="connsiteX21" fmla="*/ 9304 w 9659"/>
              <a:gd name="connsiteY21" fmla="*/ 1394 h 10000"/>
              <a:gd name="connsiteX22" fmla="*/ 9541 w 9659"/>
              <a:gd name="connsiteY22" fmla="*/ 1672 h 10000"/>
              <a:gd name="connsiteX23" fmla="*/ 9659 w 9659"/>
              <a:gd name="connsiteY23" fmla="*/ 1951 h 10000"/>
              <a:gd name="connsiteX24" fmla="*/ 9659 w 9659"/>
              <a:gd name="connsiteY24" fmla="*/ 1951 h 10000"/>
              <a:gd name="connsiteX25" fmla="*/ 9659 w 9659"/>
              <a:gd name="connsiteY25" fmla="*/ 2230 h 10000"/>
              <a:gd name="connsiteX26" fmla="*/ 9541 w 9659"/>
              <a:gd name="connsiteY26" fmla="*/ 2509 h 10000"/>
              <a:gd name="connsiteX27" fmla="*/ 9541 w 9659"/>
              <a:gd name="connsiteY27" fmla="*/ 2509 h 10000"/>
              <a:gd name="connsiteX28" fmla="*/ 9422 w 9659"/>
              <a:gd name="connsiteY28" fmla="*/ 2509 h 10000"/>
              <a:gd name="connsiteX29" fmla="*/ 9304 w 9659"/>
              <a:gd name="connsiteY29" fmla="*/ 2787 h 10000"/>
              <a:gd name="connsiteX30" fmla="*/ 9185 w 9659"/>
              <a:gd name="connsiteY30" fmla="*/ 3345 h 10000"/>
              <a:gd name="connsiteX31" fmla="*/ 9068 w 9659"/>
              <a:gd name="connsiteY31" fmla="*/ 3624 h 10000"/>
              <a:gd name="connsiteX32" fmla="*/ 9068 w 9659"/>
              <a:gd name="connsiteY32" fmla="*/ 4460 h 10000"/>
              <a:gd name="connsiteX33" fmla="*/ 8950 w 9659"/>
              <a:gd name="connsiteY33" fmla="*/ 4983 h 10000"/>
              <a:gd name="connsiteX34" fmla="*/ 8831 w 9659"/>
              <a:gd name="connsiteY34" fmla="*/ 5819 h 10000"/>
              <a:gd name="connsiteX35" fmla="*/ 8593 w 9659"/>
              <a:gd name="connsiteY35" fmla="*/ 7213 h 10000"/>
              <a:gd name="connsiteX36" fmla="*/ 8475 w 9659"/>
              <a:gd name="connsiteY36" fmla="*/ 8049 h 10000"/>
              <a:gd name="connsiteX37" fmla="*/ 8255 w 9659"/>
              <a:gd name="connsiteY37" fmla="*/ 8606 h 10000"/>
              <a:gd name="connsiteX38" fmla="*/ 8135 w 9659"/>
              <a:gd name="connsiteY38" fmla="*/ 9164 h 10000"/>
              <a:gd name="connsiteX39" fmla="*/ 7898 w 9659"/>
              <a:gd name="connsiteY39" fmla="*/ 9443 h 10000"/>
              <a:gd name="connsiteX40" fmla="*/ 7661 w 9659"/>
              <a:gd name="connsiteY40" fmla="*/ 9721 h 10000"/>
              <a:gd name="connsiteX41" fmla="*/ 7543 w 9659"/>
              <a:gd name="connsiteY41" fmla="*/ 10000 h 10000"/>
              <a:gd name="connsiteX42" fmla="*/ 7426 w 9659"/>
              <a:gd name="connsiteY42" fmla="*/ 10000 h 10000"/>
              <a:gd name="connsiteX43" fmla="*/ 7307 w 9659"/>
              <a:gd name="connsiteY43" fmla="*/ 10000 h 10000"/>
              <a:gd name="connsiteX44" fmla="*/ 7188 w 9659"/>
              <a:gd name="connsiteY44" fmla="*/ 10000 h 10000"/>
              <a:gd name="connsiteX45" fmla="*/ 7188 w 9659"/>
              <a:gd name="connsiteY45" fmla="*/ 9721 h 10000"/>
              <a:gd name="connsiteX46" fmla="*/ 7070 w 9659"/>
              <a:gd name="connsiteY46" fmla="*/ 9443 h 10000"/>
              <a:gd name="connsiteX47" fmla="*/ 7070 w 9659"/>
              <a:gd name="connsiteY47" fmla="*/ 9164 h 10000"/>
              <a:gd name="connsiteX48" fmla="*/ 7070 w 9659"/>
              <a:gd name="connsiteY48" fmla="*/ 8885 h 10000"/>
              <a:gd name="connsiteX49" fmla="*/ 6951 w 9659"/>
              <a:gd name="connsiteY49" fmla="*/ 8328 h 10000"/>
              <a:gd name="connsiteX50" fmla="*/ 6715 w 9659"/>
              <a:gd name="connsiteY50" fmla="*/ 7770 h 10000"/>
              <a:gd name="connsiteX51" fmla="*/ 6360 w 9659"/>
              <a:gd name="connsiteY51" fmla="*/ 7213 h 10000"/>
              <a:gd name="connsiteX52" fmla="*/ 6124 w 9659"/>
              <a:gd name="connsiteY52" fmla="*/ 6934 h 10000"/>
              <a:gd name="connsiteX53" fmla="*/ 5887 w 9659"/>
              <a:gd name="connsiteY53" fmla="*/ 6655 h 10000"/>
              <a:gd name="connsiteX54" fmla="*/ 5769 w 9659"/>
              <a:gd name="connsiteY54" fmla="*/ 6376 h 10000"/>
              <a:gd name="connsiteX55" fmla="*/ 5769 w 9659"/>
              <a:gd name="connsiteY55" fmla="*/ 6098 h 10000"/>
              <a:gd name="connsiteX56" fmla="*/ 5887 w 9659"/>
              <a:gd name="connsiteY56" fmla="*/ 6098 h 10000"/>
              <a:gd name="connsiteX57" fmla="*/ 6005 w 9659"/>
              <a:gd name="connsiteY57" fmla="*/ 6098 h 10000"/>
              <a:gd name="connsiteX58" fmla="*/ 6242 w 9659"/>
              <a:gd name="connsiteY58" fmla="*/ 6098 h 10000"/>
              <a:gd name="connsiteX59" fmla="*/ 6479 w 9659"/>
              <a:gd name="connsiteY59" fmla="*/ 6376 h 10000"/>
              <a:gd name="connsiteX60" fmla="*/ 6833 w 9659"/>
              <a:gd name="connsiteY60" fmla="*/ 6655 h 10000"/>
              <a:gd name="connsiteX61" fmla="*/ 6951 w 9659"/>
              <a:gd name="connsiteY61" fmla="*/ 6655 h 10000"/>
              <a:gd name="connsiteX62" fmla="*/ 7188 w 9659"/>
              <a:gd name="connsiteY62" fmla="*/ 6655 h 10000"/>
              <a:gd name="connsiteX63" fmla="*/ 7307 w 9659"/>
              <a:gd name="connsiteY63" fmla="*/ 6655 h 10000"/>
              <a:gd name="connsiteX64" fmla="*/ 7426 w 9659"/>
              <a:gd name="connsiteY64" fmla="*/ 6655 h 10000"/>
              <a:gd name="connsiteX65" fmla="*/ 7543 w 9659"/>
              <a:gd name="connsiteY65" fmla="*/ 6655 h 10000"/>
              <a:gd name="connsiteX66" fmla="*/ 7543 w 9659"/>
              <a:gd name="connsiteY66" fmla="*/ 6376 h 10000"/>
              <a:gd name="connsiteX67" fmla="*/ 7661 w 9659"/>
              <a:gd name="connsiteY67" fmla="*/ 6098 h 10000"/>
              <a:gd name="connsiteX68" fmla="*/ 7780 w 9659"/>
              <a:gd name="connsiteY68" fmla="*/ 5819 h 10000"/>
              <a:gd name="connsiteX69" fmla="*/ 7780 w 9659"/>
              <a:gd name="connsiteY69" fmla="*/ 5261 h 10000"/>
              <a:gd name="connsiteX70" fmla="*/ 7898 w 9659"/>
              <a:gd name="connsiteY70" fmla="*/ 4460 h 10000"/>
              <a:gd name="connsiteX71" fmla="*/ 8017 w 9659"/>
              <a:gd name="connsiteY71" fmla="*/ 3345 h 10000"/>
              <a:gd name="connsiteX72" fmla="*/ 8135 w 9659"/>
              <a:gd name="connsiteY72" fmla="*/ 2787 h 10000"/>
              <a:gd name="connsiteX73" fmla="*/ 8135 w 9659"/>
              <a:gd name="connsiteY73" fmla="*/ 2230 h 10000"/>
              <a:gd name="connsiteX74" fmla="*/ 8135 w 9659"/>
              <a:gd name="connsiteY74" fmla="*/ 1951 h 10000"/>
              <a:gd name="connsiteX75" fmla="*/ 8135 w 9659"/>
              <a:gd name="connsiteY75" fmla="*/ 1951 h 10000"/>
              <a:gd name="connsiteX76" fmla="*/ 8017 w 9659"/>
              <a:gd name="connsiteY76" fmla="*/ 1951 h 10000"/>
              <a:gd name="connsiteX77" fmla="*/ 7780 w 9659"/>
              <a:gd name="connsiteY77" fmla="*/ 1951 h 10000"/>
              <a:gd name="connsiteX78" fmla="*/ 7543 w 9659"/>
              <a:gd name="connsiteY78" fmla="*/ 1951 h 10000"/>
              <a:gd name="connsiteX79" fmla="*/ 7188 w 9659"/>
              <a:gd name="connsiteY79" fmla="*/ 1951 h 10000"/>
              <a:gd name="connsiteX80" fmla="*/ 6833 w 9659"/>
              <a:gd name="connsiteY80" fmla="*/ 1951 h 10000"/>
              <a:gd name="connsiteX81" fmla="*/ 6360 w 9659"/>
              <a:gd name="connsiteY81" fmla="*/ 2230 h 10000"/>
              <a:gd name="connsiteX82" fmla="*/ 5649 w 9659"/>
              <a:gd name="connsiteY82" fmla="*/ 2230 h 10000"/>
              <a:gd name="connsiteX83" fmla="*/ 5072 w 9659"/>
              <a:gd name="connsiteY83" fmla="*/ 2230 h 10000"/>
              <a:gd name="connsiteX84" fmla="*/ 4480 w 9659"/>
              <a:gd name="connsiteY84" fmla="*/ 2509 h 10000"/>
              <a:gd name="connsiteX85" fmla="*/ 3889 w 9659"/>
              <a:gd name="connsiteY85" fmla="*/ 2787 h 10000"/>
              <a:gd name="connsiteX86" fmla="*/ 3416 w 9659"/>
              <a:gd name="connsiteY86" fmla="*/ 2787 h 10000"/>
              <a:gd name="connsiteX87" fmla="*/ 2943 w 9659"/>
              <a:gd name="connsiteY87" fmla="*/ 3066 h 10000"/>
              <a:gd name="connsiteX88" fmla="*/ 2365 w 9659"/>
              <a:gd name="connsiteY88" fmla="*/ 3345 h 10000"/>
              <a:gd name="connsiteX89" fmla="*/ 1655 w 9659"/>
              <a:gd name="connsiteY89" fmla="*/ 3345 h 10000"/>
              <a:gd name="connsiteX90" fmla="*/ 946 w 9659"/>
              <a:gd name="connsiteY90" fmla="*/ 3624 h 10000"/>
              <a:gd name="connsiteX91" fmla="*/ 590 w 9659"/>
              <a:gd name="connsiteY91" fmla="*/ 3902 h 10000"/>
              <a:gd name="connsiteX92" fmla="*/ 353 w 9659"/>
              <a:gd name="connsiteY92" fmla="*/ 3902 h 10000"/>
              <a:gd name="connsiteX93" fmla="*/ 0 w 9659"/>
              <a:gd name="connsiteY93" fmla="*/ 2509 h 10000"/>
              <a:gd name="connsiteX94" fmla="*/ 353 w 9659"/>
              <a:gd name="connsiteY94" fmla="*/ 2509 h 10000"/>
              <a:gd name="connsiteX95" fmla="*/ 828 w 9659"/>
              <a:gd name="connsiteY95" fmla="*/ 2230 h 10000"/>
              <a:gd name="connsiteX96" fmla="*/ 828 w 9659"/>
              <a:gd name="connsiteY96" fmla="*/ 2230 h 10000"/>
              <a:gd name="connsiteX0" fmla="*/ 574 w 9717"/>
              <a:gd name="connsiteY0" fmla="*/ 2230 h 10000"/>
              <a:gd name="connsiteX1" fmla="*/ 2412 w 9717"/>
              <a:gd name="connsiteY1" fmla="*/ 1951 h 10000"/>
              <a:gd name="connsiteX2" fmla="*/ 4355 w 9717"/>
              <a:gd name="connsiteY2" fmla="*/ 1394 h 10000"/>
              <a:gd name="connsiteX3" fmla="*/ 4848 w 9717"/>
              <a:gd name="connsiteY3" fmla="*/ 1394 h 10000"/>
              <a:gd name="connsiteX4" fmla="*/ 5338 w 9717"/>
              <a:gd name="connsiteY4" fmla="*/ 1115 h 10000"/>
              <a:gd name="connsiteX5" fmla="*/ 5690 w 9717"/>
              <a:gd name="connsiteY5" fmla="*/ 1115 h 10000"/>
              <a:gd name="connsiteX6" fmla="*/ 6057 w 9717"/>
              <a:gd name="connsiteY6" fmla="*/ 1115 h 10000"/>
              <a:gd name="connsiteX7" fmla="*/ 6302 w 9717"/>
              <a:gd name="connsiteY7" fmla="*/ 836 h 10000"/>
              <a:gd name="connsiteX8" fmla="*/ 6669 w 9717"/>
              <a:gd name="connsiteY8" fmla="*/ 836 h 10000"/>
              <a:gd name="connsiteX9" fmla="*/ 6791 w 9717"/>
              <a:gd name="connsiteY9" fmla="*/ 836 h 10000"/>
              <a:gd name="connsiteX10" fmla="*/ 7037 w 9717"/>
              <a:gd name="connsiteY10" fmla="*/ 836 h 10000"/>
              <a:gd name="connsiteX11" fmla="*/ 7282 w 9717"/>
              <a:gd name="connsiteY11" fmla="*/ 557 h 10000"/>
              <a:gd name="connsiteX12" fmla="*/ 7526 w 9717"/>
              <a:gd name="connsiteY12" fmla="*/ 557 h 10000"/>
              <a:gd name="connsiteX13" fmla="*/ 7772 w 9717"/>
              <a:gd name="connsiteY13" fmla="*/ 557 h 10000"/>
              <a:gd name="connsiteX14" fmla="*/ 7894 w 9717"/>
              <a:gd name="connsiteY14" fmla="*/ 279 h 10000"/>
              <a:gd name="connsiteX15" fmla="*/ 8017 w 9717"/>
              <a:gd name="connsiteY15" fmla="*/ 0 h 10000"/>
              <a:gd name="connsiteX16" fmla="*/ 8263 w 9717"/>
              <a:gd name="connsiteY16" fmla="*/ 0 h 10000"/>
              <a:gd name="connsiteX17" fmla="*/ 8369 w 9717"/>
              <a:gd name="connsiteY17" fmla="*/ 279 h 10000"/>
              <a:gd name="connsiteX18" fmla="*/ 8613 w 9717"/>
              <a:gd name="connsiteY18" fmla="*/ 279 h 10000"/>
              <a:gd name="connsiteX19" fmla="*/ 8738 w 9717"/>
              <a:gd name="connsiteY19" fmla="*/ 557 h 10000"/>
              <a:gd name="connsiteX20" fmla="*/ 9105 w 9717"/>
              <a:gd name="connsiteY20" fmla="*/ 836 h 10000"/>
              <a:gd name="connsiteX21" fmla="*/ 9349 w 9717"/>
              <a:gd name="connsiteY21" fmla="*/ 1394 h 10000"/>
              <a:gd name="connsiteX22" fmla="*/ 9595 w 9717"/>
              <a:gd name="connsiteY22" fmla="*/ 1672 h 10000"/>
              <a:gd name="connsiteX23" fmla="*/ 9717 w 9717"/>
              <a:gd name="connsiteY23" fmla="*/ 1951 h 10000"/>
              <a:gd name="connsiteX24" fmla="*/ 9717 w 9717"/>
              <a:gd name="connsiteY24" fmla="*/ 1951 h 10000"/>
              <a:gd name="connsiteX25" fmla="*/ 9717 w 9717"/>
              <a:gd name="connsiteY25" fmla="*/ 2230 h 10000"/>
              <a:gd name="connsiteX26" fmla="*/ 9595 w 9717"/>
              <a:gd name="connsiteY26" fmla="*/ 2509 h 10000"/>
              <a:gd name="connsiteX27" fmla="*/ 9595 w 9717"/>
              <a:gd name="connsiteY27" fmla="*/ 2509 h 10000"/>
              <a:gd name="connsiteX28" fmla="*/ 9472 w 9717"/>
              <a:gd name="connsiteY28" fmla="*/ 2509 h 10000"/>
              <a:gd name="connsiteX29" fmla="*/ 9349 w 9717"/>
              <a:gd name="connsiteY29" fmla="*/ 2787 h 10000"/>
              <a:gd name="connsiteX30" fmla="*/ 9226 w 9717"/>
              <a:gd name="connsiteY30" fmla="*/ 3345 h 10000"/>
              <a:gd name="connsiteX31" fmla="*/ 9105 w 9717"/>
              <a:gd name="connsiteY31" fmla="*/ 3624 h 10000"/>
              <a:gd name="connsiteX32" fmla="*/ 9105 w 9717"/>
              <a:gd name="connsiteY32" fmla="*/ 4460 h 10000"/>
              <a:gd name="connsiteX33" fmla="*/ 8983 w 9717"/>
              <a:gd name="connsiteY33" fmla="*/ 4983 h 10000"/>
              <a:gd name="connsiteX34" fmla="*/ 8860 w 9717"/>
              <a:gd name="connsiteY34" fmla="*/ 5819 h 10000"/>
              <a:gd name="connsiteX35" fmla="*/ 8613 w 9717"/>
              <a:gd name="connsiteY35" fmla="*/ 7213 h 10000"/>
              <a:gd name="connsiteX36" fmla="*/ 8491 w 9717"/>
              <a:gd name="connsiteY36" fmla="*/ 8049 h 10000"/>
              <a:gd name="connsiteX37" fmla="*/ 8263 w 9717"/>
              <a:gd name="connsiteY37" fmla="*/ 8606 h 10000"/>
              <a:gd name="connsiteX38" fmla="*/ 8139 w 9717"/>
              <a:gd name="connsiteY38" fmla="*/ 9164 h 10000"/>
              <a:gd name="connsiteX39" fmla="*/ 7894 w 9717"/>
              <a:gd name="connsiteY39" fmla="*/ 9443 h 10000"/>
              <a:gd name="connsiteX40" fmla="*/ 7648 w 9717"/>
              <a:gd name="connsiteY40" fmla="*/ 9721 h 10000"/>
              <a:gd name="connsiteX41" fmla="*/ 7526 w 9717"/>
              <a:gd name="connsiteY41" fmla="*/ 10000 h 10000"/>
              <a:gd name="connsiteX42" fmla="*/ 7405 w 9717"/>
              <a:gd name="connsiteY42" fmla="*/ 10000 h 10000"/>
              <a:gd name="connsiteX43" fmla="*/ 7282 w 9717"/>
              <a:gd name="connsiteY43" fmla="*/ 10000 h 10000"/>
              <a:gd name="connsiteX44" fmla="*/ 7159 w 9717"/>
              <a:gd name="connsiteY44" fmla="*/ 10000 h 10000"/>
              <a:gd name="connsiteX45" fmla="*/ 7159 w 9717"/>
              <a:gd name="connsiteY45" fmla="*/ 9721 h 10000"/>
              <a:gd name="connsiteX46" fmla="*/ 7037 w 9717"/>
              <a:gd name="connsiteY46" fmla="*/ 9443 h 10000"/>
              <a:gd name="connsiteX47" fmla="*/ 7037 w 9717"/>
              <a:gd name="connsiteY47" fmla="*/ 9164 h 10000"/>
              <a:gd name="connsiteX48" fmla="*/ 7037 w 9717"/>
              <a:gd name="connsiteY48" fmla="*/ 8885 h 10000"/>
              <a:gd name="connsiteX49" fmla="*/ 6913 w 9717"/>
              <a:gd name="connsiteY49" fmla="*/ 8328 h 10000"/>
              <a:gd name="connsiteX50" fmla="*/ 6669 w 9717"/>
              <a:gd name="connsiteY50" fmla="*/ 7770 h 10000"/>
              <a:gd name="connsiteX51" fmla="*/ 6302 w 9717"/>
              <a:gd name="connsiteY51" fmla="*/ 7213 h 10000"/>
              <a:gd name="connsiteX52" fmla="*/ 6057 w 9717"/>
              <a:gd name="connsiteY52" fmla="*/ 6934 h 10000"/>
              <a:gd name="connsiteX53" fmla="*/ 5812 w 9717"/>
              <a:gd name="connsiteY53" fmla="*/ 6655 h 10000"/>
              <a:gd name="connsiteX54" fmla="*/ 5690 w 9717"/>
              <a:gd name="connsiteY54" fmla="*/ 6376 h 10000"/>
              <a:gd name="connsiteX55" fmla="*/ 5690 w 9717"/>
              <a:gd name="connsiteY55" fmla="*/ 6098 h 10000"/>
              <a:gd name="connsiteX56" fmla="*/ 5812 w 9717"/>
              <a:gd name="connsiteY56" fmla="*/ 6098 h 10000"/>
              <a:gd name="connsiteX57" fmla="*/ 5934 w 9717"/>
              <a:gd name="connsiteY57" fmla="*/ 6098 h 10000"/>
              <a:gd name="connsiteX58" fmla="*/ 6179 w 9717"/>
              <a:gd name="connsiteY58" fmla="*/ 6098 h 10000"/>
              <a:gd name="connsiteX59" fmla="*/ 6425 w 9717"/>
              <a:gd name="connsiteY59" fmla="*/ 6376 h 10000"/>
              <a:gd name="connsiteX60" fmla="*/ 6791 w 9717"/>
              <a:gd name="connsiteY60" fmla="*/ 6655 h 10000"/>
              <a:gd name="connsiteX61" fmla="*/ 6913 w 9717"/>
              <a:gd name="connsiteY61" fmla="*/ 6655 h 10000"/>
              <a:gd name="connsiteX62" fmla="*/ 7159 w 9717"/>
              <a:gd name="connsiteY62" fmla="*/ 6655 h 10000"/>
              <a:gd name="connsiteX63" fmla="*/ 7282 w 9717"/>
              <a:gd name="connsiteY63" fmla="*/ 6655 h 10000"/>
              <a:gd name="connsiteX64" fmla="*/ 7405 w 9717"/>
              <a:gd name="connsiteY64" fmla="*/ 6655 h 10000"/>
              <a:gd name="connsiteX65" fmla="*/ 7526 w 9717"/>
              <a:gd name="connsiteY65" fmla="*/ 6655 h 10000"/>
              <a:gd name="connsiteX66" fmla="*/ 7526 w 9717"/>
              <a:gd name="connsiteY66" fmla="*/ 6376 h 10000"/>
              <a:gd name="connsiteX67" fmla="*/ 7648 w 9717"/>
              <a:gd name="connsiteY67" fmla="*/ 6098 h 10000"/>
              <a:gd name="connsiteX68" fmla="*/ 7772 w 9717"/>
              <a:gd name="connsiteY68" fmla="*/ 5819 h 10000"/>
              <a:gd name="connsiteX69" fmla="*/ 7772 w 9717"/>
              <a:gd name="connsiteY69" fmla="*/ 5261 h 10000"/>
              <a:gd name="connsiteX70" fmla="*/ 7894 w 9717"/>
              <a:gd name="connsiteY70" fmla="*/ 4460 h 10000"/>
              <a:gd name="connsiteX71" fmla="*/ 8017 w 9717"/>
              <a:gd name="connsiteY71" fmla="*/ 3345 h 10000"/>
              <a:gd name="connsiteX72" fmla="*/ 8139 w 9717"/>
              <a:gd name="connsiteY72" fmla="*/ 2787 h 10000"/>
              <a:gd name="connsiteX73" fmla="*/ 8139 w 9717"/>
              <a:gd name="connsiteY73" fmla="*/ 2230 h 10000"/>
              <a:gd name="connsiteX74" fmla="*/ 8139 w 9717"/>
              <a:gd name="connsiteY74" fmla="*/ 1951 h 10000"/>
              <a:gd name="connsiteX75" fmla="*/ 8139 w 9717"/>
              <a:gd name="connsiteY75" fmla="*/ 1951 h 10000"/>
              <a:gd name="connsiteX76" fmla="*/ 8017 w 9717"/>
              <a:gd name="connsiteY76" fmla="*/ 1951 h 10000"/>
              <a:gd name="connsiteX77" fmla="*/ 7772 w 9717"/>
              <a:gd name="connsiteY77" fmla="*/ 1951 h 10000"/>
              <a:gd name="connsiteX78" fmla="*/ 7526 w 9717"/>
              <a:gd name="connsiteY78" fmla="*/ 1951 h 10000"/>
              <a:gd name="connsiteX79" fmla="*/ 7159 w 9717"/>
              <a:gd name="connsiteY79" fmla="*/ 1951 h 10000"/>
              <a:gd name="connsiteX80" fmla="*/ 6791 w 9717"/>
              <a:gd name="connsiteY80" fmla="*/ 1951 h 10000"/>
              <a:gd name="connsiteX81" fmla="*/ 6302 w 9717"/>
              <a:gd name="connsiteY81" fmla="*/ 2230 h 10000"/>
              <a:gd name="connsiteX82" fmla="*/ 5565 w 9717"/>
              <a:gd name="connsiteY82" fmla="*/ 2230 h 10000"/>
              <a:gd name="connsiteX83" fmla="*/ 4968 w 9717"/>
              <a:gd name="connsiteY83" fmla="*/ 2230 h 10000"/>
              <a:gd name="connsiteX84" fmla="*/ 4355 w 9717"/>
              <a:gd name="connsiteY84" fmla="*/ 2509 h 10000"/>
              <a:gd name="connsiteX85" fmla="*/ 3743 w 9717"/>
              <a:gd name="connsiteY85" fmla="*/ 2787 h 10000"/>
              <a:gd name="connsiteX86" fmla="*/ 3254 w 9717"/>
              <a:gd name="connsiteY86" fmla="*/ 2787 h 10000"/>
              <a:gd name="connsiteX87" fmla="*/ 2764 w 9717"/>
              <a:gd name="connsiteY87" fmla="*/ 3066 h 10000"/>
              <a:gd name="connsiteX88" fmla="*/ 2165 w 9717"/>
              <a:gd name="connsiteY88" fmla="*/ 3345 h 10000"/>
              <a:gd name="connsiteX89" fmla="*/ 1430 w 9717"/>
              <a:gd name="connsiteY89" fmla="*/ 3345 h 10000"/>
              <a:gd name="connsiteX90" fmla="*/ 696 w 9717"/>
              <a:gd name="connsiteY90" fmla="*/ 3624 h 10000"/>
              <a:gd name="connsiteX91" fmla="*/ 328 w 9717"/>
              <a:gd name="connsiteY91" fmla="*/ 3902 h 10000"/>
              <a:gd name="connsiteX92" fmla="*/ 82 w 9717"/>
              <a:gd name="connsiteY92" fmla="*/ 3902 h 10000"/>
              <a:gd name="connsiteX93" fmla="*/ 82 w 9717"/>
              <a:gd name="connsiteY93" fmla="*/ 2509 h 10000"/>
              <a:gd name="connsiteX94" fmla="*/ 574 w 9717"/>
              <a:gd name="connsiteY94" fmla="*/ 2230 h 10000"/>
              <a:gd name="connsiteX95" fmla="*/ 574 w 9717"/>
              <a:gd name="connsiteY95" fmla="*/ 2230 h 10000"/>
              <a:gd name="connsiteX0" fmla="*/ 507 w 9916"/>
              <a:gd name="connsiteY0" fmla="*/ 2230 h 10000"/>
              <a:gd name="connsiteX1" fmla="*/ 2398 w 9916"/>
              <a:gd name="connsiteY1" fmla="*/ 1951 h 10000"/>
              <a:gd name="connsiteX2" fmla="*/ 4398 w 9916"/>
              <a:gd name="connsiteY2" fmla="*/ 1394 h 10000"/>
              <a:gd name="connsiteX3" fmla="*/ 4905 w 9916"/>
              <a:gd name="connsiteY3" fmla="*/ 1394 h 10000"/>
              <a:gd name="connsiteX4" fmla="*/ 5409 w 9916"/>
              <a:gd name="connsiteY4" fmla="*/ 1115 h 10000"/>
              <a:gd name="connsiteX5" fmla="*/ 5772 w 9916"/>
              <a:gd name="connsiteY5" fmla="*/ 1115 h 10000"/>
              <a:gd name="connsiteX6" fmla="*/ 6149 w 9916"/>
              <a:gd name="connsiteY6" fmla="*/ 1115 h 10000"/>
              <a:gd name="connsiteX7" fmla="*/ 6402 w 9916"/>
              <a:gd name="connsiteY7" fmla="*/ 836 h 10000"/>
              <a:gd name="connsiteX8" fmla="*/ 6779 w 9916"/>
              <a:gd name="connsiteY8" fmla="*/ 836 h 10000"/>
              <a:gd name="connsiteX9" fmla="*/ 6905 w 9916"/>
              <a:gd name="connsiteY9" fmla="*/ 836 h 10000"/>
              <a:gd name="connsiteX10" fmla="*/ 7158 w 9916"/>
              <a:gd name="connsiteY10" fmla="*/ 836 h 10000"/>
              <a:gd name="connsiteX11" fmla="*/ 7410 w 9916"/>
              <a:gd name="connsiteY11" fmla="*/ 557 h 10000"/>
              <a:gd name="connsiteX12" fmla="*/ 7661 w 9916"/>
              <a:gd name="connsiteY12" fmla="*/ 557 h 10000"/>
              <a:gd name="connsiteX13" fmla="*/ 7914 w 9916"/>
              <a:gd name="connsiteY13" fmla="*/ 557 h 10000"/>
              <a:gd name="connsiteX14" fmla="*/ 8040 w 9916"/>
              <a:gd name="connsiteY14" fmla="*/ 279 h 10000"/>
              <a:gd name="connsiteX15" fmla="*/ 8166 w 9916"/>
              <a:gd name="connsiteY15" fmla="*/ 0 h 10000"/>
              <a:gd name="connsiteX16" fmla="*/ 8420 w 9916"/>
              <a:gd name="connsiteY16" fmla="*/ 0 h 10000"/>
              <a:gd name="connsiteX17" fmla="*/ 8529 w 9916"/>
              <a:gd name="connsiteY17" fmla="*/ 279 h 10000"/>
              <a:gd name="connsiteX18" fmla="*/ 8780 w 9916"/>
              <a:gd name="connsiteY18" fmla="*/ 279 h 10000"/>
              <a:gd name="connsiteX19" fmla="*/ 8908 w 9916"/>
              <a:gd name="connsiteY19" fmla="*/ 557 h 10000"/>
              <a:gd name="connsiteX20" fmla="*/ 9286 w 9916"/>
              <a:gd name="connsiteY20" fmla="*/ 836 h 10000"/>
              <a:gd name="connsiteX21" fmla="*/ 9537 w 9916"/>
              <a:gd name="connsiteY21" fmla="*/ 1394 h 10000"/>
              <a:gd name="connsiteX22" fmla="*/ 9790 w 9916"/>
              <a:gd name="connsiteY22" fmla="*/ 1672 h 10000"/>
              <a:gd name="connsiteX23" fmla="*/ 9916 w 9916"/>
              <a:gd name="connsiteY23" fmla="*/ 1951 h 10000"/>
              <a:gd name="connsiteX24" fmla="*/ 9916 w 9916"/>
              <a:gd name="connsiteY24" fmla="*/ 1951 h 10000"/>
              <a:gd name="connsiteX25" fmla="*/ 9916 w 9916"/>
              <a:gd name="connsiteY25" fmla="*/ 2230 h 10000"/>
              <a:gd name="connsiteX26" fmla="*/ 9790 w 9916"/>
              <a:gd name="connsiteY26" fmla="*/ 2509 h 10000"/>
              <a:gd name="connsiteX27" fmla="*/ 9790 w 9916"/>
              <a:gd name="connsiteY27" fmla="*/ 2509 h 10000"/>
              <a:gd name="connsiteX28" fmla="*/ 9664 w 9916"/>
              <a:gd name="connsiteY28" fmla="*/ 2509 h 10000"/>
              <a:gd name="connsiteX29" fmla="*/ 9537 w 9916"/>
              <a:gd name="connsiteY29" fmla="*/ 2787 h 10000"/>
              <a:gd name="connsiteX30" fmla="*/ 9411 w 9916"/>
              <a:gd name="connsiteY30" fmla="*/ 3345 h 10000"/>
              <a:gd name="connsiteX31" fmla="*/ 9286 w 9916"/>
              <a:gd name="connsiteY31" fmla="*/ 3624 h 10000"/>
              <a:gd name="connsiteX32" fmla="*/ 9286 w 9916"/>
              <a:gd name="connsiteY32" fmla="*/ 4460 h 10000"/>
              <a:gd name="connsiteX33" fmla="*/ 9161 w 9916"/>
              <a:gd name="connsiteY33" fmla="*/ 4983 h 10000"/>
              <a:gd name="connsiteX34" fmla="*/ 9034 w 9916"/>
              <a:gd name="connsiteY34" fmla="*/ 5819 h 10000"/>
              <a:gd name="connsiteX35" fmla="*/ 8780 w 9916"/>
              <a:gd name="connsiteY35" fmla="*/ 7213 h 10000"/>
              <a:gd name="connsiteX36" fmla="*/ 8654 w 9916"/>
              <a:gd name="connsiteY36" fmla="*/ 8049 h 10000"/>
              <a:gd name="connsiteX37" fmla="*/ 8420 w 9916"/>
              <a:gd name="connsiteY37" fmla="*/ 8606 h 10000"/>
              <a:gd name="connsiteX38" fmla="*/ 8292 w 9916"/>
              <a:gd name="connsiteY38" fmla="*/ 9164 h 10000"/>
              <a:gd name="connsiteX39" fmla="*/ 8040 w 9916"/>
              <a:gd name="connsiteY39" fmla="*/ 9443 h 10000"/>
              <a:gd name="connsiteX40" fmla="*/ 7787 w 9916"/>
              <a:gd name="connsiteY40" fmla="*/ 9721 h 10000"/>
              <a:gd name="connsiteX41" fmla="*/ 7661 w 9916"/>
              <a:gd name="connsiteY41" fmla="*/ 10000 h 10000"/>
              <a:gd name="connsiteX42" fmla="*/ 7537 w 9916"/>
              <a:gd name="connsiteY42" fmla="*/ 10000 h 10000"/>
              <a:gd name="connsiteX43" fmla="*/ 7410 w 9916"/>
              <a:gd name="connsiteY43" fmla="*/ 10000 h 10000"/>
              <a:gd name="connsiteX44" fmla="*/ 7284 w 9916"/>
              <a:gd name="connsiteY44" fmla="*/ 10000 h 10000"/>
              <a:gd name="connsiteX45" fmla="*/ 7284 w 9916"/>
              <a:gd name="connsiteY45" fmla="*/ 9721 h 10000"/>
              <a:gd name="connsiteX46" fmla="*/ 7158 w 9916"/>
              <a:gd name="connsiteY46" fmla="*/ 9443 h 10000"/>
              <a:gd name="connsiteX47" fmla="*/ 7158 w 9916"/>
              <a:gd name="connsiteY47" fmla="*/ 9164 h 10000"/>
              <a:gd name="connsiteX48" fmla="*/ 7158 w 9916"/>
              <a:gd name="connsiteY48" fmla="*/ 8885 h 10000"/>
              <a:gd name="connsiteX49" fmla="*/ 7030 w 9916"/>
              <a:gd name="connsiteY49" fmla="*/ 8328 h 10000"/>
              <a:gd name="connsiteX50" fmla="*/ 6779 w 9916"/>
              <a:gd name="connsiteY50" fmla="*/ 7770 h 10000"/>
              <a:gd name="connsiteX51" fmla="*/ 6402 w 9916"/>
              <a:gd name="connsiteY51" fmla="*/ 7213 h 10000"/>
              <a:gd name="connsiteX52" fmla="*/ 6149 w 9916"/>
              <a:gd name="connsiteY52" fmla="*/ 6934 h 10000"/>
              <a:gd name="connsiteX53" fmla="*/ 5897 w 9916"/>
              <a:gd name="connsiteY53" fmla="*/ 6655 h 10000"/>
              <a:gd name="connsiteX54" fmla="*/ 5772 w 9916"/>
              <a:gd name="connsiteY54" fmla="*/ 6376 h 10000"/>
              <a:gd name="connsiteX55" fmla="*/ 5772 w 9916"/>
              <a:gd name="connsiteY55" fmla="*/ 6098 h 10000"/>
              <a:gd name="connsiteX56" fmla="*/ 5897 w 9916"/>
              <a:gd name="connsiteY56" fmla="*/ 6098 h 10000"/>
              <a:gd name="connsiteX57" fmla="*/ 6023 w 9916"/>
              <a:gd name="connsiteY57" fmla="*/ 6098 h 10000"/>
              <a:gd name="connsiteX58" fmla="*/ 6275 w 9916"/>
              <a:gd name="connsiteY58" fmla="*/ 6098 h 10000"/>
              <a:gd name="connsiteX59" fmla="*/ 6528 w 9916"/>
              <a:gd name="connsiteY59" fmla="*/ 6376 h 10000"/>
              <a:gd name="connsiteX60" fmla="*/ 6905 w 9916"/>
              <a:gd name="connsiteY60" fmla="*/ 6655 h 10000"/>
              <a:gd name="connsiteX61" fmla="*/ 7030 w 9916"/>
              <a:gd name="connsiteY61" fmla="*/ 6655 h 10000"/>
              <a:gd name="connsiteX62" fmla="*/ 7284 w 9916"/>
              <a:gd name="connsiteY62" fmla="*/ 6655 h 10000"/>
              <a:gd name="connsiteX63" fmla="*/ 7410 w 9916"/>
              <a:gd name="connsiteY63" fmla="*/ 6655 h 10000"/>
              <a:gd name="connsiteX64" fmla="*/ 7537 w 9916"/>
              <a:gd name="connsiteY64" fmla="*/ 6655 h 10000"/>
              <a:gd name="connsiteX65" fmla="*/ 7661 w 9916"/>
              <a:gd name="connsiteY65" fmla="*/ 6655 h 10000"/>
              <a:gd name="connsiteX66" fmla="*/ 7661 w 9916"/>
              <a:gd name="connsiteY66" fmla="*/ 6376 h 10000"/>
              <a:gd name="connsiteX67" fmla="*/ 7787 w 9916"/>
              <a:gd name="connsiteY67" fmla="*/ 6098 h 10000"/>
              <a:gd name="connsiteX68" fmla="*/ 7914 w 9916"/>
              <a:gd name="connsiteY68" fmla="*/ 5819 h 10000"/>
              <a:gd name="connsiteX69" fmla="*/ 7914 w 9916"/>
              <a:gd name="connsiteY69" fmla="*/ 5261 h 10000"/>
              <a:gd name="connsiteX70" fmla="*/ 8040 w 9916"/>
              <a:gd name="connsiteY70" fmla="*/ 4460 h 10000"/>
              <a:gd name="connsiteX71" fmla="*/ 8166 w 9916"/>
              <a:gd name="connsiteY71" fmla="*/ 3345 h 10000"/>
              <a:gd name="connsiteX72" fmla="*/ 8292 w 9916"/>
              <a:gd name="connsiteY72" fmla="*/ 2787 h 10000"/>
              <a:gd name="connsiteX73" fmla="*/ 8292 w 9916"/>
              <a:gd name="connsiteY73" fmla="*/ 2230 h 10000"/>
              <a:gd name="connsiteX74" fmla="*/ 8292 w 9916"/>
              <a:gd name="connsiteY74" fmla="*/ 1951 h 10000"/>
              <a:gd name="connsiteX75" fmla="*/ 8292 w 9916"/>
              <a:gd name="connsiteY75" fmla="*/ 1951 h 10000"/>
              <a:gd name="connsiteX76" fmla="*/ 8166 w 9916"/>
              <a:gd name="connsiteY76" fmla="*/ 1951 h 10000"/>
              <a:gd name="connsiteX77" fmla="*/ 7914 w 9916"/>
              <a:gd name="connsiteY77" fmla="*/ 1951 h 10000"/>
              <a:gd name="connsiteX78" fmla="*/ 7661 w 9916"/>
              <a:gd name="connsiteY78" fmla="*/ 1951 h 10000"/>
              <a:gd name="connsiteX79" fmla="*/ 7284 w 9916"/>
              <a:gd name="connsiteY79" fmla="*/ 1951 h 10000"/>
              <a:gd name="connsiteX80" fmla="*/ 6905 w 9916"/>
              <a:gd name="connsiteY80" fmla="*/ 1951 h 10000"/>
              <a:gd name="connsiteX81" fmla="*/ 6402 w 9916"/>
              <a:gd name="connsiteY81" fmla="*/ 2230 h 10000"/>
              <a:gd name="connsiteX82" fmla="*/ 5643 w 9916"/>
              <a:gd name="connsiteY82" fmla="*/ 2230 h 10000"/>
              <a:gd name="connsiteX83" fmla="*/ 5029 w 9916"/>
              <a:gd name="connsiteY83" fmla="*/ 2230 h 10000"/>
              <a:gd name="connsiteX84" fmla="*/ 4398 w 9916"/>
              <a:gd name="connsiteY84" fmla="*/ 2509 h 10000"/>
              <a:gd name="connsiteX85" fmla="*/ 3768 w 9916"/>
              <a:gd name="connsiteY85" fmla="*/ 2787 h 10000"/>
              <a:gd name="connsiteX86" fmla="*/ 3265 w 9916"/>
              <a:gd name="connsiteY86" fmla="*/ 2787 h 10000"/>
              <a:gd name="connsiteX87" fmla="*/ 2760 w 9916"/>
              <a:gd name="connsiteY87" fmla="*/ 3066 h 10000"/>
              <a:gd name="connsiteX88" fmla="*/ 2144 w 9916"/>
              <a:gd name="connsiteY88" fmla="*/ 3345 h 10000"/>
              <a:gd name="connsiteX89" fmla="*/ 1388 w 9916"/>
              <a:gd name="connsiteY89" fmla="*/ 3345 h 10000"/>
              <a:gd name="connsiteX90" fmla="*/ 632 w 9916"/>
              <a:gd name="connsiteY90" fmla="*/ 3624 h 10000"/>
              <a:gd name="connsiteX91" fmla="*/ 254 w 9916"/>
              <a:gd name="connsiteY91" fmla="*/ 3902 h 10000"/>
              <a:gd name="connsiteX92" fmla="*/ 0 w 9916"/>
              <a:gd name="connsiteY92" fmla="*/ 3902 h 10000"/>
              <a:gd name="connsiteX93" fmla="*/ 507 w 9916"/>
              <a:gd name="connsiteY93" fmla="*/ 2230 h 10000"/>
              <a:gd name="connsiteX94" fmla="*/ 507 w 9916"/>
              <a:gd name="connsiteY94" fmla="*/ 2230 h 10000"/>
              <a:gd name="connsiteX0" fmla="*/ 511 w 10000"/>
              <a:gd name="connsiteY0" fmla="*/ 2230 h 10000"/>
              <a:gd name="connsiteX1" fmla="*/ 2418 w 10000"/>
              <a:gd name="connsiteY1" fmla="*/ 1951 h 10000"/>
              <a:gd name="connsiteX2" fmla="*/ 4435 w 10000"/>
              <a:gd name="connsiteY2" fmla="*/ 1394 h 10000"/>
              <a:gd name="connsiteX3" fmla="*/ 4947 w 10000"/>
              <a:gd name="connsiteY3" fmla="*/ 1394 h 10000"/>
              <a:gd name="connsiteX4" fmla="*/ 5455 w 10000"/>
              <a:gd name="connsiteY4" fmla="*/ 1115 h 10000"/>
              <a:gd name="connsiteX5" fmla="*/ 5821 w 10000"/>
              <a:gd name="connsiteY5" fmla="*/ 1115 h 10000"/>
              <a:gd name="connsiteX6" fmla="*/ 6201 w 10000"/>
              <a:gd name="connsiteY6" fmla="*/ 1115 h 10000"/>
              <a:gd name="connsiteX7" fmla="*/ 6456 w 10000"/>
              <a:gd name="connsiteY7" fmla="*/ 836 h 10000"/>
              <a:gd name="connsiteX8" fmla="*/ 6836 w 10000"/>
              <a:gd name="connsiteY8" fmla="*/ 836 h 10000"/>
              <a:gd name="connsiteX9" fmla="*/ 6963 w 10000"/>
              <a:gd name="connsiteY9" fmla="*/ 836 h 10000"/>
              <a:gd name="connsiteX10" fmla="*/ 7219 w 10000"/>
              <a:gd name="connsiteY10" fmla="*/ 836 h 10000"/>
              <a:gd name="connsiteX11" fmla="*/ 7473 w 10000"/>
              <a:gd name="connsiteY11" fmla="*/ 557 h 10000"/>
              <a:gd name="connsiteX12" fmla="*/ 7726 w 10000"/>
              <a:gd name="connsiteY12" fmla="*/ 557 h 10000"/>
              <a:gd name="connsiteX13" fmla="*/ 7981 w 10000"/>
              <a:gd name="connsiteY13" fmla="*/ 557 h 10000"/>
              <a:gd name="connsiteX14" fmla="*/ 8108 w 10000"/>
              <a:gd name="connsiteY14" fmla="*/ 279 h 10000"/>
              <a:gd name="connsiteX15" fmla="*/ 8235 w 10000"/>
              <a:gd name="connsiteY15" fmla="*/ 0 h 10000"/>
              <a:gd name="connsiteX16" fmla="*/ 8491 w 10000"/>
              <a:gd name="connsiteY16" fmla="*/ 0 h 10000"/>
              <a:gd name="connsiteX17" fmla="*/ 8601 w 10000"/>
              <a:gd name="connsiteY17" fmla="*/ 279 h 10000"/>
              <a:gd name="connsiteX18" fmla="*/ 8854 w 10000"/>
              <a:gd name="connsiteY18" fmla="*/ 279 h 10000"/>
              <a:gd name="connsiteX19" fmla="*/ 8983 w 10000"/>
              <a:gd name="connsiteY19" fmla="*/ 557 h 10000"/>
              <a:gd name="connsiteX20" fmla="*/ 9365 w 10000"/>
              <a:gd name="connsiteY20" fmla="*/ 836 h 10000"/>
              <a:gd name="connsiteX21" fmla="*/ 9618 w 10000"/>
              <a:gd name="connsiteY21" fmla="*/ 1394 h 10000"/>
              <a:gd name="connsiteX22" fmla="*/ 9873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73 w 10000"/>
              <a:gd name="connsiteY26" fmla="*/ 2509 h 10000"/>
              <a:gd name="connsiteX27" fmla="*/ 9873 w 10000"/>
              <a:gd name="connsiteY27" fmla="*/ 2509 h 10000"/>
              <a:gd name="connsiteX28" fmla="*/ 9746 w 10000"/>
              <a:gd name="connsiteY28" fmla="*/ 2509 h 10000"/>
              <a:gd name="connsiteX29" fmla="*/ 9618 w 10000"/>
              <a:gd name="connsiteY29" fmla="*/ 2787 h 10000"/>
              <a:gd name="connsiteX30" fmla="*/ 9491 w 10000"/>
              <a:gd name="connsiteY30" fmla="*/ 3345 h 10000"/>
              <a:gd name="connsiteX31" fmla="*/ 9365 w 10000"/>
              <a:gd name="connsiteY31" fmla="*/ 3624 h 10000"/>
              <a:gd name="connsiteX32" fmla="*/ 9365 w 10000"/>
              <a:gd name="connsiteY32" fmla="*/ 4460 h 10000"/>
              <a:gd name="connsiteX33" fmla="*/ 9239 w 10000"/>
              <a:gd name="connsiteY33" fmla="*/ 4983 h 10000"/>
              <a:gd name="connsiteX34" fmla="*/ 9111 w 10000"/>
              <a:gd name="connsiteY34" fmla="*/ 5819 h 10000"/>
              <a:gd name="connsiteX35" fmla="*/ 8854 w 10000"/>
              <a:gd name="connsiteY35" fmla="*/ 7213 h 10000"/>
              <a:gd name="connsiteX36" fmla="*/ 8727 w 10000"/>
              <a:gd name="connsiteY36" fmla="*/ 8049 h 10000"/>
              <a:gd name="connsiteX37" fmla="*/ 8491 w 10000"/>
              <a:gd name="connsiteY37" fmla="*/ 8606 h 10000"/>
              <a:gd name="connsiteX38" fmla="*/ 8362 w 10000"/>
              <a:gd name="connsiteY38" fmla="*/ 9164 h 10000"/>
              <a:gd name="connsiteX39" fmla="*/ 8108 w 10000"/>
              <a:gd name="connsiteY39" fmla="*/ 9443 h 10000"/>
              <a:gd name="connsiteX40" fmla="*/ 7853 w 10000"/>
              <a:gd name="connsiteY40" fmla="*/ 9721 h 10000"/>
              <a:gd name="connsiteX41" fmla="*/ 7726 w 10000"/>
              <a:gd name="connsiteY41" fmla="*/ 10000 h 10000"/>
              <a:gd name="connsiteX42" fmla="*/ 7601 w 10000"/>
              <a:gd name="connsiteY42" fmla="*/ 10000 h 10000"/>
              <a:gd name="connsiteX43" fmla="*/ 7473 w 10000"/>
              <a:gd name="connsiteY43" fmla="*/ 10000 h 10000"/>
              <a:gd name="connsiteX44" fmla="*/ 7346 w 10000"/>
              <a:gd name="connsiteY44" fmla="*/ 10000 h 10000"/>
              <a:gd name="connsiteX45" fmla="*/ 7346 w 10000"/>
              <a:gd name="connsiteY45" fmla="*/ 9721 h 10000"/>
              <a:gd name="connsiteX46" fmla="*/ 7219 w 10000"/>
              <a:gd name="connsiteY46" fmla="*/ 9443 h 10000"/>
              <a:gd name="connsiteX47" fmla="*/ 7219 w 10000"/>
              <a:gd name="connsiteY47" fmla="*/ 9164 h 10000"/>
              <a:gd name="connsiteX48" fmla="*/ 7219 w 10000"/>
              <a:gd name="connsiteY48" fmla="*/ 8885 h 10000"/>
              <a:gd name="connsiteX49" fmla="*/ 7090 w 10000"/>
              <a:gd name="connsiteY49" fmla="*/ 8328 h 10000"/>
              <a:gd name="connsiteX50" fmla="*/ 6836 w 10000"/>
              <a:gd name="connsiteY50" fmla="*/ 7770 h 10000"/>
              <a:gd name="connsiteX51" fmla="*/ 6456 w 10000"/>
              <a:gd name="connsiteY51" fmla="*/ 7213 h 10000"/>
              <a:gd name="connsiteX52" fmla="*/ 6201 w 10000"/>
              <a:gd name="connsiteY52" fmla="*/ 6934 h 10000"/>
              <a:gd name="connsiteX53" fmla="*/ 5947 w 10000"/>
              <a:gd name="connsiteY53" fmla="*/ 6655 h 10000"/>
              <a:gd name="connsiteX54" fmla="*/ 5821 w 10000"/>
              <a:gd name="connsiteY54" fmla="*/ 6376 h 10000"/>
              <a:gd name="connsiteX55" fmla="*/ 5821 w 10000"/>
              <a:gd name="connsiteY55" fmla="*/ 6098 h 10000"/>
              <a:gd name="connsiteX56" fmla="*/ 5947 w 10000"/>
              <a:gd name="connsiteY56" fmla="*/ 6098 h 10000"/>
              <a:gd name="connsiteX57" fmla="*/ 6074 w 10000"/>
              <a:gd name="connsiteY57" fmla="*/ 6098 h 10000"/>
              <a:gd name="connsiteX58" fmla="*/ 6328 w 10000"/>
              <a:gd name="connsiteY58" fmla="*/ 6098 h 10000"/>
              <a:gd name="connsiteX59" fmla="*/ 6583 w 10000"/>
              <a:gd name="connsiteY59" fmla="*/ 6376 h 10000"/>
              <a:gd name="connsiteX60" fmla="*/ 6963 w 10000"/>
              <a:gd name="connsiteY60" fmla="*/ 6655 h 10000"/>
              <a:gd name="connsiteX61" fmla="*/ 7090 w 10000"/>
              <a:gd name="connsiteY61" fmla="*/ 6655 h 10000"/>
              <a:gd name="connsiteX62" fmla="*/ 7346 w 10000"/>
              <a:gd name="connsiteY62" fmla="*/ 6655 h 10000"/>
              <a:gd name="connsiteX63" fmla="*/ 7473 w 10000"/>
              <a:gd name="connsiteY63" fmla="*/ 6655 h 10000"/>
              <a:gd name="connsiteX64" fmla="*/ 7601 w 10000"/>
              <a:gd name="connsiteY64" fmla="*/ 6655 h 10000"/>
              <a:gd name="connsiteX65" fmla="*/ 7726 w 10000"/>
              <a:gd name="connsiteY65" fmla="*/ 6655 h 10000"/>
              <a:gd name="connsiteX66" fmla="*/ 7726 w 10000"/>
              <a:gd name="connsiteY66" fmla="*/ 6376 h 10000"/>
              <a:gd name="connsiteX67" fmla="*/ 7853 w 10000"/>
              <a:gd name="connsiteY67" fmla="*/ 6098 h 10000"/>
              <a:gd name="connsiteX68" fmla="*/ 7981 w 10000"/>
              <a:gd name="connsiteY68" fmla="*/ 5819 h 10000"/>
              <a:gd name="connsiteX69" fmla="*/ 7981 w 10000"/>
              <a:gd name="connsiteY69" fmla="*/ 5261 h 10000"/>
              <a:gd name="connsiteX70" fmla="*/ 8108 w 10000"/>
              <a:gd name="connsiteY70" fmla="*/ 4460 h 10000"/>
              <a:gd name="connsiteX71" fmla="*/ 8235 w 10000"/>
              <a:gd name="connsiteY71" fmla="*/ 3345 h 10000"/>
              <a:gd name="connsiteX72" fmla="*/ 8362 w 10000"/>
              <a:gd name="connsiteY72" fmla="*/ 2787 h 10000"/>
              <a:gd name="connsiteX73" fmla="*/ 8362 w 10000"/>
              <a:gd name="connsiteY73" fmla="*/ 2230 h 10000"/>
              <a:gd name="connsiteX74" fmla="*/ 8362 w 10000"/>
              <a:gd name="connsiteY74" fmla="*/ 1951 h 10000"/>
              <a:gd name="connsiteX75" fmla="*/ 8362 w 10000"/>
              <a:gd name="connsiteY75" fmla="*/ 1951 h 10000"/>
              <a:gd name="connsiteX76" fmla="*/ 8235 w 10000"/>
              <a:gd name="connsiteY76" fmla="*/ 1951 h 10000"/>
              <a:gd name="connsiteX77" fmla="*/ 7981 w 10000"/>
              <a:gd name="connsiteY77" fmla="*/ 1951 h 10000"/>
              <a:gd name="connsiteX78" fmla="*/ 7726 w 10000"/>
              <a:gd name="connsiteY78" fmla="*/ 1951 h 10000"/>
              <a:gd name="connsiteX79" fmla="*/ 7346 w 10000"/>
              <a:gd name="connsiteY79" fmla="*/ 1951 h 10000"/>
              <a:gd name="connsiteX80" fmla="*/ 6963 w 10000"/>
              <a:gd name="connsiteY80" fmla="*/ 1951 h 10000"/>
              <a:gd name="connsiteX81" fmla="*/ 6456 w 10000"/>
              <a:gd name="connsiteY81" fmla="*/ 2230 h 10000"/>
              <a:gd name="connsiteX82" fmla="*/ 5691 w 10000"/>
              <a:gd name="connsiteY82" fmla="*/ 2230 h 10000"/>
              <a:gd name="connsiteX83" fmla="*/ 5072 w 10000"/>
              <a:gd name="connsiteY83" fmla="*/ 2230 h 10000"/>
              <a:gd name="connsiteX84" fmla="*/ 4435 w 10000"/>
              <a:gd name="connsiteY84" fmla="*/ 2509 h 10000"/>
              <a:gd name="connsiteX85" fmla="*/ 3800 w 10000"/>
              <a:gd name="connsiteY85" fmla="*/ 2787 h 10000"/>
              <a:gd name="connsiteX86" fmla="*/ 3293 w 10000"/>
              <a:gd name="connsiteY86" fmla="*/ 2787 h 10000"/>
              <a:gd name="connsiteX87" fmla="*/ 2783 w 10000"/>
              <a:gd name="connsiteY87" fmla="*/ 3066 h 10000"/>
              <a:gd name="connsiteX88" fmla="*/ 2162 w 10000"/>
              <a:gd name="connsiteY88" fmla="*/ 3345 h 10000"/>
              <a:gd name="connsiteX89" fmla="*/ 1400 w 10000"/>
              <a:gd name="connsiteY89" fmla="*/ 3345 h 10000"/>
              <a:gd name="connsiteX90" fmla="*/ 637 w 10000"/>
              <a:gd name="connsiteY90" fmla="*/ 3624 h 10000"/>
              <a:gd name="connsiteX91" fmla="*/ 256 w 10000"/>
              <a:gd name="connsiteY91" fmla="*/ 3902 h 10000"/>
              <a:gd name="connsiteX92" fmla="*/ 0 w 10000"/>
              <a:gd name="connsiteY92" fmla="*/ 3902 h 10000"/>
              <a:gd name="connsiteX93" fmla="*/ 511 w 10000"/>
              <a:gd name="connsiteY93" fmla="*/ 2230 h 10000"/>
              <a:gd name="connsiteX0" fmla="*/ 511 w 10000"/>
              <a:gd name="connsiteY0" fmla="*/ 2230 h 10000"/>
              <a:gd name="connsiteX1" fmla="*/ 2418 w 10000"/>
              <a:gd name="connsiteY1" fmla="*/ 1951 h 10000"/>
              <a:gd name="connsiteX2" fmla="*/ 4435 w 10000"/>
              <a:gd name="connsiteY2" fmla="*/ 1394 h 10000"/>
              <a:gd name="connsiteX3" fmla="*/ 4947 w 10000"/>
              <a:gd name="connsiteY3" fmla="*/ 1394 h 10000"/>
              <a:gd name="connsiteX4" fmla="*/ 5455 w 10000"/>
              <a:gd name="connsiteY4" fmla="*/ 1115 h 10000"/>
              <a:gd name="connsiteX5" fmla="*/ 5821 w 10000"/>
              <a:gd name="connsiteY5" fmla="*/ 1115 h 10000"/>
              <a:gd name="connsiteX6" fmla="*/ 6201 w 10000"/>
              <a:gd name="connsiteY6" fmla="*/ 1115 h 10000"/>
              <a:gd name="connsiteX7" fmla="*/ 6456 w 10000"/>
              <a:gd name="connsiteY7" fmla="*/ 836 h 10000"/>
              <a:gd name="connsiteX8" fmla="*/ 6836 w 10000"/>
              <a:gd name="connsiteY8" fmla="*/ 836 h 10000"/>
              <a:gd name="connsiteX9" fmla="*/ 6963 w 10000"/>
              <a:gd name="connsiteY9" fmla="*/ 836 h 10000"/>
              <a:gd name="connsiteX10" fmla="*/ 7219 w 10000"/>
              <a:gd name="connsiteY10" fmla="*/ 836 h 10000"/>
              <a:gd name="connsiteX11" fmla="*/ 7473 w 10000"/>
              <a:gd name="connsiteY11" fmla="*/ 557 h 10000"/>
              <a:gd name="connsiteX12" fmla="*/ 7726 w 10000"/>
              <a:gd name="connsiteY12" fmla="*/ 557 h 10000"/>
              <a:gd name="connsiteX13" fmla="*/ 7981 w 10000"/>
              <a:gd name="connsiteY13" fmla="*/ 557 h 10000"/>
              <a:gd name="connsiteX14" fmla="*/ 8108 w 10000"/>
              <a:gd name="connsiteY14" fmla="*/ 279 h 10000"/>
              <a:gd name="connsiteX15" fmla="*/ 8235 w 10000"/>
              <a:gd name="connsiteY15" fmla="*/ 0 h 10000"/>
              <a:gd name="connsiteX16" fmla="*/ 8491 w 10000"/>
              <a:gd name="connsiteY16" fmla="*/ 0 h 10000"/>
              <a:gd name="connsiteX17" fmla="*/ 8601 w 10000"/>
              <a:gd name="connsiteY17" fmla="*/ 279 h 10000"/>
              <a:gd name="connsiteX18" fmla="*/ 8854 w 10000"/>
              <a:gd name="connsiteY18" fmla="*/ 279 h 10000"/>
              <a:gd name="connsiteX19" fmla="*/ 8983 w 10000"/>
              <a:gd name="connsiteY19" fmla="*/ 557 h 10000"/>
              <a:gd name="connsiteX20" fmla="*/ 9365 w 10000"/>
              <a:gd name="connsiteY20" fmla="*/ 836 h 10000"/>
              <a:gd name="connsiteX21" fmla="*/ 9618 w 10000"/>
              <a:gd name="connsiteY21" fmla="*/ 1394 h 10000"/>
              <a:gd name="connsiteX22" fmla="*/ 9873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73 w 10000"/>
              <a:gd name="connsiteY26" fmla="*/ 2509 h 10000"/>
              <a:gd name="connsiteX27" fmla="*/ 9873 w 10000"/>
              <a:gd name="connsiteY27" fmla="*/ 2509 h 10000"/>
              <a:gd name="connsiteX28" fmla="*/ 9746 w 10000"/>
              <a:gd name="connsiteY28" fmla="*/ 2509 h 10000"/>
              <a:gd name="connsiteX29" fmla="*/ 9618 w 10000"/>
              <a:gd name="connsiteY29" fmla="*/ 2787 h 10000"/>
              <a:gd name="connsiteX30" fmla="*/ 9491 w 10000"/>
              <a:gd name="connsiteY30" fmla="*/ 3345 h 10000"/>
              <a:gd name="connsiteX31" fmla="*/ 9365 w 10000"/>
              <a:gd name="connsiteY31" fmla="*/ 3624 h 10000"/>
              <a:gd name="connsiteX32" fmla="*/ 9365 w 10000"/>
              <a:gd name="connsiteY32" fmla="*/ 4460 h 10000"/>
              <a:gd name="connsiteX33" fmla="*/ 9239 w 10000"/>
              <a:gd name="connsiteY33" fmla="*/ 4983 h 10000"/>
              <a:gd name="connsiteX34" fmla="*/ 9111 w 10000"/>
              <a:gd name="connsiteY34" fmla="*/ 5819 h 10000"/>
              <a:gd name="connsiteX35" fmla="*/ 8854 w 10000"/>
              <a:gd name="connsiteY35" fmla="*/ 7213 h 10000"/>
              <a:gd name="connsiteX36" fmla="*/ 8727 w 10000"/>
              <a:gd name="connsiteY36" fmla="*/ 8049 h 10000"/>
              <a:gd name="connsiteX37" fmla="*/ 8491 w 10000"/>
              <a:gd name="connsiteY37" fmla="*/ 8606 h 10000"/>
              <a:gd name="connsiteX38" fmla="*/ 8362 w 10000"/>
              <a:gd name="connsiteY38" fmla="*/ 9164 h 10000"/>
              <a:gd name="connsiteX39" fmla="*/ 8108 w 10000"/>
              <a:gd name="connsiteY39" fmla="*/ 9443 h 10000"/>
              <a:gd name="connsiteX40" fmla="*/ 7853 w 10000"/>
              <a:gd name="connsiteY40" fmla="*/ 9721 h 10000"/>
              <a:gd name="connsiteX41" fmla="*/ 7726 w 10000"/>
              <a:gd name="connsiteY41" fmla="*/ 10000 h 10000"/>
              <a:gd name="connsiteX42" fmla="*/ 7601 w 10000"/>
              <a:gd name="connsiteY42" fmla="*/ 10000 h 10000"/>
              <a:gd name="connsiteX43" fmla="*/ 7473 w 10000"/>
              <a:gd name="connsiteY43" fmla="*/ 10000 h 10000"/>
              <a:gd name="connsiteX44" fmla="*/ 7346 w 10000"/>
              <a:gd name="connsiteY44" fmla="*/ 10000 h 10000"/>
              <a:gd name="connsiteX45" fmla="*/ 7346 w 10000"/>
              <a:gd name="connsiteY45" fmla="*/ 9721 h 10000"/>
              <a:gd name="connsiteX46" fmla="*/ 7219 w 10000"/>
              <a:gd name="connsiteY46" fmla="*/ 9443 h 10000"/>
              <a:gd name="connsiteX47" fmla="*/ 7219 w 10000"/>
              <a:gd name="connsiteY47" fmla="*/ 9164 h 10000"/>
              <a:gd name="connsiteX48" fmla="*/ 7219 w 10000"/>
              <a:gd name="connsiteY48" fmla="*/ 8885 h 10000"/>
              <a:gd name="connsiteX49" fmla="*/ 7090 w 10000"/>
              <a:gd name="connsiteY49" fmla="*/ 8328 h 10000"/>
              <a:gd name="connsiteX50" fmla="*/ 6836 w 10000"/>
              <a:gd name="connsiteY50" fmla="*/ 7770 h 10000"/>
              <a:gd name="connsiteX51" fmla="*/ 6456 w 10000"/>
              <a:gd name="connsiteY51" fmla="*/ 7213 h 10000"/>
              <a:gd name="connsiteX52" fmla="*/ 6201 w 10000"/>
              <a:gd name="connsiteY52" fmla="*/ 6934 h 10000"/>
              <a:gd name="connsiteX53" fmla="*/ 5947 w 10000"/>
              <a:gd name="connsiteY53" fmla="*/ 6655 h 10000"/>
              <a:gd name="connsiteX54" fmla="*/ 5821 w 10000"/>
              <a:gd name="connsiteY54" fmla="*/ 6376 h 10000"/>
              <a:gd name="connsiteX55" fmla="*/ 5821 w 10000"/>
              <a:gd name="connsiteY55" fmla="*/ 6098 h 10000"/>
              <a:gd name="connsiteX56" fmla="*/ 5947 w 10000"/>
              <a:gd name="connsiteY56" fmla="*/ 6098 h 10000"/>
              <a:gd name="connsiteX57" fmla="*/ 6074 w 10000"/>
              <a:gd name="connsiteY57" fmla="*/ 6098 h 10000"/>
              <a:gd name="connsiteX58" fmla="*/ 6328 w 10000"/>
              <a:gd name="connsiteY58" fmla="*/ 6098 h 10000"/>
              <a:gd name="connsiteX59" fmla="*/ 6583 w 10000"/>
              <a:gd name="connsiteY59" fmla="*/ 6376 h 10000"/>
              <a:gd name="connsiteX60" fmla="*/ 6963 w 10000"/>
              <a:gd name="connsiteY60" fmla="*/ 6655 h 10000"/>
              <a:gd name="connsiteX61" fmla="*/ 7090 w 10000"/>
              <a:gd name="connsiteY61" fmla="*/ 6655 h 10000"/>
              <a:gd name="connsiteX62" fmla="*/ 7346 w 10000"/>
              <a:gd name="connsiteY62" fmla="*/ 6655 h 10000"/>
              <a:gd name="connsiteX63" fmla="*/ 7473 w 10000"/>
              <a:gd name="connsiteY63" fmla="*/ 6655 h 10000"/>
              <a:gd name="connsiteX64" fmla="*/ 7601 w 10000"/>
              <a:gd name="connsiteY64" fmla="*/ 6655 h 10000"/>
              <a:gd name="connsiteX65" fmla="*/ 7726 w 10000"/>
              <a:gd name="connsiteY65" fmla="*/ 6655 h 10000"/>
              <a:gd name="connsiteX66" fmla="*/ 7726 w 10000"/>
              <a:gd name="connsiteY66" fmla="*/ 6376 h 10000"/>
              <a:gd name="connsiteX67" fmla="*/ 7853 w 10000"/>
              <a:gd name="connsiteY67" fmla="*/ 6098 h 10000"/>
              <a:gd name="connsiteX68" fmla="*/ 7981 w 10000"/>
              <a:gd name="connsiteY68" fmla="*/ 5819 h 10000"/>
              <a:gd name="connsiteX69" fmla="*/ 7981 w 10000"/>
              <a:gd name="connsiteY69" fmla="*/ 5261 h 10000"/>
              <a:gd name="connsiteX70" fmla="*/ 8108 w 10000"/>
              <a:gd name="connsiteY70" fmla="*/ 4460 h 10000"/>
              <a:gd name="connsiteX71" fmla="*/ 8235 w 10000"/>
              <a:gd name="connsiteY71" fmla="*/ 3345 h 10000"/>
              <a:gd name="connsiteX72" fmla="*/ 8362 w 10000"/>
              <a:gd name="connsiteY72" fmla="*/ 2787 h 10000"/>
              <a:gd name="connsiteX73" fmla="*/ 8362 w 10000"/>
              <a:gd name="connsiteY73" fmla="*/ 2230 h 10000"/>
              <a:gd name="connsiteX74" fmla="*/ 8362 w 10000"/>
              <a:gd name="connsiteY74" fmla="*/ 1951 h 10000"/>
              <a:gd name="connsiteX75" fmla="*/ 8362 w 10000"/>
              <a:gd name="connsiteY75" fmla="*/ 1951 h 10000"/>
              <a:gd name="connsiteX76" fmla="*/ 8235 w 10000"/>
              <a:gd name="connsiteY76" fmla="*/ 1951 h 10000"/>
              <a:gd name="connsiteX77" fmla="*/ 7981 w 10000"/>
              <a:gd name="connsiteY77" fmla="*/ 1951 h 10000"/>
              <a:gd name="connsiteX78" fmla="*/ 7726 w 10000"/>
              <a:gd name="connsiteY78" fmla="*/ 1951 h 10000"/>
              <a:gd name="connsiteX79" fmla="*/ 7346 w 10000"/>
              <a:gd name="connsiteY79" fmla="*/ 1951 h 10000"/>
              <a:gd name="connsiteX80" fmla="*/ 6963 w 10000"/>
              <a:gd name="connsiteY80" fmla="*/ 1951 h 10000"/>
              <a:gd name="connsiteX81" fmla="*/ 6456 w 10000"/>
              <a:gd name="connsiteY81" fmla="*/ 2230 h 10000"/>
              <a:gd name="connsiteX82" fmla="*/ 5691 w 10000"/>
              <a:gd name="connsiteY82" fmla="*/ 2230 h 10000"/>
              <a:gd name="connsiteX83" fmla="*/ 5072 w 10000"/>
              <a:gd name="connsiteY83" fmla="*/ 2230 h 10000"/>
              <a:gd name="connsiteX84" fmla="*/ 4435 w 10000"/>
              <a:gd name="connsiteY84" fmla="*/ 2509 h 10000"/>
              <a:gd name="connsiteX85" fmla="*/ 3800 w 10000"/>
              <a:gd name="connsiteY85" fmla="*/ 2787 h 10000"/>
              <a:gd name="connsiteX86" fmla="*/ 3293 w 10000"/>
              <a:gd name="connsiteY86" fmla="*/ 2787 h 10000"/>
              <a:gd name="connsiteX87" fmla="*/ 2783 w 10000"/>
              <a:gd name="connsiteY87" fmla="*/ 3066 h 10000"/>
              <a:gd name="connsiteX88" fmla="*/ 2162 w 10000"/>
              <a:gd name="connsiteY88" fmla="*/ 3345 h 10000"/>
              <a:gd name="connsiteX89" fmla="*/ 1400 w 10000"/>
              <a:gd name="connsiteY89" fmla="*/ 3345 h 10000"/>
              <a:gd name="connsiteX90" fmla="*/ 256 w 10000"/>
              <a:gd name="connsiteY90" fmla="*/ 3902 h 10000"/>
              <a:gd name="connsiteX91" fmla="*/ 0 w 10000"/>
              <a:gd name="connsiteY91" fmla="*/ 3902 h 10000"/>
              <a:gd name="connsiteX92" fmla="*/ 511 w 10000"/>
              <a:gd name="connsiteY92" fmla="*/ 2230 h 10000"/>
              <a:gd name="connsiteX0" fmla="*/ 511 w 10000"/>
              <a:gd name="connsiteY0" fmla="*/ 2230 h 10000"/>
              <a:gd name="connsiteX1" fmla="*/ 2418 w 10000"/>
              <a:gd name="connsiteY1" fmla="*/ 1951 h 10000"/>
              <a:gd name="connsiteX2" fmla="*/ 4435 w 10000"/>
              <a:gd name="connsiteY2" fmla="*/ 1394 h 10000"/>
              <a:gd name="connsiteX3" fmla="*/ 4947 w 10000"/>
              <a:gd name="connsiteY3" fmla="*/ 1394 h 10000"/>
              <a:gd name="connsiteX4" fmla="*/ 5455 w 10000"/>
              <a:gd name="connsiteY4" fmla="*/ 1115 h 10000"/>
              <a:gd name="connsiteX5" fmla="*/ 5821 w 10000"/>
              <a:gd name="connsiteY5" fmla="*/ 1115 h 10000"/>
              <a:gd name="connsiteX6" fmla="*/ 6201 w 10000"/>
              <a:gd name="connsiteY6" fmla="*/ 1115 h 10000"/>
              <a:gd name="connsiteX7" fmla="*/ 6456 w 10000"/>
              <a:gd name="connsiteY7" fmla="*/ 836 h 10000"/>
              <a:gd name="connsiteX8" fmla="*/ 6836 w 10000"/>
              <a:gd name="connsiteY8" fmla="*/ 836 h 10000"/>
              <a:gd name="connsiteX9" fmla="*/ 6963 w 10000"/>
              <a:gd name="connsiteY9" fmla="*/ 836 h 10000"/>
              <a:gd name="connsiteX10" fmla="*/ 7219 w 10000"/>
              <a:gd name="connsiteY10" fmla="*/ 836 h 10000"/>
              <a:gd name="connsiteX11" fmla="*/ 7473 w 10000"/>
              <a:gd name="connsiteY11" fmla="*/ 557 h 10000"/>
              <a:gd name="connsiteX12" fmla="*/ 7726 w 10000"/>
              <a:gd name="connsiteY12" fmla="*/ 557 h 10000"/>
              <a:gd name="connsiteX13" fmla="*/ 7981 w 10000"/>
              <a:gd name="connsiteY13" fmla="*/ 557 h 10000"/>
              <a:gd name="connsiteX14" fmla="*/ 8108 w 10000"/>
              <a:gd name="connsiteY14" fmla="*/ 279 h 10000"/>
              <a:gd name="connsiteX15" fmla="*/ 8235 w 10000"/>
              <a:gd name="connsiteY15" fmla="*/ 0 h 10000"/>
              <a:gd name="connsiteX16" fmla="*/ 8491 w 10000"/>
              <a:gd name="connsiteY16" fmla="*/ 0 h 10000"/>
              <a:gd name="connsiteX17" fmla="*/ 8601 w 10000"/>
              <a:gd name="connsiteY17" fmla="*/ 279 h 10000"/>
              <a:gd name="connsiteX18" fmla="*/ 8854 w 10000"/>
              <a:gd name="connsiteY18" fmla="*/ 279 h 10000"/>
              <a:gd name="connsiteX19" fmla="*/ 8983 w 10000"/>
              <a:gd name="connsiteY19" fmla="*/ 557 h 10000"/>
              <a:gd name="connsiteX20" fmla="*/ 9365 w 10000"/>
              <a:gd name="connsiteY20" fmla="*/ 836 h 10000"/>
              <a:gd name="connsiteX21" fmla="*/ 9618 w 10000"/>
              <a:gd name="connsiteY21" fmla="*/ 1394 h 10000"/>
              <a:gd name="connsiteX22" fmla="*/ 9873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73 w 10000"/>
              <a:gd name="connsiteY26" fmla="*/ 2509 h 10000"/>
              <a:gd name="connsiteX27" fmla="*/ 9873 w 10000"/>
              <a:gd name="connsiteY27" fmla="*/ 2509 h 10000"/>
              <a:gd name="connsiteX28" fmla="*/ 9746 w 10000"/>
              <a:gd name="connsiteY28" fmla="*/ 2509 h 10000"/>
              <a:gd name="connsiteX29" fmla="*/ 9618 w 10000"/>
              <a:gd name="connsiteY29" fmla="*/ 2787 h 10000"/>
              <a:gd name="connsiteX30" fmla="*/ 9491 w 10000"/>
              <a:gd name="connsiteY30" fmla="*/ 3345 h 10000"/>
              <a:gd name="connsiteX31" fmla="*/ 9365 w 10000"/>
              <a:gd name="connsiteY31" fmla="*/ 3624 h 10000"/>
              <a:gd name="connsiteX32" fmla="*/ 9365 w 10000"/>
              <a:gd name="connsiteY32" fmla="*/ 4460 h 10000"/>
              <a:gd name="connsiteX33" fmla="*/ 9239 w 10000"/>
              <a:gd name="connsiteY33" fmla="*/ 4983 h 10000"/>
              <a:gd name="connsiteX34" fmla="*/ 9111 w 10000"/>
              <a:gd name="connsiteY34" fmla="*/ 5819 h 10000"/>
              <a:gd name="connsiteX35" fmla="*/ 8854 w 10000"/>
              <a:gd name="connsiteY35" fmla="*/ 7213 h 10000"/>
              <a:gd name="connsiteX36" fmla="*/ 8727 w 10000"/>
              <a:gd name="connsiteY36" fmla="*/ 8049 h 10000"/>
              <a:gd name="connsiteX37" fmla="*/ 8491 w 10000"/>
              <a:gd name="connsiteY37" fmla="*/ 8606 h 10000"/>
              <a:gd name="connsiteX38" fmla="*/ 8362 w 10000"/>
              <a:gd name="connsiteY38" fmla="*/ 9164 h 10000"/>
              <a:gd name="connsiteX39" fmla="*/ 8108 w 10000"/>
              <a:gd name="connsiteY39" fmla="*/ 9443 h 10000"/>
              <a:gd name="connsiteX40" fmla="*/ 7853 w 10000"/>
              <a:gd name="connsiteY40" fmla="*/ 9721 h 10000"/>
              <a:gd name="connsiteX41" fmla="*/ 7726 w 10000"/>
              <a:gd name="connsiteY41" fmla="*/ 10000 h 10000"/>
              <a:gd name="connsiteX42" fmla="*/ 7601 w 10000"/>
              <a:gd name="connsiteY42" fmla="*/ 10000 h 10000"/>
              <a:gd name="connsiteX43" fmla="*/ 7473 w 10000"/>
              <a:gd name="connsiteY43" fmla="*/ 10000 h 10000"/>
              <a:gd name="connsiteX44" fmla="*/ 7346 w 10000"/>
              <a:gd name="connsiteY44" fmla="*/ 10000 h 10000"/>
              <a:gd name="connsiteX45" fmla="*/ 7346 w 10000"/>
              <a:gd name="connsiteY45" fmla="*/ 9721 h 10000"/>
              <a:gd name="connsiteX46" fmla="*/ 7219 w 10000"/>
              <a:gd name="connsiteY46" fmla="*/ 9443 h 10000"/>
              <a:gd name="connsiteX47" fmla="*/ 7219 w 10000"/>
              <a:gd name="connsiteY47" fmla="*/ 9164 h 10000"/>
              <a:gd name="connsiteX48" fmla="*/ 7219 w 10000"/>
              <a:gd name="connsiteY48" fmla="*/ 8885 h 10000"/>
              <a:gd name="connsiteX49" fmla="*/ 7090 w 10000"/>
              <a:gd name="connsiteY49" fmla="*/ 8328 h 10000"/>
              <a:gd name="connsiteX50" fmla="*/ 6836 w 10000"/>
              <a:gd name="connsiteY50" fmla="*/ 7770 h 10000"/>
              <a:gd name="connsiteX51" fmla="*/ 6456 w 10000"/>
              <a:gd name="connsiteY51" fmla="*/ 7213 h 10000"/>
              <a:gd name="connsiteX52" fmla="*/ 6201 w 10000"/>
              <a:gd name="connsiteY52" fmla="*/ 6934 h 10000"/>
              <a:gd name="connsiteX53" fmla="*/ 5947 w 10000"/>
              <a:gd name="connsiteY53" fmla="*/ 6655 h 10000"/>
              <a:gd name="connsiteX54" fmla="*/ 5821 w 10000"/>
              <a:gd name="connsiteY54" fmla="*/ 6376 h 10000"/>
              <a:gd name="connsiteX55" fmla="*/ 5821 w 10000"/>
              <a:gd name="connsiteY55" fmla="*/ 6098 h 10000"/>
              <a:gd name="connsiteX56" fmla="*/ 5947 w 10000"/>
              <a:gd name="connsiteY56" fmla="*/ 6098 h 10000"/>
              <a:gd name="connsiteX57" fmla="*/ 6074 w 10000"/>
              <a:gd name="connsiteY57" fmla="*/ 6098 h 10000"/>
              <a:gd name="connsiteX58" fmla="*/ 6328 w 10000"/>
              <a:gd name="connsiteY58" fmla="*/ 6098 h 10000"/>
              <a:gd name="connsiteX59" fmla="*/ 6583 w 10000"/>
              <a:gd name="connsiteY59" fmla="*/ 6376 h 10000"/>
              <a:gd name="connsiteX60" fmla="*/ 6963 w 10000"/>
              <a:gd name="connsiteY60" fmla="*/ 6655 h 10000"/>
              <a:gd name="connsiteX61" fmla="*/ 7090 w 10000"/>
              <a:gd name="connsiteY61" fmla="*/ 6655 h 10000"/>
              <a:gd name="connsiteX62" fmla="*/ 7346 w 10000"/>
              <a:gd name="connsiteY62" fmla="*/ 6655 h 10000"/>
              <a:gd name="connsiteX63" fmla="*/ 7473 w 10000"/>
              <a:gd name="connsiteY63" fmla="*/ 6655 h 10000"/>
              <a:gd name="connsiteX64" fmla="*/ 7601 w 10000"/>
              <a:gd name="connsiteY64" fmla="*/ 6655 h 10000"/>
              <a:gd name="connsiteX65" fmla="*/ 7726 w 10000"/>
              <a:gd name="connsiteY65" fmla="*/ 6655 h 10000"/>
              <a:gd name="connsiteX66" fmla="*/ 7726 w 10000"/>
              <a:gd name="connsiteY66" fmla="*/ 6376 h 10000"/>
              <a:gd name="connsiteX67" fmla="*/ 7853 w 10000"/>
              <a:gd name="connsiteY67" fmla="*/ 6098 h 10000"/>
              <a:gd name="connsiteX68" fmla="*/ 7981 w 10000"/>
              <a:gd name="connsiteY68" fmla="*/ 5819 h 10000"/>
              <a:gd name="connsiteX69" fmla="*/ 7981 w 10000"/>
              <a:gd name="connsiteY69" fmla="*/ 5261 h 10000"/>
              <a:gd name="connsiteX70" fmla="*/ 8108 w 10000"/>
              <a:gd name="connsiteY70" fmla="*/ 4460 h 10000"/>
              <a:gd name="connsiteX71" fmla="*/ 8235 w 10000"/>
              <a:gd name="connsiteY71" fmla="*/ 3345 h 10000"/>
              <a:gd name="connsiteX72" fmla="*/ 8362 w 10000"/>
              <a:gd name="connsiteY72" fmla="*/ 2787 h 10000"/>
              <a:gd name="connsiteX73" fmla="*/ 8362 w 10000"/>
              <a:gd name="connsiteY73" fmla="*/ 2230 h 10000"/>
              <a:gd name="connsiteX74" fmla="*/ 8362 w 10000"/>
              <a:gd name="connsiteY74" fmla="*/ 1951 h 10000"/>
              <a:gd name="connsiteX75" fmla="*/ 8362 w 10000"/>
              <a:gd name="connsiteY75" fmla="*/ 1951 h 10000"/>
              <a:gd name="connsiteX76" fmla="*/ 8235 w 10000"/>
              <a:gd name="connsiteY76" fmla="*/ 1951 h 10000"/>
              <a:gd name="connsiteX77" fmla="*/ 7981 w 10000"/>
              <a:gd name="connsiteY77" fmla="*/ 1951 h 10000"/>
              <a:gd name="connsiteX78" fmla="*/ 7726 w 10000"/>
              <a:gd name="connsiteY78" fmla="*/ 1951 h 10000"/>
              <a:gd name="connsiteX79" fmla="*/ 7346 w 10000"/>
              <a:gd name="connsiteY79" fmla="*/ 1951 h 10000"/>
              <a:gd name="connsiteX80" fmla="*/ 6963 w 10000"/>
              <a:gd name="connsiteY80" fmla="*/ 1951 h 10000"/>
              <a:gd name="connsiteX81" fmla="*/ 6456 w 10000"/>
              <a:gd name="connsiteY81" fmla="*/ 2230 h 10000"/>
              <a:gd name="connsiteX82" fmla="*/ 5691 w 10000"/>
              <a:gd name="connsiteY82" fmla="*/ 2230 h 10000"/>
              <a:gd name="connsiteX83" fmla="*/ 5072 w 10000"/>
              <a:gd name="connsiteY83" fmla="*/ 2230 h 10000"/>
              <a:gd name="connsiteX84" fmla="*/ 4435 w 10000"/>
              <a:gd name="connsiteY84" fmla="*/ 2509 h 10000"/>
              <a:gd name="connsiteX85" fmla="*/ 3800 w 10000"/>
              <a:gd name="connsiteY85" fmla="*/ 2787 h 10000"/>
              <a:gd name="connsiteX86" fmla="*/ 3293 w 10000"/>
              <a:gd name="connsiteY86" fmla="*/ 2787 h 10000"/>
              <a:gd name="connsiteX87" fmla="*/ 2783 w 10000"/>
              <a:gd name="connsiteY87" fmla="*/ 3066 h 10000"/>
              <a:gd name="connsiteX88" fmla="*/ 2162 w 10000"/>
              <a:gd name="connsiteY88" fmla="*/ 3345 h 10000"/>
              <a:gd name="connsiteX89" fmla="*/ 1400 w 10000"/>
              <a:gd name="connsiteY89" fmla="*/ 3345 h 10000"/>
              <a:gd name="connsiteX90" fmla="*/ 0 w 10000"/>
              <a:gd name="connsiteY90" fmla="*/ 3902 h 10000"/>
              <a:gd name="connsiteX91" fmla="*/ 511 w 10000"/>
              <a:gd name="connsiteY91" fmla="*/ 2230 h 10000"/>
              <a:gd name="connsiteX0" fmla="*/ 0 w 9489"/>
              <a:gd name="connsiteY0" fmla="*/ 2230 h 10000"/>
              <a:gd name="connsiteX1" fmla="*/ 1907 w 9489"/>
              <a:gd name="connsiteY1" fmla="*/ 1951 h 10000"/>
              <a:gd name="connsiteX2" fmla="*/ 3924 w 9489"/>
              <a:gd name="connsiteY2" fmla="*/ 1394 h 10000"/>
              <a:gd name="connsiteX3" fmla="*/ 4436 w 9489"/>
              <a:gd name="connsiteY3" fmla="*/ 1394 h 10000"/>
              <a:gd name="connsiteX4" fmla="*/ 4944 w 9489"/>
              <a:gd name="connsiteY4" fmla="*/ 1115 h 10000"/>
              <a:gd name="connsiteX5" fmla="*/ 5310 w 9489"/>
              <a:gd name="connsiteY5" fmla="*/ 1115 h 10000"/>
              <a:gd name="connsiteX6" fmla="*/ 5690 w 9489"/>
              <a:gd name="connsiteY6" fmla="*/ 1115 h 10000"/>
              <a:gd name="connsiteX7" fmla="*/ 5945 w 9489"/>
              <a:gd name="connsiteY7" fmla="*/ 836 h 10000"/>
              <a:gd name="connsiteX8" fmla="*/ 6325 w 9489"/>
              <a:gd name="connsiteY8" fmla="*/ 836 h 10000"/>
              <a:gd name="connsiteX9" fmla="*/ 6452 w 9489"/>
              <a:gd name="connsiteY9" fmla="*/ 836 h 10000"/>
              <a:gd name="connsiteX10" fmla="*/ 6708 w 9489"/>
              <a:gd name="connsiteY10" fmla="*/ 836 h 10000"/>
              <a:gd name="connsiteX11" fmla="*/ 6962 w 9489"/>
              <a:gd name="connsiteY11" fmla="*/ 557 h 10000"/>
              <a:gd name="connsiteX12" fmla="*/ 7215 w 9489"/>
              <a:gd name="connsiteY12" fmla="*/ 557 h 10000"/>
              <a:gd name="connsiteX13" fmla="*/ 7470 w 9489"/>
              <a:gd name="connsiteY13" fmla="*/ 557 h 10000"/>
              <a:gd name="connsiteX14" fmla="*/ 7597 w 9489"/>
              <a:gd name="connsiteY14" fmla="*/ 279 h 10000"/>
              <a:gd name="connsiteX15" fmla="*/ 7724 w 9489"/>
              <a:gd name="connsiteY15" fmla="*/ 0 h 10000"/>
              <a:gd name="connsiteX16" fmla="*/ 7980 w 9489"/>
              <a:gd name="connsiteY16" fmla="*/ 0 h 10000"/>
              <a:gd name="connsiteX17" fmla="*/ 8090 w 9489"/>
              <a:gd name="connsiteY17" fmla="*/ 279 h 10000"/>
              <a:gd name="connsiteX18" fmla="*/ 8343 w 9489"/>
              <a:gd name="connsiteY18" fmla="*/ 279 h 10000"/>
              <a:gd name="connsiteX19" fmla="*/ 8472 w 9489"/>
              <a:gd name="connsiteY19" fmla="*/ 557 h 10000"/>
              <a:gd name="connsiteX20" fmla="*/ 8854 w 9489"/>
              <a:gd name="connsiteY20" fmla="*/ 836 h 10000"/>
              <a:gd name="connsiteX21" fmla="*/ 9107 w 9489"/>
              <a:gd name="connsiteY21" fmla="*/ 1394 h 10000"/>
              <a:gd name="connsiteX22" fmla="*/ 9362 w 9489"/>
              <a:gd name="connsiteY22" fmla="*/ 1672 h 10000"/>
              <a:gd name="connsiteX23" fmla="*/ 9489 w 9489"/>
              <a:gd name="connsiteY23" fmla="*/ 1951 h 10000"/>
              <a:gd name="connsiteX24" fmla="*/ 9489 w 9489"/>
              <a:gd name="connsiteY24" fmla="*/ 1951 h 10000"/>
              <a:gd name="connsiteX25" fmla="*/ 9489 w 9489"/>
              <a:gd name="connsiteY25" fmla="*/ 2230 h 10000"/>
              <a:gd name="connsiteX26" fmla="*/ 9362 w 9489"/>
              <a:gd name="connsiteY26" fmla="*/ 2509 h 10000"/>
              <a:gd name="connsiteX27" fmla="*/ 9362 w 9489"/>
              <a:gd name="connsiteY27" fmla="*/ 2509 h 10000"/>
              <a:gd name="connsiteX28" fmla="*/ 9235 w 9489"/>
              <a:gd name="connsiteY28" fmla="*/ 2509 h 10000"/>
              <a:gd name="connsiteX29" fmla="*/ 9107 w 9489"/>
              <a:gd name="connsiteY29" fmla="*/ 2787 h 10000"/>
              <a:gd name="connsiteX30" fmla="*/ 8980 w 9489"/>
              <a:gd name="connsiteY30" fmla="*/ 3345 h 10000"/>
              <a:gd name="connsiteX31" fmla="*/ 8854 w 9489"/>
              <a:gd name="connsiteY31" fmla="*/ 3624 h 10000"/>
              <a:gd name="connsiteX32" fmla="*/ 8854 w 9489"/>
              <a:gd name="connsiteY32" fmla="*/ 4460 h 10000"/>
              <a:gd name="connsiteX33" fmla="*/ 8728 w 9489"/>
              <a:gd name="connsiteY33" fmla="*/ 4983 h 10000"/>
              <a:gd name="connsiteX34" fmla="*/ 8600 w 9489"/>
              <a:gd name="connsiteY34" fmla="*/ 5819 h 10000"/>
              <a:gd name="connsiteX35" fmla="*/ 8343 w 9489"/>
              <a:gd name="connsiteY35" fmla="*/ 7213 h 10000"/>
              <a:gd name="connsiteX36" fmla="*/ 8216 w 9489"/>
              <a:gd name="connsiteY36" fmla="*/ 8049 h 10000"/>
              <a:gd name="connsiteX37" fmla="*/ 7980 w 9489"/>
              <a:gd name="connsiteY37" fmla="*/ 8606 h 10000"/>
              <a:gd name="connsiteX38" fmla="*/ 7851 w 9489"/>
              <a:gd name="connsiteY38" fmla="*/ 9164 h 10000"/>
              <a:gd name="connsiteX39" fmla="*/ 7597 w 9489"/>
              <a:gd name="connsiteY39" fmla="*/ 9443 h 10000"/>
              <a:gd name="connsiteX40" fmla="*/ 7342 w 9489"/>
              <a:gd name="connsiteY40" fmla="*/ 9721 h 10000"/>
              <a:gd name="connsiteX41" fmla="*/ 7215 w 9489"/>
              <a:gd name="connsiteY41" fmla="*/ 10000 h 10000"/>
              <a:gd name="connsiteX42" fmla="*/ 7090 w 9489"/>
              <a:gd name="connsiteY42" fmla="*/ 10000 h 10000"/>
              <a:gd name="connsiteX43" fmla="*/ 6962 w 9489"/>
              <a:gd name="connsiteY43" fmla="*/ 10000 h 10000"/>
              <a:gd name="connsiteX44" fmla="*/ 6835 w 9489"/>
              <a:gd name="connsiteY44" fmla="*/ 10000 h 10000"/>
              <a:gd name="connsiteX45" fmla="*/ 6835 w 9489"/>
              <a:gd name="connsiteY45" fmla="*/ 9721 h 10000"/>
              <a:gd name="connsiteX46" fmla="*/ 6708 w 9489"/>
              <a:gd name="connsiteY46" fmla="*/ 9443 h 10000"/>
              <a:gd name="connsiteX47" fmla="*/ 6708 w 9489"/>
              <a:gd name="connsiteY47" fmla="*/ 9164 h 10000"/>
              <a:gd name="connsiteX48" fmla="*/ 6708 w 9489"/>
              <a:gd name="connsiteY48" fmla="*/ 8885 h 10000"/>
              <a:gd name="connsiteX49" fmla="*/ 6579 w 9489"/>
              <a:gd name="connsiteY49" fmla="*/ 8328 h 10000"/>
              <a:gd name="connsiteX50" fmla="*/ 6325 w 9489"/>
              <a:gd name="connsiteY50" fmla="*/ 7770 h 10000"/>
              <a:gd name="connsiteX51" fmla="*/ 5945 w 9489"/>
              <a:gd name="connsiteY51" fmla="*/ 7213 h 10000"/>
              <a:gd name="connsiteX52" fmla="*/ 5690 w 9489"/>
              <a:gd name="connsiteY52" fmla="*/ 6934 h 10000"/>
              <a:gd name="connsiteX53" fmla="*/ 5436 w 9489"/>
              <a:gd name="connsiteY53" fmla="*/ 6655 h 10000"/>
              <a:gd name="connsiteX54" fmla="*/ 5310 w 9489"/>
              <a:gd name="connsiteY54" fmla="*/ 6376 h 10000"/>
              <a:gd name="connsiteX55" fmla="*/ 5310 w 9489"/>
              <a:gd name="connsiteY55" fmla="*/ 6098 h 10000"/>
              <a:gd name="connsiteX56" fmla="*/ 5436 w 9489"/>
              <a:gd name="connsiteY56" fmla="*/ 6098 h 10000"/>
              <a:gd name="connsiteX57" fmla="*/ 5563 w 9489"/>
              <a:gd name="connsiteY57" fmla="*/ 6098 h 10000"/>
              <a:gd name="connsiteX58" fmla="*/ 5817 w 9489"/>
              <a:gd name="connsiteY58" fmla="*/ 6098 h 10000"/>
              <a:gd name="connsiteX59" fmla="*/ 6072 w 9489"/>
              <a:gd name="connsiteY59" fmla="*/ 6376 h 10000"/>
              <a:gd name="connsiteX60" fmla="*/ 6452 w 9489"/>
              <a:gd name="connsiteY60" fmla="*/ 6655 h 10000"/>
              <a:gd name="connsiteX61" fmla="*/ 6579 w 9489"/>
              <a:gd name="connsiteY61" fmla="*/ 6655 h 10000"/>
              <a:gd name="connsiteX62" fmla="*/ 6835 w 9489"/>
              <a:gd name="connsiteY62" fmla="*/ 6655 h 10000"/>
              <a:gd name="connsiteX63" fmla="*/ 6962 w 9489"/>
              <a:gd name="connsiteY63" fmla="*/ 6655 h 10000"/>
              <a:gd name="connsiteX64" fmla="*/ 7090 w 9489"/>
              <a:gd name="connsiteY64" fmla="*/ 6655 h 10000"/>
              <a:gd name="connsiteX65" fmla="*/ 7215 w 9489"/>
              <a:gd name="connsiteY65" fmla="*/ 6655 h 10000"/>
              <a:gd name="connsiteX66" fmla="*/ 7215 w 9489"/>
              <a:gd name="connsiteY66" fmla="*/ 6376 h 10000"/>
              <a:gd name="connsiteX67" fmla="*/ 7342 w 9489"/>
              <a:gd name="connsiteY67" fmla="*/ 6098 h 10000"/>
              <a:gd name="connsiteX68" fmla="*/ 7470 w 9489"/>
              <a:gd name="connsiteY68" fmla="*/ 5819 h 10000"/>
              <a:gd name="connsiteX69" fmla="*/ 7470 w 9489"/>
              <a:gd name="connsiteY69" fmla="*/ 5261 h 10000"/>
              <a:gd name="connsiteX70" fmla="*/ 7597 w 9489"/>
              <a:gd name="connsiteY70" fmla="*/ 4460 h 10000"/>
              <a:gd name="connsiteX71" fmla="*/ 7724 w 9489"/>
              <a:gd name="connsiteY71" fmla="*/ 3345 h 10000"/>
              <a:gd name="connsiteX72" fmla="*/ 7851 w 9489"/>
              <a:gd name="connsiteY72" fmla="*/ 2787 h 10000"/>
              <a:gd name="connsiteX73" fmla="*/ 7851 w 9489"/>
              <a:gd name="connsiteY73" fmla="*/ 2230 h 10000"/>
              <a:gd name="connsiteX74" fmla="*/ 7851 w 9489"/>
              <a:gd name="connsiteY74" fmla="*/ 1951 h 10000"/>
              <a:gd name="connsiteX75" fmla="*/ 7851 w 9489"/>
              <a:gd name="connsiteY75" fmla="*/ 1951 h 10000"/>
              <a:gd name="connsiteX76" fmla="*/ 7724 w 9489"/>
              <a:gd name="connsiteY76" fmla="*/ 1951 h 10000"/>
              <a:gd name="connsiteX77" fmla="*/ 7470 w 9489"/>
              <a:gd name="connsiteY77" fmla="*/ 1951 h 10000"/>
              <a:gd name="connsiteX78" fmla="*/ 7215 w 9489"/>
              <a:gd name="connsiteY78" fmla="*/ 1951 h 10000"/>
              <a:gd name="connsiteX79" fmla="*/ 6835 w 9489"/>
              <a:gd name="connsiteY79" fmla="*/ 1951 h 10000"/>
              <a:gd name="connsiteX80" fmla="*/ 6452 w 9489"/>
              <a:gd name="connsiteY80" fmla="*/ 1951 h 10000"/>
              <a:gd name="connsiteX81" fmla="*/ 5945 w 9489"/>
              <a:gd name="connsiteY81" fmla="*/ 2230 h 10000"/>
              <a:gd name="connsiteX82" fmla="*/ 5180 w 9489"/>
              <a:gd name="connsiteY82" fmla="*/ 2230 h 10000"/>
              <a:gd name="connsiteX83" fmla="*/ 4561 w 9489"/>
              <a:gd name="connsiteY83" fmla="*/ 2230 h 10000"/>
              <a:gd name="connsiteX84" fmla="*/ 3924 w 9489"/>
              <a:gd name="connsiteY84" fmla="*/ 2509 h 10000"/>
              <a:gd name="connsiteX85" fmla="*/ 3289 w 9489"/>
              <a:gd name="connsiteY85" fmla="*/ 2787 h 10000"/>
              <a:gd name="connsiteX86" fmla="*/ 2782 w 9489"/>
              <a:gd name="connsiteY86" fmla="*/ 2787 h 10000"/>
              <a:gd name="connsiteX87" fmla="*/ 2272 w 9489"/>
              <a:gd name="connsiteY87" fmla="*/ 3066 h 10000"/>
              <a:gd name="connsiteX88" fmla="*/ 1651 w 9489"/>
              <a:gd name="connsiteY88" fmla="*/ 3345 h 10000"/>
              <a:gd name="connsiteX89" fmla="*/ 889 w 9489"/>
              <a:gd name="connsiteY89" fmla="*/ 3345 h 10000"/>
              <a:gd name="connsiteX90" fmla="*/ 0 w 9489"/>
              <a:gd name="connsiteY90" fmla="*/ 2230 h 10000"/>
              <a:gd name="connsiteX0" fmla="*/ 0 w 10000"/>
              <a:gd name="connsiteY0" fmla="*/ 2230 h 10000"/>
              <a:gd name="connsiteX1" fmla="*/ 2010 w 10000"/>
              <a:gd name="connsiteY1" fmla="*/ 1951 h 10000"/>
              <a:gd name="connsiteX2" fmla="*/ 4135 w 10000"/>
              <a:gd name="connsiteY2" fmla="*/ 1394 h 10000"/>
              <a:gd name="connsiteX3" fmla="*/ 4675 w 10000"/>
              <a:gd name="connsiteY3" fmla="*/ 1394 h 10000"/>
              <a:gd name="connsiteX4" fmla="*/ 5210 w 10000"/>
              <a:gd name="connsiteY4" fmla="*/ 1115 h 10000"/>
              <a:gd name="connsiteX5" fmla="*/ 5596 w 10000"/>
              <a:gd name="connsiteY5" fmla="*/ 1115 h 10000"/>
              <a:gd name="connsiteX6" fmla="*/ 5996 w 10000"/>
              <a:gd name="connsiteY6" fmla="*/ 1115 h 10000"/>
              <a:gd name="connsiteX7" fmla="*/ 6265 w 10000"/>
              <a:gd name="connsiteY7" fmla="*/ 836 h 10000"/>
              <a:gd name="connsiteX8" fmla="*/ 6666 w 10000"/>
              <a:gd name="connsiteY8" fmla="*/ 836 h 10000"/>
              <a:gd name="connsiteX9" fmla="*/ 6799 w 10000"/>
              <a:gd name="connsiteY9" fmla="*/ 836 h 10000"/>
              <a:gd name="connsiteX10" fmla="*/ 7069 w 10000"/>
              <a:gd name="connsiteY10" fmla="*/ 836 h 10000"/>
              <a:gd name="connsiteX11" fmla="*/ 7337 w 10000"/>
              <a:gd name="connsiteY11" fmla="*/ 557 h 10000"/>
              <a:gd name="connsiteX12" fmla="*/ 7604 w 10000"/>
              <a:gd name="connsiteY12" fmla="*/ 557 h 10000"/>
              <a:gd name="connsiteX13" fmla="*/ 7872 w 10000"/>
              <a:gd name="connsiteY13" fmla="*/ 557 h 10000"/>
              <a:gd name="connsiteX14" fmla="*/ 8006 w 10000"/>
              <a:gd name="connsiteY14" fmla="*/ 279 h 10000"/>
              <a:gd name="connsiteX15" fmla="*/ 8140 w 10000"/>
              <a:gd name="connsiteY15" fmla="*/ 0 h 10000"/>
              <a:gd name="connsiteX16" fmla="*/ 8410 w 10000"/>
              <a:gd name="connsiteY16" fmla="*/ 0 h 10000"/>
              <a:gd name="connsiteX17" fmla="*/ 8526 w 10000"/>
              <a:gd name="connsiteY17" fmla="*/ 279 h 10000"/>
              <a:gd name="connsiteX18" fmla="*/ 8792 w 10000"/>
              <a:gd name="connsiteY18" fmla="*/ 279 h 10000"/>
              <a:gd name="connsiteX19" fmla="*/ 8928 w 10000"/>
              <a:gd name="connsiteY19" fmla="*/ 557 h 10000"/>
              <a:gd name="connsiteX20" fmla="*/ 9331 w 10000"/>
              <a:gd name="connsiteY20" fmla="*/ 836 h 10000"/>
              <a:gd name="connsiteX21" fmla="*/ 9597 w 10000"/>
              <a:gd name="connsiteY21" fmla="*/ 1394 h 10000"/>
              <a:gd name="connsiteX22" fmla="*/ 9866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66 w 10000"/>
              <a:gd name="connsiteY26" fmla="*/ 2509 h 10000"/>
              <a:gd name="connsiteX27" fmla="*/ 9866 w 10000"/>
              <a:gd name="connsiteY27" fmla="*/ 2509 h 10000"/>
              <a:gd name="connsiteX28" fmla="*/ 9732 w 10000"/>
              <a:gd name="connsiteY28" fmla="*/ 2509 h 10000"/>
              <a:gd name="connsiteX29" fmla="*/ 9597 w 10000"/>
              <a:gd name="connsiteY29" fmla="*/ 2787 h 10000"/>
              <a:gd name="connsiteX30" fmla="*/ 9464 w 10000"/>
              <a:gd name="connsiteY30" fmla="*/ 3345 h 10000"/>
              <a:gd name="connsiteX31" fmla="*/ 9331 w 10000"/>
              <a:gd name="connsiteY31" fmla="*/ 3624 h 10000"/>
              <a:gd name="connsiteX32" fmla="*/ 9331 w 10000"/>
              <a:gd name="connsiteY32" fmla="*/ 4460 h 10000"/>
              <a:gd name="connsiteX33" fmla="*/ 9198 w 10000"/>
              <a:gd name="connsiteY33" fmla="*/ 4983 h 10000"/>
              <a:gd name="connsiteX34" fmla="*/ 9063 w 10000"/>
              <a:gd name="connsiteY34" fmla="*/ 5819 h 10000"/>
              <a:gd name="connsiteX35" fmla="*/ 8792 w 10000"/>
              <a:gd name="connsiteY35" fmla="*/ 7213 h 10000"/>
              <a:gd name="connsiteX36" fmla="*/ 8658 w 10000"/>
              <a:gd name="connsiteY36" fmla="*/ 8049 h 10000"/>
              <a:gd name="connsiteX37" fmla="*/ 8410 w 10000"/>
              <a:gd name="connsiteY37" fmla="*/ 8606 h 10000"/>
              <a:gd name="connsiteX38" fmla="*/ 8274 w 10000"/>
              <a:gd name="connsiteY38" fmla="*/ 9164 h 10000"/>
              <a:gd name="connsiteX39" fmla="*/ 8006 w 10000"/>
              <a:gd name="connsiteY39" fmla="*/ 9443 h 10000"/>
              <a:gd name="connsiteX40" fmla="*/ 7737 w 10000"/>
              <a:gd name="connsiteY40" fmla="*/ 9721 h 10000"/>
              <a:gd name="connsiteX41" fmla="*/ 7604 w 10000"/>
              <a:gd name="connsiteY41" fmla="*/ 10000 h 10000"/>
              <a:gd name="connsiteX42" fmla="*/ 7472 w 10000"/>
              <a:gd name="connsiteY42" fmla="*/ 10000 h 10000"/>
              <a:gd name="connsiteX43" fmla="*/ 7337 w 10000"/>
              <a:gd name="connsiteY43" fmla="*/ 10000 h 10000"/>
              <a:gd name="connsiteX44" fmla="*/ 7203 w 10000"/>
              <a:gd name="connsiteY44" fmla="*/ 10000 h 10000"/>
              <a:gd name="connsiteX45" fmla="*/ 7203 w 10000"/>
              <a:gd name="connsiteY45" fmla="*/ 9721 h 10000"/>
              <a:gd name="connsiteX46" fmla="*/ 7069 w 10000"/>
              <a:gd name="connsiteY46" fmla="*/ 9443 h 10000"/>
              <a:gd name="connsiteX47" fmla="*/ 7069 w 10000"/>
              <a:gd name="connsiteY47" fmla="*/ 9164 h 10000"/>
              <a:gd name="connsiteX48" fmla="*/ 7069 w 10000"/>
              <a:gd name="connsiteY48" fmla="*/ 8885 h 10000"/>
              <a:gd name="connsiteX49" fmla="*/ 6933 w 10000"/>
              <a:gd name="connsiteY49" fmla="*/ 8328 h 10000"/>
              <a:gd name="connsiteX50" fmla="*/ 6666 w 10000"/>
              <a:gd name="connsiteY50" fmla="*/ 7770 h 10000"/>
              <a:gd name="connsiteX51" fmla="*/ 6265 w 10000"/>
              <a:gd name="connsiteY51" fmla="*/ 7213 h 10000"/>
              <a:gd name="connsiteX52" fmla="*/ 5996 w 10000"/>
              <a:gd name="connsiteY52" fmla="*/ 6934 h 10000"/>
              <a:gd name="connsiteX53" fmla="*/ 5729 w 10000"/>
              <a:gd name="connsiteY53" fmla="*/ 6655 h 10000"/>
              <a:gd name="connsiteX54" fmla="*/ 5596 w 10000"/>
              <a:gd name="connsiteY54" fmla="*/ 6376 h 10000"/>
              <a:gd name="connsiteX55" fmla="*/ 5596 w 10000"/>
              <a:gd name="connsiteY55" fmla="*/ 6098 h 10000"/>
              <a:gd name="connsiteX56" fmla="*/ 5729 w 10000"/>
              <a:gd name="connsiteY56" fmla="*/ 6098 h 10000"/>
              <a:gd name="connsiteX57" fmla="*/ 5863 w 10000"/>
              <a:gd name="connsiteY57" fmla="*/ 6098 h 10000"/>
              <a:gd name="connsiteX58" fmla="*/ 6130 w 10000"/>
              <a:gd name="connsiteY58" fmla="*/ 6098 h 10000"/>
              <a:gd name="connsiteX59" fmla="*/ 6399 w 10000"/>
              <a:gd name="connsiteY59" fmla="*/ 6376 h 10000"/>
              <a:gd name="connsiteX60" fmla="*/ 6799 w 10000"/>
              <a:gd name="connsiteY60" fmla="*/ 6655 h 10000"/>
              <a:gd name="connsiteX61" fmla="*/ 6933 w 10000"/>
              <a:gd name="connsiteY61" fmla="*/ 6655 h 10000"/>
              <a:gd name="connsiteX62" fmla="*/ 7203 w 10000"/>
              <a:gd name="connsiteY62" fmla="*/ 6655 h 10000"/>
              <a:gd name="connsiteX63" fmla="*/ 7337 w 10000"/>
              <a:gd name="connsiteY63" fmla="*/ 6655 h 10000"/>
              <a:gd name="connsiteX64" fmla="*/ 7472 w 10000"/>
              <a:gd name="connsiteY64" fmla="*/ 6655 h 10000"/>
              <a:gd name="connsiteX65" fmla="*/ 7604 w 10000"/>
              <a:gd name="connsiteY65" fmla="*/ 6655 h 10000"/>
              <a:gd name="connsiteX66" fmla="*/ 7604 w 10000"/>
              <a:gd name="connsiteY66" fmla="*/ 6376 h 10000"/>
              <a:gd name="connsiteX67" fmla="*/ 7737 w 10000"/>
              <a:gd name="connsiteY67" fmla="*/ 6098 h 10000"/>
              <a:gd name="connsiteX68" fmla="*/ 7872 w 10000"/>
              <a:gd name="connsiteY68" fmla="*/ 5819 h 10000"/>
              <a:gd name="connsiteX69" fmla="*/ 7872 w 10000"/>
              <a:gd name="connsiteY69" fmla="*/ 5261 h 10000"/>
              <a:gd name="connsiteX70" fmla="*/ 8006 w 10000"/>
              <a:gd name="connsiteY70" fmla="*/ 4460 h 10000"/>
              <a:gd name="connsiteX71" fmla="*/ 8140 w 10000"/>
              <a:gd name="connsiteY71" fmla="*/ 3345 h 10000"/>
              <a:gd name="connsiteX72" fmla="*/ 8274 w 10000"/>
              <a:gd name="connsiteY72" fmla="*/ 2787 h 10000"/>
              <a:gd name="connsiteX73" fmla="*/ 8274 w 10000"/>
              <a:gd name="connsiteY73" fmla="*/ 2230 h 10000"/>
              <a:gd name="connsiteX74" fmla="*/ 8274 w 10000"/>
              <a:gd name="connsiteY74" fmla="*/ 1951 h 10000"/>
              <a:gd name="connsiteX75" fmla="*/ 8274 w 10000"/>
              <a:gd name="connsiteY75" fmla="*/ 1951 h 10000"/>
              <a:gd name="connsiteX76" fmla="*/ 8140 w 10000"/>
              <a:gd name="connsiteY76" fmla="*/ 1951 h 10000"/>
              <a:gd name="connsiteX77" fmla="*/ 7872 w 10000"/>
              <a:gd name="connsiteY77" fmla="*/ 1951 h 10000"/>
              <a:gd name="connsiteX78" fmla="*/ 7604 w 10000"/>
              <a:gd name="connsiteY78" fmla="*/ 1951 h 10000"/>
              <a:gd name="connsiteX79" fmla="*/ 7203 w 10000"/>
              <a:gd name="connsiteY79" fmla="*/ 1951 h 10000"/>
              <a:gd name="connsiteX80" fmla="*/ 6799 w 10000"/>
              <a:gd name="connsiteY80" fmla="*/ 1951 h 10000"/>
              <a:gd name="connsiteX81" fmla="*/ 6265 w 10000"/>
              <a:gd name="connsiteY81" fmla="*/ 2230 h 10000"/>
              <a:gd name="connsiteX82" fmla="*/ 5459 w 10000"/>
              <a:gd name="connsiteY82" fmla="*/ 2230 h 10000"/>
              <a:gd name="connsiteX83" fmla="*/ 4807 w 10000"/>
              <a:gd name="connsiteY83" fmla="*/ 2230 h 10000"/>
              <a:gd name="connsiteX84" fmla="*/ 4135 w 10000"/>
              <a:gd name="connsiteY84" fmla="*/ 2509 h 10000"/>
              <a:gd name="connsiteX85" fmla="*/ 3466 w 10000"/>
              <a:gd name="connsiteY85" fmla="*/ 2787 h 10000"/>
              <a:gd name="connsiteX86" fmla="*/ 2932 w 10000"/>
              <a:gd name="connsiteY86" fmla="*/ 2787 h 10000"/>
              <a:gd name="connsiteX87" fmla="*/ 2394 w 10000"/>
              <a:gd name="connsiteY87" fmla="*/ 3066 h 10000"/>
              <a:gd name="connsiteX88" fmla="*/ 1740 w 10000"/>
              <a:gd name="connsiteY88" fmla="*/ 3345 h 10000"/>
              <a:gd name="connsiteX89" fmla="*/ 937 w 10000"/>
              <a:gd name="connsiteY89" fmla="*/ 3345 h 10000"/>
              <a:gd name="connsiteX0" fmla="*/ 0 w 10000"/>
              <a:gd name="connsiteY0" fmla="*/ 2230 h 10000"/>
              <a:gd name="connsiteX1" fmla="*/ 2010 w 10000"/>
              <a:gd name="connsiteY1" fmla="*/ 1951 h 10000"/>
              <a:gd name="connsiteX2" fmla="*/ 4135 w 10000"/>
              <a:gd name="connsiteY2" fmla="*/ 1394 h 10000"/>
              <a:gd name="connsiteX3" fmla="*/ 4675 w 10000"/>
              <a:gd name="connsiteY3" fmla="*/ 1394 h 10000"/>
              <a:gd name="connsiteX4" fmla="*/ 5210 w 10000"/>
              <a:gd name="connsiteY4" fmla="*/ 1115 h 10000"/>
              <a:gd name="connsiteX5" fmla="*/ 5596 w 10000"/>
              <a:gd name="connsiteY5" fmla="*/ 1115 h 10000"/>
              <a:gd name="connsiteX6" fmla="*/ 5996 w 10000"/>
              <a:gd name="connsiteY6" fmla="*/ 1115 h 10000"/>
              <a:gd name="connsiteX7" fmla="*/ 6265 w 10000"/>
              <a:gd name="connsiteY7" fmla="*/ 836 h 10000"/>
              <a:gd name="connsiteX8" fmla="*/ 6666 w 10000"/>
              <a:gd name="connsiteY8" fmla="*/ 836 h 10000"/>
              <a:gd name="connsiteX9" fmla="*/ 6799 w 10000"/>
              <a:gd name="connsiteY9" fmla="*/ 836 h 10000"/>
              <a:gd name="connsiteX10" fmla="*/ 7069 w 10000"/>
              <a:gd name="connsiteY10" fmla="*/ 836 h 10000"/>
              <a:gd name="connsiteX11" fmla="*/ 7337 w 10000"/>
              <a:gd name="connsiteY11" fmla="*/ 557 h 10000"/>
              <a:gd name="connsiteX12" fmla="*/ 7604 w 10000"/>
              <a:gd name="connsiteY12" fmla="*/ 557 h 10000"/>
              <a:gd name="connsiteX13" fmla="*/ 7872 w 10000"/>
              <a:gd name="connsiteY13" fmla="*/ 557 h 10000"/>
              <a:gd name="connsiteX14" fmla="*/ 8006 w 10000"/>
              <a:gd name="connsiteY14" fmla="*/ 279 h 10000"/>
              <a:gd name="connsiteX15" fmla="*/ 8140 w 10000"/>
              <a:gd name="connsiteY15" fmla="*/ 0 h 10000"/>
              <a:gd name="connsiteX16" fmla="*/ 8410 w 10000"/>
              <a:gd name="connsiteY16" fmla="*/ 0 h 10000"/>
              <a:gd name="connsiteX17" fmla="*/ 8526 w 10000"/>
              <a:gd name="connsiteY17" fmla="*/ 279 h 10000"/>
              <a:gd name="connsiteX18" fmla="*/ 8792 w 10000"/>
              <a:gd name="connsiteY18" fmla="*/ 279 h 10000"/>
              <a:gd name="connsiteX19" fmla="*/ 8928 w 10000"/>
              <a:gd name="connsiteY19" fmla="*/ 557 h 10000"/>
              <a:gd name="connsiteX20" fmla="*/ 9331 w 10000"/>
              <a:gd name="connsiteY20" fmla="*/ 836 h 10000"/>
              <a:gd name="connsiteX21" fmla="*/ 9597 w 10000"/>
              <a:gd name="connsiteY21" fmla="*/ 1394 h 10000"/>
              <a:gd name="connsiteX22" fmla="*/ 9866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66 w 10000"/>
              <a:gd name="connsiteY26" fmla="*/ 2509 h 10000"/>
              <a:gd name="connsiteX27" fmla="*/ 9866 w 10000"/>
              <a:gd name="connsiteY27" fmla="*/ 2509 h 10000"/>
              <a:gd name="connsiteX28" fmla="*/ 9732 w 10000"/>
              <a:gd name="connsiteY28" fmla="*/ 2509 h 10000"/>
              <a:gd name="connsiteX29" fmla="*/ 9597 w 10000"/>
              <a:gd name="connsiteY29" fmla="*/ 2787 h 10000"/>
              <a:gd name="connsiteX30" fmla="*/ 9464 w 10000"/>
              <a:gd name="connsiteY30" fmla="*/ 3345 h 10000"/>
              <a:gd name="connsiteX31" fmla="*/ 9331 w 10000"/>
              <a:gd name="connsiteY31" fmla="*/ 3624 h 10000"/>
              <a:gd name="connsiteX32" fmla="*/ 9331 w 10000"/>
              <a:gd name="connsiteY32" fmla="*/ 4460 h 10000"/>
              <a:gd name="connsiteX33" fmla="*/ 9198 w 10000"/>
              <a:gd name="connsiteY33" fmla="*/ 4983 h 10000"/>
              <a:gd name="connsiteX34" fmla="*/ 9063 w 10000"/>
              <a:gd name="connsiteY34" fmla="*/ 5819 h 10000"/>
              <a:gd name="connsiteX35" fmla="*/ 8792 w 10000"/>
              <a:gd name="connsiteY35" fmla="*/ 7213 h 10000"/>
              <a:gd name="connsiteX36" fmla="*/ 8658 w 10000"/>
              <a:gd name="connsiteY36" fmla="*/ 8049 h 10000"/>
              <a:gd name="connsiteX37" fmla="*/ 8410 w 10000"/>
              <a:gd name="connsiteY37" fmla="*/ 8606 h 10000"/>
              <a:gd name="connsiteX38" fmla="*/ 8274 w 10000"/>
              <a:gd name="connsiteY38" fmla="*/ 9164 h 10000"/>
              <a:gd name="connsiteX39" fmla="*/ 8006 w 10000"/>
              <a:gd name="connsiteY39" fmla="*/ 9443 h 10000"/>
              <a:gd name="connsiteX40" fmla="*/ 7737 w 10000"/>
              <a:gd name="connsiteY40" fmla="*/ 9721 h 10000"/>
              <a:gd name="connsiteX41" fmla="*/ 7604 w 10000"/>
              <a:gd name="connsiteY41" fmla="*/ 10000 h 10000"/>
              <a:gd name="connsiteX42" fmla="*/ 7472 w 10000"/>
              <a:gd name="connsiteY42" fmla="*/ 10000 h 10000"/>
              <a:gd name="connsiteX43" fmla="*/ 7337 w 10000"/>
              <a:gd name="connsiteY43" fmla="*/ 10000 h 10000"/>
              <a:gd name="connsiteX44" fmla="*/ 7203 w 10000"/>
              <a:gd name="connsiteY44" fmla="*/ 10000 h 10000"/>
              <a:gd name="connsiteX45" fmla="*/ 7203 w 10000"/>
              <a:gd name="connsiteY45" fmla="*/ 9721 h 10000"/>
              <a:gd name="connsiteX46" fmla="*/ 7069 w 10000"/>
              <a:gd name="connsiteY46" fmla="*/ 9443 h 10000"/>
              <a:gd name="connsiteX47" fmla="*/ 7069 w 10000"/>
              <a:gd name="connsiteY47" fmla="*/ 9164 h 10000"/>
              <a:gd name="connsiteX48" fmla="*/ 7069 w 10000"/>
              <a:gd name="connsiteY48" fmla="*/ 8885 h 10000"/>
              <a:gd name="connsiteX49" fmla="*/ 6933 w 10000"/>
              <a:gd name="connsiteY49" fmla="*/ 8328 h 10000"/>
              <a:gd name="connsiteX50" fmla="*/ 6666 w 10000"/>
              <a:gd name="connsiteY50" fmla="*/ 7770 h 10000"/>
              <a:gd name="connsiteX51" fmla="*/ 6265 w 10000"/>
              <a:gd name="connsiteY51" fmla="*/ 7213 h 10000"/>
              <a:gd name="connsiteX52" fmla="*/ 5996 w 10000"/>
              <a:gd name="connsiteY52" fmla="*/ 6934 h 10000"/>
              <a:gd name="connsiteX53" fmla="*/ 5729 w 10000"/>
              <a:gd name="connsiteY53" fmla="*/ 6655 h 10000"/>
              <a:gd name="connsiteX54" fmla="*/ 5596 w 10000"/>
              <a:gd name="connsiteY54" fmla="*/ 6376 h 10000"/>
              <a:gd name="connsiteX55" fmla="*/ 5596 w 10000"/>
              <a:gd name="connsiteY55" fmla="*/ 6098 h 10000"/>
              <a:gd name="connsiteX56" fmla="*/ 5729 w 10000"/>
              <a:gd name="connsiteY56" fmla="*/ 6098 h 10000"/>
              <a:gd name="connsiteX57" fmla="*/ 5863 w 10000"/>
              <a:gd name="connsiteY57" fmla="*/ 6098 h 10000"/>
              <a:gd name="connsiteX58" fmla="*/ 6130 w 10000"/>
              <a:gd name="connsiteY58" fmla="*/ 6098 h 10000"/>
              <a:gd name="connsiteX59" fmla="*/ 6399 w 10000"/>
              <a:gd name="connsiteY59" fmla="*/ 6376 h 10000"/>
              <a:gd name="connsiteX60" fmla="*/ 6799 w 10000"/>
              <a:gd name="connsiteY60" fmla="*/ 6655 h 10000"/>
              <a:gd name="connsiteX61" fmla="*/ 6933 w 10000"/>
              <a:gd name="connsiteY61" fmla="*/ 6655 h 10000"/>
              <a:gd name="connsiteX62" fmla="*/ 7203 w 10000"/>
              <a:gd name="connsiteY62" fmla="*/ 6655 h 10000"/>
              <a:gd name="connsiteX63" fmla="*/ 7337 w 10000"/>
              <a:gd name="connsiteY63" fmla="*/ 6655 h 10000"/>
              <a:gd name="connsiteX64" fmla="*/ 7472 w 10000"/>
              <a:gd name="connsiteY64" fmla="*/ 6655 h 10000"/>
              <a:gd name="connsiteX65" fmla="*/ 7604 w 10000"/>
              <a:gd name="connsiteY65" fmla="*/ 6655 h 10000"/>
              <a:gd name="connsiteX66" fmla="*/ 7604 w 10000"/>
              <a:gd name="connsiteY66" fmla="*/ 6376 h 10000"/>
              <a:gd name="connsiteX67" fmla="*/ 7737 w 10000"/>
              <a:gd name="connsiteY67" fmla="*/ 6098 h 10000"/>
              <a:gd name="connsiteX68" fmla="*/ 7872 w 10000"/>
              <a:gd name="connsiteY68" fmla="*/ 5819 h 10000"/>
              <a:gd name="connsiteX69" fmla="*/ 7872 w 10000"/>
              <a:gd name="connsiteY69" fmla="*/ 5261 h 10000"/>
              <a:gd name="connsiteX70" fmla="*/ 8006 w 10000"/>
              <a:gd name="connsiteY70" fmla="*/ 4460 h 10000"/>
              <a:gd name="connsiteX71" fmla="*/ 8140 w 10000"/>
              <a:gd name="connsiteY71" fmla="*/ 3345 h 10000"/>
              <a:gd name="connsiteX72" fmla="*/ 8274 w 10000"/>
              <a:gd name="connsiteY72" fmla="*/ 2787 h 10000"/>
              <a:gd name="connsiteX73" fmla="*/ 8274 w 10000"/>
              <a:gd name="connsiteY73" fmla="*/ 2230 h 10000"/>
              <a:gd name="connsiteX74" fmla="*/ 8274 w 10000"/>
              <a:gd name="connsiteY74" fmla="*/ 1951 h 10000"/>
              <a:gd name="connsiteX75" fmla="*/ 8274 w 10000"/>
              <a:gd name="connsiteY75" fmla="*/ 1951 h 10000"/>
              <a:gd name="connsiteX76" fmla="*/ 8140 w 10000"/>
              <a:gd name="connsiteY76" fmla="*/ 1951 h 10000"/>
              <a:gd name="connsiteX77" fmla="*/ 7872 w 10000"/>
              <a:gd name="connsiteY77" fmla="*/ 1951 h 10000"/>
              <a:gd name="connsiteX78" fmla="*/ 7604 w 10000"/>
              <a:gd name="connsiteY78" fmla="*/ 1951 h 10000"/>
              <a:gd name="connsiteX79" fmla="*/ 7203 w 10000"/>
              <a:gd name="connsiteY79" fmla="*/ 1951 h 10000"/>
              <a:gd name="connsiteX80" fmla="*/ 6799 w 10000"/>
              <a:gd name="connsiteY80" fmla="*/ 1951 h 10000"/>
              <a:gd name="connsiteX81" fmla="*/ 6265 w 10000"/>
              <a:gd name="connsiteY81" fmla="*/ 2230 h 10000"/>
              <a:gd name="connsiteX82" fmla="*/ 5459 w 10000"/>
              <a:gd name="connsiteY82" fmla="*/ 2230 h 10000"/>
              <a:gd name="connsiteX83" fmla="*/ 4807 w 10000"/>
              <a:gd name="connsiteY83" fmla="*/ 2230 h 10000"/>
              <a:gd name="connsiteX84" fmla="*/ 4135 w 10000"/>
              <a:gd name="connsiteY84" fmla="*/ 2509 h 10000"/>
              <a:gd name="connsiteX85" fmla="*/ 3466 w 10000"/>
              <a:gd name="connsiteY85" fmla="*/ 2787 h 10000"/>
              <a:gd name="connsiteX86" fmla="*/ 2932 w 10000"/>
              <a:gd name="connsiteY86" fmla="*/ 2787 h 10000"/>
              <a:gd name="connsiteX87" fmla="*/ 2394 w 10000"/>
              <a:gd name="connsiteY87" fmla="*/ 3066 h 10000"/>
              <a:gd name="connsiteX88" fmla="*/ 1740 w 10000"/>
              <a:gd name="connsiteY88" fmla="*/ 3345 h 10000"/>
              <a:gd name="connsiteX0" fmla="*/ 270 w 8260"/>
              <a:gd name="connsiteY0" fmla="*/ 1951 h 10000"/>
              <a:gd name="connsiteX1" fmla="*/ 2395 w 8260"/>
              <a:gd name="connsiteY1" fmla="*/ 1394 h 10000"/>
              <a:gd name="connsiteX2" fmla="*/ 2935 w 8260"/>
              <a:gd name="connsiteY2" fmla="*/ 1394 h 10000"/>
              <a:gd name="connsiteX3" fmla="*/ 3470 w 8260"/>
              <a:gd name="connsiteY3" fmla="*/ 1115 h 10000"/>
              <a:gd name="connsiteX4" fmla="*/ 3856 w 8260"/>
              <a:gd name="connsiteY4" fmla="*/ 1115 h 10000"/>
              <a:gd name="connsiteX5" fmla="*/ 4256 w 8260"/>
              <a:gd name="connsiteY5" fmla="*/ 1115 h 10000"/>
              <a:gd name="connsiteX6" fmla="*/ 4525 w 8260"/>
              <a:gd name="connsiteY6" fmla="*/ 836 h 10000"/>
              <a:gd name="connsiteX7" fmla="*/ 4926 w 8260"/>
              <a:gd name="connsiteY7" fmla="*/ 836 h 10000"/>
              <a:gd name="connsiteX8" fmla="*/ 5059 w 8260"/>
              <a:gd name="connsiteY8" fmla="*/ 836 h 10000"/>
              <a:gd name="connsiteX9" fmla="*/ 5329 w 8260"/>
              <a:gd name="connsiteY9" fmla="*/ 836 h 10000"/>
              <a:gd name="connsiteX10" fmla="*/ 5597 w 8260"/>
              <a:gd name="connsiteY10" fmla="*/ 557 h 10000"/>
              <a:gd name="connsiteX11" fmla="*/ 5864 w 8260"/>
              <a:gd name="connsiteY11" fmla="*/ 557 h 10000"/>
              <a:gd name="connsiteX12" fmla="*/ 6132 w 8260"/>
              <a:gd name="connsiteY12" fmla="*/ 557 h 10000"/>
              <a:gd name="connsiteX13" fmla="*/ 6266 w 8260"/>
              <a:gd name="connsiteY13" fmla="*/ 279 h 10000"/>
              <a:gd name="connsiteX14" fmla="*/ 6400 w 8260"/>
              <a:gd name="connsiteY14" fmla="*/ 0 h 10000"/>
              <a:gd name="connsiteX15" fmla="*/ 6670 w 8260"/>
              <a:gd name="connsiteY15" fmla="*/ 0 h 10000"/>
              <a:gd name="connsiteX16" fmla="*/ 6786 w 8260"/>
              <a:gd name="connsiteY16" fmla="*/ 279 h 10000"/>
              <a:gd name="connsiteX17" fmla="*/ 7052 w 8260"/>
              <a:gd name="connsiteY17" fmla="*/ 279 h 10000"/>
              <a:gd name="connsiteX18" fmla="*/ 7188 w 8260"/>
              <a:gd name="connsiteY18" fmla="*/ 557 h 10000"/>
              <a:gd name="connsiteX19" fmla="*/ 7591 w 8260"/>
              <a:gd name="connsiteY19" fmla="*/ 836 h 10000"/>
              <a:gd name="connsiteX20" fmla="*/ 7857 w 8260"/>
              <a:gd name="connsiteY20" fmla="*/ 1394 h 10000"/>
              <a:gd name="connsiteX21" fmla="*/ 8126 w 8260"/>
              <a:gd name="connsiteY21" fmla="*/ 1672 h 10000"/>
              <a:gd name="connsiteX22" fmla="*/ 8260 w 8260"/>
              <a:gd name="connsiteY22" fmla="*/ 1951 h 10000"/>
              <a:gd name="connsiteX23" fmla="*/ 8260 w 8260"/>
              <a:gd name="connsiteY23" fmla="*/ 1951 h 10000"/>
              <a:gd name="connsiteX24" fmla="*/ 8260 w 8260"/>
              <a:gd name="connsiteY24" fmla="*/ 2230 h 10000"/>
              <a:gd name="connsiteX25" fmla="*/ 8126 w 8260"/>
              <a:gd name="connsiteY25" fmla="*/ 2509 h 10000"/>
              <a:gd name="connsiteX26" fmla="*/ 8126 w 8260"/>
              <a:gd name="connsiteY26" fmla="*/ 2509 h 10000"/>
              <a:gd name="connsiteX27" fmla="*/ 7992 w 8260"/>
              <a:gd name="connsiteY27" fmla="*/ 2509 h 10000"/>
              <a:gd name="connsiteX28" fmla="*/ 7857 w 8260"/>
              <a:gd name="connsiteY28" fmla="*/ 2787 h 10000"/>
              <a:gd name="connsiteX29" fmla="*/ 7724 w 8260"/>
              <a:gd name="connsiteY29" fmla="*/ 3345 h 10000"/>
              <a:gd name="connsiteX30" fmla="*/ 7591 w 8260"/>
              <a:gd name="connsiteY30" fmla="*/ 3624 h 10000"/>
              <a:gd name="connsiteX31" fmla="*/ 7591 w 8260"/>
              <a:gd name="connsiteY31" fmla="*/ 4460 h 10000"/>
              <a:gd name="connsiteX32" fmla="*/ 7458 w 8260"/>
              <a:gd name="connsiteY32" fmla="*/ 4983 h 10000"/>
              <a:gd name="connsiteX33" fmla="*/ 7323 w 8260"/>
              <a:gd name="connsiteY33" fmla="*/ 5819 h 10000"/>
              <a:gd name="connsiteX34" fmla="*/ 7052 w 8260"/>
              <a:gd name="connsiteY34" fmla="*/ 7213 h 10000"/>
              <a:gd name="connsiteX35" fmla="*/ 6918 w 8260"/>
              <a:gd name="connsiteY35" fmla="*/ 8049 h 10000"/>
              <a:gd name="connsiteX36" fmla="*/ 6670 w 8260"/>
              <a:gd name="connsiteY36" fmla="*/ 8606 h 10000"/>
              <a:gd name="connsiteX37" fmla="*/ 6534 w 8260"/>
              <a:gd name="connsiteY37" fmla="*/ 9164 h 10000"/>
              <a:gd name="connsiteX38" fmla="*/ 6266 w 8260"/>
              <a:gd name="connsiteY38" fmla="*/ 9443 h 10000"/>
              <a:gd name="connsiteX39" fmla="*/ 5997 w 8260"/>
              <a:gd name="connsiteY39" fmla="*/ 9721 h 10000"/>
              <a:gd name="connsiteX40" fmla="*/ 5864 w 8260"/>
              <a:gd name="connsiteY40" fmla="*/ 10000 h 10000"/>
              <a:gd name="connsiteX41" fmla="*/ 5732 w 8260"/>
              <a:gd name="connsiteY41" fmla="*/ 10000 h 10000"/>
              <a:gd name="connsiteX42" fmla="*/ 5597 w 8260"/>
              <a:gd name="connsiteY42" fmla="*/ 10000 h 10000"/>
              <a:gd name="connsiteX43" fmla="*/ 5463 w 8260"/>
              <a:gd name="connsiteY43" fmla="*/ 10000 h 10000"/>
              <a:gd name="connsiteX44" fmla="*/ 5463 w 8260"/>
              <a:gd name="connsiteY44" fmla="*/ 9721 h 10000"/>
              <a:gd name="connsiteX45" fmla="*/ 5329 w 8260"/>
              <a:gd name="connsiteY45" fmla="*/ 9443 h 10000"/>
              <a:gd name="connsiteX46" fmla="*/ 5329 w 8260"/>
              <a:gd name="connsiteY46" fmla="*/ 9164 h 10000"/>
              <a:gd name="connsiteX47" fmla="*/ 5329 w 8260"/>
              <a:gd name="connsiteY47" fmla="*/ 8885 h 10000"/>
              <a:gd name="connsiteX48" fmla="*/ 5193 w 8260"/>
              <a:gd name="connsiteY48" fmla="*/ 8328 h 10000"/>
              <a:gd name="connsiteX49" fmla="*/ 4926 w 8260"/>
              <a:gd name="connsiteY49" fmla="*/ 7770 h 10000"/>
              <a:gd name="connsiteX50" fmla="*/ 4525 w 8260"/>
              <a:gd name="connsiteY50" fmla="*/ 7213 h 10000"/>
              <a:gd name="connsiteX51" fmla="*/ 4256 w 8260"/>
              <a:gd name="connsiteY51" fmla="*/ 6934 h 10000"/>
              <a:gd name="connsiteX52" fmla="*/ 3989 w 8260"/>
              <a:gd name="connsiteY52" fmla="*/ 6655 h 10000"/>
              <a:gd name="connsiteX53" fmla="*/ 3856 w 8260"/>
              <a:gd name="connsiteY53" fmla="*/ 6376 h 10000"/>
              <a:gd name="connsiteX54" fmla="*/ 3856 w 8260"/>
              <a:gd name="connsiteY54" fmla="*/ 6098 h 10000"/>
              <a:gd name="connsiteX55" fmla="*/ 3989 w 8260"/>
              <a:gd name="connsiteY55" fmla="*/ 6098 h 10000"/>
              <a:gd name="connsiteX56" fmla="*/ 4123 w 8260"/>
              <a:gd name="connsiteY56" fmla="*/ 6098 h 10000"/>
              <a:gd name="connsiteX57" fmla="*/ 4390 w 8260"/>
              <a:gd name="connsiteY57" fmla="*/ 6098 h 10000"/>
              <a:gd name="connsiteX58" fmla="*/ 4659 w 8260"/>
              <a:gd name="connsiteY58" fmla="*/ 6376 h 10000"/>
              <a:gd name="connsiteX59" fmla="*/ 5059 w 8260"/>
              <a:gd name="connsiteY59" fmla="*/ 6655 h 10000"/>
              <a:gd name="connsiteX60" fmla="*/ 5193 w 8260"/>
              <a:gd name="connsiteY60" fmla="*/ 6655 h 10000"/>
              <a:gd name="connsiteX61" fmla="*/ 5463 w 8260"/>
              <a:gd name="connsiteY61" fmla="*/ 6655 h 10000"/>
              <a:gd name="connsiteX62" fmla="*/ 5597 w 8260"/>
              <a:gd name="connsiteY62" fmla="*/ 6655 h 10000"/>
              <a:gd name="connsiteX63" fmla="*/ 5732 w 8260"/>
              <a:gd name="connsiteY63" fmla="*/ 6655 h 10000"/>
              <a:gd name="connsiteX64" fmla="*/ 5864 w 8260"/>
              <a:gd name="connsiteY64" fmla="*/ 6655 h 10000"/>
              <a:gd name="connsiteX65" fmla="*/ 5864 w 8260"/>
              <a:gd name="connsiteY65" fmla="*/ 6376 h 10000"/>
              <a:gd name="connsiteX66" fmla="*/ 5997 w 8260"/>
              <a:gd name="connsiteY66" fmla="*/ 6098 h 10000"/>
              <a:gd name="connsiteX67" fmla="*/ 6132 w 8260"/>
              <a:gd name="connsiteY67" fmla="*/ 5819 h 10000"/>
              <a:gd name="connsiteX68" fmla="*/ 6132 w 8260"/>
              <a:gd name="connsiteY68" fmla="*/ 5261 h 10000"/>
              <a:gd name="connsiteX69" fmla="*/ 6266 w 8260"/>
              <a:gd name="connsiteY69" fmla="*/ 4460 h 10000"/>
              <a:gd name="connsiteX70" fmla="*/ 6400 w 8260"/>
              <a:gd name="connsiteY70" fmla="*/ 3345 h 10000"/>
              <a:gd name="connsiteX71" fmla="*/ 6534 w 8260"/>
              <a:gd name="connsiteY71" fmla="*/ 2787 h 10000"/>
              <a:gd name="connsiteX72" fmla="*/ 6534 w 8260"/>
              <a:gd name="connsiteY72" fmla="*/ 2230 h 10000"/>
              <a:gd name="connsiteX73" fmla="*/ 6534 w 8260"/>
              <a:gd name="connsiteY73" fmla="*/ 1951 h 10000"/>
              <a:gd name="connsiteX74" fmla="*/ 6534 w 8260"/>
              <a:gd name="connsiteY74" fmla="*/ 1951 h 10000"/>
              <a:gd name="connsiteX75" fmla="*/ 6400 w 8260"/>
              <a:gd name="connsiteY75" fmla="*/ 1951 h 10000"/>
              <a:gd name="connsiteX76" fmla="*/ 6132 w 8260"/>
              <a:gd name="connsiteY76" fmla="*/ 1951 h 10000"/>
              <a:gd name="connsiteX77" fmla="*/ 5864 w 8260"/>
              <a:gd name="connsiteY77" fmla="*/ 1951 h 10000"/>
              <a:gd name="connsiteX78" fmla="*/ 5463 w 8260"/>
              <a:gd name="connsiteY78" fmla="*/ 1951 h 10000"/>
              <a:gd name="connsiteX79" fmla="*/ 5059 w 8260"/>
              <a:gd name="connsiteY79" fmla="*/ 1951 h 10000"/>
              <a:gd name="connsiteX80" fmla="*/ 4525 w 8260"/>
              <a:gd name="connsiteY80" fmla="*/ 2230 h 10000"/>
              <a:gd name="connsiteX81" fmla="*/ 3719 w 8260"/>
              <a:gd name="connsiteY81" fmla="*/ 2230 h 10000"/>
              <a:gd name="connsiteX82" fmla="*/ 3067 w 8260"/>
              <a:gd name="connsiteY82" fmla="*/ 2230 h 10000"/>
              <a:gd name="connsiteX83" fmla="*/ 2395 w 8260"/>
              <a:gd name="connsiteY83" fmla="*/ 2509 h 10000"/>
              <a:gd name="connsiteX84" fmla="*/ 1726 w 8260"/>
              <a:gd name="connsiteY84" fmla="*/ 2787 h 10000"/>
              <a:gd name="connsiteX85" fmla="*/ 1192 w 8260"/>
              <a:gd name="connsiteY85" fmla="*/ 2787 h 10000"/>
              <a:gd name="connsiteX86" fmla="*/ 654 w 8260"/>
              <a:gd name="connsiteY86" fmla="*/ 3066 h 10000"/>
              <a:gd name="connsiteX87" fmla="*/ 0 w 8260"/>
              <a:gd name="connsiteY87" fmla="*/ 3345 h 10000"/>
              <a:gd name="connsiteX0" fmla="*/ 0 w 9673"/>
              <a:gd name="connsiteY0" fmla="*/ 1951 h 10000"/>
              <a:gd name="connsiteX1" fmla="*/ 2573 w 9673"/>
              <a:gd name="connsiteY1" fmla="*/ 1394 h 10000"/>
              <a:gd name="connsiteX2" fmla="*/ 3226 w 9673"/>
              <a:gd name="connsiteY2" fmla="*/ 1394 h 10000"/>
              <a:gd name="connsiteX3" fmla="*/ 3874 w 9673"/>
              <a:gd name="connsiteY3" fmla="*/ 1115 h 10000"/>
              <a:gd name="connsiteX4" fmla="*/ 4341 w 9673"/>
              <a:gd name="connsiteY4" fmla="*/ 1115 h 10000"/>
              <a:gd name="connsiteX5" fmla="*/ 4826 w 9673"/>
              <a:gd name="connsiteY5" fmla="*/ 1115 h 10000"/>
              <a:gd name="connsiteX6" fmla="*/ 5151 w 9673"/>
              <a:gd name="connsiteY6" fmla="*/ 836 h 10000"/>
              <a:gd name="connsiteX7" fmla="*/ 5637 w 9673"/>
              <a:gd name="connsiteY7" fmla="*/ 836 h 10000"/>
              <a:gd name="connsiteX8" fmla="*/ 5798 w 9673"/>
              <a:gd name="connsiteY8" fmla="*/ 836 h 10000"/>
              <a:gd name="connsiteX9" fmla="*/ 6125 w 9673"/>
              <a:gd name="connsiteY9" fmla="*/ 836 h 10000"/>
              <a:gd name="connsiteX10" fmla="*/ 6449 w 9673"/>
              <a:gd name="connsiteY10" fmla="*/ 557 h 10000"/>
              <a:gd name="connsiteX11" fmla="*/ 6772 w 9673"/>
              <a:gd name="connsiteY11" fmla="*/ 557 h 10000"/>
              <a:gd name="connsiteX12" fmla="*/ 7097 w 9673"/>
              <a:gd name="connsiteY12" fmla="*/ 557 h 10000"/>
              <a:gd name="connsiteX13" fmla="*/ 7259 w 9673"/>
              <a:gd name="connsiteY13" fmla="*/ 279 h 10000"/>
              <a:gd name="connsiteX14" fmla="*/ 7421 w 9673"/>
              <a:gd name="connsiteY14" fmla="*/ 0 h 10000"/>
              <a:gd name="connsiteX15" fmla="*/ 7748 w 9673"/>
              <a:gd name="connsiteY15" fmla="*/ 0 h 10000"/>
              <a:gd name="connsiteX16" fmla="*/ 7888 w 9673"/>
              <a:gd name="connsiteY16" fmla="*/ 279 h 10000"/>
              <a:gd name="connsiteX17" fmla="*/ 8211 w 9673"/>
              <a:gd name="connsiteY17" fmla="*/ 279 h 10000"/>
              <a:gd name="connsiteX18" fmla="*/ 8375 w 9673"/>
              <a:gd name="connsiteY18" fmla="*/ 557 h 10000"/>
              <a:gd name="connsiteX19" fmla="*/ 8863 w 9673"/>
              <a:gd name="connsiteY19" fmla="*/ 836 h 10000"/>
              <a:gd name="connsiteX20" fmla="*/ 9185 w 9673"/>
              <a:gd name="connsiteY20" fmla="*/ 1394 h 10000"/>
              <a:gd name="connsiteX21" fmla="*/ 9511 w 9673"/>
              <a:gd name="connsiteY21" fmla="*/ 1672 h 10000"/>
              <a:gd name="connsiteX22" fmla="*/ 9673 w 9673"/>
              <a:gd name="connsiteY22" fmla="*/ 1951 h 10000"/>
              <a:gd name="connsiteX23" fmla="*/ 9673 w 9673"/>
              <a:gd name="connsiteY23" fmla="*/ 1951 h 10000"/>
              <a:gd name="connsiteX24" fmla="*/ 9673 w 9673"/>
              <a:gd name="connsiteY24" fmla="*/ 2230 h 10000"/>
              <a:gd name="connsiteX25" fmla="*/ 9511 w 9673"/>
              <a:gd name="connsiteY25" fmla="*/ 2509 h 10000"/>
              <a:gd name="connsiteX26" fmla="*/ 9511 w 9673"/>
              <a:gd name="connsiteY26" fmla="*/ 2509 h 10000"/>
              <a:gd name="connsiteX27" fmla="*/ 9349 w 9673"/>
              <a:gd name="connsiteY27" fmla="*/ 2509 h 10000"/>
              <a:gd name="connsiteX28" fmla="*/ 9185 w 9673"/>
              <a:gd name="connsiteY28" fmla="*/ 2787 h 10000"/>
              <a:gd name="connsiteX29" fmla="*/ 9024 w 9673"/>
              <a:gd name="connsiteY29" fmla="*/ 3345 h 10000"/>
              <a:gd name="connsiteX30" fmla="*/ 8863 w 9673"/>
              <a:gd name="connsiteY30" fmla="*/ 3624 h 10000"/>
              <a:gd name="connsiteX31" fmla="*/ 8863 w 9673"/>
              <a:gd name="connsiteY31" fmla="*/ 4460 h 10000"/>
              <a:gd name="connsiteX32" fmla="*/ 8702 w 9673"/>
              <a:gd name="connsiteY32" fmla="*/ 4983 h 10000"/>
              <a:gd name="connsiteX33" fmla="*/ 8539 w 9673"/>
              <a:gd name="connsiteY33" fmla="*/ 5819 h 10000"/>
              <a:gd name="connsiteX34" fmla="*/ 8211 w 9673"/>
              <a:gd name="connsiteY34" fmla="*/ 7213 h 10000"/>
              <a:gd name="connsiteX35" fmla="*/ 8048 w 9673"/>
              <a:gd name="connsiteY35" fmla="*/ 8049 h 10000"/>
              <a:gd name="connsiteX36" fmla="*/ 7748 w 9673"/>
              <a:gd name="connsiteY36" fmla="*/ 8606 h 10000"/>
              <a:gd name="connsiteX37" fmla="*/ 7583 w 9673"/>
              <a:gd name="connsiteY37" fmla="*/ 9164 h 10000"/>
              <a:gd name="connsiteX38" fmla="*/ 7259 w 9673"/>
              <a:gd name="connsiteY38" fmla="*/ 9443 h 10000"/>
              <a:gd name="connsiteX39" fmla="*/ 6933 w 9673"/>
              <a:gd name="connsiteY39" fmla="*/ 9721 h 10000"/>
              <a:gd name="connsiteX40" fmla="*/ 6772 w 9673"/>
              <a:gd name="connsiteY40" fmla="*/ 10000 h 10000"/>
              <a:gd name="connsiteX41" fmla="*/ 6612 w 9673"/>
              <a:gd name="connsiteY41" fmla="*/ 10000 h 10000"/>
              <a:gd name="connsiteX42" fmla="*/ 6449 w 9673"/>
              <a:gd name="connsiteY42" fmla="*/ 10000 h 10000"/>
              <a:gd name="connsiteX43" fmla="*/ 6287 w 9673"/>
              <a:gd name="connsiteY43" fmla="*/ 10000 h 10000"/>
              <a:gd name="connsiteX44" fmla="*/ 6287 w 9673"/>
              <a:gd name="connsiteY44" fmla="*/ 9721 h 10000"/>
              <a:gd name="connsiteX45" fmla="*/ 6125 w 9673"/>
              <a:gd name="connsiteY45" fmla="*/ 9443 h 10000"/>
              <a:gd name="connsiteX46" fmla="*/ 6125 w 9673"/>
              <a:gd name="connsiteY46" fmla="*/ 9164 h 10000"/>
              <a:gd name="connsiteX47" fmla="*/ 6125 w 9673"/>
              <a:gd name="connsiteY47" fmla="*/ 8885 h 10000"/>
              <a:gd name="connsiteX48" fmla="*/ 5960 w 9673"/>
              <a:gd name="connsiteY48" fmla="*/ 8328 h 10000"/>
              <a:gd name="connsiteX49" fmla="*/ 5637 w 9673"/>
              <a:gd name="connsiteY49" fmla="*/ 7770 h 10000"/>
              <a:gd name="connsiteX50" fmla="*/ 5151 w 9673"/>
              <a:gd name="connsiteY50" fmla="*/ 7213 h 10000"/>
              <a:gd name="connsiteX51" fmla="*/ 4826 w 9673"/>
              <a:gd name="connsiteY51" fmla="*/ 6934 h 10000"/>
              <a:gd name="connsiteX52" fmla="*/ 4502 w 9673"/>
              <a:gd name="connsiteY52" fmla="*/ 6655 h 10000"/>
              <a:gd name="connsiteX53" fmla="*/ 4341 w 9673"/>
              <a:gd name="connsiteY53" fmla="*/ 6376 h 10000"/>
              <a:gd name="connsiteX54" fmla="*/ 4341 w 9673"/>
              <a:gd name="connsiteY54" fmla="*/ 6098 h 10000"/>
              <a:gd name="connsiteX55" fmla="*/ 4502 w 9673"/>
              <a:gd name="connsiteY55" fmla="*/ 6098 h 10000"/>
              <a:gd name="connsiteX56" fmla="*/ 4665 w 9673"/>
              <a:gd name="connsiteY56" fmla="*/ 6098 h 10000"/>
              <a:gd name="connsiteX57" fmla="*/ 4988 w 9673"/>
              <a:gd name="connsiteY57" fmla="*/ 6098 h 10000"/>
              <a:gd name="connsiteX58" fmla="*/ 5313 w 9673"/>
              <a:gd name="connsiteY58" fmla="*/ 6376 h 10000"/>
              <a:gd name="connsiteX59" fmla="*/ 5798 w 9673"/>
              <a:gd name="connsiteY59" fmla="*/ 6655 h 10000"/>
              <a:gd name="connsiteX60" fmla="*/ 5960 w 9673"/>
              <a:gd name="connsiteY60" fmla="*/ 6655 h 10000"/>
              <a:gd name="connsiteX61" fmla="*/ 6287 w 9673"/>
              <a:gd name="connsiteY61" fmla="*/ 6655 h 10000"/>
              <a:gd name="connsiteX62" fmla="*/ 6449 w 9673"/>
              <a:gd name="connsiteY62" fmla="*/ 6655 h 10000"/>
              <a:gd name="connsiteX63" fmla="*/ 6612 w 9673"/>
              <a:gd name="connsiteY63" fmla="*/ 6655 h 10000"/>
              <a:gd name="connsiteX64" fmla="*/ 6772 w 9673"/>
              <a:gd name="connsiteY64" fmla="*/ 6655 h 10000"/>
              <a:gd name="connsiteX65" fmla="*/ 6772 w 9673"/>
              <a:gd name="connsiteY65" fmla="*/ 6376 h 10000"/>
              <a:gd name="connsiteX66" fmla="*/ 6933 w 9673"/>
              <a:gd name="connsiteY66" fmla="*/ 6098 h 10000"/>
              <a:gd name="connsiteX67" fmla="*/ 7097 w 9673"/>
              <a:gd name="connsiteY67" fmla="*/ 5819 h 10000"/>
              <a:gd name="connsiteX68" fmla="*/ 7097 w 9673"/>
              <a:gd name="connsiteY68" fmla="*/ 5261 h 10000"/>
              <a:gd name="connsiteX69" fmla="*/ 7259 w 9673"/>
              <a:gd name="connsiteY69" fmla="*/ 4460 h 10000"/>
              <a:gd name="connsiteX70" fmla="*/ 7421 w 9673"/>
              <a:gd name="connsiteY70" fmla="*/ 3345 h 10000"/>
              <a:gd name="connsiteX71" fmla="*/ 7583 w 9673"/>
              <a:gd name="connsiteY71" fmla="*/ 2787 h 10000"/>
              <a:gd name="connsiteX72" fmla="*/ 7583 w 9673"/>
              <a:gd name="connsiteY72" fmla="*/ 2230 h 10000"/>
              <a:gd name="connsiteX73" fmla="*/ 7583 w 9673"/>
              <a:gd name="connsiteY73" fmla="*/ 1951 h 10000"/>
              <a:gd name="connsiteX74" fmla="*/ 7583 w 9673"/>
              <a:gd name="connsiteY74" fmla="*/ 1951 h 10000"/>
              <a:gd name="connsiteX75" fmla="*/ 7421 w 9673"/>
              <a:gd name="connsiteY75" fmla="*/ 1951 h 10000"/>
              <a:gd name="connsiteX76" fmla="*/ 7097 w 9673"/>
              <a:gd name="connsiteY76" fmla="*/ 1951 h 10000"/>
              <a:gd name="connsiteX77" fmla="*/ 6772 w 9673"/>
              <a:gd name="connsiteY77" fmla="*/ 1951 h 10000"/>
              <a:gd name="connsiteX78" fmla="*/ 6287 w 9673"/>
              <a:gd name="connsiteY78" fmla="*/ 1951 h 10000"/>
              <a:gd name="connsiteX79" fmla="*/ 5798 w 9673"/>
              <a:gd name="connsiteY79" fmla="*/ 1951 h 10000"/>
              <a:gd name="connsiteX80" fmla="*/ 5151 w 9673"/>
              <a:gd name="connsiteY80" fmla="*/ 2230 h 10000"/>
              <a:gd name="connsiteX81" fmla="*/ 4175 w 9673"/>
              <a:gd name="connsiteY81" fmla="*/ 2230 h 10000"/>
              <a:gd name="connsiteX82" fmla="*/ 3386 w 9673"/>
              <a:gd name="connsiteY82" fmla="*/ 2230 h 10000"/>
              <a:gd name="connsiteX83" fmla="*/ 2573 w 9673"/>
              <a:gd name="connsiteY83" fmla="*/ 2509 h 10000"/>
              <a:gd name="connsiteX84" fmla="*/ 1763 w 9673"/>
              <a:gd name="connsiteY84" fmla="*/ 2787 h 10000"/>
              <a:gd name="connsiteX85" fmla="*/ 1116 w 9673"/>
              <a:gd name="connsiteY85" fmla="*/ 2787 h 10000"/>
              <a:gd name="connsiteX86" fmla="*/ 465 w 9673"/>
              <a:gd name="connsiteY86" fmla="*/ 3066 h 10000"/>
              <a:gd name="connsiteX0" fmla="*/ 2179 w 9519"/>
              <a:gd name="connsiteY0" fmla="*/ 1394 h 10000"/>
              <a:gd name="connsiteX1" fmla="*/ 2854 w 9519"/>
              <a:gd name="connsiteY1" fmla="*/ 1394 h 10000"/>
              <a:gd name="connsiteX2" fmla="*/ 3524 w 9519"/>
              <a:gd name="connsiteY2" fmla="*/ 1115 h 10000"/>
              <a:gd name="connsiteX3" fmla="*/ 4007 w 9519"/>
              <a:gd name="connsiteY3" fmla="*/ 1115 h 10000"/>
              <a:gd name="connsiteX4" fmla="*/ 4508 w 9519"/>
              <a:gd name="connsiteY4" fmla="*/ 1115 h 10000"/>
              <a:gd name="connsiteX5" fmla="*/ 4844 w 9519"/>
              <a:gd name="connsiteY5" fmla="*/ 836 h 10000"/>
              <a:gd name="connsiteX6" fmla="*/ 5347 w 9519"/>
              <a:gd name="connsiteY6" fmla="*/ 836 h 10000"/>
              <a:gd name="connsiteX7" fmla="*/ 5513 w 9519"/>
              <a:gd name="connsiteY7" fmla="*/ 836 h 10000"/>
              <a:gd name="connsiteX8" fmla="*/ 5851 w 9519"/>
              <a:gd name="connsiteY8" fmla="*/ 836 h 10000"/>
              <a:gd name="connsiteX9" fmla="*/ 6186 w 9519"/>
              <a:gd name="connsiteY9" fmla="*/ 557 h 10000"/>
              <a:gd name="connsiteX10" fmla="*/ 6520 w 9519"/>
              <a:gd name="connsiteY10" fmla="*/ 557 h 10000"/>
              <a:gd name="connsiteX11" fmla="*/ 6856 w 9519"/>
              <a:gd name="connsiteY11" fmla="*/ 557 h 10000"/>
              <a:gd name="connsiteX12" fmla="*/ 7023 w 9519"/>
              <a:gd name="connsiteY12" fmla="*/ 279 h 10000"/>
              <a:gd name="connsiteX13" fmla="*/ 7191 w 9519"/>
              <a:gd name="connsiteY13" fmla="*/ 0 h 10000"/>
              <a:gd name="connsiteX14" fmla="*/ 7529 w 9519"/>
              <a:gd name="connsiteY14" fmla="*/ 0 h 10000"/>
              <a:gd name="connsiteX15" fmla="*/ 7674 w 9519"/>
              <a:gd name="connsiteY15" fmla="*/ 279 h 10000"/>
              <a:gd name="connsiteX16" fmla="*/ 8008 w 9519"/>
              <a:gd name="connsiteY16" fmla="*/ 279 h 10000"/>
              <a:gd name="connsiteX17" fmla="*/ 8177 w 9519"/>
              <a:gd name="connsiteY17" fmla="*/ 557 h 10000"/>
              <a:gd name="connsiteX18" fmla="*/ 8682 w 9519"/>
              <a:gd name="connsiteY18" fmla="*/ 836 h 10000"/>
              <a:gd name="connsiteX19" fmla="*/ 9015 w 9519"/>
              <a:gd name="connsiteY19" fmla="*/ 1394 h 10000"/>
              <a:gd name="connsiteX20" fmla="*/ 9352 w 9519"/>
              <a:gd name="connsiteY20" fmla="*/ 1672 h 10000"/>
              <a:gd name="connsiteX21" fmla="*/ 9519 w 9519"/>
              <a:gd name="connsiteY21" fmla="*/ 1951 h 10000"/>
              <a:gd name="connsiteX22" fmla="*/ 9519 w 9519"/>
              <a:gd name="connsiteY22" fmla="*/ 1951 h 10000"/>
              <a:gd name="connsiteX23" fmla="*/ 9519 w 9519"/>
              <a:gd name="connsiteY23" fmla="*/ 2230 h 10000"/>
              <a:gd name="connsiteX24" fmla="*/ 9352 w 9519"/>
              <a:gd name="connsiteY24" fmla="*/ 2509 h 10000"/>
              <a:gd name="connsiteX25" fmla="*/ 9352 w 9519"/>
              <a:gd name="connsiteY25" fmla="*/ 2509 h 10000"/>
              <a:gd name="connsiteX26" fmla="*/ 9184 w 9519"/>
              <a:gd name="connsiteY26" fmla="*/ 2509 h 10000"/>
              <a:gd name="connsiteX27" fmla="*/ 9015 w 9519"/>
              <a:gd name="connsiteY27" fmla="*/ 2787 h 10000"/>
              <a:gd name="connsiteX28" fmla="*/ 8848 w 9519"/>
              <a:gd name="connsiteY28" fmla="*/ 3345 h 10000"/>
              <a:gd name="connsiteX29" fmla="*/ 8682 w 9519"/>
              <a:gd name="connsiteY29" fmla="*/ 3624 h 10000"/>
              <a:gd name="connsiteX30" fmla="*/ 8682 w 9519"/>
              <a:gd name="connsiteY30" fmla="*/ 4460 h 10000"/>
              <a:gd name="connsiteX31" fmla="*/ 8515 w 9519"/>
              <a:gd name="connsiteY31" fmla="*/ 4983 h 10000"/>
              <a:gd name="connsiteX32" fmla="*/ 8347 w 9519"/>
              <a:gd name="connsiteY32" fmla="*/ 5819 h 10000"/>
              <a:gd name="connsiteX33" fmla="*/ 8008 w 9519"/>
              <a:gd name="connsiteY33" fmla="*/ 7213 h 10000"/>
              <a:gd name="connsiteX34" fmla="*/ 7839 w 9519"/>
              <a:gd name="connsiteY34" fmla="*/ 8049 h 10000"/>
              <a:gd name="connsiteX35" fmla="*/ 7529 w 9519"/>
              <a:gd name="connsiteY35" fmla="*/ 8606 h 10000"/>
              <a:gd name="connsiteX36" fmla="*/ 7358 w 9519"/>
              <a:gd name="connsiteY36" fmla="*/ 9164 h 10000"/>
              <a:gd name="connsiteX37" fmla="*/ 7023 w 9519"/>
              <a:gd name="connsiteY37" fmla="*/ 9443 h 10000"/>
              <a:gd name="connsiteX38" fmla="*/ 6686 w 9519"/>
              <a:gd name="connsiteY38" fmla="*/ 9721 h 10000"/>
              <a:gd name="connsiteX39" fmla="*/ 6520 w 9519"/>
              <a:gd name="connsiteY39" fmla="*/ 10000 h 10000"/>
              <a:gd name="connsiteX40" fmla="*/ 6355 w 9519"/>
              <a:gd name="connsiteY40" fmla="*/ 10000 h 10000"/>
              <a:gd name="connsiteX41" fmla="*/ 6186 w 9519"/>
              <a:gd name="connsiteY41" fmla="*/ 10000 h 10000"/>
              <a:gd name="connsiteX42" fmla="*/ 6019 w 9519"/>
              <a:gd name="connsiteY42" fmla="*/ 10000 h 10000"/>
              <a:gd name="connsiteX43" fmla="*/ 6019 w 9519"/>
              <a:gd name="connsiteY43" fmla="*/ 9721 h 10000"/>
              <a:gd name="connsiteX44" fmla="*/ 5851 w 9519"/>
              <a:gd name="connsiteY44" fmla="*/ 9443 h 10000"/>
              <a:gd name="connsiteX45" fmla="*/ 5851 w 9519"/>
              <a:gd name="connsiteY45" fmla="*/ 9164 h 10000"/>
              <a:gd name="connsiteX46" fmla="*/ 5851 w 9519"/>
              <a:gd name="connsiteY46" fmla="*/ 8885 h 10000"/>
              <a:gd name="connsiteX47" fmla="*/ 5680 w 9519"/>
              <a:gd name="connsiteY47" fmla="*/ 8328 h 10000"/>
              <a:gd name="connsiteX48" fmla="*/ 5347 w 9519"/>
              <a:gd name="connsiteY48" fmla="*/ 7770 h 10000"/>
              <a:gd name="connsiteX49" fmla="*/ 4844 w 9519"/>
              <a:gd name="connsiteY49" fmla="*/ 7213 h 10000"/>
              <a:gd name="connsiteX50" fmla="*/ 4508 w 9519"/>
              <a:gd name="connsiteY50" fmla="*/ 6934 h 10000"/>
              <a:gd name="connsiteX51" fmla="*/ 4173 w 9519"/>
              <a:gd name="connsiteY51" fmla="*/ 6655 h 10000"/>
              <a:gd name="connsiteX52" fmla="*/ 4007 w 9519"/>
              <a:gd name="connsiteY52" fmla="*/ 6376 h 10000"/>
              <a:gd name="connsiteX53" fmla="*/ 4007 w 9519"/>
              <a:gd name="connsiteY53" fmla="*/ 6098 h 10000"/>
              <a:gd name="connsiteX54" fmla="*/ 4173 w 9519"/>
              <a:gd name="connsiteY54" fmla="*/ 6098 h 10000"/>
              <a:gd name="connsiteX55" fmla="*/ 4342 w 9519"/>
              <a:gd name="connsiteY55" fmla="*/ 6098 h 10000"/>
              <a:gd name="connsiteX56" fmla="*/ 4676 w 9519"/>
              <a:gd name="connsiteY56" fmla="*/ 6098 h 10000"/>
              <a:gd name="connsiteX57" fmla="*/ 5012 w 9519"/>
              <a:gd name="connsiteY57" fmla="*/ 6376 h 10000"/>
              <a:gd name="connsiteX58" fmla="*/ 5513 w 9519"/>
              <a:gd name="connsiteY58" fmla="*/ 6655 h 10000"/>
              <a:gd name="connsiteX59" fmla="*/ 5680 w 9519"/>
              <a:gd name="connsiteY59" fmla="*/ 6655 h 10000"/>
              <a:gd name="connsiteX60" fmla="*/ 6019 w 9519"/>
              <a:gd name="connsiteY60" fmla="*/ 6655 h 10000"/>
              <a:gd name="connsiteX61" fmla="*/ 6186 w 9519"/>
              <a:gd name="connsiteY61" fmla="*/ 6655 h 10000"/>
              <a:gd name="connsiteX62" fmla="*/ 6355 w 9519"/>
              <a:gd name="connsiteY62" fmla="*/ 6655 h 10000"/>
              <a:gd name="connsiteX63" fmla="*/ 6520 w 9519"/>
              <a:gd name="connsiteY63" fmla="*/ 6655 h 10000"/>
              <a:gd name="connsiteX64" fmla="*/ 6520 w 9519"/>
              <a:gd name="connsiteY64" fmla="*/ 6376 h 10000"/>
              <a:gd name="connsiteX65" fmla="*/ 6686 w 9519"/>
              <a:gd name="connsiteY65" fmla="*/ 6098 h 10000"/>
              <a:gd name="connsiteX66" fmla="*/ 6856 w 9519"/>
              <a:gd name="connsiteY66" fmla="*/ 5819 h 10000"/>
              <a:gd name="connsiteX67" fmla="*/ 6856 w 9519"/>
              <a:gd name="connsiteY67" fmla="*/ 5261 h 10000"/>
              <a:gd name="connsiteX68" fmla="*/ 7023 w 9519"/>
              <a:gd name="connsiteY68" fmla="*/ 4460 h 10000"/>
              <a:gd name="connsiteX69" fmla="*/ 7191 w 9519"/>
              <a:gd name="connsiteY69" fmla="*/ 3345 h 10000"/>
              <a:gd name="connsiteX70" fmla="*/ 7358 w 9519"/>
              <a:gd name="connsiteY70" fmla="*/ 2787 h 10000"/>
              <a:gd name="connsiteX71" fmla="*/ 7358 w 9519"/>
              <a:gd name="connsiteY71" fmla="*/ 2230 h 10000"/>
              <a:gd name="connsiteX72" fmla="*/ 7358 w 9519"/>
              <a:gd name="connsiteY72" fmla="*/ 1951 h 10000"/>
              <a:gd name="connsiteX73" fmla="*/ 7358 w 9519"/>
              <a:gd name="connsiteY73" fmla="*/ 1951 h 10000"/>
              <a:gd name="connsiteX74" fmla="*/ 7191 w 9519"/>
              <a:gd name="connsiteY74" fmla="*/ 1951 h 10000"/>
              <a:gd name="connsiteX75" fmla="*/ 6856 w 9519"/>
              <a:gd name="connsiteY75" fmla="*/ 1951 h 10000"/>
              <a:gd name="connsiteX76" fmla="*/ 6520 w 9519"/>
              <a:gd name="connsiteY76" fmla="*/ 1951 h 10000"/>
              <a:gd name="connsiteX77" fmla="*/ 6019 w 9519"/>
              <a:gd name="connsiteY77" fmla="*/ 1951 h 10000"/>
              <a:gd name="connsiteX78" fmla="*/ 5513 w 9519"/>
              <a:gd name="connsiteY78" fmla="*/ 1951 h 10000"/>
              <a:gd name="connsiteX79" fmla="*/ 4844 w 9519"/>
              <a:gd name="connsiteY79" fmla="*/ 2230 h 10000"/>
              <a:gd name="connsiteX80" fmla="*/ 3835 w 9519"/>
              <a:gd name="connsiteY80" fmla="*/ 2230 h 10000"/>
              <a:gd name="connsiteX81" fmla="*/ 3019 w 9519"/>
              <a:gd name="connsiteY81" fmla="*/ 2230 h 10000"/>
              <a:gd name="connsiteX82" fmla="*/ 2179 w 9519"/>
              <a:gd name="connsiteY82" fmla="*/ 2509 h 10000"/>
              <a:gd name="connsiteX83" fmla="*/ 1342 w 9519"/>
              <a:gd name="connsiteY83" fmla="*/ 2787 h 10000"/>
              <a:gd name="connsiteX84" fmla="*/ 673 w 9519"/>
              <a:gd name="connsiteY84" fmla="*/ 2787 h 10000"/>
              <a:gd name="connsiteX85" fmla="*/ 0 w 9519"/>
              <a:gd name="connsiteY85" fmla="*/ 3066 h 10000"/>
              <a:gd name="connsiteX0" fmla="*/ 1582 w 9293"/>
              <a:gd name="connsiteY0" fmla="*/ 1394 h 10000"/>
              <a:gd name="connsiteX1" fmla="*/ 2291 w 9293"/>
              <a:gd name="connsiteY1" fmla="*/ 1394 h 10000"/>
              <a:gd name="connsiteX2" fmla="*/ 2995 w 9293"/>
              <a:gd name="connsiteY2" fmla="*/ 1115 h 10000"/>
              <a:gd name="connsiteX3" fmla="*/ 3502 w 9293"/>
              <a:gd name="connsiteY3" fmla="*/ 1115 h 10000"/>
              <a:gd name="connsiteX4" fmla="*/ 4029 w 9293"/>
              <a:gd name="connsiteY4" fmla="*/ 1115 h 10000"/>
              <a:gd name="connsiteX5" fmla="*/ 4382 w 9293"/>
              <a:gd name="connsiteY5" fmla="*/ 836 h 10000"/>
              <a:gd name="connsiteX6" fmla="*/ 4910 w 9293"/>
              <a:gd name="connsiteY6" fmla="*/ 836 h 10000"/>
              <a:gd name="connsiteX7" fmla="*/ 5085 w 9293"/>
              <a:gd name="connsiteY7" fmla="*/ 836 h 10000"/>
              <a:gd name="connsiteX8" fmla="*/ 5440 w 9293"/>
              <a:gd name="connsiteY8" fmla="*/ 836 h 10000"/>
              <a:gd name="connsiteX9" fmla="*/ 5792 w 9293"/>
              <a:gd name="connsiteY9" fmla="*/ 557 h 10000"/>
              <a:gd name="connsiteX10" fmla="*/ 6142 w 9293"/>
              <a:gd name="connsiteY10" fmla="*/ 557 h 10000"/>
              <a:gd name="connsiteX11" fmla="*/ 6495 w 9293"/>
              <a:gd name="connsiteY11" fmla="*/ 557 h 10000"/>
              <a:gd name="connsiteX12" fmla="*/ 6671 w 9293"/>
              <a:gd name="connsiteY12" fmla="*/ 279 h 10000"/>
              <a:gd name="connsiteX13" fmla="*/ 6847 w 9293"/>
              <a:gd name="connsiteY13" fmla="*/ 0 h 10000"/>
              <a:gd name="connsiteX14" fmla="*/ 7202 w 9293"/>
              <a:gd name="connsiteY14" fmla="*/ 0 h 10000"/>
              <a:gd name="connsiteX15" fmla="*/ 7355 w 9293"/>
              <a:gd name="connsiteY15" fmla="*/ 279 h 10000"/>
              <a:gd name="connsiteX16" fmla="*/ 7706 w 9293"/>
              <a:gd name="connsiteY16" fmla="*/ 279 h 10000"/>
              <a:gd name="connsiteX17" fmla="*/ 7883 w 9293"/>
              <a:gd name="connsiteY17" fmla="*/ 557 h 10000"/>
              <a:gd name="connsiteX18" fmla="*/ 8414 w 9293"/>
              <a:gd name="connsiteY18" fmla="*/ 836 h 10000"/>
              <a:gd name="connsiteX19" fmla="*/ 8764 w 9293"/>
              <a:gd name="connsiteY19" fmla="*/ 1394 h 10000"/>
              <a:gd name="connsiteX20" fmla="*/ 9118 w 9293"/>
              <a:gd name="connsiteY20" fmla="*/ 1672 h 10000"/>
              <a:gd name="connsiteX21" fmla="*/ 9293 w 9293"/>
              <a:gd name="connsiteY21" fmla="*/ 1951 h 10000"/>
              <a:gd name="connsiteX22" fmla="*/ 9293 w 9293"/>
              <a:gd name="connsiteY22" fmla="*/ 1951 h 10000"/>
              <a:gd name="connsiteX23" fmla="*/ 9293 w 9293"/>
              <a:gd name="connsiteY23" fmla="*/ 2230 h 10000"/>
              <a:gd name="connsiteX24" fmla="*/ 9118 w 9293"/>
              <a:gd name="connsiteY24" fmla="*/ 2509 h 10000"/>
              <a:gd name="connsiteX25" fmla="*/ 9118 w 9293"/>
              <a:gd name="connsiteY25" fmla="*/ 2509 h 10000"/>
              <a:gd name="connsiteX26" fmla="*/ 8941 w 9293"/>
              <a:gd name="connsiteY26" fmla="*/ 2509 h 10000"/>
              <a:gd name="connsiteX27" fmla="*/ 8764 w 9293"/>
              <a:gd name="connsiteY27" fmla="*/ 2787 h 10000"/>
              <a:gd name="connsiteX28" fmla="*/ 8588 w 9293"/>
              <a:gd name="connsiteY28" fmla="*/ 3345 h 10000"/>
              <a:gd name="connsiteX29" fmla="*/ 8414 w 9293"/>
              <a:gd name="connsiteY29" fmla="*/ 3624 h 10000"/>
              <a:gd name="connsiteX30" fmla="*/ 8414 w 9293"/>
              <a:gd name="connsiteY30" fmla="*/ 4460 h 10000"/>
              <a:gd name="connsiteX31" fmla="*/ 8238 w 9293"/>
              <a:gd name="connsiteY31" fmla="*/ 4983 h 10000"/>
              <a:gd name="connsiteX32" fmla="*/ 8062 w 9293"/>
              <a:gd name="connsiteY32" fmla="*/ 5819 h 10000"/>
              <a:gd name="connsiteX33" fmla="*/ 7706 w 9293"/>
              <a:gd name="connsiteY33" fmla="*/ 7213 h 10000"/>
              <a:gd name="connsiteX34" fmla="*/ 7528 w 9293"/>
              <a:gd name="connsiteY34" fmla="*/ 8049 h 10000"/>
              <a:gd name="connsiteX35" fmla="*/ 7202 w 9293"/>
              <a:gd name="connsiteY35" fmla="*/ 8606 h 10000"/>
              <a:gd name="connsiteX36" fmla="*/ 7023 w 9293"/>
              <a:gd name="connsiteY36" fmla="*/ 9164 h 10000"/>
              <a:gd name="connsiteX37" fmla="*/ 6671 w 9293"/>
              <a:gd name="connsiteY37" fmla="*/ 9443 h 10000"/>
              <a:gd name="connsiteX38" fmla="*/ 6317 w 9293"/>
              <a:gd name="connsiteY38" fmla="*/ 9721 h 10000"/>
              <a:gd name="connsiteX39" fmla="*/ 6142 w 9293"/>
              <a:gd name="connsiteY39" fmla="*/ 10000 h 10000"/>
              <a:gd name="connsiteX40" fmla="*/ 5969 w 9293"/>
              <a:gd name="connsiteY40" fmla="*/ 10000 h 10000"/>
              <a:gd name="connsiteX41" fmla="*/ 5792 w 9293"/>
              <a:gd name="connsiteY41" fmla="*/ 10000 h 10000"/>
              <a:gd name="connsiteX42" fmla="*/ 5616 w 9293"/>
              <a:gd name="connsiteY42" fmla="*/ 10000 h 10000"/>
              <a:gd name="connsiteX43" fmla="*/ 5616 w 9293"/>
              <a:gd name="connsiteY43" fmla="*/ 9721 h 10000"/>
              <a:gd name="connsiteX44" fmla="*/ 5440 w 9293"/>
              <a:gd name="connsiteY44" fmla="*/ 9443 h 10000"/>
              <a:gd name="connsiteX45" fmla="*/ 5440 w 9293"/>
              <a:gd name="connsiteY45" fmla="*/ 9164 h 10000"/>
              <a:gd name="connsiteX46" fmla="*/ 5440 w 9293"/>
              <a:gd name="connsiteY46" fmla="*/ 8885 h 10000"/>
              <a:gd name="connsiteX47" fmla="*/ 5260 w 9293"/>
              <a:gd name="connsiteY47" fmla="*/ 8328 h 10000"/>
              <a:gd name="connsiteX48" fmla="*/ 4910 w 9293"/>
              <a:gd name="connsiteY48" fmla="*/ 7770 h 10000"/>
              <a:gd name="connsiteX49" fmla="*/ 4382 w 9293"/>
              <a:gd name="connsiteY49" fmla="*/ 7213 h 10000"/>
              <a:gd name="connsiteX50" fmla="*/ 4029 w 9293"/>
              <a:gd name="connsiteY50" fmla="*/ 6934 h 10000"/>
              <a:gd name="connsiteX51" fmla="*/ 3677 w 9293"/>
              <a:gd name="connsiteY51" fmla="*/ 6655 h 10000"/>
              <a:gd name="connsiteX52" fmla="*/ 3502 w 9293"/>
              <a:gd name="connsiteY52" fmla="*/ 6376 h 10000"/>
              <a:gd name="connsiteX53" fmla="*/ 3502 w 9293"/>
              <a:gd name="connsiteY53" fmla="*/ 6098 h 10000"/>
              <a:gd name="connsiteX54" fmla="*/ 3677 w 9293"/>
              <a:gd name="connsiteY54" fmla="*/ 6098 h 10000"/>
              <a:gd name="connsiteX55" fmla="*/ 3854 w 9293"/>
              <a:gd name="connsiteY55" fmla="*/ 6098 h 10000"/>
              <a:gd name="connsiteX56" fmla="*/ 4205 w 9293"/>
              <a:gd name="connsiteY56" fmla="*/ 6098 h 10000"/>
              <a:gd name="connsiteX57" fmla="*/ 4558 w 9293"/>
              <a:gd name="connsiteY57" fmla="*/ 6376 h 10000"/>
              <a:gd name="connsiteX58" fmla="*/ 5085 w 9293"/>
              <a:gd name="connsiteY58" fmla="*/ 6655 h 10000"/>
              <a:gd name="connsiteX59" fmla="*/ 5260 w 9293"/>
              <a:gd name="connsiteY59" fmla="*/ 6655 h 10000"/>
              <a:gd name="connsiteX60" fmla="*/ 5616 w 9293"/>
              <a:gd name="connsiteY60" fmla="*/ 6655 h 10000"/>
              <a:gd name="connsiteX61" fmla="*/ 5792 w 9293"/>
              <a:gd name="connsiteY61" fmla="*/ 6655 h 10000"/>
              <a:gd name="connsiteX62" fmla="*/ 5969 w 9293"/>
              <a:gd name="connsiteY62" fmla="*/ 6655 h 10000"/>
              <a:gd name="connsiteX63" fmla="*/ 6142 w 9293"/>
              <a:gd name="connsiteY63" fmla="*/ 6655 h 10000"/>
              <a:gd name="connsiteX64" fmla="*/ 6142 w 9293"/>
              <a:gd name="connsiteY64" fmla="*/ 6376 h 10000"/>
              <a:gd name="connsiteX65" fmla="*/ 6317 w 9293"/>
              <a:gd name="connsiteY65" fmla="*/ 6098 h 10000"/>
              <a:gd name="connsiteX66" fmla="*/ 6495 w 9293"/>
              <a:gd name="connsiteY66" fmla="*/ 5819 h 10000"/>
              <a:gd name="connsiteX67" fmla="*/ 6495 w 9293"/>
              <a:gd name="connsiteY67" fmla="*/ 5261 h 10000"/>
              <a:gd name="connsiteX68" fmla="*/ 6671 w 9293"/>
              <a:gd name="connsiteY68" fmla="*/ 4460 h 10000"/>
              <a:gd name="connsiteX69" fmla="*/ 6847 w 9293"/>
              <a:gd name="connsiteY69" fmla="*/ 3345 h 10000"/>
              <a:gd name="connsiteX70" fmla="*/ 7023 w 9293"/>
              <a:gd name="connsiteY70" fmla="*/ 2787 h 10000"/>
              <a:gd name="connsiteX71" fmla="*/ 7023 w 9293"/>
              <a:gd name="connsiteY71" fmla="*/ 2230 h 10000"/>
              <a:gd name="connsiteX72" fmla="*/ 7023 w 9293"/>
              <a:gd name="connsiteY72" fmla="*/ 1951 h 10000"/>
              <a:gd name="connsiteX73" fmla="*/ 7023 w 9293"/>
              <a:gd name="connsiteY73" fmla="*/ 1951 h 10000"/>
              <a:gd name="connsiteX74" fmla="*/ 6847 w 9293"/>
              <a:gd name="connsiteY74" fmla="*/ 1951 h 10000"/>
              <a:gd name="connsiteX75" fmla="*/ 6495 w 9293"/>
              <a:gd name="connsiteY75" fmla="*/ 1951 h 10000"/>
              <a:gd name="connsiteX76" fmla="*/ 6142 w 9293"/>
              <a:gd name="connsiteY76" fmla="*/ 1951 h 10000"/>
              <a:gd name="connsiteX77" fmla="*/ 5616 w 9293"/>
              <a:gd name="connsiteY77" fmla="*/ 1951 h 10000"/>
              <a:gd name="connsiteX78" fmla="*/ 5085 w 9293"/>
              <a:gd name="connsiteY78" fmla="*/ 1951 h 10000"/>
              <a:gd name="connsiteX79" fmla="*/ 4382 w 9293"/>
              <a:gd name="connsiteY79" fmla="*/ 2230 h 10000"/>
              <a:gd name="connsiteX80" fmla="*/ 3322 w 9293"/>
              <a:gd name="connsiteY80" fmla="*/ 2230 h 10000"/>
              <a:gd name="connsiteX81" fmla="*/ 2465 w 9293"/>
              <a:gd name="connsiteY81" fmla="*/ 2230 h 10000"/>
              <a:gd name="connsiteX82" fmla="*/ 1582 w 9293"/>
              <a:gd name="connsiteY82" fmla="*/ 2509 h 10000"/>
              <a:gd name="connsiteX83" fmla="*/ 703 w 9293"/>
              <a:gd name="connsiteY83" fmla="*/ 2787 h 10000"/>
              <a:gd name="connsiteX84" fmla="*/ 0 w 9293"/>
              <a:gd name="connsiteY84" fmla="*/ 2787 h 10000"/>
              <a:gd name="connsiteX0" fmla="*/ 946 w 9244"/>
              <a:gd name="connsiteY0" fmla="*/ 1394 h 10000"/>
              <a:gd name="connsiteX1" fmla="*/ 1709 w 9244"/>
              <a:gd name="connsiteY1" fmla="*/ 1394 h 10000"/>
              <a:gd name="connsiteX2" fmla="*/ 2467 w 9244"/>
              <a:gd name="connsiteY2" fmla="*/ 1115 h 10000"/>
              <a:gd name="connsiteX3" fmla="*/ 3012 w 9244"/>
              <a:gd name="connsiteY3" fmla="*/ 1115 h 10000"/>
              <a:gd name="connsiteX4" fmla="*/ 3580 w 9244"/>
              <a:gd name="connsiteY4" fmla="*/ 1115 h 10000"/>
              <a:gd name="connsiteX5" fmla="*/ 3959 w 9244"/>
              <a:gd name="connsiteY5" fmla="*/ 836 h 10000"/>
              <a:gd name="connsiteX6" fmla="*/ 4528 w 9244"/>
              <a:gd name="connsiteY6" fmla="*/ 836 h 10000"/>
              <a:gd name="connsiteX7" fmla="*/ 4716 w 9244"/>
              <a:gd name="connsiteY7" fmla="*/ 836 h 10000"/>
              <a:gd name="connsiteX8" fmla="*/ 5098 w 9244"/>
              <a:gd name="connsiteY8" fmla="*/ 836 h 10000"/>
              <a:gd name="connsiteX9" fmla="*/ 5477 w 9244"/>
              <a:gd name="connsiteY9" fmla="*/ 557 h 10000"/>
              <a:gd name="connsiteX10" fmla="*/ 5853 w 9244"/>
              <a:gd name="connsiteY10" fmla="*/ 557 h 10000"/>
              <a:gd name="connsiteX11" fmla="*/ 6233 w 9244"/>
              <a:gd name="connsiteY11" fmla="*/ 557 h 10000"/>
              <a:gd name="connsiteX12" fmla="*/ 6423 w 9244"/>
              <a:gd name="connsiteY12" fmla="*/ 279 h 10000"/>
              <a:gd name="connsiteX13" fmla="*/ 6612 w 9244"/>
              <a:gd name="connsiteY13" fmla="*/ 0 h 10000"/>
              <a:gd name="connsiteX14" fmla="*/ 6994 w 9244"/>
              <a:gd name="connsiteY14" fmla="*/ 0 h 10000"/>
              <a:gd name="connsiteX15" fmla="*/ 7159 w 9244"/>
              <a:gd name="connsiteY15" fmla="*/ 279 h 10000"/>
              <a:gd name="connsiteX16" fmla="*/ 7536 w 9244"/>
              <a:gd name="connsiteY16" fmla="*/ 279 h 10000"/>
              <a:gd name="connsiteX17" fmla="*/ 7727 w 9244"/>
              <a:gd name="connsiteY17" fmla="*/ 557 h 10000"/>
              <a:gd name="connsiteX18" fmla="*/ 8298 w 9244"/>
              <a:gd name="connsiteY18" fmla="*/ 836 h 10000"/>
              <a:gd name="connsiteX19" fmla="*/ 8675 w 9244"/>
              <a:gd name="connsiteY19" fmla="*/ 1394 h 10000"/>
              <a:gd name="connsiteX20" fmla="*/ 9056 w 9244"/>
              <a:gd name="connsiteY20" fmla="*/ 1672 h 10000"/>
              <a:gd name="connsiteX21" fmla="*/ 9244 w 9244"/>
              <a:gd name="connsiteY21" fmla="*/ 1951 h 10000"/>
              <a:gd name="connsiteX22" fmla="*/ 9244 w 9244"/>
              <a:gd name="connsiteY22" fmla="*/ 1951 h 10000"/>
              <a:gd name="connsiteX23" fmla="*/ 9244 w 9244"/>
              <a:gd name="connsiteY23" fmla="*/ 2230 h 10000"/>
              <a:gd name="connsiteX24" fmla="*/ 9056 w 9244"/>
              <a:gd name="connsiteY24" fmla="*/ 2509 h 10000"/>
              <a:gd name="connsiteX25" fmla="*/ 9056 w 9244"/>
              <a:gd name="connsiteY25" fmla="*/ 2509 h 10000"/>
              <a:gd name="connsiteX26" fmla="*/ 8865 w 9244"/>
              <a:gd name="connsiteY26" fmla="*/ 2509 h 10000"/>
              <a:gd name="connsiteX27" fmla="*/ 8675 w 9244"/>
              <a:gd name="connsiteY27" fmla="*/ 2787 h 10000"/>
              <a:gd name="connsiteX28" fmla="*/ 8485 w 9244"/>
              <a:gd name="connsiteY28" fmla="*/ 3345 h 10000"/>
              <a:gd name="connsiteX29" fmla="*/ 8298 w 9244"/>
              <a:gd name="connsiteY29" fmla="*/ 3624 h 10000"/>
              <a:gd name="connsiteX30" fmla="*/ 8298 w 9244"/>
              <a:gd name="connsiteY30" fmla="*/ 4460 h 10000"/>
              <a:gd name="connsiteX31" fmla="*/ 8109 w 9244"/>
              <a:gd name="connsiteY31" fmla="*/ 4983 h 10000"/>
              <a:gd name="connsiteX32" fmla="*/ 7919 w 9244"/>
              <a:gd name="connsiteY32" fmla="*/ 5819 h 10000"/>
              <a:gd name="connsiteX33" fmla="*/ 7536 w 9244"/>
              <a:gd name="connsiteY33" fmla="*/ 7213 h 10000"/>
              <a:gd name="connsiteX34" fmla="*/ 7345 w 9244"/>
              <a:gd name="connsiteY34" fmla="*/ 8049 h 10000"/>
              <a:gd name="connsiteX35" fmla="*/ 6994 w 9244"/>
              <a:gd name="connsiteY35" fmla="*/ 8606 h 10000"/>
              <a:gd name="connsiteX36" fmla="*/ 6801 w 9244"/>
              <a:gd name="connsiteY36" fmla="*/ 9164 h 10000"/>
              <a:gd name="connsiteX37" fmla="*/ 6423 w 9244"/>
              <a:gd name="connsiteY37" fmla="*/ 9443 h 10000"/>
              <a:gd name="connsiteX38" fmla="*/ 6042 w 9244"/>
              <a:gd name="connsiteY38" fmla="*/ 9721 h 10000"/>
              <a:gd name="connsiteX39" fmla="*/ 5853 w 9244"/>
              <a:gd name="connsiteY39" fmla="*/ 10000 h 10000"/>
              <a:gd name="connsiteX40" fmla="*/ 5667 w 9244"/>
              <a:gd name="connsiteY40" fmla="*/ 10000 h 10000"/>
              <a:gd name="connsiteX41" fmla="*/ 5477 w 9244"/>
              <a:gd name="connsiteY41" fmla="*/ 10000 h 10000"/>
              <a:gd name="connsiteX42" fmla="*/ 5287 w 9244"/>
              <a:gd name="connsiteY42" fmla="*/ 10000 h 10000"/>
              <a:gd name="connsiteX43" fmla="*/ 5287 w 9244"/>
              <a:gd name="connsiteY43" fmla="*/ 9721 h 10000"/>
              <a:gd name="connsiteX44" fmla="*/ 5098 w 9244"/>
              <a:gd name="connsiteY44" fmla="*/ 9443 h 10000"/>
              <a:gd name="connsiteX45" fmla="*/ 5098 w 9244"/>
              <a:gd name="connsiteY45" fmla="*/ 9164 h 10000"/>
              <a:gd name="connsiteX46" fmla="*/ 5098 w 9244"/>
              <a:gd name="connsiteY46" fmla="*/ 8885 h 10000"/>
              <a:gd name="connsiteX47" fmla="*/ 4904 w 9244"/>
              <a:gd name="connsiteY47" fmla="*/ 8328 h 10000"/>
              <a:gd name="connsiteX48" fmla="*/ 4528 w 9244"/>
              <a:gd name="connsiteY48" fmla="*/ 7770 h 10000"/>
              <a:gd name="connsiteX49" fmla="*/ 3959 w 9244"/>
              <a:gd name="connsiteY49" fmla="*/ 7213 h 10000"/>
              <a:gd name="connsiteX50" fmla="*/ 3580 w 9244"/>
              <a:gd name="connsiteY50" fmla="*/ 6934 h 10000"/>
              <a:gd name="connsiteX51" fmla="*/ 3201 w 9244"/>
              <a:gd name="connsiteY51" fmla="*/ 6655 h 10000"/>
              <a:gd name="connsiteX52" fmla="*/ 3012 w 9244"/>
              <a:gd name="connsiteY52" fmla="*/ 6376 h 10000"/>
              <a:gd name="connsiteX53" fmla="*/ 3012 w 9244"/>
              <a:gd name="connsiteY53" fmla="*/ 6098 h 10000"/>
              <a:gd name="connsiteX54" fmla="*/ 3201 w 9244"/>
              <a:gd name="connsiteY54" fmla="*/ 6098 h 10000"/>
              <a:gd name="connsiteX55" fmla="*/ 3391 w 9244"/>
              <a:gd name="connsiteY55" fmla="*/ 6098 h 10000"/>
              <a:gd name="connsiteX56" fmla="*/ 3769 w 9244"/>
              <a:gd name="connsiteY56" fmla="*/ 6098 h 10000"/>
              <a:gd name="connsiteX57" fmla="*/ 4149 w 9244"/>
              <a:gd name="connsiteY57" fmla="*/ 6376 h 10000"/>
              <a:gd name="connsiteX58" fmla="*/ 4716 w 9244"/>
              <a:gd name="connsiteY58" fmla="*/ 6655 h 10000"/>
              <a:gd name="connsiteX59" fmla="*/ 4904 w 9244"/>
              <a:gd name="connsiteY59" fmla="*/ 6655 h 10000"/>
              <a:gd name="connsiteX60" fmla="*/ 5287 w 9244"/>
              <a:gd name="connsiteY60" fmla="*/ 6655 h 10000"/>
              <a:gd name="connsiteX61" fmla="*/ 5477 w 9244"/>
              <a:gd name="connsiteY61" fmla="*/ 6655 h 10000"/>
              <a:gd name="connsiteX62" fmla="*/ 5667 w 9244"/>
              <a:gd name="connsiteY62" fmla="*/ 6655 h 10000"/>
              <a:gd name="connsiteX63" fmla="*/ 5853 w 9244"/>
              <a:gd name="connsiteY63" fmla="*/ 6655 h 10000"/>
              <a:gd name="connsiteX64" fmla="*/ 5853 w 9244"/>
              <a:gd name="connsiteY64" fmla="*/ 6376 h 10000"/>
              <a:gd name="connsiteX65" fmla="*/ 6042 w 9244"/>
              <a:gd name="connsiteY65" fmla="*/ 6098 h 10000"/>
              <a:gd name="connsiteX66" fmla="*/ 6233 w 9244"/>
              <a:gd name="connsiteY66" fmla="*/ 5819 h 10000"/>
              <a:gd name="connsiteX67" fmla="*/ 6233 w 9244"/>
              <a:gd name="connsiteY67" fmla="*/ 5261 h 10000"/>
              <a:gd name="connsiteX68" fmla="*/ 6423 w 9244"/>
              <a:gd name="connsiteY68" fmla="*/ 4460 h 10000"/>
              <a:gd name="connsiteX69" fmla="*/ 6612 w 9244"/>
              <a:gd name="connsiteY69" fmla="*/ 3345 h 10000"/>
              <a:gd name="connsiteX70" fmla="*/ 6801 w 9244"/>
              <a:gd name="connsiteY70" fmla="*/ 2787 h 10000"/>
              <a:gd name="connsiteX71" fmla="*/ 6801 w 9244"/>
              <a:gd name="connsiteY71" fmla="*/ 2230 h 10000"/>
              <a:gd name="connsiteX72" fmla="*/ 6801 w 9244"/>
              <a:gd name="connsiteY72" fmla="*/ 1951 h 10000"/>
              <a:gd name="connsiteX73" fmla="*/ 6801 w 9244"/>
              <a:gd name="connsiteY73" fmla="*/ 1951 h 10000"/>
              <a:gd name="connsiteX74" fmla="*/ 6612 w 9244"/>
              <a:gd name="connsiteY74" fmla="*/ 1951 h 10000"/>
              <a:gd name="connsiteX75" fmla="*/ 6233 w 9244"/>
              <a:gd name="connsiteY75" fmla="*/ 1951 h 10000"/>
              <a:gd name="connsiteX76" fmla="*/ 5853 w 9244"/>
              <a:gd name="connsiteY76" fmla="*/ 1951 h 10000"/>
              <a:gd name="connsiteX77" fmla="*/ 5287 w 9244"/>
              <a:gd name="connsiteY77" fmla="*/ 1951 h 10000"/>
              <a:gd name="connsiteX78" fmla="*/ 4716 w 9244"/>
              <a:gd name="connsiteY78" fmla="*/ 1951 h 10000"/>
              <a:gd name="connsiteX79" fmla="*/ 3959 w 9244"/>
              <a:gd name="connsiteY79" fmla="*/ 2230 h 10000"/>
              <a:gd name="connsiteX80" fmla="*/ 2819 w 9244"/>
              <a:gd name="connsiteY80" fmla="*/ 2230 h 10000"/>
              <a:gd name="connsiteX81" fmla="*/ 1897 w 9244"/>
              <a:gd name="connsiteY81" fmla="*/ 2230 h 10000"/>
              <a:gd name="connsiteX82" fmla="*/ 946 w 9244"/>
              <a:gd name="connsiteY82" fmla="*/ 2509 h 10000"/>
              <a:gd name="connsiteX83" fmla="*/ 0 w 9244"/>
              <a:gd name="connsiteY83" fmla="*/ 2787 h 10000"/>
              <a:gd name="connsiteX0" fmla="*/ 0 w 8977"/>
              <a:gd name="connsiteY0" fmla="*/ 1394 h 10000"/>
              <a:gd name="connsiteX1" fmla="*/ 826 w 8977"/>
              <a:gd name="connsiteY1" fmla="*/ 1394 h 10000"/>
              <a:gd name="connsiteX2" fmla="*/ 1646 w 8977"/>
              <a:gd name="connsiteY2" fmla="*/ 1115 h 10000"/>
              <a:gd name="connsiteX3" fmla="*/ 2235 w 8977"/>
              <a:gd name="connsiteY3" fmla="*/ 1115 h 10000"/>
              <a:gd name="connsiteX4" fmla="*/ 2850 w 8977"/>
              <a:gd name="connsiteY4" fmla="*/ 1115 h 10000"/>
              <a:gd name="connsiteX5" fmla="*/ 3260 w 8977"/>
              <a:gd name="connsiteY5" fmla="*/ 836 h 10000"/>
              <a:gd name="connsiteX6" fmla="*/ 3875 w 8977"/>
              <a:gd name="connsiteY6" fmla="*/ 836 h 10000"/>
              <a:gd name="connsiteX7" fmla="*/ 4079 w 8977"/>
              <a:gd name="connsiteY7" fmla="*/ 836 h 10000"/>
              <a:gd name="connsiteX8" fmla="*/ 4492 w 8977"/>
              <a:gd name="connsiteY8" fmla="*/ 836 h 10000"/>
              <a:gd name="connsiteX9" fmla="*/ 4902 w 8977"/>
              <a:gd name="connsiteY9" fmla="*/ 557 h 10000"/>
              <a:gd name="connsiteX10" fmla="*/ 5309 w 8977"/>
              <a:gd name="connsiteY10" fmla="*/ 557 h 10000"/>
              <a:gd name="connsiteX11" fmla="*/ 5720 w 8977"/>
              <a:gd name="connsiteY11" fmla="*/ 557 h 10000"/>
              <a:gd name="connsiteX12" fmla="*/ 5925 w 8977"/>
              <a:gd name="connsiteY12" fmla="*/ 279 h 10000"/>
              <a:gd name="connsiteX13" fmla="*/ 6130 w 8977"/>
              <a:gd name="connsiteY13" fmla="*/ 0 h 10000"/>
              <a:gd name="connsiteX14" fmla="*/ 6543 w 8977"/>
              <a:gd name="connsiteY14" fmla="*/ 0 h 10000"/>
              <a:gd name="connsiteX15" fmla="*/ 6721 w 8977"/>
              <a:gd name="connsiteY15" fmla="*/ 279 h 10000"/>
              <a:gd name="connsiteX16" fmla="*/ 7129 w 8977"/>
              <a:gd name="connsiteY16" fmla="*/ 279 h 10000"/>
              <a:gd name="connsiteX17" fmla="*/ 7336 w 8977"/>
              <a:gd name="connsiteY17" fmla="*/ 557 h 10000"/>
              <a:gd name="connsiteX18" fmla="*/ 7954 w 8977"/>
              <a:gd name="connsiteY18" fmla="*/ 836 h 10000"/>
              <a:gd name="connsiteX19" fmla="*/ 8361 w 8977"/>
              <a:gd name="connsiteY19" fmla="*/ 1394 h 10000"/>
              <a:gd name="connsiteX20" fmla="*/ 8774 w 8977"/>
              <a:gd name="connsiteY20" fmla="*/ 1672 h 10000"/>
              <a:gd name="connsiteX21" fmla="*/ 8977 w 8977"/>
              <a:gd name="connsiteY21" fmla="*/ 1951 h 10000"/>
              <a:gd name="connsiteX22" fmla="*/ 8977 w 8977"/>
              <a:gd name="connsiteY22" fmla="*/ 1951 h 10000"/>
              <a:gd name="connsiteX23" fmla="*/ 8977 w 8977"/>
              <a:gd name="connsiteY23" fmla="*/ 2230 h 10000"/>
              <a:gd name="connsiteX24" fmla="*/ 8774 w 8977"/>
              <a:gd name="connsiteY24" fmla="*/ 2509 h 10000"/>
              <a:gd name="connsiteX25" fmla="*/ 8774 w 8977"/>
              <a:gd name="connsiteY25" fmla="*/ 2509 h 10000"/>
              <a:gd name="connsiteX26" fmla="*/ 8567 w 8977"/>
              <a:gd name="connsiteY26" fmla="*/ 2509 h 10000"/>
              <a:gd name="connsiteX27" fmla="*/ 8361 w 8977"/>
              <a:gd name="connsiteY27" fmla="*/ 2787 h 10000"/>
              <a:gd name="connsiteX28" fmla="*/ 8156 w 8977"/>
              <a:gd name="connsiteY28" fmla="*/ 3345 h 10000"/>
              <a:gd name="connsiteX29" fmla="*/ 7954 w 8977"/>
              <a:gd name="connsiteY29" fmla="*/ 3624 h 10000"/>
              <a:gd name="connsiteX30" fmla="*/ 7954 w 8977"/>
              <a:gd name="connsiteY30" fmla="*/ 4460 h 10000"/>
              <a:gd name="connsiteX31" fmla="*/ 7749 w 8977"/>
              <a:gd name="connsiteY31" fmla="*/ 4983 h 10000"/>
              <a:gd name="connsiteX32" fmla="*/ 7544 w 8977"/>
              <a:gd name="connsiteY32" fmla="*/ 5819 h 10000"/>
              <a:gd name="connsiteX33" fmla="*/ 7129 w 8977"/>
              <a:gd name="connsiteY33" fmla="*/ 7213 h 10000"/>
              <a:gd name="connsiteX34" fmla="*/ 6923 w 8977"/>
              <a:gd name="connsiteY34" fmla="*/ 8049 h 10000"/>
              <a:gd name="connsiteX35" fmla="*/ 6543 w 8977"/>
              <a:gd name="connsiteY35" fmla="*/ 8606 h 10000"/>
              <a:gd name="connsiteX36" fmla="*/ 6334 w 8977"/>
              <a:gd name="connsiteY36" fmla="*/ 9164 h 10000"/>
              <a:gd name="connsiteX37" fmla="*/ 5925 w 8977"/>
              <a:gd name="connsiteY37" fmla="*/ 9443 h 10000"/>
              <a:gd name="connsiteX38" fmla="*/ 5513 w 8977"/>
              <a:gd name="connsiteY38" fmla="*/ 9721 h 10000"/>
              <a:gd name="connsiteX39" fmla="*/ 5309 w 8977"/>
              <a:gd name="connsiteY39" fmla="*/ 10000 h 10000"/>
              <a:gd name="connsiteX40" fmla="*/ 5107 w 8977"/>
              <a:gd name="connsiteY40" fmla="*/ 10000 h 10000"/>
              <a:gd name="connsiteX41" fmla="*/ 4902 w 8977"/>
              <a:gd name="connsiteY41" fmla="*/ 10000 h 10000"/>
              <a:gd name="connsiteX42" fmla="*/ 4696 w 8977"/>
              <a:gd name="connsiteY42" fmla="*/ 10000 h 10000"/>
              <a:gd name="connsiteX43" fmla="*/ 4696 w 8977"/>
              <a:gd name="connsiteY43" fmla="*/ 9721 h 10000"/>
              <a:gd name="connsiteX44" fmla="*/ 4492 w 8977"/>
              <a:gd name="connsiteY44" fmla="*/ 9443 h 10000"/>
              <a:gd name="connsiteX45" fmla="*/ 4492 w 8977"/>
              <a:gd name="connsiteY45" fmla="*/ 9164 h 10000"/>
              <a:gd name="connsiteX46" fmla="*/ 4492 w 8977"/>
              <a:gd name="connsiteY46" fmla="*/ 8885 h 10000"/>
              <a:gd name="connsiteX47" fmla="*/ 4282 w 8977"/>
              <a:gd name="connsiteY47" fmla="*/ 8328 h 10000"/>
              <a:gd name="connsiteX48" fmla="*/ 3875 w 8977"/>
              <a:gd name="connsiteY48" fmla="*/ 7770 h 10000"/>
              <a:gd name="connsiteX49" fmla="*/ 3260 w 8977"/>
              <a:gd name="connsiteY49" fmla="*/ 7213 h 10000"/>
              <a:gd name="connsiteX50" fmla="*/ 2850 w 8977"/>
              <a:gd name="connsiteY50" fmla="*/ 6934 h 10000"/>
              <a:gd name="connsiteX51" fmla="*/ 2440 w 8977"/>
              <a:gd name="connsiteY51" fmla="*/ 6655 h 10000"/>
              <a:gd name="connsiteX52" fmla="*/ 2235 w 8977"/>
              <a:gd name="connsiteY52" fmla="*/ 6376 h 10000"/>
              <a:gd name="connsiteX53" fmla="*/ 2235 w 8977"/>
              <a:gd name="connsiteY53" fmla="*/ 6098 h 10000"/>
              <a:gd name="connsiteX54" fmla="*/ 2440 w 8977"/>
              <a:gd name="connsiteY54" fmla="*/ 6098 h 10000"/>
              <a:gd name="connsiteX55" fmla="*/ 2645 w 8977"/>
              <a:gd name="connsiteY55" fmla="*/ 6098 h 10000"/>
              <a:gd name="connsiteX56" fmla="*/ 3054 w 8977"/>
              <a:gd name="connsiteY56" fmla="*/ 6098 h 10000"/>
              <a:gd name="connsiteX57" fmla="*/ 3465 w 8977"/>
              <a:gd name="connsiteY57" fmla="*/ 6376 h 10000"/>
              <a:gd name="connsiteX58" fmla="*/ 4079 w 8977"/>
              <a:gd name="connsiteY58" fmla="*/ 6655 h 10000"/>
              <a:gd name="connsiteX59" fmla="*/ 4282 w 8977"/>
              <a:gd name="connsiteY59" fmla="*/ 6655 h 10000"/>
              <a:gd name="connsiteX60" fmla="*/ 4696 w 8977"/>
              <a:gd name="connsiteY60" fmla="*/ 6655 h 10000"/>
              <a:gd name="connsiteX61" fmla="*/ 4902 w 8977"/>
              <a:gd name="connsiteY61" fmla="*/ 6655 h 10000"/>
              <a:gd name="connsiteX62" fmla="*/ 5107 w 8977"/>
              <a:gd name="connsiteY62" fmla="*/ 6655 h 10000"/>
              <a:gd name="connsiteX63" fmla="*/ 5309 w 8977"/>
              <a:gd name="connsiteY63" fmla="*/ 6655 h 10000"/>
              <a:gd name="connsiteX64" fmla="*/ 5309 w 8977"/>
              <a:gd name="connsiteY64" fmla="*/ 6376 h 10000"/>
              <a:gd name="connsiteX65" fmla="*/ 5513 w 8977"/>
              <a:gd name="connsiteY65" fmla="*/ 6098 h 10000"/>
              <a:gd name="connsiteX66" fmla="*/ 5720 w 8977"/>
              <a:gd name="connsiteY66" fmla="*/ 5819 h 10000"/>
              <a:gd name="connsiteX67" fmla="*/ 5720 w 8977"/>
              <a:gd name="connsiteY67" fmla="*/ 5261 h 10000"/>
              <a:gd name="connsiteX68" fmla="*/ 5925 w 8977"/>
              <a:gd name="connsiteY68" fmla="*/ 4460 h 10000"/>
              <a:gd name="connsiteX69" fmla="*/ 6130 w 8977"/>
              <a:gd name="connsiteY69" fmla="*/ 3345 h 10000"/>
              <a:gd name="connsiteX70" fmla="*/ 6334 w 8977"/>
              <a:gd name="connsiteY70" fmla="*/ 2787 h 10000"/>
              <a:gd name="connsiteX71" fmla="*/ 6334 w 8977"/>
              <a:gd name="connsiteY71" fmla="*/ 2230 h 10000"/>
              <a:gd name="connsiteX72" fmla="*/ 6334 w 8977"/>
              <a:gd name="connsiteY72" fmla="*/ 1951 h 10000"/>
              <a:gd name="connsiteX73" fmla="*/ 6334 w 8977"/>
              <a:gd name="connsiteY73" fmla="*/ 1951 h 10000"/>
              <a:gd name="connsiteX74" fmla="*/ 6130 w 8977"/>
              <a:gd name="connsiteY74" fmla="*/ 1951 h 10000"/>
              <a:gd name="connsiteX75" fmla="*/ 5720 w 8977"/>
              <a:gd name="connsiteY75" fmla="*/ 1951 h 10000"/>
              <a:gd name="connsiteX76" fmla="*/ 5309 w 8977"/>
              <a:gd name="connsiteY76" fmla="*/ 1951 h 10000"/>
              <a:gd name="connsiteX77" fmla="*/ 4696 w 8977"/>
              <a:gd name="connsiteY77" fmla="*/ 1951 h 10000"/>
              <a:gd name="connsiteX78" fmla="*/ 4079 w 8977"/>
              <a:gd name="connsiteY78" fmla="*/ 1951 h 10000"/>
              <a:gd name="connsiteX79" fmla="*/ 3260 w 8977"/>
              <a:gd name="connsiteY79" fmla="*/ 2230 h 10000"/>
              <a:gd name="connsiteX80" fmla="*/ 2027 w 8977"/>
              <a:gd name="connsiteY80" fmla="*/ 2230 h 10000"/>
              <a:gd name="connsiteX81" fmla="*/ 1029 w 8977"/>
              <a:gd name="connsiteY81" fmla="*/ 2230 h 10000"/>
              <a:gd name="connsiteX82" fmla="*/ 0 w 8977"/>
              <a:gd name="connsiteY82" fmla="*/ 2509 h 10000"/>
              <a:gd name="connsiteX0" fmla="*/ 0 w 10000"/>
              <a:gd name="connsiteY0" fmla="*/ 1394 h 10000"/>
              <a:gd name="connsiteX1" fmla="*/ 920 w 10000"/>
              <a:gd name="connsiteY1" fmla="*/ 1394 h 10000"/>
              <a:gd name="connsiteX2" fmla="*/ 1834 w 10000"/>
              <a:gd name="connsiteY2" fmla="*/ 1115 h 10000"/>
              <a:gd name="connsiteX3" fmla="*/ 2490 w 10000"/>
              <a:gd name="connsiteY3" fmla="*/ 1115 h 10000"/>
              <a:gd name="connsiteX4" fmla="*/ 3175 w 10000"/>
              <a:gd name="connsiteY4" fmla="*/ 1115 h 10000"/>
              <a:gd name="connsiteX5" fmla="*/ 3632 w 10000"/>
              <a:gd name="connsiteY5" fmla="*/ 836 h 10000"/>
              <a:gd name="connsiteX6" fmla="*/ 4317 w 10000"/>
              <a:gd name="connsiteY6" fmla="*/ 836 h 10000"/>
              <a:gd name="connsiteX7" fmla="*/ 4544 w 10000"/>
              <a:gd name="connsiteY7" fmla="*/ 836 h 10000"/>
              <a:gd name="connsiteX8" fmla="*/ 5004 w 10000"/>
              <a:gd name="connsiteY8" fmla="*/ 836 h 10000"/>
              <a:gd name="connsiteX9" fmla="*/ 5461 w 10000"/>
              <a:gd name="connsiteY9" fmla="*/ 557 h 10000"/>
              <a:gd name="connsiteX10" fmla="*/ 5914 w 10000"/>
              <a:gd name="connsiteY10" fmla="*/ 557 h 10000"/>
              <a:gd name="connsiteX11" fmla="*/ 6372 w 10000"/>
              <a:gd name="connsiteY11" fmla="*/ 557 h 10000"/>
              <a:gd name="connsiteX12" fmla="*/ 6600 w 10000"/>
              <a:gd name="connsiteY12" fmla="*/ 279 h 10000"/>
              <a:gd name="connsiteX13" fmla="*/ 6829 w 10000"/>
              <a:gd name="connsiteY13" fmla="*/ 0 h 10000"/>
              <a:gd name="connsiteX14" fmla="*/ 7289 w 10000"/>
              <a:gd name="connsiteY14" fmla="*/ 0 h 10000"/>
              <a:gd name="connsiteX15" fmla="*/ 7487 w 10000"/>
              <a:gd name="connsiteY15" fmla="*/ 279 h 10000"/>
              <a:gd name="connsiteX16" fmla="*/ 7941 w 10000"/>
              <a:gd name="connsiteY16" fmla="*/ 279 h 10000"/>
              <a:gd name="connsiteX17" fmla="*/ 8172 w 10000"/>
              <a:gd name="connsiteY17" fmla="*/ 557 h 10000"/>
              <a:gd name="connsiteX18" fmla="*/ 8860 w 10000"/>
              <a:gd name="connsiteY18" fmla="*/ 836 h 10000"/>
              <a:gd name="connsiteX19" fmla="*/ 9314 w 10000"/>
              <a:gd name="connsiteY19" fmla="*/ 1394 h 10000"/>
              <a:gd name="connsiteX20" fmla="*/ 9774 w 10000"/>
              <a:gd name="connsiteY20" fmla="*/ 1672 h 10000"/>
              <a:gd name="connsiteX21" fmla="*/ 10000 w 10000"/>
              <a:gd name="connsiteY21" fmla="*/ 1951 h 10000"/>
              <a:gd name="connsiteX22" fmla="*/ 10000 w 10000"/>
              <a:gd name="connsiteY22" fmla="*/ 1951 h 10000"/>
              <a:gd name="connsiteX23" fmla="*/ 10000 w 10000"/>
              <a:gd name="connsiteY23" fmla="*/ 2230 h 10000"/>
              <a:gd name="connsiteX24" fmla="*/ 9774 w 10000"/>
              <a:gd name="connsiteY24" fmla="*/ 2509 h 10000"/>
              <a:gd name="connsiteX25" fmla="*/ 9774 w 10000"/>
              <a:gd name="connsiteY25" fmla="*/ 2509 h 10000"/>
              <a:gd name="connsiteX26" fmla="*/ 9543 w 10000"/>
              <a:gd name="connsiteY26" fmla="*/ 2509 h 10000"/>
              <a:gd name="connsiteX27" fmla="*/ 9314 w 10000"/>
              <a:gd name="connsiteY27" fmla="*/ 2787 h 10000"/>
              <a:gd name="connsiteX28" fmla="*/ 9085 w 10000"/>
              <a:gd name="connsiteY28" fmla="*/ 3345 h 10000"/>
              <a:gd name="connsiteX29" fmla="*/ 8860 w 10000"/>
              <a:gd name="connsiteY29" fmla="*/ 3624 h 10000"/>
              <a:gd name="connsiteX30" fmla="*/ 8860 w 10000"/>
              <a:gd name="connsiteY30" fmla="*/ 4460 h 10000"/>
              <a:gd name="connsiteX31" fmla="*/ 8632 w 10000"/>
              <a:gd name="connsiteY31" fmla="*/ 4983 h 10000"/>
              <a:gd name="connsiteX32" fmla="*/ 8404 w 10000"/>
              <a:gd name="connsiteY32" fmla="*/ 5819 h 10000"/>
              <a:gd name="connsiteX33" fmla="*/ 7941 w 10000"/>
              <a:gd name="connsiteY33" fmla="*/ 7213 h 10000"/>
              <a:gd name="connsiteX34" fmla="*/ 7712 w 10000"/>
              <a:gd name="connsiteY34" fmla="*/ 8049 h 10000"/>
              <a:gd name="connsiteX35" fmla="*/ 7289 w 10000"/>
              <a:gd name="connsiteY35" fmla="*/ 8606 h 10000"/>
              <a:gd name="connsiteX36" fmla="*/ 7056 w 10000"/>
              <a:gd name="connsiteY36" fmla="*/ 9164 h 10000"/>
              <a:gd name="connsiteX37" fmla="*/ 6600 w 10000"/>
              <a:gd name="connsiteY37" fmla="*/ 9443 h 10000"/>
              <a:gd name="connsiteX38" fmla="*/ 6141 w 10000"/>
              <a:gd name="connsiteY38" fmla="*/ 9721 h 10000"/>
              <a:gd name="connsiteX39" fmla="*/ 5914 w 10000"/>
              <a:gd name="connsiteY39" fmla="*/ 10000 h 10000"/>
              <a:gd name="connsiteX40" fmla="*/ 5689 w 10000"/>
              <a:gd name="connsiteY40" fmla="*/ 10000 h 10000"/>
              <a:gd name="connsiteX41" fmla="*/ 5461 w 10000"/>
              <a:gd name="connsiteY41" fmla="*/ 10000 h 10000"/>
              <a:gd name="connsiteX42" fmla="*/ 5231 w 10000"/>
              <a:gd name="connsiteY42" fmla="*/ 10000 h 10000"/>
              <a:gd name="connsiteX43" fmla="*/ 5231 w 10000"/>
              <a:gd name="connsiteY43" fmla="*/ 9721 h 10000"/>
              <a:gd name="connsiteX44" fmla="*/ 5004 w 10000"/>
              <a:gd name="connsiteY44" fmla="*/ 9443 h 10000"/>
              <a:gd name="connsiteX45" fmla="*/ 5004 w 10000"/>
              <a:gd name="connsiteY45" fmla="*/ 9164 h 10000"/>
              <a:gd name="connsiteX46" fmla="*/ 5004 w 10000"/>
              <a:gd name="connsiteY46" fmla="*/ 8885 h 10000"/>
              <a:gd name="connsiteX47" fmla="*/ 4770 w 10000"/>
              <a:gd name="connsiteY47" fmla="*/ 8328 h 10000"/>
              <a:gd name="connsiteX48" fmla="*/ 4317 w 10000"/>
              <a:gd name="connsiteY48" fmla="*/ 7770 h 10000"/>
              <a:gd name="connsiteX49" fmla="*/ 3632 w 10000"/>
              <a:gd name="connsiteY49" fmla="*/ 7213 h 10000"/>
              <a:gd name="connsiteX50" fmla="*/ 3175 w 10000"/>
              <a:gd name="connsiteY50" fmla="*/ 6934 h 10000"/>
              <a:gd name="connsiteX51" fmla="*/ 2718 w 10000"/>
              <a:gd name="connsiteY51" fmla="*/ 6655 h 10000"/>
              <a:gd name="connsiteX52" fmla="*/ 2490 w 10000"/>
              <a:gd name="connsiteY52" fmla="*/ 6376 h 10000"/>
              <a:gd name="connsiteX53" fmla="*/ 2490 w 10000"/>
              <a:gd name="connsiteY53" fmla="*/ 6098 h 10000"/>
              <a:gd name="connsiteX54" fmla="*/ 2718 w 10000"/>
              <a:gd name="connsiteY54" fmla="*/ 6098 h 10000"/>
              <a:gd name="connsiteX55" fmla="*/ 2946 w 10000"/>
              <a:gd name="connsiteY55" fmla="*/ 6098 h 10000"/>
              <a:gd name="connsiteX56" fmla="*/ 3402 w 10000"/>
              <a:gd name="connsiteY56" fmla="*/ 6098 h 10000"/>
              <a:gd name="connsiteX57" fmla="*/ 3860 w 10000"/>
              <a:gd name="connsiteY57" fmla="*/ 6376 h 10000"/>
              <a:gd name="connsiteX58" fmla="*/ 4544 w 10000"/>
              <a:gd name="connsiteY58" fmla="*/ 6655 h 10000"/>
              <a:gd name="connsiteX59" fmla="*/ 4770 w 10000"/>
              <a:gd name="connsiteY59" fmla="*/ 6655 h 10000"/>
              <a:gd name="connsiteX60" fmla="*/ 5231 w 10000"/>
              <a:gd name="connsiteY60" fmla="*/ 6655 h 10000"/>
              <a:gd name="connsiteX61" fmla="*/ 5461 w 10000"/>
              <a:gd name="connsiteY61" fmla="*/ 6655 h 10000"/>
              <a:gd name="connsiteX62" fmla="*/ 5689 w 10000"/>
              <a:gd name="connsiteY62" fmla="*/ 6655 h 10000"/>
              <a:gd name="connsiteX63" fmla="*/ 5914 w 10000"/>
              <a:gd name="connsiteY63" fmla="*/ 6655 h 10000"/>
              <a:gd name="connsiteX64" fmla="*/ 5914 w 10000"/>
              <a:gd name="connsiteY64" fmla="*/ 6376 h 10000"/>
              <a:gd name="connsiteX65" fmla="*/ 6141 w 10000"/>
              <a:gd name="connsiteY65" fmla="*/ 6098 h 10000"/>
              <a:gd name="connsiteX66" fmla="*/ 6372 w 10000"/>
              <a:gd name="connsiteY66" fmla="*/ 5819 h 10000"/>
              <a:gd name="connsiteX67" fmla="*/ 6372 w 10000"/>
              <a:gd name="connsiteY67" fmla="*/ 5261 h 10000"/>
              <a:gd name="connsiteX68" fmla="*/ 6600 w 10000"/>
              <a:gd name="connsiteY68" fmla="*/ 4460 h 10000"/>
              <a:gd name="connsiteX69" fmla="*/ 6829 w 10000"/>
              <a:gd name="connsiteY69" fmla="*/ 3345 h 10000"/>
              <a:gd name="connsiteX70" fmla="*/ 7056 w 10000"/>
              <a:gd name="connsiteY70" fmla="*/ 2787 h 10000"/>
              <a:gd name="connsiteX71" fmla="*/ 7056 w 10000"/>
              <a:gd name="connsiteY71" fmla="*/ 2230 h 10000"/>
              <a:gd name="connsiteX72" fmla="*/ 7056 w 10000"/>
              <a:gd name="connsiteY72" fmla="*/ 1951 h 10000"/>
              <a:gd name="connsiteX73" fmla="*/ 7056 w 10000"/>
              <a:gd name="connsiteY73" fmla="*/ 1951 h 10000"/>
              <a:gd name="connsiteX74" fmla="*/ 6829 w 10000"/>
              <a:gd name="connsiteY74" fmla="*/ 1951 h 10000"/>
              <a:gd name="connsiteX75" fmla="*/ 6372 w 10000"/>
              <a:gd name="connsiteY75" fmla="*/ 1951 h 10000"/>
              <a:gd name="connsiteX76" fmla="*/ 5914 w 10000"/>
              <a:gd name="connsiteY76" fmla="*/ 1951 h 10000"/>
              <a:gd name="connsiteX77" fmla="*/ 5231 w 10000"/>
              <a:gd name="connsiteY77" fmla="*/ 1951 h 10000"/>
              <a:gd name="connsiteX78" fmla="*/ 4544 w 10000"/>
              <a:gd name="connsiteY78" fmla="*/ 1951 h 10000"/>
              <a:gd name="connsiteX79" fmla="*/ 3632 w 10000"/>
              <a:gd name="connsiteY79" fmla="*/ 2230 h 10000"/>
              <a:gd name="connsiteX80" fmla="*/ 2258 w 10000"/>
              <a:gd name="connsiteY80" fmla="*/ 2230 h 10000"/>
              <a:gd name="connsiteX81" fmla="*/ 1146 w 10000"/>
              <a:gd name="connsiteY81" fmla="*/ 2230 h 10000"/>
              <a:gd name="connsiteX0" fmla="*/ 0 w 9080"/>
              <a:gd name="connsiteY0" fmla="*/ 1394 h 10000"/>
              <a:gd name="connsiteX1" fmla="*/ 914 w 9080"/>
              <a:gd name="connsiteY1" fmla="*/ 1115 h 10000"/>
              <a:gd name="connsiteX2" fmla="*/ 1570 w 9080"/>
              <a:gd name="connsiteY2" fmla="*/ 1115 h 10000"/>
              <a:gd name="connsiteX3" fmla="*/ 2255 w 9080"/>
              <a:gd name="connsiteY3" fmla="*/ 1115 h 10000"/>
              <a:gd name="connsiteX4" fmla="*/ 2712 w 9080"/>
              <a:gd name="connsiteY4" fmla="*/ 836 h 10000"/>
              <a:gd name="connsiteX5" fmla="*/ 3397 w 9080"/>
              <a:gd name="connsiteY5" fmla="*/ 836 h 10000"/>
              <a:gd name="connsiteX6" fmla="*/ 3624 w 9080"/>
              <a:gd name="connsiteY6" fmla="*/ 836 h 10000"/>
              <a:gd name="connsiteX7" fmla="*/ 4084 w 9080"/>
              <a:gd name="connsiteY7" fmla="*/ 836 h 10000"/>
              <a:gd name="connsiteX8" fmla="*/ 4541 w 9080"/>
              <a:gd name="connsiteY8" fmla="*/ 557 h 10000"/>
              <a:gd name="connsiteX9" fmla="*/ 4994 w 9080"/>
              <a:gd name="connsiteY9" fmla="*/ 557 h 10000"/>
              <a:gd name="connsiteX10" fmla="*/ 5452 w 9080"/>
              <a:gd name="connsiteY10" fmla="*/ 557 h 10000"/>
              <a:gd name="connsiteX11" fmla="*/ 5680 w 9080"/>
              <a:gd name="connsiteY11" fmla="*/ 279 h 10000"/>
              <a:gd name="connsiteX12" fmla="*/ 5909 w 9080"/>
              <a:gd name="connsiteY12" fmla="*/ 0 h 10000"/>
              <a:gd name="connsiteX13" fmla="*/ 6369 w 9080"/>
              <a:gd name="connsiteY13" fmla="*/ 0 h 10000"/>
              <a:gd name="connsiteX14" fmla="*/ 6567 w 9080"/>
              <a:gd name="connsiteY14" fmla="*/ 279 h 10000"/>
              <a:gd name="connsiteX15" fmla="*/ 7021 w 9080"/>
              <a:gd name="connsiteY15" fmla="*/ 279 h 10000"/>
              <a:gd name="connsiteX16" fmla="*/ 7252 w 9080"/>
              <a:gd name="connsiteY16" fmla="*/ 557 h 10000"/>
              <a:gd name="connsiteX17" fmla="*/ 7940 w 9080"/>
              <a:gd name="connsiteY17" fmla="*/ 836 h 10000"/>
              <a:gd name="connsiteX18" fmla="*/ 8394 w 9080"/>
              <a:gd name="connsiteY18" fmla="*/ 1394 h 10000"/>
              <a:gd name="connsiteX19" fmla="*/ 8854 w 9080"/>
              <a:gd name="connsiteY19" fmla="*/ 1672 h 10000"/>
              <a:gd name="connsiteX20" fmla="*/ 9080 w 9080"/>
              <a:gd name="connsiteY20" fmla="*/ 1951 h 10000"/>
              <a:gd name="connsiteX21" fmla="*/ 9080 w 9080"/>
              <a:gd name="connsiteY21" fmla="*/ 1951 h 10000"/>
              <a:gd name="connsiteX22" fmla="*/ 9080 w 9080"/>
              <a:gd name="connsiteY22" fmla="*/ 2230 h 10000"/>
              <a:gd name="connsiteX23" fmla="*/ 8854 w 9080"/>
              <a:gd name="connsiteY23" fmla="*/ 2509 h 10000"/>
              <a:gd name="connsiteX24" fmla="*/ 8854 w 9080"/>
              <a:gd name="connsiteY24" fmla="*/ 2509 h 10000"/>
              <a:gd name="connsiteX25" fmla="*/ 8623 w 9080"/>
              <a:gd name="connsiteY25" fmla="*/ 2509 h 10000"/>
              <a:gd name="connsiteX26" fmla="*/ 8394 w 9080"/>
              <a:gd name="connsiteY26" fmla="*/ 2787 h 10000"/>
              <a:gd name="connsiteX27" fmla="*/ 8165 w 9080"/>
              <a:gd name="connsiteY27" fmla="*/ 3345 h 10000"/>
              <a:gd name="connsiteX28" fmla="*/ 7940 w 9080"/>
              <a:gd name="connsiteY28" fmla="*/ 3624 h 10000"/>
              <a:gd name="connsiteX29" fmla="*/ 7940 w 9080"/>
              <a:gd name="connsiteY29" fmla="*/ 4460 h 10000"/>
              <a:gd name="connsiteX30" fmla="*/ 7712 w 9080"/>
              <a:gd name="connsiteY30" fmla="*/ 4983 h 10000"/>
              <a:gd name="connsiteX31" fmla="*/ 7484 w 9080"/>
              <a:gd name="connsiteY31" fmla="*/ 5819 h 10000"/>
              <a:gd name="connsiteX32" fmla="*/ 7021 w 9080"/>
              <a:gd name="connsiteY32" fmla="*/ 7213 h 10000"/>
              <a:gd name="connsiteX33" fmla="*/ 6792 w 9080"/>
              <a:gd name="connsiteY33" fmla="*/ 8049 h 10000"/>
              <a:gd name="connsiteX34" fmla="*/ 6369 w 9080"/>
              <a:gd name="connsiteY34" fmla="*/ 8606 h 10000"/>
              <a:gd name="connsiteX35" fmla="*/ 6136 w 9080"/>
              <a:gd name="connsiteY35" fmla="*/ 9164 h 10000"/>
              <a:gd name="connsiteX36" fmla="*/ 5680 w 9080"/>
              <a:gd name="connsiteY36" fmla="*/ 9443 h 10000"/>
              <a:gd name="connsiteX37" fmla="*/ 5221 w 9080"/>
              <a:gd name="connsiteY37" fmla="*/ 9721 h 10000"/>
              <a:gd name="connsiteX38" fmla="*/ 4994 w 9080"/>
              <a:gd name="connsiteY38" fmla="*/ 10000 h 10000"/>
              <a:gd name="connsiteX39" fmla="*/ 4769 w 9080"/>
              <a:gd name="connsiteY39" fmla="*/ 10000 h 10000"/>
              <a:gd name="connsiteX40" fmla="*/ 4541 w 9080"/>
              <a:gd name="connsiteY40" fmla="*/ 10000 h 10000"/>
              <a:gd name="connsiteX41" fmla="*/ 4311 w 9080"/>
              <a:gd name="connsiteY41" fmla="*/ 10000 h 10000"/>
              <a:gd name="connsiteX42" fmla="*/ 4311 w 9080"/>
              <a:gd name="connsiteY42" fmla="*/ 9721 h 10000"/>
              <a:gd name="connsiteX43" fmla="*/ 4084 w 9080"/>
              <a:gd name="connsiteY43" fmla="*/ 9443 h 10000"/>
              <a:gd name="connsiteX44" fmla="*/ 4084 w 9080"/>
              <a:gd name="connsiteY44" fmla="*/ 9164 h 10000"/>
              <a:gd name="connsiteX45" fmla="*/ 4084 w 9080"/>
              <a:gd name="connsiteY45" fmla="*/ 8885 h 10000"/>
              <a:gd name="connsiteX46" fmla="*/ 3850 w 9080"/>
              <a:gd name="connsiteY46" fmla="*/ 8328 h 10000"/>
              <a:gd name="connsiteX47" fmla="*/ 3397 w 9080"/>
              <a:gd name="connsiteY47" fmla="*/ 7770 h 10000"/>
              <a:gd name="connsiteX48" fmla="*/ 2712 w 9080"/>
              <a:gd name="connsiteY48" fmla="*/ 7213 h 10000"/>
              <a:gd name="connsiteX49" fmla="*/ 2255 w 9080"/>
              <a:gd name="connsiteY49" fmla="*/ 6934 h 10000"/>
              <a:gd name="connsiteX50" fmla="*/ 1798 w 9080"/>
              <a:gd name="connsiteY50" fmla="*/ 6655 h 10000"/>
              <a:gd name="connsiteX51" fmla="*/ 1570 w 9080"/>
              <a:gd name="connsiteY51" fmla="*/ 6376 h 10000"/>
              <a:gd name="connsiteX52" fmla="*/ 1570 w 9080"/>
              <a:gd name="connsiteY52" fmla="*/ 6098 h 10000"/>
              <a:gd name="connsiteX53" fmla="*/ 1798 w 9080"/>
              <a:gd name="connsiteY53" fmla="*/ 6098 h 10000"/>
              <a:gd name="connsiteX54" fmla="*/ 2026 w 9080"/>
              <a:gd name="connsiteY54" fmla="*/ 6098 h 10000"/>
              <a:gd name="connsiteX55" fmla="*/ 2482 w 9080"/>
              <a:gd name="connsiteY55" fmla="*/ 6098 h 10000"/>
              <a:gd name="connsiteX56" fmla="*/ 2940 w 9080"/>
              <a:gd name="connsiteY56" fmla="*/ 6376 h 10000"/>
              <a:gd name="connsiteX57" fmla="*/ 3624 w 9080"/>
              <a:gd name="connsiteY57" fmla="*/ 6655 h 10000"/>
              <a:gd name="connsiteX58" fmla="*/ 3850 w 9080"/>
              <a:gd name="connsiteY58" fmla="*/ 6655 h 10000"/>
              <a:gd name="connsiteX59" fmla="*/ 4311 w 9080"/>
              <a:gd name="connsiteY59" fmla="*/ 6655 h 10000"/>
              <a:gd name="connsiteX60" fmla="*/ 4541 w 9080"/>
              <a:gd name="connsiteY60" fmla="*/ 6655 h 10000"/>
              <a:gd name="connsiteX61" fmla="*/ 4769 w 9080"/>
              <a:gd name="connsiteY61" fmla="*/ 6655 h 10000"/>
              <a:gd name="connsiteX62" fmla="*/ 4994 w 9080"/>
              <a:gd name="connsiteY62" fmla="*/ 6655 h 10000"/>
              <a:gd name="connsiteX63" fmla="*/ 4994 w 9080"/>
              <a:gd name="connsiteY63" fmla="*/ 6376 h 10000"/>
              <a:gd name="connsiteX64" fmla="*/ 5221 w 9080"/>
              <a:gd name="connsiteY64" fmla="*/ 6098 h 10000"/>
              <a:gd name="connsiteX65" fmla="*/ 5452 w 9080"/>
              <a:gd name="connsiteY65" fmla="*/ 5819 h 10000"/>
              <a:gd name="connsiteX66" fmla="*/ 5452 w 9080"/>
              <a:gd name="connsiteY66" fmla="*/ 5261 h 10000"/>
              <a:gd name="connsiteX67" fmla="*/ 5680 w 9080"/>
              <a:gd name="connsiteY67" fmla="*/ 4460 h 10000"/>
              <a:gd name="connsiteX68" fmla="*/ 5909 w 9080"/>
              <a:gd name="connsiteY68" fmla="*/ 3345 h 10000"/>
              <a:gd name="connsiteX69" fmla="*/ 6136 w 9080"/>
              <a:gd name="connsiteY69" fmla="*/ 2787 h 10000"/>
              <a:gd name="connsiteX70" fmla="*/ 6136 w 9080"/>
              <a:gd name="connsiteY70" fmla="*/ 2230 h 10000"/>
              <a:gd name="connsiteX71" fmla="*/ 6136 w 9080"/>
              <a:gd name="connsiteY71" fmla="*/ 1951 h 10000"/>
              <a:gd name="connsiteX72" fmla="*/ 6136 w 9080"/>
              <a:gd name="connsiteY72" fmla="*/ 1951 h 10000"/>
              <a:gd name="connsiteX73" fmla="*/ 5909 w 9080"/>
              <a:gd name="connsiteY73" fmla="*/ 1951 h 10000"/>
              <a:gd name="connsiteX74" fmla="*/ 5452 w 9080"/>
              <a:gd name="connsiteY74" fmla="*/ 1951 h 10000"/>
              <a:gd name="connsiteX75" fmla="*/ 4994 w 9080"/>
              <a:gd name="connsiteY75" fmla="*/ 1951 h 10000"/>
              <a:gd name="connsiteX76" fmla="*/ 4311 w 9080"/>
              <a:gd name="connsiteY76" fmla="*/ 1951 h 10000"/>
              <a:gd name="connsiteX77" fmla="*/ 3624 w 9080"/>
              <a:gd name="connsiteY77" fmla="*/ 1951 h 10000"/>
              <a:gd name="connsiteX78" fmla="*/ 2712 w 9080"/>
              <a:gd name="connsiteY78" fmla="*/ 2230 h 10000"/>
              <a:gd name="connsiteX79" fmla="*/ 1338 w 9080"/>
              <a:gd name="connsiteY79" fmla="*/ 2230 h 10000"/>
              <a:gd name="connsiteX80" fmla="*/ 226 w 9080"/>
              <a:gd name="connsiteY80" fmla="*/ 2230 h 10000"/>
              <a:gd name="connsiteX0" fmla="*/ 758 w 9751"/>
              <a:gd name="connsiteY0" fmla="*/ 1115 h 10000"/>
              <a:gd name="connsiteX1" fmla="*/ 1480 w 9751"/>
              <a:gd name="connsiteY1" fmla="*/ 1115 h 10000"/>
              <a:gd name="connsiteX2" fmla="*/ 2234 w 9751"/>
              <a:gd name="connsiteY2" fmla="*/ 1115 h 10000"/>
              <a:gd name="connsiteX3" fmla="*/ 2738 w 9751"/>
              <a:gd name="connsiteY3" fmla="*/ 836 h 10000"/>
              <a:gd name="connsiteX4" fmla="*/ 3492 w 9751"/>
              <a:gd name="connsiteY4" fmla="*/ 836 h 10000"/>
              <a:gd name="connsiteX5" fmla="*/ 3742 w 9751"/>
              <a:gd name="connsiteY5" fmla="*/ 836 h 10000"/>
              <a:gd name="connsiteX6" fmla="*/ 4249 w 9751"/>
              <a:gd name="connsiteY6" fmla="*/ 836 h 10000"/>
              <a:gd name="connsiteX7" fmla="*/ 4752 w 9751"/>
              <a:gd name="connsiteY7" fmla="*/ 557 h 10000"/>
              <a:gd name="connsiteX8" fmla="*/ 5251 w 9751"/>
              <a:gd name="connsiteY8" fmla="*/ 557 h 10000"/>
              <a:gd name="connsiteX9" fmla="*/ 5755 w 9751"/>
              <a:gd name="connsiteY9" fmla="*/ 557 h 10000"/>
              <a:gd name="connsiteX10" fmla="*/ 6007 w 9751"/>
              <a:gd name="connsiteY10" fmla="*/ 279 h 10000"/>
              <a:gd name="connsiteX11" fmla="*/ 6259 w 9751"/>
              <a:gd name="connsiteY11" fmla="*/ 0 h 10000"/>
              <a:gd name="connsiteX12" fmla="*/ 6765 w 9751"/>
              <a:gd name="connsiteY12" fmla="*/ 0 h 10000"/>
              <a:gd name="connsiteX13" fmla="*/ 6983 w 9751"/>
              <a:gd name="connsiteY13" fmla="*/ 279 h 10000"/>
              <a:gd name="connsiteX14" fmla="*/ 7483 w 9751"/>
              <a:gd name="connsiteY14" fmla="*/ 279 h 10000"/>
              <a:gd name="connsiteX15" fmla="*/ 7738 w 9751"/>
              <a:gd name="connsiteY15" fmla="*/ 557 h 10000"/>
              <a:gd name="connsiteX16" fmla="*/ 8495 w 9751"/>
              <a:gd name="connsiteY16" fmla="*/ 836 h 10000"/>
              <a:gd name="connsiteX17" fmla="*/ 8995 w 9751"/>
              <a:gd name="connsiteY17" fmla="*/ 1394 h 10000"/>
              <a:gd name="connsiteX18" fmla="*/ 9502 w 9751"/>
              <a:gd name="connsiteY18" fmla="*/ 1672 h 10000"/>
              <a:gd name="connsiteX19" fmla="*/ 9751 w 9751"/>
              <a:gd name="connsiteY19" fmla="*/ 1951 h 10000"/>
              <a:gd name="connsiteX20" fmla="*/ 9751 w 9751"/>
              <a:gd name="connsiteY20" fmla="*/ 1951 h 10000"/>
              <a:gd name="connsiteX21" fmla="*/ 9751 w 9751"/>
              <a:gd name="connsiteY21" fmla="*/ 2230 h 10000"/>
              <a:gd name="connsiteX22" fmla="*/ 9502 w 9751"/>
              <a:gd name="connsiteY22" fmla="*/ 2509 h 10000"/>
              <a:gd name="connsiteX23" fmla="*/ 9502 w 9751"/>
              <a:gd name="connsiteY23" fmla="*/ 2509 h 10000"/>
              <a:gd name="connsiteX24" fmla="*/ 9248 w 9751"/>
              <a:gd name="connsiteY24" fmla="*/ 2509 h 10000"/>
              <a:gd name="connsiteX25" fmla="*/ 8995 w 9751"/>
              <a:gd name="connsiteY25" fmla="*/ 2787 h 10000"/>
              <a:gd name="connsiteX26" fmla="*/ 8743 w 9751"/>
              <a:gd name="connsiteY26" fmla="*/ 3345 h 10000"/>
              <a:gd name="connsiteX27" fmla="*/ 8495 w 9751"/>
              <a:gd name="connsiteY27" fmla="*/ 3624 h 10000"/>
              <a:gd name="connsiteX28" fmla="*/ 8495 w 9751"/>
              <a:gd name="connsiteY28" fmla="*/ 4460 h 10000"/>
              <a:gd name="connsiteX29" fmla="*/ 8244 w 9751"/>
              <a:gd name="connsiteY29" fmla="*/ 4983 h 10000"/>
              <a:gd name="connsiteX30" fmla="*/ 7993 w 9751"/>
              <a:gd name="connsiteY30" fmla="*/ 5819 h 10000"/>
              <a:gd name="connsiteX31" fmla="*/ 7483 w 9751"/>
              <a:gd name="connsiteY31" fmla="*/ 7213 h 10000"/>
              <a:gd name="connsiteX32" fmla="*/ 7231 w 9751"/>
              <a:gd name="connsiteY32" fmla="*/ 8049 h 10000"/>
              <a:gd name="connsiteX33" fmla="*/ 6765 w 9751"/>
              <a:gd name="connsiteY33" fmla="*/ 8606 h 10000"/>
              <a:gd name="connsiteX34" fmla="*/ 6509 w 9751"/>
              <a:gd name="connsiteY34" fmla="*/ 9164 h 10000"/>
              <a:gd name="connsiteX35" fmla="*/ 6007 w 9751"/>
              <a:gd name="connsiteY35" fmla="*/ 9443 h 10000"/>
              <a:gd name="connsiteX36" fmla="*/ 5501 w 9751"/>
              <a:gd name="connsiteY36" fmla="*/ 9721 h 10000"/>
              <a:gd name="connsiteX37" fmla="*/ 5251 w 9751"/>
              <a:gd name="connsiteY37" fmla="*/ 10000 h 10000"/>
              <a:gd name="connsiteX38" fmla="*/ 5003 w 9751"/>
              <a:gd name="connsiteY38" fmla="*/ 10000 h 10000"/>
              <a:gd name="connsiteX39" fmla="*/ 4752 w 9751"/>
              <a:gd name="connsiteY39" fmla="*/ 10000 h 10000"/>
              <a:gd name="connsiteX40" fmla="*/ 4499 w 9751"/>
              <a:gd name="connsiteY40" fmla="*/ 10000 h 10000"/>
              <a:gd name="connsiteX41" fmla="*/ 4499 w 9751"/>
              <a:gd name="connsiteY41" fmla="*/ 9721 h 10000"/>
              <a:gd name="connsiteX42" fmla="*/ 4249 w 9751"/>
              <a:gd name="connsiteY42" fmla="*/ 9443 h 10000"/>
              <a:gd name="connsiteX43" fmla="*/ 4249 w 9751"/>
              <a:gd name="connsiteY43" fmla="*/ 9164 h 10000"/>
              <a:gd name="connsiteX44" fmla="*/ 4249 w 9751"/>
              <a:gd name="connsiteY44" fmla="*/ 8885 h 10000"/>
              <a:gd name="connsiteX45" fmla="*/ 3991 w 9751"/>
              <a:gd name="connsiteY45" fmla="*/ 8328 h 10000"/>
              <a:gd name="connsiteX46" fmla="*/ 3492 w 9751"/>
              <a:gd name="connsiteY46" fmla="*/ 7770 h 10000"/>
              <a:gd name="connsiteX47" fmla="*/ 2738 w 9751"/>
              <a:gd name="connsiteY47" fmla="*/ 7213 h 10000"/>
              <a:gd name="connsiteX48" fmla="*/ 2234 w 9751"/>
              <a:gd name="connsiteY48" fmla="*/ 6934 h 10000"/>
              <a:gd name="connsiteX49" fmla="*/ 1731 w 9751"/>
              <a:gd name="connsiteY49" fmla="*/ 6655 h 10000"/>
              <a:gd name="connsiteX50" fmla="*/ 1480 w 9751"/>
              <a:gd name="connsiteY50" fmla="*/ 6376 h 10000"/>
              <a:gd name="connsiteX51" fmla="*/ 1480 w 9751"/>
              <a:gd name="connsiteY51" fmla="*/ 6098 h 10000"/>
              <a:gd name="connsiteX52" fmla="*/ 1731 w 9751"/>
              <a:gd name="connsiteY52" fmla="*/ 6098 h 10000"/>
              <a:gd name="connsiteX53" fmla="*/ 1982 w 9751"/>
              <a:gd name="connsiteY53" fmla="*/ 6098 h 10000"/>
              <a:gd name="connsiteX54" fmla="*/ 2484 w 9751"/>
              <a:gd name="connsiteY54" fmla="*/ 6098 h 10000"/>
              <a:gd name="connsiteX55" fmla="*/ 2989 w 9751"/>
              <a:gd name="connsiteY55" fmla="*/ 6376 h 10000"/>
              <a:gd name="connsiteX56" fmla="*/ 3742 w 9751"/>
              <a:gd name="connsiteY56" fmla="*/ 6655 h 10000"/>
              <a:gd name="connsiteX57" fmla="*/ 3991 w 9751"/>
              <a:gd name="connsiteY57" fmla="*/ 6655 h 10000"/>
              <a:gd name="connsiteX58" fmla="*/ 4499 w 9751"/>
              <a:gd name="connsiteY58" fmla="*/ 6655 h 10000"/>
              <a:gd name="connsiteX59" fmla="*/ 4752 w 9751"/>
              <a:gd name="connsiteY59" fmla="*/ 6655 h 10000"/>
              <a:gd name="connsiteX60" fmla="*/ 5003 w 9751"/>
              <a:gd name="connsiteY60" fmla="*/ 6655 h 10000"/>
              <a:gd name="connsiteX61" fmla="*/ 5251 w 9751"/>
              <a:gd name="connsiteY61" fmla="*/ 6655 h 10000"/>
              <a:gd name="connsiteX62" fmla="*/ 5251 w 9751"/>
              <a:gd name="connsiteY62" fmla="*/ 6376 h 10000"/>
              <a:gd name="connsiteX63" fmla="*/ 5501 w 9751"/>
              <a:gd name="connsiteY63" fmla="*/ 6098 h 10000"/>
              <a:gd name="connsiteX64" fmla="*/ 5755 w 9751"/>
              <a:gd name="connsiteY64" fmla="*/ 5819 h 10000"/>
              <a:gd name="connsiteX65" fmla="*/ 5755 w 9751"/>
              <a:gd name="connsiteY65" fmla="*/ 5261 h 10000"/>
              <a:gd name="connsiteX66" fmla="*/ 6007 w 9751"/>
              <a:gd name="connsiteY66" fmla="*/ 4460 h 10000"/>
              <a:gd name="connsiteX67" fmla="*/ 6259 w 9751"/>
              <a:gd name="connsiteY67" fmla="*/ 3345 h 10000"/>
              <a:gd name="connsiteX68" fmla="*/ 6509 w 9751"/>
              <a:gd name="connsiteY68" fmla="*/ 2787 h 10000"/>
              <a:gd name="connsiteX69" fmla="*/ 6509 w 9751"/>
              <a:gd name="connsiteY69" fmla="*/ 2230 h 10000"/>
              <a:gd name="connsiteX70" fmla="*/ 6509 w 9751"/>
              <a:gd name="connsiteY70" fmla="*/ 1951 h 10000"/>
              <a:gd name="connsiteX71" fmla="*/ 6509 w 9751"/>
              <a:gd name="connsiteY71" fmla="*/ 1951 h 10000"/>
              <a:gd name="connsiteX72" fmla="*/ 6259 w 9751"/>
              <a:gd name="connsiteY72" fmla="*/ 1951 h 10000"/>
              <a:gd name="connsiteX73" fmla="*/ 5755 w 9751"/>
              <a:gd name="connsiteY73" fmla="*/ 1951 h 10000"/>
              <a:gd name="connsiteX74" fmla="*/ 5251 w 9751"/>
              <a:gd name="connsiteY74" fmla="*/ 1951 h 10000"/>
              <a:gd name="connsiteX75" fmla="*/ 4499 w 9751"/>
              <a:gd name="connsiteY75" fmla="*/ 1951 h 10000"/>
              <a:gd name="connsiteX76" fmla="*/ 3742 w 9751"/>
              <a:gd name="connsiteY76" fmla="*/ 1951 h 10000"/>
              <a:gd name="connsiteX77" fmla="*/ 2738 w 9751"/>
              <a:gd name="connsiteY77" fmla="*/ 2230 h 10000"/>
              <a:gd name="connsiteX78" fmla="*/ 1225 w 9751"/>
              <a:gd name="connsiteY78" fmla="*/ 2230 h 10000"/>
              <a:gd name="connsiteX79" fmla="*/ 0 w 9751"/>
              <a:gd name="connsiteY79" fmla="*/ 2230 h 10000"/>
              <a:gd name="connsiteX0" fmla="*/ 0 w 9223"/>
              <a:gd name="connsiteY0" fmla="*/ 1115 h 10000"/>
              <a:gd name="connsiteX1" fmla="*/ 741 w 9223"/>
              <a:gd name="connsiteY1" fmla="*/ 1115 h 10000"/>
              <a:gd name="connsiteX2" fmla="*/ 1514 w 9223"/>
              <a:gd name="connsiteY2" fmla="*/ 1115 h 10000"/>
              <a:gd name="connsiteX3" fmla="*/ 2031 w 9223"/>
              <a:gd name="connsiteY3" fmla="*/ 836 h 10000"/>
              <a:gd name="connsiteX4" fmla="*/ 2804 w 9223"/>
              <a:gd name="connsiteY4" fmla="*/ 836 h 10000"/>
              <a:gd name="connsiteX5" fmla="*/ 3061 w 9223"/>
              <a:gd name="connsiteY5" fmla="*/ 836 h 10000"/>
              <a:gd name="connsiteX6" fmla="*/ 3581 w 9223"/>
              <a:gd name="connsiteY6" fmla="*/ 836 h 10000"/>
              <a:gd name="connsiteX7" fmla="*/ 4096 w 9223"/>
              <a:gd name="connsiteY7" fmla="*/ 557 h 10000"/>
              <a:gd name="connsiteX8" fmla="*/ 4608 w 9223"/>
              <a:gd name="connsiteY8" fmla="*/ 557 h 10000"/>
              <a:gd name="connsiteX9" fmla="*/ 5125 w 9223"/>
              <a:gd name="connsiteY9" fmla="*/ 557 h 10000"/>
              <a:gd name="connsiteX10" fmla="*/ 5383 w 9223"/>
              <a:gd name="connsiteY10" fmla="*/ 279 h 10000"/>
              <a:gd name="connsiteX11" fmla="*/ 5642 w 9223"/>
              <a:gd name="connsiteY11" fmla="*/ 0 h 10000"/>
              <a:gd name="connsiteX12" fmla="*/ 6161 w 9223"/>
              <a:gd name="connsiteY12" fmla="*/ 0 h 10000"/>
              <a:gd name="connsiteX13" fmla="*/ 6384 w 9223"/>
              <a:gd name="connsiteY13" fmla="*/ 279 h 10000"/>
              <a:gd name="connsiteX14" fmla="*/ 6897 w 9223"/>
              <a:gd name="connsiteY14" fmla="*/ 279 h 10000"/>
              <a:gd name="connsiteX15" fmla="*/ 7159 w 9223"/>
              <a:gd name="connsiteY15" fmla="*/ 557 h 10000"/>
              <a:gd name="connsiteX16" fmla="*/ 7935 w 9223"/>
              <a:gd name="connsiteY16" fmla="*/ 836 h 10000"/>
              <a:gd name="connsiteX17" fmla="*/ 8448 w 9223"/>
              <a:gd name="connsiteY17" fmla="*/ 1394 h 10000"/>
              <a:gd name="connsiteX18" fmla="*/ 8968 w 9223"/>
              <a:gd name="connsiteY18" fmla="*/ 1672 h 10000"/>
              <a:gd name="connsiteX19" fmla="*/ 9223 w 9223"/>
              <a:gd name="connsiteY19" fmla="*/ 1951 h 10000"/>
              <a:gd name="connsiteX20" fmla="*/ 9223 w 9223"/>
              <a:gd name="connsiteY20" fmla="*/ 1951 h 10000"/>
              <a:gd name="connsiteX21" fmla="*/ 9223 w 9223"/>
              <a:gd name="connsiteY21" fmla="*/ 2230 h 10000"/>
              <a:gd name="connsiteX22" fmla="*/ 8968 w 9223"/>
              <a:gd name="connsiteY22" fmla="*/ 2509 h 10000"/>
              <a:gd name="connsiteX23" fmla="*/ 8968 w 9223"/>
              <a:gd name="connsiteY23" fmla="*/ 2509 h 10000"/>
              <a:gd name="connsiteX24" fmla="*/ 8707 w 9223"/>
              <a:gd name="connsiteY24" fmla="*/ 2509 h 10000"/>
              <a:gd name="connsiteX25" fmla="*/ 8448 w 9223"/>
              <a:gd name="connsiteY25" fmla="*/ 2787 h 10000"/>
              <a:gd name="connsiteX26" fmla="*/ 8189 w 9223"/>
              <a:gd name="connsiteY26" fmla="*/ 3345 h 10000"/>
              <a:gd name="connsiteX27" fmla="*/ 7935 w 9223"/>
              <a:gd name="connsiteY27" fmla="*/ 3624 h 10000"/>
              <a:gd name="connsiteX28" fmla="*/ 7935 w 9223"/>
              <a:gd name="connsiteY28" fmla="*/ 4460 h 10000"/>
              <a:gd name="connsiteX29" fmla="*/ 7678 w 9223"/>
              <a:gd name="connsiteY29" fmla="*/ 4983 h 10000"/>
              <a:gd name="connsiteX30" fmla="*/ 7420 w 9223"/>
              <a:gd name="connsiteY30" fmla="*/ 5819 h 10000"/>
              <a:gd name="connsiteX31" fmla="*/ 6897 w 9223"/>
              <a:gd name="connsiteY31" fmla="*/ 7213 h 10000"/>
              <a:gd name="connsiteX32" fmla="*/ 6639 w 9223"/>
              <a:gd name="connsiteY32" fmla="*/ 8049 h 10000"/>
              <a:gd name="connsiteX33" fmla="*/ 6161 w 9223"/>
              <a:gd name="connsiteY33" fmla="*/ 8606 h 10000"/>
              <a:gd name="connsiteX34" fmla="*/ 5898 w 9223"/>
              <a:gd name="connsiteY34" fmla="*/ 9164 h 10000"/>
              <a:gd name="connsiteX35" fmla="*/ 5383 w 9223"/>
              <a:gd name="connsiteY35" fmla="*/ 9443 h 10000"/>
              <a:gd name="connsiteX36" fmla="*/ 4864 w 9223"/>
              <a:gd name="connsiteY36" fmla="*/ 9721 h 10000"/>
              <a:gd name="connsiteX37" fmla="*/ 4608 w 9223"/>
              <a:gd name="connsiteY37" fmla="*/ 10000 h 10000"/>
              <a:gd name="connsiteX38" fmla="*/ 4354 w 9223"/>
              <a:gd name="connsiteY38" fmla="*/ 10000 h 10000"/>
              <a:gd name="connsiteX39" fmla="*/ 4096 w 9223"/>
              <a:gd name="connsiteY39" fmla="*/ 10000 h 10000"/>
              <a:gd name="connsiteX40" fmla="*/ 3837 w 9223"/>
              <a:gd name="connsiteY40" fmla="*/ 10000 h 10000"/>
              <a:gd name="connsiteX41" fmla="*/ 3837 w 9223"/>
              <a:gd name="connsiteY41" fmla="*/ 9721 h 10000"/>
              <a:gd name="connsiteX42" fmla="*/ 3581 w 9223"/>
              <a:gd name="connsiteY42" fmla="*/ 9443 h 10000"/>
              <a:gd name="connsiteX43" fmla="*/ 3581 w 9223"/>
              <a:gd name="connsiteY43" fmla="*/ 9164 h 10000"/>
              <a:gd name="connsiteX44" fmla="*/ 3581 w 9223"/>
              <a:gd name="connsiteY44" fmla="*/ 8885 h 10000"/>
              <a:gd name="connsiteX45" fmla="*/ 3316 w 9223"/>
              <a:gd name="connsiteY45" fmla="*/ 8328 h 10000"/>
              <a:gd name="connsiteX46" fmla="*/ 2804 w 9223"/>
              <a:gd name="connsiteY46" fmla="*/ 7770 h 10000"/>
              <a:gd name="connsiteX47" fmla="*/ 2031 w 9223"/>
              <a:gd name="connsiteY47" fmla="*/ 7213 h 10000"/>
              <a:gd name="connsiteX48" fmla="*/ 1514 w 9223"/>
              <a:gd name="connsiteY48" fmla="*/ 6934 h 10000"/>
              <a:gd name="connsiteX49" fmla="*/ 998 w 9223"/>
              <a:gd name="connsiteY49" fmla="*/ 6655 h 10000"/>
              <a:gd name="connsiteX50" fmla="*/ 741 w 9223"/>
              <a:gd name="connsiteY50" fmla="*/ 6376 h 10000"/>
              <a:gd name="connsiteX51" fmla="*/ 741 w 9223"/>
              <a:gd name="connsiteY51" fmla="*/ 6098 h 10000"/>
              <a:gd name="connsiteX52" fmla="*/ 998 w 9223"/>
              <a:gd name="connsiteY52" fmla="*/ 6098 h 10000"/>
              <a:gd name="connsiteX53" fmla="*/ 1256 w 9223"/>
              <a:gd name="connsiteY53" fmla="*/ 6098 h 10000"/>
              <a:gd name="connsiteX54" fmla="*/ 1770 w 9223"/>
              <a:gd name="connsiteY54" fmla="*/ 6098 h 10000"/>
              <a:gd name="connsiteX55" fmla="*/ 2288 w 9223"/>
              <a:gd name="connsiteY55" fmla="*/ 6376 h 10000"/>
              <a:gd name="connsiteX56" fmla="*/ 3061 w 9223"/>
              <a:gd name="connsiteY56" fmla="*/ 6655 h 10000"/>
              <a:gd name="connsiteX57" fmla="*/ 3316 w 9223"/>
              <a:gd name="connsiteY57" fmla="*/ 6655 h 10000"/>
              <a:gd name="connsiteX58" fmla="*/ 3837 w 9223"/>
              <a:gd name="connsiteY58" fmla="*/ 6655 h 10000"/>
              <a:gd name="connsiteX59" fmla="*/ 4096 w 9223"/>
              <a:gd name="connsiteY59" fmla="*/ 6655 h 10000"/>
              <a:gd name="connsiteX60" fmla="*/ 4354 w 9223"/>
              <a:gd name="connsiteY60" fmla="*/ 6655 h 10000"/>
              <a:gd name="connsiteX61" fmla="*/ 4608 w 9223"/>
              <a:gd name="connsiteY61" fmla="*/ 6655 h 10000"/>
              <a:gd name="connsiteX62" fmla="*/ 4608 w 9223"/>
              <a:gd name="connsiteY62" fmla="*/ 6376 h 10000"/>
              <a:gd name="connsiteX63" fmla="*/ 4864 w 9223"/>
              <a:gd name="connsiteY63" fmla="*/ 6098 h 10000"/>
              <a:gd name="connsiteX64" fmla="*/ 5125 w 9223"/>
              <a:gd name="connsiteY64" fmla="*/ 5819 h 10000"/>
              <a:gd name="connsiteX65" fmla="*/ 5125 w 9223"/>
              <a:gd name="connsiteY65" fmla="*/ 5261 h 10000"/>
              <a:gd name="connsiteX66" fmla="*/ 5383 w 9223"/>
              <a:gd name="connsiteY66" fmla="*/ 4460 h 10000"/>
              <a:gd name="connsiteX67" fmla="*/ 5642 w 9223"/>
              <a:gd name="connsiteY67" fmla="*/ 3345 h 10000"/>
              <a:gd name="connsiteX68" fmla="*/ 5898 w 9223"/>
              <a:gd name="connsiteY68" fmla="*/ 2787 h 10000"/>
              <a:gd name="connsiteX69" fmla="*/ 5898 w 9223"/>
              <a:gd name="connsiteY69" fmla="*/ 2230 h 10000"/>
              <a:gd name="connsiteX70" fmla="*/ 5898 w 9223"/>
              <a:gd name="connsiteY70" fmla="*/ 1951 h 10000"/>
              <a:gd name="connsiteX71" fmla="*/ 5898 w 9223"/>
              <a:gd name="connsiteY71" fmla="*/ 1951 h 10000"/>
              <a:gd name="connsiteX72" fmla="*/ 5642 w 9223"/>
              <a:gd name="connsiteY72" fmla="*/ 1951 h 10000"/>
              <a:gd name="connsiteX73" fmla="*/ 5125 w 9223"/>
              <a:gd name="connsiteY73" fmla="*/ 1951 h 10000"/>
              <a:gd name="connsiteX74" fmla="*/ 4608 w 9223"/>
              <a:gd name="connsiteY74" fmla="*/ 1951 h 10000"/>
              <a:gd name="connsiteX75" fmla="*/ 3837 w 9223"/>
              <a:gd name="connsiteY75" fmla="*/ 1951 h 10000"/>
              <a:gd name="connsiteX76" fmla="*/ 3061 w 9223"/>
              <a:gd name="connsiteY76" fmla="*/ 1951 h 10000"/>
              <a:gd name="connsiteX77" fmla="*/ 2031 w 9223"/>
              <a:gd name="connsiteY77" fmla="*/ 2230 h 10000"/>
              <a:gd name="connsiteX78" fmla="*/ 479 w 9223"/>
              <a:gd name="connsiteY78" fmla="*/ 2230 h 10000"/>
              <a:gd name="connsiteX0" fmla="*/ 284 w 9481"/>
              <a:gd name="connsiteY0" fmla="*/ 1115 h 10000"/>
              <a:gd name="connsiteX1" fmla="*/ 1123 w 9481"/>
              <a:gd name="connsiteY1" fmla="*/ 1115 h 10000"/>
              <a:gd name="connsiteX2" fmla="*/ 1683 w 9481"/>
              <a:gd name="connsiteY2" fmla="*/ 836 h 10000"/>
              <a:gd name="connsiteX3" fmla="*/ 2521 w 9481"/>
              <a:gd name="connsiteY3" fmla="*/ 836 h 10000"/>
              <a:gd name="connsiteX4" fmla="*/ 2800 w 9481"/>
              <a:gd name="connsiteY4" fmla="*/ 836 h 10000"/>
              <a:gd name="connsiteX5" fmla="*/ 3364 w 9481"/>
              <a:gd name="connsiteY5" fmla="*/ 836 h 10000"/>
              <a:gd name="connsiteX6" fmla="*/ 3922 w 9481"/>
              <a:gd name="connsiteY6" fmla="*/ 557 h 10000"/>
              <a:gd name="connsiteX7" fmla="*/ 4477 w 9481"/>
              <a:gd name="connsiteY7" fmla="*/ 557 h 10000"/>
              <a:gd name="connsiteX8" fmla="*/ 5038 w 9481"/>
              <a:gd name="connsiteY8" fmla="*/ 557 h 10000"/>
              <a:gd name="connsiteX9" fmla="*/ 5317 w 9481"/>
              <a:gd name="connsiteY9" fmla="*/ 279 h 10000"/>
              <a:gd name="connsiteX10" fmla="*/ 5598 w 9481"/>
              <a:gd name="connsiteY10" fmla="*/ 0 h 10000"/>
              <a:gd name="connsiteX11" fmla="*/ 6161 w 9481"/>
              <a:gd name="connsiteY11" fmla="*/ 0 h 10000"/>
              <a:gd name="connsiteX12" fmla="*/ 6403 w 9481"/>
              <a:gd name="connsiteY12" fmla="*/ 279 h 10000"/>
              <a:gd name="connsiteX13" fmla="*/ 6959 w 9481"/>
              <a:gd name="connsiteY13" fmla="*/ 279 h 10000"/>
              <a:gd name="connsiteX14" fmla="*/ 7243 w 9481"/>
              <a:gd name="connsiteY14" fmla="*/ 557 h 10000"/>
              <a:gd name="connsiteX15" fmla="*/ 8084 w 9481"/>
              <a:gd name="connsiteY15" fmla="*/ 836 h 10000"/>
              <a:gd name="connsiteX16" fmla="*/ 8641 w 9481"/>
              <a:gd name="connsiteY16" fmla="*/ 1394 h 10000"/>
              <a:gd name="connsiteX17" fmla="*/ 9205 w 9481"/>
              <a:gd name="connsiteY17" fmla="*/ 1672 h 10000"/>
              <a:gd name="connsiteX18" fmla="*/ 9481 w 9481"/>
              <a:gd name="connsiteY18" fmla="*/ 1951 h 10000"/>
              <a:gd name="connsiteX19" fmla="*/ 9481 w 9481"/>
              <a:gd name="connsiteY19" fmla="*/ 1951 h 10000"/>
              <a:gd name="connsiteX20" fmla="*/ 9481 w 9481"/>
              <a:gd name="connsiteY20" fmla="*/ 2230 h 10000"/>
              <a:gd name="connsiteX21" fmla="*/ 9205 w 9481"/>
              <a:gd name="connsiteY21" fmla="*/ 2509 h 10000"/>
              <a:gd name="connsiteX22" fmla="*/ 9205 w 9481"/>
              <a:gd name="connsiteY22" fmla="*/ 2509 h 10000"/>
              <a:gd name="connsiteX23" fmla="*/ 8922 w 9481"/>
              <a:gd name="connsiteY23" fmla="*/ 2509 h 10000"/>
              <a:gd name="connsiteX24" fmla="*/ 8641 w 9481"/>
              <a:gd name="connsiteY24" fmla="*/ 2787 h 10000"/>
              <a:gd name="connsiteX25" fmla="*/ 8360 w 9481"/>
              <a:gd name="connsiteY25" fmla="*/ 3345 h 10000"/>
              <a:gd name="connsiteX26" fmla="*/ 8084 w 9481"/>
              <a:gd name="connsiteY26" fmla="*/ 3624 h 10000"/>
              <a:gd name="connsiteX27" fmla="*/ 8084 w 9481"/>
              <a:gd name="connsiteY27" fmla="*/ 4460 h 10000"/>
              <a:gd name="connsiteX28" fmla="*/ 7806 w 9481"/>
              <a:gd name="connsiteY28" fmla="*/ 4983 h 10000"/>
              <a:gd name="connsiteX29" fmla="*/ 7526 w 9481"/>
              <a:gd name="connsiteY29" fmla="*/ 5819 h 10000"/>
              <a:gd name="connsiteX30" fmla="*/ 6959 w 9481"/>
              <a:gd name="connsiteY30" fmla="*/ 7213 h 10000"/>
              <a:gd name="connsiteX31" fmla="*/ 6679 w 9481"/>
              <a:gd name="connsiteY31" fmla="*/ 8049 h 10000"/>
              <a:gd name="connsiteX32" fmla="*/ 6161 w 9481"/>
              <a:gd name="connsiteY32" fmla="*/ 8606 h 10000"/>
              <a:gd name="connsiteX33" fmla="*/ 5876 w 9481"/>
              <a:gd name="connsiteY33" fmla="*/ 9164 h 10000"/>
              <a:gd name="connsiteX34" fmla="*/ 5317 w 9481"/>
              <a:gd name="connsiteY34" fmla="*/ 9443 h 10000"/>
              <a:gd name="connsiteX35" fmla="*/ 4755 w 9481"/>
              <a:gd name="connsiteY35" fmla="*/ 9721 h 10000"/>
              <a:gd name="connsiteX36" fmla="*/ 4477 w 9481"/>
              <a:gd name="connsiteY36" fmla="*/ 10000 h 10000"/>
              <a:gd name="connsiteX37" fmla="*/ 4202 w 9481"/>
              <a:gd name="connsiteY37" fmla="*/ 10000 h 10000"/>
              <a:gd name="connsiteX38" fmla="*/ 3922 w 9481"/>
              <a:gd name="connsiteY38" fmla="*/ 10000 h 10000"/>
              <a:gd name="connsiteX39" fmla="*/ 3641 w 9481"/>
              <a:gd name="connsiteY39" fmla="*/ 10000 h 10000"/>
              <a:gd name="connsiteX40" fmla="*/ 3641 w 9481"/>
              <a:gd name="connsiteY40" fmla="*/ 9721 h 10000"/>
              <a:gd name="connsiteX41" fmla="*/ 3364 w 9481"/>
              <a:gd name="connsiteY41" fmla="*/ 9443 h 10000"/>
              <a:gd name="connsiteX42" fmla="*/ 3364 w 9481"/>
              <a:gd name="connsiteY42" fmla="*/ 9164 h 10000"/>
              <a:gd name="connsiteX43" fmla="*/ 3364 w 9481"/>
              <a:gd name="connsiteY43" fmla="*/ 8885 h 10000"/>
              <a:gd name="connsiteX44" fmla="*/ 3076 w 9481"/>
              <a:gd name="connsiteY44" fmla="*/ 8328 h 10000"/>
              <a:gd name="connsiteX45" fmla="*/ 2521 w 9481"/>
              <a:gd name="connsiteY45" fmla="*/ 7770 h 10000"/>
              <a:gd name="connsiteX46" fmla="*/ 1683 w 9481"/>
              <a:gd name="connsiteY46" fmla="*/ 7213 h 10000"/>
              <a:gd name="connsiteX47" fmla="*/ 1123 w 9481"/>
              <a:gd name="connsiteY47" fmla="*/ 6934 h 10000"/>
              <a:gd name="connsiteX48" fmla="*/ 563 w 9481"/>
              <a:gd name="connsiteY48" fmla="*/ 6655 h 10000"/>
              <a:gd name="connsiteX49" fmla="*/ 284 w 9481"/>
              <a:gd name="connsiteY49" fmla="*/ 6376 h 10000"/>
              <a:gd name="connsiteX50" fmla="*/ 284 w 9481"/>
              <a:gd name="connsiteY50" fmla="*/ 6098 h 10000"/>
              <a:gd name="connsiteX51" fmla="*/ 563 w 9481"/>
              <a:gd name="connsiteY51" fmla="*/ 6098 h 10000"/>
              <a:gd name="connsiteX52" fmla="*/ 843 w 9481"/>
              <a:gd name="connsiteY52" fmla="*/ 6098 h 10000"/>
              <a:gd name="connsiteX53" fmla="*/ 1400 w 9481"/>
              <a:gd name="connsiteY53" fmla="*/ 6098 h 10000"/>
              <a:gd name="connsiteX54" fmla="*/ 1962 w 9481"/>
              <a:gd name="connsiteY54" fmla="*/ 6376 h 10000"/>
              <a:gd name="connsiteX55" fmla="*/ 2800 w 9481"/>
              <a:gd name="connsiteY55" fmla="*/ 6655 h 10000"/>
              <a:gd name="connsiteX56" fmla="*/ 3076 w 9481"/>
              <a:gd name="connsiteY56" fmla="*/ 6655 h 10000"/>
              <a:gd name="connsiteX57" fmla="*/ 3641 w 9481"/>
              <a:gd name="connsiteY57" fmla="*/ 6655 h 10000"/>
              <a:gd name="connsiteX58" fmla="*/ 3922 w 9481"/>
              <a:gd name="connsiteY58" fmla="*/ 6655 h 10000"/>
              <a:gd name="connsiteX59" fmla="*/ 4202 w 9481"/>
              <a:gd name="connsiteY59" fmla="*/ 6655 h 10000"/>
              <a:gd name="connsiteX60" fmla="*/ 4477 w 9481"/>
              <a:gd name="connsiteY60" fmla="*/ 6655 h 10000"/>
              <a:gd name="connsiteX61" fmla="*/ 4477 w 9481"/>
              <a:gd name="connsiteY61" fmla="*/ 6376 h 10000"/>
              <a:gd name="connsiteX62" fmla="*/ 4755 w 9481"/>
              <a:gd name="connsiteY62" fmla="*/ 6098 h 10000"/>
              <a:gd name="connsiteX63" fmla="*/ 5038 w 9481"/>
              <a:gd name="connsiteY63" fmla="*/ 5819 h 10000"/>
              <a:gd name="connsiteX64" fmla="*/ 5038 w 9481"/>
              <a:gd name="connsiteY64" fmla="*/ 5261 h 10000"/>
              <a:gd name="connsiteX65" fmla="*/ 5317 w 9481"/>
              <a:gd name="connsiteY65" fmla="*/ 4460 h 10000"/>
              <a:gd name="connsiteX66" fmla="*/ 5598 w 9481"/>
              <a:gd name="connsiteY66" fmla="*/ 3345 h 10000"/>
              <a:gd name="connsiteX67" fmla="*/ 5876 w 9481"/>
              <a:gd name="connsiteY67" fmla="*/ 2787 h 10000"/>
              <a:gd name="connsiteX68" fmla="*/ 5876 w 9481"/>
              <a:gd name="connsiteY68" fmla="*/ 2230 h 10000"/>
              <a:gd name="connsiteX69" fmla="*/ 5876 w 9481"/>
              <a:gd name="connsiteY69" fmla="*/ 1951 h 10000"/>
              <a:gd name="connsiteX70" fmla="*/ 5876 w 9481"/>
              <a:gd name="connsiteY70" fmla="*/ 1951 h 10000"/>
              <a:gd name="connsiteX71" fmla="*/ 5598 w 9481"/>
              <a:gd name="connsiteY71" fmla="*/ 1951 h 10000"/>
              <a:gd name="connsiteX72" fmla="*/ 5038 w 9481"/>
              <a:gd name="connsiteY72" fmla="*/ 1951 h 10000"/>
              <a:gd name="connsiteX73" fmla="*/ 4477 w 9481"/>
              <a:gd name="connsiteY73" fmla="*/ 1951 h 10000"/>
              <a:gd name="connsiteX74" fmla="*/ 3641 w 9481"/>
              <a:gd name="connsiteY74" fmla="*/ 1951 h 10000"/>
              <a:gd name="connsiteX75" fmla="*/ 2800 w 9481"/>
              <a:gd name="connsiteY75" fmla="*/ 1951 h 10000"/>
              <a:gd name="connsiteX76" fmla="*/ 1683 w 9481"/>
              <a:gd name="connsiteY76" fmla="*/ 2230 h 10000"/>
              <a:gd name="connsiteX77" fmla="*/ 0 w 9481"/>
              <a:gd name="connsiteY77" fmla="*/ 2230 h 10000"/>
              <a:gd name="connsiteX0" fmla="*/ 1184 w 10000"/>
              <a:gd name="connsiteY0" fmla="*/ 1115 h 10000"/>
              <a:gd name="connsiteX1" fmla="*/ 1775 w 10000"/>
              <a:gd name="connsiteY1" fmla="*/ 836 h 10000"/>
              <a:gd name="connsiteX2" fmla="*/ 2659 w 10000"/>
              <a:gd name="connsiteY2" fmla="*/ 836 h 10000"/>
              <a:gd name="connsiteX3" fmla="*/ 2953 w 10000"/>
              <a:gd name="connsiteY3" fmla="*/ 836 h 10000"/>
              <a:gd name="connsiteX4" fmla="*/ 3548 w 10000"/>
              <a:gd name="connsiteY4" fmla="*/ 836 h 10000"/>
              <a:gd name="connsiteX5" fmla="*/ 4137 w 10000"/>
              <a:gd name="connsiteY5" fmla="*/ 557 h 10000"/>
              <a:gd name="connsiteX6" fmla="*/ 4722 w 10000"/>
              <a:gd name="connsiteY6" fmla="*/ 557 h 10000"/>
              <a:gd name="connsiteX7" fmla="*/ 5314 w 10000"/>
              <a:gd name="connsiteY7" fmla="*/ 557 h 10000"/>
              <a:gd name="connsiteX8" fmla="*/ 5608 w 10000"/>
              <a:gd name="connsiteY8" fmla="*/ 279 h 10000"/>
              <a:gd name="connsiteX9" fmla="*/ 5904 w 10000"/>
              <a:gd name="connsiteY9" fmla="*/ 0 h 10000"/>
              <a:gd name="connsiteX10" fmla="*/ 6498 w 10000"/>
              <a:gd name="connsiteY10" fmla="*/ 0 h 10000"/>
              <a:gd name="connsiteX11" fmla="*/ 6754 w 10000"/>
              <a:gd name="connsiteY11" fmla="*/ 279 h 10000"/>
              <a:gd name="connsiteX12" fmla="*/ 7340 w 10000"/>
              <a:gd name="connsiteY12" fmla="*/ 279 h 10000"/>
              <a:gd name="connsiteX13" fmla="*/ 7639 w 10000"/>
              <a:gd name="connsiteY13" fmla="*/ 557 h 10000"/>
              <a:gd name="connsiteX14" fmla="*/ 8527 w 10000"/>
              <a:gd name="connsiteY14" fmla="*/ 836 h 10000"/>
              <a:gd name="connsiteX15" fmla="*/ 9114 w 10000"/>
              <a:gd name="connsiteY15" fmla="*/ 1394 h 10000"/>
              <a:gd name="connsiteX16" fmla="*/ 9709 w 10000"/>
              <a:gd name="connsiteY16" fmla="*/ 1672 h 10000"/>
              <a:gd name="connsiteX17" fmla="*/ 10000 w 10000"/>
              <a:gd name="connsiteY17" fmla="*/ 1951 h 10000"/>
              <a:gd name="connsiteX18" fmla="*/ 10000 w 10000"/>
              <a:gd name="connsiteY18" fmla="*/ 1951 h 10000"/>
              <a:gd name="connsiteX19" fmla="*/ 10000 w 10000"/>
              <a:gd name="connsiteY19" fmla="*/ 2230 h 10000"/>
              <a:gd name="connsiteX20" fmla="*/ 9709 w 10000"/>
              <a:gd name="connsiteY20" fmla="*/ 2509 h 10000"/>
              <a:gd name="connsiteX21" fmla="*/ 9709 w 10000"/>
              <a:gd name="connsiteY21" fmla="*/ 2509 h 10000"/>
              <a:gd name="connsiteX22" fmla="*/ 9410 w 10000"/>
              <a:gd name="connsiteY22" fmla="*/ 2509 h 10000"/>
              <a:gd name="connsiteX23" fmla="*/ 9114 w 10000"/>
              <a:gd name="connsiteY23" fmla="*/ 2787 h 10000"/>
              <a:gd name="connsiteX24" fmla="*/ 8818 w 10000"/>
              <a:gd name="connsiteY24" fmla="*/ 3345 h 10000"/>
              <a:gd name="connsiteX25" fmla="*/ 8527 w 10000"/>
              <a:gd name="connsiteY25" fmla="*/ 3624 h 10000"/>
              <a:gd name="connsiteX26" fmla="*/ 8527 w 10000"/>
              <a:gd name="connsiteY26" fmla="*/ 4460 h 10000"/>
              <a:gd name="connsiteX27" fmla="*/ 8233 w 10000"/>
              <a:gd name="connsiteY27" fmla="*/ 4983 h 10000"/>
              <a:gd name="connsiteX28" fmla="*/ 7938 w 10000"/>
              <a:gd name="connsiteY28" fmla="*/ 5819 h 10000"/>
              <a:gd name="connsiteX29" fmla="*/ 7340 w 10000"/>
              <a:gd name="connsiteY29" fmla="*/ 7213 h 10000"/>
              <a:gd name="connsiteX30" fmla="*/ 7045 w 10000"/>
              <a:gd name="connsiteY30" fmla="*/ 8049 h 10000"/>
              <a:gd name="connsiteX31" fmla="*/ 6498 w 10000"/>
              <a:gd name="connsiteY31" fmla="*/ 8606 h 10000"/>
              <a:gd name="connsiteX32" fmla="*/ 6198 w 10000"/>
              <a:gd name="connsiteY32" fmla="*/ 9164 h 10000"/>
              <a:gd name="connsiteX33" fmla="*/ 5608 w 10000"/>
              <a:gd name="connsiteY33" fmla="*/ 9443 h 10000"/>
              <a:gd name="connsiteX34" fmla="*/ 5015 w 10000"/>
              <a:gd name="connsiteY34" fmla="*/ 9721 h 10000"/>
              <a:gd name="connsiteX35" fmla="*/ 4722 w 10000"/>
              <a:gd name="connsiteY35" fmla="*/ 10000 h 10000"/>
              <a:gd name="connsiteX36" fmla="*/ 4432 w 10000"/>
              <a:gd name="connsiteY36" fmla="*/ 10000 h 10000"/>
              <a:gd name="connsiteX37" fmla="*/ 4137 w 10000"/>
              <a:gd name="connsiteY37" fmla="*/ 10000 h 10000"/>
              <a:gd name="connsiteX38" fmla="*/ 3840 w 10000"/>
              <a:gd name="connsiteY38" fmla="*/ 10000 h 10000"/>
              <a:gd name="connsiteX39" fmla="*/ 3840 w 10000"/>
              <a:gd name="connsiteY39" fmla="*/ 9721 h 10000"/>
              <a:gd name="connsiteX40" fmla="*/ 3548 w 10000"/>
              <a:gd name="connsiteY40" fmla="*/ 9443 h 10000"/>
              <a:gd name="connsiteX41" fmla="*/ 3548 w 10000"/>
              <a:gd name="connsiteY41" fmla="*/ 9164 h 10000"/>
              <a:gd name="connsiteX42" fmla="*/ 3548 w 10000"/>
              <a:gd name="connsiteY42" fmla="*/ 8885 h 10000"/>
              <a:gd name="connsiteX43" fmla="*/ 3244 w 10000"/>
              <a:gd name="connsiteY43" fmla="*/ 8328 h 10000"/>
              <a:gd name="connsiteX44" fmla="*/ 2659 w 10000"/>
              <a:gd name="connsiteY44" fmla="*/ 7770 h 10000"/>
              <a:gd name="connsiteX45" fmla="*/ 1775 w 10000"/>
              <a:gd name="connsiteY45" fmla="*/ 7213 h 10000"/>
              <a:gd name="connsiteX46" fmla="*/ 1184 w 10000"/>
              <a:gd name="connsiteY46" fmla="*/ 6934 h 10000"/>
              <a:gd name="connsiteX47" fmla="*/ 594 w 10000"/>
              <a:gd name="connsiteY47" fmla="*/ 6655 h 10000"/>
              <a:gd name="connsiteX48" fmla="*/ 300 w 10000"/>
              <a:gd name="connsiteY48" fmla="*/ 6376 h 10000"/>
              <a:gd name="connsiteX49" fmla="*/ 300 w 10000"/>
              <a:gd name="connsiteY49" fmla="*/ 6098 h 10000"/>
              <a:gd name="connsiteX50" fmla="*/ 594 w 10000"/>
              <a:gd name="connsiteY50" fmla="*/ 6098 h 10000"/>
              <a:gd name="connsiteX51" fmla="*/ 889 w 10000"/>
              <a:gd name="connsiteY51" fmla="*/ 6098 h 10000"/>
              <a:gd name="connsiteX52" fmla="*/ 1477 w 10000"/>
              <a:gd name="connsiteY52" fmla="*/ 6098 h 10000"/>
              <a:gd name="connsiteX53" fmla="*/ 2069 w 10000"/>
              <a:gd name="connsiteY53" fmla="*/ 6376 h 10000"/>
              <a:gd name="connsiteX54" fmla="*/ 2953 w 10000"/>
              <a:gd name="connsiteY54" fmla="*/ 6655 h 10000"/>
              <a:gd name="connsiteX55" fmla="*/ 3244 w 10000"/>
              <a:gd name="connsiteY55" fmla="*/ 6655 h 10000"/>
              <a:gd name="connsiteX56" fmla="*/ 3840 w 10000"/>
              <a:gd name="connsiteY56" fmla="*/ 6655 h 10000"/>
              <a:gd name="connsiteX57" fmla="*/ 4137 w 10000"/>
              <a:gd name="connsiteY57" fmla="*/ 6655 h 10000"/>
              <a:gd name="connsiteX58" fmla="*/ 4432 w 10000"/>
              <a:gd name="connsiteY58" fmla="*/ 6655 h 10000"/>
              <a:gd name="connsiteX59" fmla="*/ 4722 w 10000"/>
              <a:gd name="connsiteY59" fmla="*/ 6655 h 10000"/>
              <a:gd name="connsiteX60" fmla="*/ 4722 w 10000"/>
              <a:gd name="connsiteY60" fmla="*/ 6376 h 10000"/>
              <a:gd name="connsiteX61" fmla="*/ 5015 w 10000"/>
              <a:gd name="connsiteY61" fmla="*/ 6098 h 10000"/>
              <a:gd name="connsiteX62" fmla="*/ 5314 w 10000"/>
              <a:gd name="connsiteY62" fmla="*/ 5819 h 10000"/>
              <a:gd name="connsiteX63" fmla="*/ 5314 w 10000"/>
              <a:gd name="connsiteY63" fmla="*/ 5261 h 10000"/>
              <a:gd name="connsiteX64" fmla="*/ 5608 w 10000"/>
              <a:gd name="connsiteY64" fmla="*/ 4460 h 10000"/>
              <a:gd name="connsiteX65" fmla="*/ 5904 w 10000"/>
              <a:gd name="connsiteY65" fmla="*/ 3345 h 10000"/>
              <a:gd name="connsiteX66" fmla="*/ 6198 w 10000"/>
              <a:gd name="connsiteY66" fmla="*/ 2787 h 10000"/>
              <a:gd name="connsiteX67" fmla="*/ 6198 w 10000"/>
              <a:gd name="connsiteY67" fmla="*/ 2230 h 10000"/>
              <a:gd name="connsiteX68" fmla="*/ 6198 w 10000"/>
              <a:gd name="connsiteY68" fmla="*/ 1951 h 10000"/>
              <a:gd name="connsiteX69" fmla="*/ 6198 w 10000"/>
              <a:gd name="connsiteY69" fmla="*/ 1951 h 10000"/>
              <a:gd name="connsiteX70" fmla="*/ 5904 w 10000"/>
              <a:gd name="connsiteY70" fmla="*/ 1951 h 10000"/>
              <a:gd name="connsiteX71" fmla="*/ 5314 w 10000"/>
              <a:gd name="connsiteY71" fmla="*/ 1951 h 10000"/>
              <a:gd name="connsiteX72" fmla="*/ 4722 w 10000"/>
              <a:gd name="connsiteY72" fmla="*/ 1951 h 10000"/>
              <a:gd name="connsiteX73" fmla="*/ 3840 w 10000"/>
              <a:gd name="connsiteY73" fmla="*/ 1951 h 10000"/>
              <a:gd name="connsiteX74" fmla="*/ 2953 w 10000"/>
              <a:gd name="connsiteY74" fmla="*/ 1951 h 10000"/>
              <a:gd name="connsiteX75" fmla="*/ 1775 w 10000"/>
              <a:gd name="connsiteY75" fmla="*/ 2230 h 10000"/>
              <a:gd name="connsiteX76" fmla="*/ 0 w 10000"/>
              <a:gd name="connsiteY76" fmla="*/ 2230 h 10000"/>
              <a:gd name="connsiteX0" fmla="*/ 884 w 9700"/>
              <a:gd name="connsiteY0" fmla="*/ 1115 h 10000"/>
              <a:gd name="connsiteX1" fmla="*/ 1475 w 9700"/>
              <a:gd name="connsiteY1" fmla="*/ 836 h 10000"/>
              <a:gd name="connsiteX2" fmla="*/ 2359 w 9700"/>
              <a:gd name="connsiteY2" fmla="*/ 836 h 10000"/>
              <a:gd name="connsiteX3" fmla="*/ 2653 w 9700"/>
              <a:gd name="connsiteY3" fmla="*/ 836 h 10000"/>
              <a:gd name="connsiteX4" fmla="*/ 3248 w 9700"/>
              <a:gd name="connsiteY4" fmla="*/ 836 h 10000"/>
              <a:gd name="connsiteX5" fmla="*/ 3837 w 9700"/>
              <a:gd name="connsiteY5" fmla="*/ 557 h 10000"/>
              <a:gd name="connsiteX6" fmla="*/ 4422 w 9700"/>
              <a:gd name="connsiteY6" fmla="*/ 557 h 10000"/>
              <a:gd name="connsiteX7" fmla="*/ 5014 w 9700"/>
              <a:gd name="connsiteY7" fmla="*/ 557 h 10000"/>
              <a:gd name="connsiteX8" fmla="*/ 5308 w 9700"/>
              <a:gd name="connsiteY8" fmla="*/ 279 h 10000"/>
              <a:gd name="connsiteX9" fmla="*/ 5604 w 9700"/>
              <a:gd name="connsiteY9" fmla="*/ 0 h 10000"/>
              <a:gd name="connsiteX10" fmla="*/ 6198 w 9700"/>
              <a:gd name="connsiteY10" fmla="*/ 0 h 10000"/>
              <a:gd name="connsiteX11" fmla="*/ 6454 w 9700"/>
              <a:gd name="connsiteY11" fmla="*/ 279 h 10000"/>
              <a:gd name="connsiteX12" fmla="*/ 7040 w 9700"/>
              <a:gd name="connsiteY12" fmla="*/ 279 h 10000"/>
              <a:gd name="connsiteX13" fmla="*/ 7339 w 9700"/>
              <a:gd name="connsiteY13" fmla="*/ 557 h 10000"/>
              <a:gd name="connsiteX14" fmla="*/ 8227 w 9700"/>
              <a:gd name="connsiteY14" fmla="*/ 836 h 10000"/>
              <a:gd name="connsiteX15" fmla="*/ 8814 w 9700"/>
              <a:gd name="connsiteY15" fmla="*/ 1394 h 10000"/>
              <a:gd name="connsiteX16" fmla="*/ 9409 w 9700"/>
              <a:gd name="connsiteY16" fmla="*/ 1672 h 10000"/>
              <a:gd name="connsiteX17" fmla="*/ 9700 w 9700"/>
              <a:gd name="connsiteY17" fmla="*/ 1951 h 10000"/>
              <a:gd name="connsiteX18" fmla="*/ 9700 w 9700"/>
              <a:gd name="connsiteY18" fmla="*/ 1951 h 10000"/>
              <a:gd name="connsiteX19" fmla="*/ 9700 w 9700"/>
              <a:gd name="connsiteY19" fmla="*/ 2230 h 10000"/>
              <a:gd name="connsiteX20" fmla="*/ 9409 w 9700"/>
              <a:gd name="connsiteY20" fmla="*/ 2509 h 10000"/>
              <a:gd name="connsiteX21" fmla="*/ 9409 w 9700"/>
              <a:gd name="connsiteY21" fmla="*/ 2509 h 10000"/>
              <a:gd name="connsiteX22" fmla="*/ 9110 w 9700"/>
              <a:gd name="connsiteY22" fmla="*/ 2509 h 10000"/>
              <a:gd name="connsiteX23" fmla="*/ 8814 w 9700"/>
              <a:gd name="connsiteY23" fmla="*/ 2787 h 10000"/>
              <a:gd name="connsiteX24" fmla="*/ 8518 w 9700"/>
              <a:gd name="connsiteY24" fmla="*/ 3345 h 10000"/>
              <a:gd name="connsiteX25" fmla="*/ 8227 w 9700"/>
              <a:gd name="connsiteY25" fmla="*/ 3624 h 10000"/>
              <a:gd name="connsiteX26" fmla="*/ 8227 w 9700"/>
              <a:gd name="connsiteY26" fmla="*/ 4460 h 10000"/>
              <a:gd name="connsiteX27" fmla="*/ 7933 w 9700"/>
              <a:gd name="connsiteY27" fmla="*/ 4983 h 10000"/>
              <a:gd name="connsiteX28" fmla="*/ 7638 w 9700"/>
              <a:gd name="connsiteY28" fmla="*/ 5819 h 10000"/>
              <a:gd name="connsiteX29" fmla="*/ 7040 w 9700"/>
              <a:gd name="connsiteY29" fmla="*/ 7213 h 10000"/>
              <a:gd name="connsiteX30" fmla="*/ 6745 w 9700"/>
              <a:gd name="connsiteY30" fmla="*/ 8049 h 10000"/>
              <a:gd name="connsiteX31" fmla="*/ 6198 w 9700"/>
              <a:gd name="connsiteY31" fmla="*/ 8606 h 10000"/>
              <a:gd name="connsiteX32" fmla="*/ 5898 w 9700"/>
              <a:gd name="connsiteY32" fmla="*/ 9164 h 10000"/>
              <a:gd name="connsiteX33" fmla="*/ 5308 w 9700"/>
              <a:gd name="connsiteY33" fmla="*/ 9443 h 10000"/>
              <a:gd name="connsiteX34" fmla="*/ 4715 w 9700"/>
              <a:gd name="connsiteY34" fmla="*/ 9721 h 10000"/>
              <a:gd name="connsiteX35" fmla="*/ 4422 w 9700"/>
              <a:gd name="connsiteY35" fmla="*/ 10000 h 10000"/>
              <a:gd name="connsiteX36" fmla="*/ 4132 w 9700"/>
              <a:gd name="connsiteY36" fmla="*/ 10000 h 10000"/>
              <a:gd name="connsiteX37" fmla="*/ 3837 w 9700"/>
              <a:gd name="connsiteY37" fmla="*/ 10000 h 10000"/>
              <a:gd name="connsiteX38" fmla="*/ 3540 w 9700"/>
              <a:gd name="connsiteY38" fmla="*/ 10000 h 10000"/>
              <a:gd name="connsiteX39" fmla="*/ 3540 w 9700"/>
              <a:gd name="connsiteY39" fmla="*/ 9721 h 10000"/>
              <a:gd name="connsiteX40" fmla="*/ 3248 w 9700"/>
              <a:gd name="connsiteY40" fmla="*/ 9443 h 10000"/>
              <a:gd name="connsiteX41" fmla="*/ 3248 w 9700"/>
              <a:gd name="connsiteY41" fmla="*/ 9164 h 10000"/>
              <a:gd name="connsiteX42" fmla="*/ 3248 w 9700"/>
              <a:gd name="connsiteY42" fmla="*/ 8885 h 10000"/>
              <a:gd name="connsiteX43" fmla="*/ 2944 w 9700"/>
              <a:gd name="connsiteY43" fmla="*/ 8328 h 10000"/>
              <a:gd name="connsiteX44" fmla="*/ 2359 w 9700"/>
              <a:gd name="connsiteY44" fmla="*/ 7770 h 10000"/>
              <a:gd name="connsiteX45" fmla="*/ 1475 w 9700"/>
              <a:gd name="connsiteY45" fmla="*/ 7213 h 10000"/>
              <a:gd name="connsiteX46" fmla="*/ 884 w 9700"/>
              <a:gd name="connsiteY46" fmla="*/ 6934 h 10000"/>
              <a:gd name="connsiteX47" fmla="*/ 294 w 9700"/>
              <a:gd name="connsiteY47" fmla="*/ 6655 h 10000"/>
              <a:gd name="connsiteX48" fmla="*/ 0 w 9700"/>
              <a:gd name="connsiteY48" fmla="*/ 6376 h 10000"/>
              <a:gd name="connsiteX49" fmla="*/ 0 w 9700"/>
              <a:gd name="connsiteY49" fmla="*/ 6098 h 10000"/>
              <a:gd name="connsiteX50" fmla="*/ 294 w 9700"/>
              <a:gd name="connsiteY50" fmla="*/ 6098 h 10000"/>
              <a:gd name="connsiteX51" fmla="*/ 589 w 9700"/>
              <a:gd name="connsiteY51" fmla="*/ 6098 h 10000"/>
              <a:gd name="connsiteX52" fmla="*/ 1177 w 9700"/>
              <a:gd name="connsiteY52" fmla="*/ 6098 h 10000"/>
              <a:gd name="connsiteX53" fmla="*/ 1769 w 9700"/>
              <a:gd name="connsiteY53" fmla="*/ 6376 h 10000"/>
              <a:gd name="connsiteX54" fmla="*/ 2653 w 9700"/>
              <a:gd name="connsiteY54" fmla="*/ 6655 h 10000"/>
              <a:gd name="connsiteX55" fmla="*/ 2944 w 9700"/>
              <a:gd name="connsiteY55" fmla="*/ 6655 h 10000"/>
              <a:gd name="connsiteX56" fmla="*/ 3540 w 9700"/>
              <a:gd name="connsiteY56" fmla="*/ 6655 h 10000"/>
              <a:gd name="connsiteX57" fmla="*/ 3837 w 9700"/>
              <a:gd name="connsiteY57" fmla="*/ 6655 h 10000"/>
              <a:gd name="connsiteX58" fmla="*/ 4132 w 9700"/>
              <a:gd name="connsiteY58" fmla="*/ 6655 h 10000"/>
              <a:gd name="connsiteX59" fmla="*/ 4422 w 9700"/>
              <a:gd name="connsiteY59" fmla="*/ 6655 h 10000"/>
              <a:gd name="connsiteX60" fmla="*/ 4422 w 9700"/>
              <a:gd name="connsiteY60" fmla="*/ 6376 h 10000"/>
              <a:gd name="connsiteX61" fmla="*/ 4715 w 9700"/>
              <a:gd name="connsiteY61" fmla="*/ 6098 h 10000"/>
              <a:gd name="connsiteX62" fmla="*/ 5014 w 9700"/>
              <a:gd name="connsiteY62" fmla="*/ 5819 h 10000"/>
              <a:gd name="connsiteX63" fmla="*/ 5014 w 9700"/>
              <a:gd name="connsiteY63" fmla="*/ 5261 h 10000"/>
              <a:gd name="connsiteX64" fmla="*/ 5308 w 9700"/>
              <a:gd name="connsiteY64" fmla="*/ 4460 h 10000"/>
              <a:gd name="connsiteX65" fmla="*/ 5604 w 9700"/>
              <a:gd name="connsiteY65" fmla="*/ 3345 h 10000"/>
              <a:gd name="connsiteX66" fmla="*/ 5898 w 9700"/>
              <a:gd name="connsiteY66" fmla="*/ 2787 h 10000"/>
              <a:gd name="connsiteX67" fmla="*/ 5898 w 9700"/>
              <a:gd name="connsiteY67" fmla="*/ 2230 h 10000"/>
              <a:gd name="connsiteX68" fmla="*/ 5898 w 9700"/>
              <a:gd name="connsiteY68" fmla="*/ 1951 h 10000"/>
              <a:gd name="connsiteX69" fmla="*/ 5898 w 9700"/>
              <a:gd name="connsiteY69" fmla="*/ 1951 h 10000"/>
              <a:gd name="connsiteX70" fmla="*/ 5604 w 9700"/>
              <a:gd name="connsiteY70" fmla="*/ 1951 h 10000"/>
              <a:gd name="connsiteX71" fmla="*/ 5014 w 9700"/>
              <a:gd name="connsiteY71" fmla="*/ 1951 h 10000"/>
              <a:gd name="connsiteX72" fmla="*/ 4422 w 9700"/>
              <a:gd name="connsiteY72" fmla="*/ 1951 h 10000"/>
              <a:gd name="connsiteX73" fmla="*/ 3540 w 9700"/>
              <a:gd name="connsiteY73" fmla="*/ 1951 h 10000"/>
              <a:gd name="connsiteX74" fmla="*/ 2653 w 9700"/>
              <a:gd name="connsiteY74" fmla="*/ 1951 h 10000"/>
              <a:gd name="connsiteX75" fmla="*/ 1475 w 9700"/>
              <a:gd name="connsiteY75" fmla="*/ 2230 h 10000"/>
              <a:gd name="connsiteX0" fmla="*/ 911 w 10000"/>
              <a:gd name="connsiteY0" fmla="*/ 1115 h 10000"/>
              <a:gd name="connsiteX1" fmla="*/ 1521 w 10000"/>
              <a:gd name="connsiteY1" fmla="*/ 836 h 10000"/>
              <a:gd name="connsiteX2" fmla="*/ 2432 w 10000"/>
              <a:gd name="connsiteY2" fmla="*/ 836 h 10000"/>
              <a:gd name="connsiteX3" fmla="*/ 2735 w 10000"/>
              <a:gd name="connsiteY3" fmla="*/ 836 h 10000"/>
              <a:gd name="connsiteX4" fmla="*/ 3348 w 10000"/>
              <a:gd name="connsiteY4" fmla="*/ 836 h 10000"/>
              <a:gd name="connsiteX5" fmla="*/ 3956 w 10000"/>
              <a:gd name="connsiteY5" fmla="*/ 557 h 10000"/>
              <a:gd name="connsiteX6" fmla="*/ 4559 w 10000"/>
              <a:gd name="connsiteY6" fmla="*/ 557 h 10000"/>
              <a:gd name="connsiteX7" fmla="*/ 5169 w 10000"/>
              <a:gd name="connsiteY7" fmla="*/ 557 h 10000"/>
              <a:gd name="connsiteX8" fmla="*/ 5472 w 10000"/>
              <a:gd name="connsiteY8" fmla="*/ 279 h 10000"/>
              <a:gd name="connsiteX9" fmla="*/ 5777 w 10000"/>
              <a:gd name="connsiteY9" fmla="*/ 0 h 10000"/>
              <a:gd name="connsiteX10" fmla="*/ 6390 w 10000"/>
              <a:gd name="connsiteY10" fmla="*/ 0 h 10000"/>
              <a:gd name="connsiteX11" fmla="*/ 6654 w 10000"/>
              <a:gd name="connsiteY11" fmla="*/ 279 h 10000"/>
              <a:gd name="connsiteX12" fmla="*/ 7258 w 10000"/>
              <a:gd name="connsiteY12" fmla="*/ 279 h 10000"/>
              <a:gd name="connsiteX13" fmla="*/ 7566 w 10000"/>
              <a:gd name="connsiteY13" fmla="*/ 557 h 10000"/>
              <a:gd name="connsiteX14" fmla="*/ 8481 w 10000"/>
              <a:gd name="connsiteY14" fmla="*/ 836 h 10000"/>
              <a:gd name="connsiteX15" fmla="*/ 9087 w 10000"/>
              <a:gd name="connsiteY15" fmla="*/ 1394 h 10000"/>
              <a:gd name="connsiteX16" fmla="*/ 9700 w 10000"/>
              <a:gd name="connsiteY16" fmla="*/ 1672 h 10000"/>
              <a:gd name="connsiteX17" fmla="*/ 10000 w 10000"/>
              <a:gd name="connsiteY17" fmla="*/ 1951 h 10000"/>
              <a:gd name="connsiteX18" fmla="*/ 10000 w 10000"/>
              <a:gd name="connsiteY18" fmla="*/ 1951 h 10000"/>
              <a:gd name="connsiteX19" fmla="*/ 10000 w 10000"/>
              <a:gd name="connsiteY19" fmla="*/ 2230 h 10000"/>
              <a:gd name="connsiteX20" fmla="*/ 9700 w 10000"/>
              <a:gd name="connsiteY20" fmla="*/ 2509 h 10000"/>
              <a:gd name="connsiteX21" fmla="*/ 9700 w 10000"/>
              <a:gd name="connsiteY21" fmla="*/ 2509 h 10000"/>
              <a:gd name="connsiteX22" fmla="*/ 9392 w 10000"/>
              <a:gd name="connsiteY22" fmla="*/ 2509 h 10000"/>
              <a:gd name="connsiteX23" fmla="*/ 9087 w 10000"/>
              <a:gd name="connsiteY23" fmla="*/ 2787 h 10000"/>
              <a:gd name="connsiteX24" fmla="*/ 8781 w 10000"/>
              <a:gd name="connsiteY24" fmla="*/ 3345 h 10000"/>
              <a:gd name="connsiteX25" fmla="*/ 8481 w 10000"/>
              <a:gd name="connsiteY25" fmla="*/ 3624 h 10000"/>
              <a:gd name="connsiteX26" fmla="*/ 8481 w 10000"/>
              <a:gd name="connsiteY26" fmla="*/ 4460 h 10000"/>
              <a:gd name="connsiteX27" fmla="*/ 8178 w 10000"/>
              <a:gd name="connsiteY27" fmla="*/ 4983 h 10000"/>
              <a:gd name="connsiteX28" fmla="*/ 7874 w 10000"/>
              <a:gd name="connsiteY28" fmla="*/ 5819 h 10000"/>
              <a:gd name="connsiteX29" fmla="*/ 7258 w 10000"/>
              <a:gd name="connsiteY29" fmla="*/ 7213 h 10000"/>
              <a:gd name="connsiteX30" fmla="*/ 6954 w 10000"/>
              <a:gd name="connsiteY30" fmla="*/ 8049 h 10000"/>
              <a:gd name="connsiteX31" fmla="*/ 6390 w 10000"/>
              <a:gd name="connsiteY31" fmla="*/ 8606 h 10000"/>
              <a:gd name="connsiteX32" fmla="*/ 6080 w 10000"/>
              <a:gd name="connsiteY32" fmla="*/ 9164 h 10000"/>
              <a:gd name="connsiteX33" fmla="*/ 5472 w 10000"/>
              <a:gd name="connsiteY33" fmla="*/ 9443 h 10000"/>
              <a:gd name="connsiteX34" fmla="*/ 4861 w 10000"/>
              <a:gd name="connsiteY34" fmla="*/ 9721 h 10000"/>
              <a:gd name="connsiteX35" fmla="*/ 4559 w 10000"/>
              <a:gd name="connsiteY35" fmla="*/ 10000 h 10000"/>
              <a:gd name="connsiteX36" fmla="*/ 4260 w 10000"/>
              <a:gd name="connsiteY36" fmla="*/ 10000 h 10000"/>
              <a:gd name="connsiteX37" fmla="*/ 3956 w 10000"/>
              <a:gd name="connsiteY37" fmla="*/ 10000 h 10000"/>
              <a:gd name="connsiteX38" fmla="*/ 3649 w 10000"/>
              <a:gd name="connsiteY38" fmla="*/ 10000 h 10000"/>
              <a:gd name="connsiteX39" fmla="*/ 3649 w 10000"/>
              <a:gd name="connsiteY39" fmla="*/ 9721 h 10000"/>
              <a:gd name="connsiteX40" fmla="*/ 3348 w 10000"/>
              <a:gd name="connsiteY40" fmla="*/ 9443 h 10000"/>
              <a:gd name="connsiteX41" fmla="*/ 3348 w 10000"/>
              <a:gd name="connsiteY41" fmla="*/ 9164 h 10000"/>
              <a:gd name="connsiteX42" fmla="*/ 3348 w 10000"/>
              <a:gd name="connsiteY42" fmla="*/ 8885 h 10000"/>
              <a:gd name="connsiteX43" fmla="*/ 3035 w 10000"/>
              <a:gd name="connsiteY43" fmla="*/ 8328 h 10000"/>
              <a:gd name="connsiteX44" fmla="*/ 2432 w 10000"/>
              <a:gd name="connsiteY44" fmla="*/ 7770 h 10000"/>
              <a:gd name="connsiteX45" fmla="*/ 1521 w 10000"/>
              <a:gd name="connsiteY45" fmla="*/ 7213 h 10000"/>
              <a:gd name="connsiteX46" fmla="*/ 911 w 10000"/>
              <a:gd name="connsiteY46" fmla="*/ 6934 h 10000"/>
              <a:gd name="connsiteX47" fmla="*/ 303 w 10000"/>
              <a:gd name="connsiteY47" fmla="*/ 6655 h 10000"/>
              <a:gd name="connsiteX48" fmla="*/ 0 w 10000"/>
              <a:gd name="connsiteY48" fmla="*/ 6376 h 10000"/>
              <a:gd name="connsiteX49" fmla="*/ 0 w 10000"/>
              <a:gd name="connsiteY49" fmla="*/ 6098 h 10000"/>
              <a:gd name="connsiteX50" fmla="*/ 303 w 10000"/>
              <a:gd name="connsiteY50" fmla="*/ 6098 h 10000"/>
              <a:gd name="connsiteX51" fmla="*/ 607 w 10000"/>
              <a:gd name="connsiteY51" fmla="*/ 6098 h 10000"/>
              <a:gd name="connsiteX52" fmla="*/ 1213 w 10000"/>
              <a:gd name="connsiteY52" fmla="*/ 6098 h 10000"/>
              <a:gd name="connsiteX53" fmla="*/ 1824 w 10000"/>
              <a:gd name="connsiteY53" fmla="*/ 6376 h 10000"/>
              <a:gd name="connsiteX54" fmla="*/ 2735 w 10000"/>
              <a:gd name="connsiteY54" fmla="*/ 6655 h 10000"/>
              <a:gd name="connsiteX55" fmla="*/ 3035 w 10000"/>
              <a:gd name="connsiteY55" fmla="*/ 6655 h 10000"/>
              <a:gd name="connsiteX56" fmla="*/ 3649 w 10000"/>
              <a:gd name="connsiteY56" fmla="*/ 6655 h 10000"/>
              <a:gd name="connsiteX57" fmla="*/ 3956 w 10000"/>
              <a:gd name="connsiteY57" fmla="*/ 6655 h 10000"/>
              <a:gd name="connsiteX58" fmla="*/ 4260 w 10000"/>
              <a:gd name="connsiteY58" fmla="*/ 6655 h 10000"/>
              <a:gd name="connsiteX59" fmla="*/ 4559 w 10000"/>
              <a:gd name="connsiteY59" fmla="*/ 6655 h 10000"/>
              <a:gd name="connsiteX60" fmla="*/ 4559 w 10000"/>
              <a:gd name="connsiteY60" fmla="*/ 6376 h 10000"/>
              <a:gd name="connsiteX61" fmla="*/ 4861 w 10000"/>
              <a:gd name="connsiteY61" fmla="*/ 6098 h 10000"/>
              <a:gd name="connsiteX62" fmla="*/ 5169 w 10000"/>
              <a:gd name="connsiteY62" fmla="*/ 5819 h 10000"/>
              <a:gd name="connsiteX63" fmla="*/ 5169 w 10000"/>
              <a:gd name="connsiteY63" fmla="*/ 5261 h 10000"/>
              <a:gd name="connsiteX64" fmla="*/ 5472 w 10000"/>
              <a:gd name="connsiteY64" fmla="*/ 4460 h 10000"/>
              <a:gd name="connsiteX65" fmla="*/ 5777 w 10000"/>
              <a:gd name="connsiteY65" fmla="*/ 3345 h 10000"/>
              <a:gd name="connsiteX66" fmla="*/ 6080 w 10000"/>
              <a:gd name="connsiteY66" fmla="*/ 2787 h 10000"/>
              <a:gd name="connsiteX67" fmla="*/ 6080 w 10000"/>
              <a:gd name="connsiteY67" fmla="*/ 2230 h 10000"/>
              <a:gd name="connsiteX68" fmla="*/ 6080 w 10000"/>
              <a:gd name="connsiteY68" fmla="*/ 1951 h 10000"/>
              <a:gd name="connsiteX69" fmla="*/ 6080 w 10000"/>
              <a:gd name="connsiteY69" fmla="*/ 1951 h 10000"/>
              <a:gd name="connsiteX70" fmla="*/ 5777 w 10000"/>
              <a:gd name="connsiteY70" fmla="*/ 1951 h 10000"/>
              <a:gd name="connsiteX71" fmla="*/ 5169 w 10000"/>
              <a:gd name="connsiteY71" fmla="*/ 1951 h 10000"/>
              <a:gd name="connsiteX72" fmla="*/ 4559 w 10000"/>
              <a:gd name="connsiteY72" fmla="*/ 1951 h 10000"/>
              <a:gd name="connsiteX73" fmla="*/ 3649 w 10000"/>
              <a:gd name="connsiteY73" fmla="*/ 1951 h 10000"/>
              <a:gd name="connsiteX74" fmla="*/ 2735 w 10000"/>
              <a:gd name="connsiteY74" fmla="*/ 1951 h 10000"/>
              <a:gd name="connsiteX0" fmla="*/ 911 w 10000"/>
              <a:gd name="connsiteY0" fmla="*/ 1115 h 10000"/>
              <a:gd name="connsiteX1" fmla="*/ 2432 w 10000"/>
              <a:gd name="connsiteY1" fmla="*/ 836 h 10000"/>
              <a:gd name="connsiteX2" fmla="*/ 2735 w 10000"/>
              <a:gd name="connsiteY2" fmla="*/ 836 h 10000"/>
              <a:gd name="connsiteX3" fmla="*/ 3348 w 10000"/>
              <a:gd name="connsiteY3" fmla="*/ 836 h 10000"/>
              <a:gd name="connsiteX4" fmla="*/ 3956 w 10000"/>
              <a:gd name="connsiteY4" fmla="*/ 557 h 10000"/>
              <a:gd name="connsiteX5" fmla="*/ 4559 w 10000"/>
              <a:gd name="connsiteY5" fmla="*/ 557 h 10000"/>
              <a:gd name="connsiteX6" fmla="*/ 5169 w 10000"/>
              <a:gd name="connsiteY6" fmla="*/ 557 h 10000"/>
              <a:gd name="connsiteX7" fmla="*/ 5472 w 10000"/>
              <a:gd name="connsiteY7" fmla="*/ 279 h 10000"/>
              <a:gd name="connsiteX8" fmla="*/ 5777 w 10000"/>
              <a:gd name="connsiteY8" fmla="*/ 0 h 10000"/>
              <a:gd name="connsiteX9" fmla="*/ 6390 w 10000"/>
              <a:gd name="connsiteY9" fmla="*/ 0 h 10000"/>
              <a:gd name="connsiteX10" fmla="*/ 6654 w 10000"/>
              <a:gd name="connsiteY10" fmla="*/ 279 h 10000"/>
              <a:gd name="connsiteX11" fmla="*/ 7258 w 10000"/>
              <a:gd name="connsiteY11" fmla="*/ 279 h 10000"/>
              <a:gd name="connsiteX12" fmla="*/ 7566 w 10000"/>
              <a:gd name="connsiteY12" fmla="*/ 557 h 10000"/>
              <a:gd name="connsiteX13" fmla="*/ 8481 w 10000"/>
              <a:gd name="connsiteY13" fmla="*/ 836 h 10000"/>
              <a:gd name="connsiteX14" fmla="*/ 9087 w 10000"/>
              <a:gd name="connsiteY14" fmla="*/ 1394 h 10000"/>
              <a:gd name="connsiteX15" fmla="*/ 9700 w 10000"/>
              <a:gd name="connsiteY15" fmla="*/ 1672 h 10000"/>
              <a:gd name="connsiteX16" fmla="*/ 10000 w 10000"/>
              <a:gd name="connsiteY16" fmla="*/ 1951 h 10000"/>
              <a:gd name="connsiteX17" fmla="*/ 10000 w 10000"/>
              <a:gd name="connsiteY17" fmla="*/ 1951 h 10000"/>
              <a:gd name="connsiteX18" fmla="*/ 10000 w 10000"/>
              <a:gd name="connsiteY18" fmla="*/ 2230 h 10000"/>
              <a:gd name="connsiteX19" fmla="*/ 9700 w 10000"/>
              <a:gd name="connsiteY19" fmla="*/ 2509 h 10000"/>
              <a:gd name="connsiteX20" fmla="*/ 9700 w 10000"/>
              <a:gd name="connsiteY20" fmla="*/ 2509 h 10000"/>
              <a:gd name="connsiteX21" fmla="*/ 9392 w 10000"/>
              <a:gd name="connsiteY21" fmla="*/ 2509 h 10000"/>
              <a:gd name="connsiteX22" fmla="*/ 9087 w 10000"/>
              <a:gd name="connsiteY22" fmla="*/ 2787 h 10000"/>
              <a:gd name="connsiteX23" fmla="*/ 8781 w 10000"/>
              <a:gd name="connsiteY23" fmla="*/ 3345 h 10000"/>
              <a:gd name="connsiteX24" fmla="*/ 8481 w 10000"/>
              <a:gd name="connsiteY24" fmla="*/ 3624 h 10000"/>
              <a:gd name="connsiteX25" fmla="*/ 8481 w 10000"/>
              <a:gd name="connsiteY25" fmla="*/ 4460 h 10000"/>
              <a:gd name="connsiteX26" fmla="*/ 8178 w 10000"/>
              <a:gd name="connsiteY26" fmla="*/ 4983 h 10000"/>
              <a:gd name="connsiteX27" fmla="*/ 7874 w 10000"/>
              <a:gd name="connsiteY27" fmla="*/ 5819 h 10000"/>
              <a:gd name="connsiteX28" fmla="*/ 7258 w 10000"/>
              <a:gd name="connsiteY28" fmla="*/ 7213 h 10000"/>
              <a:gd name="connsiteX29" fmla="*/ 6954 w 10000"/>
              <a:gd name="connsiteY29" fmla="*/ 8049 h 10000"/>
              <a:gd name="connsiteX30" fmla="*/ 6390 w 10000"/>
              <a:gd name="connsiteY30" fmla="*/ 8606 h 10000"/>
              <a:gd name="connsiteX31" fmla="*/ 6080 w 10000"/>
              <a:gd name="connsiteY31" fmla="*/ 9164 h 10000"/>
              <a:gd name="connsiteX32" fmla="*/ 5472 w 10000"/>
              <a:gd name="connsiteY32" fmla="*/ 9443 h 10000"/>
              <a:gd name="connsiteX33" fmla="*/ 4861 w 10000"/>
              <a:gd name="connsiteY33" fmla="*/ 9721 h 10000"/>
              <a:gd name="connsiteX34" fmla="*/ 4559 w 10000"/>
              <a:gd name="connsiteY34" fmla="*/ 10000 h 10000"/>
              <a:gd name="connsiteX35" fmla="*/ 4260 w 10000"/>
              <a:gd name="connsiteY35" fmla="*/ 10000 h 10000"/>
              <a:gd name="connsiteX36" fmla="*/ 3956 w 10000"/>
              <a:gd name="connsiteY36" fmla="*/ 10000 h 10000"/>
              <a:gd name="connsiteX37" fmla="*/ 3649 w 10000"/>
              <a:gd name="connsiteY37" fmla="*/ 10000 h 10000"/>
              <a:gd name="connsiteX38" fmla="*/ 3649 w 10000"/>
              <a:gd name="connsiteY38" fmla="*/ 9721 h 10000"/>
              <a:gd name="connsiteX39" fmla="*/ 3348 w 10000"/>
              <a:gd name="connsiteY39" fmla="*/ 9443 h 10000"/>
              <a:gd name="connsiteX40" fmla="*/ 3348 w 10000"/>
              <a:gd name="connsiteY40" fmla="*/ 9164 h 10000"/>
              <a:gd name="connsiteX41" fmla="*/ 3348 w 10000"/>
              <a:gd name="connsiteY41" fmla="*/ 8885 h 10000"/>
              <a:gd name="connsiteX42" fmla="*/ 3035 w 10000"/>
              <a:gd name="connsiteY42" fmla="*/ 8328 h 10000"/>
              <a:gd name="connsiteX43" fmla="*/ 2432 w 10000"/>
              <a:gd name="connsiteY43" fmla="*/ 7770 h 10000"/>
              <a:gd name="connsiteX44" fmla="*/ 1521 w 10000"/>
              <a:gd name="connsiteY44" fmla="*/ 7213 h 10000"/>
              <a:gd name="connsiteX45" fmla="*/ 911 w 10000"/>
              <a:gd name="connsiteY45" fmla="*/ 6934 h 10000"/>
              <a:gd name="connsiteX46" fmla="*/ 303 w 10000"/>
              <a:gd name="connsiteY46" fmla="*/ 6655 h 10000"/>
              <a:gd name="connsiteX47" fmla="*/ 0 w 10000"/>
              <a:gd name="connsiteY47" fmla="*/ 6376 h 10000"/>
              <a:gd name="connsiteX48" fmla="*/ 0 w 10000"/>
              <a:gd name="connsiteY48" fmla="*/ 6098 h 10000"/>
              <a:gd name="connsiteX49" fmla="*/ 303 w 10000"/>
              <a:gd name="connsiteY49" fmla="*/ 6098 h 10000"/>
              <a:gd name="connsiteX50" fmla="*/ 607 w 10000"/>
              <a:gd name="connsiteY50" fmla="*/ 6098 h 10000"/>
              <a:gd name="connsiteX51" fmla="*/ 1213 w 10000"/>
              <a:gd name="connsiteY51" fmla="*/ 6098 h 10000"/>
              <a:gd name="connsiteX52" fmla="*/ 1824 w 10000"/>
              <a:gd name="connsiteY52" fmla="*/ 6376 h 10000"/>
              <a:gd name="connsiteX53" fmla="*/ 2735 w 10000"/>
              <a:gd name="connsiteY53" fmla="*/ 6655 h 10000"/>
              <a:gd name="connsiteX54" fmla="*/ 3035 w 10000"/>
              <a:gd name="connsiteY54" fmla="*/ 6655 h 10000"/>
              <a:gd name="connsiteX55" fmla="*/ 3649 w 10000"/>
              <a:gd name="connsiteY55" fmla="*/ 6655 h 10000"/>
              <a:gd name="connsiteX56" fmla="*/ 3956 w 10000"/>
              <a:gd name="connsiteY56" fmla="*/ 6655 h 10000"/>
              <a:gd name="connsiteX57" fmla="*/ 4260 w 10000"/>
              <a:gd name="connsiteY57" fmla="*/ 6655 h 10000"/>
              <a:gd name="connsiteX58" fmla="*/ 4559 w 10000"/>
              <a:gd name="connsiteY58" fmla="*/ 6655 h 10000"/>
              <a:gd name="connsiteX59" fmla="*/ 4559 w 10000"/>
              <a:gd name="connsiteY59" fmla="*/ 6376 h 10000"/>
              <a:gd name="connsiteX60" fmla="*/ 4861 w 10000"/>
              <a:gd name="connsiteY60" fmla="*/ 6098 h 10000"/>
              <a:gd name="connsiteX61" fmla="*/ 5169 w 10000"/>
              <a:gd name="connsiteY61" fmla="*/ 5819 h 10000"/>
              <a:gd name="connsiteX62" fmla="*/ 5169 w 10000"/>
              <a:gd name="connsiteY62" fmla="*/ 5261 h 10000"/>
              <a:gd name="connsiteX63" fmla="*/ 5472 w 10000"/>
              <a:gd name="connsiteY63" fmla="*/ 4460 h 10000"/>
              <a:gd name="connsiteX64" fmla="*/ 5777 w 10000"/>
              <a:gd name="connsiteY64" fmla="*/ 3345 h 10000"/>
              <a:gd name="connsiteX65" fmla="*/ 6080 w 10000"/>
              <a:gd name="connsiteY65" fmla="*/ 2787 h 10000"/>
              <a:gd name="connsiteX66" fmla="*/ 6080 w 10000"/>
              <a:gd name="connsiteY66" fmla="*/ 2230 h 10000"/>
              <a:gd name="connsiteX67" fmla="*/ 6080 w 10000"/>
              <a:gd name="connsiteY67" fmla="*/ 1951 h 10000"/>
              <a:gd name="connsiteX68" fmla="*/ 6080 w 10000"/>
              <a:gd name="connsiteY68" fmla="*/ 1951 h 10000"/>
              <a:gd name="connsiteX69" fmla="*/ 5777 w 10000"/>
              <a:gd name="connsiteY69" fmla="*/ 1951 h 10000"/>
              <a:gd name="connsiteX70" fmla="*/ 5169 w 10000"/>
              <a:gd name="connsiteY70" fmla="*/ 1951 h 10000"/>
              <a:gd name="connsiteX71" fmla="*/ 4559 w 10000"/>
              <a:gd name="connsiteY71" fmla="*/ 1951 h 10000"/>
              <a:gd name="connsiteX72" fmla="*/ 3649 w 10000"/>
              <a:gd name="connsiteY72" fmla="*/ 1951 h 10000"/>
              <a:gd name="connsiteX73" fmla="*/ 2735 w 10000"/>
              <a:gd name="connsiteY73" fmla="*/ 1951 h 10000"/>
              <a:gd name="connsiteX0" fmla="*/ 2432 w 10000"/>
              <a:gd name="connsiteY0" fmla="*/ 836 h 10000"/>
              <a:gd name="connsiteX1" fmla="*/ 2735 w 10000"/>
              <a:gd name="connsiteY1" fmla="*/ 836 h 10000"/>
              <a:gd name="connsiteX2" fmla="*/ 3348 w 10000"/>
              <a:gd name="connsiteY2" fmla="*/ 836 h 10000"/>
              <a:gd name="connsiteX3" fmla="*/ 3956 w 10000"/>
              <a:gd name="connsiteY3" fmla="*/ 557 h 10000"/>
              <a:gd name="connsiteX4" fmla="*/ 4559 w 10000"/>
              <a:gd name="connsiteY4" fmla="*/ 557 h 10000"/>
              <a:gd name="connsiteX5" fmla="*/ 5169 w 10000"/>
              <a:gd name="connsiteY5" fmla="*/ 557 h 10000"/>
              <a:gd name="connsiteX6" fmla="*/ 5472 w 10000"/>
              <a:gd name="connsiteY6" fmla="*/ 279 h 10000"/>
              <a:gd name="connsiteX7" fmla="*/ 5777 w 10000"/>
              <a:gd name="connsiteY7" fmla="*/ 0 h 10000"/>
              <a:gd name="connsiteX8" fmla="*/ 6390 w 10000"/>
              <a:gd name="connsiteY8" fmla="*/ 0 h 10000"/>
              <a:gd name="connsiteX9" fmla="*/ 6654 w 10000"/>
              <a:gd name="connsiteY9" fmla="*/ 279 h 10000"/>
              <a:gd name="connsiteX10" fmla="*/ 7258 w 10000"/>
              <a:gd name="connsiteY10" fmla="*/ 279 h 10000"/>
              <a:gd name="connsiteX11" fmla="*/ 7566 w 10000"/>
              <a:gd name="connsiteY11" fmla="*/ 557 h 10000"/>
              <a:gd name="connsiteX12" fmla="*/ 8481 w 10000"/>
              <a:gd name="connsiteY12" fmla="*/ 836 h 10000"/>
              <a:gd name="connsiteX13" fmla="*/ 9087 w 10000"/>
              <a:gd name="connsiteY13" fmla="*/ 1394 h 10000"/>
              <a:gd name="connsiteX14" fmla="*/ 9700 w 10000"/>
              <a:gd name="connsiteY14" fmla="*/ 1672 h 10000"/>
              <a:gd name="connsiteX15" fmla="*/ 10000 w 10000"/>
              <a:gd name="connsiteY15" fmla="*/ 1951 h 10000"/>
              <a:gd name="connsiteX16" fmla="*/ 10000 w 10000"/>
              <a:gd name="connsiteY16" fmla="*/ 1951 h 10000"/>
              <a:gd name="connsiteX17" fmla="*/ 10000 w 10000"/>
              <a:gd name="connsiteY17" fmla="*/ 2230 h 10000"/>
              <a:gd name="connsiteX18" fmla="*/ 9700 w 10000"/>
              <a:gd name="connsiteY18" fmla="*/ 2509 h 10000"/>
              <a:gd name="connsiteX19" fmla="*/ 9700 w 10000"/>
              <a:gd name="connsiteY19" fmla="*/ 2509 h 10000"/>
              <a:gd name="connsiteX20" fmla="*/ 9392 w 10000"/>
              <a:gd name="connsiteY20" fmla="*/ 2509 h 10000"/>
              <a:gd name="connsiteX21" fmla="*/ 9087 w 10000"/>
              <a:gd name="connsiteY21" fmla="*/ 2787 h 10000"/>
              <a:gd name="connsiteX22" fmla="*/ 8781 w 10000"/>
              <a:gd name="connsiteY22" fmla="*/ 3345 h 10000"/>
              <a:gd name="connsiteX23" fmla="*/ 8481 w 10000"/>
              <a:gd name="connsiteY23" fmla="*/ 3624 h 10000"/>
              <a:gd name="connsiteX24" fmla="*/ 8481 w 10000"/>
              <a:gd name="connsiteY24" fmla="*/ 4460 h 10000"/>
              <a:gd name="connsiteX25" fmla="*/ 8178 w 10000"/>
              <a:gd name="connsiteY25" fmla="*/ 4983 h 10000"/>
              <a:gd name="connsiteX26" fmla="*/ 7874 w 10000"/>
              <a:gd name="connsiteY26" fmla="*/ 5819 h 10000"/>
              <a:gd name="connsiteX27" fmla="*/ 7258 w 10000"/>
              <a:gd name="connsiteY27" fmla="*/ 7213 h 10000"/>
              <a:gd name="connsiteX28" fmla="*/ 6954 w 10000"/>
              <a:gd name="connsiteY28" fmla="*/ 8049 h 10000"/>
              <a:gd name="connsiteX29" fmla="*/ 6390 w 10000"/>
              <a:gd name="connsiteY29" fmla="*/ 8606 h 10000"/>
              <a:gd name="connsiteX30" fmla="*/ 6080 w 10000"/>
              <a:gd name="connsiteY30" fmla="*/ 9164 h 10000"/>
              <a:gd name="connsiteX31" fmla="*/ 5472 w 10000"/>
              <a:gd name="connsiteY31" fmla="*/ 9443 h 10000"/>
              <a:gd name="connsiteX32" fmla="*/ 4861 w 10000"/>
              <a:gd name="connsiteY32" fmla="*/ 9721 h 10000"/>
              <a:gd name="connsiteX33" fmla="*/ 4559 w 10000"/>
              <a:gd name="connsiteY33" fmla="*/ 10000 h 10000"/>
              <a:gd name="connsiteX34" fmla="*/ 4260 w 10000"/>
              <a:gd name="connsiteY34" fmla="*/ 10000 h 10000"/>
              <a:gd name="connsiteX35" fmla="*/ 3956 w 10000"/>
              <a:gd name="connsiteY35" fmla="*/ 10000 h 10000"/>
              <a:gd name="connsiteX36" fmla="*/ 3649 w 10000"/>
              <a:gd name="connsiteY36" fmla="*/ 10000 h 10000"/>
              <a:gd name="connsiteX37" fmla="*/ 3649 w 10000"/>
              <a:gd name="connsiteY37" fmla="*/ 9721 h 10000"/>
              <a:gd name="connsiteX38" fmla="*/ 3348 w 10000"/>
              <a:gd name="connsiteY38" fmla="*/ 9443 h 10000"/>
              <a:gd name="connsiteX39" fmla="*/ 3348 w 10000"/>
              <a:gd name="connsiteY39" fmla="*/ 9164 h 10000"/>
              <a:gd name="connsiteX40" fmla="*/ 3348 w 10000"/>
              <a:gd name="connsiteY40" fmla="*/ 8885 h 10000"/>
              <a:gd name="connsiteX41" fmla="*/ 3035 w 10000"/>
              <a:gd name="connsiteY41" fmla="*/ 8328 h 10000"/>
              <a:gd name="connsiteX42" fmla="*/ 2432 w 10000"/>
              <a:gd name="connsiteY42" fmla="*/ 7770 h 10000"/>
              <a:gd name="connsiteX43" fmla="*/ 1521 w 10000"/>
              <a:gd name="connsiteY43" fmla="*/ 7213 h 10000"/>
              <a:gd name="connsiteX44" fmla="*/ 911 w 10000"/>
              <a:gd name="connsiteY44" fmla="*/ 6934 h 10000"/>
              <a:gd name="connsiteX45" fmla="*/ 303 w 10000"/>
              <a:gd name="connsiteY45" fmla="*/ 6655 h 10000"/>
              <a:gd name="connsiteX46" fmla="*/ 0 w 10000"/>
              <a:gd name="connsiteY46" fmla="*/ 6376 h 10000"/>
              <a:gd name="connsiteX47" fmla="*/ 0 w 10000"/>
              <a:gd name="connsiteY47" fmla="*/ 6098 h 10000"/>
              <a:gd name="connsiteX48" fmla="*/ 303 w 10000"/>
              <a:gd name="connsiteY48" fmla="*/ 6098 h 10000"/>
              <a:gd name="connsiteX49" fmla="*/ 607 w 10000"/>
              <a:gd name="connsiteY49" fmla="*/ 6098 h 10000"/>
              <a:gd name="connsiteX50" fmla="*/ 1213 w 10000"/>
              <a:gd name="connsiteY50" fmla="*/ 6098 h 10000"/>
              <a:gd name="connsiteX51" fmla="*/ 1824 w 10000"/>
              <a:gd name="connsiteY51" fmla="*/ 6376 h 10000"/>
              <a:gd name="connsiteX52" fmla="*/ 2735 w 10000"/>
              <a:gd name="connsiteY52" fmla="*/ 6655 h 10000"/>
              <a:gd name="connsiteX53" fmla="*/ 3035 w 10000"/>
              <a:gd name="connsiteY53" fmla="*/ 6655 h 10000"/>
              <a:gd name="connsiteX54" fmla="*/ 3649 w 10000"/>
              <a:gd name="connsiteY54" fmla="*/ 6655 h 10000"/>
              <a:gd name="connsiteX55" fmla="*/ 3956 w 10000"/>
              <a:gd name="connsiteY55" fmla="*/ 6655 h 10000"/>
              <a:gd name="connsiteX56" fmla="*/ 4260 w 10000"/>
              <a:gd name="connsiteY56" fmla="*/ 6655 h 10000"/>
              <a:gd name="connsiteX57" fmla="*/ 4559 w 10000"/>
              <a:gd name="connsiteY57" fmla="*/ 6655 h 10000"/>
              <a:gd name="connsiteX58" fmla="*/ 4559 w 10000"/>
              <a:gd name="connsiteY58" fmla="*/ 6376 h 10000"/>
              <a:gd name="connsiteX59" fmla="*/ 4861 w 10000"/>
              <a:gd name="connsiteY59" fmla="*/ 6098 h 10000"/>
              <a:gd name="connsiteX60" fmla="*/ 5169 w 10000"/>
              <a:gd name="connsiteY60" fmla="*/ 5819 h 10000"/>
              <a:gd name="connsiteX61" fmla="*/ 5169 w 10000"/>
              <a:gd name="connsiteY61" fmla="*/ 5261 h 10000"/>
              <a:gd name="connsiteX62" fmla="*/ 5472 w 10000"/>
              <a:gd name="connsiteY62" fmla="*/ 4460 h 10000"/>
              <a:gd name="connsiteX63" fmla="*/ 5777 w 10000"/>
              <a:gd name="connsiteY63" fmla="*/ 3345 h 10000"/>
              <a:gd name="connsiteX64" fmla="*/ 6080 w 10000"/>
              <a:gd name="connsiteY64" fmla="*/ 2787 h 10000"/>
              <a:gd name="connsiteX65" fmla="*/ 6080 w 10000"/>
              <a:gd name="connsiteY65" fmla="*/ 2230 h 10000"/>
              <a:gd name="connsiteX66" fmla="*/ 6080 w 10000"/>
              <a:gd name="connsiteY66" fmla="*/ 1951 h 10000"/>
              <a:gd name="connsiteX67" fmla="*/ 6080 w 10000"/>
              <a:gd name="connsiteY67" fmla="*/ 1951 h 10000"/>
              <a:gd name="connsiteX68" fmla="*/ 5777 w 10000"/>
              <a:gd name="connsiteY68" fmla="*/ 1951 h 10000"/>
              <a:gd name="connsiteX69" fmla="*/ 5169 w 10000"/>
              <a:gd name="connsiteY69" fmla="*/ 1951 h 10000"/>
              <a:gd name="connsiteX70" fmla="*/ 4559 w 10000"/>
              <a:gd name="connsiteY70" fmla="*/ 1951 h 10000"/>
              <a:gd name="connsiteX71" fmla="*/ 3649 w 10000"/>
              <a:gd name="connsiteY71" fmla="*/ 1951 h 10000"/>
              <a:gd name="connsiteX72" fmla="*/ 2735 w 10000"/>
              <a:gd name="connsiteY72" fmla="*/ 1951 h 10000"/>
              <a:gd name="connsiteX0" fmla="*/ 2432 w 10000"/>
              <a:gd name="connsiteY0" fmla="*/ 836 h 10000"/>
              <a:gd name="connsiteX1" fmla="*/ 3348 w 10000"/>
              <a:gd name="connsiteY1" fmla="*/ 836 h 10000"/>
              <a:gd name="connsiteX2" fmla="*/ 3956 w 10000"/>
              <a:gd name="connsiteY2" fmla="*/ 557 h 10000"/>
              <a:gd name="connsiteX3" fmla="*/ 4559 w 10000"/>
              <a:gd name="connsiteY3" fmla="*/ 557 h 10000"/>
              <a:gd name="connsiteX4" fmla="*/ 5169 w 10000"/>
              <a:gd name="connsiteY4" fmla="*/ 557 h 10000"/>
              <a:gd name="connsiteX5" fmla="*/ 5472 w 10000"/>
              <a:gd name="connsiteY5" fmla="*/ 279 h 10000"/>
              <a:gd name="connsiteX6" fmla="*/ 5777 w 10000"/>
              <a:gd name="connsiteY6" fmla="*/ 0 h 10000"/>
              <a:gd name="connsiteX7" fmla="*/ 6390 w 10000"/>
              <a:gd name="connsiteY7" fmla="*/ 0 h 10000"/>
              <a:gd name="connsiteX8" fmla="*/ 6654 w 10000"/>
              <a:gd name="connsiteY8" fmla="*/ 279 h 10000"/>
              <a:gd name="connsiteX9" fmla="*/ 7258 w 10000"/>
              <a:gd name="connsiteY9" fmla="*/ 279 h 10000"/>
              <a:gd name="connsiteX10" fmla="*/ 7566 w 10000"/>
              <a:gd name="connsiteY10" fmla="*/ 557 h 10000"/>
              <a:gd name="connsiteX11" fmla="*/ 8481 w 10000"/>
              <a:gd name="connsiteY11" fmla="*/ 836 h 10000"/>
              <a:gd name="connsiteX12" fmla="*/ 9087 w 10000"/>
              <a:gd name="connsiteY12" fmla="*/ 1394 h 10000"/>
              <a:gd name="connsiteX13" fmla="*/ 9700 w 10000"/>
              <a:gd name="connsiteY13" fmla="*/ 1672 h 10000"/>
              <a:gd name="connsiteX14" fmla="*/ 10000 w 10000"/>
              <a:gd name="connsiteY14" fmla="*/ 1951 h 10000"/>
              <a:gd name="connsiteX15" fmla="*/ 10000 w 10000"/>
              <a:gd name="connsiteY15" fmla="*/ 1951 h 10000"/>
              <a:gd name="connsiteX16" fmla="*/ 10000 w 10000"/>
              <a:gd name="connsiteY16" fmla="*/ 2230 h 10000"/>
              <a:gd name="connsiteX17" fmla="*/ 9700 w 10000"/>
              <a:gd name="connsiteY17" fmla="*/ 2509 h 10000"/>
              <a:gd name="connsiteX18" fmla="*/ 9700 w 10000"/>
              <a:gd name="connsiteY18" fmla="*/ 2509 h 10000"/>
              <a:gd name="connsiteX19" fmla="*/ 9392 w 10000"/>
              <a:gd name="connsiteY19" fmla="*/ 2509 h 10000"/>
              <a:gd name="connsiteX20" fmla="*/ 9087 w 10000"/>
              <a:gd name="connsiteY20" fmla="*/ 2787 h 10000"/>
              <a:gd name="connsiteX21" fmla="*/ 8781 w 10000"/>
              <a:gd name="connsiteY21" fmla="*/ 3345 h 10000"/>
              <a:gd name="connsiteX22" fmla="*/ 8481 w 10000"/>
              <a:gd name="connsiteY22" fmla="*/ 3624 h 10000"/>
              <a:gd name="connsiteX23" fmla="*/ 8481 w 10000"/>
              <a:gd name="connsiteY23" fmla="*/ 4460 h 10000"/>
              <a:gd name="connsiteX24" fmla="*/ 8178 w 10000"/>
              <a:gd name="connsiteY24" fmla="*/ 4983 h 10000"/>
              <a:gd name="connsiteX25" fmla="*/ 7874 w 10000"/>
              <a:gd name="connsiteY25" fmla="*/ 5819 h 10000"/>
              <a:gd name="connsiteX26" fmla="*/ 7258 w 10000"/>
              <a:gd name="connsiteY26" fmla="*/ 7213 h 10000"/>
              <a:gd name="connsiteX27" fmla="*/ 6954 w 10000"/>
              <a:gd name="connsiteY27" fmla="*/ 8049 h 10000"/>
              <a:gd name="connsiteX28" fmla="*/ 6390 w 10000"/>
              <a:gd name="connsiteY28" fmla="*/ 8606 h 10000"/>
              <a:gd name="connsiteX29" fmla="*/ 6080 w 10000"/>
              <a:gd name="connsiteY29" fmla="*/ 9164 h 10000"/>
              <a:gd name="connsiteX30" fmla="*/ 5472 w 10000"/>
              <a:gd name="connsiteY30" fmla="*/ 9443 h 10000"/>
              <a:gd name="connsiteX31" fmla="*/ 4861 w 10000"/>
              <a:gd name="connsiteY31" fmla="*/ 9721 h 10000"/>
              <a:gd name="connsiteX32" fmla="*/ 4559 w 10000"/>
              <a:gd name="connsiteY32" fmla="*/ 10000 h 10000"/>
              <a:gd name="connsiteX33" fmla="*/ 4260 w 10000"/>
              <a:gd name="connsiteY33" fmla="*/ 10000 h 10000"/>
              <a:gd name="connsiteX34" fmla="*/ 3956 w 10000"/>
              <a:gd name="connsiteY34" fmla="*/ 10000 h 10000"/>
              <a:gd name="connsiteX35" fmla="*/ 3649 w 10000"/>
              <a:gd name="connsiteY35" fmla="*/ 10000 h 10000"/>
              <a:gd name="connsiteX36" fmla="*/ 3649 w 10000"/>
              <a:gd name="connsiteY36" fmla="*/ 9721 h 10000"/>
              <a:gd name="connsiteX37" fmla="*/ 3348 w 10000"/>
              <a:gd name="connsiteY37" fmla="*/ 9443 h 10000"/>
              <a:gd name="connsiteX38" fmla="*/ 3348 w 10000"/>
              <a:gd name="connsiteY38" fmla="*/ 9164 h 10000"/>
              <a:gd name="connsiteX39" fmla="*/ 3348 w 10000"/>
              <a:gd name="connsiteY39" fmla="*/ 8885 h 10000"/>
              <a:gd name="connsiteX40" fmla="*/ 3035 w 10000"/>
              <a:gd name="connsiteY40" fmla="*/ 8328 h 10000"/>
              <a:gd name="connsiteX41" fmla="*/ 2432 w 10000"/>
              <a:gd name="connsiteY41" fmla="*/ 7770 h 10000"/>
              <a:gd name="connsiteX42" fmla="*/ 1521 w 10000"/>
              <a:gd name="connsiteY42" fmla="*/ 7213 h 10000"/>
              <a:gd name="connsiteX43" fmla="*/ 911 w 10000"/>
              <a:gd name="connsiteY43" fmla="*/ 6934 h 10000"/>
              <a:gd name="connsiteX44" fmla="*/ 303 w 10000"/>
              <a:gd name="connsiteY44" fmla="*/ 6655 h 10000"/>
              <a:gd name="connsiteX45" fmla="*/ 0 w 10000"/>
              <a:gd name="connsiteY45" fmla="*/ 6376 h 10000"/>
              <a:gd name="connsiteX46" fmla="*/ 0 w 10000"/>
              <a:gd name="connsiteY46" fmla="*/ 6098 h 10000"/>
              <a:gd name="connsiteX47" fmla="*/ 303 w 10000"/>
              <a:gd name="connsiteY47" fmla="*/ 6098 h 10000"/>
              <a:gd name="connsiteX48" fmla="*/ 607 w 10000"/>
              <a:gd name="connsiteY48" fmla="*/ 6098 h 10000"/>
              <a:gd name="connsiteX49" fmla="*/ 1213 w 10000"/>
              <a:gd name="connsiteY49" fmla="*/ 6098 h 10000"/>
              <a:gd name="connsiteX50" fmla="*/ 1824 w 10000"/>
              <a:gd name="connsiteY50" fmla="*/ 6376 h 10000"/>
              <a:gd name="connsiteX51" fmla="*/ 2735 w 10000"/>
              <a:gd name="connsiteY51" fmla="*/ 6655 h 10000"/>
              <a:gd name="connsiteX52" fmla="*/ 3035 w 10000"/>
              <a:gd name="connsiteY52" fmla="*/ 6655 h 10000"/>
              <a:gd name="connsiteX53" fmla="*/ 3649 w 10000"/>
              <a:gd name="connsiteY53" fmla="*/ 6655 h 10000"/>
              <a:gd name="connsiteX54" fmla="*/ 3956 w 10000"/>
              <a:gd name="connsiteY54" fmla="*/ 6655 h 10000"/>
              <a:gd name="connsiteX55" fmla="*/ 4260 w 10000"/>
              <a:gd name="connsiteY55" fmla="*/ 6655 h 10000"/>
              <a:gd name="connsiteX56" fmla="*/ 4559 w 10000"/>
              <a:gd name="connsiteY56" fmla="*/ 6655 h 10000"/>
              <a:gd name="connsiteX57" fmla="*/ 4559 w 10000"/>
              <a:gd name="connsiteY57" fmla="*/ 6376 h 10000"/>
              <a:gd name="connsiteX58" fmla="*/ 4861 w 10000"/>
              <a:gd name="connsiteY58" fmla="*/ 6098 h 10000"/>
              <a:gd name="connsiteX59" fmla="*/ 5169 w 10000"/>
              <a:gd name="connsiteY59" fmla="*/ 5819 h 10000"/>
              <a:gd name="connsiteX60" fmla="*/ 5169 w 10000"/>
              <a:gd name="connsiteY60" fmla="*/ 5261 h 10000"/>
              <a:gd name="connsiteX61" fmla="*/ 5472 w 10000"/>
              <a:gd name="connsiteY61" fmla="*/ 4460 h 10000"/>
              <a:gd name="connsiteX62" fmla="*/ 5777 w 10000"/>
              <a:gd name="connsiteY62" fmla="*/ 3345 h 10000"/>
              <a:gd name="connsiteX63" fmla="*/ 6080 w 10000"/>
              <a:gd name="connsiteY63" fmla="*/ 2787 h 10000"/>
              <a:gd name="connsiteX64" fmla="*/ 6080 w 10000"/>
              <a:gd name="connsiteY64" fmla="*/ 2230 h 10000"/>
              <a:gd name="connsiteX65" fmla="*/ 6080 w 10000"/>
              <a:gd name="connsiteY65" fmla="*/ 1951 h 10000"/>
              <a:gd name="connsiteX66" fmla="*/ 6080 w 10000"/>
              <a:gd name="connsiteY66" fmla="*/ 1951 h 10000"/>
              <a:gd name="connsiteX67" fmla="*/ 5777 w 10000"/>
              <a:gd name="connsiteY67" fmla="*/ 1951 h 10000"/>
              <a:gd name="connsiteX68" fmla="*/ 5169 w 10000"/>
              <a:gd name="connsiteY68" fmla="*/ 1951 h 10000"/>
              <a:gd name="connsiteX69" fmla="*/ 4559 w 10000"/>
              <a:gd name="connsiteY69" fmla="*/ 1951 h 10000"/>
              <a:gd name="connsiteX70" fmla="*/ 3649 w 10000"/>
              <a:gd name="connsiteY70" fmla="*/ 1951 h 10000"/>
              <a:gd name="connsiteX71" fmla="*/ 2735 w 10000"/>
              <a:gd name="connsiteY71" fmla="*/ 1951 h 10000"/>
              <a:gd name="connsiteX0" fmla="*/ 3348 w 10000"/>
              <a:gd name="connsiteY0" fmla="*/ 836 h 10000"/>
              <a:gd name="connsiteX1" fmla="*/ 3956 w 10000"/>
              <a:gd name="connsiteY1" fmla="*/ 557 h 10000"/>
              <a:gd name="connsiteX2" fmla="*/ 4559 w 10000"/>
              <a:gd name="connsiteY2" fmla="*/ 557 h 10000"/>
              <a:gd name="connsiteX3" fmla="*/ 5169 w 10000"/>
              <a:gd name="connsiteY3" fmla="*/ 557 h 10000"/>
              <a:gd name="connsiteX4" fmla="*/ 5472 w 10000"/>
              <a:gd name="connsiteY4" fmla="*/ 279 h 10000"/>
              <a:gd name="connsiteX5" fmla="*/ 5777 w 10000"/>
              <a:gd name="connsiteY5" fmla="*/ 0 h 10000"/>
              <a:gd name="connsiteX6" fmla="*/ 6390 w 10000"/>
              <a:gd name="connsiteY6" fmla="*/ 0 h 10000"/>
              <a:gd name="connsiteX7" fmla="*/ 6654 w 10000"/>
              <a:gd name="connsiteY7" fmla="*/ 279 h 10000"/>
              <a:gd name="connsiteX8" fmla="*/ 7258 w 10000"/>
              <a:gd name="connsiteY8" fmla="*/ 279 h 10000"/>
              <a:gd name="connsiteX9" fmla="*/ 7566 w 10000"/>
              <a:gd name="connsiteY9" fmla="*/ 557 h 10000"/>
              <a:gd name="connsiteX10" fmla="*/ 8481 w 10000"/>
              <a:gd name="connsiteY10" fmla="*/ 836 h 10000"/>
              <a:gd name="connsiteX11" fmla="*/ 9087 w 10000"/>
              <a:gd name="connsiteY11" fmla="*/ 1394 h 10000"/>
              <a:gd name="connsiteX12" fmla="*/ 9700 w 10000"/>
              <a:gd name="connsiteY12" fmla="*/ 1672 h 10000"/>
              <a:gd name="connsiteX13" fmla="*/ 10000 w 10000"/>
              <a:gd name="connsiteY13" fmla="*/ 1951 h 10000"/>
              <a:gd name="connsiteX14" fmla="*/ 10000 w 10000"/>
              <a:gd name="connsiteY14" fmla="*/ 1951 h 10000"/>
              <a:gd name="connsiteX15" fmla="*/ 10000 w 10000"/>
              <a:gd name="connsiteY15" fmla="*/ 2230 h 10000"/>
              <a:gd name="connsiteX16" fmla="*/ 9700 w 10000"/>
              <a:gd name="connsiteY16" fmla="*/ 2509 h 10000"/>
              <a:gd name="connsiteX17" fmla="*/ 9700 w 10000"/>
              <a:gd name="connsiteY17" fmla="*/ 2509 h 10000"/>
              <a:gd name="connsiteX18" fmla="*/ 9392 w 10000"/>
              <a:gd name="connsiteY18" fmla="*/ 2509 h 10000"/>
              <a:gd name="connsiteX19" fmla="*/ 9087 w 10000"/>
              <a:gd name="connsiteY19" fmla="*/ 2787 h 10000"/>
              <a:gd name="connsiteX20" fmla="*/ 8781 w 10000"/>
              <a:gd name="connsiteY20" fmla="*/ 3345 h 10000"/>
              <a:gd name="connsiteX21" fmla="*/ 8481 w 10000"/>
              <a:gd name="connsiteY21" fmla="*/ 3624 h 10000"/>
              <a:gd name="connsiteX22" fmla="*/ 8481 w 10000"/>
              <a:gd name="connsiteY22" fmla="*/ 4460 h 10000"/>
              <a:gd name="connsiteX23" fmla="*/ 8178 w 10000"/>
              <a:gd name="connsiteY23" fmla="*/ 4983 h 10000"/>
              <a:gd name="connsiteX24" fmla="*/ 7874 w 10000"/>
              <a:gd name="connsiteY24" fmla="*/ 5819 h 10000"/>
              <a:gd name="connsiteX25" fmla="*/ 7258 w 10000"/>
              <a:gd name="connsiteY25" fmla="*/ 7213 h 10000"/>
              <a:gd name="connsiteX26" fmla="*/ 6954 w 10000"/>
              <a:gd name="connsiteY26" fmla="*/ 8049 h 10000"/>
              <a:gd name="connsiteX27" fmla="*/ 6390 w 10000"/>
              <a:gd name="connsiteY27" fmla="*/ 8606 h 10000"/>
              <a:gd name="connsiteX28" fmla="*/ 6080 w 10000"/>
              <a:gd name="connsiteY28" fmla="*/ 9164 h 10000"/>
              <a:gd name="connsiteX29" fmla="*/ 5472 w 10000"/>
              <a:gd name="connsiteY29" fmla="*/ 9443 h 10000"/>
              <a:gd name="connsiteX30" fmla="*/ 4861 w 10000"/>
              <a:gd name="connsiteY30" fmla="*/ 9721 h 10000"/>
              <a:gd name="connsiteX31" fmla="*/ 4559 w 10000"/>
              <a:gd name="connsiteY31" fmla="*/ 10000 h 10000"/>
              <a:gd name="connsiteX32" fmla="*/ 4260 w 10000"/>
              <a:gd name="connsiteY32" fmla="*/ 10000 h 10000"/>
              <a:gd name="connsiteX33" fmla="*/ 3956 w 10000"/>
              <a:gd name="connsiteY33" fmla="*/ 10000 h 10000"/>
              <a:gd name="connsiteX34" fmla="*/ 3649 w 10000"/>
              <a:gd name="connsiteY34" fmla="*/ 10000 h 10000"/>
              <a:gd name="connsiteX35" fmla="*/ 3649 w 10000"/>
              <a:gd name="connsiteY35" fmla="*/ 9721 h 10000"/>
              <a:gd name="connsiteX36" fmla="*/ 3348 w 10000"/>
              <a:gd name="connsiteY36" fmla="*/ 9443 h 10000"/>
              <a:gd name="connsiteX37" fmla="*/ 3348 w 10000"/>
              <a:gd name="connsiteY37" fmla="*/ 9164 h 10000"/>
              <a:gd name="connsiteX38" fmla="*/ 3348 w 10000"/>
              <a:gd name="connsiteY38" fmla="*/ 8885 h 10000"/>
              <a:gd name="connsiteX39" fmla="*/ 3035 w 10000"/>
              <a:gd name="connsiteY39" fmla="*/ 8328 h 10000"/>
              <a:gd name="connsiteX40" fmla="*/ 2432 w 10000"/>
              <a:gd name="connsiteY40" fmla="*/ 7770 h 10000"/>
              <a:gd name="connsiteX41" fmla="*/ 1521 w 10000"/>
              <a:gd name="connsiteY41" fmla="*/ 7213 h 10000"/>
              <a:gd name="connsiteX42" fmla="*/ 911 w 10000"/>
              <a:gd name="connsiteY42" fmla="*/ 6934 h 10000"/>
              <a:gd name="connsiteX43" fmla="*/ 303 w 10000"/>
              <a:gd name="connsiteY43" fmla="*/ 6655 h 10000"/>
              <a:gd name="connsiteX44" fmla="*/ 0 w 10000"/>
              <a:gd name="connsiteY44" fmla="*/ 6376 h 10000"/>
              <a:gd name="connsiteX45" fmla="*/ 0 w 10000"/>
              <a:gd name="connsiteY45" fmla="*/ 6098 h 10000"/>
              <a:gd name="connsiteX46" fmla="*/ 303 w 10000"/>
              <a:gd name="connsiteY46" fmla="*/ 6098 h 10000"/>
              <a:gd name="connsiteX47" fmla="*/ 607 w 10000"/>
              <a:gd name="connsiteY47" fmla="*/ 6098 h 10000"/>
              <a:gd name="connsiteX48" fmla="*/ 1213 w 10000"/>
              <a:gd name="connsiteY48" fmla="*/ 6098 h 10000"/>
              <a:gd name="connsiteX49" fmla="*/ 1824 w 10000"/>
              <a:gd name="connsiteY49" fmla="*/ 6376 h 10000"/>
              <a:gd name="connsiteX50" fmla="*/ 2735 w 10000"/>
              <a:gd name="connsiteY50" fmla="*/ 6655 h 10000"/>
              <a:gd name="connsiteX51" fmla="*/ 3035 w 10000"/>
              <a:gd name="connsiteY51" fmla="*/ 6655 h 10000"/>
              <a:gd name="connsiteX52" fmla="*/ 3649 w 10000"/>
              <a:gd name="connsiteY52" fmla="*/ 6655 h 10000"/>
              <a:gd name="connsiteX53" fmla="*/ 3956 w 10000"/>
              <a:gd name="connsiteY53" fmla="*/ 6655 h 10000"/>
              <a:gd name="connsiteX54" fmla="*/ 4260 w 10000"/>
              <a:gd name="connsiteY54" fmla="*/ 6655 h 10000"/>
              <a:gd name="connsiteX55" fmla="*/ 4559 w 10000"/>
              <a:gd name="connsiteY55" fmla="*/ 6655 h 10000"/>
              <a:gd name="connsiteX56" fmla="*/ 4559 w 10000"/>
              <a:gd name="connsiteY56" fmla="*/ 6376 h 10000"/>
              <a:gd name="connsiteX57" fmla="*/ 4861 w 10000"/>
              <a:gd name="connsiteY57" fmla="*/ 6098 h 10000"/>
              <a:gd name="connsiteX58" fmla="*/ 5169 w 10000"/>
              <a:gd name="connsiteY58" fmla="*/ 5819 h 10000"/>
              <a:gd name="connsiteX59" fmla="*/ 5169 w 10000"/>
              <a:gd name="connsiteY59" fmla="*/ 5261 h 10000"/>
              <a:gd name="connsiteX60" fmla="*/ 5472 w 10000"/>
              <a:gd name="connsiteY60" fmla="*/ 4460 h 10000"/>
              <a:gd name="connsiteX61" fmla="*/ 5777 w 10000"/>
              <a:gd name="connsiteY61" fmla="*/ 3345 h 10000"/>
              <a:gd name="connsiteX62" fmla="*/ 6080 w 10000"/>
              <a:gd name="connsiteY62" fmla="*/ 2787 h 10000"/>
              <a:gd name="connsiteX63" fmla="*/ 6080 w 10000"/>
              <a:gd name="connsiteY63" fmla="*/ 2230 h 10000"/>
              <a:gd name="connsiteX64" fmla="*/ 6080 w 10000"/>
              <a:gd name="connsiteY64" fmla="*/ 1951 h 10000"/>
              <a:gd name="connsiteX65" fmla="*/ 6080 w 10000"/>
              <a:gd name="connsiteY65" fmla="*/ 1951 h 10000"/>
              <a:gd name="connsiteX66" fmla="*/ 5777 w 10000"/>
              <a:gd name="connsiteY66" fmla="*/ 1951 h 10000"/>
              <a:gd name="connsiteX67" fmla="*/ 5169 w 10000"/>
              <a:gd name="connsiteY67" fmla="*/ 1951 h 10000"/>
              <a:gd name="connsiteX68" fmla="*/ 4559 w 10000"/>
              <a:gd name="connsiteY68" fmla="*/ 1951 h 10000"/>
              <a:gd name="connsiteX69" fmla="*/ 3649 w 10000"/>
              <a:gd name="connsiteY69" fmla="*/ 1951 h 10000"/>
              <a:gd name="connsiteX70" fmla="*/ 2735 w 10000"/>
              <a:gd name="connsiteY70" fmla="*/ 1951 h 10000"/>
              <a:gd name="connsiteX0" fmla="*/ 3956 w 10000"/>
              <a:gd name="connsiteY0" fmla="*/ 557 h 10000"/>
              <a:gd name="connsiteX1" fmla="*/ 4559 w 10000"/>
              <a:gd name="connsiteY1" fmla="*/ 557 h 10000"/>
              <a:gd name="connsiteX2" fmla="*/ 5169 w 10000"/>
              <a:gd name="connsiteY2" fmla="*/ 557 h 10000"/>
              <a:gd name="connsiteX3" fmla="*/ 5472 w 10000"/>
              <a:gd name="connsiteY3" fmla="*/ 279 h 10000"/>
              <a:gd name="connsiteX4" fmla="*/ 5777 w 10000"/>
              <a:gd name="connsiteY4" fmla="*/ 0 h 10000"/>
              <a:gd name="connsiteX5" fmla="*/ 6390 w 10000"/>
              <a:gd name="connsiteY5" fmla="*/ 0 h 10000"/>
              <a:gd name="connsiteX6" fmla="*/ 6654 w 10000"/>
              <a:gd name="connsiteY6" fmla="*/ 279 h 10000"/>
              <a:gd name="connsiteX7" fmla="*/ 7258 w 10000"/>
              <a:gd name="connsiteY7" fmla="*/ 279 h 10000"/>
              <a:gd name="connsiteX8" fmla="*/ 7566 w 10000"/>
              <a:gd name="connsiteY8" fmla="*/ 557 h 10000"/>
              <a:gd name="connsiteX9" fmla="*/ 8481 w 10000"/>
              <a:gd name="connsiteY9" fmla="*/ 836 h 10000"/>
              <a:gd name="connsiteX10" fmla="*/ 9087 w 10000"/>
              <a:gd name="connsiteY10" fmla="*/ 1394 h 10000"/>
              <a:gd name="connsiteX11" fmla="*/ 9700 w 10000"/>
              <a:gd name="connsiteY11" fmla="*/ 1672 h 10000"/>
              <a:gd name="connsiteX12" fmla="*/ 10000 w 10000"/>
              <a:gd name="connsiteY12" fmla="*/ 1951 h 10000"/>
              <a:gd name="connsiteX13" fmla="*/ 10000 w 10000"/>
              <a:gd name="connsiteY13" fmla="*/ 1951 h 10000"/>
              <a:gd name="connsiteX14" fmla="*/ 10000 w 10000"/>
              <a:gd name="connsiteY14" fmla="*/ 2230 h 10000"/>
              <a:gd name="connsiteX15" fmla="*/ 9700 w 10000"/>
              <a:gd name="connsiteY15" fmla="*/ 2509 h 10000"/>
              <a:gd name="connsiteX16" fmla="*/ 9700 w 10000"/>
              <a:gd name="connsiteY16" fmla="*/ 2509 h 10000"/>
              <a:gd name="connsiteX17" fmla="*/ 9392 w 10000"/>
              <a:gd name="connsiteY17" fmla="*/ 2509 h 10000"/>
              <a:gd name="connsiteX18" fmla="*/ 9087 w 10000"/>
              <a:gd name="connsiteY18" fmla="*/ 2787 h 10000"/>
              <a:gd name="connsiteX19" fmla="*/ 8781 w 10000"/>
              <a:gd name="connsiteY19" fmla="*/ 3345 h 10000"/>
              <a:gd name="connsiteX20" fmla="*/ 8481 w 10000"/>
              <a:gd name="connsiteY20" fmla="*/ 3624 h 10000"/>
              <a:gd name="connsiteX21" fmla="*/ 8481 w 10000"/>
              <a:gd name="connsiteY21" fmla="*/ 4460 h 10000"/>
              <a:gd name="connsiteX22" fmla="*/ 8178 w 10000"/>
              <a:gd name="connsiteY22" fmla="*/ 4983 h 10000"/>
              <a:gd name="connsiteX23" fmla="*/ 7874 w 10000"/>
              <a:gd name="connsiteY23" fmla="*/ 5819 h 10000"/>
              <a:gd name="connsiteX24" fmla="*/ 7258 w 10000"/>
              <a:gd name="connsiteY24" fmla="*/ 7213 h 10000"/>
              <a:gd name="connsiteX25" fmla="*/ 6954 w 10000"/>
              <a:gd name="connsiteY25" fmla="*/ 8049 h 10000"/>
              <a:gd name="connsiteX26" fmla="*/ 6390 w 10000"/>
              <a:gd name="connsiteY26" fmla="*/ 8606 h 10000"/>
              <a:gd name="connsiteX27" fmla="*/ 6080 w 10000"/>
              <a:gd name="connsiteY27" fmla="*/ 9164 h 10000"/>
              <a:gd name="connsiteX28" fmla="*/ 5472 w 10000"/>
              <a:gd name="connsiteY28" fmla="*/ 9443 h 10000"/>
              <a:gd name="connsiteX29" fmla="*/ 4861 w 10000"/>
              <a:gd name="connsiteY29" fmla="*/ 9721 h 10000"/>
              <a:gd name="connsiteX30" fmla="*/ 4559 w 10000"/>
              <a:gd name="connsiteY30" fmla="*/ 10000 h 10000"/>
              <a:gd name="connsiteX31" fmla="*/ 4260 w 10000"/>
              <a:gd name="connsiteY31" fmla="*/ 10000 h 10000"/>
              <a:gd name="connsiteX32" fmla="*/ 3956 w 10000"/>
              <a:gd name="connsiteY32" fmla="*/ 10000 h 10000"/>
              <a:gd name="connsiteX33" fmla="*/ 3649 w 10000"/>
              <a:gd name="connsiteY33" fmla="*/ 10000 h 10000"/>
              <a:gd name="connsiteX34" fmla="*/ 3649 w 10000"/>
              <a:gd name="connsiteY34" fmla="*/ 9721 h 10000"/>
              <a:gd name="connsiteX35" fmla="*/ 3348 w 10000"/>
              <a:gd name="connsiteY35" fmla="*/ 9443 h 10000"/>
              <a:gd name="connsiteX36" fmla="*/ 3348 w 10000"/>
              <a:gd name="connsiteY36" fmla="*/ 9164 h 10000"/>
              <a:gd name="connsiteX37" fmla="*/ 3348 w 10000"/>
              <a:gd name="connsiteY37" fmla="*/ 8885 h 10000"/>
              <a:gd name="connsiteX38" fmla="*/ 3035 w 10000"/>
              <a:gd name="connsiteY38" fmla="*/ 8328 h 10000"/>
              <a:gd name="connsiteX39" fmla="*/ 2432 w 10000"/>
              <a:gd name="connsiteY39" fmla="*/ 7770 h 10000"/>
              <a:gd name="connsiteX40" fmla="*/ 1521 w 10000"/>
              <a:gd name="connsiteY40" fmla="*/ 7213 h 10000"/>
              <a:gd name="connsiteX41" fmla="*/ 911 w 10000"/>
              <a:gd name="connsiteY41" fmla="*/ 6934 h 10000"/>
              <a:gd name="connsiteX42" fmla="*/ 303 w 10000"/>
              <a:gd name="connsiteY42" fmla="*/ 6655 h 10000"/>
              <a:gd name="connsiteX43" fmla="*/ 0 w 10000"/>
              <a:gd name="connsiteY43" fmla="*/ 6376 h 10000"/>
              <a:gd name="connsiteX44" fmla="*/ 0 w 10000"/>
              <a:gd name="connsiteY44" fmla="*/ 6098 h 10000"/>
              <a:gd name="connsiteX45" fmla="*/ 303 w 10000"/>
              <a:gd name="connsiteY45" fmla="*/ 6098 h 10000"/>
              <a:gd name="connsiteX46" fmla="*/ 607 w 10000"/>
              <a:gd name="connsiteY46" fmla="*/ 6098 h 10000"/>
              <a:gd name="connsiteX47" fmla="*/ 1213 w 10000"/>
              <a:gd name="connsiteY47" fmla="*/ 6098 h 10000"/>
              <a:gd name="connsiteX48" fmla="*/ 1824 w 10000"/>
              <a:gd name="connsiteY48" fmla="*/ 6376 h 10000"/>
              <a:gd name="connsiteX49" fmla="*/ 2735 w 10000"/>
              <a:gd name="connsiteY49" fmla="*/ 6655 h 10000"/>
              <a:gd name="connsiteX50" fmla="*/ 3035 w 10000"/>
              <a:gd name="connsiteY50" fmla="*/ 6655 h 10000"/>
              <a:gd name="connsiteX51" fmla="*/ 3649 w 10000"/>
              <a:gd name="connsiteY51" fmla="*/ 6655 h 10000"/>
              <a:gd name="connsiteX52" fmla="*/ 3956 w 10000"/>
              <a:gd name="connsiteY52" fmla="*/ 6655 h 10000"/>
              <a:gd name="connsiteX53" fmla="*/ 4260 w 10000"/>
              <a:gd name="connsiteY53" fmla="*/ 6655 h 10000"/>
              <a:gd name="connsiteX54" fmla="*/ 4559 w 10000"/>
              <a:gd name="connsiteY54" fmla="*/ 6655 h 10000"/>
              <a:gd name="connsiteX55" fmla="*/ 4559 w 10000"/>
              <a:gd name="connsiteY55" fmla="*/ 6376 h 10000"/>
              <a:gd name="connsiteX56" fmla="*/ 4861 w 10000"/>
              <a:gd name="connsiteY56" fmla="*/ 6098 h 10000"/>
              <a:gd name="connsiteX57" fmla="*/ 5169 w 10000"/>
              <a:gd name="connsiteY57" fmla="*/ 5819 h 10000"/>
              <a:gd name="connsiteX58" fmla="*/ 5169 w 10000"/>
              <a:gd name="connsiteY58" fmla="*/ 5261 h 10000"/>
              <a:gd name="connsiteX59" fmla="*/ 5472 w 10000"/>
              <a:gd name="connsiteY59" fmla="*/ 4460 h 10000"/>
              <a:gd name="connsiteX60" fmla="*/ 5777 w 10000"/>
              <a:gd name="connsiteY60" fmla="*/ 3345 h 10000"/>
              <a:gd name="connsiteX61" fmla="*/ 6080 w 10000"/>
              <a:gd name="connsiteY61" fmla="*/ 2787 h 10000"/>
              <a:gd name="connsiteX62" fmla="*/ 6080 w 10000"/>
              <a:gd name="connsiteY62" fmla="*/ 2230 h 10000"/>
              <a:gd name="connsiteX63" fmla="*/ 6080 w 10000"/>
              <a:gd name="connsiteY63" fmla="*/ 1951 h 10000"/>
              <a:gd name="connsiteX64" fmla="*/ 6080 w 10000"/>
              <a:gd name="connsiteY64" fmla="*/ 1951 h 10000"/>
              <a:gd name="connsiteX65" fmla="*/ 5777 w 10000"/>
              <a:gd name="connsiteY65" fmla="*/ 1951 h 10000"/>
              <a:gd name="connsiteX66" fmla="*/ 5169 w 10000"/>
              <a:gd name="connsiteY66" fmla="*/ 1951 h 10000"/>
              <a:gd name="connsiteX67" fmla="*/ 4559 w 10000"/>
              <a:gd name="connsiteY67" fmla="*/ 1951 h 10000"/>
              <a:gd name="connsiteX68" fmla="*/ 3649 w 10000"/>
              <a:gd name="connsiteY68" fmla="*/ 1951 h 10000"/>
              <a:gd name="connsiteX69" fmla="*/ 2735 w 10000"/>
              <a:gd name="connsiteY69" fmla="*/ 1951 h 10000"/>
              <a:gd name="connsiteX0" fmla="*/ 3956 w 10000"/>
              <a:gd name="connsiteY0" fmla="*/ 557 h 10000"/>
              <a:gd name="connsiteX1" fmla="*/ 4559 w 10000"/>
              <a:gd name="connsiteY1" fmla="*/ 557 h 10000"/>
              <a:gd name="connsiteX2" fmla="*/ 5169 w 10000"/>
              <a:gd name="connsiteY2" fmla="*/ 557 h 10000"/>
              <a:gd name="connsiteX3" fmla="*/ 5472 w 10000"/>
              <a:gd name="connsiteY3" fmla="*/ 279 h 10000"/>
              <a:gd name="connsiteX4" fmla="*/ 5777 w 10000"/>
              <a:gd name="connsiteY4" fmla="*/ 0 h 10000"/>
              <a:gd name="connsiteX5" fmla="*/ 6390 w 10000"/>
              <a:gd name="connsiteY5" fmla="*/ 0 h 10000"/>
              <a:gd name="connsiteX6" fmla="*/ 6654 w 10000"/>
              <a:gd name="connsiteY6" fmla="*/ 279 h 10000"/>
              <a:gd name="connsiteX7" fmla="*/ 7258 w 10000"/>
              <a:gd name="connsiteY7" fmla="*/ 279 h 10000"/>
              <a:gd name="connsiteX8" fmla="*/ 7566 w 10000"/>
              <a:gd name="connsiteY8" fmla="*/ 557 h 10000"/>
              <a:gd name="connsiteX9" fmla="*/ 8481 w 10000"/>
              <a:gd name="connsiteY9" fmla="*/ 836 h 10000"/>
              <a:gd name="connsiteX10" fmla="*/ 9087 w 10000"/>
              <a:gd name="connsiteY10" fmla="*/ 1394 h 10000"/>
              <a:gd name="connsiteX11" fmla="*/ 9700 w 10000"/>
              <a:gd name="connsiteY11" fmla="*/ 1672 h 10000"/>
              <a:gd name="connsiteX12" fmla="*/ 10000 w 10000"/>
              <a:gd name="connsiteY12" fmla="*/ 1951 h 10000"/>
              <a:gd name="connsiteX13" fmla="*/ 10000 w 10000"/>
              <a:gd name="connsiteY13" fmla="*/ 1951 h 10000"/>
              <a:gd name="connsiteX14" fmla="*/ 10000 w 10000"/>
              <a:gd name="connsiteY14" fmla="*/ 2230 h 10000"/>
              <a:gd name="connsiteX15" fmla="*/ 9700 w 10000"/>
              <a:gd name="connsiteY15" fmla="*/ 2509 h 10000"/>
              <a:gd name="connsiteX16" fmla="*/ 9700 w 10000"/>
              <a:gd name="connsiteY16" fmla="*/ 2509 h 10000"/>
              <a:gd name="connsiteX17" fmla="*/ 9392 w 10000"/>
              <a:gd name="connsiteY17" fmla="*/ 2509 h 10000"/>
              <a:gd name="connsiteX18" fmla="*/ 9087 w 10000"/>
              <a:gd name="connsiteY18" fmla="*/ 2787 h 10000"/>
              <a:gd name="connsiteX19" fmla="*/ 8781 w 10000"/>
              <a:gd name="connsiteY19" fmla="*/ 3345 h 10000"/>
              <a:gd name="connsiteX20" fmla="*/ 8481 w 10000"/>
              <a:gd name="connsiteY20" fmla="*/ 3624 h 10000"/>
              <a:gd name="connsiteX21" fmla="*/ 8481 w 10000"/>
              <a:gd name="connsiteY21" fmla="*/ 4460 h 10000"/>
              <a:gd name="connsiteX22" fmla="*/ 8178 w 10000"/>
              <a:gd name="connsiteY22" fmla="*/ 4983 h 10000"/>
              <a:gd name="connsiteX23" fmla="*/ 7874 w 10000"/>
              <a:gd name="connsiteY23" fmla="*/ 5819 h 10000"/>
              <a:gd name="connsiteX24" fmla="*/ 7258 w 10000"/>
              <a:gd name="connsiteY24" fmla="*/ 7213 h 10000"/>
              <a:gd name="connsiteX25" fmla="*/ 6954 w 10000"/>
              <a:gd name="connsiteY25" fmla="*/ 8049 h 10000"/>
              <a:gd name="connsiteX26" fmla="*/ 6390 w 10000"/>
              <a:gd name="connsiteY26" fmla="*/ 8606 h 10000"/>
              <a:gd name="connsiteX27" fmla="*/ 6080 w 10000"/>
              <a:gd name="connsiteY27" fmla="*/ 9164 h 10000"/>
              <a:gd name="connsiteX28" fmla="*/ 5472 w 10000"/>
              <a:gd name="connsiteY28" fmla="*/ 9443 h 10000"/>
              <a:gd name="connsiteX29" fmla="*/ 4861 w 10000"/>
              <a:gd name="connsiteY29" fmla="*/ 9721 h 10000"/>
              <a:gd name="connsiteX30" fmla="*/ 4559 w 10000"/>
              <a:gd name="connsiteY30" fmla="*/ 10000 h 10000"/>
              <a:gd name="connsiteX31" fmla="*/ 4260 w 10000"/>
              <a:gd name="connsiteY31" fmla="*/ 10000 h 10000"/>
              <a:gd name="connsiteX32" fmla="*/ 3956 w 10000"/>
              <a:gd name="connsiteY32" fmla="*/ 10000 h 10000"/>
              <a:gd name="connsiteX33" fmla="*/ 3649 w 10000"/>
              <a:gd name="connsiteY33" fmla="*/ 10000 h 10000"/>
              <a:gd name="connsiteX34" fmla="*/ 3649 w 10000"/>
              <a:gd name="connsiteY34" fmla="*/ 9721 h 10000"/>
              <a:gd name="connsiteX35" fmla="*/ 3348 w 10000"/>
              <a:gd name="connsiteY35" fmla="*/ 9443 h 10000"/>
              <a:gd name="connsiteX36" fmla="*/ 3348 w 10000"/>
              <a:gd name="connsiteY36" fmla="*/ 9164 h 10000"/>
              <a:gd name="connsiteX37" fmla="*/ 3348 w 10000"/>
              <a:gd name="connsiteY37" fmla="*/ 8885 h 10000"/>
              <a:gd name="connsiteX38" fmla="*/ 3035 w 10000"/>
              <a:gd name="connsiteY38" fmla="*/ 8328 h 10000"/>
              <a:gd name="connsiteX39" fmla="*/ 2432 w 10000"/>
              <a:gd name="connsiteY39" fmla="*/ 7770 h 10000"/>
              <a:gd name="connsiteX40" fmla="*/ 1521 w 10000"/>
              <a:gd name="connsiteY40" fmla="*/ 7213 h 10000"/>
              <a:gd name="connsiteX41" fmla="*/ 911 w 10000"/>
              <a:gd name="connsiteY41" fmla="*/ 6934 h 10000"/>
              <a:gd name="connsiteX42" fmla="*/ 303 w 10000"/>
              <a:gd name="connsiteY42" fmla="*/ 6655 h 10000"/>
              <a:gd name="connsiteX43" fmla="*/ 0 w 10000"/>
              <a:gd name="connsiteY43" fmla="*/ 6376 h 10000"/>
              <a:gd name="connsiteX44" fmla="*/ 0 w 10000"/>
              <a:gd name="connsiteY44" fmla="*/ 6098 h 10000"/>
              <a:gd name="connsiteX45" fmla="*/ 303 w 10000"/>
              <a:gd name="connsiteY45" fmla="*/ 6098 h 10000"/>
              <a:gd name="connsiteX46" fmla="*/ 607 w 10000"/>
              <a:gd name="connsiteY46" fmla="*/ 6098 h 10000"/>
              <a:gd name="connsiteX47" fmla="*/ 1213 w 10000"/>
              <a:gd name="connsiteY47" fmla="*/ 6098 h 10000"/>
              <a:gd name="connsiteX48" fmla="*/ 1824 w 10000"/>
              <a:gd name="connsiteY48" fmla="*/ 6376 h 10000"/>
              <a:gd name="connsiteX49" fmla="*/ 2735 w 10000"/>
              <a:gd name="connsiteY49" fmla="*/ 6655 h 10000"/>
              <a:gd name="connsiteX50" fmla="*/ 3035 w 10000"/>
              <a:gd name="connsiteY50" fmla="*/ 6655 h 10000"/>
              <a:gd name="connsiteX51" fmla="*/ 3649 w 10000"/>
              <a:gd name="connsiteY51" fmla="*/ 6655 h 10000"/>
              <a:gd name="connsiteX52" fmla="*/ 3956 w 10000"/>
              <a:gd name="connsiteY52" fmla="*/ 6655 h 10000"/>
              <a:gd name="connsiteX53" fmla="*/ 4260 w 10000"/>
              <a:gd name="connsiteY53" fmla="*/ 6655 h 10000"/>
              <a:gd name="connsiteX54" fmla="*/ 4559 w 10000"/>
              <a:gd name="connsiteY54" fmla="*/ 6655 h 10000"/>
              <a:gd name="connsiteX55" fmla="*/ 4559 w 10000"/>
              <a:gd name="connsiteY55" fmla="*/ 6376 h 10000"/>
              <a:gd name="connsiteX56" fmla="*/ 4861 w 10000"/>
              <a:gd name="connsiteY56" fmla="*/ 6098 h 10000"/>
              <a:gd name="connsiteX57" fmla="*/ 5169 w 10000"/>
              <a:gd name="connsiteY57" fmla="*/ 5819 h 10000"/>
              <a:gd name="connsiteX58" fmla="*/ 5169 w 10000"/>
              <a:gd name="connsiteY58" fmla="*/ 5261 h 10000"/>
              <a:gd name="connsiteX59" fmla="*/ 5472 w 10000"/>
              <a:gd name="connsiteY59" fmla="*/ 4460 h 10000"/>
              <a:gd name="connsiteX60" fmla="*/ 5777 w 10000"/>
              <a:gd name="connsiteY60" fmla="*/ 3345 h 10000"/>
              <a:gd name="connsiteX61" fmla="*/ 6080 w 10000"/>
              <a:gd name="connsiteY61" fmla="*/ 2787 h 10000"/>
              <a:gd name="connsiteX62" fmla="*/ 6080 w 10000"/>
              <a:gd name="connsiteY62" fmla="*/ 2230 h 10000"/>
              <a:gd name="connsiteX63" fmla="*/ 6080 w 10000"/>
              <a:gd name="connsiteY63" fmla="*/ 1951 h 10000"/>
              <a:gd name="connsiteX64" fmla="*/ 6080 w 10000"/>
              <a:gd name="connsiteY64" fmla="*/ 1951 h 10000"/>
              <a:gd name="connsiteX65" fmla="*/ 5777 w 10000"/>
              <a:gd name="connsiteY65" fmla="*/ 1951 h 10000"/>
              <a:gd name="connsiteX66" fmla="*/ 5169 w 10000"/>
              <a:gd name="connsiteY66" fmla="*/ 1951 h 10000"/>
              <a:gd name="connsiteX67" fmla="*/ 4559 w 10000"/>
              <a:gd name="connsiteY67" fmla="*/ 1951 h 10000"/>
              <a:gd name="connsiteX68" fmla="*/ 3649 w 10000"/>
              <a:gd name="connsiteY68" fmla="*/ 1951 h 10000"/>
              <a:gd name="connsiteX0" fmla="*/ 3956 w 10000"/>
              <a:gd name="connsiteY0" fmla="*/ 557 h 10000"/>
              <a:gd name="connsiteX1" fmla="*/ 4559 w 10000"/>
              <a:gd name="connsiteY1" fmla="*/ 557 h 10000"/>
              <a:gd name="connsiteX2" fmla="*/ 5169 w 10000"/>
              <a:gd name="connsiteY2" fmla="*/ 557 h 10000"/>
              <a:gd name="connsiteX3" fmla="*/ 5472 w 10000"/>
              <a:gd name="connsiteY3" fmla="*/ 279 h 10000"/>
              <a:gd name="connsiteX4" fmla="*/ 5777 w 10000"/>
              <a:gd name="connsiteY4" fmla="*/ 0 h 10000"/>
              <a:gd name="connsiteX5" fmla="*/ 6390 w 10000"/>
              <a:gd name="connsiteY5" fmla="*/ 0 h 10000"/>
              <a:gd name="connsiteX6" fmla="*/ 6654 w 10000"/>
              <a:gd name="connsiteY6" fmla="*/ 279 h 10000"/>
              <a:gd name="connsiteX7" fmla="*/ 7258 w 10000"/>
              <a:gd name="connsiteY7" fmla="*/ 279 h 10000"/>
              <a:gd name="connsiteX8" fmla="*/ 7566 w 10000"/>
              <a:gd name="connsiteY8" fmla="*/ 557 h 10000"/>
              <a:gd name="connsiteX9" fmla="*/ 8481 w 10000"/>
              <a:gd name="connsiteY9" fmla="*/ 836 h 10000"/>
              <a:gd name="connsiteX10" fmla="*/ 9087 w 10000"/>
              <a:gd name="connsiteY10" fmla="*/ 1394 h 10000"/>
              <a:gd name="connsiteX11" fmla="*/ 9700 w 10000"/>
              <a:gd name="connsiteY11" fmla="*/ 1672 h 10000"/>
              <a:gd name="connsiteX12" fmla="*/ 10000 w 10000"/>
              <a:gd name="connsiteY12" fmla="*/ 1951 h 10000"/>
              <a:gd name="connsiteX13" fmla="*/ 10000 w 10000"/>
              <a:gd name="connsiteY13" fmla="*/ 1951 h 10000"/>
              <a:gd name="connsiteX14" fmla="*/ 10000 w 10000"/>
              <a:gd name="connsiteY14" fmla="*/ 2230 h 10000"/>
              <a:gd name="connsiteX15" fmla="*/ 9700 w 10000"/>
              <a:gd name="connsiteY15" fmla="*/ 2509 h 10000"/>
              <a:gd name="connsiteX16" fmla="*/ 9700 w 10000"/>
              <a:gd name="connsiteY16" fmla="*/ 2509 h 10000"/>
              <a:gd name="connsiteX17" fmla="*/ 9392 w 10000"/>
              <a:gd name="connsiteY17" fmla="*/ 2509 h 10000"/>
              <a:gd name="connsiteX18" fmla="*/ 9087 w 10000"/>
              <a:gd name="connsiteY18" fmla="*/ 2787 h 10000"/>
              <a:gd name="connsiteX19" fmla="*/ 8781 w 10000"/>
              <a:gd name="connsiteY19" fmla="*/ 3345 h 10000"/>
              <a:gd name="connsiteX20" fmla="*/ 8481 w 10000"/>
              <a:gd name="connsiteY20" fmla="*/ 3624 h 10000"/>
              <a:gd name="connsiteX21" fmla="*/ 8481 w 10000"/>
              <a:gd name="connsiteY21" fmla="*/ 4460 h 10000"/>
              <a:gd name="connsiteX22" fmla="*/ 8178 w 10000"/>
              <a:gd name="connsiteY22" fmla="*/ 4983 h 10000"/>
              <a:gd name="connsiteX23" fmla="*/ 7874 w 10000"/>
              <a:gd name="connsiteY23" fmla="*/ 5819 h 10000"/>
              <a:gd name="connsiteX24" fmla="*/ 7258 w 10000"/>
              <a:gd name="connsiteY24" fmla="*/ 7213 h 10000"/>
              <a:gd name="connsiteX25" fmla="*/ 6954 w 10000"/>
              <a:gd name="connsiteY25" fmla="*/ 8049 h 10000"/>
              <a:gd name="connsiteX26" fmla="*/ 6390 w 10000"/>
              <a:gd name="connsiteY26" fmla="*/ 8606 h 10000"/>
              <a:gd name="connsiteX27" fmla="*/ 6080 w 10000"/>
              <a:gd name="connsiteY27" fmla="*/ 9164 h 10000"/>
              <a:gd name="connsiteX28" fmla="*/ 5472 w 10000"/>
              <a:gd name="connsiteY28" fmla="*/ 9443 h 10000"/>
              <a:gd name="connsiteX29" fmla="*/ 4861 w 10000"/>
              <a:gd name="connsiteY29" fmla="*/ 9721 h 10000"/>
              <a:gd name="connsiteX30" fmla="*/ 4559 w 10000"/>
              <a:gd name="connsiteY30" fmla="*/ 10000 h 10000"/>
              <a:gd name="connsiteX31" fmla="*/ 4260 w 10000"/>
              <a:gd name="connsiteY31" fmla="*/ 10000 h 10000"/>
              <a:gd name="connsiteX32" fmla="*/ 3956 w 10000"/>
              <a:gd name="connsiteY32" fmla="*/ 10000 h 10000"/>
              <a:gd name="connsiteX33" fmla="*/ 3649 w 10000"/>
              <a:gd name="connsiteY33" fmla="*/ 10000 h 10000"/>
              <a:gd name="connsiteX34" fmla="*/ 3649 w 10000"/>
              <a:gd name="connsiteY34" fmla="*/ 9721 h 10000"/>
              <a:gd name="connsiteX35" fmla="*/ 3348 w 10000"/>
              <a:gd name="connsiteY35" fmla="*/ 9443 h 10000"/>
              <a:gd name="connsiteX36" fmla="*/ 3348 w 10000"/>
              <a:gd name="connsiteY36" fmla="*/ 9164 h 10000"/>
              <a:gd name="connsiteX37" fmla="*/ 3348 w 10000"/>
              <a:gd name="connsiteY37" fmla="*/ 8885 h 10000"/>
              <a:gd name="connsiteX38" fmla="*/ 3035 w 10000"/>
              <a:gd name="connsiteY38" fmla="*/ 8328 h 10000"/>
              <a:gd name="connsiteX39" fmla="*/ 2432 w 10000"/>
              <a:gd name="connsiteY39" fmla="*/ 7770 h 10000"/>
              <a:gd name="connsiteX40" fmla="*/ 1521 w 10000"/>
              <a:gd name="connsiteY40" fmla="*/ 7213 h 10000"/>
              <a:gd name="connsiteX41" fmla="*/ 911 w 10000"/>
              <a:gd name="connsiteY41" fmla="*/ 6934 h 10000"/>
              <a:gd name="connsiteX42" fmla="*/ 303 w 10000"/>
              <a:gd name="connsiteY42" fmla="*/ 6655 h 10000"/>
              <a:gd name="connsiteX43" fmla="*/ 0 w 10000"/>
              <a:gd name="connsiteY43" fmla="*/ 6376 h 10000"/>
              <a:gd name="connsiteX44" fmla="*/ 0 w 10000"/>
              <a:gd name="connsiteY44" fmla="*/ 6098 h 10000"/>
              <a:gd name="connsiteX45" fmla="*/ 303 w 10000"/>
              <a:gd name="connsiteY45" fmla="*/ 6098 h 10000"/>
              <a:gd name="connsiteX46" fmla="*/ 607 w 10000"/>
              <a:gd name="connsiteY46" fmla="*/ 6098 h 10000"/>
              <a:gd name="connsiteX47" fmla="*/ 1213 w 10000"/>
              <a:gd name="connsiteY47" fmla="*/ 6098 h 10000"/>
              <a:gd name="connsiteX48" fmla="*/ 1824 w 10000"/>
              <a:gd name="connsiteY48" fmla="*/ 6376 h 10000"/>
              <a:gd name="connsiteX49" fmla="*/ 2735 w 10000"/>
              <a:gd name="connsiteY49" fmla="*/ 6655 h 10000"/>
              <a:gd name="connsiteX50" fmla="*/ 3035 w 10000"/>
              <a:gd name="connsiteY50" fmla="*/ 6655 h 10000"/>
              <a:gd name="connsiteX51" fmla="*/ 3649 w 10000"/>
              <a:gd name="connsiteY51" fmla="*/ 6655 h 10000"/>
              <a:gd name="connsiteX52" fmla="*/ 3956 w 10000"/>
              <a:gd name="connsiteY52" fmla="*/ 6655 h 10000"/>
              <a:gd name="connsiteX53" fmla="*/ 4260 w 10000"/>
              <a:gd name="connsiteY53" fmla="*/ 6655 h 10000"/>
              <a:gd name="connsiteX54" fmla="*/ 4559 w 10000"/>
              <a:gd name="connsiteY54" fmla="*/ 6655 h 10000"/>
              <a:gd name="connsiteX55" fmla="*/ 4559 w 10000"/>
              <a:gd name="connsiteY55" fmla="*/ 6376 h 10000"/>
              <a:gd name="connsiteX56" fmla="*/ 4861 w 10000"/>
              <a:gd name="connsiteY56" fmla="*/ 6098 h 10000"/>
              <a:gd name="connsiteX57" fmla="*/ 5169 w 10000"/>
              <a:gd name="connsiteY57" fmla="*/ 5819 h 10000"/>
              <a:gd name="connsiteX58" fmla="*/ 5169 w 10000"/>
              <a:gd name="connsiteY58" fmla="*/ 5261 h 10000"/>
              <a:gd name="connsiteX59" fmla="*/ 5472 w 10000"/>
              <a:gd name="connsiteY59" fmla="*/ 4460 h 10000"/>
              <a:gd name="connsiteX60" fmla="*/ 5777 w 10000"/>
              <a:gd name="connsiteY60" fmla="*/ 3345 h 10000"/>
              <a:gd name="connsiteX61" fmla="*/ 6080 w 10000"/>
              <a:gd name="connsiteY61" fmla="*/ 2787 h 10000"/>
              <a:gd name="connsiteX62" fmla="*/ 6080 w 10000"/>
              <a:gd name="connsiteY62" fmla="*/ 2230 h 10000"/>
              <a:gd name="connsiteX63" fmla="*/ 6080 w 10000"/>
              <a:gd name="connsiteY63" fmla="*/ 1951 h 10000"/>
              <a:gd name="connsiteX64" fmla="*/ 6080 w 10000"/>
              <a:gd name="connsiteY64" fmla="*/ 1951 h 10000"/>
              <a:gd name="connsiteX65" fmla="*/ 5777 w 10000"/>
              <a:gd name="connsiteY65" fmla="*/ 1951 h 10000"/>
              <a:gd name="connsiteX66" fmla="*/ 5169 w 10000"/>
              <a:gd name="connsiteY66" fmla="*/ 1951 h 10000"/>
              <a:gd name="connsiteX67" fmla="*/ 4559 w 10000"/>
              <a:gd name="connsiteY67" fmla="*/ 1951 h 10000"/>
              <a:gd name="connsiteX0" fmla="*/ 3956 w 10000"/>
              <a:gd name="connsiteY0" fmla="*/ 557 h 10000"/>
              <a:gd name="connsiteX1" fmla="*/ 4559 w 10000"/>
              <a:gd name="connsiteY1" fmla="*/ 557 h 10000"/>
              <a:gd name="connsiteX2" fmla="*/ 5169 w 10000"/>
              <a:gd name="connsiteY2" fmla="*/ 557 h 10000"/>
              <a:gd name="connsiteX3" fmla="*/ 5472 w 10000"/>
              <a:gd name="connsiteY3" fmla="*/ 279 h 10000"/>
              <a:gd name="connsiteX4" fmla="*/ 5777 w 10000"/>
              <a:gd name="connsiteY4" fmla="*/ 0 h 10000"/>
              <a:gd name="connsiteX5" fmla="*/ 6390 w 10000"/>
              <a:gd name="connsiteY5" fmla="*/ 0 h 10000"/>
              <a:gd name="connsiteX6" fmla="*/ 6654 w 10000"/>
              <a:gd name="connsiteY6" fmla="*/ 279 h 10000"/>
              <a:gd name="connsiteX7" fmla="*/ 7258 w 10000"/>
              <a:gd name="connsiteY7" fmla="*/ 279 h 10000"/>
              <a:gd name="connsiteX8" fmla="*/ 7566 w 10000"/>
              <a:gd name="connsiteY8" fmla="*/ 557 h 10000"/>
              <a:gd name="connsiteX9" fmla="*/ 8481 w 10000"/>
              <a:gd name="connsiteY9" fmla="*/ 836 h 10000"/>
              <a:gd name="connsiteX10" fmla="*/ 9087 w 10000"/>
              <a:gd name="connsiteY10" fmla="*/ 1394 h 10000"/>
              <a:gd name="connsiteX11" fmla="*/ 9700 w 10000"/>
              <a:gd name="connsiteY11" fmla="*/ 1672 h 10000"/>
              <a:gd name="connsiteX12" fmla="*/ 10000 w 10000"/>
              <a:gd name="connsiteY12" fmla="*/ 1951 h 10000"/>
              <a:gd name="connsiteX13" fmla="*/ 10000 w 10000"/>
              <a:gd name="connsiteY13" fmla="*/ 1951 h 10000"/>
              <a:gd name="connsiteX14" fmla="*/ 10000 w 10000"/>
              <a:gd name="connsiteY14" fmla="*/ 2230 h 10000"/>
              <a:gd name="connsiteX15" fmla="*/ 9700 w 10000"/>
              <a:gd name="connsiteY15" fmla="*/ 2509 h 10000"/>
              <a:gd name="connsiteX16" fmla="*/ 9700 w 10000"/>
              <a:gd name="connsiteY16" fmla="*/ 2509 h 10000"/>
              <a:gd name="connsiteX17" fmla="*/ 9392 w 10000"/>
              <a:gd name="connsiteY17" fmla="*/ 2509 h 10000"/>
              <a:gd name="connsiteX18" fmla="*/ 9087 w 10000"/>
              <a:gd name="connsiteY18" fmla="*/ 2787 h 10000"/>
              <a:gd name="connsiteX19" fmla="*/ 8781 w 10000"/>
              <a:gd name="connsiteY19" fmla="*/ 3345 h 10000"/>
              <a:gd name="connsiteX20" fmla="*/ 8481 w 10000"/>
              <a:gd name="connsiteY20" fmla="*/ 3624 h 10000"/>
              <a:gd name="connsiteX21" fmla="*/ 8481 w 10000"/>
              <a:gd name="connsiteY21" fmla="*/ 4460 h 10000"/>
              <a:gd name="connsiteX22" fmla="*/ 8178 w 10000"/>
              <a:gd name="connsiteY22" fmla="*/ 4983 h 10000"/>
              <a:gd name="connsiteX23" fmla="*/ 7874 w 10000"/>
              <a:gd name="connsiteY23" fmla="*/ 5819 h 10000"/>
              <a:gd name="connsiteX24" fmla="*/ 7258 w 10000"/>
              <a:gd name="connsiteY24" fmla="*/ 7213 h 10000"/>
              <a:gd name="connsiteX25" fmla="*/ 6954 w 10000"/>
              <a:gd name="connsiteY25" fmla="*/ 8049 h 10000"/>
              <a:gd name="connsiteX26" fmla="*/ 6390 w 10000"/>
              <a:gd name="connsiteY26" fmla="*/ 8606 h 10000"/>
              <a:gd name="connsiteX27" fmla="*/ 6080 w 10000"/>
              <a:gd name="connsiteY27" fmla="*/ 9164 h 10000"/>
              <a:gd name="connsiteX28" fmla="*/ 5472 w 10000"/>
              <a:gd name="connsiteY28" fmla="*/ 9443 h 10000"/>
              <a:gd name="connsiteX29" fmla="*/ 4861 w 10000"/>
              <a:gd name="connsiteY29" fmla="*/ 9721 h 10000"/>
              <a:gd name="connsiteX30" fmla="*/ 4559 w 10000"/>
              <a:gd name="connsiteY30" fmla="*/ 10000 h 10000"/>
              <a:gd name="connsiteX31" fmla="*/ 4260 w 10000"/>
              <a:gd name="connsiteY31" fmla="*/ 10000 h 10000"/>
              <a:gd name="connsiteX32" fmla="*/ 3956 w 10000"/>
              <a:gd name="connsiteY32" fmla="*/ 10000 h 10000"/>
              <a:gd name="connsiteX33" fmla="*/ 3649 w 10000"/>
              <a:gd name="connsiteY33" fmla="*/ 10000 h 10000"/>
              <a:gd name="connsiteX34" fmla="*/ 3649 w 10000"/>
              <a:gd name="connsiteY34" fmla="*/ 9721 h 10000"/>
              <a:gd name="connsiteX35" fmla="*/ 3348 w 10000"/>
              <a:gd name="connsiteY35" fmla="*/ 9443 h 10000"/>
              <a:gd name="connsiteX36" fmla="*/ 3348 w 10000"/>
              <a:gd name="connsiteY36" fmla="*/ 9164 h 10000"/>
              <a:gd name="connsiteX37" fmla="*/ 3348 w 10000"/>
              <a:gd name="connsiteY37" fmla="*/ 8885 h 10000"/>
              <a:gd name="connsiteX38" fmla="*/ 3035 w 10000"/>
              <a:gd name="connsiteY38" fmla="*/ 8328 h 10000"/>
              <a:gd name="connsiteX39" fmla="*/ 2432 w 10000"/>
              <a:gd name="connsiteY39" fmla="*/ 7770 h 10000"/>
              <a:gd name="connsiteX40" fmla="*/ 1521 w 10000"/>
              <a:gd name="connsiteY40" fmla="*/ 7213 h 10000"/>
              <a:gd name="connsiteX41" fmla="*/ 911 w 10000"/>
              <a:gd name="connsiteY41" fmla="*/ 6934 h 10000"/>
              <a:gd name="connsiteX42" fmla="*/ 303 w 10000"/>
              <a:gd name="connsiteY42" fmla="*/ 6655 h 10000"/>
              <a:gd name="connsiteX43" fmla="*/ 0 w 10000"/>
              <a:gd name="connsiteY43" fmla="*/ 6376 h 10000"/>
              <a:gd name="connsiteX44" fmla="*/ 0 w 10000"/>
              <a:gd name="connsiteY44" fmla="*/ 6098 h 10000"/>
              <a:gd name="connsiteX45" fmla="*/ 303 w 10000"/>
              <a:gd name="connsiteY45" fmla="*/ 6098 h 10000"/>
              <a:gd name="connsiteX46" fmla="*/ 607 w 10000"/>
              <a:gd name="connsiteY46" fmla="*/ 6098 h 10000"/>
              <a:gd name="connsiteX47" fmla="*/ 1213 w 10000"/>
              <a:gd name="connsiteY47" fmla="*/ 6098 h 10000"/>
              <a:gd name="connsiteX48" fmla="*/ 1824 w 10000"/>
              <a:gd name="connsiteY48" fmla="*/ 6376 h 10000"/>
              <a:gd name="connsiteX49" fmla="*/ 2735 w 10000"/>
              <a:gd name="connsiteY49" fmla="*/ 6655 h 10000"/>
              <a:gd name="connsiteX50" fmla="*/ 3035 w 10000"/>
              <a:gd name="connsiteY50" fmla="*/ 6655 h 10000"/>
              <a:gd name="connsiteX51" fmla="*/ 3649 w 10000"/>
              <a:gd name="connsiteY51" fmla="*/ 6655 h 10000"/>
              <a:gd name="connsiteX52" fmla="*/ 3956 w 10000"/>
              <a:gd name="connsiteY52" fmla="*/ 6655 h 10000"/>
              <a:gd name="connsiteX53" fmla="*/ 4260 w 10000"/>
              <a:gd name="connsiteY53" fmla="*/ 6655 h 10000"/>
              <a:gd name="connsiteX54" fmla="*/ 4559 w 10000"/>
              <a:gd name="connsiteY54" fmla="*/ 6655 h 10000"/>
              <a:gd name="connsiteX55" fmla="*/ 4559 w 10000"/>
              <a:gd name="connsiteY55" fmla="*/ 6376 h 10000"/>
              <a:gd name="connsiteX56" fmla="*/ 4861 w 10000"/>
              <a:gd name="connsiteY56" fmla="*/ 6098 h 10000"/>
              <a:gd name="connsiteX57" fmla="*/ 5169 w 10000"/>
              <a:gd name="connsiteY57" fmla="*/ 5819 h 10000"/>
              <a:gd name="connsiteX58" fmla="*/ 5169 w 10000"/>
              <a:gd name="connsiteY58" fmla="*/ 5261 h 10000"/>
              <a:gd name="connsiteX59" fmla="*/ 5472 w 10000"/>
              <a:gd name="connsiteY59" fmla="*/ 4460 h 10000"/>
              <a:gd name="connsiteX60" fmla="*/ 5777 w 10000"/>
              <a:gd name="connsiteY60" fmla="*/ 3345 h 10000"/>
              <a:gd name="connsiteX61" fmla="*/ 6080 w 10000"/>
              <a:gd name="connsiteY61" fmla="*/ 2787 h 10000"/>
              <a:gd name="connsiteX62" fmla="*/ 6080 w 10000"/>
              <a:gd name="connsiteY62" fmla="*/ 2230 h 10000"/>
              <a:gd name="connsiteX63" fmla="*/ 6080 w 10000"/>
              <a:gd name="connsiteY63" fmla="*/ 1951 h 10000"/>
              <a:gd name="connsiteX64" fmla="*/ 6080 w 10000"/>
              <a:gd name="connsiteY64" fmla="*/ 1951 h 10000"/>
              <a:gd name="connsiteX65" fmla="*/ 5777 w 10000"/>
              <a:gd name="connsiteY65" fmla="*/ 1951 h 10000"/>
              <a:gd name="connsiteX66" fmla="*/ 5169 w 10000"/>
              <a:gd name="connsiteY66" fmla="*/ 1951 h 10000"/>
              <a:gd name="connsiteX0" fmla="*/ 3956 w 10000"/>
              <a:gd name="connsiteY0" fmla="*/ 557 h 10000"/>
              <a:gd name="connsiteX1" fmla="*/ 4559 w 10000"/>
              <a:gd name="connsiteY1" fmla="*/ 557 h 10000"/>
              <a:gd name="connsiteX2" fmla="*/ 5169 w 10000"/>
              <a:gd name="connsiteY2" fmla="*/ 557 h 10000"/>
              <a:gd name="connsiteX3" fmla="*/ 5472 w 10000"/>
              <a:gd name="connsiteY3" fmla="*/ 279 h 10000"/>
              <a:gd name="connsiteX4" fmla="*/ 5777 w 10000"/>
              <a:gd name="connsiteY4" fmla="*/ 0 h 10000"/>
              <a:gd name="connsiteX5" fmla="*/ 6390 w 10000"/>
              <a:gd name="connsiteY5" fmla="*/ 0 h 10000"/>
              <a:gd name="connsiteX6" fmla="*/ 6654 w 10000"/>
              <a:gd name="connsiteY6" fmla="*/ 279 h 10000"/>
              <a:gd name="connsiteX7" fmla="*/ 7258 w 10000"/>
              <a:gd name="connsiteY7" fmla="*/ 279 h 10000"/>
              <a:gd name="connsiteX8" fmla="*/ 7566 w 10000"/>
              <a:gd name="connsiteY8" fmla="*/ 557 h 10000"/>
              <a:gd name="connsiteX9" fmla="*/ 8481 w 10000"/>
              <a:gd name="connsiteY9" fmla="*/ 836 h 10000"/>
              <a:gd name="connsiteX10" fmla="*/ 9087 w 10000"/>
              <a:gd name="connsiteY10" fmla="*/ 1394 h 10000"/>
              <a:gd name="connsiteX11" fmla="*/ 9700 w 10000"/>
              <a:gd name="connsiteY11" fmla="*/ 1672 h 10000"/>
              <a:gd name="connsiteX12" fmla="*/ 10000 w 10000"/>
              <a:gd name="connsiteY12" fmla="*/ 1951 h 10000"/>
              <a:gd name="connsiteX13" fmla="*/ 10000 w 10000"/>
              <a:gd name="connsiteY13" fmla="*/ 1951 h 10000"/>
              <a:gd name="connsiteX14" fmla="*/ 10000 w 10000"/>
              <a:gd name="connsiteY14" fmla="*/ 2230 h 10000"/>
              <a:gd name="connsiteX15" fmla="*/ 9700 w 10000"/>
              <a:gd name="connsiteY15" fmla="*/ 2509 h 10000"/>
              <a:gd name="connsiteX16" fmla="*/ 9700 w 10000"/>
              <a:gd name="connsiteY16" fmla="*/ 2509 h 10000"/>
              <a:gd name="connsiteX17" fmla="*/ 9392 w 10000"/>
              <a:gd name="connsiteY17" fmla="*/ 2509 h 10000"/>
              <a:gd name="connsiteX18" fmla="*/ 9087 w 10000"/>
              <a:gd name="connsiteY18" fmla="*/ 2787 h 10000"/>
              <a:gd name="connsiteX19" fmla="*/ 8781 w 10000"/>
              <a:gd name="connsiteY19" fmla="*/ 3345 h 10000"/>
              <a:gd name="connsiteX20" fmla="*/ 8481 w 10000"/>
              <a:gd name="connsiteY20" fmla="*/ 3624 h 10000"/>
              <a:gd name="connsiteX21" fmla="*/ 8481 w 10000"/>
              <a:gd name="connsiteY21" fmla="*/ 4460 h 10000"/>
              <a:gd name="connsiteX22" fmla="*/ 8178 w 10000"/>
              <a:gd name="connsiteY22" fmla="*/ 4983 h 10000"/>
              <a:gd name="connsiteX23" fmla="*/ 7874 w 10000"/>
              <a:gd name="connsiteY23" fmla="*/ 5819 h 10000"/>
              <a:gd name="connsiteX24" fmla="*/ 7258 w 10000"/>
              <a:gd name="connsiteY24" fmla="*/ 7213 h 10000"/>
              <a:gd name="connsiteX25" fmla="*/ 6954 w 10000"/>
              <a:gd name="connsiteY25" fmla="*/ 8049 h 10000"/>
              <a:gd name="connsiteX26" fmla="*/ 6390 w 10000"/>
              <a:gd name="connsiteY26" fmla="*/ 8606 h 10000"/>
              <a:gd name="connsiteX27" fmla="*/ 6080 w 10000"/>
              <a:gd name="connsiteY27" fmla="*/ 9164 h 10000"/>
              <a:gd name="connsiteX28" fmla="*/ 5472 w 10000"/>
              <a:gd name="connsiteY28" fmla="*/ 9443 h 10000"/>
              <a:gd name="connsiteX29" fmla="*/ 4861 w 10000"/>
              <a:gd name="connsiteY29" fmla="*/ 9721 h 10000"/>
              <a:gd name="connsiteX30" fmla="*/ 4559 w 10000"/>
              <a:gd name="connsiteY30" fmla="*/ 10000 h 10000"/>
              <a:gd name="connsiteX31" fmla="*/ 4260 w 10000"/>
              <a:gd name="connsiteY31" fmla="*/ 10000 h 10000"/>
              <a:gd name="connsiteX32" fmla="*/ 3956 w 10000"/>
              <a:gd name="connsiteY32" fmla="*/ 10000 h 10000"/>
              <a:gd name="connsiteX33" fmla="*/ 3649 w 10000"/>
              <a:gd name="connsiteY33" fmla="*/ 10000 h 10000"/>
              <a:gd name="connsiteX34" fmla="*/ 3649 w 10000"/>
              <a:gd name="connsiteY34" fmla="*/ 9721 h 10000"/>
              <a:gd name="connsiteX35" fmla="*/ 3348 w 10000"/>
              <a:gd name="connsiteY35" fmla="*/ 9443 h 10000"/>
              <a:gd name="connsiteX36" fmla="*/ 3348 w 10000"/>
              <a:gd name="connsiteY36" fmla="*/ 9164 h 10000"/>
              <a:gd name="connsiteX37" fmla="*/ 3348 w 10000"/>
              <a:gd name="connsiteY37" fmla="*/ 8885 h 10000"/>
              <a:gd name="connsiteX38" fmla="*/ 3035 w 10000"/>
              <a:gd name="connsiteY38" fmla="*/ 8328 h 10000"/>
              <a:gd name="connsiteX39" fmla="*/ 2432 w 10000"/>
              <a:gd name="connsiteY39" fmla="*/ 7770 h 10000"/>
              <a:gd name="connsiteX40" fmla="*/ 1521 w 10000"/>
              <a:gd name="connsiteY40" fmla="*/ 7213 h 10000"/>
              <a:gd name="connsiteX41" fmla="*/ 911 w 10000"/>
              <a:gd name="connsiteY41" fmla="*/ 6934 h 10000"/>
              <a:gd name="connsiteX42" fmla="*/ 303 w 10000"/>
              <a:gd name="connsiteY42" fmla="*/ 6655 h 10000"/>
              <a:gd name="connsiteX43" fmla="*/ 0 w 10000"/>
              <a:gd name="connsiteY43" fmla="*/ 6376 h 10000"/>
              <a:gd name="connsiteX44" fmla="*/ 0 w 10000"/>
              <a:gd name="connsiteY44" fmla="*/ 6098 h 10000"/>
              <a:gd name="connsiteX45" fmla="*/ 303 w 10000"/>
              <a:gd name="connsiteY45" fmla="*/ 6098 h 10000"/>
              <a:gd name="connsiteX46" fmla="*/ 607 w 10000"/>
              <a:gd name="connsiteY46" fmla="*/ 6098 h 10000"/>
              <a:gd name="connsiteX47" fmla="*/ 1213 w 10000"/>
              <a:gd name="connsiteY47" fmla="*/ 6098 h 10000"/>
              <a:gd name="connsiteX48" fmla="*/ 1824 w 10000"/>
              <a:gd name="connsiteY48" fmla="*/ 6376 h 10000"/>
              <a:gd name="connsiteX49" fmla="*/ 2735 w 10000"/>
              <a:gd name="connsiteY49" fmla="*/ 6655 h 10000"/>
              <a:gd name="connsiteX50" fmla="*/ 3035 w 10000"/>
              <a:gd name="connsiteY50" fmla="*/ 6655 h 10000"/>
              <a:gd name="connsiteX51" fmla="*/ 3649 w 10000"/>
              <a:gd name="connsiteY51" fmla="*/ 6655 h 10000"/>
              <a:gd name="connsiteX52" fmla="*/ 3956 w 10000"/>
              <a:gd name="connsiteY52" fmla="*/ 6655 h 10000"/>
              <a:gd name="connsiteX53" fmla="*/ 4260 w 10000"/>
              <a:gd name="connsiteY53" fmla="*/ 6655 h 10000"/>
              <a:gd name="connsiteX54" fmla="*/ 4559 w 10000"/>
              <a:gd name="connsiteY54" fmla="*/ 6655 h 10000"/>
              <a:gd name="connsiteX55" fmla="*/ 4559 w 10000"/>
              <a:gd name="connsiteY55" fmla="*/ 6376 h 10000"/>
              <a:gd name="connsiteX56" fmla="*/ 4861 w 10000"/>
              <a:gd name="connsiteY56" fmla="*/ 6098 h 10000"/>
              <a:gd name="connsiteX57" fmla="*/ 5169 w 10000"/>
              <a:gd name="connsiteY57" fmla="*/ 5819 h 10000"/>
              <a:gd name="connsiteX58" fmla="*/ 5169 w 10000"/>
              <a:gd name="connsiteY58" fmla="*/ 5261 h 10000"/>
              <a:gd name="connsiteX59" fmla="*/ 5472 w 10000"/>
              <a:gd name="connsiteY59" fmla="*/ 4460 h 10000"/>
              <a:gd name="connsiteX60" fmla="*/ 5777 w 10000"/>
              <a:gd name="connsiteY60" fmla="*/ 3345 h 10000"/>
              <a:gd name="connsiteX61" fmla="*/ 6080 w 10000"/>
              <a:gd name="connsiteY61" fmla="*/ 2787 h 10000"/>
              <a:gd name="connsiteX62" fmla="*/ 6080 w 10000"/>
              <a:gd name="connsiteY62" fmla="*/ 2230 h 10000"/>
              <a:gd name="connsiteX63" fmla="*/ 6080 w 10000"/>
              <a:gd name="connsiteY63" fmla="*/ 1951 h 10000"/>
              <a:gd name="connsiteX64" fmla="*/ 6080 w 10000"/>
              <a:gd name="connsiteY64" fmla="*/ 1951 h 10000"/>
              <a:gd name="connsiteX65" fmla="*/ 5777 w 10000"/>
              <a:gd name="connsiteY65" fmla="*/ 1951 h 10000"/>
              <a:gd name="connsiteX0" fmla="*/ 4559 w 10000"/>
              <a:gd name="connsiteY0" fmla="*/ 557 h 10000"/>
              <a:gd name="connsiteX1" fmla="*/ 5169 w 10000"/>
              <a:gd name="connsiteY1" fmla="*/ 557 h 10000"/>
              <a:gd name="connsiteX2" fmla="*/ 5472 w 10000"/>
              <a:gd name="connsiteY2" fmla="*/ 279 h 10000"/>
              <a:gd name="connsiteX3" fmla="*/ 5777 w 10000"/>
              <a:gd name="connsiteY3" fmla="*/ 0 h 10000"/>
              <a:gd name="connsiteX4" fmla="*/ 6390 w 10000"/>
              <a:gd name="connsiteY4" fmla="*/ 0 h 10000"/>
              <a:gd name="connsiteX5" fmla="*/ 6654 w 10000"/>
              <a:gd name="connsiteY5" fmla="*/ 279 h 10000"/>
              <a:gd name="connsiteX6" fmla="*/ 7258 w 10000"/>
              <a:gd name="connsiteY6" fmla="*/ 279 h 10000"/>
              <a:gd name="connsiteX7" fmla="*/ 7566 w 10000"/>
              <a:gd name="connsiteY7" fmla="*/ 557 h 10000"/>
              <a:gd name="connsiteX8" fmla="*/ 8481 w 10000"/>
              <a:gd name="connsiteY8" fmla="*/ 836 h 10000"/>
              <a:gd name="connsiteX9" fmla="*/ 9087 w 10000"/>
              <a:gd name="connsiteY9" fmla="*/ 1394 h 10000"/>
              <a:gd name="connsiteX10" fmla="*/ 9700 w 10000"/>
              <a:gd name="connsiteY10" fmla="*/ 1672 h 10000"/>
              <a:gd name="connsiteX11" fmla="*/ 10000 w 10000"/>
              <a:gd name="connsiteY11" fmla="*/ 1951 h 10000"/>
              <a:gd name="connsiteX12" fmla="*/ 10000 w 10000"/>
              <a:gd name="connsiteY12" fmla="*/ 1951 h 10000"/>
              <a:gd name="connsiteX13" fmla="*/ 10000 w 10000"/>
              <a:gd name="connsiteY13" fmla="*/ 2230 h 10000"/>
              <a:gd name="connsiteX14" fmla="*/ 9700 w 10000"/>
              <a:gd name="connsiteY14" fmla="*/ 2509 h 10000"/>
              <a:gd name="connsiteX15" fmla="*/ 9700 w 10000"/>
              <a:gd name="connsiteY15" fmla="*/ 2509 h 10000"/>
              <a:gd name="connsiteX16" fmla="*/ 9392 w 10000"/>
              <a:gd name="connsiteY16" fmla="*/ 2509 h 10000"/>
              <a:gd name="connsiteX17" fmla="*/ 9087 w 10000"/>
              <a:gd name="connsiteY17" fmla="*/ 2787 h 10000"/>
              <a:gd name="connsiteX18" fmla="*/ 8781 w 10000"/>
              <a:gd name="connsiteY18" fmla="*/ 3345 h 10000"/>
              <a:gd name="connsiteX19" fmla="*/ 8481 w 10000"/>
              <a:gd name="connsiteY19" fmla="*/ 3624 h 10000"/>
              <a:gd name="connsiteX20" fmla="*/ 8481 w 10000"/>
              <a:gd name="connsiteY20" fmla="*/ 4460 h 10000"/>
              <a:gd name="connsiteX21" fmla="*/ 8178 w 10000"/>
              <a:gd name="connsiteY21" fmla="*/ 4983 h 10000"/>
              <a:gd name="connsiteX22" fmla="*/ 7874 w 10000"/>
              <a:gd name="connsiteY22" fmla="*/ 5819 h 10000"/>
              <a:gd name="connsiteX23" fmla="*/ 7258 w 10000"/>
              <a:gd name="connsiteY23" fmla="*/ 7213 h 10000"/>
              <a:gd name="connsiteX24" fmla="*/ 6954 w 10000"/>
              <a:gd name="connsiteY24" fmla="*/ 8049 h 10000"/>
              <a:gd name="connsiteX25" fmla="*/ 6390 w 10000"/>
              <a:gd name="connsiteY25" fmla="*/ 8606 h 10000"/>
              <a:gd name="connsiteX26" fmla="*/ 6080 w 10000"/>
              <a:gd name="connsiteY26" fmla="*/ 9164 h 10000"/>
              <a:gd name="connsiteX27" fmla="*/ 5472 w 10000"/>
              <a:gd name="connsiteY27" fmla="*/ 9443 h 10000"/>
              <a:gd name="connsiteX28" fmla="*/ 4861 w 10000"/>
              <a:gd name="connsiteY28" fmla="*/ 9721 h 10000"/>
              <a:gd name="connsiteX29" fmla="*/ 4559 w 10000"/>
              <a:gd name="connsiteY29" fmla="*/ 10000 h 10000"/>
              <a:gd name="connsiteX30" fmla="*/ 4260 w 10000"/>
              <a:gd name="connsiteY30" fmla="*/ 10000 h 10000"/>
              <a:gd name="connsiteX31" fmla="*/ 3956 w 10000"/>
              <a:gd name="connsiteY31" fmla="*/ 10000 h 10000"/>
              <a:gd name="connsiteX32" fmla="*/ 3649 w 10000"/>
              <a:gd name="connsiteY32" fmla="*/ 10000 h 10000"/>
              <a:gd name="connsiteX33" fmla="*/ 3649 w 10000"/>
              <a:gd name="connsiteY33" fmla="*/ 9721 h 10000"/>
              <a:gd name="connsiteX34" fmla="*/ 3348 w 10000"/>
              <a:gd name="connsiteY34" fmla="*/ 9443 h 10000"/>
              <a:gd name="connsiteX35" fmla="*/ 3348 w 10000"/>
              <a:gd name="connsiteY35" fmla="*/ 9164 h 10000"/>
              <a:gd name="connsiteX36" fmla="*/ 3348 w 10000"/>
              <a:gd name="connsiteY36" fmla="*/ 8885 h 10000"/>
              <a:gd name="connsiteX37" fmla="*/ 3035 w 10000"/>
              <a:gd name="connsiteY37" fmla="*/ 8328 h 10000"/>
              <a:gd name="connsiteX38" fmla="*/ 2432 w 10000"/>
              <a:gd name="connsiteY38" fmla="*/ 7770 h 10000"/>
              <a:gd name="connsiteX39" fmla="*/ 1521 w 10000"/>
              <a:gd name="connsiteY39" fmla="*/ 7213 h 10000"/>
              <a:gd name="connsiteX40" fmla="*/ 911 w 10000"/>
              <a:gd name="connsiteY40" fmla="*/ 6934 h 10000"/>
              <a:gd name="connsiteX41" fmla="*/ 303 w 10000"/>
              <a:gd name="connsiteY41" fmla="*/ 6655 h 10000"/>
              <a:gd name="connsiteX42" fmla="*/ 0 w 10000"/>
              <a:gd name="connsiteY42" fmla="*/ 6376 h 10000"/>
              <a:gd name="connsiteX43" fmla="*/ 0 w 10000"/>
              <a:gd name="connsiteY43" fmla="*/ 6098 h 10000"/>
              <a:gd name="connsiteX44" fmla="*/ 303 w 10000"/>
              <a:gd name="connsiteY44" fmla="*/ 6098 h 10000"/>
              <a:gd name="connsiteX45" fmla="*/ 607 w 10000"/>
              <a:gd name="connsiteY45" fmla="*/ 6098 h 10000"/>
              <a:gd name="connsiteX46" fmla="*/ 1213 w 10000"/>
              <a:gd name="connsiteY46" fmla="*/ 6098 h 10000"/>
              <a:gd name="connsiteX47" fmla="*/ 1824 w 10000"/>
              <a:gd name="connsiteY47" fmla="*/ 6376 h 10000"/>
              <a:gd name="connsiteX48" fmla="*/ 2735 w 10000"/>
              <a:gd name="connsiteY48" fmla="*/ 6655 h 10000"/>
              <a:gd name="connsiteX49" fmla="*/ 3035 w 10000"/>
              <a:gd name="connsiteY49" fmla="*/ 6655 h 10000"/>
              <a:gd name="connsiteX50" fmla="*/ 3649 w 10000"/>
              <a:gd name="connsiteY50" fmla="*/ 6655 h 10000"/>
              <a:gd name="connsiteX51" fmla="*/ 3956 w 10000"/>
              <a:gd name="connsiteY51" fmla="*/ 6655 h 10000"/>
              <a:gd name="connsiteX52" fmla="*/ 4260 w 10000"/>
              <a:gd name="connsiteY52" fmla="*/ 6655 h 10000"/>
              <a:gd name="connsiteX53" fmla="*/ 4559 w 10000"/>
              <a:gd name="connsiteY53" fmla="*/ 6655 h 10000"/>
              <a:gd name="connsiteX54" fmla="*/ 4559 w 10000"/>
              <a:gd name="connsiteY54" fmla="*/ 6376 h 10000"/>
              <a:gd name="connsiteX55" fmla="*/ 4861 w 10000"/>
              <a:gd name="connsiteY55" fmla="*/ 6098 h 10000"/>
              <a:gd name="connsiteX56" fmla="*/ 5169 w 10000"/>
              <a:gd name="connsiteY56" fmla="*/ 5819 h 10000"/>
              <a:gd name="connsiteX57" fmla="*/ 5169 w 10000"/>
              <a:gd name="connsiteY57" fmla="*/ 5261 h 10000"/>
              <a:gd name="connsiteX58" fmla="*/ 5472 w 10000"/>
              <a:gd name="connsiteY58" fmla="*/ 4460 h 10000"/>
              <a:gd name="connsiteX59" fmla="*/ 5777 w 10000"/>
              <a:gd name="connsiteY59" fmla="*/ 3345 h 10000"/>
              <a:gd name="connsiteX60" fmla="*/ 6080 w 10000"/>
              <a:gd name="connsiteY60" fmla="*/ 2787 h 10000"/>
              <a:gd name="connsiteX61" fmla="*/ 6080 w 10000"/>
              <a:gd name="connsiteY61" fmla="*/ 2230 h 10000"/>
              <a:gd name="connsiteX62" fmla="*/ 6080 w 10000"/>
              <a:gd name="connsiteY62" fmla="*/ 1951 h 10000"/>
              <a:gd name="connsiteX63" fmla="*/ 6080 w 10000"/>
              <a:gd name="connsiteY63" fmla="*/ 1951 h 10000"/>
              <a:gd name="connsiteX64" fmla="*/ 5777 w 10000"/>
              <a:gd name="connsiteY64" fmla="*/ 1951 h 10000"/>
              <a:gd name="connsiteX0" fmla="*/ 4559 w 10000"/>
              <a:gd name="connsiteY0" fmla="*/ 557 h 10000"/>
              <a:gd name="connsiteX1" fmla="*/ 5472 w 10000"/>
              <a:gd name="connsiteY1" fmla="*/ 279 h 10000"/>
              <a:gd name="connsiteX2" fmla="*/ 5777 w 10000"/>
              <a:gd name="connsiteY2" fmla="*/ 0 h 10000"/>
              <a:gd name="connsiteX3" fmla="*/ 6390 w 10000"/>
              <a:gd name="connsiteY3" fmla="*/ 0 h 10000"/>
              <a:gd name="connsiteX4" fmla="*/ 6654 w 10000"/>
              <a:gd name="connsiteY4" fmla="*/ 279 h 10000"/>
              <a:gd name="connsiteX5" fmla="*/ 7258 w 10000"/>
              <a:gd name="connsiteY5" fmla="*/ 279 h 10000"/>
              <a:gd name="connsiteX6" fmla="*/ 7566 w 10000"/>
              <a:gd name="connsiteY6" fmla="*/ 557 h 10000"/>
              <a:gd name="connsiteX7" fmla="*/ 8481 w 10000"/>
              <a:gd name="connsiteY7" fmla="*/ 836 h 10000"/>
              <a:gd name="connsiteX8" fmla="*/ 9087 w 10000"/>
              <a:gd name="connsiteY8" fmla="*/ 1394 h 10000"/>
              <a:gd name="connsiteX9" fmla="*/ 9700 w 10000"/>
              <a:gd name="connsiteY9" fmla="*/ 1672 h 10000"/>
              <a:gd name="connsiteX10" fmla="*/ 10000 w 10000"/>
              <a:gd name="connsiteY10" fmla="*/ 1951 h 10000"/>
              <a:gd name="connsiteX11" fmla="*/ 10000 w 10000"/>
              <a:gd name="connsiteY11" fmla="*/ 1951 h 10000"/>
              <a:gd name="connsiteX12" fmla="*/ 10000 w 10000"/>
              <a:gd name="connsiteY12" fmla="*/ 2230 h 10000"/>
              <a:gd name="connsiteX13" fmla="*/ 9700 w 10000"/>
              <a:gd name="connsiteY13" fmla="*/ 2509 h 10000"/>
              <a:gd name="connsiteX14" fmla="*/ 9700 w 10000"/>
              <a:gd name="connsiteY14" fmla="*/ 2509 h 10000"/>
              <a:gd name="connsiteX15" fmla="*/ 9392 w 10000"/>
              <a:gd name="connsiteY15" fmla="*/ 2509 h 10000"/>
              <a:gd name="connsiteX16" fmla="*/ 9087 w 10000"/>
              <a:gd name="connsiteY16" fmla="*/ 2787 h 10000"/>
              <a:gd name="connsiteX17" fmla="*/ 8781 w 10000"/>
              <a:gd name="connsiteY17" fmla="*/ 3345 h 10000"/>
              <a:gd name="connsiteX18" fmla="*/ 8481 w 10000"/>
              <a:gd name="connsiteY18" fmla="*/ 3624 h 10000"/>
              <a:gd name="connsiteX19" fmla="*/ 8481 w 10000"/>
              <a:gd name="connsiteY19" fmla="*/ 4460 h 10000"/>
              <a:gd name="connsiteX20" fmla="*/ 8178 w 10000"/>
              <a:gd name="connsiteY20" fmla="*/ 4983 h 10000"/>
              <a:gd name="connsiteX21" fmla="*/ 7874 w 10000"/>
              <a:gd name="connsiteY21" fmla="*/ 5819 h 10000"/>
              <a:gd name="connsiteX22" fmla="*/ 7258 w 10000"/>
              <a:gd name="connsiteY22" fmla="*/ 7213 h 10000"/>
              <a:gd name="connsiteX23" fmla="*/ 6954 w 10000"/>
              <a:gd name="connsiteY23" fmla="*/ 8049 h 10000"/>
              <a:gd name="connsiteX24" fmla="*/ 6390 w 10000"/>
              <a:gd name="connsiteY24" fmla="*/ 8606 h 10000"/>
              <a:gd name="connsiteX25" fmla="*/ 6080 w 10000"/>
              <a:gd name="connsiteY25" fmla="*/ 9164 h 10000"/>
              <a:gd name="connsiteX26" fmla="*/ 5472 w 10000"/>
              <a:gd name="connsiteY26" fmla="*/ 9443 h 10000"/>
              <a:gd name="connsiteX27" fmla="*/ 4861 w 10000"/>
              <a:gd name="connsiteY27" fmla="*/ 9721 h 10000"/>
              <a:gd name="connsiteX28" fmla="*/ 4559 w 10000"/>
              <a:gd name="connsiteY28" fmla="*/ 10000 h 10000"/>
              <a:gd name="connsiteX29" fmla="*/ 4260 w 10000"/>
              <a:gd name="connsiteY29" fmla="*/ 10000 h 10000"/>
              <a:gd name="connsiteX30" fmla="*/ 3956 w 10000"/>
              <a:gd name="connsiteY30" fmla="*/ 10000 h 10000"/>
              <a:gd name="connsiteX31" fmla="*/ 3649 w 10000"/>
              <a:gd name="connsiteY31" fmla="*/ 10000 h 10000"/>
              <a:gd name="connsiteX32" fmla="*/ 3649 w 10000"/>
              <a:gd name="connsiteY32" fmla="*/ 9721 h 10000"/>
              <a:gd name="connsiteX33" fmla="*/ 3348 w 10000"/>
              <a:gd name="connsiteY33" fmla="*/ 9443 h 10000"/>
              <a:gd name="connsiteX34" fmla="*/ 3348 w 10000"/>
              <a:gd name="connsiteY34" fmla="*/ 9164 h 10000"/>
              <a:gd name="connsiteX35" fmla="*/ 3348 w 10000"/>
              <a:gd name="connsiteY35" fmla="*/ 8885 h 10000"/>
              <a:gd name="connsiteX36" fmla="*/ 3035 w 10000"/>
              <a:gd name="connsiteY36" fmla="*/ 8328 h 10000"/>
              <a:gd name="connsiteX37" fmla="*/ 2432 w 10000"/>
              <a:gd name="connsiteY37" fmla="*/ 7770 h 10000"/>
              <a:gd name="connsiteX38" fmla="*/ 1521 w 10000"/>
              <a:gd name="connsiteY38" fmla="*/ 7213 h 10000"/>
              <a:gd name="connsiteX39" fmla="*/ 911 w 10000"/>
              <a:gd name="connsiteY39" fmla="*/ 6934 h 10000"/>
              <a:gd name="connsiteX40" fmla="*/ 303 w 10000"/>
              <a:gd name="connsiteY40" fmla="*/ 6655 h 10000"/>
              <a:gd name="connsiteX41" fmla="*/ 0 w 10000"/>
              <a:gd name="connsiteY41" fmla="*/ 6376 h 10000"/>
              <a:gd name="connsiteX42" fmla="*/ 0 w 10000"/>
              <a:gd name="connsiteY42" fmla="*/ 6098 h 10000"/>
              <a:gd name="connsiteX43" fmla="*/ 303 w 10000"/>
              <a:gd name="connsiteY43" fmla="*/ 6098 h 10000"/>
              <a:gd name="connsiteX44" fmla="*/ 607 w 10000"/>
              <a:gd name="connsiteY44" fmla="*/ 6098 h 10000"/>
              <a:gd name="connsiteX45" fmla="*/ 1213 w 10000"/>
              <a:gd name="connsiteY45" fmla="*/ 6098 h 10000"/>
              <a:gd name="connsiteX46" fmla="*/ 1824 w 10000"/>
              <a:gd name="connsiteY46" fmla="*/ 6376 h 10000"/>
              <a:gd name="connsiteX47" fmla="*/ 2735 w 10000"/>
              <a:gd name="connsiteY47" fmla="*/ 6655 h 10000"/>
              <a:gd name="connsiteX48" fmla="*/ 3035 w 10000"/>
              <a:gd name="connsiteY48" fmla="*/ 6655 h 10000"/>
              <a:gd name="connsiteX49" fmla="*/ 3649 w 10000"/>
              <a:gd name="connsiteY49" fmla="*/ 6655 h 10000"/>
              <a:gd name="connsiteX50" fmla="*/ 3956 w 10000"/>
              <a:gd name="connsiteY50" fmla="*/ 6655 h 10000"/>
              <a:gd name="connsiteX51" fmla="*/ 4260 w 10000"/>
              <a:gd name="connsiteY51" fmla="*/ 6655 h 10000"/>
              <a:gd name="connsiteX52" fmla="*/ 4559 w 10000"/>
              <a:gd name="connsiteY52" fmla="*/ 6655 h 10000"/>
              <a:gd name="connsiteX53" fmla="*/ 4559 w 10000"/>
              <a:gd name="connsiteY53" fmla="*/ 6376 h 10000"/>
              <a:gd name="connsiteX54" fmla="*/ 4861 w 10000"/>
              <a:gd name="connsiteY54" fmla="*/ 6098 h 10000"/>
              <a:gd name="connsiteX55" fmla="*/ 5169 w 10000"/>
              <a:gd name="connsiteY55" fmla="*/ 5819 h 10000"/>
              <a:gd name="connsiteX56" fmla="*/ 5169 w 10000"/>
              <a:gd name="connsiteY56" fmla="*/ 5261 h 10000"/>
              <a:gd name="connsiteX57" fmla="*/ 5472 w 10000"/>
              <a:gd name="connsiteY57" fmla="*/ 4460 h 10000"/>
              <a:gd name="connsiteX58" fmla="*/ 5777 w 10000"/>
              <a:gd name="connsiteY58" fmla="*/ 3345 h 10000"/>
              <a:gd name="connsiteX59" fmla="*/ 6080 w 10000"/>
              <a:gd name="connsiteY59" fmla="*/ 2787 h 10000"/>
              <a:gd name="connsiteX60" fmla="*/ 6080 w 10000"/>
              <a:gd name="connsiteY60" fmla="*/ 2230 h 10000"/>
              <a:gd name="connsiteX61" fmla="*/ 6080 w 10000"/>
              <a:gd name="connsiteY61" fmla="*/ 1951 h 10000"/>
              <a:gd name="connsiteX62" fmla="*/ 6080 w 10000"/>
              <a:gd name="connsiteY62" fmla="*/ 1951 h 10000"/>
              <a:gd name="connsiteX63" fmla="*/ 5777 w 10000"/>
              <a:gd name="connsiteY63" fmla="*/ 1951 h 10000"/>
              <a:gd name="connsiteX0" fmla="*/ 4559 w 10000"/>
              <a:gd name="connsiteY0" fmla="*/ 557 h 10000"/>
              <a:gd name="connsiteX1" fmla="*/ 5777 w 10000"/>
              <a:gd name="connsiteY1" fmla="*/ 0 h 10000"/>
              <a:gd name="connsiteX2" fmla="*/ 6390 w 10000"/>
              <a:gd name="connsiteY2" fmla="*/ 0 h 10000"/>
              <a:gd name="connsiteX3" fmla="*/ 6654 w 10000"/>
              <a:gd name="connsiteY3" fmla="*/ 279 h 10000"/>
              <a:gd name="connsiteX4" fmla="*/ 7258 w 10000"/>
              <a:gd name="connsiteY4" fmla="*/ 279 h 10000"/>
              <a:gd name="connsiteX5" fmla="*/ 7566 w 10000"/>
              <a:gd name="connsiteY5" fmla="*/ 557 h 10000"/>
              <a:gd name="connsiteX6" fmla="*/ 8481 w 10000"/>
              <a:gd name="connsiteY6" fmla="*/ 836 h 10000"/>
              <a:gd name="connsiteX7" fmla="*/ 9087 w 10000"/>
              <a:gd name="connsiteY7" fmla="*/ 1394 h 10000"/>
              <a:gd name="connsiteX8" fmla="*/ 9700 w 10000"/>
              <a:gd name="connsiteY8" fmla="*/ 1672 h 10000"/>
              <a:gd name="connsiteX9" fmla="*/ 10000 w 10000"/>
              <a:gd name="connsiteY9" fmla="*/ 1951 h 10000"/>
              <a:gd name="connsiteX10" fmla="*/ 10000 w 10000"/>
              <a:gd name="connsiteY10" fmla="*/ 1951 h 10000"/>
              <a:gd name="connsiteX11" fmla="*/ 10000 w 10000"/>
              <a:gd name="connsiteY11" fmla="*/ 2230 h 10000"/>
              <a:gd name="connsiteX12" fmla="*/ 9700 w 10000"/>
              <a:gd name="connsiteY12" fmla="*/ 2509 h 10000"/>
              <a:gd name="connsiteX13" fmla="*/ 9700 w 10000"/>
              <a:gd name="connsiteY13" fmla="*/ 2509 h 10000"/>
              <a:gd name="connsiteX14" fmla="*/ 9392 w 10000"/>
              <a:gd name="connsiteY14" fmla="*/ 2509 h 10000"/>
              <a:gd name="connsiteX15" fmla="*/ 9087 w 10000"/>
              <a:gd name="connsiteY15" fmla="*/ 2787 h 10000"/>
              <a:gd name="connsiteX16" fmla="*/ 8781 w 10000"/>
              <a:gd name="connsiteY16" fmla="*/ 3345 h 10000"/>
              <a:gd name="connsiteX17" fmla="*/ 8481 w 10000"/>
              <a:gd name="connsiteY17" fmla="*/ 3624 h 10000"/>
              <a:gd name="connsiteX18" fmla="*/ 8481 w 10000"/>
              <a:gd name="connsiteY18" fmla="*/ 4460 h 10000"/>
              <a:gd name="connsiteX19" fmla="*/ 8178 w 10000"/>
              <a:gd name="connsiteY19" fmla="*/ 4983 h 10000"/>
              <a:gd name="connsiteX20" fmla="*/ 7874 w 10000"/>
              <a:gd name="connsiteY20" fmla="*/ 5819 h 10000"/>
              <a:gd name="connsiteX21" fmla="*/ 7258 w 10000"/>
              <a:gd name="connsiteY21" fmla="*/ 7213 h 10000"/>
              <a:gd name="connsiteX22" fmla="*/ 6954 w 10000"/>
              <a:gd name="connsiteY22" fmla="*/ 8049 h 10000"/>
              <a:gd name="connsiteX23" fmla="*/ 6390 w 10000"/>
              <a:gd name="connsiteY23" fmla="*/ 8606 h 10000"/>
              <a:gd name="connsiteX24" fmla="*/ 6080 w 10000"/>
              <a:gd name="connsiteY24" fmla="*/ 9164 h 10000"/>
              <a:gd name="connsiteX25" fmla="*/ 5472 w 10000"/>
              <a:gd name="connsiteY25" fmla="*/ 9443 h 10000"/>
              <a:gd name="connsiteX26" fmla="*/ 4861 w 10000"/>
              <a:gd name="connsiteY26" fmla="*/ 9721 h 10000"/>
              <a:gd name="connsiteX27" fmla="*/ 4559 w 10000"/>
              <a:gd name="connsiteY27" fmla="*/ 10000 h 10000"/>
              <a:gd name="connsiteX28" fmla="*/ 4260 w 10000"/>
              <a:gd name="connsiteY28" fmla="*/ 10000 h 10000"/>
              <a:gd name="connsiteX29" fmla="*/ 3956 w 10000"/>
              <a:gd name="connsiteY29" fmla="*/ 10000 h 10000"/>
              <a:gd name="connsiteX30" fmla="*/ 3649 w 10000"/>
              <a:gd name="connsiteY30" fmla="*/ 10000 h 10000"/>
              <a:gd name="connsiteX31" fmla="*/ 3649 w 10000"/>
              <a:gd name="connsiteY31" fmla="*/ 9721 h 10000"/>
              <a:gd name="connsiteX32" fmla="*/ 3348 w 10000"/>
              <a:gd name="connsiteY32" fmla="*/ 9443 h 10000"/>
              <a:gd name="connsiteX33" fmla="*/ 3348 w 10000"/>
              <a:gd name="connsiteY33" fmla="*/ 9164 h 10000"/>
              <a:gd name="connsiteX34" fmla="*/ 3348 w 10000"/>
              <a:gd name="connsiteY34" fmla="*/ 8885 h 10000"/>
              <a:gd name="connsiteX35" fmla="*/ 3035 w 10000"/>
              <a:gd name="connsiteY35" fmla="*/ 8328 h 10000"/>
              <a:gd name="connsiteX36" fmla="*/ 2432 w 10000"/>
              <a:gd name="connsiteY36" fmla="*/ 7770 h 10000"/>
              <a:gd name="connsiteX37" fmla="*/ 1521 w 10000"/>
              <a:gd name="connsiteY37" fmla="*/ 7213 h 10000"/>
              <a:gd name="connsiteX38" fmla="*/ 911 w 10000"/>
              <a:gd name="connsiteY38" fmla="*/ 6934 h 10000"/>
              <a:gd name="connsiteX39" fmla="*/ 303 w 10000"/>
              <a:gd name="connsiteY39" fmla="*/ 6655 h 10000"/>
              <a:gd name="connsiteX40" fmla="*/ 0 w 10000"/>
              <a:gd name="connsiteY40" fmla="*/ 6376 h 10000"/>
              <a:gd name="connsiteX41" fmla="*/ 0 w 10000"/>
              <a:gd name="connsiteY41" fmla="*/ 6098 h 10000"/>
              <a:gd name="connsiteX42" fmla="*/ 303 w 10000"/>
              <a:gd name="connsiteY42" fmla="*/ 6098 h 10000"/>
              <a:gd name="connsiteX43" fmla="*/ 607 w 10000"/>
              <a:gd name="connsiteY43" fmla="*/ 6098 h 10000"/>
              <a:gd name="connsiteX44" fmla="*/ 1213 w 10000"/>
              <a:gd name="connsiteY44" fmla="*/ 6098 h 10000"/>
              <a:gd name="connsiteX45" fmla="*/ 1824 w 10000"/>
              <a:gd name="connsiteY45" fmla="*/ 6376 h 10000"/>
              <a:gd name="connsiteX46" fmla="*/ 2735 w 10000"/>
              <a:gd name="connsiteY46" fmla="*/ 6655 h 10000"/>
              <a:gd name="connsiteX47" fmla="*/ 3035 w 10000"/>
              <a:gd name="connsiteY47" fmla="*/ 6655 h 10000"/>
              <a:gd name="connsiteX48" fmla="*/ 3649 w 10000"/>
              <a:gd name="connsiteY48" fmla="*/ 6655 h 10000"/>
              <a:gd name="connsiteX49" fmla="*/ 3956 w 10000"/>
              <a:gd name="connsiteY49" fmla="*/ 6655 h 10000"/>
              <a:gd name="connsiteX50" fmla="*/ 4260 w 10000"/>
              <a:gd name="connsiteY50" fmla="*/ 6655 h 10000"/>
              <a:gd name="connsiteX51" fmla="*/ 4559 w 10000"/>
              <a:gd name="connsiteY51" fmla="*/ 6655 h 10000"/>
              <a:gd name="connsiteX52" fmla="*/ 4559 w 10000"/>
              <a:gd name="connsiteY52" fmla="*/ 6376 h 10000"/>
              <a:gd name="connsiteX53" fmla="*/ 4861 w 10000"/>
              <a:gd name="connsiteY53" fmla="*/ 6098 h 10000"/>
              <a:gd name="connsiteX54" fmla="*/ 5169 w 10000"/>
              <a:gd name="connsiteY54" fmla="*/ 5819 h 10000"/>
              <a:gd name="connsiteX55" fmla="*/ 5169 w 10000"/>
              <a:gd name="connsiteY55" fmla="*/ 5261 h 10000"/>
              <a:gd name="connsiteX56" fmla="*/ 5472 w 10000"/>
              <a:gd name="connsiteY56" fmla="*/ 4460 h 10000"/>
              <a:gd name="connsiteX57" fmla="*/ 5777 w 10000"/>
              <a:gd name="connsiteY57" fmla="*/ 3345 h 10000"/>
              <a:gd name="connsiteX58" fmla="*/ 6080 w 10000"/>
              <a:gd name="connsiteY58" fmla="*/ 2787 h 10000"/>
              <a:gd name="connsiteX59" fmla="*/ 6080 w 10000"/>
              <a:gd name="connsiteY59" fmla="*/ 2230 h 10000"/>
              <a:gd name="connsiteX60" fmla="*/ 6080 w 10000"/>
              <a:gd name="connsiteY60" fmla="*/ 1951 h 10000"/>
              <a:gd name="connsiteX61" fmla="*/ 6080 w 10000"/>
              <a:gd name="connsiteY61" fmla="*/ 1951 h 10000"/>
              <a:gd name="connsiteX62" fmla="*/ 5777 w 10000"/>
              <a:gd name="connsiteY62" fmla="*/ 1951 h 10000"/>
              <a:gd name="connsiteX0" fmla="*/ 5777 w 10000"/>
              <a:gd name="connsiteY0" fmla="*/ 0 h 10000"/>
              <a:gd name="connsiteX1" fmla="*/ 6390 w 10000"/>
              <a:gd name="connsiteY1" fmla="*/ 0 h 10000"/>
              <a:gd name="connsiteX2" fmla="*/ 6654 w 10000"/>
              <a:gd name="connsiteY2" fmla="*/ 279 h 10000"/>
              <a:gd name="connsiteX3" fmla="*/ 7258 w 10000"/>
              <a:gd name="connsiteY3" fmla="*/ 279 h 10000"/>
              <a:gd name="connsiteX4" fmla="*/ 7566 w 10000"/>
              <a:gd name="connsiteY4" fmla="*/ 557 h 10000"/>
              <a:gd name="connsiteX5" fmla="*/ 8481 w 10000"/>
              <a:gd name="connsiteY5" fmla="*/ 836 h 10000"/>
              <a:gd name="connsiteX6" fmla="*/ 9087 w 10000"/>
              <a:gd name="connsiteY6" fmla="*/ 1394 h 10000"/>
              <a:gd name="connsiteX7" fmla="*/ 9700 w 10000"/>
              <a:gd name="connsiteY7" fmla="*/ 1672 h 10000"/>
              <a:gd name="connsiteX8" fmla="*/ 10000 w 10000"/>
              <a:gd name="connsiteY8" fmla="*/ 1951 h 10000"/>
              <a:gd name="connsiteX9" fmla="*/ 10000 w 10000"/>
              <a:gd name="connsiteY9" fmla="*/ 1951 h 10000"/>
              <a:gd name="connsiteX10" fmla="*/ 10000 w 10000"/>
              <a:gd name="connsiteY10" fmla="*/ 2230 h 10000"/>
              <a:gd name="connsiteX11" fmla="*/ 9700 w 10000"/>
              <a:gd name="connsiteY11" fmla="*/ 2509 h 10000"/>
              <a:gd name="connsiteX12" fmla="*/ 9700 w 10000"/>
              <a:gd name="connsiteY12" fmla="*/ 2509 h 10000"/>
              <a:gd name="connsiteX13" fmla="*/ 9392 w 10000"/>
              <a:gd name="connsiteY13" fmla="*/ 2509 h 10000"/>
              <a:gd name="connsiteX14" fmla="*/ 9087 w 10000"/>
              <a:gd name="connsiteY14" fmla="*/ 2787 h 10000"/>
              <a:gd name="connsiteX15" fmla="*/ 8781 w 10000"/>
              <a:gd name="connsiteY15" fmla="*/ 3345 h 10000"/>
              <a:gd name="connsiteX16" fmla="*/ 8481 w 10000"/>
              <a:gd name="connsiteY16" fmla="*/ 3624 h 10000"/>
              <a:gd name="connsiteX17" fmla="*/ 8481 w 10000"/>
              <a:gd name="connsiteY17" fmla="*/ 4460 h 10000"/>
              <a:gd name="connsiteX18" fmla="*/ 8178 w 10000"/>
              <a:gd name="connsiteY18" fmla="*/ 4983 h 10000"/>
              <a:gd name="connsiteX19" fmla="*/ 7874 w 10000"/>
              <a:gd name="connsiteY19" fmla="*/ 5819 h 10000"/>
              <a:gd name="connsiteX20" fmla="*/ 7258 w 10000"/>
              <a:gd name="connsiteY20" fmla="*/ 7213 h 10000"/>
              <a:gd name="connsiteX21" fmla="*/ 6954 w 10000"/>
              <a:gd name="connsiteY21" fmla="*/ 8049 h 10000"/>
              <a:gd name="connsiteX22" fmla="*/ 6390 w 10000"/>
              <a:gd name="connsiteY22" fmla="*/ 8606 h 10000"/>
              <a:gd name="connsiteX23" fmla="*/ 6080 w 10000"/>
              <a:gd name="connsiteY23" fmla="*/ 9164 h 10000"/>
              <a:gd name="connsiteX24" fmla="*/ 5472 w 10000"/>
              <a:gd name="connsiteY24" fmla="*/ 9443 h 10000"/>
              <a:gd name="connsiteX25" fmla="*/ 4861 w 10000"/>
              <a:gd name="connsiteY25" fmla="*/ 9721 h 10000"/>
              <a:gd name="connsiteX26" fmla="*/ 4559 w 10000"/>
              <a:gd name="connsiteY26" fmla="*/ 10000 h 10000"/>
              <a:gd name="connsiteX27" fmla="*/ 4260 w 10000"/>
              <a:gd name="connsiteY27" fmla="*/ 10000 h 10000"/>
              <a:gd name="connsiteX28" fmla="*/ 3956 w 10000"/>
              <a:gd name="connsiteY28" fmla="*/ 10000 h 10000"/>
              <a:gd name="connsiteX29" fmla="*/ 3649 w 10000"/>
              <a:gd name="connsiteY29" fmla="*/ 10000 h 10000"/>
              <a:gd name="connsiteX30" fmla="*/ 3649 w 10000"/>
              <a:gd name="connsiteY30" fmla="*/ 9721 h 10000"/>
              <a:gd name="connsiteX31" fmla="*/ 3348 w 10000"/>
              <a:gd name="connsiteY31" fmla="*/ 9443 h 10000"/>
              <a:gd name="connsiteX32" fmla="*/ 3348 w 10000"/>
              <a:gd name="connsiteY32" fmla="*/ 9164 h 10000"/>
              <a:gd name="connsiteX33" fmla="*/ 3348 w 10000"/>
              <a:gd name="connsiteY33" fmla="*/ 8885 h 10000"/>
              <a:gd name="connsiteX34" fmla="*/ 3035 w 10000"/>
              <a:gd name="connsiteY34" fmla="*/ 8328 h 10000"/>
              <a:gd name="connsiteX35" fmla="*/ 2432 w 10000"/>
              <a:gd name="connsiteY35" fmla="*/ 7770 h 10000"/>
              <a:gd name="connsiteX36" fmla="*/ 1521 w 10000"/>
              <a:gd name="connsiteY36" fmla="*/ 7213 h 10000"/>
              <a:gd name="connsiteX37" fmla="*/ 911 w 10000"/>
              <a:gd name="connsiteY37" fmla="*/ 6934 h 10000"/>
              <a:gd name="connsiteX38" fmla="*/ 303 w 10000"/>
              <a:gd name="connsiteY38" fmla="*/ 6655 h 10000"/>
              <a:gd name="connsiteX39" fmla="*/ 0 w 10000"/>
              <a:gd name="connsiteY39" fmla="*/ 6376 h 10000"/>
              <a:gd name="connsiteX40" fmla="*/ 0 w 10000"/>
              <a:gd name="connsiteY40" fmla="*/ 6098 h 10000"/>
              <a:gd name="connsiteX41" fmla="*/ 303 w 10000"/>
              <a:gd name="connsiteY41" fmla="*/ 6098 h 10000"/>
              <a:gd name="connsiteX42" fmla="*/ 607 w 10000"/>
              <a:gd name="connsiteY42" fmla="*/ 6098 h 10000"/>
              <a:gd name="connsiteX43" fmla="*/ 1213 w 10000"/>
              <a:gd name="connsiteY43" fmla="*/ 6098 h 10000"/>
              <a:gd name="connsiteX44" fmla="*/ 1824 w 10000"/>
              <a:gd name="connsiteY44" fmla="*/ 6376 h 10000"/>
              <a:gd name="connsiteX45" fmla="*/ 2735 w 10000"/>
              <a:gd name="connsiteY45" fmla="*/ 6655 h 10000"/>
              <a:gd name="connsiteX46" fmla="*/ 3035 w 10000"/>
              <a:gd name="connsiteY46" fmla="*/ 6655 h 10000"/>
              <a:gd name="connsiteX47" fmla="*/ 3649 w 10000"/>
              <a:gd name="connsiteY47" fmla="*/ 6655 h 10000"/>
              <a:gd name="connsiteX48" fmla="*/ 3956 w 10000"/>
              <a:gd name="connsiteY48" fmla="*/ 6655 h 10000"/>
              <a:gd name="connsiteX49" fmla="*/ 4260 w 10000"/>
              <a:gd name="connsiteY49" fmla="*/ 6655 h 10000"/>
              <a:gd name="connsiteX50" fmla="*/ 4559 w 10000"/>
              <a:gd name="connsiteY50" fmla="*/ 6655 h 10000"/>
              <a:gd name="connsiteX51" fmla="*/ 4559 w 10000"/>
              <a:gd name="connsiteY51" fmla="*/ 6376 h 10000"/>
              <a:gd name="connsiteX52" fmla="*/ 4861 w 10000"/>
              <a:gd name="connsiteY52" fmla="*/ 6098 h 10000"/>
              <a:gd name="connsiteX53" fmla="*/ 5169 w 10000"/>
              <a:gd name="connsiteY53" fmla="*/ 5819 h 10000"/>
              <a:gd name="connsiteX54" fmla="*/ 5169 w 10000"/>
              <a:gd name="connsiteY54" fmla="*/ 5261 h 10000"/>
              <a:gd name="connsiteX55" fmla="*/ 5472 w 10000"/>
              <a:gd name="connsiteY55" fmla="*/ 4460 h 10000"/>
              <a:gd name="connsiteX56" fmla="*/ 5777 w 10000"/>
              <a:gd name="connsiteY56" fmla="*/ 3345 h 10000"/>
              <a:gd name="connsiteX57" fmla="*/ 6080 w 10000"/>
              <a:gd name="connsiteY57" fmla="*/ 2787 h 10000"/>
              <a:gd name="connsiteX58" fmla="*/ 6080 w 10000"/>
              <a:gd name="connsiteY58" fmla="*/ 2230 h 10000"/>
              <a:gd name="connsiteX59" fmla="*/ 6080 w 10000"/>
              <a:gd name="connsiteY59" fmla="*/ 1951 h 10000"/>
              <a:gd name="connsiteX60" fmla="*/ 6080 w 10000"/>
              <a:gd name="connsiteY60" fmla="*/ 1951 h 10000"/>
              <a:gd name="connsiteX61" fmla="*/ 5777 w 10000"/>
              <a:gd name="connsiteY61" fmla="*/ 1951 h 10000"/>
              <a:gd name="connsiteX0" fmla="*/ 6390 w 10000"/>
              <a:gd name="connsiteY0" fmla="*/ 0 h 10000"/>
              <a:gd name="connsiteX1" fmla="*/ 6654 w 10000"/>
              <a:gd name="connsiteY1" fmla="*/ 279 h 10000"/>
              <a:gd name="connsiteX2" fmla="*/ 7258 w 10000"/>
              <a:gd name="connsiteY2" fmla="*/ 279 h 10000"/>
              <a:gd name="connsiteX3" fmla="*/ 7566 w 10000"/>
              <a:gd name="connsiteY3" fmla="*/ 557 h 10000"/>
              <a:gd name="connsiteX4" fmla="*/ 8481 w 10000"/>
              <a:gd name="connsiteY4" fmla="*/ 836 h 10000"/>
              <a:gd name="connsiteX5" fmla="*/ 9087 w 10000"/>
              <a:gd name="connsiteY5" fmla="*/ 1394 h 10000"/>
              <a:gd name="connsiteX6" fmla="*/ 9700 w 10000"/>
              <a:gd name="connsiteY6" fmla="*/ 1672 h 10000"/>
              <a:gd name="connsiteX7" fmla="*/ 10000 w 10000"/>
              <a:gd name="connsiteY7" fmla="*/ 1951 h 10000"/>
              <a:gd name="connsiteX8" fmla="*/ 10000 w 10000"/>
              <a:gd name="connsiteY8" fmla="*/ 1951 h 10000"/>
              <a:gd name="connsiteX9" fmla="*/ 10000 w 10000"/>
              <a:gd name="connsiteY9" fmla="*/ 2230 h 10000"/>
              <a:gd name="connsiteX10" fmla="*/ 9700 w 10000"/>
              <a:gd name="connsiteY10" fmla="*/ 2509 h 10000"/>
              <a:gd name="connsiteX11" fmla="*/ 9700 w 10000"/>
              <a:gd name="connsiteY11" fmla="*/ 2509 h 10000"/>
              <a:gd name="connsiteX12" fmla="*/ 9392 w 10000"/>
              <a:gd name="connsiteY12" fmla="*/ 2509 h 10000"/>
              <a:gd name="connsiteX13" fmla="*/ 9087 w 10000"/>
              <a:gd name="connsiteY13" fmla="*/ 2787 h 10000"/>
              <a:gd name="connsiteX14" fmla="*/ 8781 w 10000"/>
              <a:gd name="connsiteY14" fmla="*/ 3345 h 10000"/>
              <a:gd name="connsiteX15" fmla="*/ 8481 w 10000"/>
              <a:gd name="connsiteY15" fmla="*/ 3624 h 10000"/>
              <a:gd name="connsiteX16" fmla="*/ 8481 w 10000"/>
              <a:gd name="connsiteY16" fmla="*/ 4460 h 10000"/>
              <a:gd name="connsiteX17" fmla="*/ 8178 w 10000"/>
              <a:gd name="connsiteY17" fmla="*/ 4983 h 10000"/>
              <a:gd name="connsiteX18" fmla="*/ 7874 w 10000"/>
              <a:gd name="connsiteY18" fmla="*/ 5819 h 10000"/>
              <a:gd name="connsiteX19" fmla="*/ 7258 w 10000"/>
              <a:gd name="connsiteY19" fmla="*/ 7213 h 10000"/>
              <a:gd name="connsiteX20" fmla="*/ 6954 w 10000"/>
              <a:gd name="connsiteY20" fmla="*/ 8049 h 10000"/>
              <a:gd name="connsiteX21" fmla="*/ 6390 w 10000"/>
              <a:gd name="connsiteY21" fmla="*/ 8606 h 10000"/>
              <a:gd name="connsiteX22" fmla="*/ 6080 w 10000"/>
              <a:gd name="connsiteY22" fmla="*/ 9164 h 10000"/>
              <a:gd name="connsiteX23" fmla="*/ 5472 w 10000"/>
              <a:gd name="connsiteY23" fmla="*/ 9443 h 10000"/>
              <a:gd name="connsiteX24" fmla="*/ 4861 w 10000"/>
              <a:gd name="connsiteY24" fmla="*/ 9721 h 10000"/>
              <a:gd name="connsiteX25" fmla="*/ 4559 w 10000"/>
              <a:gd name="connsiteY25" fmla="*/ 10000 h 10000"/>
              <a:gd name="connsiteX26" fmla="*/ 4260 w 10000"/>
              <a:gd name="connsiteY26" fmla="*/ 10000 h 10000"/>
              <a:gd name="connsiteX27" fmla="*/ 3956 w 10000"/>
              <a:gd name="connsiteY27" fmla="*/ 10000 h 10000"/>
              <a:gd name="connsiteX28" fmla="*/ 3649 w 10000"/>
              <a:gd name="connsiteY28" fmla="*/ 10000 h 10000"/>
              <a:gd name="connsiteX29" fmla="*/ 3649 w 10000"/>
              <a:gd name="connsiteY29" fmla="*/ 9721 h 10000"/>
              <a:gd name="connsiteX30" fmla="*/ 3348 w 10000"/>
              <a:gd name="connsiteY30" fmla="*/ 9443 h 10000"/>
              <a:gd name="connsiteX31" fmla="*/ 3348 w 10000"/>
              <a:gd name="connsiteY31" fmla="*/ 9164 h 10000"/>
              <a:gd name="connsiteX32" fmla="*/ 3348 w 10000"/>
              <a:gd name="connsiteY32" fmla="*/ 8885 h 10000"/>
              <a:gd name="connsiteX33" fmla="*/ 3035 w 10000"/>
              <a:gd name="connsiteY33" fmla="*/ 8328 h 10000"/>
              <a:gd name="connsiteX34" fmla="*/ 2432 w 10000"/>
              <a:gd name="connsiteY34" fmla="*/ 7770 h 10000"/>
              <a:gd name="connsiteX35" fmla="*/ 1521 w 10000"/>
              <a:gd name="connsiteY35" fmla="*/ 7213 h 10000"/>
              <a:gd name="connsiteX36" fmla="*/ 911 w 10000"/>
              <a:gd name="connsiteY36" fmla="*/ 6934 h 10000"/>
              <a:gd name="connsiteX37" fmla="*/ 303 w 10000"/>
              <a:gd name="connsiteY37" fmla="*/ 6655 h 10000"/>
              <a:gd name="connsiteX38" fmla="*/ 0 w 10000"/>
              <a:gd name="connsiteY38" fmla="*/ 6376 h 10000"/>
              <a:gd name="connsiteX39" fmla="*/ 0 w 10000"/>
              <a:gd name="connsiteY39" fmla="*/ 6098 h 10000"/>
              <a:gd name="connsiteX40" fmla="*/ 303 w 10000"/>
              <a:gd name="connsiteY40" fmla="*/ 6098 h 10000"/>
              <a:gd name="connsiteX41" fmla="*/ 607 w 10000"/>
              <a:gd name="connsiteY41" fmla="*/ 6098 h 10000"/>
              <a:gd name="connsiteX42" fmla="*/ 1213 w 10000"/>
              <a:gd name="connsiteY42" fmla="*/ 6098 h 10000"/>
              <a:gd name="connsiteX43" fmla="*/ 1824 w 10000"/>
              <a:gd name="connsiteY43" fmla="*/ 6376 h 10000"/>
              <a:gd name="connsiteX44" fmla="*/ 2735 w 10000"/>
              <a:gd name="connsiteY44" fmla="*/ 6655 h 10000"/>
              <a:gd name="connsiteX45" fmla="*/ 3035 w 10000"/>
              <a:gd name="connsiteY45" fmla="*/ 6655 h 10000"/>
              <a:gd name="connsiteX46" fmla="*/ 3649 w 10000"/>
              <a:gd name="connsiteY46" fmla="*/ 6655 h 10000"/>
              <a:gd name="connsiteX47" fmla="*/ 3956 w 10000"/>
              <a:gd name="connsiteY47" fmla="*/ 6655 h 10000"/>
              <a:gd name="connsiteX48" fmla="*/ 4260 w 10000"/>
              <a:gd name="connsiteY48" fmla="*/ 6655 h 10000"/>
              <a:gd name="connsiteX49" fmla="*/ 4559 w 10000"/>
              <a:gd name="connsiteY49" fmla="*/ 6655 h 10000"/>
              <a:gd name="connsiteX50" fmla="*/ 4559 w 10000"/>
              <a:gd name="connsiteY50" fmla="*/ 6376 h 10000"/>
              <a:gd name="connsiteX51" fmla="*/ 4861 w 10000"/>
              <a:gd name="connsiteY51" fmla="*/ 6098 h 10000"/>
              <a:gd name="connsiteX52" fmla="*/ 5169 w 10000"/>
              <a:gd name="connsiteY52" fmla="*/ 5819 h 10000"/>
              <a:gd name="connsiteX53" fmla="*/ 5169 w 10000"/>
              <a:gd name="connsiteY53" fmla="*/ 5261 h 10000"/>
              <a:gd name="connsiteX54" fmla="*/ 5472 w 10000"/>
              <a:gd name="connsiteY54" fmla="*/ 4460 h 10000"/>
              <a:gd name="connsiteX55" fmla="*/ 5777 w 10000"/>
              <a:gd name="connsiteY55" fmla="*/ 3345 h 10000"/>
              <a:gd name="connsiteX56" fmla="*/ 6080 w 10000"/>
              <a:gd name="connsiteY56" fmla="*/ 2787 h 10000"/>
              <a:gd name="connsiteX57" fmla="*/ 6080 w 10000"/>
              <a:gd name="connsiteY57" fmla="*/ 2230 h 10000"/>
              <a:gd name="connsiteX58" fmla="*/ 6080 w 10000"/>
              <a:gd name="connsiteY58" fmla="*/ 1951 h 10000"/>
              <a:gd name="connsiteX59" fmla="*/ 6080 w 10000"/>
              <a:gd name="connsiteY59" fmla="*/ 1951 h 10000"/>
              <a:gd name="connsiteX60" fmla="*/ 5777 w 10000"/>
              <a:gd name="connsiteY60" fmla="*/ 1951 h 10000"/>
              <a:gd name="connsiteX0" fmla="*/ 6390 w 10000"/>
              <a:gd name="connsiteY0" fmla="*/ 0 h 10000"/>
              <a:gd name="connsiteX1" fmla="*/ 6654 w 10000"/>
              <a:gd name="connsiteY1" fmla="*/ 279 h 10000"/>
              <a:gd name="connsiteX2" fmla="*/ 7258 w 10000"/>
              <a:gd name="connsiteY2" fmla="*/ 279 h 10000"/>
              <a:gd name="connsiteX3" fmla="*/ 7566 w 10000"/>
              <a:gd name="connsiteY3" fmla="*/ 557 h 10000"/>
              <a:gd name="connsiteX4" fmla="*/ 8481 w 10000"/>
              <a:gd name="connsiteY4" fmla="*/ 836 h 10000"/>
              <a:gd name="connsiteX5" fmla="*/ 9087 w 10000"/>
              <a:gd name="connsiteY5" fmla="*/ 1394 h 10000"/>
              <a:gd name="connsiteX6" fmla="*/ 9700 w 10000"/>
              <a:gd name="connsiteY6" fmla="*/ 1672 h 10000"/>
              <a:gd name="connsiteX7" fmla="*/ 10000 w 10000"/>
              <a:gd name="connsiteY7" fmla="*/ 1951 h 10000"/>
              <a:gd name="connsiteX8" fmla="*/ 10000 w 10000"/>
              <a:gd name="connsiteY8" fmla="*/ 1951 h 10000"/>
              <a:gd name="connsiteX9" fmla="*/ 10000 w 10000"/>
              <a:gd name="connsiteY9" fmla="*/ 2230 h 10000"/>
              <a:gd name="connsiteX10" fmla="*/ 9700 w 10000"/>
              <a:gd name="connsiteY10" fmla="*/ 2509 h 10000"/>
              <a:gd name="connsiteX11" fmla="*/ 9700 w 10000"/>
              <a:gd name="connsiteY11" fmla="*/ 2509 h 10000"/>
              <a:gd name="connsiteX12" fmla="*/ 9392 w 10000"/>
              <a:gd name="connsiteY12" fmla="*/ 2509 h 10000"/>
              <a:gd name="connsiteX13" fmla="*/ 9087 w 10000"/>
              <a:gd name="connsiteY13" fmla="*/ 2787 h 10000"/>
              <a:gd name="connsiteX14" fmla="*/ 8781 w 10000"/>
              <a:gd name="connsiteY14" fmla="*/ 3345 h 10000"/>
              <a:gd name="connsiteX15" fmla="*/ 8481 w 10000"/>
              <a:gd name="connsiteY15" fmla="*/ 3624 h 10000"/>
              <a:gd name="connsiteX16" fmla="*/ 8481 w 10000"/>
              <a:gd name="connsiteY16" fmla="*/ 4460 h 10000"/>
              <a:gd name="connsiteX17" fmla="*/ 8178 w 10000"/>
              <a:gd name="connsiteY17" fmla="*/ 4983 h 10000"/>
              <a:gd name="connsiteX18" fmla="*/ 7874 w 10000"/>
              <a:gd name="connsiteY18" fmla="*/ 5819 h 10000"/>
              <a:gd name="connsiteX19" fmla="*/ 7258 w 10000"/>
              <a:gd name="connsiteY19" fmla="*/ 7213 h 10000"/>
              <a:gd name="connsiteX20" fmla="*/ 6954 w 10000"/>
              <a:gd name="connsiteY20" fmla="*/ 8049 h 10000"/>
              <a:gd name="connsiteX21" fmla="*/ 6390 w 10000"/>
              <a:gd name="connsiteY21" fmla="*/ 8606 h 10000"/>
              <a:gd name="connsiteX22" fmla="*/ 6080 w 10000"/>
              <a:gd name="connsiteY22" fmla="*/ 9164 h 10000"/>
              <a:gd name="connsiteX23" fmla="*/ 5472 w 10000"/>
              <a:gd name="connsiteY23" fmla="*/ 9443 h 10000"/>
              <a:gd name="connsiteX24" fmla="*/ 4861 w 10000"/>
              <a:gd name="connsiteY24" fmla="*/ 9721 h 10000"/>
              <a:gd name="connsiteX25" fmla="*/ 4559 w 10000"/>
              <a:gd name="connsiteY25" fmla="*/ 10000 h 10000"/>
              <a:gd name="connsiteX26" fmla="*/ 4260 w 10000"/>
              <a:gd name="connsiteY26" fmla="*/ 10000 h 10000"/>
              <a:gd name="connsiteX27" fmla="*/ 3956 w 10000"/>
              <a:gd name="connsiteY27" fmla="*/ 10000 h 10000"/>
              <a:gd name="connsiteX28" fmla="*/ 3649 w 10000"/>
              <a:gd name="connsiteY28" fmla="*/ 10000 h 10000"/>
              <a:gd name="connsiteX29" fmla="*/ 3649 w 10000"/>
              <a:gd name="connsiteY29" fmla="*/ 9721 h 10000"/>
              <a:gd name="connsiteX30" fmla="*/ 3348 w 10000"/>
              <a:gd name="connsiteY30" fmla="*/ 9443 h 10000"/>
              <a:gd name="connsiteX31" fmla="*/ 3348 w 10000"/>
              <a:gd name="connsiteY31" fmla="*/ 9164 h 10000"/>
              <a:gd name="connsiteX32" fmla="*/ 3348 w 10000"/>
              <a:gd name="connsiteY32" fmla="*/ 8885 h 10000"/>
              <a:gd name="connsiteX33" fmla="*/ 3035 w 10000"/>
              <a:gd name="connsiteY33" fmla="*/ 8328 h 10000"/>
              <a:gd name="connsiteX34" fmla="*/ 2432 w 10000"/>
              <a:gd name="connsiteY34" fmla="*/ 7770 h 10000"/>
              <a:gd name="connsiteX35" fmla="*/ 1521 w 10000"/>
              <a:gd name="connsiteY35" fmla="*/ 7213 h 10000"/>
              <a:gd name="connsiteX36" fmla="*/ 911 w 10000"/>
              <a:gd name="connsiteY36" fmla="*/ 6934 h 10000"/>
              <a:gd name="connsiteX37" fmla="*/ 303 w 10000"/>
              <a:gd name="connsiteY37" fmla="*/ 6655 h 10000"/>
              <a:gd name="connsiteX38" fmla="*/ 0 w 10000"/>
              <a:gd name="connsiteY38" fmla="*/ 6376 h 10000"/>
              <a:gd name="connsiteX39" fmla="*/ 0 w 10000"/>
              <a:gd name="connsiteY39" fmla="*/ 6098 h 10000"/>
              <a:gd name="connsiteX40" fmla="*/ 303 w 10000"/>
              <a:gd name="connsiteY40" fmla="*/ 6098 h 10000"/>
              <a:gd name="connsiteX41" fmla="*/ 1213 w 10000"/>
              <a:gd name="connsiteY41" fmla="*/ 6098 h 10000"/>
              <a:gd name="connsiteX42" fmla="*/ 1824 w 10000"/>
              <a:gd name="connsiteY42" fmla="*/ 6376 h 10000"/>
              <a:gd name="connsiteX43" fmla="*/ 2735 w 10000"/>
              <a:gd name="connsiteY43" fmla="*/ 6655 h 10000"/>
              <a:gd name="connsiteX44" fmla="*/ 3035 w 10000"/>
              <a:gd name="connsiteY44" fmla="*/ 6655 h 10000"/>
              <a:gd name="connsiteX45" fmla="*/ 3649 w 10000"/>
              <a:gd name="connsiteY45" fmla="*/ 6655 h 10000"/>
              <a:gd name="connsiteX46" fmla="*/ 3956 w 10000"/>
              <a:gd name="connsiteY46" fmla="*/ 6655 h 10000"/>
              <a:gd name="connsiteX47" fmla="*/ 4260 w 10000"/>
              <a:gd name="connsiteY47" fmla="*/ 6655 h 10000"/>
              <a:gd name="connsiteX48" fmla="*/ 4559 w 10000"/>
              <a:gd name="connsiteY48" fmla="*/ 6655 h 10000"/>
              <a:gd name="connsiteX49" fmla="*/ 4559 w 10000"/>
              <a:gd name="connsiteY49" fmla="*/ 6376 h 10000"/>
              <a:gd name="connsiteX50" fmla="*/ 4861 w 10000"/>
              <a:gd name="connsiteY50" fmla="*/ 6098 h 10000"/>
              <a:gd name="connsiteX51" fmla="*/ 5169 w 10000"/>
              <a:gd name="connsiteY51" fmla="*/ 5819 h 10000"/>
              <a:gd name="connsiteX52" fmla="*/ 5169 w 10000"/>
              <a:gd name="connsiteY52" fmla="*/ 5261 h 10000"/>
              <a:gd name="connsiteX53" fmla="*/ 5472 w 10000"/>
              <a:gd name="connsiteY53" fmla="*/ 4460 h 10000"/>
              <a:gd name="connsiteX54" fmla="*/ 5777 w 10000"/>
              <a:gd name="connsiteY54" fmla="*/ 3345 h 10000"/>
              <a:gd name="connsiteX55" fmla="*/ 6080 w 10000"/>
              <a:gd name="connsiteY55" fmla="*/ 2787 h 10000"/>
              <a:gd name="connsiteX56" fmla="*/ 6080 w 10000"/>
              <a:gd name="connsiteY56" fmla="*/ 2230 h 10000"/>
              <a:gd name="connsiteX57" fmla="*/ 6080 w 10000"/>
              <a:gd name="connsiteY57" fmla="*/ 1951 h 10000"/>
              <a:gd name="connsiteX58" fmla="*/ 6080 w 10000"/>
              <a:gd name="connsiteY58" fmla="*/ 1951 h 10000"/>
              <a:gd name="connsiteX59" fmla="*/ 5777 w 10000"/>
              <a:gd name="connsiteY59" fmla="*/ 1951 h 10000"/>
              <a:gd name="connsiteX0" fmla="*/ 6390 w 10000"/>
              <a:gd name="connsiteY0" fmla="*/ 0 h 10000"/>
              <a:gd name="connsiteX1" fmla="*/ 6654 w 10000"/>
              <a:gd name="connsiteY1" fmla="*/ 279 h 10000"/>
              <a:gd name="connsiteX2" fmla="*/ 7258 w 10000"/>
              <a:gd name="connsiteY2" fmla="*/ 279 h 10000"/>
              <a:gd name="connsiteX3" fmla="*/ 7566 w 10000"/>
              <a:gd name="connsiteY3" fmla="*/ 557 h 10000"/>
              <a:gd name="connsiteX4" fmla="*/ 8481 w 10000"/>
              <a:gd name="connsiteY4" fmla="*/ 836 h 10000"/>
              <a:gd name="connsiteX5" fmla="*/ 9087 w 10000"/>
              <a:gd name="connsiteY5" fmla="*/ 1394 h 10000"/>
              <a:gd name="connsiteX6" fmla="*/ 9700 w 10000"/>
              <a:gd name="connsiteY6" fmla="*/ 1672 h 10000"/>
              <a:gd name="connsiteX7" fmla="*/ 10000 w 10000"/>
              <a:gd name="connsiteY7" fmla="*/ 1951 h 10000"/>
              <a:gd name="connsiteX8" fmla="*/ 10000 w 10000"/>
              <a:gd name="connsiteY8" fmla="*/ 1951 h 10000"/>
              <a:gd name="connsiteX9" fmla="*/ 10000 w 10000"/>
              <a:gd name="connsiteY9" fmla="*/ 2230 h 10000"/>
              <a:gd name="connsiteX10" fmla="*/ 9700 w 10000"/>
              <a:gd name="connsiteY10" fmla="*/ 2509 h 10000"/>
              <a:gd name="connsiteX11" fmla="*/ 9700 w 10000"/>
              <a:gd name="connsiteY11" fmla="*/ 2509 h 10000"/>
              <a:gd name="connsiteX12" fmla="*/ 9392 w 10000"/>
              <a:gd name="connsiteY12" fmla="*/ 2509 h 10000"/>
              <a:gd name="connsiteX13" fmla="*/ 9087 w 10000"/>
              <a:gd name="connsiteY13" fmla="*/ 2787 h 10000"/>
              <a:gd name="connsiteX14" fmla="*/ 8781 w 10000"/>
              <a:gd name="connsiteY14" fmla="*/ 3345 h 10000"/>
              <a:gd name="connsiteX15" fmla="*/ 8481 w 10000"/>
              <a:gd name="connsiteY15" fmla="*/ 3624 h 10000"/>
              <a:gd name="connsiteX16" fmla="*/ 8481 w 10000"/>
              <a:gd name="connsiteY16" fmla="*/ 4460 h 10000"/>
              <a:gd name="connsiteX17" fmla="*/ 8178 w 10000"/>
              <a:gd name="connsiteY17" fmla="*/ 4983 h 10000"/>
              <a:gd name="connsiteX18" fmla="*/ 7874 w 10000"/>
              <a:gd name="connsiteY18" fmla="*/ 5819 h 10000"/>
              <a:gd name="connsiteX19" fmla="*/ 7258 w 10000"/>
              <a:gd name="connsiteY19" fmla="*/ 7213 h 10000"/>
              <a:gd name="connsiteX20" fmla="*/ 6954 w 10000"/>
              <a:gd name="connsiteY20" fmla="*/ 8049 h 10000"/>
              <a:gd name="connsiteX21" fmla="*/ 6390 w 10000"/>
              <a:gd name="connsiteY21" fmla="*/ 8606 h 10000"/>
              <a:gd name="connsiteX22" fmla="*/ 6080 w 10000"/>
              <a:gd name="connsiteY22" fmla="*/ 9164 h 10000"/>
              <a:gd name="connsiteX23" fmla="*/ 5472 w 10000"/>
              <a:gd name="connsiteY23" fmla="*/ 9443 h 10000"/>
              <a:gd name="connsiteX24" fmla="*/ 4861 w 10000"/>
              <a:gd name="connsiteY24" fmla="*/ 9721 h 10000"/>
              <a:gd name="connsiteX25" fmla="*/ 4559 w 10000"/>
              <a:gd name="connsiteY25" fmla="*/ 10000 h 10000"/>
              <a:gd name="connsiteX26" fmla="*/ 4260 w 10000"/>
              <a:gd name="connsiteY26" fmla="*/ 10000 h 10000"/>
              <a:gd name="connsiteX27" fmla="*/ 3956 w 10000"/>
              <a:gd name="connsiteY27" fmla="*/ 10000 h 10000"/>
              <a:gd name="connsiteX28" fmla="*/ 3649 w 10000"/>
              <a:gd name="connsiteY28" fmla="*/ 10000 h 10000"/>
              <a:gd name="connsiteX29" fmla="*/ 3649 w 10000"/>
              <a:gd name="connsiteY29" fmla="*/ 9721 h 10000"/>
              <a:gd name="connsiteX30" fmla="*/ 3348 w 10000"/>
              <a:gd name="connsiteY30" fmla="*/ 9443 h 10000"/>
              <a:gd name="connsiteX31" fmla="*/ 3348 w 10000"/>
              <a:gd name="connsiteY31" fmla="*/ 9164 h 10000"/>
              <a:gd name="connsiteX32" fmla="*/ 3348 w 10000"/>
              <a:gd name="connsiteY32" fmla="*/ 8885 h 10000"/>
              <a:gd name="connsiteX33" fmla="*/ 3035 w 10000"/>
              <a:gd name="connsiteY33" fmla="*/ 8328 h 10000"/>
              <a:gd name="connsiteX34" fmla="*/ 2432 w 10000"/>
              <a:gd name="connsiteY34" fmla="*/ 7770 h 10000"/>
              <a:gd name="connsiteX35" fmla="*/ 1521 w 10000"/>
              <a:gd name="connsiteY35" fmla="*/ 7213 h 10000"/>
              <a:gd name="connsiteX36" fmla="*/ 911 w 10000"/>
              <a:gd name="connsiteY36" fmla="*/ 6934 h 10000"/>
              <a:gd name="connsiteX37" fmla="*/ 303 w 10000"/>
              <a:gd name="connsiteY37" fmla="*/ 6655 h 10000"/>
              <a:gd name="connsiteX38" fmla="*/ 0 w 10000"/>
              <a:gd name="connsiteY38" fmla="*/ 6376 h 10000"/>
              <a:gd name="connsiteX39" fmla="*/ 0 w 10000"/>
              <a:gd name="connsiteY39" fmla="*/ 6098 h 10000"/>
              <a:gd name="connsiteX40" fmla="*/ 1213 w 10000"/>
              <a:gd name="connsiteY40" fmla="*/ 6098 h 10000"/>
              <a:gd name="connsiteX41" fmla="*/ 1824 w 10000"/>
              <a:gd name="connsiteY41" fmla="*/ 6376 h 10000"/>
              <a:gd name="connsiteX42" fmla="*/ 2735 w 10000"/>
              <a:gd name="connsiteY42" fmla="*/ 6655 h 10000"/>
              <a:gd name="connsiteX43" fmla="*/ 3035 w 10000"/>
              <a:gd name="connsiteY43" fmla="*/ 6655 h 10000"/>
              <a:gd name="connsiteX44" fmla="*/ 3649 w 10000"/>
              <a:gd name="connsiteY44" fmla="*/ 6655 h 10000"/>
              <a:gd name="connsiteX45" fmla="*/ 3956 w 10000"/>
              <a:gd name="connsiteY45" fmla="*/ 6655 h 10000"/>
              <a:gd name="connsiteX46" fmla="*/ 4260 w 10000"/>
              <a:gd name="connsiteY46" fmla="*/ 6655 h 10000"/>
              <a:gd name="connsiteX47" fmla="*/ 4559 w 10000"/>
              <a:gd name="connsiteY47" fmla="*/ 6655 h 10000"/>
              <a:gd name="connsiteX48" fmla="*/ 4559 w 10000"/>
              <a:gd name="connsiteY48" fmla="*/ 6376 h 10000"/>
              <a:gd name="connsiteX49" fmla="*/ 4861 w 10000"/>
              <a:gd name="connsiteY49" fmla="*/ 6098 h 10000"/>
              <a:gd name="connsiteX50" fmla="*/ 5169 w 10000"/>
              <a:gd name="connsiteY50" fmla="*/ 5819 h 10000"/>
              <a:gd name="connsiteX51" fmla="*/ 5169 w 10000"/>
              <a:gd name="connsiteY51" fmla="*/ 5261 h 10000"/>
              <a:gd name="connsiteX52" fmla="*/ 5472 w 10000"/>
              <a:gd name="connsiteY52" fmla="*/ 4460 h 10000"/>
              <a:gd name="connsiteX53" fmla="*/ 5777 w 10000"/>
              <a:gd name="connsiteY53" fmla="*/ 3345 h 10000"/>
              <a:gd name="connsiteX54" fmla="*/ 6080 w 10000"/>
              <a:gd name="connsiteY54" fmla="*/ 2787 h 10000"/>
              <a:gd name="connsiteX55" fmla="*/ 6080 w 10000"/>
              <a:gd name="connsiteY55" fmla="*/ 2230 h 10000"/>
              <a:gd name="connsiteX56" fmla="*/ 6080 w 10000"/>
              <a:gd name="connsiteY56" fmla="*/ 1951 h 10000"/>
              <a:gd name="connsiteX57" fmla="*/ 6080 w 10000"/>
              <a:gd name="connsiteY57" fmla="*/ 1951 h 10000"/>
              <a:gd name="connsiteX58" fmla="*/ 5777 w 10000"/>
              <a:gd name="connsiteY58" fmla="*/ 1951 h 10000"/>
              <a:gd name="connsiteX0" fmla="*/ 6390 w 10000"/>
              <a:gd name="connsiteY0" fmla="*/ 0 h 10000"/>
              <a:gd name="connsiteX1" fmla="*/ 6654 w 10000"/>
              <a:gd name="connsiteY1" fmla="*/ 279 h 10000"/>
              <a:gd name="connsiteX2" fmla="*/ 7258 w 10000"/>
              <a:gd name="connsiteY2" fmla="*/ 279 h 10000"/>
              <a:gd name="connsiteX3" fmla="*/ 7566 w 10000"/>
              <a:gd name="connsiteY3" fmla="*/ 557 h 10000"/>
              <a:gd name="connsiteX4" fmla="*/ 8481 w 10000"/>
              <a:gd name="connsiteY4" fmla="*/ 836 h 10000"/>
              <a:gd name="connsiteX5" fmla="*/ 9087 w 10000"/>
              <a:gd name="connsiteY5" fmla="*/ 1394 h 10000"/>
              <a:gd name="connsiteX6" fmla="*/ 9700 w 10000"/>
              <a:gd name="connsiteY6" fmla="*/ 1672 h 10000"/>
              <a:gd name="connsiteX7" fmla="*/ 10000 w 10000"/>
              <a:gd name="connsiteY7" fmla="*/ 1951 h 10000"/>
              <a:gd name="connsiteX8" fmla="*/ 10000 w 10000"/>
              <a:gd name="connsiteY8" fmla="*/ 1951 h 10000"/>
              <a:gd name="connsiteX9" fmla="*/ 10000 w 10000"/>
              <a:gd name="connsiteY9" fmla="*/ 2230 h 10000"/>
              <a:gd name="connsiteX10" fmla="*/ 9700 w 10000"/>
              <a:gd name="connsiteY10" fmla="*/ 2509 h 10000"/>
              <a:gd name="connsiteX11" fmla="*/ 9700 w 10000"/>
              <a:gd name="connsiteY11" fmla="*/ 2509 h 10000"/>
              <a:gd name="connsiteX12" fmla="*/ 9392 w 10000"/>
              <a:gd name="connsiteY12" fmla="*/ 2509 h 10000"/>
              <a:gd name="connsiteX13" fmla="*/ 9087 w 10000"/>
              <a:gd name="connsiteY13" fmla="*/ 2787 h 10000"/>
              <a:gd name="connsiteX14" fmla="*/ 8781 w 10000"/>
              <a:gd name="connsiteY14" fmla="*/ 3345 h 10000"/>
              <a:gd name="connsiteX15" fmla="*/ 8481 w 10000"/>
              <a:gd name="connsiteY15" fmla="*/ 3624 h 10000"/>
              <a:gd name="connsiteX16" fmla="*/ 8481 w 10000"/>
              <a:gd name="connsiteY16" fmla="*/ 4460 h 10000"/>
              <a:gd name="connsiteX17" fmla="*/ 8178 w 10000"/>
              <a:gd name="connsiteY17" fmla="*/ 4983 h 10000"/>
              <a:gd name="connsiteX18" fmla="*/ 7874 w 10000"/>
              <a:gd name="connsiteY18" fmla="*/ 5819 h 10000"/>
              <a:gd name="connsiteX19" fmla="*/ 7258 w 10000"/>
              <a:gd name="connsiteY19" fmla="*/ 7213 h 10000"/>
              <a:gd name="connsiteX20" fmla="*/ 6954 w 10000"/>
              <a:gd name="connsiteY20" fmla="*/ 8049 h 10000"/>
              <a:gd name="connsiteX21" fmla="*/ 6390 w 10000"/>
              <a:gd name="connsiteY21" fmla="*/ 8606 h 10000"/>
              <a:gd name="connsiteX22" fmla="*/ 6080 w 10000"/>
              <a:gd name="connsiteY22" fmla="*/ 9164 h 10000"/>
              <a:gd name="connsiteX23" fmla="*/ 5472 w 10000"/>
              <a:gd name="connsiteY23" fmla="*/ 9443 h 10000"/>
              <a:gd name="connsiteX24" fmla="*/ 4861 w 10000"/>
              <a:gd name="connsiteY24" fmla="*/ 9721 h 10000"/>
              <a:gd name="connsiteX25" fmla="*/ 4559 w 10000"/>
              <a:gd name="connsiteY25" fmla="*/ 10000 h 10000"/>
              <a:gd name="connsiteX26" fmla="*/ 4260 w 10000"/>
              <a:gd name="connsiteY26" fmla="*/ 10000 h 10000"/>
              <a:gd name="connsiteX27" fmla="*/ 3956 w 10000"/>
              <a:gd name="connsiteY27" fmla="*/ 10000 h 10000"/>
              <a:gd name="connsiteX28" fmla="*/ 3649 w 10000"/>
              <a:gd name="connsiteY28" fmla="*/ 10000 h 10000"/>
              <a:gd name="connsiteX29" fmla="*/ 3649 w 10000"/>
              <a:gd name="connsiteY29" fmla="*/ 9721 h 10000"/>
              <a:gd name="connsiteX30" fmla="*/ 3348 w 10000"/>
              <a:gd name="connsiteY30" fmla="*/ 9443 h 10000"/>
              <a:gd name="connsiteX31" fmla="*/ 3348 w 10000"/>
              <a:gd name="connsiteY31" fmla="*/ 9164 h 10000"/>
              <a:gd name="connsiteX32" fmla="*/ 3348 w 10000"/>
              <a:gd name="connsiteY32" fmla="*/ 8885 h 10000"/>
              <a:gd name="connsiteX33" fmla="*/ 3035 w 10000"/>
              <a:gd name="connsiteY33" fmla="*/ 8328 h 10000"/>
              <a:gd name="connsiteX34" fmla="*/ 2432 w 10000"/>
              <a:gd name="connsiteY34" fmla="*/ 7770 h 10000"/>
              <a:gd name="connsiteX35" fmla="*/ 1521 w 10000"/>
              <a:gd name="connsiteY35" fmla="*/ 7213 h 10000"/>
              <a:gd name="connsiteX36" fmla="*/ 911 w 10000"/>
              <a:gd name="connsiteY36" fmla="*/ 6934 h 10000"/>
              <a:gd name="connsiteX37" fmla="*/ 303 w 10000"/>
              <a:gd name="connsiteY37" fmla="*/ 6655 h 10000"/>
              <a:gd name="connsiteX38" fmla="*/ 0 w 10000"/>
              <a:gd name="connsiteY38" fmla="*/ 6376 h 10000"/>
              <a:gd name="connsiteX39" fmla="*/ 1213 w 10000"/>
              <a:gd name="connsiteY39" fmla="*/ 6098 h 10000"/>
              <a:gd name="connsiteX40" fmla="*/ 1824 w 10000"/>
              <a:gd name="connsiteY40" fmla="*/ 6376 h 10000"/>
              <a:gd name="connsiteX41" fmla="*/ 2735 w 10000"/>
              <a:gd name="connsiteY41" fmla="*/ 6655 h 10000"/>
              <a:gd name="connsiteX42" fmla="*/ 3035 w 10000"/>
              <a:gd name="connsiteY42" fmla="*/ 6655 h 10000"/>
              <a:gd name="connsiteX43" fmla="*/ 3649 w 10000"/>
              <a:gd name="connsiteY43" fmla="*/ 6655 h 10000"/>
              <a:gd name="connsiteX44" fmla="*/ 3956 w 10000"/>
              <a:gd name="connsiteY44" fmla="*/ 6655 h 10000"/>
              <a:gd name="connsiteX45" fmla="*/ 4260 w 10000"/>
              <a:gd name="connsiteY45" fmla="*/ 6655 h 10000"/>
              <a:gd name="connsiteX46" fmla="*/ 4559 w 10000"/>
              <a:gd name="connsiteY46" fmla="*/ 6655 h 10000"/>
              <a:gd name="connsiteX47" fmla="*/ 4559 w 10000"/>
              <a:gd name="connsiteY47" fmla="*/ 6376 h 10000"/>
              <a:gd name="connsiteX48" fmla="*/ 4861 w 10000"/>
              <a:gd name="connsiteY48" fmla="*/ 6098 h 10000"/>
              <a:gd name="connsiteX49" fmla="*/ 5169 w 10000"/>
              <a:gd name="connsiteY49" fmla="*/ 5819 h 10000"/>
              <a:gd name="connsiteX50" fmla="*/ 5169 w 10000"/>
              <a:gd name="connsiteY50" fmla="*/ 5261 h 10000"/>
              <a:gd name="connsiteX51" fmla="*/ 5472 w 10000"/>
              <a:gd name="connsiteY51" fmla="*/ 4460 h 10000"/>
              <a:gd name="connsiteX52" fmla="*/ 5777 w 10000"/>
              <a:gd name="connsiteY52" fmla="*/ 3345 h 10000"/>
              <a:gd name="connsiteX53" fmla="*/ 6080 w 10000"/>
              <a:gd name="connsiteY53" fmla="*/ 2787 h 10000"/>
              <a:gd name="connsiteX54" fmla="*/ 6080 w 10000"/>
              <a:gd name="connsiteY54" fmla="*/ 2230 h 10000"/>
              <a:gd name="connsiteX55" fmla="*/ 6080 w 10000"/>
              <a:gd name="connsiteY55" fmla="*/ 1951 h 10000"/>
              <a:gd name="connsiteX56" fmla="*/ 6080 w 10000"/>
              <a:gd name="connsiteY56" fmla="*/ 1951 h 10000"/>
              <a:gd name="connsiteX57" fmla="*/ 5777 w 10000"/>
              <a:gd name="connsiteY57" fmla="*/ 1951 h 10000"/>
              <a:gd name="connsiteX0" fmla="*/ 6087 w 9697"/>
              <a:gd name="connsiteY0" fmla="*/ 0 h 10000"/>
              <a:gd name="connsiteX1" fmla="*/ 6351 w 9697"/>
              <a:gd name="connsiteY1" fmla="*/ 279 h 10000"/>
              <a:gd name="connsiteX2" fmla="*/ 6955 w 9697"/>
              <a:gd name="connsiteY2" fmla="*/ 279 h 10000"/>
              <a:gd name="connsiteX3" fmla="*/ 7263 w 9697"/>
              <a:gd name="connsiteY3" fmla="*/ 557 h 10000"/>
              <a:gd name="connsiteX4" fmla="*/ 8178 w 9697"/>
              <a:gd name="connsiteY4" fmla="*/ 836 h 10000"/>
              <a:gd name="connsiteX5" fmla="*/ 8784 w 9697"/>
              <a:gd name="connsiteY5" fmla="*/ 1394 h 10000"/>
              <a:gd name="connsiteX6" fmla="*/ 9397 w 9697"/>
              <a:gd name="connsiteY6" fmla="*/ 1672 h 10000"/>
              <a:gd name="connsiteX7" fmla="*/ 9697 w 9697"/>
              <a:gd name="connsiteY7" fmla="*/ 1951 h 10000"/>
              <a:gd name="connsiteX8" fmla="*/ 9697 w 9697"/>
              <a:gd name="connsiteY8" fmla="*/ 1951 h 10000"/>
              <a:gd name="connsiteX9" fmla="*/ 9697 w 9697"/>
              <a:gd name="connsiteY9" fmla="*/ 2230 h 10000"/>
              <a:gd name="connsiteX10" fmla="*/ 9397 w 9697"/>
              <a:gd name="connsiteY10" fmla="*/ 2509 h 10000"/>
              <a:gd name="connsiteX11" fmla="*/ 9397 w 9697"/>
              <a:gd name="connsiteY11" fmla="*/ 2509 h 10000"/>
              <a:gd name="connsiteX12" fmla="*/ 9089 w 9697"/>
              <a:gd name="connsiteY12" fmla="*/ 2509 h 10000"/>
              <a:gd name="connsiteX13" fmla="*/ 8784 w 9697"/>
              <a:gd name="connsiteY13" fmla="*/ 2787 h 10000"/>
              <a:gd name="connsiteX14" fmla="*/ 8478 w 9697"/>
              <a:gd name="connsiteY14" fmla="*/ 3345 h 10000"/>
              <a:gd name="connsiteX15" fmla="*/ 8178 w 9697"/>
              <a:gd name="connsiteY15" fmla="*/ 3624 h 10000"/>
              <a:gd name="connsiteX16" fmla="*/ 8178 w 9697"/>
              <a:gd name="connsiteY16" fmla="*/ 4460 h 10000"/>
              <a:gd name="connsiteX17" fmla="*/ 7875 w 9697"/>
              <a:gd name="connsiteY17" fmla="*/ 4983 h 10000"/>
              <a:gd name="connsiteX18" fmla="*/ 7571 w 9697"/>
              <a:gd name="connsiteY18" fmla="*/ 5819 h 10000"/>
              <a:gd name="connsiteX19" fmla="*/ 6955 w 9697"/>
              <a:gd name="connsiteY19" fmla="*/ 7213 h 10000"/>
              <a:gd name="connsiteX20" fmla="*/ 6651 w 9697"/>
              <a:gd name="connsiteY20" fmla="*/ 8049 h 10000"/>
              <a:gd name="connsiteX21" fmla="*/ 6087 w 9697"/>
              <a:gd name="connsiteY21" fmla="*/ 8606 h 10000"/>
              <a:gd name="connsiteX22" fmla="*/ 5777 w 9697"/>
              <a:gd name="connsiteY22" fmla="*/ 9164 h 10000"/>
              <a:gd name="connsiteX23" fmla="*/ 5169 w 9697"/>
              <a:gd name="connsiteY23" fmla="*/ 9443 h 10000"/>
              <a:gd name="connsiteX24" fmla="*/ 4558 w 9697"/>
              <a:gd name="connsiteY24" fmla="*/ 9721 h 10000"/>
              <a:gd name="connsiteX25" fmla="*/ 4256 w 9697"/>
              <a:gd name="connsiteY25" fmla="*/ 10000 h 10000"/>
              <a:gd name="connsiteX26" fmla="*/ 3957 w 9697"/>
              <a:gd name="connsiteY26" fmla="*/ 10000 h 10000"/>
              <a:gd name="connsiteX27" fmla="*/ 3653 w 9697"/>
              <a:gd name="connsiteY27" fmla="*/ 10000 h 10000"/>
              <a:gd name="connsiteX28" fmla="*/ 3346 w 9697"/>
              <a:gd name="connsiteY28" fmla="*/ 10000 h 10000"/>
              <a:gd name="connsiteX29" fmla="*/ 3346 w 9697"/>
              <a:gd name="connsiteY29" fmla="*/ 9721 h 10000"/>
              <a:gd name="connsiteX30" fmla="*/ 3045 w 9697"/>
              <a:gd name="connsiteY30" fmla="*/ 9443 h 10000"/>
              <a:gd name="connsiteX31" fmla="*/ 3045 w 9697"/>
              <a:gd name="connsiteY31" fmla="*/ 9164 h 10000"/>
              <a:gd name="connsiteX32" fmla="*/ 3045 w 9697"/>
              <a:gd name="connsiteY32" fmla="*/ 8885 h 10000"/>
              <a:gd name="connsiteX33" fmla="*/ 2732 w 9697"/>
              <a:gd name="connsiteY33" fmla="*/ 8328 h 10000"/>
              <a:gd name="connsiteX34" fmla="*/ 2129 w 9697"/>
              <a:gd name="connsiteY34" fmla="*/ 7770 h 10000"/>
              <a:gd name="connsiteX35" fmla="*/ 1218 w 9697"/>
              <a:gd name="connsiteY35" fmla="*/ 7213 h 10000"/>
              <a:gd name="connsiteX36" fmla="*/ 608 w 9697"/>
              <a:gd name="connsiteY36" fmla="*/ 6934 h 10000"/>
              <a:gd name="connsiteX37" fmla="*/ 0 w 9697"/>
              <a:gd name="connsiteY37" fmla="*/ 6655 h 10000"/>
              <a:gd name="connsiteX38" fmla="*/ 910 w 9697"/>
              <a:gd name="connsiteY38" fmla="*/ 6098 h 10000"/>
              <a:gd name="connsiteX39" fmla="*/ 1521 w 9697"/>
              <a:gd name="connsiteY39" fmla="*/ 6376 h 10000"/>
              <a:gd name="connsiteX40" fmla="*/ 2432 w 9697"/>
              <a:gd name="connsiteY40" fmla="*/ 6655 h 10000"/>
              <a:gd name="connsiteX41" fmla="*/ 2732 w 9697"/>
              <a:gd name="connsiteY41" fmla="*/ 6655 h 10000"/>
              <a:gd name="connsiteX42" fmla="*/ 3346 w 9697"/>
              <a:gd name="connsiteY42" fmla="*/ 6655 h 10000"/>
              <a:gd name="connsiteX43" fmla="*/ 3653 w 9697"/>
              <a:gd name="connsiteY43" fmla="*/ 6655 h 10000"/>
              <a:gd name="connsiteX44" fmla="*/ 3957 w 9697"/>
              <a:gd name="connsiteY44" fmla="*/ 6655 h 10000"/>
              <a:gd name="connsiteX45" fmla="*/ 4256 w 9697"/>
              <a:gd name="connsiteY45" fmla="*/ 6655 h 10000"/>
              <a:gd name="connsiteX46" fmla="*/ 4256 w 9697"/>
              <a:gd name="connsiteY46" fmla="*/ 6376 h 10000"/>
              <a:gd name="connsiteX47" fmla="*/ 4558 w 9697"/>
              <a:gd name="connsiteY47" fmla="*/ 6098 h 10000"/>
              <a:gd name="connsiteX48" fmla="*/ 4866 w 9697"/>
              <a:gd name="connsiteY48" fmla="*/ 5819 h 10000"/>
              <a:gd name="connsiteX49" fmla="*/ 4866 w 9697"/>
              <a:gd name="connsiteY49" fmla="*/ 5261 h 10000"/>
              <a:gd name="connsiteX50" fmla="*/ 5169 w 9697"/>
              <a:gd name="connsiteY50" fmla="*/ 4460 h 10000"/>
              <a:gd name="connsiteX51" fmla="*/ 5474 w 9697"/>
              <a:gd name="connsiteY51" fmla="*/ 3345 h 10000"/>
              <a:gd name="connsiteX52" fmla="*/ 5777 w 9697"/>
              <a:gd name="connsiteY52" fmla="*/ 2787 h 10000"/>
              <a:gd name="connsiteX53" fmla="*/ 5777 w 9697"/>
              <a:gd name="connsiteY53" fmla="*/ 2230 h 10000"/>
              <a:gd name="connsiteX54" fmla="*/ 5777 w 9697"/>
              <a:gd name="connsiteY54" fmla="*/ 1951 h 10000"/>
              <a:gd name="connsiteX55" fmla="*/ 5777 w 9697"/>
              <a:gd name="connsiteY55" fmla="*/ 1951 h 10000"/>
              <a:gd name="connsiteX56" fmla="*/ 5474 w 9697"/>
              <a:gd name="connsiteY56" fmla="*/ 1951 h 10000"/>
              <a:gd name="connsiteX0" fmla="*/ 5650 w 9373"/>
              <a:gd name="connsiteY0" fmla="*/ 0 h 10000"/>
              <a:gd name="connsiteX1" fmla="*/ 5922 w 9373"/>
              <a:gd name="connsiteY1" fmla="*/ 279 h 10000"/>
              <a:gd name="connsiteX2" fmla="*/ 6545 w 9373"/>
              <a:gd name="connsiteY2" fmla="*/ 279 h 10000"/>
              <a:gd name="connsiteX3" fmla="*/ 6863 w 9373"/>
              <a:gd name="connsiteY3" fmla="*/ 557 h 10000"/>
              <a:gd name="connsiteX4" fmla="*/ 7807 w 9373"/>
              <a:gd name="connsiteY4" fmla="*/ 836 h 10000"/>
              <a:gd name="connsiteX5" fmla="*/ 8431 w 9373"/>
              <a:gd name="connsiteY5" fmla="*/ 1394 h 10000"/>
              <a:gd name="connsiteX6" fmla="*/ 9064 w 9373"/>
              <a:gd name="connsiteY6" fmla="*/ 1672 h 10000"/>
              <a:gd name="connsiteX7" fmla="*/ 9373 w 9373"/>
              <a:gd name="connsiteY7" fmla="*/ 1951 h 10000"/>
              <a:gd name="connsiteX8" fmla="*/ 9373 w 9373"/>
              <a:gd name="connsiteY8" fmla="*/ 1951 h 10000"/>
              <a:gd name="connsiteX9" fmla="*/ 9373 w 9373"/>
              <a:gd name="connsiteY9" fmla="*/ 2230 h 10000"/>
              <a:gd name="connsiteX10" fmla="*/ 9064 w 9373"/>
              <a:gd name="connsiteY10" fmla="*/ 2509 h 10000"/>
              <a:gd name="connsiteX11" fmla="*/ 9064 w 9373"/>
              <a:gd name="connsiteY11" fmla="*/ 2509 h 10000"/>
              <a:gd name="connsiteX12" fmla="*/ 8746 w 9373"/>
              <a:gd name="connsiteY12" fmla="*/ 2509 h 10000"/>
              <a:gd name="connsiteX13" fmla="*/ 8431 w 9373"/>
              <a:gd name="connsiteY13" fmla="*/ 2787 h 10000"/>
              <a:gd name="connsiteX14" fmla="*/ 8116 w 9373"/>
              <a:gd name="connsiteY14" fmla="*/ 3345 h 10000"/>
              <a:gd name="connsiteX15" fmla="*/ 7807 w 9373"/>
              <a:gd name="connsiteY15" fmla="*/ 3624 h 10000"/>
              <a:gd name="connsiteX16" fmla="*/ 7807 w 9373"/>
              <a:gd name="connsiteY16" fmla="*/ 4460 h 10000"/>
              <a:gd name="connsiteX17" fmla="*/ 7494 w 9373"/>
              <a:gd name="connsiteY17" fmla="*/ 4983 h 10000"/>
              <a:gd name="connsiteX18" fmla="*/ 7181 w 9373"/>
              <a:gd name="connsiteY18" fmla="*/ 5819 h 10000"/>
              <a:gd name="connsiteX19" fmla="*/ 6545 w 9373"/>
              <a:gd name="connsiteY19" fmla="*/ 7213 h 10000"/>
              <a:gd name="connsiteX20" fmla="*/ 6232 w 9373"/>
              <a:gd name="connsiteY20" fmla="*/ 8049 h 10000"/>
              <a:gd name="connsiteX21" fmla="*/ 5650 w 9373"/>
              <a:gd name="connsiteY21" fmla="*/ 8606 h 10000"/>
              <a:gd name="connsiteX22" fmla="*/ 5331 w 9373"/>
              <a:gd name="connsiteY22" fmla="*/ 9164 h 10000"/>
              <a:gd name="connsiteX23" fmla="*/ 4704 w 9373"/>
              <a:gd name="connsiteY23" fmla="*/ 9443 h 10000"/>
              <a:gd name="connsiteX24" fmla="*/ 4073 w 9373"/>
              <a:gd name="connsiteY24" fmla="*/ 9721 h 10000"/>
              <a:gd name="connsiteX25" fmla="*/ 3762 w 9373"/>
              <a:gd name="connsiteY25" fmla="*/ 10000 h 10000"/>
              <a:gd name="connsiteX26" fmla="*/ 3454 w 9373"/>
              <a:gd name="connsiteY26" fmla="*/ 10000 h 10000"/>
              <a:gd name="connsiteX27" fmla="*/ 3140 w 9373"/>
              <a:gd name="connsiteY27" fmla="*/ 10000 h 10000"/>
              <a:gd name="connsiteX28" fmla="*/ 2824 w 9373"/>
              <a:gd name="connsiteY28" fmla="*/ 10000 h 10000"/>
              <a:gd name="connsiteX29" fmla="*/ 2824 w 9373"/>
              <a:gd name="connsiteY29" fmla="*/ 9721 h 10000"/>
              <a:gd name="connsiteX30" fmla="*/ 2513 w 9373"/>
              <a:gd name="connsiteY30" fmla="*/ 9443 h 10000"/>
              <a:gd name="connsiteX31" fmla="*/ 2513 w 9373"/>
              <a:gd name="connsiteY31" fmla="*/ 9164 h 10000"/>
              <a:gd name="connsiteX32" fmla="*/ 2513 w 9373"/>
              <a:gd name="connsiteY32" fmla="*/ 8885 h 10000"/>
              <a:gd name="connsiteX33" fmla="*/ 2190 w 9373"/>
              <a:gd name="connsiteY33" fmla="*/ 8328 h 10000"/>
              <a:gd name="connsiteX34" fmla="*/ 1569 w 9373"/>
              <a:gd name="connsiteY34" fmla="*/ 7770 h 10000"/>
              <a:gd name="connsiteX35" fmla="*/ 629 w 9373"/>
              <a:gd name="connsiteY35" fmla="*/ 7213 h 10000"/>
              <a:gd name="connsiteX36" fmla="*/ 0 w 9373"/>
              <a:gd name="connsiteY36" fmla="*/ 6934 h 10000"/>
              <a:gd name="connsiteX37" fmla="*/ 311 w 9373"/>
              <a:gd name="connsiteY37" fmla="*/ 6098 h 10000"/>
              <a:gd name="connsiteX38" fmla="*/ 942 w 9373"/>
              <a:gd name="connsiteY38" fmla="*/ 6376 h 10000"/>
              <a:gd name="connsiteX39" fmla="*/ 1881 w 9373"/>
              <a:gd name="connsiteY39" fmla="*/ 6655 h 10000"/>
              <a:gd name="connsiteX40" fmla="*/ 2190 w 9373"/>
              <a:gd name="connsiteY40" fmla="*/ 6655 h 10000"/>
              <a:gd name="connsiteX41" fmla="*/ 2824 w 9373"/>
              <a:gd name="connsiteY41" fmla="*/ 6655 h 10000"/>
              <a:gd name="connsiteX42" fmla="*/ 3140 w 9373"/>
              <a:gd name="connsiteY42" fmla="*/ 6655 h 10000"/>
              <a:gd name="connsiteX43" fmla="*/ 3454 w 9373"/>
              <a:gd name="connsiteY43" fmla="*/ 6655 h 10000"/>
              <a:gd name="connsiteX44" fmla="*/ 3762 w 9373"/>
              <a:gd name="connsiteY44" fmla="*/ 6655 h 10000"/>
              <a:gd name="connsiteX45" fmla="*/ 3762 w 9373"/>
              <a:gd name="connsiteY45" fmla="*/ 6376 h 10000"/>
              <a:gd name="connsiteX46" fmla="*/ 4073 w 9373"/>
              <a:gd name="connsiteY46" fmla="*/ 6098 h 10000"/>
              <a:gd name="connsiteX47" fmla="*/ 4391 w 9373"/>
              <a:gd name="connsiteY47" fmla="*/ 5819 h 10000"/>
              <a:gd name="connsiteX48" fmla="*/ 4391 w 9373"/>
              <a:gd name="connsiteY48" fmla="*/ 5261 h 10000"/>
              <a:gd name="connsiteX49" fmla="*/ 4704 w 9373"/>
              <a:gd name="connsiteY49" fmla="*/ 4460 h 10000"/>
              <a:gd name="connsiteX50" fmla="*/ 5018 w 9373"/>
              <a:gd name="connsiteY50" fmla="*/ 3345 h 10000"/>
              <a:gd name="connsiteX51" fmla="*/ 5331 w 9373"/>
              <a:gd name="connsiteY51" fmla="*/ 2787 h 10000"/>
              <a:gd name="connsiteX52" fmla="*/ 5331 w 9373"/>
              <a:gd name="connsiteY52" fmla="*/ 2230 h 10000"/>
              <a:gd name="connsiteX53" fmla="*/ 5331 w 9373"/>
              <a:gd name="connsiteY53" fmla="*/ 1951 h 10000"/>
              <a:gd name="connsiteX54" fmla="*/ 5331 w 9373"/>
              <a:gd name="connsiteY54" fmla="*/ 1951 h 10000"/>
              <a:gd name="connsiteX55" fmla="*/ 5018 w 9373"/>
              <a:gd name="connsiteY55" fmla="*/ 1951 h 10000"/>
              <a:gd name="connsiteX0" fmla="*/ 5696 w 9668"/>
              <a:gd name="connsiteY0" fmla="*/ 0 h 10000"/>
              <a:gd name="connsiteX1" fmla="*/ 5986 w 9668"/>
              <a:gd name="connsiteY1" fmla="*/ 279 h 10000"/>
              <a:gd name="connsiteX2" fmla="*/ 6651 w 9668"/>
              <a:gd name="connsiteY2" fmla="*/ 279 h 10000"/>
              <a:gd name="connsiteX3" fmla="*/ 6990 w 9668"/>
              <a:gd name="connsiteY3" fmla="*/ 557 h 10000"/>
              <a:gd name="connsiteX4" fmla="*/ 7997 w 9668"/>
              <a:gd name="connsiteY4" fmla="*/ 836 h 10000"/>
              <a:gd name="connsiteX5" fmla="*/ 8663 w 9668"/>
              <a:gd name="connsiteY5" fmla="*/ 1394 h 10000"/>
              <a:gd name="connsiteX6" fmla="*/ 9338 w 9668"/>
              <a:gd name="connsiteY6" fmla="*/ 1672 h 10000"/>
              <a:gd name="connsiteX7" fmla="*/ 9668 w 9668"/>
              <a:gd name="connsiteY7" fmla="*/ 1951 h 10000"/>
              <a:gd name="connsiteX8" fmla="*/ 9668 w 9668"/>
              <a:gd name="connsiteY8" fmla="*/ 1951 h 10000"/>
              <a:gd name="connsiteX9" fmla="*/ 9668 w 9668"/>
              <a:gd name="connsiteY9" fmla="*/ 2230 h 10000"/>
              <a:gd name="connsiteX10" fmla="*/ 9338 w 9668"/>
              <a:gd name="connsiteY10" fmla="*/ 2509 h 10000"/>
              <a:gd name="connsiteX11" fmla="*/ 9338 w 9668"/>
              <a:gd name="connsiteY11" fmla="*/ 2509 h 10000"/>
              <a:gd name="connsiteX12" fmla="*/ 8999 w 9668"/>
              <a:gd name="connsiteY12" fmla="*/ 2509 h 10000"/>
              <a:gd name="connsiteX13" fmla="*/ 8663 w 9668"/>
              <a:gd name="connsiteY13" fmla="*/ 2787 h 10000"/>
              <a:gd name="connsiteX14" fmla="*/ 8327 w 9668"/>
              <a:gd name="connsiteY14" fmla="*/ 3345 h 10000"/>
              <a:gd name="connsiteX15" fmla="*/ 7997 w 9668"/>
              <a:gd name="connsiteY15" fmla="*/ 3624 h 10000"/>
              <a:gd name="connsiteX16" fmla="*/ 7997 w 9668"/>
              <a:gd name="connsiteY16" fmla="*/ 4460 h 10000"/>
              <a:gd name="connsiteX17" fmla="*/ 7663 w 9668"/>
              <a:gd name="connsiteY17" fmla="*/ 4983 h 10000"/>
              <a:gd name="connsiteX18" fmla="*/ 7329 w 9668"/>
              <a:gd name="connsiteY18" fmla="*/ 5819 h 10000"/>
              <a:gd name="connsiteX19" fmla="*/ 6651 w 9668"/>
              <a:gd name="connsiteY19" fmla="*/ 7213 h 10000"/>
              <a:gd name="connsiteX20" fmla="*/ 6317 w 9668"/>
              <a:gd name="connsiteY20" fmla="*/ 8049 h 10000"/>
              <a:gd name="connsiteX21" fmla="*/ 5696 w 9668"/>
              <a:gd name="connsiteY21" fmla="*/ 8606 h 10000"/>
              <a:gd name="connsiteX22" fmla="*/ 5356 w 9668"/>
              <a:gd name="connsiteY22" fmla="*/ 9164 h 10000"/>
              <a:gd name="connsiteX23" fmla="*/ 4687 w 9668"/>
              <a:gd name="connsiteY23" fmla="*/ 9443 h 10000"/>
              <a:gd name="connsiteX24" fmla="*/ 4013 w 9668"/>
              <a:gd name="connsiteY24" fmla="*/ 9721 h 10000"/>
              <a:gd name="connsiteX25" fmla="*/ 3682 w 9668"/>
              <a:gd name="connsiteY25" fmla="*/ 10000 h 10000"/>
              <a:gd name="connsiteX26" fmla="*/ 3353 w 9668"/>
              <a:gd name="connsiteY26" fmla="*/ 10000 h 10000"/>
              <a:gd name="connsiteX27" fmla="*/ 3018 w 9668"/>
              <a:gd name="connsiteY27" fmla="*/ 10000 h 10000"/>
              <a:gd name="connsiteX28" fmla="*/ 2681 w 9668"/>
              <a:gd name="connsiteY28" fmla="*/ 10000 h 10000"/>
              <a:gd name="connsiteX29" fmla="*/ 2681 w 9668"/>
              <a:gd name="connsiteY29" fmla="*/ 9721 h 10000"/>
              <a:gd name="connsiteX30" fmla="*/ 2349 w 9668"/>
              <a:gd name="connsiteY30" fmla="*/ 9443 h 10000"/>
              <a:gd name="connsiteX31" fmla="*/ 2349 w 9668"/>
              <a:gd name="connsiteY31" fmla="*/ 9164 h 10000"/>
              <a:gd name="connsiteX32" fmla="*/ 2349 w 9668"/>
              <a:gd name="connsiteY32" fmla="*/ 8885 h 10000"/>
              <a:gd name="connsiteX33" fmla="*/ 2004 w 9668"/>
              <a:gd name="connsiteY33" fmla="*/ 8328 h 10000"/>
              <a:gd name="connsiteX34" fmla="*/ 1342 w 9668"/>
              <a:gd name="connsiteY34" fmla="*/ 7770 h 10000"/>
              <a:gd name="connsiteX35" fmla="*/ 339 w 9668"/>
              <a:gd name="connsiteY35" fmla="*/ 7213 h 10000"/>
              <a:gd name="connsiteX36" fmla="*/ 0 w 9668"/>
              <a:gd name="connsiteY36" fmla="*/ 6098 h 10000"/>
              <a:gd name="connsiteX37" fmla="*/ 673 w 9668"/>
              <a:gd name="connsiteY37" fmla="*/ 6376 h 10000"/>
              <a:gd name="connsiteX38" fmla="*/ 1675 w 9668"/>
              <a:gd name="connsiteY38" fmla="*/ 6655 h 10000"/>
              <a:gd name="connsiteX39" fmla="*/ 2004 w 9668"/>
              <a:gd name="connsiteY39" fmla="*/ 6655 h 10000"/>
              <a:gd name="connsiteX40" fmla="*/ 2681 w 9668"/>
              <a:gd name="connsiteY40" fmla="*/ 6655 h 10000"/>
              <a:gd name="connsiteX41" fmla="*/ 3018 w 9668"/>
              <a:gd name="connsiteY41" fmla="*/ 6655 h 10000"/>
              <a:gd name="connsiteX42" fmla="*/ 3353 w 9668"/>
              <a:gd name="connsiteY42" fmla="*/ 6655 h 10000"/>
              <a:gd name="connsiteX43" fmla="*/ 3682 w 9668"/>
              <a:gd name="connsiteY43" fmla="*/ 6655 h 10000"/>
              <a:gd name="connsiteX44" fmla="*/ 3682 w 9668"/>
              <a:gd name="connsiteY44" fmla="*/ 6376 h 10000"/>
              <a:gd name="connsiteX45" fmla="*/ 4013 w 9668"/>
              <a:gd name="connsiteY45" fmla="*/ 6098 h 10000"/>
              <a:gd name="connsiteX46" fmla="*/ 4353 w 9668"/>
              <a:gd name="connsiteY46" fmla="*/ 5819 h 10000"/>
              <a:gd name="connsiteX47" fmla="*/ 4353 w 9668"/>
              <a:gd name="connsiteY47" fmla="*/ 5261 h 10000"/>
              <a:gd name="connsiteX48" fmla="*/ 4687 w 9668"/>
              <a:gd name="connsiteY48" fmla="*/ 4460 h 10000"/>
              <a:gd name="connsiteX49" fmla="*/ 5022 w 9668"/>
              <a:gd name="connsiteY49" fmla="*/ 3345 h 10000"/>
              <a:gd name="connsiteX50" fmla="*/ 5356 w 9668"/>
              <a:gd name="connsiteY50" fmla="*/ 2787 h 10000"/>
              <a:gd name="connsiteX51" fmla="*/ 5356 w 9668"/>
              <a:gd name="connsiteY51" fmla="*/ 2230 h 10000"/>
              <a:gd name="connsiteX52" fmla="*/ 5356 w 9668"/>
              <a:gd name="connsiteY52" fmla="*/ 1951 h 10000"/>
              <a:gd name="connsiteX53" fmla="*/ 5356 w 9668"/>
              <a:gd name="connsiteY53" fmla="*/ 1951 h 10000"/>
              <a:gd name="connsiteX54" fmla="*/ 5022 w 9668"/>
              <a:gd name="connsiteY54" fmla="*/ 1951 h 10000"/>
              <a:gd name="connsiteX0" fmla="*/ 5541 w 9649"/>
              <a:gd name="connsiteY0" fmla="*/ 0 h 10000"/>
              <a:gd name="connsiteX1" fmla="*/ 5841 w 9649"/>
              <a:gd name="connsiteY1" fmla="*/ 279 h 10000"/>
              <a:gd name="connsiteX2" fmla="*/ 6528 w 9649"/>
              <a:gd name="connsiteY2" fmla="*/ 279 h 10000"/>
              <a:gd name="connsiteX3" fmla="*/ 6879 w 9649"/>
              <a:gd name="connsiteY3" fmla="*/ 557 h 10000"/>
              <a:gd name="connsiteX4" fmla="*/ 7921 w 9649"/>
              <a:gd name="connsiteY4" fmla="*/ 836 h 10000"/>
              <a:gd name="connsiteX5" fmla="*/ 8609 w 9649"/>
              <a:gd name="connsiteY5" fmla="*/ 1394 h 10000"/>
              <a:gd name="connsiteX6" fmla="*/ 9308 w 9649"/>
              <a:gd name="connsiteY6" fmla="*/ 1672 h 10000"/>
              <a:gd name="connsiteX7" fmla="*/ 9649 w 9649"/>
              <a:gd name="connsiteY7" fmla="*/ 1951 h 10000"/>
              <a:gd name="connsiteX8" fmla="*/ 9649 w 9649"/>
              <a:gd name="connsiteY8" fmla="*/ 1951 h 10000"/>
              <a:gd name="connsiteX9" fmla="*/ 9649 w 9649"/>
              <a:gd name="connsiteY9" fmla="*/ 2230 h 10000"/>
              <a:gd name="connsiteX10" fmla="*/ 9308 w 9649"/>
              <a:gd name="connsiteY10" fmla="*/ 2509 h 10000"/>
              <a:gd name="connsiteX11" fmla="*/ 9308 w 9649"/>
              <a:gd name="connsiteY11" fmla="*/ 2509 h 10000"/>
              <a:gd name="connsiteX12" fmla="*/ 8957 w 9649"/>
              <a:gd name="connsiteY12" fmla="*/ 2509 h 10000"/>
              <a:gd name="connsiteX13" fmla="*/ 8609 w 9649"/>
              <a:gd name="connsiteY13" fmla="*/ 2787 h 10000"/>
              <a:gd name="connsiteX14" fmla="*/ 8262 w 9649"/>
              <a:gd name="connsiteY14" fmla="*/ 3345 h 10000"/>
              <a:gd name="connsiteX15" fmla="*/ 7921 w 9649"/>
              <a:gd name="connsiteY15" fmla="*/ 3624 h 10000"/>
              <a:gd name="connsiteX16" fmla="*/ 7921 w 9649"/>
              <a:gd name="connsiteY16" fmla="*/ 4460 h 10000"/>
              <a:gd name="connsiteX17" fmla="*/ 7575 w 9649"/>
              <a:gd name="connsiteY17" fmla="*/ 4983 h 10000"/>
              <a:gd name="connsiteX18" fmla="*/ 7230 w 9649"/>
              <a:gd name="connsiteY18" fmla="*/ 5819 h 10000"/>
              <a:gd name="connsiteX19" fmla="*/ 6528 w 9649"/>
              <a:gd name="connsiteY19" fmla="*/ 7213 h 10000"/>
              <a:gd name="connsiteX20" fmla="*/ 6183 w 9649"/>
              <a:gd name="connsiteY20" fmla="*/ 8049 h 10000"/>
              <a:gd name="connsiteX21" fmla="*/ 5541 w 9649"/>
              <a:gd name="connsiteY21" fmla="*/ 8606 h 10000"/>
              <a:gd name="connsiteX22" fmla="*/ 5189 w 9649"/>
              <a:gd name="connsiteY22" fmla="*/ 9164 h 10000"/>
              <a:gd name="connsiteX23" fmla="*/ 4497 w 9649"/>
              <a:gd name="connsiteY23" fmla="*/ 9443 h 10000"/>
              <a:gd name="connsiteX24" fmla="*/ 3800 w 9649"/>
              <a:gd name="connsiteY24" fmla="*/ 9721 h 10000"/>
              <a:gd name="connsiteX25" fmla="*/ 3457 w 9649"/>
              <a:gd name="connsiteY25" fmla="*/ 10000 h 10000"/>
              <a:gd name="connsiteX26" fmla="*/ 3117 w 9649"/>
              <a:gd name="connsiteY26" fmla="*/ 10000 h 10000"/>
              <a:gd name="connsiteX27" fmla="*/ 2771 w 9649"/>
              <a:gd name="connsiteY27" fmla="*/ 10000 h 10000"/>
              <a:gd name="connsiteX28" fmla="*/ 2422 w 9649"/>
              <a:gd name="connsiteY28" fmla="*/ 10000 h 10000"/>
              <a:gd name="connsiteX29" fmla="*/ 2422 w 9649"/>
              <a:gd name="connsiteY29" fmla="*/ 9721 h 10000"/>
              <a:gd name="connsiteX30" fmla="*/ 2079 w 9649"/>
              <a:gd name="connsiteY30" fmla="*/ 9443 h 10000"/>
              <a:gd name="connsiteX31" fmla="*/ 2079 w 9649"/>
              <a:gd name="connsiteY31" fmla="*/ 9164 h 10000"/>
              <a:gd name="connsiteX32" fmla="*/ 2079 w 9649"/>
              <a:gd name="connsiteY32" fmla="*/ 8885 h 10000"/>
              <a:gd name="connsiteX33" fmla="*/ 1722 w 9649"/>
              <a:gd name="connsiteY33" fmla="*/ 8328 h 10000"/>
              <a:gd name="connsiteX34" fmla="*/ 1037 w 9649"/>
              <a:gd name="connsiteY34" fmla="*/ 7770 h 10000"/>
              <a:gd name="connsiteX35" fmla="*/ 0 w 9649"/>
              <a:gd name="connsiteY35" fmla="*/ 7213 h 10000"/>
              <a:gd name="connsiteX36" fmla="*/ 345 w 9649"/>
              <a:gd name="connsiteY36" fmla="*/ 6376 h 10000"/>
              <a:gd name="connsiteX37" fmla="*/ 1382 w 9649"/>
              <a:gd name="connsiteY37" fmla="*/ 6655 h 10000"/>
              <a:gd name="connsiteX38" fmla="*/ 1722 w 9649"/>
              <a:gd name="connsiteY38" fmla="*/ 6655 h 10000"/>
              <a:gd name="connsiteX39" fmla="*/ 2422 w 9649"/>
              <a:gd name="connsiteY39" fmla="*/ 6655 h 10000"/>
              <a:gd name="connsiteX40" fmla="*/ 2771 w 9649"/>
              <a:gd name="connsiteY40" fmla="*/ 6655 h 10000"/>
              <a:gd name="connsiteX41" fmla="*/ 3117 w 9649"/>
              <a:gd name="connsiteY41" fmla="*/ 6655 h 10000"/>
              <a:gd name="connsiteX42" fmla="*/ 3457 w 9649"/>
              <a:gd name="connsiteY42" fmla="*/ 6655 h 10000"/>
              <a:gd name="connsiteX43" fmla="*/ 3457 w 9649"/>
              <a:gd name="connsiteY43" fmla="*/ 6376 h 10000"/>
              <a:gd name="connsiteX44" fmla="*/ 3800 w 9649"/>
              <a:gd name="connsiteY44" fmla="*/ 6098 h 10000"/>
              <a:gd name="connsiteX45" fmla="*/ 4151 w 9649"/>
              <a:gd name="connsiteY45" fmla="*/ 5819 h 10000"/>
              <a:gd name="connsiteX46" fmla="*/ 4151 w 9649"/>
              <a:gd name="connsiteY46" fmla="*/ 5261 h 10000"/>
              <a:gd name="connsiteX47" fmla="*/ 4497 w 9649"/>
              <a:gd name="connsiteY47" fmla="*/ 4460 h 10000"/>
              <a:gd name="connsiteX48" fmla="*/ 4843 w 9649"/>
              <a:gd name="connsiteY48" fmla="*/ 3345 h 10000"/>
              <a:gd name="connsiteX49" fmla="*/ 5189 w 9649"/>
              <a:gd name="connsiteY49" fmla="*/ 2787 h 10000"/>
              <a:gd name="connsiteX50" fmla="*/ 5189 w 9649"/>
              <a:gd name="connsiteY50" fmla="*/ 2230 h 10000"/>
              <a:gd name="connsiteX51" fmla="*/ 5189 w 9649"/>
              <a:gd name="connsiteY51" fmla="*/ 1951 h 10000"/>
              <a:gd name="connsiteX52" fmla="*/ 5189 w 9649"/>
              <a:gd name="connsiteY52" fmla="*/ 1951 h 10000"/>
              <a:gd name="connsiteX53" fmla="*/ 4843 w 9649"/>
              <a:gd name="connsiteY53" fmla="*/ 1951 h 10000"/>
              <a:gd name="connsiteX0" fmla="*/ 5743 w 10000"/>
              <a:gd name="connsiteY0" fmla="*/ 0 h 10000"/>
              <a:gd name="connsiteX1" fmla="*/ 6053 w 10000"/>
              <a:gd name="connsiteY1" fmla="*/ 279 h 10000"/>
              <a:gd name="connsiteX2" fmla="*/ 6765 w 10000"/>
              <a:gd name="connsiteY2" fmla="*/ 279 h 10000"/>
              <a:gd name="connsiteX3" fmla="*/ 7129 w 10000"/>
              <a:gd name="connsiteY3" fmla="*/ 557 h 10000"/>
              <a:gd name="connsiteX4" fmla="*/ 8209 w 10000"/>
              <a:gd name="connsiteY4" fmla="*/ 836 h 10000"/>
              <a:gd name="connsiteX5" fmla="*/ 8922 w 10000"/>
              <a:gd name="connsiteY5" fmla="*/ 1394 h 10000"/>
              <a:gd name="connsiteX6" fmla="*/ 9647 w 10000"/>
              <a:gd name="connsiteY6" fmla="*/ 1672 h 10000"/>
              <a:gd name="connsiteX7" fmla="*/ 10000 w 10000"/>
              <a:gd name="connsiteY7" fmla="*/ 1951 h 10000"/>
              <a:gd name="connsiteX8" fmla="*/ 10000 w 10000"/>
              <a:gd name="connsiteY8" fmla="*/ 1951 h 10000"/>
              <a:gd name="connsiteX9" fmla="*/ 10000 w 10000"/>
              <a:gd name="connsiteY9" fmla="*/ 2230 h 10000"/>
              <a:gd name="connsiteX10" fmla="*/ 9647 w 10000"/>
              <a:gd name="connsiteY10" fmla="*/ 2509 h 10000"/>
              <a:gd name="connsiteX11" fmla="*/ 9647 w 10000"/>
              <a:gd name="connsiteY11" fmla="*/ 2509 h 10000"/>
              <a:gd name="connsiteX12" fmla="*/ 9283 w 10000"/>
              <a:gd name="connsiteY12" fmla="*/ 2509 h 10000"/>
              <a:gd name="connsiteX13" fmla="*/ 8922 w 10000"/>
              <a:gd name="connsiteY13" fmla="*/ 2787 h 10000"/>
              <a:gd name="connsiteX14" fmla="*/ 8563 w 10000"/>
              <a:gd name="connsiteY14" fmla="*/ 3345 h 10000"/>
              <a:gd name="connsiteX15" fmla="*/ 8209 w 10000"/>
              <a:gd name="connsiteY15" fmla="*/ 3624 h 10000"/>
              <a:gd name="connsiteX16" fmla="*/ 8209 w 10000"/>
              <a:gd name="connsiteY16" fmla="*/ 4460 h 10000"/>
              <a:gd name="connsiteX17" fmla="*/ 7851 w 10000"/>
              <a:gd name="connsiteY17" fmla="*/ 4983 h 10000"/>
              <a:gd name="connsiteX18" fmla="*/ 7493 w 10000"/>
              <a:gd name="connsiteY18" fmla="*/ 5819 h 10000"/>
              <a:gd name="connsiteX19" fmla="*/ 6765 w 10000"/>
              <a:gd name="connsiteY19" fmla="*/ 7213 h 10000"/>
              <a:gd name="connsiteX20" fmla="*/ 6408 w 10000"/>
              <a:gd name="connsiteY20" fmla="*/ 8049 h 10000"/>
              <a:gd name="connsiteX21" fmla="*/ 5743 w 10000"/>
              <a:gd name="connsiteY21" fmla="*/ 8606 h 10000"/>
              <a:gd name="connsiteX22" fmla="*/ 5378 w 10000"/>
              <a:gd name="connsiteY22" fmla="*/ 9164 h 10000"/>
              <a:gd name="connsiteX23" fmla="*/ 4661 w 10000"/>
              <a:gd name="connsiteY23" fmla="*/ 9443 h 10000"/>
              <a:gd name="connsiteX24" fmla="*/ 3938 w 10000"/>
              <a:gd name="connsiteY24" fmla="*/ 9721 h 10000"/>
              <a:gd name="connsiteX25" fmla="*/ 3583 w 10000"/>
              <a:gd name="connsiteY25" fmla="*/ 10000 h 10000"/>
              <a:gd name="connsiteX26" fmla="*/ 3230 w 10000"/>
              <a:gd name="connsiteY26" fmla="*/ 10000 h 10000"/>
              <a:gd name="connsiteX27" fmla="*/ 2872 w 10000"/>
              <a:gd name="connsiteY27" fmla="*/ 10000 h 10000"/>
              <a:gd name="connsiteX28" fmla="*/ 2510 w 10000"/>
              <a:gd name="connsiteY28" fmla="*/ 10000 h 10000"/>
              <a:gd name="connsiteX29" fmla="*/ 2510 w 10000"/>
              <a:gd name="connsiteY29" fmla="*/ 9721 h 10000"/>
              <a:gd name="connsiteX30" fmla="*/ 2155 w 10000"/>
              <a:gd name="connsiteY30" fmla="*/ 9443 h 10000"/>
              <a:gd name="connsiteX31" fmla="*/ 2155 w 10000"/>
              <a:gd name="connsiteY31" fmla="*/ 9164 h 10000"/>
              <a:gd name="connsiteX32" fmla="*/ 2155 w 10000"/>
              <a:gd name="connsiteY32" fmla="*/ 8885 h 10000"/>
              <a:gd name="connsiteX33" fmla="*/ 1785 w 10000"/>
              <a:gd name="connsiteY33" fmla="*/ 8328 h 10000"/>
              <a:gd name="connsiteX34" fmla="*/ 1075 w 10000"/>
              <a:gd name="connsiteY34" fmla="*/ 7770 h 10000"/>
              <a:gd name="connsiteX35" fmla="*/ 0 w 10000"/>
              <a:gd name="connsiteY35" fmla="*/ 7213 h 10000"/>
              <a:gd name="connsiteX36" fmla="*/ 1432 w 10000"/>
              <a:gd name="connsiteY36" fmla="*/ 6655 h 10000"/>
              <a:gd name="connsiteX37" fmla="*/ 1785 w 10000"/>
              <a:gd name="connsiteY37" fmla="*/ 6655 h 10000"/>
              <a:gd name="connsiteX38" fmla="*/ 2510 w 10000"/>
              <a:gd name="connsiteY38" fmla="*/ 6655 h 10000"/>
              <a:gd name="connsiteX39" fmla="*/ 2872 w 10000"/>
              <a:gd name="connsiteY39" fmla="*/ 6655 h 10000"/>
              <a:gd name="connsiteX40" fmla="*/ 3230 w 10000"/>
              <a:gd name="connsiteY40" fmla="*/ 6655 h 10000"/>
              <a:gd name="connsiteX41" fmla="*/ 3583 w 10000"/>
              <a:gd name="connsiteY41" fmla="*/ 6655 h 10000"/>
              <a:gd name="connsiteX42" fmla="*/ 3583 w 10000"/>
              <a:gd name="connsiteY42" fmla="*/ 6376 h 10000"/>
              <a:gd name="connsiteX43" fmla="*/ 3938 w 10000"/>
              <a:gd name="connsiteY43" fmla="*/ 6098 h 10000"/>
              <a:gd name="connsiteX44" fmla="*/ 4302 w 10000"/>
              <a:gd name="connsiteY44" fmla="*/ 5819 h 10000"/>
              <a:gd name="connsiteX45" fmla="*/ 4302 w 10000"/>
              <a:gd name="connsiteY45" fmla="*/ 5261 h 10000"/>
              <a:gd name="connsiteX46" fmla="*/ 4661 w 10000"/>
              <a:gd name="connsiteY46" fmla="*/ 4460 h 10000"/>
              <a:gd name="connsiteX47" fmla="*/ 5019 w 10000"/>
              <a:gd name="connsiteY47" fmla="*/ 3345 h 10000"/>
              <a:gd name="connsiteX48" fmla="*/ 5378 w 10000"/>
              <a:gd name="connsiteY48" fmla="*/ 2787 h 10000"/>
              <a:gd name="connsiteX49" fmla="*/ 5378 w 10000"/>
              <a:gd name="connsiteY49" fmla="*/ 2230 h 10000"/>
              <a:gd name="connsiteX50" fmla="*/ 5378 w 10000"/>
              <a:gd name="connsiteY50" fmla="*/ 1951 h 10000"/>
              <a:gd name="connsiteX51" fmla="*/ 5378 w 10000"/>
              <a:gd name="connsiteY51" fmla="*/ 1951 h 10000"/>
              <a:gd name="connsiteX52" fmla="*/ 5019 w 10000"/>
              <a:gd name="connsiteY52" fmla="*/ 1951 h 10000"/>
              <a:gd name="connsiteX0" fmla="*/ 4668 w 8925"/>
              <a:gd name="connsiteY0" fmla="*/ 0 h 10000"/>
              <a:gd name="connsiteX1" fmla="*/ 4978 w 8925"/>
              <a:gd name="connsiteY1" fmla="*/ 279 h 10000"/>
              <a:gd name="connsiteX2" fmla="*/ 5690 w 8925"/>
              <a:gd name="connsiteY2" fmla="*/ 279 h 10000"/>
              <a:gd name="connsiteX3" fmla="*/ 6054 w 8925"/>
              <a:gd name="connsiteY3" fmla="*/ 557 h 10000"/>
              <a:gd name="connsiteX4" fmla="*/ 7134 w 8925"/>
              <a:gd name="connsiteY4" fmla="*/ 836 h 10000"/>
              <a:gd name="connsiteX5" fmla="*/ 7847 w 8925"/>
              <a:gd name="connsiteY5" fmla="*/ 1394 h 10000"/>
              <a:gd name="connsiteX6" fmla="*/ 8572 w 8925"/>
              <a:gd name="connsiteY6" fmla="*/ 1672 h 10000"/>
              <a:gd name="connsiteX7" fmla="*/ 8925 w 8925"/>
              <a:gd name="connsiteY7" fmla="*/ 1951 h 10000"/>
              <a:gd name="connsiteX8" fmla="*/ 8925 w 8925"/>
              <a:gd name="connsiteY8" fmla="*/ 1951 h 10000"/>
              <a:gd name="connsiteX9" fmla="*/ 8925 w 8925"/>
              <a:gd name="connsiteY9" fmla="*/ 2230 h 10000"/>
              <a:gd name="connsiteX10" fmla="*/ 8572 w 8925"/>
              <a:gd name="connsiteY10" fmla="*/ 2509 h 10000"/>
              <a:gd name="connsiteX11" fmla="*/ 8572 w 8925"/>
              <a:gd name="connsiteY11" fmla="*/ 2509 h 10000"/>
              <a:gd name="connsiteX12" fmla="*/ 8208 w 8925"/>
              <a:gd name="connsiteY12" fmla="*/ 2509 h 10000"/>
              <a:gd name="connsiteX13" fmla="*/ 7847 w 8925"/>
              <a:gd name="connsiteY13" fmla="*/ 2787 h 10000"/>
              <a:gd name="connsiteX14" fmla="*/ 7488 w 8925"/>
              <a:gd name="connsiteY14" fmla="*/ 3345 h 10000"/>
              <a:gd name="connsiteX15" fmla="*/ 7134 w 8925"/>
              <a:gd name="connsiteY15" fmla="*/ 3624 h 10000"/>
              <a:gd name="connsiteX16" fmla="*/ 7134 w 8925"/>
              <a:gd name="connsiteY16" fmla="*/ 4460 h 10000"/>
              <a:gd name="connsiteX17" fmla="*/ 6776 w 8925"/>
              <a:gd name="connsiteY17" fmla="*/ 4983 h 10000"/>
              <a:gd name="connsiteX18" fmla="*/ 6418 w 8925"/>
              <a:gd name="connsiteY18" fmla="*/ 5819 h 10000"/>
              <a:gd name="connsiteX19" fmla="*/ 5690 w 8925"/>
              <a:gd name="connsiteY19" fmla="*/ 7213 h 10000"/>
              <a:gd name="connsiteX20" fmla="*/ 5333 w 8925"/>
              <a:gd name="connsiteY20" fmla="*/ 8049 h 10000"/>
              <a:gd name="connsiteX21" fmla="*/ 4668 w 8925"/>
              <a:gd name="connsiteY21" fmla="*/ 8606 h 10000"/>
              <a:gd name="connsiteX22" fmla="*/ 4303 w 8925"/>
              <a:gd name="connsiteY22" fmla="*/ 9164 h 10000"/>
              <a:gd name="connsiteX23" fmla="*/ 3586 w 8925"/>
              <a:gd name="connsiteY23" fmla="*/ 9443 h 10000"/>
              <a:gd name="connsiteX24" fmla="*/ 2863 w 8925"/>
              <a:gd name="connsiteY24" fmla="*/ 9721 h 10000"/>
              <a:gd name="connsiteX25" fmla="*/ 2508 w 8925"/>
              <a:gd name="connsiteY25" fmla="*/ 10000 h 10000"/>
              <a:gd name="connsiteX26" fmla="*/ 2155 w 8925"/>
              <a:gd name="connsiteY26" fmla="*/ 10000 h 10000"/>
              <a:gd name="connsiteX27" fmla="*/ 1797 w 8925"/>
              <a:gd name="connsiteY27" fmla="*/ 10000 h 10000"/>
              <a:gd name="connsiteX28" fmla="*/ 1435 w 8925"/>
              <a:gd name="connsiteY28" fmla="*/ 10000 h 10000"/>
              <a:gd name="connsiteX29" fmla="*/ 1435 w 8925"/>
              <a:gd name="connsiteY29" fmla="*/ 9721 h 10000"/>
              <a:gd name="connsiteX30" fmla="*/ 1080 w 8925"/>
              <a:gd name="connsiteY30" fmla="*/ 9443 h 10000"/>
              <a:gd name="connsiteX31" fmla="*/ 1080 w 8925"/>
              <a:gd name="connsiteY31" fmla="*/ 9164 h 10000"/>
              <a:gd name="connsiteX32" fmla="*/ 1080 w 8925"/>
              <a:gd name="connsiteY32" fmla="*/ 8885 h 10000"/>
              <a:gd name="connsiteX33" fmla="*/ 710 w 8925"/>
              <a:gd name="connsiteY33" fmla="*/ 8328 h 10000"/>
              <a:gd name="connsiteX34" fmla="*/ 0 w 8925"/>
              <a:gd name="connsiteY34" fmla="*/ 7770 h 10000"/>
              <a:gd name="connsiteX35" fmla="*/ 357 w 8925"/>
              <a:gd name="connsiteY35" fmla="*/ 6655 h 10000"/>
              <a:gd name="connsiteX36" fmla="*/ 710 w 8925"/>
              <a:gd name="connsiteY36" fmla="*/ 6655 h 10000"/>
              <a:gd name="connsiteX37" fmla="*/ 1435 w 8925"/>
              <a:gd name="connsiteY37" fmla="*/ 6655 h 10000"/>
              <a:gd name="connsiteX38" fmla="*/ 1797 w 8925"/>
              <a:gd name="connsiteY38" fmla="*/ 6655 h 10000"/>
              <a:gd name="connsiteX39" fmla="*/ 2155 w 8925"/>
              <a:gd name="connsiteY39" fmla="*/ 6655 h 10000"/>
              <a:gd name="connsiteX40" fmla="*/ 2508 w 8925"/>
              <a:gd name="connsiteY40" fmla="*/ 6655 h 10000"/>
              <a:gd name="connsiteX41" fmla="*/ 2508 w 8925"/>
              <a:gd name="connsiteY41" fmla="*/ 6376 h 10000"/>
              <a:gd name="connsiteX42" fmla="*/ 2863 w 8925"/>
              <a:gd name="connsiteY42" fmla="*/ 6098 h 10000"/>
              <a:gd name="connsiteX43" fmla="*/ 3227 w 8925"/>
              <a:gd name="connsiteY43" fmla="*/ 5819 h 10000"/>
              <a:gd name="connsiteX44" fmla="*/ 3227 w 8925"/>
              <a:gd name="connsiteY44" fmla="*/ 5261 h 10000"/>
              <a:gd name="connsiteX45" fmla="*/ 3586 w 8925"/>
              <a:gd name="connsiteY45" fmla="*/ 4460 h 10000"/>
              <a:gd name="connsiteX46" fmla="*/ 3944 w 8925"/>
              <a:gd name="connsiteY46" fmla="*/ 3345 h 10000"/>
              <a:gd name="connsiteX47" fmla="*/ 4303 w 8925"/>
              <a:gd name="connsiteY47" fmla="*/ 2787 h 10000"/>
              <a:gd name="connsiteX48" fmla="*/ 4303 w 8925"/>
              <a:gd name="connsiteY48" fmla="*/ 2230 h 10000"/>
              <a:gd name="connsiteX49" fmla="*/ 4303 w 8925"/>
              <a:gd name="connsiteY49" fmla="*/ 1951 h 10000"/>
              <a:gd name="connsiteX50" fmla="*/ 4303 w 8925"/>
              <a:gd name="connsiteY50" fmla="*/ 1951 h 10000"/>
              <a:gd name="connsiteX51" fmla="*/ 3944 w 8925"/>
              <a:gd name="connsiteY51" fmla="*/ 1951 h 10000"/>
              <a:gd name="connsiteX0" fmla="*/ 4830 w 9600"/>
              <a:gd name="connsiteY0" fmla="*/ 0 h 10000"/>
              <a:gd name="connsiteX1" fmla="*/ 5178 w 9600"/>
              <a:gd name="connsiteY1" fmla="*/ 279 h 10000"/>
              <a:gd name="connsiteX2" fmla="*/ 5975 w 9600"/>
              <a:gd name="connsiteY2" fmla="*/ 279 h 10000"/>
              <a:gd name="connsiteX3" fmla="*/ 6383 w 9600"/>
              <a:gd name="connsiteY3" fmla="*/ 557 h 10000"/>
              <a:gd name="connsiteX4" fmla="*/ 7593 w 9600"/>
              <a:gd name="connsiteY4" fmla="*/ 836 h 10000"/>
              <a:gd name="connsiteX5" fmla="*/ 8392 w 9600"/>
              <a:gd name="connsiteY5" fmla="*/ 1394 h 10000"/>
              <a:gd name="connsiteX6" fmla="*/ 9204 w 9600"/>
              <a:gd name="connsiteY6" fmla="*/ 1672 h 10000"/>
              <a:gd name="connsiteX7" fmla="*/ 9600 w 9600"/>
              <a:gd name="connsiteY7" fmla="*/ 1951 h 10000"/>
              <a:gd name="connsiteX8" fmla="*/ 9600 w 9600"/>
              <a:gd name="connsiteY8" fmla="*/ 1951 h 10000"/>
              <a:gd name="connsiteX9" fmla="*/ 9600 w 9600"/>
              <a:gd name="connsiteY9" fmla="*/ 2230 h 10000"/>
              <a:gd name="connsiteX10" fmla="*/ 9204 w 9600"/>
              <a:gd name="connsiteY10" fmla="*/ 2509 h 10000"/>
              <a:gd name="connsiteX11" fmla="*/ 9204 w 9600"/>
              <a:gd name="connsiteY11" fmla="*/ 2509 h 10000"/>
              <a:gd name="connsiteX12" fmla="*/ 8797 w 9600"/>
              <a:gd name="connsiteY12" fmla="*/ 2509 h 10000"/>
              <a:gd name="connsiteX13" fmla="*/ 8392 w 9600"/>
              <a:gd name="connsiteY13" fmla="*/ 2787 h 10000"/>
              <a:gd name="connsiteX14" fmla="*/ 7990 w 9600"/>
              <a:gd name="connsiteY14" fmla="*/ 3345 h 10000"/>
              <a:gd name="connsiteX15" fmla="*/ 7593 w 9600"/>
              <a:gd name="connsiteY15" fmla="*/ 3624 h 10000"/>
              <a:gd name="connsiteX16" fmla="*/ 7593 w 9600"/>
              <a:gd name="connsiteY16" fmla="*/ 4460 h 10000"/>
              <a:gd name="connsiteX17" fmla="*/ 7192 w 9600"/>
              <a:gd name="connsiteY17" fmla="*/ 4983 h 10000"/>
              <a:gd name="connsiteX18" fmla="*/ 6791 w 9600"/>
              <a:gd name="connsiteY18" fmla="*/ 5819 h 10000"/>
              <a:gd name="connsiteX19" fmla="*/ 5975 w 9600"/>
              <a:gd name="connsiteY19" fmla="*/ 7213 h 10000"/>
              <a:gd name="connsiteX20" fmla="*/ 5575 w 9600"/>
              <a:gd name="connsiteY20" fmla="*/ 8049 h 10000"/>
              <a:gd name="connsiteX21" fmla="*/ 4830 w 9600"/>
              <a:gd name="connsiteY21" fmla="*/ 8606 h 10000"/>
              <a:gd name="connsiteX22" fmla="*/ 4421 w 9600"/>
              <a:gd name="connsiteY22" fmla="*/ 9164 h 10000"/>
              <a:gd name="connsiteX23" fmla="*/ 3618 w 9600"/>
              <a:gd name="connsiteY23" fmla="*/ 9443 h 10000"/>
              <a:gd name="connsiteX24" fmla="*/ 2808 w 9600"/>
              <a:gd name="connsiteY24" fmla="*/ 9721 h 10000"/>
              <a:gd name="connsiteX25" fmla="*/ 2410 w 9600"/>
              <a:gd name="connsiteY25" fmla="*/ 10000 h 10000"/>
              <a:gd name="connsiteX26" fmla="*/ 2015 w 9600"/>
              <a:gd name="connsiteY26" fmla="*/ 10000 h 10000"/>
              <a:gd name="connsiteX27" fmla="*/ 1613 w 9600"/>
              <a:gd name="connsiteY27" fmla="*/ 10000 h 10000"/>
              <a:gd name="connsiteX28" fmla="*/ 1208 w 9600"/>
              <a:gd name="connsiteY28" fmla="*/ 10000 h 10000"/>
              <a:gd name="connsiteX29" fmla="*/ 1208 w 9600"/>
              <a:gd name="connsiteY29" fmla="*/ 9721 h 10000"/>
              <a:gd name="connsiteX30" fmla="*/ 810 w 9600"/>
              <a:gd name="connsiteY30" fmla="*/ 9443 h 10000"/>
              <a:gd name="connsiteX31" fmla="*/ 810 w 9600"/>
              <a:gd name="connsiteY31" fmla="*/ 9164 h 10000"/>
              <a:gd name="connsiteX32" fmla="*/ 810 w 9600"/>
              <a:gd name="connsiteY32" fmla="*/ 8885 h 10000"/>
              <a:gd name="connsiteX33" fmla="*/ 396 w 9600"/>
              <a:gd name="connsiteY33" fmla="*/ 8328 h 10000"/>
              <a:gd name="connsiteX34" fmla="*/ 0 w 9600"/>
              <a:gd name="connsiteY34" fmla="*/ 6655 h 10000"/>
              <a:gd name="connsiteX35" fmla="*/ 396 w 9600"/>
              <a:gd name="connsiteY35" fmla="*/ 6655 h 10000"/>
              <a:gd name="connsiteX36" fmla="*/ 1208 w 9600"/>
              <a:gd name="connsiteY36" fmla="*/ 6655 h 10000"/>
              <a:gd name="connsiteX37" fmla="*/ 1613 w 9600"/>
              <a:gd name="connsiteY37" fmla="*/ 6655 h 10000"/>
              <a:gd name="connsiteX38" fmla="*/ 2015 w 9600"/>
              <a:gd name="connsiteY38" fmla="*/ 6655 h 10000"/>
              <a:gd name="connsiteX39" fmla="*/ 2410 w 9600"/>
              <a:gd name="connsiteY39" fmla="*/ 6655 h 10000"/>
              <a:gd name="connsiteX40" fmla="*/ 2410 w 9600"/>
              <a:gd name="connsiteY40" fmla="*/ 6376 h 10000"/>
              <a:gd name="connsiteX41" fmla="*/ 2808 w 9600"/>
              <a:gd name="connsiteY41" fmla="*/ 6098 h 10000"/>
              <a:gd name="connsiteX42" fmla="*/ 3216 w 9600"/>
              <a:gd name="connsiteY42" fmla="*/ 5819 h 10000"/>
              <a:gd name="connsiteX43" fmla="*/ 3216 w 9600"/>
              <a:gd name="connsiteY43" fmla="*/ 5261 h 10000"/>
              <a:gd name="connsiteX44" fmla="*/ 3618 w 9600"/>
              <a:gd name="connsiteY44" fmla="*/ 4460 h 10000"/>
              <a:gd name="connsiteX45" fmla="*/ 4019 w 9600"/>
              <a:gd name="connsiteY45" fmla="*/ 3345 h 10000"/>
              <a:gd name="connsiteX46" fmla="*/ 4421 w 9600"/>
              <a:gd name="connsiteY46" fmla="*/ 2787 h 10000"/>
              <a:gd name="connsiteX47" fmla="*/ 4421 w 9600"/>
              <a:gd name="connsiteY47" fmla="*/ 2230 h 10000"/>
              <a:gd name="connsiteX48" fmla="*/ 4421 w 9600"/>
              <a:gd name="connsiteY48" fmla="*/ 1951 h 10000"/>
              <a:gd name="connsiteX49" fmla="*/ 4421 w 9600"/>
              <a:gd name="connsiteY49" fmla="*/ 1951 h 10000"/>
              <a:gd name="connsiteX50" fmla="*/ 4019 w 9600"/>
              <a:gd name="connsiteY50" fmla="*/ 1951 h 10000"/>
              <a:gd name="connsiteX0" fmla="*/ 4759 w 9728"/>
              <a:gd name="connsiteY0" fmla="*/ 0 h 10000"/>
              <a:gd name="connsiteX1" fmla="*/ 5122 w 9728"/>
              <a:gd name="connsiteY1" fmla="*/ 279 h 10000"/>
              <a:gd name="connsiteX2" fmla="*/ 5952 w 9728"/>
              <a:gd name="connsiteY2" fmla="*/ 279 h 10000"/>
              <a:gd name="connsiteX3" fmla="*/ 6377 w 9728"/>
              <a:gd name="connsiteY3" fmla="*/ 557 h 10000"/>
              <a:gd name="connsiteX4" fmla="*/ 7637 w 9728"/>
              <a:gd name="connsiteY4" fmla="*/ 836 h 10000"/>
              <a:gd name="connsiteX5" fmla="*/ 8470 w 9728"/>
              <a:gd name="connsiteY5" fmla="*/ 1394 h 10000"/>
              <a:gd name="connsiteX6" fmla="*/ 9316 w 9728"/>
              <a:gd name="connsiteY6" fmla="*/ 1672 h 10000"/>
              <a:gd name="connsiteX7" fmla="*/ 9728 w 9728"/>
              <a:gd name="connsiteY7" fmla="*/ 1951 h 10000"/>
              <a:gd name="connsiteX8" fmla="*/ 9728 w 9728"/>
              <a:gd name="connsiteY8" fmla="*/ 1951 h 10000"/>
              <a:gd name="connsiteX9" fmla="*/ 9728 w 9728"/>
              <a:gd name="connsiteY9" fmla="*/ 2230 h 10000"/>
              <a:gd name="connsiteX10" fmla="*/ 9316 w 9728"/>
              <a:gd name="connsiteY10" fmla="*/ 2509 h 10000"/>
              <a:gd name="connsiteX11" fmla="*/ 9316 w 9728"/>
              <a:gd name="connsiteY11" fmla="*/ 2509 h 10000"/>
              <a:gd name="connsiteX12" fmla="*/ 8892 w 9728"/>
              <a:gd name="connsiteY12" fmla="*/ 2509 h 10000"/>
              <a:gd name="connsiteX13" fmla="*/ 8470 w 9728"/>
              <a:gd name="connsiteY13" fmla="*/ 2787 h 10000"/>
              <a:gd name="connsiteX14" fmla="*/ 8051 w 9728"/>
              <a:gd name="connsiteY14" fmla="*/ 3345 h 10000"/>
              <a:gd name="connsiteX15" fmla="*/ 7637 w 9728"/>
              <a:gd name="connsiteY15" fmla="*/ 3624 h 10000"/>
              <a:gd name="connsiteX16" fmla="*/ 7637 w 9728"/>
              <a:gd name="connsiteY16" fmla="*/ 4460 h 10000"/>
              <a:gd name="connsiteX17" fmla="*/ 7220 w 9728"/>
              <a:gd name="connsiteY17" fmla="*/ 4983 h 10000"/>
              <a:gd name="connsiteX18" fmla="*/ 6802 w 9728"/>
              <a:gd name="connsiteY18" fmla="*/ 5819 h 10000"/>
              <a:gd name="connsiteX19" fmla="*/ 5952 w 9728"/>
              <a:gd name="connsiteY19" fmla="*/ 7213 h 10000"/>
              <a:gd name="connsiteX20" fmla="*/ 5535 w 9728"/>
              <a:gd name="connsiteY20" fmla="*/ 8049 h 10000"/>
              <a:gd name="connsiteX21" fmla="*/ 4759 w 9728"/>
              <a:gd name="connsiteY21" fmla="*/ 8606 h 10000"/>
              <a:gd name="connsiteX22" fmla="*/ 4333 w 9728"/>
              <a:gd name="connsiteY22" fmla="*/ 9164 h 10000"/>
              <a:gd name="connsiteX23" fmla="*/ 3497 w 9728"/>
              <a:gd name="connsiteY23" fmla="*/ 9443 h 10000"/>
              <a:gd name="connsiteX24" fmla="*/ 2653 w 9728"/>
              <a:gd name="connsiteY24" fmla="*/ 9721 h 10000"/>
              <a:gd name="connsiteX25" fmla="*/ 2238 w 9728"/>
              <a:gd name="connsiteY25" fmla="*/ 10000 h 10000"/>
              <a:gd name="connsiteX26" fmla="*/ 1827 w 9728"/>
              <a:gd name="connsiteY26" fmla="*/ 10000 h 10000"/>
              <a:gd name="connsiteX27" fmla="*/ 1408 w 9728"/>
              <a:gd name="connsiteY27" fmla="*/ 10000 h 10000"/>
              <a:gd name="connsiteX28" fmla="*/ 986 w 9728"/>
              <a:gd name="connsiteY28" fmla="*/ 10000 h 10000"/>
              <a:gd name="connsiteX29" fmla="*/ 986 w 9728"/>
              <a:gd name="connsiteY29" fmla="*/ 9721 h 10000"/>
              <a:gd name="connsiteX30" fmla="*/ 572 w 9728"/>
              <a:gd name="connsiteY30" fmla="*/ 9443 h 10000"/>
              <a:gd name="connsiteX31" fmla="*/ 572 w 9728"/>
              <a:gd name="connsiteY31" fmla="*/ 9164 h 10000"/>
              <a:gd name="connsiteX32" fmla="*/ 572 w 9728"/>
              <a:gd name="connsiteY32" fmla="*/ 8885 h 10000"/>
              <a:gd name="connsiteX33" fmla="*/ 141 w 9728"/>
              <a:gd name="connsiteY33" fmla="*/ 8328 h 10000"/>
              <a:gd name="connsiteX34" fmla="*/ 141 w 9728"/>
              <a:gd name="connsiteY34" fmla="*/ 6655 h 10000"/>
              <a:gd name="connsiteX35" fmla="*/ 986 w 9728"/>
              <a:gd name="connsiteY35" fmla="*/ 6655 h 10000"/>
              <a:gd name="connsiteX36" fmla="*/ 1408 w 9728"/>
              <a:gd name="connsiteY36" fmla="*/ 6655 h 10000"/>
              <a:gd name="connsiteX37" fmla="*/ 1827 w 9728"/>
              <a:gd name="connsiteY37" fmla="*/ 6655 h 10000"/>
              <a:gd name="connsiteX38" fmla="*/ 2238 w 9728"/>
              <a:gd name="connsiteY38" fmla="*/ 6655 h 10000"/>
              <a:gd name="connsiteX39" fmla="*/ 2238 w 9728"/>
              <a:gd name="connsiteY39" fmla="*/ 6376 h 10000"/>
              <a:gd name="connsiteX40" fmla="*/ 2653 w 9728"/>
              <a:gd name="connsiteY40" fmla="*/ 6098 h 10000"/>
              <a:gd name="connsiteX41" fmla="*/ 3078 w 9728"/>
              <a:gd name="connsiteY41" fmla="*/ 5819 h 10000"/>
              <a:gd name="connsiteX42" fmla="*/ 3078 w 9728"/>
              <a:gd name="connsiteY42" fmla="*/ 5261 h 10000"/>
              <a:gd name="connsiteX43" fmla="*/ 3497 w 9728"/>
              <a:gd name="connsiteY43" fmla="*/ 4460 h 10000"/>
              <a:gd name="connsiteX44" fmla="*/ 3914 w 9728"/>
              <a:gd name="connsiteY44" fmla="*/ 3345 h 10000"/>
              <a:gd name="connsiteX45" fmla="*/ 4333 w 9728"/>
              <a:gd name="connsiteY45" fmla="*/ 2787 h 10000"/>
              <a:gd name="connsiteX46" fmla="*/ 4333 w 9728"/>
              <a:gd name="connsiteY46" fmla="*/ 2230 h 10000"/>
              <a:gd name="connsiteX47" fmla="*/ 4333 w 9728"/>
              <a:gd name="connsiteY47" fmla="*/ 1951 h 10000"/>
              <a:gd name="connsiteX48" fmla="*/ 4333 w 9728"/>
              <a:gd name="connsiteY48" fmla="*/ 1951 h 10000"/>
              <a:gd name="connsiteX49" fmla="*/ 3914 w 9728"/>
              <a:gd name="connsiteY49" fmla="*/ 1951 h 10000"/>
              <a:gd name="connsiteX0" fmla="*/ 4747 w 9855"/>
              <a:gd name="connsiteY0" fmla="*/ 0 h 10000"/>
              <a:gd name="connsiteX1" fmla="*/ 5120 w 9855"/>
              <a:gd name="connsiteY1" fmla="*/ 279 h 10000"/>
              <a:gd name="connsiteX2" fmla="*/ 5973 w 9855"/>
              <a:gd name="connsiteY2" fmla="*/ 279 h 10000"/>
              <a:gd name="connsiteX3" fmla="*/ 6410 w 9855"/>
              <a:gd name="connsiteY3" fmla="*/ 557 h 10000"/>
              <a:gd name="connsiteX4" fmla="*/ 7706 w 9855"/>
              <a:gd name="connsiteY4" fmla="*/ 836 h 10000"/>
              <a:gd name="connsiteX5" fmla="*/ 8562 w 9855"/>
              <a:gd name="connsiteY5" fmla="*/ 1394 h 10000"/>
              <a:gd name="connsiteX6" fmla="*/ 9431 w 9855"/>
              <a:gd name="connsiteY6" fmla="*/ 1672 h 10000"/>
              <a:gd name="connsiteX7" fmla="*/ 9855 w 9855"/>
              <a:gd name="connsiteY7" fmla="*/ 1951 h 10000"/>
              <a:gd name="connsiteX8" fmla="*/ 9855 w 9855"/>
              <a:gd name="connsiteY8" fmla="*/ 1951 h 10000"/>
              <a:gd name="connsiteX9" fmla="*/ 9855 w 9855"/>
              <a:gd name="connsiteY9" fmla="*/ 2230 h 10000"/>
              <a:gd name="connsiteX10" fmla="*/ 9431 w 9855"/>
              <a:gd name="connsiteY10" fmla="*/ 2509 h 10000"/>
              <a:gd name="connsiteX11" fmla="*/ 9431 w 9855"/>
              <a:gd name="connsiteY11" fmla="*/ 2509 h 10000"/>
              <a:gd name="connsiteX12" fmla="*/ 8996 w 9855"/>
              <a:gd name="connsiteY12" fmla="*/ 2509 h 10000"/>
              <a:gd name="connsiteX13" fmla="*/ 8562 w 9855"/>
              <a:gd name="connsiteY13" fmla="*/ 2787 h 10000"/>
              <a:gd name="connsiteX14" fmla="*/ 8131 w 9855"/>
              <a:gd name="connsiteY14" fmla="*/ 3345 h 10000"/>
              <a:gd name="connsiteX15" fmla="*/ 7706 w 9855"/>
              <a:gd name="connsiteY15" fmla="*/ 3624 h 10000"/>
              <a:gd name="connsiteX16" fmla="*/ 7706 w 9855"/>
              <a:gd name="connsiteY16" fmla="*/ 4460 h 10000"/>
              <a:gd name="connsiteX17" fmla="*/ 7277 w 9855"/>
              <a:gd name="connsiteY17" fmla="*/ 4983 h 10000"/>
              <a:gd name="connsiteX18" fmla="*/ 6847 w 9855"/>
              <a:gd name="connsiteY18" fmla="*/ 5819 h 10000"/>
              <a:gd name="connsiteX19" fmla="*/ 5973 w 9855"/>
              <a:gd name="connsiteY19" fmla="*/ 7213 h 10000"/>
              <a:gd name="connsiteX20" fmla="*/ 5545 w 9855"/>
              <a:gd name="connsiteY20" fmla="*/ 8049 h 10000"/>
              <a:gd name="connsiteX21" fmla="*/ 4747 w 9855"/>
              <a:gd name="connsiteY21" fmla="*/ 8606 h 10000"/>
              <a:gd name="connsiteX22" fmla="*/ 4309 w 9855"/>
              <a:gd name="connsiteY22" fmla="*/ 9164 h 10000"/>
              <a:gd name="connsiteX23" fmla="*/ 3450 w 9855"/>
              <a:gd name="connsiteY23" fmla="*/ 9443 h 10000"/>
              <a:gd name="connsiteX24" fmla="*/ 2582 w 9855"/>
              <a:gd name="connsiteY24" fmla="*/ 9721 h 10000"/>
              <a:gd name="connsiteX25" fmla="*/ 2156 w 9855"/>
              <a:gd name="connsiteY25" fmla="*/ 10000 h 10000"/>
              <a:gd name="connsiteX26" fmla="*/ 1733 w 9855"/>
              <a:gd name="connsiteY26" fmla="*/ 10000 h 10000"/>
              <a:gd name="connsiteX27" fmla="*/ 1302 w 9855"/>
              <a:gd name="connsiteY27" fmla="*/ 10000 h 10000"/>
              <a:gd name="connsiteX28" fmla="*/ 869 w 9855"/>
              <a:gd name="connsiteY28" fmla="*/ 10000 h 10000"/>
              <a:gd name="connsiteX29" fmla="*/ 869 w 9855"/>
              <a:gd name="connsiteY29" fmla="*/ 9721 h 10000"/>
              <a:gd name="connsiteX30" fmla="*/ 443 w 9855"/>
              <a:gd name="connsiteY30" fmla="*/ 9443 h 10000"/>
              <a:gd name="connsiteX31" fmla="*/ 443 w 9855"/>
              <a:gd name="connsiteY31" fmla="*/ 9164 h 10000"/>
              <a:gd name="connsiteX32" fmla="*/ 443 w 9855"/>
              <a:gd name="connsiteY32" fmla="*/ 8885 h 10000"/>
              <a:gd name="connsiteX33" fmla="*/ 0 w 9855"/>
              <a:gd name="connsiteY33" fmla="*/ 8328 h 10000"/>
              <a:gd name="connsiteX34" fmla="*/ 869 w 9855"/>
              <a:gd name="connsiteY34" fmla="*/ 6655 h 10000"/>
              <a:gd name="connsiteX35" fmla="*/ 1302 w 9855"/>
              <a:gd name="connsiteY35" fmla="*/ 6655 h 10000"/>
              <a:gd name="connsiteX36" fmla="*/ 1733 w 9855"/>
              <a:gd name="connsiteY36" fmla="*/ 6655 h 10000"/>
              <a:gd name="connsiteX37" fmla="*/ 2156 w 9855"/>
              <a:gd name="connsiteY37" fmla="*/ 6655 h 10000"/>
              <a:gd name="connsiteX38" fmla="*/ 2156 w 9855"/>
              <a:gd name="connsiteY38" fmla="*/ 6376 h 10000"/>
              <a:gd name="connsiteX39" fmla="*/ 2582 w 9855"/>
              <a:gd name="connsiteY39" fmla="*/ 6098 h 10000"/>
              <a:gd name="connsiteX40" fmla="*/ 3019 w 9855"/>
              <a:gd name="connsiteY40" fmla="*/ 5819 h 10000"/>
              <a:gd name="connsiteX41" fmla="*/ 3019 w 9855"/>
              <a:gd name="connsiteY41" fmla="*/ 5261 h 10000"/>
              <a:gd name="connsiteX42" fmla="*/ 3450 w 9855"/>
              <a:gd name="connsiteY42" fmla="*/ 4460 h 10000"/>
              <a:gd name="connsiteX43" fmla="*/ 3878 w 9855"/>
              <a:gd name="connsiteY43" fmla="*/ 3345 h 10000"/>
              <a:gd name="connsiteX44" fmla="*/ 4309 w 9855"/>
              <a:gd name="connsiteY44" fmla="*/ 2787 h 10000"/>
              <a:gd name="connsiteX45" fmla="*/ 4309 w 9855"/>
              <a:gd name="connsiteY45" fmla="*/ 2230 h 10000"/>
              <a:gd name="connsiteX46" fmla="*/ 4309 w 9855"/>
              <a:gd name="connsiteY46" fmla="*/ 1951 h 10000"/>
              <a:gd name="connsiteX47" fmla="*/ 4309 w 9855"/>
              <a:gd name="connsiteY47" fmla="*/ 1951 h 10000"/>
              <a:gd name="connsiteX48" fmla="*/ 3878 w 9855"/>
              <a:gd name="connsiteY48" fmla="*/ 1951 h 10000"/>
              <a:gd name="connsiteX0" fmla="*/ 4817 w 10000"/>
              <a:gd name="connsiteY0" fmla="*/ 0 h 10000"/>
              <a:gd name="connsiteX1" fmla="*/ 5195 w 10000"/>
              <a:gd name="connsiteY1" fmla="*/ 279 h 10000"/>
              <a:gd name="connsiteX2" fmla="*/ 6061 w 10000"/>
              <a:gd name="connsiteY2" fmla="*/ 279 h 10000"/>
              <a:gd name="connsiteX3" fmla="*/ 6504 w 10000"/>
              <a:gd name="connsiteY3" fmla="*/ 557 h 10000"/>
              <a:gd name="connsiteX4" fmla="*/ 7819 w 10000"/>
              <a:gd name="connsiteY4" fmla="*/ 836 h 10000"/>
              <a:gd name="connsiteX5" fmla="*/ 8688 w 10000"/>
              <a:gd name="connsiteY5" fmla="*/ 1394 h 10000"/>
              <a:gd name="connsiteX6" fmla="*/ 9570 w 10000"/>
              <a:gd name="connsiteY6" fmla="*/ 1672 h 10000"/>
              <a:gd name="connsiteX7" fmla="*/ 10000 w 10000"/>
              <a:gd name="connsiteY7" fmla="*/ 1951 h 10000"/>
              <a:gd name="connsiteX8" fmla="*/ 10000 w 10000"/>
              <a:gd name="connsiteY8" fmla="*/ 1951 h 10000"/>
              <a:gd name="connsiteX9" fmla="*/ 10000 w 10000"/>
              <a:gd name="connsiteY9" fmla="*/ 2230 h 10000"/>
              <a:gd name="connsiteX10" fmla="*/ 9570 w 10000"/>
              <a:gd name="connsiteY10" fmla="*/ 2509 h 10000"/>
              <a:gd name="connsiteX11" fmla="*/ 9570 w 10000"/>
              <a:gd name="connsiteY11" fmla="*/ 2509 h 10000"/>
              <a:gd name="connsiteX12" fmla="*/ 9128 w 10000"/>
              <a:gd name="connsiteY12" fmla="*/ 2509 h 10000"/>
              <a:gd name="connsiteX13" fmla="*/ 8688 w 10000"/>
              <a:gd name="connsiteY13" fmla="*/ 2787 h 10000"/>
              <a:gd name="connsiteX14" fmla="*/ 8251 w 10000"/>
              <a:gd name="connsiteY14" fmla="*/ 3345 h 10000"/>
              <a:gd name="connsiteX15" fmla="*/ 7819 w 10000"/>
              <a:gd name="connsiteY15" fmla="*/ 3624 h 10000"/>
              <a:gd name="connsiteX16" fmla="*/ 7819 w 10000"/>
              <a:gd name="connsiteY16" fmla="*/ 4460 h 10000"/>
              <a:gd name="connsiteX17" fmla="*/ 7384 w 10000"/>
              <a:gd name="connsiteY17" fmla="*/ 4983 h 10000"/>
              <a:gd name="connsiteX18" fmla="*/ 6948 w 10000"/>
              <a:gd name="connsiteY18" fmla="*/ 5819 h 10000"/>
              <a:gd name="connsiteX19" fmla="*/ 6061 w 10000"/>
              <a:gd name="connsiteY19" fmla="*/ 7213 h 10000"/>
              <a:gd name="connsiteX20" fmla="*/ 5627 w 10000"/>
              <a:gd name="connsiteY20" fmla="*/ 8049 h 10000"/>
              <a:gd name="connsiteX21" fmla="*/ 4817 w 10000"/>
              <a:gd name="connsiteY21" fmla="*/ 8606 h 10000"/>
              <a:gd name="connsiteX22" fmla="*/ 4372 w 10000"/>
              <a:gd name="connsiteY22" fmla="*/ 9164 h 10000"/>
              <a:gd name="connsiteX23" fmla="*/ 3501 w 10000"/>
              <a:gd name="connsiteY23" fmla="*/ 9443 h 10000"/>
              <a:gd name="connsiteX24" fmla="*/ 2620 w 10000"/>
              <a:gd name="connsiteY24" fmla="*/ 9721 h 10000"/>
              <a:gd name="connsiteX25" fmla="*/ 2188 w 10000"/>
              <a:gd name="connsiteY25" fmla="*/ 10000 h 10000"/>
              <a:gd name="connsiteX26" fmla="*/ 1758 w 10000"/>
              <a:gd name="connsiteY26" fmla="*/ 10000 h 10000"/>
              <a:gd name="connsiteX27" fmla="*/ 1321 w 10000"/>
              <a:gd name="connsiteY27" fmla="*/ 10000 h 10000"/>
              <a:gd name="connsiteX28" fmla="*/ 882 w 10000"/>
              <a:gd name="connsiteY28" fmla="*/ 10000 h 10000"/>
              <a:gd name="connsiteX29" fmla="*/ 882 w 10000"/>
              <a:gd name="connsiteY29" fmla="*/ 9721 h 10000"/>
              <a:gd name="connsiteX30" fmla="*/ 450 w 10000"/>
              <a:gd name="connsiteY30" fmla="*/ 9443 h 10000"/>
              <a:gd name="connsiteX31" fmla="*/ 450 w 10000"/>
              <a:gd name="connsiteY31" fmla="*/ 9164 h 10000"/>
              <a:gd name="connsiteX32" fmla="*/ 450 w 10000"/>
              <a:gd name="connsiteY32" fmla="*/ 8885 h 10000"/>
              <a:gd name="connsiteX33" fmla="*/ 0 w 10000"/>
              <a:gd name="connsiteY33" fmla="*/ 8328 h 10000"/>
              <a:gd name="connsiteX34" fmla="*/ 1321 w 10000"/>
              <a:gd name="connsiteY34" fmla="*/ 6655 h 10000"/>
              <a:gd name="connsiteX35" fmla="*/ 1758 w 10000"/>
              <a:gd name="connsiteY35" fmla="*/ 6655 h 10000"/>
              <a:gd name="connsiteX36" fmla="*/ 2188 w 10000"/>
              <a:gd name="connsiteY36" fmla="*/ 6655 h 10000"/>
              <a:gd name="connsiteX37" fmla="*/ 2188 w 10000"/>
              <a:gd name="connsiteY37" fmla="*/ 6376 h 10000"/>
              <a:gd name="connsiteX38" fmla="*/ 2620 w 10000"/>
              <a:gd name="connsiteY38" fmla="*/ 6098 h 10000"/>
              <a:gd name="connsiteX39" fmla="*/ 3063 w 10000"/>
              <a:gd name="connsiteY39" fmla="*/ 5819 h 10000"/>
              <a:gd name="connsiteX40" fmla="*/ 3063 w 10000"/>
              <a:gd name="connsiteY40" fmla="*/ 5261 h 10000"/>
              <a:gd name="connsiteX41" fmla="*/ 3501 w 10000"/>
              <a:gd name="connsiteY41" fmla="*/ 4460 h 10000"/>
              <a:gd name="connsiteX42" fmla="*/ 3935 w 10000"/>
              <a:gd name="connsiteY42" fmla="*/ 3345 h 10000"/>
              <a:gd name="connsiteX43" fmla="*/ 4372 w 10000"/>
              <a:gd name="connsiteY43" fmla="*/ 2787 h 10000"/>
              <a:gd name="connsiteX44" fmla="*/ 4372 w 10000"/>
              <a:gd name="connsiteY44" fmla="*/ 2230 h 10000"/>
              <a:gd name="connsiteX45" fmla="*/ 4372 w 10000"/>
              <a:gd name="connsiteY45" fmla="*/ 1951 h 10000"/>
              <a:gd name="connsiteX46" fmla="*/ 4372 w 10000"/>
              <a:gd name="connsiteY46" fmla="*/ 1951 h 10000"/>
              <a:gd name="connsiteX47" fmla="*/ 3935 w 10000"/>
              <a:gd name="connsiteY47" fmla="*/ 1951 h 10000"/>
              <a:gd name="connsiteX0" fmla="*/ 4367 w 9550"/>
              <a:gd name="connsiteY0" fmla="*/ 0 h 10000"/>
              <a:gd name="connsiteX1" fmla="*/ 4745 w 9550"/>
              <a:gd name="connsiteY1" fmla="*/ 279 h 10000"/>
              <a:gd name="connsiteX2" fmla="*/ 5611 w 9550"/>
              <a:gd name="connsiteY2" fmla="*/ 279 h 10000"/>
              <a:gd name="connsiteX3" fmla="*/ 6054 w 9550"/>
              <a:gd name="connsiteY3" fmla="*/ 557 h 10000"/>
              <a:gd name="connsiteX4" fmla="*/ 7369 w 9550"/>
              <a:gd name="connsiteY4" fmla="*/ 836 h 10000"/>
              <a:gd name="connsiteX5" fmla="*/ 8238 w 9550"/>
              <a:gd name="connsiteY5" fmla="*/ 1394 h 10000"/>
              <a:gd name="connsiteX6" fmla="*/ 9120 w 9550"/>
              <a:gd name="connsiteY6" fmla="*/ 1672 h 10000"/>
              <a:gd name="connsiteX7" fmla="*/ 9550 w 9550"/>
              <a:gd name="connsiteY7" fmla="*/ 1951 h 10000"/>
              <a:gd name="connsiteX8" fmla="*/ 9550 w 9550"/>
              <a:gd name="connsiteY8" fmla="*/ 1951 h 10000"/>
              <a:gd name="connsiteX9" fmla="*/ 9550 w 9550"/>
              <a:gd name="connsiteY9" fmla="*/ 2230 h 10000"/>
              <a:gd name="connsiteX10" fmla="*/ 9120 w 9550"/>
              <a:gd name="connsiteY10" fmla="*/ 2509 h 10000"/>
              <a:gd name="connsiteX11" fmla="*/ 9120 w 9550"/>
              <a:gd name="connsiteY11" fmla="*/ 2509 h 10000"/>
              <a:gd name="connsiteX12" fmla="*/ 8678 w 9550"/>
              <a:gd name="connsiteY12" fmla="*/ 2509 h 10000"/>
              <a:gd name="connsiteX13" fmla="*/ 8238 w 9550"/>
              <a:gd name="connsiteY13" fmla="*/ 2787 h 10000"/>
              <a:gd name="connsiteX14" fmla="*/ 7801 w 9550"/>
              <a:gd name="connsiteY14" fmla="*/ 3345 h 10000"/>
              <a:gd name="connsiteX15" fmla="*/ 7369 w 9550"/>
              <a:gd name="connsiteY15" fmla="*/ 3624 h 10000"/>
              <a:gd name="connsiteX16" fmla="*/ 7369 w 9550"/>
              <a:gd name="connsiteY16" fmla="*/ 4460 h 10000"/>
              <a:gd name="connsiteX17" fmla="*/ 6934 w 9550"/>
              <a:gd name="connsiteY17" fmla="*/ 4983 h 10000"/>
              <a:gd name="connsiteX18" fmla="*/ 6498 w 9550"/>
              <a:gd name="connsiteY18" fmla="*/ 5819 h 10000"/>
              <a:gd name="connsiteX19" fmla="*/ 5611 w 9550"/>
              <a:gd name="connsiteY19" fmla="*/ 7213 h 10000"/>
              <a:gd name="connsiteX20" fmla="*/ 5177 w 9550"/>
              <a:gd name="connsiteY20" fmla="*/ 8049 h 10000"/>
              <a:gd name="connsiteX21" fmla="*/ 4367 w 9550"/>
              <a:gd name="connsiteY21" fmla="*/ 8606 h 10000"/>
              <a:gd name="connsiteX22" fmla="*/ 3922 w 9550"/>
              <a:gd name="connsiteY22" fmla="*/ 9164 h 10000"/>
              <a:gd name="connsiteX23" fmla="*/ 3051 w 9550"/>
              <a:gd name="connsiteY23" fmla="*/ 9443 h 10000"/>
              <a:gd name="connsiteX24" fmla="*/ 2170 w 9550"/>
              <a:gd name="connsiteY24" fmla="*/ 9721 h 10000"/>
              <a:gd name="connsiteX25" fmla="*/ 1738 w 9550"/>
              <a:gd name="connsiteY25" fmla="*/ 10000 h 10000"/>
              <a:gd name="connsiteX26" fmla="*/ 1308 w 9550"/>
              <a:gd name="connsiteY26" fmla="*/ 10000 h 10000"/>
              <a:gd name="connsiteX27" fmla="*/ 871 w 9550"/>
              <a:gd name="connsiteY27" fmla="*/ 10000 h 10000"/>
              <a:gd name="connsiteX28" fmla="*/ 432 w 9550"/>
              <a:gd name="connsiteY28" fmla="*/ 10000 h 10000"/>
              <a:gd name="connsiteX29" fmla="*/ 432 w 9550"/>
              <a:gd name="connsiteY29" fmla="*/ 9721 h 10000"/>
              <a:gd name="connsiteX30" fmla="*/ 0 w 9550"/>
              <a:gd name="connsiteY30" fmla="*/ 9443 h 10000"/>
              <a:gd name="connsiteX31" fmla="*/ 0 w 9550"/>
              <a:gd name="connsiteY31" fmla="*/ 9164 h 10000"/>
              <a:gd name="connsiteX32" fmla="*/ 0 w 9550"/>
              <a:gd name="connsiteY32" fmla="*/ 8885 h 10000"/>
              <a:gd name="connsiteX33" fmla="*/ 871 w 9550"/>
              <a:gd name="connsiteY33" fmla="*/ 6655 h 10000"/>
              <a:gd name="connsiteX34" fmla="*/ 1308 w 9550"/>
              <a:gd name="connsiteY34" fmla="*/ 6655 h 10000"/>
              <a:gd name="connsiteX35" fmla="*/ 1738 w 9550"/>
              <a:gd name="connsiteY35" fmla="*/ 6655 h 10000"/>
              <a:gd name="connsiteX36" fmla="*/ 1738 w 9550"/>
              <a:gd name="connsiteY36" fmla="*/ 6376 h 10000"/>
              <a:gd name="connsiteX37" fmla="*/ 2170 w 9550"/>
              <a:gd name="connsiteY37" fmla="*/ 6098 h 10000"/>
              <a:gd name="connsiteX38" fmla="*/ 2613 w 9550"/>
              <a:gd name="connsiteY38" fmla="*/ 5819 h 10000"/>
              <a:gd name="connsiteX39" fmla="*/ 2613 w 9550"/>
              <a:gd name="connsiteY39" fmla="*/ 5261 h 10000"/>
              <a:gd name="connsiteX40" fmla="*/ 3051 w 9550"/>
              <a:gd name="connsiteY40" fmla="*/ 4460 h 10000"/>
              <a:gd name="connsiteX41" fmla="*/ 3485 w 9550"/>
              <a:gd name="connsiteY41" fmla="*/ 3345 h 10000"/>
              <a:gd name="connsiteX42" fmla="*/ 3922 w 9550"/>
              <a:gd name="connsiteY42" fmla="*/ 2787 h 10000"/>
              <a:gd name="connsiteX43" fmla="*/ 3922 w 9550"/>
              <a:gd name="connsiteY43" fmla="*/ 2230 h 10000"/>
              <a:gd name="connsiteX44" fmla="*/ 3922 w 9550"/>
              <a:gd name="connsiteY44" fmla="*/ 1951 h 10000"/>
              <a:gd name="connsiteX45" fmla="*/ 3922 w 9550"/>
              <a:gd name="connsiteY45" fmla="*/ 1951 h 10000"/>
              <a:gd name="connsiteX46" fmla="*/ 3485 w 9550"/>
              <a:gd name="connsiteY46" fmla="*/ 1951 h 10000"/>
              <a:gd name="connsiteX0" fmla="*/ 4573 w 10000"/>
              <a:gd name="connsiteY0" fmla="*/ 0 h 10000"/>
              <a:gd name="connsiteX1" fmla="*/ 4969 w 10000"/>
              <a:gd name="connsiteY1" fmla="*/ 279 h 10000"/>
              <a:gd name="connsiteX2" fmla="*/ 5875 w 10000"/>
              <a:gd name="connsiteY2" fmla="*/ 279 h 10000"/>
              <a:gd name="connsiteX3" fmla="*/ 6339 w 10000"/>
              <a:gd name="connsiteY3" fmla="*/ 557 h 10000"/>
              <a:gd name="connsiteX4" fmla="*/ 7716 w 10000"/>
              <a:gd name="connsiteY4" fmla="*/ 836 h 10000"/>
              <a:gd name="connsiteX5" fmla="*/ 8626 w 10000"/>
              <a:gd name="connsiteY5" fmla="*/ 1394 h 10000"/>
              <a:gd name="connsiteX6" fmla="*/ 9550 w 10000"/>
              <a:gd name="connsiteY6" fmla="*/ 1672 h 10000"/>
              <a:gd name="connsiteX7" fmla="*/ 10000 w 10000"/>
              <a:gd name="connsiteY7" fmla="*/ 1951 h 10000"/>
              <a:gd name="connsiteX8" fmla="*/ 10000 w 10000"/>
              <a:gd name="connsiteY8" fmla="*/ 1951 h 10000"/>
              <a:gd name="connsiteX9" fmla="*/ 10000 w 10000"/>
              <a:gd name="connsiteY9" fmla="*/ 2230 h 10000"/>
              <a:gd name="connsiteX10" fmla="*/ 9550 w 10000"/>
              <a:gd name="connsiteY10" fmla="*/ 2509 h 10000"/>
              <a:gd name="connsiteX11" fmla="*/ 9550 w 10000"/>
              <a:gd name="connsiteY11" fmla="*/ 2509 h 10000"/>
              <a:gd name="connsiteX12" fmla="*/ 9087 w 10000"/>
              <a:gd name="connsiteY12" fmla="*/ 2509 h 10000"/>
              <a:gd name="connsiteX13" fmla="*/ 8626 w 10000"/>
              <a:gd name="connsiteY13" fmla="*/ 2787 h 10000"/>
              <a:gd name="connsiteX14" fmla="*/ 8169 w 10000"/>
              <a:gd name="connsiteY14" fmla="*/ 3345 h 10000"/>
              <a:gd name="connsiteX15" fmla="*/ 7716 w 10000"/>
              <a:gd name="connsiteY15" fmla="*/ 3624 h 10000"/>
              <a:gd name="connsiteX16" fmla="*/ 7716 w 10000"/>
              <a:gd name="connsiteY16" fmla="*/ 4460 h 10000"/>
              <a:gd name="connsiteX17" fmla="*/ 7261 w 10000"/>
              <a:gd name="connsiteY17" fmla="*/ 4983 h 10000"/>
              <a:gd name="connsiteX18" fmla="*/ 6804 w 10000"/>
              <a:gd name="connsiteY18" fmla="*/ 5819 h 10000"/>
              <a:gd name="connsiteX19" fmla="*/ 5875 w 10000"/>
              <a:gd name="connsiteY19" fmla="*/ 7213 h 10000"/>
              <a:gd name="connsiteX20" fmla="*/ 5421 w 10000"/>
              <a:gd name="connsiteY20" fmla="*/ 8049 h 10000"/>
              <a:gd name="connsiteX21" fmla="*/ 4573 w 10000"/>
              <a:gd name="connsiteY21" fmla="*/ 8606 h 10000"/>
              <a:gd name="connsiteX22" fmla="*/ 4107 w 10000"/>
              <a:gd name="connsiteY22" fmla="*/ 9164 h 10000"/>
              <a:gd name="connsiteX23" fmla="*/ 3195 w 10000"/>
              <a:gd name="connsiteY23" fmla="*/ 9443 h 10000"/>
              <a:gd name="connsiteX24" fmla="*/ 2272 w 10000"/>
              <a:gd name="connsiteY24" fmla="*/ 9721 h 10000"/>
              <a:gd name="connsiteX25" fmla="*/ 1820 w 10000"/>
              <a:gd name="connsiteY25" fmla="*/ 10000 h 10000"/>
              <a:gd name="connsiteX26" fmla="*/ 1370 w 10000"/>
              <a:gd name="connsiteY26" fmla="*/ 10000 h 10000"/>
              <a:gd name="connsiteX27" fmla="*/ 912 w 10000"/>
              <a:gd name="connsiteY27" fmla="*/ 10000 h 10000"/>
              <a:gd name="connsiteX28" fmla="*/ 452 w 10000"/>
              <a:gd name="connsiteY28" fmla="*/ 10000 h 10000"/>
              <a:gd name="connsiteX29" fmla="*/ 452 w 10000"/>
              <a:gd name="connsiteY29" fmla="*/ 9721 h 10000"/>
              <a:gd name="connsiteX30" fmla="*/ 0 w 10000"/>
              <a:gd name="connsiteY30" fmla="*/ 9443 h 10000"/>
              <a:gd name="connsiteX31" fmla="*/ 0 w 10000"/>
              <a:gd name="connsiteY31" fmla="*/ 9164 h 10000"/>
              <a:gd name="connsiteX32" fmla="*/ 912 w 10000"/>
              <a:gd name="connsiteY32" fmla="*/ 6655 h 10000"/>
              <a:gd name="connsiteX33" fmla="*/ 1370 w 10000"/>
              <a:gd name="connsiteY33" fmla="*/ 6655 h 10000"/>
              <a:gd name="connsiteX34" fmla="*/ 1820 w 10000"/>
              <a:gd name="connsiteY34" fmla="*/ 6655 h 10000"/>
              <a:gd name="connsiteX35" fmla="*/ 1820 w 10000"/>
              <a:gd name="connsiteY35" fmla="*/ 6376 h 10000"/>
              <a:gd name="connsiteX36" fmla="*/ 2272 w 10000"/>
              <a:gd name="connsiteY36" fmla="*/ 6098 h 10000"/>
              <a:gd name="connsiteX37" fmla="*/ 2736 w 10000"/>
              <a:gd name="connsiteY37" fmla="*/ 5819 h 10000"/>
              <a:gd name="connsiteX38" fmla="*/ 2736 w 10000"/>
              <a:gd name="connsiteY38" fmla="*/ 5261 h 10000"/>
              <a:gd name="connsiteX39" fmla="*/ 3195 w 10000"/>
              <a:gd name="connsiteY39" fmla="*/ 4460 h 10000"/>
              <a:gd name="connsiteX40" fmla="*/ 3649 w 10000"/>
              <a:gd name="connsiteY40" fmla="*/ 3345 h 10000"/>
              <a:gd name="connsiteX41" fmla="*/ 4107 w 10000"/>
              <a:gd name="connsiteY41" fmla="*/ 2787 h 10000"/>
              <a:gd name="connsiteX42" fmla="*/ 4107 w 10000"/>
              <a:gd name="connsiteY42" fmla="*/ 2230 h 10000"/>
              <a:gd name="connsiteX43" fmla="*/ 4107 w 10000"/>
              <a:gd name="connsiteY43" fmla="*/ 1951 h 10000"/>
              <a:gd name="connsiteX44" fmla="*/ 4107 w 10000"/>
              <a:gd name="connsiteY44" fmla="*/ 1951 h 10000"/>
              <a:gd name="connsiteX45" fmla="*/ 3649 w 10000"/>
              <a:gd name="connsiteY45" fmla="*/ 1951 h 10000"/>
              <a:gd name="connsiteX0" fmla="*/ 4573 w 10000"/>
              <a:gd name="connsiteY0" fmla="*/ 0 h 10000"/>
              <a:gd name="connsiteX1" fmla="*/ 4969 w 10000"/>
              <a:gd name="connsiteY1" fmla="*/ 279 h 10000"/>
              <a:gd name="connsiteX2" fmla="*/ 5875 w 10000"/>
              <a:gd name="connsiteY2" fmla="*/ 279 h 10000"/>
              <a:gd name="connsiteX3" fmla="*/ 6339 w 10000"/>
              <a:gd name="connsiteY3" fmla="*/ 557 h 10000"/>
              <a:gd name="connsiteX4" fmla="*/ 7716 w 10000"/>
              <a:gd name="connsiteY4" fmla="*/ 836 h 10000"/>
              <a:gd name="connsiteX5" fmla="*/ 8626 w 10000"/>
              <a:gd name="connsiteY5" fmla="*/ 1394 h 10000"/>
              <a:gd name="connsiteX6" fmla="*/ 9550 w 10000"/>
              <a:gd name="connsiteY6" fmla="*/ 1672 h 10000"/>
              <a:gd name="connsiteX7" fmla="*/ 10000 w 10000"/>
              <a:gd name="connsiteY7" fmla="*/ 1951 h 10000"/>
              <a:gd name="connsiteX8" fmla="*/ 10000 w 10000"/>
              <a:gd name="connsiteY8" fmla="*/ 1951 h 10000"/>
              <a:gd name="connsiteX9" fmla="*/ 10000 w 10000"/>
              <a:gd name="connsiteY9" fmla="*/ 2230 h 10000"/>
              <a:gd name="connsiteX10" fmla="*/ 9550 w 10000"/>
              <a:gd name="connsiteY10" fmla="*/ 2509 h 10000"/>
              <a:gd name="connsiteX11" fmla="*/ 9550 w 10000"/>
              <a:gd name="connsiteY11" fmla="*/ 2509 h 10000"/>
              <a:gd name="connsiteX12" fmla="*/ 9087 w 10000"/>
              <a:gd name="connsiteY12" fmla="*/ 2509 h 10000"/>
              <a:gd name="connsiteX13" fmla="*/ 8626 w 10000"/>
              <a:gd name="connsiteY13" fmla="*/ 2787 h 10000"/>
              <a:gd name="connsiteX14" fmla="*/ 8169 w 10000"/>
              <a:gd name="connsiteY14" fmla="*/ 3345 h 10000"/>
              <a:gd name="connsiteX15" fmla="*/ 7716 w 10000"/>
              <a:gd name="connsiteY15" fmla="*/ 3624 h 10000"/>
              <a:gd name="connsiteX16" fmla="*/ 7716 w 10000"/>
              <a:gd name="connsiteY16" fmla="*/ 4460 h 10000"/>
              <a:gd name="connsiteX17" fmla="*/ 7261 w 10000"/>
              <a:gd name="connsiteY17" fmla="*/ 4983 h 10000"/>
              <a:gd name="connsiteX18" fmla="*/ 6804 w 10000"/>
              <a:gd name="connsiteY18" fmla="*/ 5819 h 10000"/>
              <a:gd name="connsiteX19" fmla="*/ 5875 w 10000"/>
              <a:gd name="connsiteY19" fmla="*/ 7213 h 10000"/>
              <a:gd name="connsiteX20" fmla="*/ 5421 w 10000"/>
              <a:gd name="connsiteY20" fmla="*/ 8049 h 10000"/>
              <a:gd name="connsiteX21" fmla="*/ 4573 w 10000"/>
              <a:gd name="connsiteY21" fmla="*/ 8606 h 10000"/>
              <a:gd name="connsiteX22" fmla="*/ 4107 w 10000"/>
              <a:gd name="connsiteY22" fmla="*/ 9164 h 10000"/>
              <a:gd name="connsiteX23" fmla="*/ 3195 w 10000"/>
              <a:gd name="connsiteY23" fmla="*/ 9443 h 10000"/>
              <a:gd name="connsiteX24" fmla="*/ 2272 w 10000"/>
              <a:gd name="connsiteY24" fmla="*/ 9721 h 10000"/>
              <a:gd name="connsiteX25" fmla="*/ 1820 w 10000"/>
              <a:gd name="connsiteY25" fmla="*/ 10000 h 10000"/>
              <a:gd name="connsiteX26" fmla="*/ 1370 w 10000"/>
              <a:gd name="connsiteY26" fmla="*/ 10000 h 10000"/>
              <a:gd name="connsiteX27" fmla="*/ 912 w 10000"/>
              <a:gd name="connsiteY27" fmla="*/ 10000 h 10000"/>
              <a:gd name="connsiteX28" fmla="*/ 452 w 10000"/>
              <a:gd name="connsiteY28" fmla="*/ 10000 h 10000"/>
              <a:gd name="connsiteX29" fmla="*/ 452 w 10000"/>
              <a:gd name="connsiteY29" fmla="*/ 9721 h 10000"/>
              <a:gd name="connsiteX30" fmla="*/ 0 w 10000"/>
              <a:gd name="connsiteY30" fmla="*/ 9443 h 10000"/>
              <a:gd name="connsiteX31" fmla="*/ 0 w 10000"/>
              <a:gd name="connsiteY31" fmla="*/ 9164 h 10000"/>
              <a:gd name="connsiteX32" fmla="*/ 912 w 10000"/>
              <a:gd name="connsiteY32" fmla="*/ 6655 h 10000"/>
              <a:gd name="connsiteX33" fmla="*/ 1820 w 10000"/>
              <a:gd name="connsiteY33" fmla="*/ 6655 h 10000"/>
              <a:gd name="connsiteX34" fmla="*/ 1820 w 10000"/>
              <a:gd name="connsiteY34" fmla="*/ 6376 h 10000"/>
              <a:gd name="connsiteX35" fmla="*/ 2272 w 10000"/>
              <a:gd name="connsiteY35" fmla="*/ 6098 h 10000"/>
              <a:gd name="connsiteX36" fmla="*/ 2736 w 10000"/>
              <a:gd name="connsiteY36" fmla="*/ 5819 h 10000"/>
              <a:gd name="connsiteX37" fmla="*/ 2736 w 10000"/>
              <a:gd name="connsiteY37" fmla="*/ 5261 h 10000"/>
              <a:gd name="connsiteX38" fmla="*/ 3195 w 10000"/>
              <a:gd name="connsiteY38" fmla="*/ 4460 h 10000"/>
              <a:gd name="connsiteX39" fmla="*/ 3649 w 10000"/>
              <a:gd name="connsiteY39" fmla="*/ 3345 h 10000"/>
              <a:gd name="connsiteX40" fmla="*/ 4107 w 10000"/>
              <a:gd name="connsiteY40" fmla="*/ 2787 h 10000"/>
              <a:gd name="connsiteX41" fmla="*/ 4107 w 10000"/>
              <a:gd name="connsiteY41" fmla="*/ 2230 h 10000"/>
              <a:gd name="connsiteX42" fmla="*/ 4107 w 10000"/>
              <a:gd name="connsiteY42" fmla="*/ 1951 h 10000"/>
              <a:gd name="connsiteX43" fmla="*/ 4107 w 10000"/>
              <a:gd name="connsiteY43" fmla="*/ 1951 h 10000"/>
              <a:gd name="connsiteX44" fmla="*/ 3649 w 10000"/>
              <a:gd name="connsiteY44" fmla="*/ 1951 h 10000"/>
              <a:gd name="connsiteX0" fmla="*/ 4573 w 10000"/>
              <a:gd name="connsiteY0" fmla="*/ 0 h 10000"/>
              <a:gd name="connsiteX1" fmla="*/ 4969 w 10000"/>
              <a:gd name="connsiteY1" fmla="*/ 279 h 10000"/>
              <a:gd name="connsiteX2" fmla="*/ 5875 w 10000"/>
              <a:gd name="connsiteY2" fmla="*/ 279 h 10000"/>
              <a:gd name="connsiteX3" fmla="*/ 6339 w 10000"/>
              <a:gd name="connsiteY3" fmla="*/ 557 h 10000"/>
              <a:gd name="connsiteX4" fmla="*/ 7716 w 10000"/>
              <a:gd name="connsiteY4" fmla="*/ 836 h 10000"/>
              <a:gd name="connsiteX5" fmla="*/ 8626 w 10000"/>
              <a:gd name="connsiteY5" fmla="*/ 1394 h 10000"/>
              <a:gd name="connsiteX6" fmla="*/ 9550 w 10000"/>
              <a:gd name="connsiteY6" fmla="*/ 1672 h 10000"/>
              <a:gd name="connsiteX7" fmla="*/ 10000 w 10000"/>
              <a:gd name="connsiteY7" fmla="*/ 1951 h 10000"/>
              <a:gd name="connsiteX8" fmla="*/ 10000 w 10000"/>
              <a:gd name="connsiteY8" fmla="*/ 1951 h 10000"/>
              <a:gd name="connsiteX9" fmla="*/ 10000 w 10000"/>
              <a:gd name="connsiteY9" fmla="*/ 2230 h 10000"/>
              <a:gd name="connsiteX10" fmla="*/ 9550 w 10000"/>
              <a:gd name="connsiteY10" fmla="*/ 2509 h 10000"/>
              <a:gd name="connsiteX11" fmla="*/ 9550 w 10000"/>
              <a:gd name="connsiteY11" fmla="*/ 2509 h 10000"/>
              <a:gd name="connsiteX12" fmla="*/ 9087 w 10000"/>
              <a:gd name="connsiteY12" fmla="*/ 2509 h 10000"/>
              <a:gd name="connsiteX13" fmla="*/ 8626 w 10000"/>
              <a:gd name="connsiteY13" fmla="*/ 2787 h 10000"/>
              <a:gd name="connsiteX14" fmla="*/ 8169 w 10000"/>
              <a:gd name="connsiteY14" fmla="*/ 3345 h 10000"/>
              <a:gd name="connsiteX15" fmla="*/ 7716 w 10000"/>
              <a:gd name="connsiteY15" fmla="*/ 3624 h 10000"/>
              <a:gd name="connsiteX16" fmla="*/ 7716 w 10000"/>
              <a:gd name="connsiteY16" fmla="*/ 4460 h 10000"/>
              <a:gd name="connsiteX17" fmla="*/ 7261 w 10000"/>
              <a:gd name="connsiteY17" fmla="*/ 4983 h 10000"/>
              <a:gd name="connsiteX18" fmla="*/ 6804 w 10000"/>
              <a:gd name="connsiteY18" fmla="*/ 5819 h 10000"/>
              <a:gd name="connsiteX19" fmla="*/ 5875 w 10000"/>
              <a:gd name="connsiteY19" fmla="*/ 7213 h 10000"/>
              <a:gd name="connsiteX20" fmla="*/ 5421 w 10000"/>
              <a:gd name="connsiteY20" fmla="*/ 8049 h 10000"/>
              <a:gd name="connsiteX21" fmla="*/ 4573 w 10000"/>
              <a:gd name="connsiteY21" fmla="*/ 8606 h 10000"/>
              <a:gd name="connsiteX22" fmla="*/ 4107 w 10000"/>
              <a:gd name="connsiteY22" fmla="*/ 9164 h 10000"/>
              <a:gd name="connsiteX23" fmla="*/ 3195 w 10000"/>
              <a:gd name="connsiteY23" fmla="*/ 9443 h 10000"/>
              <a:gd name="connsiteX24" fmla="*/ 2272 w 10000"/>
              <a:gd name="connsiteY24" fmla="*/ 9721 h 10000"/>
              <a:gd name="connsiteX25" fmla="*/ 1820 w 10000"/>
              <a:gd name="connsiteY25" fmla="*/ 10000 h 10000"/>
              <a:gd name="connsiteX26" fmla="*/ 1370 w 10000"/>
              <a:gd name="connsiteY26" fmla="*/ 10000 h 10000"/>
              <a:gd name="connsiteX27" fmla="*/ 912 w 10000"/>
              <a:gd name="connsiteY27" fmla="*/ 10000 h 10000"/>
              <a:gd name="connsiteX28" fmla="*/ 452 w 10000"/>
              <a:gd name="connsiteY28" fmla="*/ 10000 h 10000"/>
              <a:gd name="connsiteX29" fmla="*/ 452 w 10000"/>
              <a:gd name="connsiteY29" fmla="*/ 9721 h 10000"/>
              <a:gd name="connsiteX30" fmla="*/ 0 w 10000"/>
              <a:gd name="connsiteY30" fmla="*/ 9443 h 10000"/>
              <a:gd name="connsiteX31" fmla="*/ 0 w 10000"/>
              <a:gd name="connsiteY31" fmla="*/ 9164 h 10000"/>
              <a:gd name="connsiteX32" fmla="*/ 1820 w 10000"/>
              <a:gd name="connsiteY32" fmla="*/ 6655 h 10000"/>
              <a:gd name="connsiteX33" fmla="*/ 1820 w 10000"/>
              <a:gd name="connsiteY33" fmla="*/ 6376 h 10000"/>
              <a:gd name="connsiteX34" fmla="*/ 2272 w 10000"/>
              <a:gd name="connsiteY34" fmla="*/ 6098 h 10000"/>
              <a:gd name="connsiteX35" fmla="*/ 2736 w 10000"/>
              <a:gd name="connsiteY35" fmla="*/ 5819 h 10000"/>
              <a:gd name="connsiteX36" fmla="*/ 2736 w 10000"/>
              <a:gd name="connsiteY36" fmla="*/ 5261 h 10000"/>
              <a:gd name="connsiteX37" fmla="*/ 3195 w 10000"/>
              <a:gd name="connsiteY37" fmla="*/ 4460 h 10000"/>
              <a:gd name="connsiteX38" fmla="*/ 3649 w 10000"/>
              <a:gd name="connsiteY38" fmla="*/ 3345 h 10000"/>
              <a:gd name="connsiteX39" fmla="*/ 4107 w 10000"/>
              <a:gd name="connsiteY39" fmla="*/ 2787 h 10000"/>
              <a:gd name="connsiteX40" fmla="*/ 4107 w 10000"/>
              <a:gd name="connsiteY40" fmla="*/ 2230 h 10000"/>
              <a:gd name="connsiteX41" fmla="*/ 4107 w 10000"/>
              <a:gd name="connsiteY41" fmla="*/ 1951 h 10000"/>
              <a:gd name="connsiteX42" fmla="*/ 4107 w 10000"/>
              <a:gd name="connsiteY42" fmla="*/ 1951 h 10000"/>
              <a:gd name="connsiteX43" fmla="*/ 3649 w 10000"/>
              <a:gd name="connsiteY43" fmla="*/ 1951 h 10000"/>
              <a:gd name="connsiteX0" fmla="*/ 4573 w 10000"/>
              <a:gd name="connsiteY0" fmla="*/ 0 h 10000"/>
              <a:gd name="connsiteX1" fmla="*/ 4969 w 10000"/>
              <a:gd name="connsiteY1" fmla="*/ 279 h 10000"/>
              <a:gd name="connsiteX2" fmla="*/ 5875 w 10000"/>
              <a:gd name="connsiteY2" fmla="*/ 279 h 10000"/>
              <a:gd name="connsiteX3" fmla="*/ 6339 w 10000"/>
              <a:gd name="connsiteY3" fmla="*/ 557 h 10000"/>
              <a:gd name="connsiteX4" fmla="*/ 7716 w 10000"/>
              <a:gd name="connsiteY4" fmla="*/ 836 h 10000"/>
              <a:gd name="connsiteX5" fmla="*/ 8626 w 10000"/>
              <a:gd name="connsiteY5" fmla="*/ 1394 h 10000"/>
              <a:gd name="connsiteX6" fmla="*/ 9550 w 10000"/>
              <a:gd name="connsiteY6" fmla="*/ 1672 h 10000"/>
              <a:gd name="connsiteX7" fmla="*/ 10000 w 10000"/>
              <a:gd name="connsiteY7" fmla="*/ 1951 h 10000"/>
              <a:gd name="connsiteX8" fmla="*/ 10000 w 10000"/>
              <a:gd name="connsiteY8" fmla="*/ 1951 h 10000"/>
              <a:gd name="connsiteX9" fmla="*/ 10000 w 10000"/>
              <a:gd name="connsiteY9" fmla="*/ 2230 h 10000"/>
              <a:gd name="connsiteX10" fmla="*/ 9550 w 10000"/>
              <a:gd name="connsiteY10" fmla="*/ 2509 h 10000"/>
              <a:gd name="connsiteX11" fmla="*/ 9550 w 10000"/>
              <a:gd name="connsiteY11" fmla="*/ 2509 h 10000"/>
              <a:gd name="connsiteX12" fmla="*/ 9087 w 10000"/>
              <a:gd name="connsiteY12" fmla="*/ 2509 h 10000"/>
              <a:gd name="connsiteX13" fmla="*/ 8626 w 10000"/>
              <a:gd name="connsiteY13" fmla="*/ 2787 h 10000"/>
              <a:gd name="connsiteX14" fmla="*/ 8169 w 10000"/>
              <a:gd name="connsiteY14" fmla="*/ 3345 h 10000"/>
              <a:gd name="connsiteX15" fmla="*/ 7716 w 10000"/>
              <a:gd name="connsiteY15" fmla="*/ 3624 h 10000"/>
              <a:gd name="connsiteX16" fmla="*/ 7716 w 10000"/>
              <a:gd name="connsiteY16" fmla="*/ 4460 h 10000"/>
              <a:gd name="connsiteX17" fmla="*/ 7261 w 10000"/>
              <a:gd name="connsiteY17" fmla="*/ 4983 h 10000"/>
              <a:gd name="connsiteX18" fmla="*/ 6804 w 10000"/>
              <a:gd name="connsiteY18" fmla="*/ 5819 h 10000"/>
              <a:gd name="connsiteX19" fmla="*/ 5875 w 10000"/>
              <a:gd name="connsiteY19" fmla="*/ 7213 h 10000"/>
              <a:gd name="connsiteX20" fmla="*/ 5421 w 10000"/>
              <a:gd name="connsiteY20" fmla="*/ 8049 h 10000"/>
              <a:gd name="connsiteX21" fmla="*/ 4573 w 10000"/>
              <a:gd name="connsiteY21" fmla="*/ 8606 h 10000"/>
              <a:gd name="connsiteX22" fmla="*/ 4107 w 10000"/>
              <a:gd name="connsiteY22" fmla="*/ 9164 h 10000"/>
              <a:gd name="connsiteX23" fmla="*/ 3195 w 10000"/>
              <a:gd name="connsiteY23" fmla="*/ 9443 h 10000"/>
              <a:gd name="connsiteX24" fmla="*/ 2272 w 10000"/>
              <a:gd name="connsiteY24" fmla="*/ 9721 h 10000"/>
              <a:gd name="connsiteX25" fmla="*/ 1820 w 10000"/>
              <a:gd name="connsiteY25" fmla="*/ 10000 h 10000"/>
              <a:gd name="connsiteX26" fmla="*/ 1370 w 10000"/>
              <a:gd name="connsiteY26" fmla="*/ 10000 h 10000"/>
              <a:gd name="connsiteX27" fmla="*/ 912 w 10000"/>
              <a:gd name="connsiteY27" fmla="*/ 10000 h 10000"/>
              <a:gd name="connsiteX28" fmla="*/ 452 w 10000"/>
              <a:gd name="connsiteY28" fmla="*/ 10000 h 10000"/>
              <a:gd name="connsiteX29" fmla="*/ 452 w 10000"/>
              <a:gd name="connsiteY29" fmla="*/ 9721 h 10000"/>
              <a:gd name="connsiteX30" fmla="*/ 0 w 10000"/>
              <a:gd name="connsiteY30" fmla="*/ 9443 h 10000"/>
              <a:gd name="connsiteX31" fmla="*/ 1820 w 10000"/>
              <a:gd name="connsiteY31" fmla="*/ 6655 h 10000"/>
              <a:gd name="connsiteX32" fmla="*/ 1820 w 10000"/>
              <a:gd name="connsiteY32" fmla="*/ 6376 h 10000"/>
              <a:gd name="connsiteX33" fmla="*/ 2272 w 10000"/>
              <a:gd name="connsiteY33" fmla="*/ 6098 h 10000"/>
              <a:gd name="connsiteX34" fmla="*/ 2736 w 10000"/>
              <a:gd name="connsiteY34" fmla="*/ 5819 h 10000"/>
              <a:gd name="connsiteX35" fmla="*/ 2736 w 10000"/>
              <a:gd name="connsiteY35" fmla="*/ 5261 h 10000"/>
              <a:gd name="connsiteX36" fmla="*/ 3195 w 10000"/>
              <a:gd name="connsiteY36" fmla="*/ 4460 h 10000"/>
              <a:gd name="connsiteX37" fmla="*/ 3649 w 10000"/>
              <a:gd name="connsiteY37" fmla="*/ 3345 h 10000"/>
              <a:gd name="connsiteX38" fmla="*/ 4107 w 10000"/>
              <a:gd name="connsiteY38" fmla="*/ 2787 h 10000"/>
              <a:gd name="connsiteX39" fmla="*/ 4107 w 10000"/>
              <a:gd name="connsiteY39" fmla="*/ 2230 h 10000"/>
              <a:gd name="connsiteX40" fmla="*/ 4107 w 10000"/>
              <a:gd name="connsiteY40" fmla="*/ 1951 h 10000"/>
              <a:gd name="connsiteX41" fmla="*/ 4107 w 10000"/>
              <a:gd name="connsiteY41" fmla="*/ 1951 h 10000"/>
              <a:gd name="connsiteX42" fmla="*/ 3649 w 10000"/>
              <a:gd name="connsiteY42" fmla="*/ 1951 h 10000"/>
              <a:gd name="connsiteX0" fmla="*/ 4121 w 9548"/>
              <a:gd name="connsiteY0" fmla="*/ 0 h 10000"/>
              <a:gd name="connsiteX1" fmla="*/ 4517 w 9548"/>
              <a:gd name="connsiteY1" fmla="*/ 279 h 10000"/>
              <a:gd name="connsiteX2" fmla="*/ 5423 w 9548"/>
              <a:gd name="connsiteY2" fmla="*/ 279 h 10000"/>
              <a:gd name="connsiteX3" fmla="*/ 5887 w 9548"/>
              <a:gd name="connsiteY3" fmla="*/ 557 h 10000"/>
              <a:gd name="connsiteX4" fmla="*/ 7264 w 9548"/>
              <a:gd name="connsiteY4" fmla="*/ 836 h 10000"/>
              <a:gd name="connsiteX5" fmla="*/ 8174 w 9548"/>
              <a:gd name="connsiteY5" fmla="*/ 1394 h 10000"/>
              <a:gd name="connsiteX6" fmla="*/ 9098 w 9548"/>
              <a:gd name="connsiteY6" fmla="*/ 1672 h 10000"/>
              <a:gd name="connsiteX7" fmla="*/ 9548 w 9548"/>
              <a:gd name="connsiteY7" fmla="*/ 1951 h 10000"/>
              <a:gd name="connsiteX8" fmla="*/ 9548 w 9548"/>
              <a:gd name="connsiteY8" fmla="*/ 1951 h 10000"/>
              <a:gd name="connsiteX9" fmla="*/ 9548 w 9548"/>
              <a:gd name="connsiteY9" fmla="*/ 2230 h 10000"/>
              <a:gd name="connsiteX10" fmla="*/ 9098 w 9548"/>
              <a:gd name="connsiteY10" fmla="*/ 2509 h 10000"/>
              <a:gd name="connsiteX11" fmla="*/ 9098 w 9548"/>
              <a:gd name="connsiteY11" fmla="*/ 2509 h 10000"/>
              <a:gd name="connsiteX12" fmla="*/ 8635 w 9548"/>
              <a:gd name="connsiteY12" fmla="*/ 2509 h 10000"/>
              <a:gd name="connsiteX13" fmla="*/ 8174 w 9548"/>
              <a:gd name="connsiteY13" fmla="*/ 2787 h 10000"/>
              <a:gd name="connsiteX14" fmla="*/ 7717 w 9548"/>
              <a:gd name="connsiteY14" fmla="*/ 3345 h 10000"/>
              <a:gd name="connsiteX15" fmla="*/ 7264 w 9548"/>
              <a:gd name="connsiteY15" fmla="*/ 3624 h 10000"/>
              <a:gd name="connsiteX16" fmla="*/ 7264 w 9548"/>
              <a:gd name="connsiteY16" fmla="*/ 4460 h 10000"/>
              <a:gd name="connsiteX17" fmla="*/ 6809 w 9548"/>
              <a:gd name="connsiteY17" fmla="*/ 4983 h 10000"/>
              <a:gd name="connsiteX18" fmla="*/ 6352 w 9548"/>
              <a:gd name="connsiteY18" fmla="*/ 5819 h 10000"/>
              <a:gd name="connsiteX19" fmla="*/ 5423 w 9548"/>
              <a:gd name="connsiteY19" fmla="*/ 7213 h 10000"/>
              <a:gd name="connsiteX20" fmla="*/ 4969 w 9548"/>
              <a:gd name="connsiteY20" fmla="*/ 8049 h 10000"/>
              <a:gd name="connsiteX21" fmla="*/ 4121 w 9548"/>
              <a:gd name="connsiteY21" fmla="*/ 8606 h 10000"/>
              <a:gd name="connsiteX22" fmla="*/ 3655 w 9548"/>
              <a:gd name="connsiteY22" fmla="*/ 9164 h 10000"/>
              <a:gd name="connsiteX23" fmla="*/ 2743 w 9548"/>
              <a:gd name="connsiteY23" fmla="*/ 9443 h 10000"/>
              <a:gd name="connsiteX24" fmla="*/ 1820 w 9548"/>
              <a:gd name="connsiteY24" fmla="*/ 9721 h 10000"/>
              <a:gd name="connsiteX25" fmla="*/ 1368 w 9548"/>
              <a:gd name="connsiteY25" fmla="*/ 10000 h 10000"/>
              <a:gd name="connsiteX26" fmla="*/ 918 w 9548"/>
              <a:gd name="connsiteY26" fmla="*/ 10000 h 10000"/>
              <a:gd name="connsiteX27" fmla="*/ 460 w 9548"/>
              <a:gd name="connsiteY27" fmla="*/ 10000 h 10000"/>
              <a:gd name="connsiteX28" fmla="*/ 0 w 9548"/>
              <a:gd name="connsiteY28" fmla="*/ 10000 h 10000"/>
              <a:gd name="connsiteX29" fmla="*/ 0 w 9548"/>
              <a:gd name="connsiteY29" fmla="*/ 9721 h 10000"/>
              <a:gd name="connsiteX30" fmla="*/ 1368 w 9548"/>
              <a:gd name="connsiteY30" fmla="*/ 6655 h 10000"/>
              <a:gd name="connsiteX31" fmla="*/ 1368 w 9548"/>
              <a:gd name="connsiteY31" fmla="*/ 6376 h 10000"/>
              <a:gd name="connsiteX32" fmla="*/ 1820 w 9548"/>
              <a:gd name="connsiteY32" fmla="*/ 6098 h 10000"/>
              <a:gd name="connsiteX33" fmla="*/ 2284 w 9548"/>
              <a:gd name="connsiteY33" fmla="*/ 5819 h 10000"/>
              <a:gd name="connsiteX34" fmla="*/ 2284 w 9548"/>
              <a:gd name="connsiteY34" fmla="*/ 5261 h 10000"/>
              <a:gd name="connsiteX35" fmla="*/ 2743 w 9548"/>
              <a:gd name="connsiteY35" fmla="*/ 4460 h 10000"/>
              <a:gd name="connsiteX36" fmla="*/ 3197 w 9548"/>
              <a:gd name="connsiteY36" fmla="*/ 3345 h 10000"/>
              <a:gd name="connsiteX37" fmla="*/ 3655 w 9548"/>
              <a:gd name="connsiteY37" fmla="*/ 2787 h 10000"/>
              <a:gd name="connsiteX38" fmla="*/ 3655 w 9548"/>
              <a:gd name="connsiteY38" fmla="*/ 2230 h 10000"/>
              <a:gd name="connsiteX39" fmla="*/ 3655 w 9548"/>
              <a:gd name="connsiteY39" fmla="*/ 1951 h 10000"/>
              <a:gd name="connsiteX40" fmla="*/ 3655 w 9548"/>
              <a:gd name="connsiteY40" fmla="*/ 1951 h 10000"/>
              <a:gd name="connsiteX41" fmla="*/ 3197 w 9548"/>
              <a:gd name="connsiteY41" fmla="*/ 1951 h 10000"/>
              <a:gd name="connsiteX0" fmla="*/ 4316 w 10000"/>
              <a:gd name="connsiteY0" fmla="*/ 0 h 10000"/>
              <a:gd name="connsiteX1" fmla="*/ 4731 w 10000"/>
              <a:gd name="connsiteY1" fmla="*/ 279 h 10000"/>
              <a:gd name="connsiteX2" fmla="*/ 5680 w 10000"/>
              <a:gd name="connsiteY2" fmla="*/ 279 h 10000"/>
              <a:gd name="connsiteX3" fmla="*/ 6166 w 10000"/>
              <a:gd name="connsiteY3" fmla="*/ 557 h 10000"/>
              <a:gd name="connsiteX4" fmla="*/ 7608 w 10000"/>
              <a:gd name="connsiteY4" fmla="*/ 836 h 10000"/>
              <a:gd name="connsiteX5" fmla="*/ 8561 w 10000"/>
              <a:gd name="connsiteY5" fmla="*/ 1394 h 10000"/>
              <a:gd name="connsiteX6" fmla="*/ 9529 w 10000"/>
              <a:gd name="connsiteY6" fmla="*/ 1672 h 10000"/>
              <a:gd name="connsiteX7" fmla="*/ 10000 w 10000"/>
              <a:gd name="connsiteY7" fmla="*/ 1951 h 10000"/>
              <a:gd name="connsiteX8" fmla="*/ 10000 w 10000"/>
              <a:gd name="connsiteY8" fmla="*/ 1951 h 10000"/>
              <a:gd name="connsiteX9" fmla="*/ 10000 w 10000"/>
              <a:gd name="connsiteY9" fmla="*/ 2230 h 10000"/>
              <a:gd name="connsiteX10" fmla="*/ 9529 w 10000"/>
              <a:gd name="connsiteY10" fmla="*/ 2509 h 10000"/>
              <a:gd name="connsiteX11" fmla="*/ 9529 w 10000"/>
              <a:gd name="connsiteY11" fmla="*/ 2509 h 10000"/>
              <a:gd name="connsiteX12" fmla="*/ 9044 w 10000"/>
              <a:gd name="connsiteY12" fmla="*/ 2509 h 10000"/>
              <a:gd name="connsiteX13" fmla="*/ 8561 w 10000"/>
              <a:gd name="connsiteY13" fmla="*/ 2787 h 10000"/>
              <a:gd name="connsiteX14" fmla="*/ 8082 w 10000"/>
              <a:gd name="connsiteY14" fmla="*/ 3345 h 10000"/>
              <a:gd name="connsiteX15" fmla="*/ 7608 w 10000"/>
              <a:gd name="connsiteY15" fmla="*/ 3624 h 10000"/>
              <a:gd name="connsiteX16" fmla="*/ 7608 w 10000"/>
              <a:gd name="connsiteY16" fmla="*/ 4460 h 10000"/>
              <a:gd name="connsiteX17" fmla="*/ 7131 w 10000"/>
              <a:gd name="connsiteY17" fmla="*/ 4983 h 10000"/>
              <a:gd name="connsiteX18" fmla="*/ 6653 w 10000"/>
              <a:gd name="connsiteY18" fmla="*/ 5819 h 10000"/>
              <a:gd name="connsiteX19" fmla="*/ 5680 w 10000"/>
              <a:gd name="connsiteY19" fmla="*/ 7213 h 10000"/>
              <a:gd name="connsiteX20" fmla="*/ 5204 w 10000"/>
              <a:gd name="connsiteY20" fmla="*/ 8049 h 10000"/>
              <a:gd name="connsiteX21" fmla="*/ 4316 w 10000"/>
              <a:gd name="connsiteY21" fmla="*/ 8606 h 10000"/>
              <a:gd name="connsiteX22" fmla="*/ 3828 w 10000"/>
              <a:gd name="connsiteY22" fmla="*/ 9164 h 10000"/>
              <a:gd name="connsiteX23" fmla="*/ 2873 w 10000"/>
              <a:gd name="connsiteY23" fmla="*/ 9443 h 10000"/>
              <a:gd name="connsiteX24" fmla="*/ 1906 w 10000"/>
              <a:gd name="connsiteY24" fmla="*/ 9721 h 10000"/>
              <a:gd name="connsiteX25" fmla="*/ 1433 w 10000"/>
              <a:gd name="connsiteY25" fmla="*/ 10000 h 10000"/>
              <a:gd name="connsiteX26" fmla="*/ 961 w 10000"/>
              <a:gd name="connsiteY26" fmla="*/ 10000 h 10000"/>
              <a:gd name="connsiteX27" fmla="*/ 482 w 10000"/>
              <a:gd name="connsiteY27" fmla="*/ 10000 h 10000"/>
              <a:gd name="connsiteX28" fmla="*/ 0 w 10000"/>
              <a:gd name="connsiteY28" fmla="*/ 10000 h 10000"/>
              <a:gd name="connsiteX29" fmla="*/ 1433 w 10000"/>
              <a:gd name="connsiteY29" fmla="*/ 6655 h 10000"/>
              <a:gd name="connsiteX30" fmla="*/ 1433 w 10000"/>
              <a:gd name="connsiteY30" fmla="*/ 6376 h 10000"/>
              <a:gd name="connsiteX31" fmla="*/ 1906 w 10000"/>
              <a:gd name="connsiteY31" fmla="*/ 6098 h 10000"/>
              <a:gd name="connsiteX32" fmla="*/ 2392 w 10000"/>
              <a:gd name="connsiteY32" fmla="*/ 5819 h 10000"/>
              <a:gd name="connsiteX33" fmla="*/ 2392 w 10000"/>
              <a:gd name="connsiteY33" fmla="*/ 5261 h 10000"/>
              <a:gd name="connsiteX34" fmla="*/ 2873 w 10000"/>
              <a:gd name="connsiteY34" fmla="*/ 4460 h 10000"/>
              <a:gd name="connsiteX35" fmla="*/ 3348 w 10000"/>
              <a:gd name="connsiteY35" fmla="*/ 3345 h 10000"/>
              <a:gd name="connsiteX36" fmla="*/ 3828 w 10000"/>
              <a:gd name="connsiteY36" fmla="*/ 2787 h 10000"/>
              <a:gd name="connsiteX37" fmla="*/ 3828 w 10000"/>
              <a:gd name="connsiteY37" fmla="*/ 2230 h 10000"/>
              <a:gd name="connsiteX38" fmla="*/ 3828 w 10000"/>
              <a:gd name="connsiteY38" fmla="*/ 1951 h 10000"/>
              <a:gd name="connsiteX39" fmla="*/ 3828 w 10000"/>
              <a:gd name="connsiteY39" fmla="*/ 1951 h 10000"/>
              <a:gd name="connsiteX40" fmla="*/ 3348 w 10000"/>
              <a:gd name="connsiteY40" fmla="*/ 1951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10000" h="10000">
                <a:moveTo>
                  <a:pt x="4316" y="0"/>
                </a:moveTo>
                <a:cubicBezTo>
                  <a:pt x="4459" y="93"/>
                  <a:pt x="4594" y="186"/>
                  <a:pt x="4731" y="279"/>
                </a:cubicBezTo>
                <a:lnTo>
                  <a:pt x="5680" y="279"/>
                </a:lnTo>
                <a:cubicBezTo>
                  <a:pt x="5859" y="372"/>
                  <a:pt x="6001" y="464"/>
                  <a:pt x="6166" y="557"/>
                </a:cubicBezTo>
                <a:lnTo>
                  <a:pt x="7608" y="836"/>
                </a:lnTo>
                <a:cubicBezTo>
                  <a:pt x="7915" y="1022"/>
                  <a:pt x="8246" y="1208"/>
                  <a:pt x="8561" y="1394"/>
                </a:cubicBezTo>
                <a:lnTo>
                  <a:pt x="9529" y="1672"/>
                </a:lnTo>
                <a:cubicBezTo>
                  <a:pt x="9678" y="1765"/>
                  <a:pt x="9845" y="1858"/>
                  <a:pt x="10000" y="1951"/>
                </a:cubicBezTo>
                <a:lnTo>
                  <a:pt x="10000" y="1951"/>
                </a:lnTo>
                <a:lnTo>
                  <a:pt x="10000" y="2230"/>
                </a:lnTo>
                <a:cubicBezTo>
                  <a:pt x="9845" y="2323"/>
                  <a:pt x="9678" y="2416"/>
                  <a:pt x="9529" y="2509"/>
                </a:cubicBezTo>
                <a:lnTo>
                  <a:pt x="9529" y="2509"/>
                </a:lnTo>
                <a:lnTo>
                  <a:pt x="9044" y="2509"/>
                </a:lnTo>
                <a:lnTo>
                  <a:pt x="8561" y="2787"/>
                </a:lnTo>
                <a:cubicBezTo>
                  <a:pt x="8405" y="2973"/>
                  <a:pt x="8239" y="3159"/>
                  <a:pt x="8082" y="3345"/>
                </a:cubicBezTo>
                <a:cubicBezTo>
                  <a:pt x="7915" y="3438"/>
                  <a:pt x="7751" y="3531"/>
                  <a:pt x="7608" y="3624"/>
                </a:cubicBezTo>
                <a:lnTo>
                  <a:pt x="7608" y="4460"/>
                </a:lnTo>
                <a:cubicBezTo>
                  <a:pt x="7440" y="4634"/>
                  <a:pt x="7286" y="4809"/>
                  <a:pt x="7131" y="4983"/>
                </a:cubicBezTo>
                <a:cubicBezTo>
                  <a:pt x="6965" y="5262"/>
                  <a:pt x="6797" y="5540"/>
                  <a:pt x="6653" y="5819"/>
                </a:cubicBezTo>
                <a:cubicBezTo>
                  <a:pt x="6322" y="6284"/>
                  <a:pt x="6004" y="6748"/>
                  <a:pt x="5680" y="7213"/>
                </a:cubicBezTo>
                <a:cubicBezTo>
                  <a:pt x="5528" y="7492"/>
                  <a:pt x="5375" y="7770"/>
                  <a:pt x="5204" y="8049"/>
                </a:cubicBezTo>
                <a:lnTo>
                  <a:pt x="4316" y="8606"/>
                </a:lnTo>
                <a:cubicBezTo>
                  <a:pt x="4143" y="8792"/>
                  <a:pt x="3995" y="8978"/>
                  <a:pt x="3828" y="9164"/>
                </a:cubicBezTo>
                <a:lnTo>
                  <a:pt x="2873" y="9443"/>
                </a:lnTo>
                <a:lnTo>
                  <a:pt x="1906" y="9721"/>
                </a:lnTo>
                <a:cubicBezTo>
                  <a:pt x="1755" y="9814"/>
                  <a:pt x="1595" y="9907"/>
                  <a:pt x="1433" y="10000"/>
                </a:cubicBezTo>
                <a:lnTo>
                  <a:pt x="961" y="10000"/>
                </a:lnTo>
                <a:lnTo>
                  <a:pt x="482" y="10000"/>
                </a:lnTo>
                <a:lnTo>
                  <a:pt x="0" y="10000"/>
                </a:lnTo>
                <a:lnTo>
                  <a:pt x="1433" y="6655"/>
                </a:lnTo>
                <a:lnTo>
                  <a:pt x="1433" y="6376"/>
                </a:lnTo>
                <a:cubicBezTo>
                  <a:pt x="1595" y="6283"/>
                  <a:pt x="1755" y="6191"/>
                  <a:pt x="1906" y="6098"/>
                </a:cubicBezTo>
                <a:cubicBezTo>
                  <a:pt x="2077" y="6005"/>
                  <a:pt x="2236" y="5912"/>
                  <a:pt x="2392" y="5819"/>
                </a:cubicBezTo>
                <a:lnTo>
                  <a:pt x="2392" y="5261"/>
                </a:lnTo>
                <a:cubicBezTo>
                  <a:pt x="2554" y="4994"/>
                  <a:pt x="2709" y="4727"/>
                  <a:pt x="2873" y="4460"/>
                </a:cubicBezTo>
                <a:cubicBezTo>
                  <a:pt x="3026" y="4088"/>
                  <a:pt x="3195" y="3717"/>
                  <a:pt x="3348" y="3345"/>
                </a:cubicBezTo>
                <a:cubicBezTo>
                  <a:pt x="3517" y="3159"/>
                  <a:pt x="3671" y="2973"/>
                  <a:pt x="3828" y="2787"/>
                </a:cubicBezTo>
                <a:lnTo>
                  <a:pt x="3828" y="2230"/>
                </a:lnTo>
                <a:lnTo>
                  <a:pt x="3828" y="1951"/>
                </a:lnTo>
                <a:lnTo>
                  <a:pt x="3828" y="1951"/>
                </a:lnTo>
                <a:lnTo>
                  <a:pt x="3348" y="1951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48" name="Freeform 64"/>
          <p:cNvSpPr>
            <a:spLocks/>
          </p:cNvSpPr>
          <p:nvPr/>
        </p:nvSpPr>
        <p:spPr bwMode="auto">
          <a:xfrm>
            <a:off x="8978900" y="3567113"/>
            <a:ext cx="1212850" cy="190500"/>
          </a:xfrm>
          <a:custGeom>
            <a:avLst/>
            <a:gdLst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7814 w 10000"/>
              <a:gd name="connsiteY45" fmla="*/ 9721 h 10000"/>
              <a:gd name="connsiteX46" fmla="*/ 7709 w 10000"/>
              <a:gd name="connsiteY46" fmla="*/ 9443 h 10000"/>
              <a:gd name="connsiteX47" fmla="*/ 7709 w 10000"/>
              <a:gd name="connsiteY47" fmla="*/ 9164 h 10000"/>
              <a:gd name="connsiteX48" fmla="*/ 7709 w 10000"/>
              <a:gd name="connsiteY48" fmla="*/ 8885 h 10000"/>
              <a:gd name="connsiteX49" fmla="*/ 7605 w 10000"/>
              <a:gd name="connsiteY49" fmla="*/ 8328 h 10000"/>
              <a:gd name="connsiteX50" fmla="*/ 7395 w 10000"/>
              <a:gd name="connsiteY50" fmla="*/ 7770 h 10000"/>
              <a:gd name="connsiteX51" fmla="*/ 7081 w 10000"/>
              <a:gd name="connsiteY51" fmla="*/ 7213 h 10000"/>
              <a:gd name="connsiteX52" fmla="*/ 6662 w 10000"/>
              <a:gd name="connsiteY52" fmla="*/ 6655 h 10000"/>
              <a:gd name="connsiteX53" fmla="*/ 6558 w 10000"/>
              <a:gd name="connsiteY53" fmla="*/ 6376 h 10000"/>
              <a:gd name="connsiteX54" fmla="*/ 6558 w 10000"/>
              <a:gd name="connsiteY54" fmla="*/ 6098 h 10000"/>
              <a:gd name="connsiteX55" fmla="*/ 6662 w 10000"/>
              <a:gd name="connsiteY55" fmla="*/ 6098 h 10000"/>
              <a:gd name="connsiteX56" fmla="*/ 6767 w 10000"/>
              <a:gd name="connsiteY56" fmla="*/ 6098 h 10000"/>
              <a:gd name="connsiteX57" fmla="*/ 6976 w 10000"/>
              <a:gd name="connsiteY57" fmla="*/ 6098 h 10000"/>
              <a:gd name="connsiteX58" fmla="*/ 7186 w 10000"/>
              <a:gd name="connsiteY58" fmla="*/ 6376 h 10000"/>
              <a:gd name="connsiteX59" fmla="*/ 7500 w 10000"/>
              <a:gd name="connsiteY59" fmla="*/ 6655 h 10000"/>
              <a:gd name="connsiteX60" fmla="*/ 7605 w 10000"/>
              <a:gd name="connsiteY60" fmla="*/ 6655 h 10000"/>
              <a:gd name="connsiteX61" fmla="*/ 7814 w 10000"/>
              <a:gd name="connsiteY61" fmla="*/ 6655 h 10000"/>
              <a:gd name="connsiteX62" fmla="*/ 7919 w 10000"/>
              <a:gd name="connsiteY62" fmla="*/ 6655 h 10000"/>
              <a:gd name="connsiteX63" fmla="*/ 8024 w 10000"/>
              <a:gd name="connsiteY63" fmla="*/ 6655 h 10000"/>
              <a:gd name="connsiteX64" fmla="*/ 8128 w 10000"/>
              <a:gd name="connsiteY64" fmla="*/ 6655 h 10000"/>
              <a:gd name="connsiteX65" fmla="*/ 8128 w 10000"/>
              <a:gd name="connsiteY65" fmla="*/ 6376 h 10000"/>
              <a:gd name="connsiteX66" fmla="*/ 8233 w 10000"/>
              <a:gd name="connsiteY66" fmla="*/ 6098 h 10000"/>
              <a:gd name="connsiteX67" fmla="*/ 8338 w 10000"/>
              <a:gd name="connsiteY67" fmla="*/ 5819 h 10000"/>
              <a:gd name="connsiteX68" fmla="*/ 8338 w 10000"/>
              <a:gd name="connsiteY68" fmla="*/ 5261 h 10000"/>
              <a:gd name="connsiteX69" fmla="*/ 8442 w 10000"/>
              <a:gd name="connsiteY69" fmla="*/ 4460 h 10000"/>
              <a:gd name="connsiteX70" fmla="*/ 8547 w 10000"/>
              <a:gd name="connsiteY70" fmla="*/ 3345 h 10000"/>
              <a:gd name="connsiteX71" fmla="*/ 8652 w 10000"/>
              <a:gd name="connsiteY71" fmla="*/ 2787 h 10000"/>
              <a:gd name="connsiteX72" fmla="*/ 8652 w 10000"/>
              <a:gd name="connsiteY72" fmla="*/ 2230 h 10000"/>
              <a:gd name="connsiteX73" fmla="*/ 8652 w 10000"/>
              <a:gd name="connsiteY73" fmla="*/ 1951 h 10000"/>
              <a:gd name="connsiteX74" fmla="*/ 8652 w 10000"/>
              <a:gd name="connsiteY74" fmla="*/ 1951 h 10000"/>
              <a:gd name="connsiteX75" fmla="*/ 8547 w 10000"/>
              <a:gd name="connsiteY75" fmla="*/ 1951 h 10000"/>
              <a:gd name="connsiteX76" fmla="*/ 8338 w 10000"/>
              <a:gd name="connsiteY76" fmla="*/ 1951 h 10000"/>
              <a:gd name="connsiteX77" fmla="*/ 8128 w 10000"/>
              <a:gd name="connsiteY77" fmla="*/ 1951 h 10000"/>
              <a:gd name="connsiteX78" fmla="*/ 7814 w 10000"/>
              <a:gd name="connsiteY78" fmla="*/ 1951 h 10000"/>
              <a:gd name="connsiteX79" fmla="*/ 7500 w 10000"/>
              <a:gd name="connsiteY79" fmla="*/ 1951 h 10000"/>
              <a:gd name="connsiteX80" fmla="*/ 7081 w 10000"/>
              <a:gd name="connsiteY80" fmla="*/ 2230 h 10000"/>
              <a:gd name="connsiteX81" fmla="*/ 6453 w 10000"/>
              <a:gd name="connsiteY81" fmla="*/ 2230 h 10000"/>
              <a:gd name="connsiteX82" fmla="*/ 5942 w 10000"/>
              <a:gd name="connsiteY82" fmla="*/ 2230 h 10000"/>
              <a:gd name="connsiteX83" fmla="*/ 5419 w 10000"/>
              <a:gd name="connsiteY83" fmla="*/ 2509 h 10000"/>
              <a:gd name="connsiteX84" fmla="*/ 4895 w 10000"/>
              <a:gd name="connsiteY84" fmla="*/ 2787 h 10000"/>
              <a:gd name="connsiteX85" fmla="*/ 4476 w 10000"/>
              <a:gd name="connsiteY85" fmla="*/ 2787 h 10000"/>
              <a:gd name="connsiteX86" fmla="*/ 4058 w 10000"/>
              <a:gd name="connsiteY86" fmla="*/ 3066 h 10000"/>
              <a:gd name="connsiteX87" fmla="*/ 3547 w 10000"/>
              <a:gd name="connsiteY87" fmla="*/ 3345 h 10000"/>
              <a:gd name="connsiteX88" fmla="*/ 2919 w 10000"/>
              <a:gd name="connsiteY88" fmla="*/ 3345 h 10000"/>
              <a:gd name="connsiteX89" fmla="*/ 2291 w 10000"/>
              <a:gd name="connsiteY89" fmla="*/ 3624 h 10000"/>
              <a:gd name="connsiteX90" fmla="*/ 1976 w 10000"/>
              <a:gd name="connsiteY90" fmla="*/ 3902 h 10000"/>
              <a:gd name="connsiteX91" fmla="*/ 1767 w 10000"/>
              <a:gd name="connsiteY91" fmla="*/ 3902 h 10000"/>
              <a:gd name="connsiteX92" fmla="*/ 1453 w 10000"/>
              <a:gd name="connsiteY92" fmla="*/ 3902 h 10000"/>
              <a:gd name="connsiteX93" fmla="*/ 1257 w 10000"/>
              <a:gd name="connsiteY93" fmla="*/ 4181 h 10000"/>
              <a:gd name="connsiteX94" fmla="*/ 1152 w 10000"/>
              <a:gd name="connsiteY94" fmla="*/ 4181 h 10000"/>
              <a:gd name="connsiteX95" fmla="*/ 1047 w 10000"/>
              <a:gd name="connsiteY95" fmla="*/ 4181 h 10000"/>
              <a:gd name="connsiteX96" fmla="*/ 942 w 10000"/>
              <a:gd name="connsiteY96" fmla="*/ 4181 h 10000"/>
              <a:gd name="connsiteX97" fmla="*/ 838 w 10000"/>
              <a:gd name="connsiteY97" fmla="*/ 4181 h 10000"/>
              <a:gd name="connsiteX98" fmla="*/ 733 w 10000"/>
              <a:gd name="connsiteY98" fmla="*/ 4181 h 10000"/>
              <a:gd name="connsiteX99" fmla="*/ 628 w 10000"/>
              <a:gd name="connsiteY99" fmla="*/ 4181 h 10000"/>
              <a:gd name="connsiteX100" fmla="*/ 314 w 10000"/>
              <a:gd name="connsiteY100" fmla="*/ 3624 h 10000"/>
              <a:gd name="connsiteX101" fmla="*/ 209 w 10000"/>
              <a:gd name="connsiteY101" fmla="*/ 3345 h 10000"/>
              <a:gd name="connsiteX102" fmla="*/ 105 w 10000"/>
              <a:gd name="connsiteY102" fmla="*/ 3066 h 10000"/>
              <a:gd name="connsiteX103" fmla="*/ 0 w 10000"/>
              <a:gd name="connsiteY103" fmla="*/ 3066 h 10000"/>
              <a:gd name="connsiteX104" fmla="*/ 0 w 10000"/>
              <a:gd name="connsiteY104" fmla="*/ 2787 h 10000"/>
              <a:gd name="connsiteX105" fmla="*/ 0 w 10000"/>
              <a:gd name="connsiteY105" fmla="*/ 2787 h 10000"/>
              <a:gd name="connsiteX106" fmla="*/ 105 w 10000"/>
              <a:gd name="connsiteY106" fmla="*/ 2509 h 10000"/>
              <a:gd name="connsiteX107" fmla="*/ 209 w 10000"/>
              <a:gd name="connsiteY107" fmla="*/ 2509 h 10000"/>
              <a:gd name="connsiteX108" fmla="*/ 314 w 10000"/>
              <a:gd name="connsiteY108" fmla="*/ 2509 h 10000"/>
              <a:gd name="connsiteX109" fmla="*/ 419 w 10000"/>
              <a:gd name="connsiteY109" fmla="*/ 2509 h 10000"/>
              <a:gd name="connsiteX110" fmla="*/ 524 w 10000"/>
              <a:gd name="connsiteY110" fmla="*/ 2509 h 10000"/>
              <a:gd name="connsiteX111" fmla="*/ 733 w 10000"/>
              <a:gd name="connsiteY111" fmla="*/ 2509 h 10000"/>
              <a:gd name="connsiteX112" fmla="*/ 942 w 10000"/>
              <a:gd name="connsiteY112" fmla="*/ 2509 h 10000"/>
              <a:gd name="connsiteX113" fmla="*/ 1152 w 10000"/>
              <a:gd name="connsiteY113" fmla="*/ 2509 h 10000"/>
              <a:gd name="connsiteX114" fmla="*/ 1453 w 10000"/>
              <a:gd name="connsiteY114" fmla="*/ 2509 h 10000"/>
              <a:gd name="connsiteX115" fmla="*/ 1767 w 10000"/>
              <a:gd name="connsiteY115" fmla="*/ 2509 h 10000"/>
              <a:gd name="connsiteX116" fmla="*/ 2186 w 10000"/>
              <a:gd name="connsiteY116" fmla="*/ 2230 h 10000"/>
              <a:gd name="connsiteX117" fmla="*/ 2186 w 10000"/>
              <a:gd name="connsiteY117" fmla="*/ 2230 h 10000"/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7814 w 10000"/>
              <a:gd name="connsiteY45" fmla="*/ 9721 h 10000"/>
              <a:gd name="connsiteX46" fmla="*/ 7709 w 10000"/>
              <a:gd name="connsiteY46" fmla="*/ 9443 h 10000"/>
              <a:gd name="connsiteX47" fmla="*/ 7709 w 10000"/>
              <a:gd name="connsiteY47" fmla="*/ 9164 h 10000"/>
              <a:gd name="connsiteX48" fmla="*/ 7709 w 10000"/>
              <a:gd name="connsiteY48" fmla="*/ 8885 h 10000"/>
              <a:gd name="connsiteX49" fmla="*/ 7605 w 10000"/>
              <a:gd name="connsiteY49" fmla="*/ 8328 h 10000"/>
              <a:gd name="connsiteX50" fmla="*/ 7395 w 10000"/>
              <a:gd name="connsiteY50" fmla="*/ 7770 h 10000"/>
              <a:gd name="connsiteX51" fmla="*/ 7081 w 10000"/>
              <a:gd name="connsiteY51" fmla="*/ 7213 h 10000"/>
              <a:gd name="connsiteX52" fmla="*/ 6558 w 10000"/>
              <a:gd name="connsiteY52" fmla="*/ 6376 h 10000"/>
              <a:gd name="connsiteX53" fmla="*/ 6558 w 10000"/>
              <a:gd name="connsiteY53" fmla="*/ 6098 h 10000"/>
              <a:gd name="connsiteX54" fmla="*/ 6662 w 10000"/>
              <a:gd name="connsiteY54" fmla="*/ 6098 h 10000"/>
              <a:gd name="connsiteX55" fmla="*/ 6767 w 10000"/>
              <a:gd name="connsiteY55" fmla="*/ 6098 h 10000"/>
              <a:gd name="connsiteX56" fmla="*/ 6976 w 10000"/>
              <a:gd name="connsiteY56" fmla="*/ 6098 h 10000"/>
              <a:gd name="connsiteX57" fmla="*/ 7186 w 10000"/>
              <a:gd name="connsiteY57" fmla="*/ 6376 h 10000"/>
              <a:gd name="connsiteX58" fmla="*/ 7500 w 10000"/>
              <a:gd name="connsiteY58" fmla="*/ 6655 h 10000"/>
              <a:gd name="connsiteX59" fmla="*/ 7605 w 10000"/>
              <a:gd name="connsiteY59" fmla="*/ 6655 h 10000"/>
              <a:gd name="connsiteX60" fmla="*/ 7814 w 10000"/>
              <a:gd name="connsiteY60" fmla="*/ 6655 h 10000"/>
              <a:gd name="connsiteX61" fmla="*/ 7919 w 10000"/>
              <a:gd name="connsiteY61" fmla="*/ 6655 h 10000"/>
              <a:gd name="connsiteX62" fmla="*/ 8024 w 10000"/>
              <a:gd name="connsiteY62" fmla="*/ 6655 h 10000"/>
              <a:gd name="connsiteX63" fmla="*/ 8128 w 10000"/>
              <a:gd name="connsiteY63" fmla="*/ 6655 h 10000"/>
              <a:gd name="connsiteX64" fmla="*/ 8128 w 10000"/>
              <a:gd name="connsiteY64" fmla="*/ 6376 h 10000"/>
              <a:gd name="connsiteX65" fmla="*/ 8233 w 10000"/>
              <a:gd name="connsiteY65" fmla="*/ 6098 h 10000"/>
              <a:gd name="connsiteX66" fmla="*/ 8338 w 10000"/>
              <a:gd name="connsiteY66" fmla="*/ 5819 h 10000"/>
              <a:gd name="connsiteX67" fmla="*/ 8338 w 10000"/>
              <a:gd name="connsiteY67" fmla="*/ 5261 h 10000"/>
              <a:gd name="connsiteX68" fmla="*/ 8442 w 10000"/>
              <a:gd name="connsiteY68" fmla="*/ 4460 h 10000"/>
              <a:gd name="connsiteX69" fmla="*/ 8547 w 10000"/>
              <a:gd name="connsiteY69" fmla="*/ 3345 h 10000"/>
              <a:gd name="connsiteX70" fmla="*/ 8652 w 10000"/>
              <a:gd name="connsiteY70" fmla="*/ 2787 h 10000"/>
              <a:gd name="connsiteX71" fmla="*/ 8652 w 10000"/>
              <a:gd name="connsiteY71" fmla="*/ 2230 h 10000"/>
              <a:gd name="connsiteX72" fmla="*/ 8652 w 10000"/>
              <a:gd name="connsiteY72" fmla="*/ 1951 h 10000"/>
              <a:gd name="connsiteX73" fmla="*/ 8652 w 10000"/>
              <a:gd name="connsiteY73" fmla="*/ 1951 h 10000"/>
              <a:gd name="connsiteX74" fmla="*/ 8547 w 10000"/>
              <a:gd name="connsiteY74" fmla="*/ 1951 h 10000"/>
              <a:gd name="connsiteX75" fmla="*/ 8338 w 10000"/>
              <a:gd name="connsiteY75" fmla="*/ 1951 h 10000"/>
              <a:gd name="connsiteX76" fmla="*/ 8128 w 10000"/>
              <a:gd name="connsiteY76" fmla="*/ 1951 h 10000"/>
              <a:gd name="connsiteX77" fmla="*/ 7814 w 10000"/>
              <a:gd name="connsiteY77" fmla="*/ 1951 h 10000"/>
              <a:gd name="connsiteX78" fmla="*/ 7500 w 10000"/>
              <a:gd name="connsiteY78" fmla="*/ 1951 h 10000"/>
              <a:gd name="connsiteX79" fmla="*/ 7081 w 10000"/>
              <a:gd name="connsiteY79" fmla="*/ 2230 h 10000"/>
              <a:gd name="connsiteX80" fmla="*/ 6453 w 10000"/>
              <a:gd name="connsiteY80" fmla="*/ 2230 h 10000"/>
              <a:gd name="connsiteX81" fmla="*/ 5942 w 10000"/>
              <a:gd name="connsiteY81" fmla="*/ 2230 h 10000"/>
              <a:gd name="connsiteX82" fmla="*/ 5419 w 10000"/>
              <a:gd name="connsiteY82" fmla="*/ 2509 h 10000"/>
              <a:gd name="connsiteX83" fmla="*/ 4895 w 10000"/>
              <a:gd name="connsiteY83" fmla="*/ 2787 h 10000"/>
              <a:gd name="connsiteX84" fmla="*/ 4476 w 10000"/>
              <a:gd name="connsiteY84" fmla="*/ 2787 h 10000"/>
              <a:gd name="connsiteX85" fmla="*/ 4058 w 10000"/>
              <a:gd name="connsiteY85" fmla="*/ 3066 h 10000"/>
              <a:gd name="connsiteX86" fmla="*/ 3547 w 10000"/>
              <a:gd name="connsiteY86" fmla="*/ 3345 h 10000"/>
              <a:gd name="connsiteX87" fmla="*/ 2919 w 10000"/>
              <a:gd name="connsiteY87" fmla="*/ 3345 h 10000"/>
              <a:gd name="connsiteX88" fmla="*/ 2291 w 10000"/>
              <a:gd name="connsiteY88" fmla="*/ 3624 h 10000"/>
              <a:gd name="connsiteX89" fmla="*/ 1976 w 10000"/>
              <a:gd name="connsiteY89" fmla="*/ 3902 h 10000"/>
              <a:gd name="connsiteX90" fmla="*/ 1767 w 10000"/>
              <a:gd name="connsiteY90" fmla="*/ 3902 h 10000"/>
              <a:gd name="connsiteX91" fmla="*/ 1453 w 10000"/>
              <a:gd name="connsiteY91" fmla="*/ 3902 h 10000"/>
              <a:gd name="connsiteX92" fmla="*/ 1257 w 10000"/>
              <a:gd name="connsiteY92" fmla="*/ 4181 h 10000"/>
              <a:gd name="connsiteX93" fmla="*/ 1152 w 10000"/>
              <a:gd name="connsiteY93" fmla="*/ 4181 h 10000"/>
              <a:gd name="connsiteX94" fmla="*/ 1047 w 10000"/>
              <a:gd name="connsiteY94" fmla="*/ 4181 h 10000"/>
              <a:gd name="connsiteX95" fmla="*/ 942 w 10000"/>
              <a:gd name="connsiteY95" fmla="*/ 4181 h 10000"/>
              <a:gd name="connsiteX96" fmla="*/ 838 w 10000"/>
              <a:gd name="connsiteY96" fmla="*/ 4181 h 10000"/>
              <a:gd name="connsiteX97" fmla="*/ 733 w 10000"/>
              <a:gd name="connsiteY97" fmla="*/ 4181 h 10000"/>
              <a:gd name="connsiteX98" fmla="*/ 628 w 10000"/>
              <a:gd name="connsiteY98" fmla="*/ 4181 h 10000"/>
              <a:gd name="connsiteX99" fmla="*/ 314 w 10000"/>
              <a:gd name="connsiteY99" fmla="*/ 3624 h 10000"/>
              <a:gd name="connsiteX100" fmla="*/ 209 w 10000"/>
              <a:gd name="connsiteY100" fmla="*/ 3345 h 10000"/>
              <a:gd name="connsiteX101" fmla="*/ 105 w 10000"/>
              <a:gd name="connsiteY101" fmla="*/ 3066 h 10000"/>
              <a:gd name="connsiteX102" fmla="*/ 0 w 10000"/>
              <a:gd name="connsiteY102" fmla="*/ 3066 h 10000"/>
              <a:gd name="connsiteX103" fmla="*/ 0 w 10000"/>
              <a:gd name="connsiteY103" fmla="*/ 2787 h 10000"/>
              <a:gd name="connsiteX104" fmla="*/ 0 w 10000"/>
              <a:gd name="connsiteY104" fmla="*/ 2787 h 10000"/>
              <a:gd name="connsiteX105" fmla="*/ 105 w 10000"/>
              <a:gd name="connsiteY105" fmla="*/ 2509 h 10000"/>
              <a:gd name="connsiteX106" fmla="*/ 209 w 10000"/>
              <a:gd name="connsiteY106" fmla="*/ 2509 h 10000"/>
              <a:gd name="connsiteX107" fmla="*/ 314 w 10000"/>
              <a:gd name="connsiteY107" fmla="*/ 2509 h 10000"/>
              <a:gd name="connsiteX108" fmla="*/ 419 w 10000"/>
              <a:gd name="connsiteY108" fmla="*/ 2509 h 10000"/>
              <a:gd name="connsiteX109" fmla="*/ 524 w 10000"/>
              <a:gd name="connsiteY109" fmla="*/ 2509 h 10000"/>
              <a:gd name="connsiteX110" fmla="*/ 733 w 10000"/>
              <a:gd name="connsiteY110" fmla="*/ 2509 h 10000"/>
              <a:gd name="connsiteX111" fmla="*/ 942 w 10000"/>
              <a:gd name="connsiteY111" fmla="*/ 2509 h 10000"/>
              <a:gd name="connsiteX112" fmla="*/ 1152 w 10000"/>
              <a:gd name="connsiteY112" fmla="*/ 2509 h 10000"/>
              <a:gd name="connsiteX113" fmla="*/ 1453 w 10000"/>
              <a:gd name="connsiteY113" fmla="*/ 2509 h 10000"/>
              <a:gd name="connsiteX114" fmla="*/ 1767 w 10000"/>
              <a:gd name="connsiteY114" fmla="*/ 2509 h 10000"/>
              <a:gd name="connsiteX115" fmla="*/ 2186 w 10000"/>
              <a:gd name="connsiteY115" fmla="*/ 2230 h 10000"/>
              <a:gd name="connsiteX116" fmla="*/ 2186 w 10000"/>
              <a:gd name="connsiteY116" fmla="*/ 2230 h 10000"/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7814 w 10000"/>
              <a:gd name="connsiteY45" fmla="*/ 9721 h 10000"/>
              <a:gd name="connsiteX46" fmla="*/ 7709 w 10000"/>
              <a:gd name="connsiteY46" fmla="*/ 9443 h 10000"/>
              <a:gd name="connsiteX47" fmla="*/ 7709 w 10000"/>
              <a:gd name="connsiteY47" fmla="*/ 9164 h 10000"/>
              <a:gd name="connsiteX48" fmla="*/ 7709 w 10000"/>
              <a:gd name="connsiteY48" fmla="*/ 8885 h 10000"/>
              <a:gd name="connsiteX49" fmla="*/ 7605 w 10000"/>
              <a:gd name="connsiteY49" fmla="*/ 8328 h 10000"/>
              <a:gd name="connsiteX50" fmla="*/ 7395 w 10000"/>
              <a:gd name="connsiteY50" fmla="*/ 7770 h 10000"/>
              <a:gd name="connsiteX51" fmla="*/ 7081 w 10000"/>
              <a:gd name="connsiteY51" fmla="*/ 7213 h 10000"/>
              <a:gd name="connsiteX52" fmla="*/ 6558 w 10000"/>
              <a:gd name="connsiteY52" fmla="*/ 6376 h 10000"/>
              <a:gd name="connsiteX53" fmla="*/ 6558 w 10000"/>
              <a:gd name="connsiteY53" fmla="*/ 6098 h 10000"/>
              <a:gd name="connsiteX54" fmla="*/ 6767 w 10000"/>
              <a:gd name="connsiteY54" fmla="*/ 6098 h 10000"/>
              <a:gd name="connsiteX55" fmla="*/ 6976 w 10000"/>
              <a:gd name="connsiteY55" fmla="*/ 6098 h 10000"/>
              <a:gd name="connsiteX56" fmla="*/ 7186 w 10000"/>
              <a:gd name="connsiteY56" fmla="*/ 6376 h 10000"/>
              <a:gd name="connsiteX57" fmla="*/ 7500 w 10000"/>
              <a:gd name="connsiteY57" fmla="*/ 6655 h 10000"/>
              <a:gd name="connsiteX58" fmla="*/ 7605 w 10000"/>
              <a:gd name="connsiteY58" fmla="*/ 6655 h 10000"/>
              <a:gd name="connsiteX59" fmla="*/ 7814 w 10000"/>
              <a:gd name="connsiteY59" fmla="*/ 6655 h 10000"/>
              <a:gd name="connsiteX60" fmla="*/ 7919 w 10000"/>
              <a:gd name="connsiteY60" fmla="*/ 6655 h 10000"/>
              <a:gd name="connsiteX61" fmla="*/ 8024 w 10000"/>
              <a:gd name="connsiteY61" fmla="*/ 6655 h 10000"/>
              <a:gd name="connsiteX62" fmla="*/ 8128 w 10000"/>
              <a:gd name="connsiteY62" fmla="*/ 6655 h 10000"/>
              <a:gd name="connsiteX63" fmla="*/ 8128 w 10000"/>
              <a:gd name="connsiteY63" fmla="*/ 6376 h 10000"/>
              <a:gd name="connsiteX64" fmla="*/ 8233 w 10000"/>
              <a:gd name="connsiteY64" fmla="*/ 6098 h 10000"/>
              <a:gd name="connsiteX65" fmla="*/ 8338 w 10000"/>
              <a:gd name="connsiteY65" fmla="*/ 5819 h 10000"/>
              <a:gd name="connsiteX66" fmla="*/ 8338 w 10000"/>
              <a:gd name="connsiteY66" fmla="*/ 5261 h 10000"/>
              <a:gd name="connsiteX67" fmla="*/ 8442 w 10000"/>
              <a:gd name="connsiteY67" fmla="*/ 4460 h 10000"/>
              <a:gd name="connsiteX68" fmla="*/ 8547 w 10000"/>
              <a:gd name="connsiteY68" fmla="*/ 3345 h 10000"/>
              <a:gd name="connsiteX69" fmla="*/ 8652 w 10000"/>
              <a:gd name="connsiteY69" fmla="*/ 2787 h 10000"/>
              <a:gd name="connsiteX70" fmla="*/ 8652 w 10000"/>
              <a:gd name="connsiteY70" fmla="*/ 2230 h 10000"/>
              <a:gd name="connsiteX71" fmla="*/ 8652 w 10000"/>
              <a:gd name="connsiteY71" fmla="*/ 1951 h 10000"/>
              <a:gd name="connsiteX72" fmla="*/ 8652 w 10000"/>
              <a:gd name="connsiteY72" fmla="*/ 1951 h 10000"/>
              <a:gd name="connsiteX73" fmla="*/ 8547 w 10000"/>
              <a:gd name="connsiteY73" fmla="*/ 1951 h 10000"/>
              <a:gd name="connsiteX74" fmla="*/ 8338 w 10000"/>
              <a:gd name="connsiteY74" fmla="*/ 1951 h 10000"/>
              <a:gd name="connsiteX75" fmla="*/ 8128 w 10000"/>
              <a:gd name="connsiteY75" fmla="*/ 1951 h 10000"/>
              <a:gd name="connsiteX76" fmla="*/ 7814 w 10000"/>
              <a:gd name="connsiteY76" fmla="*/ 1951 h 10000"/>
              <a:gd name="connsiteX77" fmla="*/ 7500 w 10000"/>
              <a:gd name="connsiteY77" fmla="*/ 1951 h 10000"/>
              <a:gd name="connsiteX78" fmla="*/ 7081 w 10000"/>
              <a:gd name="connsiteY78" fmla="*/ 2230 h 10000"/>
              <a:gd name="connsiteX79" fmla="*/ 6453 w 10000"/>
              <a:gd name="connsiteY79" fmla="*/ 2230 h 10000"/>
              <a:gd name="connsiteX80" fmla="*/ 5942 w 10000"/>
              <a:gd name="connsiteY80" fmla="*/ 2230 h 10000"/>
              <a:gd name="connsiteX81" fmla="*/ 5419 w 10000"/>
              <a:gd name="connsiteY81" fmla="*/ 2509 h 10000"/>
              <a:gd name="connsiteX82" fmla="*/ 4895 w 10000"/>
              <a:gd name="connsiteY82" fmla="*/ 2787 h 10000"/>
              <a:gd name="connsiteX83" fmla="*/ 4476 w 10000"/>
              <a:gd name="connsiteY83" fmla="*/ 2787 h 10000"/>
              <a:gd name="connsiteX84" fmla="*/ 4058 w 10000"/>
              <a:gd name="connsiteY84" fmla="*/ 3066 h 10000"/>
              <a:gd name="connsiteX85" fmla="*/ 3547 w 10000"/>
              <a:gd name="connsiteY85" fmla="*/ 3345 h 10000"/>
              <a:gd name="connsiteX86" fmla="*/ 2919 w 10000"/>
              <a:gd name="connsiteY86" fmla="*/ 3345 h 10000"/>
              <a:gd name="connsiteX87" fmla="*/ 2291 w 10000"/>
              <a:gd name="connsiteY87" fmla="*/ 3624 h 10000"/>
              <a:gd name="connsiteX88" fmla="*/ 1976 w 10000"/>
              <a:gd name="connsiteY88" fmla="*/ 3902 h 10000"/>
              <a:gd name="connsiteX89" fmla="*/ 1767 w 10000"/>
              <a:gd name="connsiteY89" fmla="*/ 3902 h 10000"/>
              <a:gd name="connsiteX90" fmla="*/ 1453 w 10000"/>
              <a:gd name="connsiteY90" fmla="*/ 3902 h 10000"/>
              <a:gd name="connsiteX91" fmla="*/ 1257 w 10000"/>
              <a:gd name="connsiteY91" fmla="*/ 4181 h 10000"/>
              <a:gd name="connsiteX92" fmla="*/ 1152 w 10000"/>
              <a:gd name="connsiteY92" fmla="*/ 4181 h 10000"/>
              <a:gd name="connsiteX93" fmla="*/ 1047 w 10000"/>
              <a:gd name="connsiteY93" fmla="*/ 4181 h 10000"/>
              <a:gd name="connsiteX94" fmla="*/ 942 w 10000"/>
              <a:gd name="connsiteY94" fmla="*/ 4181 h 10000"/>
              <a:gd name="connsiteX95" fmla="*/ 838 w 10000"/>
              <a:gd name="connsiteY95" fmla="*/ 4181 h 10000"/>
              <a:gd name="connsiteX96" fmla="*/ 733 w 10000"/>
              <a:gd name="connsiteY96" fmla="*/ 4181 h 10000"/>
              <a:gd name="connsiteX97" fmla="*/ 628 w 10000"/>
              <a:gd name="connsiteY97" fmla="*/ 4181 h 10000"/>
              <a:gd name="connsiteX98" fmla="*/ 314 w 10000"/>
              <a:gd name="connsiteY98" fmla="*/ 3624 h 10000"/>
              <a:gd name="connsiteX99" fmla="*/ 209 w 10000"/>
              <a:gd name="connsiteY99" fmla="*/ 3345 h 10000"/>
              <a:gd name="connsiteX100" fmla="*/ 105 w 10000"/>
              <a:gd name="connsiteY100" fmla="*/ 3066 h 10000"/>
              <a:gd name="connsiteX101" fmla="*/ 0 w 10000"/>
              <a:gd name="connsiteY101" fmla="*/ 3066 h 10000"/>
              <a:gd name="connsiteX102" fmla="*/ 0 w 10000"/>
              <a:gd name="connsiteY102" fmla="*/ 2787 h 10000"/>
              <a:gd name="connsiteX103" fmla="*/ 0 w 10000"/>
              <a:gd name="connsiteY103" fmla="*/ 2787 h 10000"/>
              <a:gd name="connsiteX104" fmla="*/ 105 w 10000"/>
              <a:gd name="connsiteY104" fmla="*/ 2509 h 10000"/>
              <a:gd name="connsiteX105" fmla="*/ 209 w 10000"/>
              <a:gd name="connsiteY105" fmla="*/ 2509 h 10000"/>
              <a:gd name="connsiteX106" fmla="*/ 314 w 10000"/>
              <a:gd name="connsiteY106" fmla="*/ 2509 h 10000"/>
              <a:gd name="connsiteX107" fmla="*/ 419 w 10000"/>
              <a:gd name="connsiteY107" fmla="*/ 2509 h 10000"/>
              <a:gd name="connsiteX108" fmla="*/ 524 w 10000"/>
              <a:gd name="connsiteY108" fmla="*/ 2509 h 10000"/>
              <a:gd name="connsiteX109" fmla="*/ 733 w 10000"/>
              <a:gd name="connsiteY109" fmla="*/ 2509 h 10000"/>
              <a:gd name="connsiteX110" fmla="*/ 942 w 10000"/>
              <a:gd name="connsiteY110" fmla="*/ 2509 h 10000"/>
              <a:gd name="connsiteX111" fmla="*/ 1152 w 10000"/>
              <a:gd name="connsiteY111" fmla="*/ 2509 h 10000"/>
              <a:gd name="connsiteX112" fmla="*/ 1453 w 10000"/>
              <a:gd name="connsiteY112" fmla="*/ 2509 h 10000"/>
              <a:gd name="connsiteX113" fmla="*/ 1767 w 10000"/>
              <a:gd name="connsiteY113" fmla="*/ 2509 h 10000"/>
              <a:gd name="connsiteX114" fmla="*/ 2186 w 10000"/>
              <a:gd name="connsiteY114" fmla="*/ 2230 h 10000"/>
              <a:gd name="connsiteX115" fmla="*/ 2186 w 10000"/>
              <a:gd name="connsiteY115" fmla="*/ 2230 h 10000"/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7814 w 10000"/>
              <a:gd name="connsiteY45" fmla="*/ 9721 h 10000"/>
              <a:gd name="connsiteX46" fmla="*/ 7709 w 10000"/>
              <a:gd name="connsiteY46" fmla="*/ 9443 h 10000"/>
              <a:gd name="connsiteX47" fmla="*/ 7709 w 10000"/>
              <a:gd name="connsiteY47" fmla="*/ 9164 h 10000"/>
              <a:gd name="connsiteX48" fmla="*/ 7709 w 10000"/>
              <a:gd name="connsiteY48" fmla="*/ 8885 h 10000"/>
              <a:gd name="connsiteX49" fmla="*/ 7605 w 10000"/>
              <a:gd name="connsiteY49" fmla="*/ 8328 h 10000"/>
              <a:gd name="connsiteX50" fmla="*/ 7395 w 10000"/>
              <a:gd name="connsiteY50" fmla="*/ 7770 h 10000"/>
              <a:gd name="connsiteX51" fmla="*/ 7081 w 10000"/>
              <a:gd name="connsiteY51" fmla="*/ 7213 h 10000"/>
              <a:gd name="connsiteX52" fmla="*/ 6558 w 10000"/>
              <a:gd name="connsiteY52" fmla="*/ 6376 h 10000"/>
              <a:gd name="connsiteX53" fmla="*/ 6767 w 10000"/>
              <a:gd name="connsiteY53" fmla="*/ 6098 h 10000"/>
              <a:gd name="connsiteX54" fmla="*/ 6976 w 10000"/>
              <a:gd name="connsiteY54" fmla="*/ 6098 h 10000"/>
              <a:gd name="connsiteX55" fmla="*/ 7186 w 10000"/>
              <a:gd name="connsiteY55" fmla="*/ 6376 h 10000"/>
              <a:gd name="connsiteX56" fmla="*/ 7500 w 10000"/>
              <a:gd name="connsiteY56" fmla="*/ 6655 h 10000"/>
              <a:gd name="connsiteX57" fmla="*/ 7605 w 10000"/>
              <a:gd name="connsiteY57" fmla="*/ 6655 h 10000"/>
              <a:gd name="connsiteX58" fmla="*/ 7814 w 10000"/>
              <a:gd name="connsiteY58" fmla="*/ 6655 h 10000"/>
              <a:gd name="connsiteX59" fmla="*/ 7919 w 10000"/>
              <a:gd name="connsiteY59" fmla="*/ 6655 h 10000"/>
              <a:gd name="connsiteX60" fmla="*/ 8024 w 10000"/>
              <a:gd name="connsiteY60" fmla="*/ 6655 h 10000"/>
              <a:gd name="connsiteX61" fmla="*/ 8128 w 10000"/>
              <a:gd name="connsiteY61" fmla="*/ 6655 h 10000"/>
              <a:gd name="connsiteX62" fmla="*/ 8128 w 10000"/>
              <a:gd name="connsiteY62" fmla="*/ 6376 h 10000"/>
              <a:gd name="connsiteX63" fmla="*/ 8233 w 10000"/>
              <a:gd name="connsiteY63" fmla="*/ 6098 h 10000"/>
              <a:gd name="connsiteX64" fmla="*/ 8338 w 10000"/>
              <a:gd name="connsiteY64" fmla="*/ 5819 h 10000"/>
              <a:gd name="connsiteX65" fmla="*/ 8338 w 10000"/>
              <a:gd name="connsiteY65" fmla="*/ 5261 h 10000"/>
              <a:gd name="connsiteX66" fmla="*/ 8442 w 10000"/>
              <a:gd name="connsiteY66" fmla="*/ 4460 h 10000"/>
              <a:gd name="connsiteX67" fmla="*/ 8547 w 10000"/>
              <a:gd name="connsiteY67" fmla="*/ 3345 h 10000"/>
              <a:gd name="connsiteX68" fmla="*/ 8652 w 10000"/>
              <a:gd name="connsiteY68" fmla="*/ 2787 h 10000"/>
              <a:gd name="connsiteX69" fmla="*/ 8652 w 10000"/>
              <a:gd name="connsiteY69" fmla="*/ 2230 h 10000"/>
              <a:gd name="connsiteX70" fmla="*/ 8652 w 10000"/>
              <a:gd name="connsiteY70" fmla="*/ 1951 h 10000"/>
              <a:gd name="connsiteX71" fmla="*/ 8652 w 10000"/>
              <a:gd name="connsiteY71" fmla="*/ 1951 h 10000"/>
              <a:gd name="connsiteX72" fmla="*/ 8547 w 10000"/>
              <a:gd name="connsiteY72" fmla="*/ 1951 h 10000"/>
              <a:gd name="connsiteX73" fmla="*/ 8338 w 10000"/>
              <a:gd name="connsiteY73" fmla="*/ 1951 h 10000"/>
              <a:gd name="connsiteX74" fmla="*/ 8128 w 10000"/>
              <a:gd name="connsiteY74" fmla="*/ 1951 h 10000"/>
              <a:gd name="connsiteX75" fmla="*/ 7814 w 10000"/>
              <a:gd name="connsiteY75" fmla="*/ 1951 h 10000"/>
              <a:gd name="connsiteX76" fmla="*/ 7500 w 10000"/>
              <a:gd name="connsiteY76" fmla="*/ 1951 h 10000"/>
              <a:gd name="connsiteX77" fmla="*/ 7081 w 10000"/>
              <a:gd name="connsiteY77" fmla="*/ 2230 h 10000"/>
              <a:gd name="connsiteX78" fmla="*/ 6453 w 10000"/>
              <a:gd name="connsiteY78" fmla="*/ 2230 h 10000"/>
              <a:gd name="connsiteX79" fmla="*/ 5942 w 10000"/>
              <a:gd name="connsiteY79" fmla="*/ 2230 h 10000"/>
              <a:gd name="connsiteX80" fmla="*/ 5419 w 10000"/>
              <a:gd name="connsiteY80" fmla="*/ 2509 h 10000"/>
              <a:gd name="connsiteX81" fmla="*/ 4895 w 10000"/>
              <a:gd name="connsiteY81" fmla="*/ 2787 h 10000"/>
              <a:gd name="connsiteX82" fmla="*/ 4476 w 10000"/>
              <a:gd name="connsiteY82" fmla="*/ 2787 h 10000"/>
              <a:gd name="connsiteX83" fmla="*/ 4058 w 10000"/>
              <a:gd name="connsiteY83" fmla="*/ 3066 h 10000"/>
              <a:gd name="connsiteX84" fmla="*/ 3547 w 10000"/>
              <a:gd name="connsiteY84" fmla="*/ 3345 h 10000"/>
              <a:gd name="connsiteX85" fmla="*/ 2919 w 10000"/>
              <a:gd name="connsiteY85" fmla="*/ 3345 h 10000"/>
              <a:gd name="connsiteX86" fmla="*/ 2291 w 10000"/>
              <a:gd name="connsiteY86" fmla="*/ 3624 h 10000"/>
              <a:gd name="connsiteX87" fmla="*/ 1976 w 10000"/>
              <a:gd name="connsiteY87" fmla="*/ 3902 h 10000"/>
              <a:gd name="connsiteX88" fmla="*/ 1767 w 10000"/>
              <a:gd name="connsiteY88" fmla="*/ 3902 h 10000"/>
              <a:gd name="connsiteX89" fmla="*/ 1453 w 10000"/>
              <a:gd name="connsiteY89" fmla="*/ 3902 h 10000"/>
              <a:gd name="connsiteX90" fmla="*/ 1257 w 10000"/>
              <a:gd name="connsiteY90" fmla="*/ 4181 h 10000"/>
              <a:gd name="connsiteX91" fmla="*/ 1152 w 10000"/>
              <a:gd name="connsiteY91" fmla="*/ 4181 h 10000"/>
              <a:gd name="connsiteX92" fmla="*/ 1047 w 10000"/>
              <a:gd name="connsiteY92" fmla="*/ 4181 h 10000"/>
              <a:gd name="connsiteX93" fmla="*/ 942 w 10000"/>
              <a:gd name="connsiteY93" fmla="*/ 4181 h 10000"/>
              <a:gd name="connsiteX94" fmla="*/ 838 w 10000"/>
              <a:gd name="connsiteY94" fmla="*/ 4181 h 10000"/>
              <a:gd name="connsiteX95" fmla="*/ 733 w 10000"/>
              <a:gd name="connsiteY95" fmla="*/ 4181 h 10000"/>
              <a:gd name="connsiteX96" fmla="*/ 628 w 10000"/>
              <a:gd name="connsiteY96" fmla="*/ 4181 h 10000"/>
              <a:gd name="connsiteX97" fmla="*/ 314 w 10000"/>
              <a:gd name="connsiteY97" fmla="*/ 3624 h 10000"/>
              <a:gd name="connsiteX98" fmla="*/ 209 w 10000"/>
              <a:gd name="connsiteY98" fmla="*/ 3345 h 10000"/>
              <a:gd name="connsiteX99" fmla="*/ 105 w 10000"/>
              <a:gd name="connsiteY99" fmla="*/ 3066 h 10000"/>
              <a:gd name="connsiteX100" fmla="*/ 0 w 10000"/>
              <a:gd name="connsiteY100" fmla="*/ 3066 h 10000"/>
              <a:gd name="connsiteX101" fmla="*/ 0 w 10000"/>
              <a:gd name="connsiteY101" fmla="*/ 2787 h 10000"/>
              <a:gd name="connsiteX102" fmla="*/ 0 w 10000"/>
              <a:gd name="connsiteY102" fmla="*/ 2787 h 10000"/>
              <a:gd name="connsiteX103" fmla="*/ 105 w 10000"/>
              <a:gd name="connsiteY103" fmla="*/ 2509 h 10000"/>
              <a:gd name="connsiteX104" fmla="*/ 209 w 10000"/>
              <a:gd name="connsiteY104" fmla="*/ 2509 h 10000"/>
              <a:gd name="connsiteX105" fmla="*/ 314 w 10000"/>
              <a:gd name="connsiteY105" fmla="*/ 2509 h 10000"/>
              <a:gd name="connsiteX106" fmla="*/ 419 w 10000"/>
              <a:gd name="connsiteY106" fmla="*/ 2509 h 10000"/>
              <a:gd name="connsiteX107" fmla="*/ 524 w 10000"/>
              <a:gd name="connsiteY107" fmla="*/ 2509 h 10000"/>
              <a:gd name="connsiteX108" fmla="*/ 733 w 10000"/>
              <a:gd name="connsiteY108" fmla="*/ 2509 h 10000"/>
              <a:gd name="connsiteX109" fmla="*/ 942 w 10000"/>
              <a:gd name="connsiteY109" fmla="*/ 2509 h 10000"/>
              <a:gd name="connsiteX110" fmla="*/ 1152 w 10000"/>
              <a:gd name="connsiteY110" fmla="*/ 2509 h 10000"/>
              <a:gd name="connsiteX111" fmla="*/ 1453 w 10000"/>
              <a:gd name="connsiteY111" fmla="*/ 2509 h 10000"/>
              <a:gd name="connsiteX112" fmla="*/ 1767 w 10000"/>
              <a:gd name="connsiteY112" fmla="*/ 2509 h 10000"/>
              <a:gd name="connsiteX113" fmla="*/ 2186 w 10000"/>
              <a:gd name="connsiteY113" fmla="*/ 2230 h 10000"/>
              <a:gd name="connsiteX114" fmla="*/ 2186 w 10000"/>
              <a:gd name="connsiteY114" fmla="*/ 2230 h 10000"/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7814 w 10000"/>
              <a:gd name="connsiteY45" fmla="*/ 9721 h 10000"/>
              <a:gd name="connsiteX46" fmla="*/ 7709 w 10000"/>
              <a:gd name="connsiteY46" fmla="*/ 9443 h 10000"/>
              <a:gd name="connsiteX47" fmla="*/ 7709 w 10000"/>
              <a:gd name="connsiteY47" fmla="*/ 9164 h 10000"/>
              <a:gd name="connsiteX48" fmla="*/ 7709 w 10000"/>
              <a:gd name="connsiteY48" fmla="*/ 8885 h 10000"/>
              <a:gd name="connsiteX49" fmla="*/ 7605 w 10000"/>
              <a:gd name="connsiteY49" fmla="*/ 8328 h 10000"/>
              <a:gd name="connsiteX50" fmla="*/ 7395 w 10000"/>
              <a:gd name="connsiteY50" fmla="*/ 7770 h 10000"/>
              <a:gd name="connsiteX51" fmla="*/ 7081 w 10000"/>
              <a:gd name="connsiteY51" fmla="*/ 7213 h 10000"/>
              <a:gd name="connsiteX52" fmla="*/ 6767 w 10000"/>
              <a:gd name="connsiteY52" fmla="*/ 6098 h 10000"/>
              <a:gd name="connsiteX53" fmla="*/ 6976 w 10000"/>
              <a:gd name="connsiteY53" fmla="*/ 6098 h 10000"/>
              <a:gd name="connsiteX54" fmla="*/ 7186 w 10000"/>
              <a:gd name="connsiteY54" fmla="*/ 6376 h 10000"/>
              <a:gd name="connsiteX55" fmla="*/ 7500 w 10000"/>
              <a:gd name="connsiteY55" fmla="*/ 6655 h 10000"/>
              <a:gd name="connsiteX56" fmla="*/ 7605 w 10000"/>
              <a:gd name="connsiteY56" fmla="*/ 6655 h 10000"/>
              <a:gd name="connsiteX57" fmla="*/ 7814 w 10000"/>
              <a:gd name="connsiteY57" fmla="*/ 6655 h 10000"/>
              <a:gd name="connsiteX58" fmla="*/ 7919 w 10000"/>
              <a:gd name="connsiteY58" fmla="*/ 6655 h 10000"/>
              <a:gd name="connsiteX59" fmla="*/ 8024 w 10000"/>
              <a:gd name="connsiteY59" fmla="*/ 6655 h 10000"/>
              <a:gd name="connsiteX60" fmla="*/ 8128 w 10000"/>
              <a:gd name="connsiteY60" fmla="*/ 6655 h 10000"/>
              <a:gd name="connsiteX61" fmla="*/ 8128 w 10000"/>
              <a:gd name="connsiteY61" fmla="*/ 6376 h 10000"/>
              <a:gd name="connsiteX62" fmla="*/ 8233 w 10000"/>
              <a:gd name="connsiteY62" fmla="*/ 6098 h 10000"/>
              <a:gd name="connsiteX63" fmla="*/ 8338 w 10000"/>
              <a:gd name="connsiteY63" fmla="*/ 5819 h 10000"/>
              <a:gd name="connsiteX64" fmla="*/ 8338 w 10000"/>
              <a:gd name="connsiteY64" fmla="*/ 5261 h 10000"/>
              <a:gd name="connsiteX65" fmla="*/ 8442 w 10000"/>
              <a:gd name="connsiteY65" fmla="*/ 4460 h 10000"/>
              <a:gd name="connsiteX66" fmla="*/ 8547 w 10000"/>
              <a:gd name="connsiteY66" fmla="*/ 3345 h 10000"/>
              <a:gd name="connsiteX67" fmla="*/ 8652 w 10000"/>
              <a:gd name="connsiteY67" fmla="*/ 2787 h 10000"/>
              <a:gd name="connsiteX68" fmla="*/ 8652 w 10000"/>
              <a:gd name="connsiteY68" fmla="*/ 2230 h 10000"/>
              <a:gd name="connsiteX69" fmla="*/ 8652 w 10000"/>
              <a:gd name="connsiteY69" fmla="*/ 1951 h 10000"/>
              <a:gd name="connsiteX70" fmla="*/ 8652 w 10000"/>
              <a:gd name="connsiteY70" fmla="*/ 1951 h 10000"/>
              <a:gd name="connsiteX71" fmla="*/ 8547 w 10000"/>
              <a:gd name="connsiteY71" fmla="*/ 1951 h 10000"/>
              <a:gd name="connsiteX72" fmla="*/ 8338 w 10000"/>
              <a:gd name="connsiteY72" fmla="*/ 1951 h 10000"/>
              <a:gd name="connsiteX73" fmla="*/ 8128 w 10000"/>
              <a:gd name="connsiteY73" fmla="*/ 1951 h 10000"/>
              <a:gd name="connsiteX74" fmla="*/ 7814 w 10000"/>
              <a:gd name="connsiteY74" fmla="*/ 1951 h 10000"/>
              <a:gd name="connsiteX75" fmla="*/ 7500 w 10000"/>
              <a:gd name="connsiteY75" fmla="*/ 1951 h 10000"/>
              <a:gd name="connsiteX76" fmla="*/ 7081 w 10000"/>
              <a:gd name="connsiteY76" fmla="*/ 2230 h 10000"/>
              <a:gd name="connsiteX77" fmla="*/ 6453 w 10000"/>
              <a:gd name="connsiteY77" fmla="*/ 2230 h 10000"/>
              <a:gd name="connsiteX78" fmla="*/ 5942 w 10000"/>
              <a:gd name="connsiteY78" fmla="*/ 2230 h 10000"/>
              <a:gd name="connsiteX79" fmla="*/ 5419 w 10000"/>
              <a:gd name="connsiteY79" fmla="*/ 2509 h 10000"/>
              <a:gd name="connsiteX80" fmla="*/ 4895 w 10000"/>
              <a:gd name="connsiteY80" fmla="*/ 2787 h 10000"/>
              <a:gd name="connsiteX81" fmla="*/ 4476 w 10000"/>
              <a:gd name="connsiteY81" fmla="*/ 2787 h 10000"/>
              <a:gd name="connsiteX82" fmla="*/ 4058 w 10000"/>
              <a:gd name="connsiteY82" fmla="*/ 3066 h 10000"/>
              <a:gd name="connsiteX83" fmla="*/ 3547 w 10000"/>
              <a:gd name="connsiteY83" fmla="*/ 3345 h 10000"/>
              <a:gd name="connsiteX84" fmla="*/ 2919 w 10000"/>
              <a:gd name="connsiteY84" fmla="*/ 3345 h 10000"/>
              <a:gd name="connsiteX85" fmla="*/ 2291 w 10000"/>
              <a:gd name="connsiteY85" fmla="*/ 3624 h 10000"/>
              <a:gd name="connsiteX86" fmla="*/ 1976 w 10000"/>
              <a:gd name="connsiteY86" fmla="*/ 3902 h 10000"/>
              <a:gd name="connsiteX87" fmla="*/ 1767 w 10000"/>
              <a:gd name="connsiteY87" fmla="*/ 3902 h 10000"/>
              <a:gd name="connsiteX88" fmla="*/ 1453 w 10000"/>
              <a:gd name="connsiteY88" fmla="*/ 3902 h 10000"/>
              <a:gd name="connsiteX89" fmla="*/ 1257 w 10000"/>
              <a:gd name="connsiteY89" fmla="*/ 4181 h 10000"/>
              <a:gd name="connsiteX90" fmla="*/ 1152 w 10000"/>
              <a:gd name="connsiteY90" fmla="*/ 4181 h 10000"/>
              <a:gd name="connsiteX91" fmla="*/ 1047 w 10000"/>
              <a:gd name="connsiteY91" fmla="*/ 4181 h 10000"/>
              <a:gd name="connsiteX92" fmla="*/ 942 w 10000"/>
              <a:gd name="connsiteY92" fmla="*/ 4181 h 10000"/>
              <a:gd name="connsiteX93" fmla="*/ 838 w 10000"/>
              <a:gd name="connsiteY93" fmla="*/ 4181 h 10000"/>
              <a:gd name="connsiteX94" fmla="*/ 733 w 10000"/>
              <a:gd name="connsiteY94" fmla="*/ 4181 h 10000"/>
              <a:gd name="connsiteX95" fmla="*/ 628 w 10000"/>
              <a:gd name="connsiteY95" fmla="*/ 4181 h 10000"/>
              <a:gd name="connsiteX96" fmla="*/ 314 w 10000"/>
              <a:gd name="connsiteY96" fmla="*/ 3624 h 10000"/>
              <a:gd name="connsiteX97" fmla="*/ 209 w 10000"/>
              <a:gd name="connsiteY97" fmla="*/ 3345 h 10000"/>
              <a:gd name="connsiteX98" fmla="*/ 105 w 10000"/>
              <a:gd name="connsiteY98" fmla="*/ 3066 h 10000"/>
              <a:gd name="connsiteX99" fmla="*/ 0 w 10000"/>
              <a:gd name="connsiteY99" fmla="*/ 3066 h 10000"/>
              <a:gd name="connsiteX100" fmla="*/ 0 w 10000"/>
              <a:gd name="connsiteY100" fmla="*/ 2787 h 10000"/>
              <a:gd name="connsiteX101" fmla="*/ 0 w 10000"/>
              <a:gd name="connsiteY101" fmla="*/ 2787 h 10000"/>
              <a:gd name="connsiteX102" fmla="*/ 105 w 10000"/>
              <a:gd name="connsiteY102" fmla="*/ 2509 h 10000"/>
              <a:gd name="connsiteX103" fmla="*/ 209 w 10000"/>
              <a:gd name="connsiteY103" fmla="*/ 2509 h 10000"/>
              <a:gd name="connsiteX104" fmla="*/ 314 w 10000"/>
              <a:gd name="connsiteY104" fmla="*/ 2509 h 10000"/>
              <a:gd name="connsiteX105" fmla="*/ 419 w 10000"/>
              <a:gd name="connsiteY105" fmla="*/ 2509 h 10000"/>
              <a:gd name="connsiteX106" fmla="*/ 524 w 10000"/>
              <a:gd name="connsiteY106" fmla="*/ 2509 h 10000"/>
              <a:gd name="connsiteX107" fmla="*/ 733 w 10000"/>
              <a:gd name="connsiteY107" fmla="*/ 2509 h 10000"/>
              <a:gd name="connsiteX108" fmla="*/ 942 w 10000"/>
              <a:gd name="connsiteY108" fmla="*/ 2509 h 10000"/>
              <a:gd name="connsiteX109" fmla="*/ 1152 w 10000"/>
              <a:gd name="connsiteY109" fmla="*/ 2509 h 10000"/>
              <a:gd name="connsiteX110" fmla="*/ 1453 w 10000"/>
              <a:gd name="connsiteY110" fmla="*/ 2509 h 10000"/>
              <a:gd name="connsiteX111" fmla="*/ 1767 w 10000"/>
              <a:gd name="connsiteY111" fmla="*/ 2509 h 10000"/>
              <a:gd name="connsiteX112" fmla="*/ 2186 w 10000"/>
              <a:gd name="connsiteY112" fmla="*/ 2230 h 10000"/>
              <a:gd name="connsiteX113" fmla="*/ 2186 w 10000"/>
              <a:gd name="connsiteY113" fmla="*/ 2230 h 10000"/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7814 w 10000"/>
              <a:gd name="connsiteY45" fmla="*/ 9721 h 10000"/>
              <a:gd name="connsiteX46" fmla="*/ 7709 w 10000"/>
              <a:gd name="connsiteY46" fmla="*/ 9443 h 10000"/>
              <a:gd name="connsiteX47" fmla="*/ 7709 w 10000"/>
              <a:gd name="connsiteY47" fmla="*/ 9164 h 10000"/>
              <a:gd name="connsiteX48" fmla="*/ 7709 w 10000"/>
              <a:gd name="connsiteY48" fmla="*/ 8885 h 10000"/>
              <a:gd name="connsiteX49" fmla="*/ 7605 w 10000"/>
              <a:gd name="connsiteY49" fmla="*/ 8328 h 10000"/>
              <a:gd name="connsiteX50" fmla="*/ 7395 w 10000"/>
              <a:gd name="connsiteY50" fmla="*/ 7770 h 10000"/>
              <a:gd name="connsiteX51" fmla="*/ 7081 w 10000"/>
              <a:gd name="connsiteY51" fmla="*/ 7213 h 10000"/>
              <a:gd name="connsiteX52" fmla="*/ 6767 w 10000"/>
              <a:gd name="connsiteY52" fmla="*/ 6098 h 10000"/>
              <a:gd name="connsiteX53" fmla="*/ 7186 w 10000"/>
              <a:gd name="connsiteY53" fmla="*/ 6376 h 10000"/>
              <a:gd name="connsiteX54" fmla="*/ 7500 w 10000"/>
              <a:gd name="connsiteY54" fmla="*/ 6655 h 10000"/>
              <a:gd name="connsiteX55" fmla="*/ 7605 w 10000"/>
              <a:gd name="connsiteY55" fmla="*/ 6655 h 10000"/>
              <a:gd name="connsiteX56" fmla="*/ 7814 w 10000"/>
              <a:gd name="connsiteY56" fmla="*/ 6655 h 10000"/>
              <a:gd name="connsiteX57" fmla="*/ 7919 w 10000"/>
              <a:gd name="connsiteY57" fmla="*/ 6655 h 10000"/>
              <a:gd name="connsiteX58" fmla="*/ 8024 w 10000"/>
              <a:gd name="connsiteY58" fmla="*/ 6655 h 10000"/>
              <a:gd name="connsiteX59" fmla="*/ 8128 w 10000"/>
              <a:gd name="connsiteY59" fmla="*/ 6655 h 10000"/>
              <a:gd name="connsiteX60" fmla="*/ 8128 w 10000"/>
              <a:gd name="connsiteY60" fmla="*/ 6376 h 10000"/>
              <a:gd name="connsiteX61" fmla="*/ 8233 w 10000"/>
              <a:gd name="connsiteY61" fmla="*/ 6098 h 10000"/>
              <a:gd name="connsiteX62" fmla="*/ 8338 w 10000"/>
              <a:gd name="connsiteY62" fmla="*/ 5819 h 10000"/>
              <a:gd name="connsiteX63" fmla="*/ 8338 w 10000"/>
              <a:gd name="connsiteY63" fmla="*/ 5261 h 10000"/>
              <a:gd name="connsiteX64" fmla="*/ 8442 w 10000"/>
              <a:gd name="connsiteY64" fmla="*/ 4460 h 10000"/>
              <a:gd name="connsiteX65" fmla="*/ 8547 w 10000"/>
              <a:gd name="connsiteY65" fmla="*/ 3345 h 10000"/>
              <a:gd name="connsiteX66" fmla="*/ 8652 w 10000"/>
              <a:gd name="connsiteY66" fmla="*/ 2787 h 10000"/>
              <a:gd name="connsiteX67" fmla="*/ 8652 w 10000"/>
              <a:gd name="connsiteY67" fmla="*/ 2230 h 10000"/>
              <a:gd name="connsiteX68" fmla="*/ 8652 w 10000"/>
              <a:gd name="connsiteY68" fmla="*/ 1951 h 10000"/>
              <a:gd name="connsiteX69" fmla="*/ 8652 w 10000"/>
              <a:gd name="connsiteY69" fmla="*/ 1951 h 10000"/>
              <a:gd name="connsiteX70" fmla="*/ 8547 w 10000"/>
              <a:gd name="connsiteY70" fmla="*/ 1951 h 10000"/>
              <a:gd name="connsiteX71" fmla="*/ 8338 w 10000"/>
              <a:gd name="connsiteY71" fmla="*/ 1951 h 10000"/>
              <a:gd name="connsiteX72" fmla="*/ 8128 w 10000"/>
              <a:gd name="connsiteY72" fmla="*/ 1951 h 10000"/>
              <a:gd name="connsiteX73" fmla="*/ 7814 w 10000"/>
              <a:gd name="connsiteY73" fmla="*/ 1951 h 10000"/>
              <a:gd name="connsiteX74" fmla="*/ 7500 w 10000"/>
              <a:gd name="connsiteY74" fmla="*/ 1951 h 10000"/>
              <a:gd name="connsiteX75" fmla="*/ 7081 w 10000"/>
              <a:gd name="connsiteY75" fmla="*/ 2230 h 10000"/>
              <a:gd name="connsiteX76" fmla="*/ 6453 w 10000"/>
              <a:gd name="connsiteY76" fmla="*/ 2230 h 10000"/>
              <a:gd name="connsiteX77" fmla="*/ 5942 w 10000"/>
              <a:gd name="connsiteY77" fmla="*/ 2230 h 10000"/>
              <a:gd name="connsiteX78" fmla="*/ 5419 w 10000"/>
              <a:gd name="connsiteY78" fmla="*/ 2509 h 10000"/>
              <a:gd name="connsiteX79" fmla="*/ 4895 w 10000"/>
              <a:gd name="connsiteY79" fmla="*/ 2787 h 10000"/>
              <a:gd name="connsiteX80" fmla="*/ 4476 w 10000"/>
              <a:gd name="connsiteY80" fmla="*/ 2787 h 10000"/>
              <a:gd name="connsiteX81" fmla="*/ 4058 w 10000"/>
              <a:gd name="connsiteY81" fmla="*/ 3066 h 10000"/>
              <a:gd name="connsiteX82" fmla="*/ 3547 w 10000"/>
              <a:gd name="connsiteY82" fmla="*/ 3345 h 10000"/>
              <a:gd name="connsiteX83" fmla="*/ 2919 w 10000"/>
              <a:gd name="connsiteY83" fmla="*/ 3345 h 10000"/>
              <a:gd name="connsiteX84" fmla="*/ 2291 w 10000"/>
              <a:gd name="connsiteY84" fmla="*/ 3624 h 10000"/>
              <a:gd name="connsiteX85" fmla="*/ 1976 w 10000"/>
              <a:gd name="connsiteY85" fmla="*/ 3902 h 10000"/>
              <a:gd name="connsiteX86" fmla="*/ 1767 w 10000"/>
              <a:gd name="connsiteY86" fmla="*/ 3902 h 10000"/>
              <a:gd name="connsiteX87" fmla="*/ 1453 w 10000"/>
              <a:gd name="connsiteY87" fmla="*/ 3902 h 10000"/>
              <a:gd name="connsiteX88" fmla="*/ 1257 w 10000"/>
              <a:gd name="connsiteY88" fmla="*/ 4181 h 10000"/>
              <a:gd name="connsiteX89" fmla="*/ 1152 w 10000"/>
              <a:gd name="connsiteY89" fmla="*/ 4181 h 10000"/>
              <a:gd name="connsiteX90" fmla="*/ 1047 w 10000"/>
              <a:gd name="connsiteY90" fmla="*/ 4181 h 10000"/>
              <a:gd name="connsiteX91" fmla="*/ 942 w 10000"/>
              <a:gd name="connsiteY91" fmla="*/ 4181 h 10000"/>
              <a:gd name="connsiteX92" fmla="*/ 838 w 10000"/>
              <a:gd name="connsiteY92" fmla="*/ 4181 h 10000"/>
              <a:gd name="connsiteX93" fmla="*/ 733 w 10000"/>
              <a:gd name="connsiteY93" fmla="*/ 4181 h 10000"/>
              <a:gd name="connsiteX94" fmla="*/ 628 w 10000"/>
              <a:gd name="connsiteY94" fmla="*/ 4181 h 10000"/>
              <a:gd name="connsiteX95" fmla="*/ 314 w 10000"/>
              <a:gd name="connsiteY95" fmla="*/ 3624 h 10000"/>
              <a:gd name="connsiteX96" fmla="*/ 209 w 10000"/>
              <a:gd name="connsiteY96" fmla="*/ 3345 h 10000"/>
              <a:gd name="connsiteX97" fmla="*/ 105 w 10000"/>
              <a:gd name="connsiteY97" fmla="*/ 3066 h 10000"/>
              <a:gd name="connsiteX98" fmla="*/ 0 w 10000"/>
              <a:gd name="connsiteY98" fmla="*/ 3066 h 10000"/>
              <a:gd name="connsiteX99" fmla="*/ 0 w 10000"/>
              <a:gd name="connsiteY99" fmla="*/ 2787 h 10000"/>
              <a:gd name="connsiteX100" fmla="*/ 0 w 10000"/>
              <a:gd name="connsiteY100" fmla="*/ 2787 h 10000"/>
              <a:gd name="connsiteX101" fmla="*/ 105 w 10000"/>
              <a:gd name="connsiteY101" fmla="*/ 2509 h 10000"/>
              <a:gd name="connsiteX102" fmla="*/ 209 w 10000"/>
              <a:gd name="connsiteY102" fmla="*/ 2509 h 10000"/>
              <a:gd name="connsiteX103" fmla="*/ 314 w 10000"/>
              <a:gd name="connsiteY103" fmla="*/ 2509 h 10000"/>
              <a:gd name="connsiteX104" fmla="*/ 419 w 10000"/>
              <a:gd name="connsiteY104" fmla="*/ 2509 h 10000"/>
              <a:gd name="connsiteX105" fmla="*/ 524 w 10000"/>
              <a:gd name="connsiteY105" fmla="*/ 2509 h 10000"/>
              <a:gd name="connsiteX106" fmla="*/ 733 w 10000"/>
              <a:gd name="connsiteY106" fmla="*/ 2509 h 10000"/>
              <a:gd name="connsiteX107" fmla="*/ 942 w 10000"/>
              <a:gd name="connsiteY107" fmla="*/ 2509 h 10000"/>
              <a:gd name="connsiteX108" fmla="*/ 1152 w 10000"/>
              <a:gd name="connsiteY108" fmla="*/ 2509 h 10000"/>
              <a:gd name="connsiteX109" fmla="*/ 1453 w 10000"/>
              <a:gd name="connsiteY109" fmla="*/ 2509 h 10000"/>
              <a:gd name="connsiteX110" fmla="*/ 1767 w 10000"/>
              <a:gd name="connsiteY110" fmla="*/ 2509 h 10000"/>
              <a:gd name="connsiteX111" fmla="*/ 2186 w 10000"/>
              <a:gd name="connsiteY111" fmla="*/ 2230 h 10000"/>
              <a:gd name="connsiteX112" fmla="*/ 2186 w 10000"/>
              <a:gd name="connsiteY112" fmla="*/ 2230 h 10000"/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7814 w 10000"/>
              <a:gd name="connsiteY45" fmla="*/ 9721 h 10000"/>
              <a:gd name="connsiteX46" fmla="*/ 7709 w 10000"/>
              <a:gd name="connsiteY46" fmla="*/ 9443 h 10000"/>
              <a:gd name="connsiteX47" fmla="*/ 7709 w 10000"/>
              <a:gd name="connsiteY47" fmla="*/ 9164 h 10000"/>
              <a:gd name="connsiteX48" fmla="*/ 7709 w 10000"/>
              <a:gd name="connsiteY48" fmla="*/ 8885 h 10000"/>
              <a:gd name="connsiteX49" fmla="*/ 7605 w 10000"/>
              <a:gd name="connsiteY49" fmla="*/ 8328 h 10000"/>
              <a:gd name="connsiteX50" fmla="*/ 7395 w 10000"/>
              <a:gd name="connsiteY50" fmla="*/ 7770 h 10000"/>
              <a:gd name="connsiteX51" fmla="*/ 7081 w 10000"/>
              <a:gd name="connsiteY51" fmla="*/ 7213 h 10000"/>
              <a:gd name="connsiteX52" fmla="*/ 7186 w 10000"/>
              <a:gd name="connsiteY52" fmla="*/ 6376 h 10000"/>
              <a:gd name="connsiteX53" fmla="*/ 7500 w 10000"/>
              <a:gd name="connsiteY53" fmla="*/ 6655 h 10000"/>
              <a:gd name="connsiteX54" fmla="*/ 7605 w 10000"/>
              <a:gd name="connsiteY54" fmla="*/ 6655 h 10000"/>
              <a:gd name="connsiteX55" fmla="*/ 7814 w 10000"/>
              <a:gd name="connsiteY55" fmla="*/ 6655 h 10000"/>
              <a:gd name="connsiteX56" fmla="*/ 7919 w 10000"/>
              <a:gd name="connsiteY56" fmla="*/ 6655 h 10000"/>
              <a:gd name="connsiteX57" fmla="*/ 8024 w 10000"/>
              <a:gd name="connsiteY57" fmla="*/ 6655 h 10000"/>
              <a:gd name="connsiteX58" fmla="*/ 8128 w 10000"/>
              <a:gd name="connsiteY58" fmla="*/ 6655 h 10000"/>
              <a:gd name="connsiteX59" fmla="*/ 8128 w 10000"/>
              <a:gd name="connsiteY59" fmla="*/ 6376 h 10000"/>
              <a:gd name="connsiteX60" fmla="*/ 8233 w 10000"/>
              <a:gd name="connsiteY60" fmla="*/ 6098 h 10000"/>
              <a:gd name="connsiteX61" fmla="*/ 8338 w 10000"/>
              <a:gd name="connsiteY61" fmla="*/ 5819 h 10000"/>
              <a:gd name="connsiteX62" fmla="*/ 8338 w 10000"/>
              <a:gd name="connsiteY62" fmla="*/ 5261 h 10000"/>
              <a:gd name="connsiteX63" fmla="*/ 8442 w 10000"/>
              <a:gd name="connsiteY63" fmla="*/ 4460 h 10000"/>
              <a:gd name="connsiteX64" fmla="*/ 8547 w 10000"/>
              <a:gd name="connsiteY64" fmla="*/ 3345 h 10000"/>
              <a:gd name="connsiteX65" fmla="*/ 8652 w 10000"/>
              <a:gd name="connsiteY65" fmla="*/ 2787 h 10000"/>
              <a:gd name="connsiteX66" fmla="*/ 8652 w 10000"/>
              <a:gd name="connsiteY66" fmla="*/ 2230 h 10000"/>
              <a:gd name="connsiteX67" fmla="*/ 8652 w 10000"/>
              <a:gd name="connsiteY67" fmla="*/ 1951 h 10000"/>
              <a:gd name="connsiteX68" fmla="*/ 8652 w 10000"/>
              <a:gd name="connsiteY68" fmla="*/ 1951 h 10000"/>
              <a:gd name="connsiteX69" fmla="*/ 8547 w 10000"/>
              <a:gd name="connsiteY69" fmla="*/ 1951 h 10000"/>
              <a:gd name="connsiteX70" fmla="*/ 8338 w 10000"/>
              <a:gd name="connsiteY70" fmla="*/ 1951 h 10000"/>
              <a:gd name="connsiteX71" fmla="*/ 8128 w 10000"/>
              <a:gd name="connsiteY71" fmla="*/ 1951 h 10000"/>
              <a:gd name="connsiteX72" fmla="*/ 7814 w 10000"/>
              <a:gd name="connsiteY72" fmla="*/ 1951 h 10000"/>
              <a:gd name="connsiteX73" fmla="*/ 7500 w 10000"/>
              <a:gd name="connsiteY73" fmla="*/ 1951 h 10000"/>
              <a:gd name="connsiteX74" fmla="*/ 7081 w 10000"/>
              <a:gd name="connsiteY74" fmla="*/ 2230 h 10000"/>
              <a:gd name="connsiteX75" fmla="*/ 6453 w 10000"/>
              <a:gd name="connsiteY75" fmla="*/ 2230 h 10000"/>
              <a:gd name="connsiteX76" fmla="*/ 5942 w 10000"/>
              <a:gd name="connsiteY76" fmla="*/ 2230 h 10000"/>
              <a:gd name="connsiteX77" fmla="*/ 5419 w 10000"/>
              <a:gd name="connsiteY77" fmla="*/ 2509 h 10000"/>
              <a:gd name="connsiteX78" fmla="*/ 4895 w 10000"/>
              <a:gd name="connsiteY78" fmla="*/ 2787 h 10000"/>
              <a:gd name="connsiteX79" fmla="*/ 4476 w 10000"/>
              <a:gd name="connsiteY79" fmla="*/ 2787 h 10000"/>
              <a:gd name="connsiteX80" fmla="*/ 4058 w 10000"/>
              <a:gd name="connsiteY80" fmla="*/ 3066 h 10000"/>
              <a:gd name="connsiteX81" fmla="*/ 3547 w 10000"/>
              <a:gd name="connsiteY81" fmla="*/ 3345 h 10000"/>
              <a:gd name="connsiteX82" fmla="*/ 2919 w 10000"/>
              <a:gd name="connsiteY82" fmla="*/ 3345 h 10000"/>
              <a:gd name="connsiteX83" fmla="*/ 2291 w 10000"/>
              <a:gd name="connsiteY83" fmla="*/ 3624 h 10000"/>
              <a:gd name="connsiteX84" fmla="*/ 1976 w 10000"/>
              <a:gd name="connsiteY84" fmla="*/ 3902 h 10000"/>
              <a:gd name="connsiteX85" fmla="*/ 1767 w 10000"/>
              <a:gd name="connsiteY85" fmla="*/ 3902 h 10000"/>
              <a:gd name="connsiteX86" fmla="*/ 1453 w 10000"/>
              <a:gd name="connsiteY86" fmla="*/ 3902 h 10000"/>
              <a:gd name="connsiteX87" fmla="*/ 1257 w 10000"/>
              <a:gd name="connsiteY87" fmla="*/ 4181 h 10000"/>
              <a:gd name="connsiteX88" fmla="*/ 1152 w 10000"/>
              <a:gd name="connsiteY88" fmla="*/ 4181 h 10000"/>
              <a:gd name="connsiteX89" fmla="*/ 1047 w 10000"/>
              <a:gd name="connsiteY89" fmla="*/ 4181 h 10000"/>
              <a:gd name="connsiteX90" fmla="*/ 942 w 10000"/>
              <a:gd name="connsiteY90" fmla="*/ 4181 h 10000"/>
              <a:gd name="connsiteX91" fmla="*/ 838 w 10000"/>
              <a:gd name="connsiteY91" fmla="*/ 4181 h 10000"/>
              <a:gd name="connsiteX92" fmla="*/ 733 w 10000"/>
              <a:gd name="connsiteY92" fmla="*/ 4181 h 10000"/>
              <a:gd name="connsiteX93" fmla="*/ 628 w 10000"/>
              <a:gd name="connsiteY93" fmla="*/ 4181 h 10000"/>
              <a:gd name="connsiteX94" fmla="*/ 314 w 10000"/>
              <a:gd name="connsiteY94" fmla="*/ 3624 h 10000"/>
              <a:gd name="connsiteX95" fmla="*/ 209 w 10000"/>
              <a:gd name="connsiteY95" fmla="*/ 3345 h 10000"/>
              <a:gd name="connsiteX96" fmla="*/ 105 w 10000"/>
              <a:gd name="connsiteY96" fmla="*/ 3066 h 10000"/>
              <a:gd name="connsiteX97" fmla="*/ 0 w 10000"/>
              <a:gd name="connsiteY97" fmla="*/ 3066 h 10000"/>
              <a:gd name="connsiteX98" fmla="*/ 0 w 10000"/>
              <a:gd name="connsiteY98" fmla="*/ 2787 h 10000"/>
              <a:gd name="connsiteX99" fmla="*/ 0 w 10000"/>
              <a:gd name="connsiteY99" fmla="*/ 2787 h 10000"/>
              <a:gd name="connsiteX100" fmla="*/ 105 w 10000"/>
              <a:gd name="connsiteY100" fmla="*/ 2509 h 10000"/>
              <a:gd name="connsiteX101" fmla="*/ 209 w 10000"/>
              <a:gd name="connsiteY101" fmla="*/ 2509 h 10000"/>
              <a:gd name="connsiteX102" fmla="*/ 314 w 10000"/>
              <a:gd name="connsiteY102" fmla="*/ 2509 h 10000"/>
              <a:gd name="connsiteX103" fmla="*/ 419 w 10000"/>
              <a:gd name="connsiteY103" fmla="*/ 2509 h 10000"/>
              <a:gd name="connsiteX104" fmla="*/ 524 w 10000"/>
              <a:gd name="connsiteY104" fmla="*/ 2509 h 10000"/>
              <a:gd name="connsiteX105" fmla="*/ 733 w 10000"/>
              <a:gd name="connsiteY105" fmla="*/ 2509 h 10000"/>
              <a:gd name="connsiteX106" fmla="*/ 942 w 10000"/>
              <a:gd name="connsiteY106" fmla="*/ 2509 h 10000"/>
              <a:gd name="connsiteX107" fmla="*/ 1152 w 10000"/>
              <a:gd name="connsiteY107" fmla="*/ 2509 h 10000"/>
              <a:gd name="connsiteX108" fmla="*/ 1453 w 10000"/>
              <a:gd name="connsiteY108" fmla="*/ 2509 h 10000"/>
              <a:gd name="connsiteX109" fmla="*/ 1767 w 10000"/>
              <a:gd name="connsiteY109" fmla="*/ 2509 h 10000"/>
              <a:gd name="connsiteX110" fmla="*/ 2186 w 10000"/>
              <a:gd name="connsiteY110" fmla="*/ 2230 h 10000"/>
              <a:gd name="connsiteX111" fmla="*/ 2186 w 10000"/>
              <a:gd name="connsiteY111" fmla="*/ 2230 h 10000"/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7814 w 10000"/>
              <a:gd name="connsiteY45" fmla="*/ 9721 h 10000"/>
              <a:gd name="connsiteX46" fmla="*/ 7709 w 10000"/>
              <a:gd name="connsiteY46" fmla="*/ 9443 h 10000"/>
              <a:gd name="connsiteX47" fmla="*/ 7709 w 10000"/>
              <a:gd name="connsiteY47" fmla="*/ 9164 h 10000"/>
              <a:gd name="connsiteX48" fmla="*/ 7709 w 10000"/>
              <a:gd name="connsiteY48" fmla="*/ 8885 h 10000"/>
              <a:gd name="connsiteX49" fmla="*/ 7605 w 10000"/>
              <a:gd name="connsiteY49" fmla="*/ 8328 h 10000"/>
              <a:gd name="connsiteX50" fmla="*/ 7395 w 10000"/>
              <a:gd name="connsiteY50" fmla="*/ 7770 h 10000"/>
              <a:gd name="connsiteX51" fmla="*/ 7081 w 10000"/>
              <a:gd name="connsiteY51" fmla="*/ 7213 h 10000"/>
              <a:gd name="connsiteX52" fmla="*/ 7500 w 10000"/>
              <a:gd name="connsiteY52" fmla="*/ 6655 h 10000"/>
              <a:gd name="connsiteX53" fmla="*/ 7605 w 10000"/>
              <a:gd name="connsiteY53" fmla="*/ 6655 h 10000"/>
              <a:gd name="connsiteX54" fmla="*/ 7814 w 10000"/>
              <a:gd name="connsiteY54" fmla="*/ 6655 h 10000"/>
              <a:gd name="connsiteX55" fmla="*/ 7919 w 10000"/>
              <a:gd name="connsiteY55" fmla="*/ 6655 h 10000"/>
              <a:gd name="connsiteX56" fmla="*/ 8024 w 10000"/>
              <a:gd name="connsiteY56" fmla="*/ 6655 h 10000"/>
              <a:gd name="connsiteX57" fmla="*/ 8128 w 10000"/>
              <a:gd name="connsiteY57" fmla="*/ 6655 h 10000"/>
              <a:gd name="connsiteX58" fmla="*/ 8128 w 10000"/>
              <a:gd name="connsiteY58" fmla="*/ 6376 h 10000"/>
              <a:gd name="connsiteX59" fmla="*/ 8233 w 10000"/>
              <a:gd name="connsiteY59" fmla="*/ 6098 h 10000"/>
              <a:gd name="connsiteX60" fmla="*/ 8338 w 10000"/>
              <a:gd name="connsiteY60" fmla="*/ 5819 h 10000"/>
              <a:gd name="connsiteX61" fmla="*/ 8338 w 10000"/>
              <a:gd name="connsiteY61" fmla="*/ 5261 h 10000"/>
              <a:gd name="connsiteX62" fmla="*/ 8442 w 10000"/>
              <a:gd name="connsiteY62" fmla="*/ 4460 h 10000"/>
              <a:gd name="connsiteX63" fmla="*/ 8547 w 10000"/>
              <a:gd name="connsiteY63" fmla="*/ 3345 h 10000"/>
              <a:gd name="connsiteX64" fmla="*/ 8652 w 10000"/>
              <a:gd name="connsiteY64" fmla="*/ 2787 h 10000"/>
              <a:gd name="connsiteX65" fmla="*/ 8652 w 10000"/>
              <a:gd name="connsiteY65" fmla="*/ 2230 h 10000"/>
              <a:gd name="connsiteX66" fmla="*/ 8652 w 10000"/>
              <a:gd name="connsiteY66" fmla="*/ 1951 h 10000"/>
              <a:gd name="connsiteX67" fmla="*/ 8652 w 10000"/>
              <a:gd name="connsiteY67" fmla="*/ 1951 h 10000"/>
              <a:gd name="connsiteX68" fmla="*/ 8547 w 10000"/>
              <a:gd name="connsiteY68" fmla="*/ 1951 h 10000"/>
              <a:gd name="connsiteX69" fmla="*/ 8338 w 10000"/>
              <a:gd name="connsiteY69" fmla="*/ 1951 h 10000"/>
              <a:gd name="connsiteX70" fmla="*/ 8128 w 10000"/>
              <a:gd name="connsiteY70" fmla="*/ 1951 h 10000"/>
              <a:gd name="connsiteX71" fmla="*/ 7814 w 10000"/>
              <a:gd name="connsiteY71" fmla="*/ 1951 h 10000"/>
              <a:gd name="connsiteX72" fmla="*/ 7500 w 10000"/>
              <a:gd name="connsiteY72" fmla="*/ 1951 h 10000"/>
              <a:gd name="connsiteX73" fmla="*/ 7081 w 10000"/>
              <a:gd name="connsiteY73" fmla="*/ 2230 h 10000"/>
              <a:gd name="connsiteX74" fmla="*/ 6453 w 10000"/>
              <a:gd name="connsiteY74" fmla="*/ 2230 h 10000"/>
              <a:gd name="connsiteX75" fmla="*/ 5942 w 10000"/>
              <a:gd name="connsiteY75" fmla="*/ 2230 h 10000"/>
              <a:gd name="connsiteX76" fmla="*/ 5419 w 10000"/>
              <a:gd name="connsiteY76" fmla="*/ 2509 h 10000"/>
              <a:gd name="connsiteX77" fmla="*/ 4895 w 10000"/>
              <a:gd name="connsiteY77" fmla="*/ 2787 h 10000"/>
              <a:gd name="connsiteX78" fmla="*/ 4476 w 10000"/>
              <a:gd name="connsiteY78" fmla="*/ 2787 h 10000"/>
              <a:gd name="connsiteX79" fmla="*/ 4058 w 10000"/>
              <a:gd name="connsiteY79" fmla="*/ 3066 h 10000"/>
              <a:gd name="connsiteX80" fmla="*/ 3547 w 10000"/>
              <a:gd name="connsiteY80" fmla="*/ 3345 h 10000"/>
              <a:gd name="connsiteX81" fmla="*/ 2919 w 10000"/>
              <a:gd name="connsiteY81" fmla="*/ 3345 h 10000"/>
              <a:gd name="connsiteX82" fmla="*/ 2291 w 10000"/>
              <a:gd name="connsiteY82" fmla="*/ 3624 h 10000"/>
              <a:gd name="connsiteX83" fmla="*/ 1976 w 10000"/>
              <a:gd name="connsiteY83" fmla="*/ 3902 h 10000"/>
              <a:gd name="connsiteX84" fmla="*/ 1767 w 10000"/>
              <a:gd name="connsiteY84" fmla="*/ 3902 h 10000"/>
              <a:gd name="connsiteX85" fmla="*/ 1453 w 10000"/>
              <a:gd name="connsiteY85" fmla="*/ 3902 h 10000"/>
              <a:gd name="connsiteX86" fmla="*/ 1257 w 10000"/>
              <a:gd name="connsiteY86" fmla="*/ 4181 h 10000"/>
              <a:gd name="connsiteX87" fmla="*/ 1152 w 10000"/>
              <a:gd name="connsiteY87" fmla="*/ 4181 h 10000"/>
              <a:gd name="connsiteX88" fmla="*/ 1047 w 10000"/>
              <a:gd name="connsiteY88" fmla="*/ 4181 h 10000"/>
              <a:gd name="connsiteX89" fmla="*/ 942 w 10000"/>
              <a:gd name="connsiteY89" fmla="*/ 4181 h 10000"/>
              <a:gd name="connsiteX90" fmla="*/ 838 w 10000"/>
              <a:gd name="connsiteY90" fmla="*/ 4181 h 10000"/>
              <a:gd name="connsiteX91" fmla="*/ 733 w 10000"/>
              <a:gd name="connsiteY91" fmla="*/ 4181 h 10000"/>
              <a:gd name="connsiteX92" fmla="*/ 628 w 10000"/>
              <a:gd name="connsiteY92" fmla="*/ 4181 h 10000"/>
              <a:gd name="connsiteX93" fmla="*/ 314 w 10000"/>
              <a:gd name="connsiteY93" fmla="*/ 3624 h 10000"/>
              <a:gd name="connsiteX94" fmla="*/ 209 w 10000"/>
              <a:gd name="connsiteY94" fmla="*/ 3345 h 10000"/>
              <a:gd name="connsiteX95" fmla="*/ 105 w 10000"/>
              <a:gd name="connsiteY95" fmla="*/ 3066 h 10000"/>
              <a:gd name="connsiteX96" fmla="*/ 0 w 10000"/>
              <a:gd name="connsiteY96" fmla="*/ 3066 h 10000"/>
              <a:gd name="connsiteX97" fmla="*/ 0 w 10000"/>
              <a:gd name="connsiteY97" fmla="*/ 2787 h 10000"/>
              <a:gd name="connsiteX98" fmla="*/ 0 w 10000"/>
              <a:gd name="connsiteY98" fmla="*/ 2787 h 10000"/>
              <a:gd name="connsiteX99" fmla="*/ 105 w 10000"/>
              <a:gd name="connsiteY99" fmla="*/ 2509 h 10000"/>
              <a:gd name="connsiteX100" fmla="*/ 209 w 10000"/>
              <a:gd name="connsiteY100" fmla="*/ 2509 h 10000"/>
              <a:gd name="connsiteX101" fmla="*/ 314 w 10000"/>
              <a:gd name="connsiteY101" fmla="*/ 2509 h 10000"/>
              <a:gd name="connsiteX102" fmla="*/ 419 w 10000"/>
              <a:gd name="connsiteY102" fmla="*/ 2509 h 10000"/>
              <a:gd name="connsiteX103" fmla="*/ 524 w 10000"/>
              <a:gd name="connsiteY103" fmla="*/ 2509 h 10000"/>
              <a:gd name="connsiteX104" fmla="*/ 733 w 10000"/>
              <a:gd name="connsiteY104" fmla="*/ 2509 h 10000"/>
              <a:gd name="connsiteX105" fmla="*/ 942 w 10000"/>
              <a:gd name="connsiteY105" fmla="*/ 2509 h 10000"/>
              <a:gd name="connsiteX106" fmla="*/ 1152 w 10000"/>
              <a:gd name="connsiteY106" fmla="*/ 2509 h 10000"/>
              <a:gd name="connsiteX107" fmla="*/ 1453 w 10000"/>
              <a:gd name="connsiteY107" fmla="*/ 2509 h 10000"/>
              <a:gd name="connsiteX108" fmla="*/ 1767 w 10000"/>
              <a:gd name="connsiteY108" fmla="*/ 2509 h 10000"/>
              <a:gd name="connsiteX109" fmla="*/ 2186 w 10000"/>
              <a:gd name="connsiteY109" fmla="*/ 2230 h 10000"/>
              <a:gd name="connsiteX110" fmla="*/ 2186 w 10000"/>
              <a:gd name="connsiteY110" fmla="*/ 2230 h 10000"/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7814 w 10000"/>
              <a:gd name="connsiteY45" fmla="*/ 9721 h 10000"/>
              <a:gd name="connsiteX46" fmla="*/ 7709 w 10000"/>
              <a:gd name="connsiteY46" fmla="*/ 9443 h 10000"/>
              <a:gd name="connsiteX47" fmla="*/ 7709 w 10000"/>
              <a:gd name="connsiteY47" fmla="*/ 9164 h 10000"/>
              <a:gd name="connsiteX48" fmla="*/ 7709 w 10000"/>
              <a:gd name="connsiteY48" fmla="*/ 8885 h 10000"/>
              <a:gd name="connsiteX49" fmla="*/ 7605 w 10000"/>
              <a:gd name="connsiteY49" fmla="*/ 8328 h 10000"/>
              <a:gd name="connsiteX50" fmla="*/ 7395 w 10000"/>
              <a:gd name="connsiteY50" fmla="*/ 7770 h 10000"/>
              <a:gd name="connsiteX51" fmla="*/ 7500 w 10000"/>
              <a:gd name="connsiteY51" fmla="*/ 6655 h 10000"/>
              <a:gd name="connsiteX52" fmla="*/ 7605 w 10000"/>
              <a:gd name="connsiteY52" fmla="*/ 6655 h 10000"/>
              <a:gd name="connsiteX53" fmla="*/ 7814 w 10000"/>
              <a:gd name="connsiteY53" fmla="*/ 6655 h 10000"/>
              <a:gd name="connsiteX54" fmla="*/ 7919 w 10000"/>
              <a:gd name="connsiteY54" fmla="*/ 6655 h 10000"/>
              <a:gd name="connsiteX55" fmla="*/ 8024 w 10000"/>
              <a:gd name="connsiteY55" fmla="*/ 6655 h 10000"/>
              <a:gd name="connsiteX56" fmla="*/ 8128 w 10000"/>
              <a:gd name="connsiteY56" fmla="*/ 6655 h 10000"/>
              <a:gd name="connsiteX57" fmla="*/ 8128 w 10000"/>
              <a:gd name="connsiteY57" fmla="*/ 6376 h 10000"/>
              <a:gd name="connsiteX58" fmla="*/ 8233 w 10000"/>
              <a:gd name="connsiteY58" fmla="*/ 6098 h 10000"/>
              <a:gd name="connsiteX59" fmla="*/ 8338 w 10000"/>
              <a:gd name="connsiteY59" fmla="*/ 5819 h 10000"/>
              <a:gd name="connsiteX60" fmla="*/ 8338 w 10000"/>
              <a:gd name="connsiteY60" fmla="*/ 5261 h 10000"/>
              <a:gd name="connsiteX61" fmla="*/ 8442 w 10000"/>
              <a:gd name="connsiteY61" fmla="*/ 4460 h 10000"/>
              <a:gd name="connsiteX62" fmla="*/ 8547 w 10000"/>
              <a:gd name="connsiteY62" fmla="*/ 3345 h 10000"/>
              <a:gd name="connsiteX63" fmla="*/ 8652 w 10000"/>
              <a:gd name="connsiteY63" fmla="*/ 2787 h 10000"/>
              <a:gd name="connsiteX64" fmla="*/ 8652 w 10000"/>
              <a:gd name="connsiteY64" fmla="*/ 2230 h 10000"/>
              <a:gd name="connsiteX65" fmla="*/ 8652 w 10000"/>
              <a:gd name="connsiteY65" fmla="*/ 1951 h 10000"/>
              <a:gd name="connsiteX66" fmla="*/ 8652 w 10000"/>
              <a:gd name="connsiteY66" fmla="*/ 1951 h 10000"/>
              <a:gd name="connsiteX67" fmla="*/ 8547 w 10000"/>
              <a:gd name="connsiteY67" fmla="*/ 1951 h 10000"/>
              <a:gd name="connsiteX68" fmla="*/ 8338 w 10000"/>
              <a:gd name="connsiteY68" fmla="*/ 1951 h 10000"/>
              <a:gd name="connsiteX69" fmla="*/ 8128 w 10000"/>
              <a:gd name="connsiteY69" fmla="*/ 1951 h 10000"/>
              <a:gd name="connsiteX70" fmla="*/ 7814 w 10000"/>
              <a:gd name="connsiteY70" fmla="*/ 1951 h 10000"/>
              <a:gd name="connsiteX71" fmla="*/ 7500 w 10000"/>
              <a:gd name="connsiteY71" fmla="*/ 1951 h 10000"/>
              <a:gd name="connsiteX72" fmla="*/ 7081 w 10000"/>
              <a:gd name="connsiteY72" fmla="*/ 2230 h 10000"/>
              <a:gd name="connsiteX73" fmla="*/ 6453 w 10000"/>
              <a:gd name="connsiteY73" fmla="*/ 2230 h 10000"/>
              <a:gd name="connsiteX74" fmla="*/ 5942 w 10000"/>
              <a:gd name="connsiteY74" fmla="*/ 2230 h 10000"/>
              <a:gd name="connsiteX75" fmla="*/ 5419 w 10000"/>
              <a:gd name="connsiteY75" fmla="*/ 2509 h 10000"/>
              <a:gd name="connsiteX76" fmla="*/ 4895 w 10000"/>
              <a:gd name="connsiteY76" fmla="*/ 2787 h 10000"/>
              <a:gd name="connsiteX77" fmla="*/ 4476 w 10000"/>
              <a:gd name="connsiteY77" fmla="*/ 2787 h 10000"/>
              <a:gd name="connsiteX78" fmla="*/ 4058 w 10000"/>
              <a:gd name="connsiteY78" fmla="*/ 3066 h 10000"/>
              <a:gd name="connsiteX79" fmla="*/ 3547 w 10000"/>
              <a:gd name="connsiteY79" fmla="*/ 3345 h 10000"/>
              <a:gd name="connsiteX80" fmla="*/ 2919 w 10000"/>
              <a:gd name="connsiteY80" fmla="*/ 3345 h 10000"/>
              <a:gd name="connsiteX81" fmla="*/ 2291 w 10000"/>
              <a:gd name="connsiteY81" fmla="*/ 3624 h 10000"/>
              <a:gd name="connsiteX82" fmla="*/ 1976 w 10000"/>
              <a:gd name="connsiteY82" fmla="*/ 3902 h 10000"/>
              <a:gd name="connsiteX83" fmla="*/ 1767 w 10000"/>
              <a:gd name="connsiteY83" fmla="*/ 3902 h 10000"/>
              <a:gd name="connsiteX84" fmla="*/ 1453 w 10000"/>
              <a:gd name="connsiteY84" fmla="*/ 3902 h 10000"/>
              <a:gd name="connsiteX85" fmla="*/ 1257 w 10000"/>
              <a:gd name="connsiteY85" fmla="*/ 4181 h 10000"/>
              <a:gd name="connsiteX86" fmla="*/ 1152 w 10000"/>
              <a:gd name="connsiteY86" fmla="*/ 4181 h 10000"/>
              <a:gd name="connsiteX87" fmla="*/ 1047 w 10000"/>
              <a:gd name="connsiteY87" fmla="*/ 4181 h 10000"/>
              <a:gd name="connsiteX88" fmla="*/ 942 w 10000"/>
              <a:gd name="connsiteY88" fmla="*/ 4181 h 10000"/>
              <a:gd name="connsiteX89" fmla="*/ 838 w 10000"/>
              <a:gd name="connsiteY89" fmla="*/ 4181 h 10000"/>
              <a:gd name="connsiteX90" fmla="*/ 733 w 10000"/>
              <a:gd name="connsiteY90" fmla="*/ 4181 h 10000"/>
              <a:gd name="connsiteX91" fmla="*/ 628 w 10000"/>
              <a:gd name="connsiteY91" fmla="*/ 4181 h 10000"/>
              <a:gd name="connsiteX92" fmla="*/ 314 w 10000"/>
              <a:gd name="connsiteY92" fmla="*/ 3624 h 10000"/>
              <a:gd name="connsiteX93" fmla="*/ 209 w 10000"/>
              <a:gd name="connsiteY93" fmla="*/ 3345 h 10000"/>
              <a:gd name="connsiteX94" fmla="*/ 105 w 10000"/>
              <a:gd name="connsiteY94" fmla="*/ 3066 h 10000"/>
              <a:gd name="connsiteX95" fmla="*/ 0 w 10000"/>
              <a:gd name="connsiteY95" fmla="*/ 3066 h 10000"/>
              <a:gd name="connsiteX96" fmla="*/ 0 w 10000"/>
              <a:gd name="connsiteY96" fmla="*/ 2787 h 10000"/>
              <a:gd name="connsiteX97" fmla="*/ 0 w 10000"/>
              <a:gd name="connsiteY97" fmla="*/ 2787 h 10000"/>
              <a:gd name="connsiteX98" fmla="*/ 105 w 10000"/>
              <a:gd name="connsiteY98" fmla="*/ 2509 h 10000"/>
              <a:gd name="connsiteX99" fmla="*/ 209 w 10000"/>
              <a:gd name="connsiteY99" fmla="*/ 2509 h 10000"/>
              <a:gd name="connsiteX100" fmla="*/ 314 w 10000"/>
              <a:gd name="connsiteY100" fmla="*/ 2509 h 10000"/>
              <a:gd name="connsiteX101" fmla="*/ 419 w 10000"/>
              <a:gd name="connsiteY101" fmla="*/ 2509 h 10000"/>
              <a:gd name="connsiteX102" fmla="*/ 524 w 10000"/>
              <a:gd name="connsiteY102" fmla="*/ 2509 h 10000"/>
              <a:gd name="connsiteX103" fmla="*/ 733 w 10000"/>
              <a:gd name="connsiteY103" fmla="*/ 2509 h 10000"/>
              <a:gd name="connsiteX104" fmla="*/ 942 w 10000"/>
              <a:gd name="connsiteY104" fmla="*/ 2509 h 10000"/>
              <a:gd name="connsiteX105" fmla="*/ 1152 w 10000"/>
              <a:gd name="connsiteY105" fmla="*/ 2509 h 10000"/>
              <a:gd name="connsiteX106" fmla="*/ 1453 w 10000"/>
              <a:gd name="connsiteY106" fmla="*/ 2509 h 10000"/>
              <a:gd name="connsiteX107" fmla="*/ 1767 w 10000"/>
              <a:gd name="connsiteY107" fmla="*/ 2509 h 10000"/>
              <a:gd name="connsiteX108" fmla="*/ 2186 w 10000"/>
              <a:gd name="connsiteY108" fmla="*/ 2230 h 10000"/>
              <a:gd name="connsiteX109" fmla="*/ 2186 w 10000"/>
              <a:gd name="connsiteY109" fmla="*/ 2230 h 10000"/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7814 w 10000"/>
              <a:gd name="connsiteY45" fmla="*/ 9721 h 10000"/>
              <a:gd name="connsiteX46" fmla="*/ 7709 w 10000"/>
              <a:gd name="connsiteY46" fmla="*/ 9443 h 10000"/>
              <a:gd name="connsiteX47" fmla="*/ 7709 w 10000"/>
              <a:gd name="connsiteY47" fmla="*/ 9164 h 10000"/>
              <a:gd name="connsiteX48" fmla="*/ 7709 w 10000"/>
              <a:gd name="connsiteY48" fmla="*/ 8885 h 10000"/>
              <a:gd name="connsiteX49" fmla="*/ 7605 w 10000"/>
              <a:gd name="connsiteY49" fmla="*/ 8328 h 10000"/>
              <a:gd name="connsiteX50" fmla="*/ 7395 w 10000"/>
              <a:gd name="connsiteY50" fmla="*/ 7770 h 10000"/>
              <a:gd name="connsiteX51" fmla="*/ 7500 w 10000"/>
              <a:gd name="connsiteY51" fmla="*/ 6655 h 10000"/>
              <a:gd name="connsiteX52" fmla="*/ 7814 w 10000"/>
              <a:gd name="connsiteY52" fmla="*/ 6655 h 10000"/>
              <a:gd name="connsiteX53" fmla="*/ 7919 w 10000"/>
              <a:gd name="connsiteY53" fmla="*/ 6655 h 10000"/>
              <a:gd name="connsiteX54" fmla="*/ 8024 w 10000"/>
              <a:gd name="connsiteY54" fmla="*/ 6655 h 10000"/>
              <a:gd name="connsiteX55" fmla="*/ 8128 w 10000"/>
              <a:gd name="connsiteY55" fmla="*/ 6655 h 10000"/>
              <a:gd name="connsiteX56" fmla="*/ 8128 w 10000"/>
              <a:gd name="connsiteY56" fmla="*/ 6376 h 10000"/>
              <a:gd name="connsiteX57" fmla="*/ 8233 w 10000"/>
              <a:gd name="connsiteY57" fmla="*/ 6098 h 10000"/>
              <a:gd name="connsiteX58" fmla="*/ 8338 w 10000"/>
              <a:gd name="connsiteY58" fmla="*/ 5819 h 10000"/>
              <a:gd name="connsiteX59" fmla="*/ 8338 w 10000"/>
              <a:gd name="connsiteY59" fmla="*/ 5261 h 10000"/>
              <a:gd name="connsiteX60" fmla="*/ 8442 w 10000"/>
              <a:gd name="connsiteY60" fmla="*/ 4460 h 10000"/>
              <a:gd name="connsiteX61" fmla="*/ 8547 w 10000"/>
              <a:gd name="connsiteY61" fmla="*/ 3345 h 10000"/>
              <a:gd name="connsiteX62" fmla="*/ 8652 w 10000"/>
              <a:gd name="connsiteY62" fmla="*/ 2787 h 10000"/>
              <a:gd name="connsiteX63" fmla="*/ 8652 w 10000"/>
              <a:gd name="connsiteY63" fmla="*/ 2230 h 10000"/>
              <a:gd name="connsiteX64" fmla="*/ 8652 w 10000"/>
              <a:gd name="connsiteY64" fmla="*/ 1951 h 10000"/>
              <a:gd name="connsiteX65" fmla="*/ 8652 w 10000"/>
              <a:gd name="connsiteY65" fmla="*/ 1951 h 10000"/>
              <a:gd name="connsiteX66" fmla="*/ 8547 w 10000"/>
              <a:gd name="connsiteY66" fmla="*/ 1951 h 10000"/>
              <a:gd name="connsiteX67" fmla="*/ 8338 w 10000"/>
              <a:gd name="connsiteY67" fmla="*/ 1951 h 10000"/>
              <a:gd name="connsiteX68" fmla="*/ 8128 w 10000"/>
              <a:gd name="connsiteY68" fmla="*/ 1951 h 10000"/>
              <a:gd name="connsiteX69" fmla="*/ 7814 w 10000"/>
              <a:gd name="connsiteY69" fmla="*/ 1951 h 10000"/>
              <a:gd name="connsiteX70" fmla="*/ 7500 w 10000"/>
              <a:gd name="connsiteY70" fmla="*/ 1951 h 10000"/>
              <a:gd name="connsiteX71" fmla="*/ 7081 w 10000"/>
              <a:gd name="connsiteY71" fmla="*/ 2230 h 10000"/>
              <a:gd name="connsiteX72" fmla="*/ 6453 w 10000"/>
              <a:gd name="connsiteY72" fmla="*/ 2230 h 10000"/>
              <a:gd name="connsiteX73" fmla="*/ 5942 w 10000"/>
              <a:gd name="connsiteY73" fmla="*/ 2230 h 10000"/>
              <a:gd name="connsiteX74" fmla="*/ 5419 w 10000"/>
              <a:gd name="connsiteY74" fmla="*/ 2509 h 10000"/>
              <a:gd name="connsiteX75" fmla="*/ 4895 w 10000"/>
              <a:gd name="connsiteY75" fmla="*/ 2787 h 10000"/>
              <a:gd name="connsiteX76" fmla="*/ 4476 w 10000"/>
              <a:gd name="connsiteY76" fmla="*/ 2787 h 10000"/>
              <a:gd name="connsiteX77" fmla="*/ 4058 w 10000"/>
              <a:gd name="connsiteY77" fmla="*/ 3066 h 10000"/>
              <a:gd name="connsiteX78" fmla="*/ 3547 w 10000"/>
              <a:gd name="connsiteY78" fmla="*/ 3345 h 10000"/>
              <a:gd name="connsiteX79" fmla="*/ 2919 w 10000"/>
              <a:gd name="connsiteY79" fmla="*/ 3345 h 10000"/>
              <a:gd name="connsiteX80" fmla="*/ 2291 w 10000"/>
              <a:gd name="connsiteY80" fmla="*/ 3624 h 10000"/>
              <a:gd name="connsiteX81" fmla="*/ 1976 w 10000"/>
              <a:gd name="connsiteY81" fmla="*/ 3902 h 10000"/>
              <a:gd name="connsiteX82" fmla="*/ 1767 w 10000"/>
              <a:gd name="connsiteY82" fmla="*/ 3902 h 10000"/>
              <a:gd name="connsiteX83" fmla="*/ 1453 w 10000"/>
              <a:gd name="connsiteY83" fmla="*/ 3902 h 10000"/>
              <a:gd name="connsiteX84" fmla="*/ 1257 w 10000"/>
              <a:gd name="connsiteY84" fmla="*/ 4181 h 10000"/>
              <a:gd name="connsiteX85" fmla="*/ 1152 w 10000"/>
              <a:gd name="connsiteY85" fmla="*/ 4181 h 10000"/>
              <a:gd name="connsiteX86" fmla="*/ 1047 w 10000"/>
              <a:gd name="connsiteY86" fmla="*/ 4181 h 10000"/>
              <a:gd name="connsiteX87" fmla="*/ 942 w 10000"/>
              <a:gd name="connsiteY87" fmla="*/ 4181 h 10000"/>
              <a:gd name="connsiteX88" fmla="*/ 838 w 10000"/>
              <a:gd name="connsiteY88" fmla="*/ 4181 h 10000"/>
              <a:gd name="connsiteX89" fmla="*/ 733 w 10000"/>
              <a:gd name="connsiteY89" fmla="*/ 4181 h 10000"/>
              <a:gd name="connsiteX90" fmla="*/ 628 w 10000"/>
              <a:gd name="connsiteY90" fmla="*/ 4181 h 10000"/>
              <a:gd name="connsiteX91" fmla="*/ 314 w 10000"/>
              <a:gd name="connsiteY91" fmla="*/ 3624 h 10000"/>
              <a:gd name="connsiteX92" fmla="*/ 209 w 10000"/>
              <a:gd name="connsiteY92" fmla="*/ 3345 h 10000"/>
              <a:gd name="connsiteX93" fmla="*/ 105 w 10000"/>
              <a:gd name="connsiteY93" fmla="*/ 3066 h 10000"/>
              <a:gd name="connsiteX94" fmla="*/ 0 w 10000"/>
              <a:gd name="connsiteY94" fmla="*/ 3066 h 10000"/>
              <a:gd name="connsiteX95" fmla="*/ 0 w 10000"/>
              <a:gd name="connsiteY95" fmla="*/ 2787 h 10000"/>
              <a:gd name="connsiteX96" fmla="*/ 0 w 10000"/>
              <a:gd name="connsiteY96" fmla="*/ 2787 h 10000"/>
              <a:gd name="connsiteX97" fmla="*/ 105 w 10000"/>
              <a:gd name="connsiteY97" fmla="*/ 2509 h 10000"/>
              <a:gd name="connsiteX98" fmla="*/ 209 w 10000"/>
              <a:gd name="connsiteY98" fmla="*/ 2509 h 10000"/>
              <a:gd name="connsiteX99" fmla="*/ 314 w 10000"/>
              <a:gd name="connsiteY99" fmla="*/ 2509 h 10000"/>
              <a:gd name="connsiteX100" fmla="*/ 419 w 10000"/>
              <a:gd name="connsiteY100" fmla="*/ 2509 h 10000"/>
              <a:gd name="connsiteX101" fmla="*/ 524 w 10000"/>
              <a:gd name="connsiteY101" fmla="*/ 2509 h 10000"/>
              <a:gd name="connsiteX102" fmla="*/ 733 w 10000"/>
              <a:gd name="connsiteY102" fmla="*/ 2509 h 10000"/>
              <a:gd name="connsiteX103" fmla="*/ 942 w 10000"/>
              <a:gd name="connsiteY103" fmla="*/ 2509 h 10000"/>
              <a:gd name="connsiteX104" fmla="*/ 1152 w 10000"/>
              <a:gd name="connsiteY104" fmla="*/ 2509 h 10000"/>
              <a:gd name="connsiteX105" fmla="*/ 1453 w 10000"/>
              <a:gd name="connsiteY105" fmla="*/ 2509 h 10000"/>
              <a:gd name="connsiteX106" fmla="*/ 1767 w 10000"/>
              <a:gd name="connsiteY106" fmla="*/ 2509 h 10000"/>
              <a:gd name="connsiteX107" fmla="*/ 2186 w 10000"/>
              <a:gd name="connsiteY107" fmla="*/ 2230 h 10000"/>
              <a:gd name="connsiteX108" fmla="*/ 2186 w 10000"/>
              <a:gd name="connsiteY108" fmla="*/ 2230 h 10000"/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7814 w 10000"/>
              <a:gd name="connsiteY45" fmla="*/ 9721 h 10000"/>
              <a:gd name="connsiteX46" fmla="*/ 7709 w 10000"/>
              <a:gd name="connsiteY46" fmla="*/ 9443 h 10000"/>
              <a:gd name="connsiteX47" fmla="*/ 7709 w 10000"/>
              <a:gd name="connsiteY47" fmla="*/ 9164 h 10000"/>
              <a:gd name="connsiteX48" fmla="*/ 7709 w 10000"/>
              <a:gd name="connsiteY48" fmla="*/ 8885 h 10000"/>
              <a:gd name="connsiteX49" fmla="*/ 7605 w 10000"/>
              <a:gd name="connsiteY49" fmla="*/ 8328 h 10000"/>
              <a:gd name="connsiteX50" fmla="*/ 7395 w 10000"/>
              <a:gd name="connsiteY50" fmla="*/ 7770 h 10000"/>
              <a:gd name="connsiteX51" fmla="*/ 7814 w 10000"/>
              <a:gd name="connsiteY51" fmla="*/ 6655 h 10000"/>
              <a:gd name="connsiteX52" fmla="*/ 7919 w 10000"/>
              <a:gd name="connsiteY52" fmla="*/ 6655 h 10000"/>
              <a:gd name="connsiteX53" fmla="*/ 8024 w 10000"/>
              <a:gd name="connsiteY53" fmla="*/ 6655 h 10000"/>
              <a:gd name="connsiteX54" fmla="*/ 8128 w 10000"/>
              <a:gd name="connsiteY54" fmla="*/ 6655 h 10000"/>
              <a:gd name="connsiteX55" fmla="*/ 8128 w 10000"/>
              <a:gd name="connsiteY55" fmla="*/ 6376 h 10000"/>
              <a:gd name="connsiteX56" fmla="*/ 8233 w 10000"/>
              <a:gd name="connsiteY56" fmla="*/ 6098 h 10000"/>
              <a:gd name="connsiteX57" fmla="*/ 8338 w 10000"/>
              <a:gd name="connsiteY57" fmla="*/ 5819 h 10000"/>
              <a:gd name="connsiteX58" fmla="*/ 8338 w 10000"/>
              <a:gd name="connsiteY58" fmla="*/ 5261 h 10000"/>
              <a:gd name="connsiteX59" fmla="*/ 8442 w 10000"/>
              <a:gd name="connsiteY59" fmla="*/ 4460 h 10000"/>
              <a:gd name="connsiteX60" fmla="*/ 8547 w 10000"/>
              <a:gd name="connsiteY60" fmla="*/ 3345 h 10000"/>
              <a:gd name="connsiteX61" fmla="*/ 8652 w 10000"/>
              <a:gd name="connsiteY61" fmla="*/ 2787 h 10000"/>
              <a:gd name="connsiteX62" fmla="*/ 8652 w 10000"/>
              <a:gd name="connsiteY62" fmla="*/ 2230 h 10000"/>
              <a:gd name="connsiteX63" fmla="*/ 8652 w 10000"/>
              <a:gd name="connsiteY63" fmla="*/ 1951 h 10000"/>
              <a:gd name="connsiteX64" fmla="*/ 8652 w 10000"/>
              <a:gd name="connsiteY64" fmla="*/ 1951 h 10000"/>
              <a:gd name="connsiteX65" fmla="*/ 8547 w 10000"/>
              <a:gd name="connsiteY65" fmla="*/ 1951 h 10000"/>
              <a:gd name="connsiteX66" fmla="*/ 8338 w 10000"/>
              <a:gd name="connsiteY66" fmla="*/ 1951 h 10000"/>
              <a:gd name="connsiteX67" fmla="*/ 8128 w 10000"/>
              <a:gd name="connsiteY67" fmla="*/ 1951 h 10000"/>
              <a:gd name="connsiteX68" fmla="*/ 7814 w 10000"/>
              <a:gd name="connsiteY68" fmla="*/ 1951 h 10000"/>
              <a:gd name="connsiteX69" fmla="*/ 7500 w 10000"/>
              <a:gd name="connsiteY69" fmla="*/ 1951 h 10000"/>
              <a:gd name="connsiteX70" fmla="*/ 7081 w 10000"/>
              <a:gd name="connsiteY70" fmla="*/ 2230 h 10000"/>
              <a:gd name="connsiteX71" fmla="*/ 6453 w 10000"/>
              <a:gd name="connsiteY71" fmla="*/ 2230 h 10000"/>
              <a:gd name="connsiteX72" fmla="*/ 5942 w 10000"/>
              <a:gd name="connsiteY72" fmla="*/ 2230 h 10000"/>
              <a:gd name="connsiteX73" fmla="*/ 5419 w 10000"/>
              <a:gd name="connsiteY73" fmla="*/ 2509 h 10000"/>
              <a:gd name="connsiteX74" fmla="*/ 4895 w 10000"/>
              <a:gd name="connsiteY74" fmla="*/ 2787 h 10000"/>
              <a:gd name="connsiteX75" fmla="*/ 4476 w 10000"/>
              <a:gd name="connsiteY75" fmla="*/ 2787 h 10000"/>
              <a:gd name="connsiteX76" fmla="*/ 4058 w 10000"/>
              <a:gd name="connsiteY76" fmla="*/ 3066 h 10000"/>
              <a:gd name="connsiteX77" fmla="*/ 3547 w 10000"/>
              <a:gd name="connsiteY77" fmla="*/ 3345 h 10000"/>
              <a:gd name="connsiteX78" fmla="*/ 2919 w 10000"/>
              <a:gd name="connsiteY78" fmla="*/ 3345 h 10000"/>
              <a:gd name="connsiteX79" fmla="*/ 2291 w 10000"/>
              <a:gd name="connsiteY79" fmla="*/ 3624 h 10000"/>
              <a:gd name="connsiteX80" fmla="*/ 1976 w 10000"/>
              <a:gd name="connsiteY80" fmla="*/ 3902 h 10000"/>
              <a:gd name="connsiteX81" fmla="*/ 1767 w 10000"/>
              <a:gd name="connsiteY81" fmla="*/ 3902 h 10000"/>
              <a:gd name="connsiteX82" fmla="*/ 1453 w 10000"/>
              <a:gd name="connsiteY82" fmla="*/ 3902 h 10000"/>
              <a:gd name="connsiteX83" fmla="*/ 1257 w 10000"/>
              <a:gd name="connsiteY83" fmla="*/ 4181 h 10000"/>
              <a:gd name="connsiteX84" fmla="*/ 1152 w 10000"/>
              <a:gd name="connsiteY84" fmla="*/ 4181 h 10000"/>
              <a:gd name="connsiteX85" fmla="*/ 1047 w 10000"/>
              <a:gd name="connsiteY85" fmla="*/ 4181 h 10000"/>
              <a:gd name="connsiteX86" fmla="*/ 942 w 10000"/>
              <a:gd name="connsiteY86" fmla="*/ 4181 h 10000"/>
              <a:gd name="connsiteX87" fmla="*/ 838 w 10000"/>
              <a:gd name="connsiteY87" fmla="*/ 4181 h 10000"/>
              <a:gd name="connsiteX88" fmla="*/ 733 w 10000"/>
              <a:gd name="connsiteY88" fmla="*/ 4181 h 10000"/>
              <a:gd name="connsiteX89" fmla="*/ 628 w 10000"/>
              <a:gd name="connsiteY89" fmla="*/ 4181 h 10000"/>
              <a:gd name="connsiteX90" fmla="*/ 314 w 10000"/>
              <a:gd name="connsiteY90" fmla="*/ 3624 h 10000"/>
              <a:gd name="connsiteX91" fmla="*/ 209 w 10000"/>
              <a:gd name="connsiteY91" fmla="*/ 3345 h 10000"/>
              <a:gd name="connsiteX92" fmla="*/ 105 w 10000"/>
              <a:gd name="connsiteY92" fmla="*/ 3066 h 10000"/>
              <a:gd name="connsiteX93" fmla="*/ 0 w 10000"/>
              <a:gd name="connsiteY93" fmla="*/ 3066 h 10000"/>
              <a:gd name="connsiteX94" fmla="*/ 0 w 10000"/>
              <a:gd name="connsiteY94" fmla="*/ 2787 h 10000"/>
              <a:gd name="connsiteX95" fmla="*/ 0 w 10000"/>
              <a:gd name="connsiteY95" fmla="*/ 2787 h 10000"/>
              <a:gd name="connsiteX96" fmla="*/ 105 w 10000"/>
              <a:gd name="connsiteY96" fmla="*/ 2509 h 10000"/>
              <a:gd name="connsiteX97" fmla="*/ 209 w 10000"/>
              <a:gd name="connsiteY97" fmla="*/ 2509 h 10000"/>
              <a:gd name="connsiteX98" fmla="*/ 314 w 10000"/>
              <a:gd name="connsiteY98" fmla="*/ 2509 h 10000"/>
              <a:gd name="connsiteX99" fmla="*/ 419 w 10000"/>
              <a:gd name="connsiteY99" fmla="*/ 2509 h 10000"/>
              <a:gd name="connsiteX100" fmla="*/ 524 w 10000"/>
              <a:gd name="connsiteY100" fmla="*/ 2509 h 10000"/>
              <a:gd name="connsiteX101" fmla="*/ 733 w 10000"/>
              <a:gd name="connsiteY101" fmla="*/ 2509 h 10000"/>
              <a:gd name="connsiteX102" fmla="*/ 942 w 10000"/>
              <a:gd name="connsiteY102" fmla="*/ 2509 h 10000"/>
              <a:gd name="connsiteX103" fmla="*/ 1152 w 10000"/>
              <a:gd name="connsiteY103" fmla="*/ 2509 h 10000"/>
              <a:gd name="connsiteX104" fmla="*/ 1453 w 10000"/>
              <a:gd name="connsiteY104" fmla="*/ 2509 h 10000"/>
              <a:gd name="connsiteX105" fmla="*/ 1767 w 10000"/>
              <a:gd name="connsiteY105" fmla="*/ 2509 h 10000"/>
              <a:gd name="connsiteX106" fmla="*/ 2186 w 10000"/>
              <a:gd name="connsiteY106" fmla="*/ 2230 h 10000"/>
              <a:gd name="connsiteX107" fmla="*/ 2186 w 10000"/>
              <a:gd name="connsiteY107" fmla="*/ 2230 h 10000"/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7814 w 10000"/>
              <a:gd name="connsiteY45" fmla="*/ 9721 h 10000"/>
              <a:gd name="connsiteX46" fmla="*/ 7709 w 10000"/>
              <a:gd name="connsiteY46" fmla="*/ 9443 h 10000"/>
              <a:gd name="connsiteX47" fmla="*/ 7709 w 10000"/>
              <a:gd name="connsiteY47" fmla="*/ 9164 h 10000"/>
              <a:gd name="connsiteX48" fmla="*/ 7709 w 10000"/>
              <a:gd name="connsiteY48" fmla="*/ 8885 h 10000"/>
              <a:gd name="connsiteX49" fmla="*/ 7605 w 10000"/>
              <a:gd name="connsiteY49" fmla="*/ 8328 h 10000"/>
              <a:gd name="connsiteX50" fmla="*/ 7395 w 10000"/>
              <a:gd name="connsiteY50" fmla="*/ 7770 h 10000"/>
              <a:gd name="connsiteX51" fmla="*/ 7814 w 10000"/>
              <a:gd name="connsiteY51" fmla="*/ 6655 h 10000"/>
              <a:gd name="connsiteX52" fmla="*/ 7919 w 10000"/>
              <a:gd name="connsiteY52" fmla="*/ 6655 h 10000"/>
              <a:gd name="connsiteX53" fmla="*/ 8128 w 10000"/>
              <a:gd name="connsiteY53" fmla="*/ 6655 h 10000"/>
              <a:gd name="connsiteX54" fmla="*/ 8128 w 10000"/>
              <a:gd name="connsiteY54" fmla="*/ 6376 h 10000"/>
              <a:gd name="connsiteX55" fmla="*/ 8233 w 10000"/>
              <a:gd name="connsiteY55" fmla="*/ 6098 h 10000"/>
              <a:gd name="connsiteX56" fmla="*/ 8338 w 10000"/>
              <a:gd name="connsiteY56" fmla="*/ 5819 h 10000"/>
              <a:gd name="connsiteX57" fmla="*/ 8338 w 10000"/>
              <a:gd name="connsiteY57" fmla="*/ 5261 h 10000"/>
              <a:gd name="connsiteX58" fmla="*/ 8442 w 10000"/>
              <a:gd name="connsiteY58" fmla="*/ 4460 h 10000"/>
              <a:gd name="connsiteX59" fmla="*/ 8547 w 10000"/>
              <a:gd name="connsiteY59" fmla="*/ 3345 h 10000"/>
              <a:gd name="connsiteX60" fmla="*/ 8652 w 10000"/>
              <a:gd name="connsiteY60" fmla="*/ 2787 h 10000"/>
              <a:gd name="connsiteX61" fmla="*/ 8652 w 10000"/>
              <a:gd name="connsiteY61" fmla="*/ 2230 h 10000"/>
              <a:gd name="connsiteX62" fmla="*/ 8652 w 10000"/>
              <a:gd name="connsiteY62" fmla="*/ 1951 h 10000"/>
              <a:gd name="connsiteX63" fmla="*/ 8652 w 10000"/>
              <a:gd name="connsiteY63" fmla="*/ 1951 h 10000"/>
              <a:gd name="connsiteX64" fmla="*/ 8547 w 10000"/>
              <a:gd name="connsiteY64" fmla="*/ 1951 h 10000"/>
              <a:gd name="connsiteX65" fmla="*/ 8338 w 10000"/>
              <a:gd name="connsiteY65" fmla="*/ 1951 h 10000"/>
              <a:gd name="connsiteX66" fmla="*/ 8128 w 10000"/>
              <a:gd name="connsiteY66" fmla="*/ 1951 h 10000"/>
              <a:gd name="connsiteX67" fmla="*/ 7814 w 10000"/>
              <a:gd name="connsiteY67" fmla="*/ 1951 h 10000"/>
              <a:gd name="connsiteX68" fmla="*/ 7500 w 10000"/>
              <a:gd name="connsiteY68" fmla="*/ 1951 h 10000"/>
              <a:gd name="connsiteX69" fmla="*/ 7081 w 10000"/>
              <a:gd name="connsiteY69" fmla="*/ 2230 h 10000"/>
              <a:gd name="connsiteX70" fmla="*/ 6453 w 10000"/>
              <a:gd name="connsiteY70" fmla="*/ 2230 h 10000"/>
              <a:gd name="connsiteX71" fmla="*/ 5942 w 10000"/>
              <a:gd name="connsiteY71" fmla="*/ 2230 h 10000"/>
              <a:gd name="connsiteX72" fmla="*/ 5419 w 10000"/>
              <a:gd name="connsiteY72" fmla="*/ 2509 h 10000"/>
              <a:gd name="connsiteX73" fmla="*/ 4895 w 10000"/>
              <a:gd name="connsiteY73" fmla="*/ 2787 h 10000"/>
              <a:gd name="connsiteX74" fmla="*/ 4476 w 10000"/>
              <a:gd name="connsiteY74" fmla="*/ 2787 h 10000"/>
              <a:gd name="connsiteX75" fmla="*/ 4058 w 10000"/>
              <a:gd name="connsiteY75" fmla="*/ 3066 h 10000"/>
              <a:gd name="connsiteX76" fmla="*/ 3547 w 10000"/>
              <a:gd name="connsiteY76" fmla="*/ 3345 h 10000"/>
              <a:gd name="connsiteX77" fmla="*/ 2919 w 10000"/>
              <a:gd name="connsiteY77" fmla="*/ 3345 h 10000"/>
              <a:gd name="connsiteX78" fmla="*/ 2291 w 10000"/>
              <a:gd name="connsiteY78" fmla="*/ 3624 h 10000"/>
              <a:gd name="connsiteX79" fmla="*/ 1976 w 10000"/>
              <a:gd name="connsiteY79" fmla="*/ 3902 h 10000"/>
              <a:gd name="connsiteX80" fmla="*/ 1767 w 10000"/>
              <a:gd name="connsiteY80" fmla="*/ 3902 h 10000"/>
              <a:gd name="connsiteX81" fmla="*/ 1453 w 10000"/>
              <a:gd name="connsiteY81" fmla="*/ 3902 h 10000"/>
              <a:gd name="connsiteX82" fmla="*/ 1257 w 10000"/>
              <a:gd name="connsiteY82" fmla="*/ 4181 h 10000"/>
              <a:gd name="connsiteX83" fmla="*/ 1152 w 10000"/>
              <a:gd name="connsiteY83" fmla="*/ 4181 h 10000"/>
              <a:gd name="connsiteX84" fmla="*/ 1047 w 10000"/>
              <a:gd name="connsiteY84" fmla="*/ 4181 h 10000"/>
              <a:gd name="connsiteX85" fmla="*/ 942 w 10000"/>
              <a:gd name="connsiteY85" fmla="*/ 4181 h 10000"/>
              <a:gd name="connsiteX86" fmla="*/ 838 w 10000"/>
              <a:gd name="connsiteY86" fmla="*/ 4181 h 10000"/>
              <a:gd name="connsiteX87" fmla="*/ 733 w 10000"/>
              <a:gd name="connsiteY87" fmla="*/ 4181 h 10000"/>
              <a:gd name="connsiteX88" fmla="*/ 628 w 10000"/>
              <a:gd name="connsiteY88" fmla="*/ 4181 h 10000"/>
              <a:gd name="connsiteX89" fmla="*/ 314 w 10000"/>
              <a:gd name="connsiteY89" fmla="*/ 3624 h 10000"/>
              <a:gd name="connsiteX90" fmla="*/ 209 w 10000"/>
              <a:gd name="connsiteY90" fmla="*/ 3345 h 10000"/>
              <a:gd name="connsiteX91" fmla="*/ 105 w 10000"/>
              <a:gd name="connsiteY91" fmla="*/ 3066 h 10000"/>
              <a:gd name="connsiteX92" fmla="*/ 0 w 10000"/>
              <a:gd name="connsiteY92" fmla="*/ 3066 h 10000"/>
              <a:gd name="connsiteX93" fmla="*/ 0 w 10000"/>
              <a:gd name="connsiteY93" fmla="*/ 2787 h 10000"/>
              <a:gd name="connsiteX94" fmla="*/ 0 w 10000"/>
              <a:gd name="connsiteY94" fmla="*/ 2787 h 10000"/>
              <a:gd name="connsiteX95" fmla="*/ 105 w 10000"/>
              <a:gd name="connsiteY95" fmla="*/ 2509 h 10000"/>
              <a:gd name="connsiteX96" fmla="*/ 209 w 10000"/>
              <a:gd name="connsiteY96" fmla="*/ 2509 h 10000"/>
              <a:gd name="connsiteX97" fmla="*/ 314 w 10000"/>
              <a:gd name="connsiteY97" fmla="*/ 2509 h 10000"/>
              <a:gd name="connsiteX98" fmla="*/ 419 w 10000"/>
              <a:gd name="connsiteY98" fmla="*/ 2509 h 10000"/>
              <a:gd name="connsiteX99" fmla="*/ 524 w 10000"/>
              <a:gd name="connsiteY99" fmla="*/ 2509 h 10000"/>
              <a:gd name="connsiteX100" fmla="*/ 733 w 10000"/>
              <a:gd name="connsiteY100" fmla="*/ 2509 h 10000"/>
              <a:gd name="connsiteX101" fmla="*/ 942 w 10000"/>
              <a:gd name="connsiteY101" fmla="*/ 2509 h 10000"/>
              <a:gd name="connsiteX102" fmla="*/ 1152 w 10000"/>
              <a:gd name="connsiteY102" fmla="*/ 2509 h 10000"/>
              <a:gd name="connsiteX103" fmla="*/ 1453 w 10000"/>
              <a:gd name="connsiteY103" fmla="*/ 2509 h 10000"/>
              <a:gd name="connsiteX104" fmla="*/ 1767 w 10000"/>
              <a:gd name="connsiteY104" fmla="*/ 2509 h 10000"/>
              <a:gd name="connsiteX105" fmla="*/ 2186 w 10000"/>
              <a:gd name="connsiteY105" fmla="*/ 2230 h 10000"/>
              <a:gd name="connsiteX106" fmla="*/ 2186 w 10000"/>
              <a:gd name="connsiteY106" fmla="*/ 2230 h 10000"/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7814 w 10000"/>
              <a:gd name="connsiteY45" fmla="*/ 9721 h 10000"/>
              <a:gd name="connsiteX46" fmla="*/ 7709 w 10000"/>
              <a:gd name="connsiteY46" fmla="*/ 9443 h 10000"/>
              <a:gd name="connsiteX47" fmla="*/ 7709 w 10000"/>
              <a:gd name="connsiteY47" fmla="*/ 9164 h 10000"/>
              <a:gd name="connsiteX48" fmla="*/ 7709 w 10000"/>
              <a:gd name="connsiteY48" fmla="*/ 8885 h 10000"/>
              <a:gd name="connsiteX49" fmla="*/ 7605 w 10000"/>
              <a:gd name="connsiteY49" fmla="*/ 8328 h 10000"/>
              <a:gd name="connsiteX50" fmla="*/ 7395 w 10000"/>
              <a:gd name="connsiteY50" fmla="*/ 7770 h 10000"/>
              <a:gd name="connsiteX51" fmla="*/ 7814 w 10000"/>
              <a:gd name="connsiteY51" fmla="*/ 6655 h 10000"/>
              <a:gd name="connsiteX52" fmla="*/ 8128 w 10000"/>
              <a:gd name="connsiteY52" fmla="*/ 6655 h 10000"/>
              <a:gd name="connsiteX53" fmla="*/ 8128 w 10000"/>
              <a:gd name="connsiteY53" fmla="*/ 6376 h 10000"/>
              <a:gd name="connsiteX54" fmla="*/ 8233 w 10000"/>
              <a:gd name="connsiteY54" fmla="*/ 6098 h 10000"/>
              <a:gd name="connsiteX55" fmla="*/ 8338 w 10000"/>
              <a:gd name="connsiteY55" fmla="*/ 5819 h 10000"/>
              <a:gd name="connsiteX56" fmla="*/ 8338 w 10000"/>
              <a:gd name="connsiteY56" fmla="*/ 5261 h 10000"/>
              <a:gd name="connsiteX57" fmla="*/ 8442 w 10000"/>
              <a:gd name="connsiteY57" fmla="*/ 4460 h 10000"/>
              <a:gd name="connsiteX58" fmla="*/ 8547 w 10000"/>
              <a:gd name="connsiteY58" fmla="*/ 3345 h 10000"/>
              <a:gd name="connsiteX59" fmla="*/ 8652 w 10000"/>
              <a:gd name="connsiteY59" fmla="*/ 2787 h 10000"/>
              <a:gd name="connsiteX60" fmla="*/ 8652 w 10000"/>
              <a:gd name="connsiteY60" fmla="*/ 2230 h 10000"/>
              <a:gd name="connsiteX61" fmla="*/ 8652 w 10000"/>
              <a:gd name="connsiteY61" fmla="*/ 1951 h 10000"/>
              <a:gd name="connsiteX62" fmla="*/ 8652 w 10000"/>
              <a:gd name="connsiteY62" fmla="*/ 1951 h 10000"/>
              <a:gd name="connsiteX63" fmla="*/ 8547 w 10000"/>
              <a:gd name="connsiteY63" fmla="*/ 1951 h 10000"/>
              <a:gd name="connsiteX64" fmla="*/ 8338 w 10000"/>
              <a:gd name="connsiteY64" fmla="*/ 1951 h 10000"/>
              <a:gd name="connsiteX65" fmla="*/ 8128 w 10000"/>
              <a:gd name="connsiteY65" fmla="*/ 1951 h 10000"/>
              <a:gd name="connsiteX66" fmla="*/ 7814 w 10000"/>
              <a:gd name="connsiteY66" fmla="*/ 1951 h 10000"/>
              <a:gd name="connsiteX67" fmla="*/ 7500 w 10000"/>
              <a:gd name="connsiteY67" fmla="*/ 1951 h 10000"/>
              <a:gd name="connsiteX68" fmla="*/ 7081 w 10000"/>
              <a:gd name="connsiteY68" fmla="*/ 2230 h 10000"/>
              <a:gd name="connsiteX69" fmla="*/ 6453 w 10000"/>
              <a:gd name="connsiteY69" fmla="*/ 2230 h 10000"/>
              <a:gd name="connsiteX70" fmla="*/ 5942 w 10000"/>
              <a:gd name="connsiteY70" fmla="*/ 2230 h 10000"/>
              <a:gd name="connsiteX71" fmla="*/ 5419 w 10000"/>
              <a:gd name="connsiteY71" fmla="*/ 2509 h 10000"/>
              <a:gd name="connsiteX72" fmla="*/ 4895 w 10000"/>
              <a:gd name="connsiteY72" fmla="*/ 2787 h 10000"/>
              <a:gd name="connsiteX73" fmla="*/ 4476 w 10000"/>
              <a:gd name="connsiteY73" fmla="*/ 2787 h 10000"/>
              <a:gd name="connsiteX74" fmla="*/ 4058 w 10000"/>
              <a:gd name="connsiteY74" fmla="*/ 3066 h 10000"/>
              <a:gd name="connsiteX75" fmla="*/ 3547 w 10000"/>
              <a:gd name="connsiteY75" fmla="*/ 3345 h 10000"/>
              <a:gd name="connsiteX76" fmla="*/ 2919 w 10000"/>
              <a:gd name="connsiteY76" fmla="*/ 3345 h 10000"/>
              <a:gd name="connsiteX77" fmla="*/ 2291 w 10000"/>
              <a:gd name="connsiteY77" fmla="*/ 3624 h 10000"/>
              <a:gd name="connsiteX78" fmla="*/ 1976 w 10000"/>
              <a:gd name="connsiteY78" fmla="*/ 3902 h 10000"/>
              <a:gd name="connsiteX79" fmla="*/ 1767 w 10000"/>
              <a:gd name="connsiteY79" fmla="*/ 3902 h 10000"/>
              <a:gd name="connsiteX80" fmla="*/ 1453 w 10000"/>
              <a:gd name="connsiteY80" fmla="*/ 3902 h 10000"/>
              <a:gd name="connsiteX81" fmla="*/ 1257 w 10000"/>
              <a:gd name="connsiteY81" fmla="*/ 4181 h 10000"/>
              <a:gd name="connsiteX82" fmla="*/ 1152 w 10000"/>
              <a:gd name="connsiteY82" fmla="*/ 4181 h 10000"/>
              <a:gd name="connsiteX83" fmla="*/ 1047 w 10000"/>
              <a:gd name="connsiteY83" fmla="*/ 4181 h 10000"/>
              <a:gd name="connsiteX84" fmla="*/ 942 w 10000"/>
              <a:gd name="connsiteY84" fmla="*/ 4181 h 10000"/>
              <a:gd name="connsiteX85" fmla="*/ 838 w 10000"/>
              <a:gd name="connsiteY85" fmla="*/ 4181 h 10000"/>
              <a:gd name="connsiteX86" fmla="*/ 733 w 10000"/>
              <a:gd name="connsiteY86" fmla="*/ 4181 h 10000"/>
              <a:gd name="connsiteX87" fmla="*/ 628 w 10000"/>
              <a:gd name="connsiteY87" fmla="*/ 4181 h 10000"/>
              <a:gd name="connsiteX88" fmla="*/ 314 w 10000"/>
              <a:gd name="connsiteY88" fmla="*/ 3624 h 10000"/>
              <a:gd name="connsiteX89" fmla="*/ 209 w 10000"/>
              <a:gd name="connsiteY89" fmla="*/ 3345 h 10000"/>
              <a:gd name="connsiteX90" fmla="*/ 105 w 10000"/>
              <a:gd name="connsiteY90" fmla="*/ 3066 h 10000"/>
              <a:gd name="connsiteX91" fmla="*/ 0 w 10000"/>
              <a:gd name="connsiteY91" fmla="*/ 3066 h 10000"/>
              <a:gd name="connsiteX92" fmla="*/ 0 w 10000"/>
              <a:gd name="connsiteY92" fmla="*/ 2787 h 10000"/>
              <a:gd name="connsiteX93" fmla="*/ 0 w 10000"/>
              <a:gd name="connsiteY93" fmla="*/ 2787 h 10000"/>
              <a:gd name="connsiteX94" fmla="*/ 105 w 10000"/>
              <a:gd name="connsiteY94" fmla="*/ 2509 h 10000"/>
              <a:gd name="connsiteX95" fmla="*/ 209 w 10000"/>
              <a:gd name="connsiteY95" fmla="*/ 2509 h 10000"/>
              <a:gd name="connsiteX96" fmla="*/ 314 w 10000"/>
              <a:gd name="connsiteY96" fmla="*/ 2509 h 10000"/>
              <a:gd name="connsiteX97" fmla="*/ 419 w 10000"/>
              <a:gd name="connsiteY97" fmla="*/ 2509 h 10000"/>
              <a:gd name="connsiteX98" fmla="*/ 524 w 10000"/>
              <a:gd name="connsiteY98" fmla="*/ 2509 h 10000"/>
              <a:gd name="connsiteX99" fmla="*/ 733 w 10000"/>
              <a:gd name="connsiteY99" fmla="*/ 2509 h 10000"/>
              <a:gd name="connsiteX100" fmla="*/ 942 w 10000"/>
              <a:gd name="connsiteY100" fmla="*/ 2509 h 10000"/>
              <a:gd name="connsiteX101" fmla="*/ 1152 w 10000"/>
              <a:gd name="connsiteY101" fmla="*/ 2509 h 10000"/>
              <a:gd name="connsiteX102" fmla="*/ 1453 w 10000"/>
              <a:gd name="connsiteY102" fmla="*/ 2509 h 10000"/>
              <a:gd name="connsiteX103" fmla="*/ 1767 w 10000"/>
              <a:gd name="connsiteY103" fmla="*/ 2509 h 10000"/>
              <a:gd name="connsiteX104" fmla="*/ 2186 w 10000"/>
              <a:gd name="connsiteY104" fmla="*/ 2230 h 10000"/>
              <a:gd name="connsiteX105" fmla="*/ 2186 w 10000"/>
              <a:gd name="connsiteY105" fmla="*/ 2230 h 10000"/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7814 w 10000"/>
              <a:gd name="connsiteY45" fmla="*/ 9721 h 10000"/>
              <a:gd name="connsiteX46" fmla="*/ 7709 w 10000"/>
              <a:gd name="connsiteY46" fmla="*/ 9443 h 10000"/>
              <a:gd name="connsiteX47" fmla="*/ 7709 w 10000"/>
              <a:gd name="connsiteY47" fmla="*/ 9164 h 10000"/>
              <a:gd name="connsiteX48" fmla="*/ 7709 w 10000"/>
              <a:gd name="connsiteY48" fmla="*/ 8885 h 10000"/>
              <a:gd name="connsiteX49" fmla="*/ 7605 w 10000"/>
              <a:gd name="connsiteY49" fmla="*/ 8328 h 10000"/>
              <a:gd name="connsiteX50" fmla="*/ 7395 w 10000"/>
              <a:gd name="connsiteY50" fmla="*/ 7770 h 10000"/>
              <a:gd name="connsiteX51" fmla="*/ 8128 w 10000"/>
              <a:gd name="connsiteY51" fmla="*/ 6655 h 10000"/>
              <a:gd name="connsiteX52" fmla="*/ 8128 w 10000"/>
              <a:gd name="connsiteY52" fmla="*/ 6376 h 10000"/>
              <a:gd name="connsiteX53" fmla="*/ 8233 w 10000"/>
              <a:gd name="connsiteY53" fmla="*/ 6098 h 10000"/>
              <a:gd name="connsiteX54" fmla="*/ 8338 w 10000"/>
              <a:gd name="connsiteY54" fmla="*/ 5819 h 10000"/>
              <a:gd name="connsiteX55" fmla="*/ 8338 w 10000"/>
              <a:gd name="connsiteY55" fmla="*/ 5261 h 10000"/>
              <a:gd name="connsiteX56" fmla="*/ 8442 w 10000"/>
              <a:gd name="connsiteY56" fmla="*/ 4460 h 10000"/>
              <a:gd name="connsiteX57" fmla="*/ 8547 w 10000"/>
              <a:gd name="connsiteY57" fmla="*/ 3345 h 10000"/>
              <a:gd name="connsiteX58" fmla="*/ 8652 w 10000"/>
              <a:gd name="connsiteY58" fmla="*/ 2787 h 10000"/>
              <a:gd name="connsiteX59" fmla="*/ 8652 w 10000"/>
              <a:gd name="connsiteY59" fmla="*/ 2230 h 10000"/>
              <a:gd name="connsiteX60" fmla="*/ 8652 w 10000"/>
              <a:gd name="connsiteY60" fmla="*/ 1951 h 10000"/>
              <a:gd name="connsiteX61" fmla="*/ 8652 w 10000"/>
              <a:gd name="connsiteY61" fmla="*/ 1951 h 10000"/>
              <a:gd name="connsiteX62" fmla="*/ 8547 w 10000"/>
              <a:gd name="connsiteY62" fmla="*/ 1951 h 10000"/>
              <a:gd name="connsiteX63" fmla="*/ 8338 w 10000"/>
              <a:gd name="connsiteY63" fmla="*/ 1951 h 10000"/>
              <a:gd name="connsiteX64" fmla="*/ 8128 w 10000"/>
              <a:gd name="connsiteY64" fmla="*/ 1951 h 10000"/>
              <a:gd name="connsiteX65" fmla="*/ 7814 w 10000"/>
              <a:gd name="connsiteY65" fmla="*/ 1951 h 10000"/>
              <a:gd name="connsiteX66" fmla="*/ 7500 w 10000"/>
              <a:gd name="connsiteY66" fmla="*/ 1951 h 10000"/>
              <a:gd name="connsiteX67" fmla="*/ 7081 w 10000"/>
              <a:gd name="connsiteY67" fmla="*/ 2230 h 10000"/>
              <a:gd name="connsiteX68" fmla="*/ 6453 w 10000"/>
              <a:gd name="connsiteY68" fmla="*/ 2230 h 10000"/>
              <a:gd name="connsiteX69" fmla="*/ 5942 w 10000"/>
              <a:gd name="connsiteY69" fmla="*/ 2230 h 10000"/>
              <a:gd name="connsiteX70" fmla="*/ 5419 w 10000"/>
              <a:gd name="connsiteY70" fmla="*/ 2509 h 10000"/>
              <a:gd name="connsiteX71" fmla="*/ 4895 w 10000"/>
              <a:gd name="connsiteY71" fmla="*/ 2787 h 10000"/>
              <a:gd name="connsiteX72" fmla="*/ 4476 w 10000"/>
              <a:gd name="connsiteY72" fmla="*/ 2787 h 10000"/>
              <a:gd name="connsiteX73" fmla="*/ 4058 w 10000"/>
              <a:gd name="connsiteY73" fmla="*/ 3066 h 10000"/>
              <a:gd name="connsiteX74" fmla="*/ 3547 w 10000"/>
              <a:gd name="connsiteY74" fmla="*/ 3345 h 10000"/>
              <a:gd name="connsiteX75" fmla="*/ 2919 w 10000"/>
              <a:gd name="connsiteY75" fmla="*/ 3345 h 10000"/>
              <a:gd name="connsiteX76" fmla="*/ 2291 w 10000"/>
              <a:gd name="connsiteY76" fmla="*/ 3624 h 10000"/>
              <a:gd name="connsiteX77" fmla="*/ 1976 w 10000"/>
              <a:gd name="connsiteY77" fmla="*/ 3902 h 10000"/>
              <a:gd name="connsiteX78" fmla="*/ 1767 w 10000"/>
              <a:gd name="connsiteY78" fmla="*/ 3902 h 10000"/>
              <a:gd name="connsiteX79" fmla="*/ 1453 w 10000"/>
              <a:gd name="connsiteY79" fmla="*/ 3902 h 10000"/>
              <a:gd name="connsiteX80" fmla="*/ 1257 w 10000"/>
              <a:gd name="connsiteY80" fmla="*/ 4181 h 10000"/>
              <a:gd name="connsiteX81" fmla="*/ 1152 w 10000"/>
              <a:gd name="connsiteY81" fmla="*/ 4181 h 10000"/>
              <a:gd name="connsiteX82" fmla="*/ 1047 w 10000"/>
              <a:gd name="connsiteY82" fmla="*/ 4181 h 10000"/>
              <a:gd name="connsiteX83" fmla="*/ 942 w 10000"/>
              <a:gd name="connsiteY83" fmla="*/ 4181 h 10000"/>
              <a:gd name="connsiteX84" fmla="*/ 838 w 10000"/>
              <a:gd name="connsiteY84" fmla="*/ 4181 h 10000"/>
              <a:gd name="connsiteX85" fmla="*/ 733 w 10000"/>
              <a:gd name="connsiteY85" fmla="*/ 4181 h 10000"/>
              <a:gd name="connsiteX86" fmla="*/ 628 w 10000"/>
              <a:gd name="connsiteY86" fmla="*/ 4181 h 10000"/>
              <a:gd name="connsiteX87" fmla="*/ 314 w 10000"/>
              <a:gd name="connsiteY87" fmla="*/ 3624 h 10000"/>
              <a:gd name="connsiteX88" fmla="*/ 209 w 10000"/>
              <a:gd name="connsiteY88" fmla="*/ 3345 h 10000"/>
              <a:gd name="connsiteX89" fmla="*/ 105 w 10000"/>
              <a:gd name="connsiteY89" fmla="*/ 3066 h 10000"/>
              <a:gd name="connsiteX90" fmla="*/ 0 w 10000"/>
              <a:gd name="connsiteY90" fmla="*/ 3066 h 10000"/>
              <a:gd name="connsiteX91" fmla="*/ 0 w 10000"/>
              <a:gd name="connsiteY91" fmla="*/ 2787 h 10000"/>
              <a:gd name="connsiteX92" fmla="*/ 0 w 10000"/>
              <a:gd name="connsiteY92" fmla="*/ 2787 h 10000"/>
              <a:gd name="connsiteX93" fmla="*/ 105 w 10000"/>
              <a:gd name="connsiteY93" fmla="*/ 2509 h 10000"/>
              <a:gd name="connsiteX94" fmla="*/ 209 w 10000"/>
              <a:gd name="connsiteY94" fmla="*/ 2509 h 10000"/>
              <a:gd name="connsiteX95" fmla="*/ 314 w 10000"/>
              <a:gd name="connsiteY95" fmla="*/ 2509 h 10000"/>
              <a:gd name="connsiteX96" fmla="*/ 419 w 10000"/>
              <a:gd name="connsiteY96" fmla="*/ 2509 h 10000"/>
              <a:gd name="connsiteX97" fmla="*/ 524 w 10000"/>
              <a:gd name="connsiteY97" fmla="*/ 2509 h 10000"/>
              <a:gd name="connsiteX98" fmla="*/ 733 w 10000"/>
              <a:gd name="connsiteY98" fmla="*/ 2509 h 10000"/>
              <a:gd name="connsiteX99" fmla="*/ 942 w 10000"/>
              <a:gd name="connsiteY99" fmla="*/ 2509 h 10000"/>
              <a:gd name="connsiteX100" fmla="*/ 1152 w 10000"/>
              <a:gd name="connsiteY100" fmla="*/ 2509 h 10000"/>
              <a:gd name="connsiteX101" fmla="*/ 1453 w 10000"/>
              <a:gd name="connsiteY101" fmla="*/ 2509 h 10000"/>
              <a:gd name="connsiteX102" fmla="*/ 1767 w 10000"/>
              <a:gd name="connsiteY102" fmla="*/ 2509 h 10000"/>
              <a:gd name="connsiteX103" fmla="*/ 2186 w 10000"/>
              <a:gd name="connsiteY103" fmla="*/ 2230 h 10000"/>
              <a:gd name="connsiteX104" fmla="*/ 2186 w 10000"/>
              <a:gd name="connsiteY104" fmla="*/ 2230 h 10000"/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7814 w 10000"/>
              <a:gd name="connsiteY45" fmla="*/ 9721 h 10000"/>
              <a:gd name="connsiteX46" fmla="*/ 7709 w 10000"/>
              <a:gd name="connsiteY46" fmla="*/ 9443 h 10000"/>
              <a:gd name="connsiteX47" fmla="*/ 7709 w 10000"/>
              <a:gd name="connsiteY47" fmla="*/ 9164 h 10000"/>
              <a:gd name="connsiteX48" fmla="*/ 7709 w 10000"/>
              <a:gd name="connsiteY48" fmla="*/ 8885 h 10000"/>
              <a:gd name="connsiteX49" fmla="*/ 7605 w 10000"/>
              <a:gd name="connsiteY49" fmla="*/ 8328 h 10000"/>
              <a:gd name="connsiteX50" fmla="*/ 7395 w 10000"/>
              <a:gd name="connsiteY50" fmla="*/ 7770 h 10000"/>
              <a:gd name="connsiteX51" fmla="*/ 8128 w 10000"/>
              <a:gd name="connsiteY51" fmla="*/ 6655 h 10000"/>
              <a:gd name="connsiteX52" fmla="*/ 8233 w 10000"/>
              <a:gd name="connsiteY52" fmla="*/ 6098 h 10000"/>
              <a:gd name="connsiteX53" fmla="*/ 8338 w 10000"/>
              <a:gd name="connsiteY53" fmla="*/ 5819 h 10000"/>
              <a:gd name="connsiteX54" fmla="*/ 8338 w 10000"/>
              <a:gd name="connsiteY54" fmla="*/ 5261 h 10000"/>
              <a:gd name="connsiteX55" fmla="*/ 8442 w 10000"/>
              <a:gd name="connsiteY55" fmla="*/ 4460 h 10000"/>
              <a:gd name="connsiteX56" fmla="*/ 8547 w 10000"/>
              <a:gd name="connsiteY56" fmla="*/ 3345 h 10000"/>
              <a:gd name="connsiteX57" fmla="*/ 8652 w 10000"/>
              <a:gd name="connsiteY57" fmla="*/ 2787 h 10000"/>
              <a:gd name="connsiteX58" fmla="*/ 8652 w 10000"/>
              <a:gd name="connsiteY58" fmla="*/ 2230 h 10000"/>
              <a:gd name="connsiteX59" fmla="*/ 8652 w 10000"/>
              <a:gd name="connsiteY59" fmla="*/ 1951 h 10000"/>
              <a:gd name="connsiteX60" fmla="*/ 8652 w 10000"/>
              <a:gd name="connsiteY60" fmla="*/ 1951 h 10000"/>
              <a:gd name="connsiteX61" fmla="*/ 8547 w 10000"/>
              <a:gd name="connsiteY61" fmla="*/ 1951 h 10000"/>
              <a:gd name="connsiteX62" fmla="*/ 8338 w 10000"/>
              <a:gd name="connsiteY62" fmla="*/ 1951 h 10000"/>
              <a:gd name="connsiteX63" fmla="*/ 8128 w 10000"/>
              <a:gd name="connsiteY63" fmla="*/ 1951 h 10000"/>
              <a:gd name="connsiteX64" fmla="*/ 7814 w 10000"/>
              <a:gd name="connsiteY64" fmla="*/ 1951 h 10000"/>
              <a:gd name="connsiteX65" fmla="*/ 7500 w 10000"/>
              <a:gd name="connsiteY65" fmla="*/ 1951 h 10000"/>
              <a:gd name="connsiteX66" fmla="*/ 7081 w 10000"/>
              <a:gd name="connsiteY66" fmla="*/ 2230 h 10000"/>
              <a:gd name="connsiteX67" fmla="*/ 6453 w 10000"/>
              <a:gd name="connsiteY67" fmla="*/ 2230 h 10000"/>
              <a:gd name="connsiteX68" fmla="*/ 5942 w 10000"/>
              <a:gd name="connsiteY68" fmla="*/ 2230 h 10000"/>
              <a:gd name="connsiteX69" fmla="*/ 5419 w 10000"/>
              <a:gd name="connsiteY69" fmla="*/ 2509 h 10000"/>
              <a:gd name="connsiteX70" fmla="*/ 4895 w 10000"/>
              <a:gd name="connsiteY70" fmla="*/ 2787 h 10000"/>
              <a:gd name="connsiteX71" fmla="*/ 4476 w 10000"/>
              <a:gd name="connsiteY71" fmla="*/ 2787 h 10000"/>
              <a:gd name="connsiteX72" fmla="*/ 4058 w 10000"/>
              <a:gd name="connsiteY72" fmla="*/ 3066 h 10000"/>
              <a:gd name="connsiteX73" fmla="*/ 3547 w 10000"/>
              <a:gd name="connsiteY73" fmla="*/ 3345 h 10000"/>
              <a:gd name="connsiteX74" fmla="*/ 2919 w 10000"/>
              <a:gd name="connsiteY74" fmla="*/ 3345 h 10000"/>
              <a:gd name="connsiteX75" fmla="*/ 2291 w 10000"/>
              <a:gd name="connsiteY75" fmla="*/ 3624 h 10000"/>
              <a:gd name="connsiteX76" fmla="*/ 1976 w 10000"/>
              <a:gd name="connsiteY76" fmla="*/ 3902 h 10000"/>
              <a:gd name="connsiteX77" fmla="*/ 1767 w 10000"/>
              <a:gd name="connsiteY77" fmla="*/ 3902 h 10000"/>
              <a:gd name="connsiteX78" fmla="*/ 1453 w 10000"/>
              <a:gd name="connsiteY78" fmla="*/ 3902 h 10000"/>
              <a:gd name="connsiteX79" fmla="*/ 1257 w 10000"/>
              <a:gd name="connsiteY79" fmla="*/ 4181 h 10000"/>
              <a:gd name="connsiteX80" fmla="*/ 1152 w 10000"/>
              <a:gd name="connsiteY80" fmla="*/ 4181 h 10000"/>
              <a:gd name="connsiteX81" fmla="*/ 1047 w 10000"/>
              <a:gd name="connsiteY81" fmla="*/ 4181 h 10000"/>
              <a:gd name="connsiteX82" fmla="*/ 942 w 10000"/>
              <a:gd name="connsiteY82" fmla="*/ 4181 h 10000"/>
              <a:gd name="connsiteX83" fmla="*/ 838 w 10000"/>
              <a:gd name="connsiteY83" fmla="*/ 4181 h 10000"/>
              <a:gd name="connsiteX84" fmla="*/ 733 w 10000"/>
              <a:gd name="connsiteY84" fmla="*/ 4181 h 10000"/>
              <a:gd name="connsiteX85" fmla="*/ 628 w 10000"/>
              <a:gd name="connsiteY85" fmla="*/ 4181 h 10000"/>
              <a:gd name="connsiteX86" fmla="*/ 314 w 10000"/>
              <a:gd name="connsiteY86" fmla="*/ 3624 h 10000"/>
              <a:gd name="connsiteX87" fmla="*/ 209 w 10000"/>
              <a:gd name="connsiteY87" fmla="*/ 3345 h 10000"/>
              <a:gd name="connsiteX88" fmla="*/ 105 w 10000"/>
              <a:gd name="connsiteY88" fmla="*/ 3066 h 10000"/>
              <a:gd name="connsiteX89" fmla="*/ 0 w 10000"/>
              <a:gd name="connsiteY89" fmla="*/ 3066 h 10000"/>
              <a:gd name="connsiteX90" fmla="*/ 0 w 10000"/>
              <a:gd name="connsiteY90" fmla="*/ 2787 h 10000"/>
              <a:gd name="connsiteX91" fmla="*/ 0 w 10000"/>
              <a:gd name="connsiteY91" fmla="*/ 2787 h 10000"/>
              <a:gd name="connsiteX92" fmla="*/ 105 w 10000"/>
              <a:gd name="connsiteY92" fmla="*/ 2509 h 10000"/>
              <a:gd name="connsiteX93" fmla="*/ 209 w 10000"/>
              <a:gd name="connsiteY93" fmla="*/ 2509 h 10000"/>
              <a:gd name="connsiteX94" fmla="*/ 314 w 10000"/>
              <a:gd name="connsiteY94" fmla="*/ 2509 h 10000"/>
              <a:gd name="connsiteX95" fmla="*/ 419 w 10000"/>
              <a:gd name="connsiteY95" fmla="*/ 2509 h 10000"/>
              <a:gd name="connsiteX96" fmla="*/ 524 w 10000"/>
              <a:gd name="connsiteY96" fmla="*/ 2509 h 10000"/>
              <a:gd name="connsiteX97" fmla="*/ 733 w 10000"/>
              <a:gd name="connsiteY97" fmla="*/ 2509 h 10000"/>
              <a:gd name="connsiteX98" fmla="*/ 942 w 10000"/>
              <a:gd name="connsiteY98" fmla="*/ 2509 h 10000"/>
              <a:gd name="connsiteX99" fmla="*/ 1152 w 10000"/>
              <a:gd name="connsiteY99" fmla="*/ 2509 h 10000"/>
              <a:gd name="connsiteX100" fmla="*/ 1453 w 10000"/>
              <a:gd name="connsiteY100" fmla="*/ 2509 h 10000"/>
              <a:gd name="connsiteX101" fmla="*/ 1767 w 10000"/>
              <a:gd name="connsiteY101" fmla="*/ 2509 h 10000"/>
              <a:gd name="connsiteX102" fmla="*/ 2186 w 10000"/>
              <a:gd name="connsiteY102" fmla="*/ 2230 h 10000"/>
              <a:gd name="connsiteX103" fmla="*/ 2186 w 10000"/>
              <a:gd name="connsiteY103" fmla="*/ 2230 h 10000"/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7814 w 10000"/>
              <a:gd name="connsiteY45" fmla="*/ 9721 h 10000"/>
              <a:gd name="connsiteX46" fmla="*/ 7709 w 10000"/>
              <a:gd name="connsiteY46" fmla="*/ 9443 h 10000"/>
              <a:gd name="connsiteX47" fmla="*/ 7709 w 10000"/>
              <a:gd name="connsiteY47" fmla="*/ 9164 h 10000"/>
              <a:gd name="connsiteX48" fmla="*/ 7709 w 10000"/>
              <a:gd name="connsiteY48" fmla="*/ 8885 h 10000"/>
              <a:gd name="connsiteX49" fmla="*/ 7605 w 10000"/>
              <a:gd name="connsiteY49" fmla="*/ 8328 h 10000"/>
              <a:gd name="connsiteX50" fmla="*/ 7395 w 10000"/>
              <a:gd name="connsiteY50" fmla="*/ 7770 h 10000"/>
              <a:gd name="connsiteX51" fmla="*/ 8233 w 10000"/>
              <a:gd name="connsiteY51" fmla="*/ 6098 h 10000"/>
              <a:gd name="connsiteX52" fmla="*/ 8338 w 10000"/>
              <a:gd name="connsiteY52" fmla="*/ 5819 h 10000"/>
              <a:gd name="connsiteX53" fmla="*/ 8338 w 10000"/>
              <a:gd name="connsiteY53" fmla="*/ 5261 h 10000"/>
              <a:gd name="connsiteX54" fmla="*/ 8442 w 10000"/>
              <a:gd name="connsiteY54" fmla="*/ 4460 h 10000"/>
              <a:gd name="connsiteX55" fmla="*/ 8547 w 10000"/>
              <a:gd name="connsiteY55" fmla="*/ 3345 h 10000"/>
              <a:gd name="connsiteX56" fmla="*/ 8652 w 10000"/>
              <a:gd name="connsiteY56" fmla="*/ 2787 h 10000"/>
              <a:gd name="connsiteX57" fmla="*/ 8652 w 10000"/>
              <a:gd name="connsiteY57" fmla="*/ 2230 h 10000"/>
              <a:gd name="connsiteX58" fmla="*/ 8652 w 10000"/>
              <a:gd name="connsiteY58" fmla="*/ 1951 h 10000"/>
              <a:gd name="connsiteX59" fmla="*/ 8652 w 10000"/>
              <a:gd name="connsiteY59" fmla="*/ 1951 h 10000"/>
              <a:gd name="connsiteX60" fmla="*/ 8547 w 10000"/>
              <a:gd name="connsiteY60" fmla="*/ 1951 h 10000"/>
              <a:gd name="connsiteX61" fmla="*/ 8338 w 10000"/>
              <a:gd name="connsiteY61" fmla="*/ 1951 h 10000"/>
              <a:gd name="connsiteX62" fmla="*/ 8128 w 10000"/>
              <a:gd name="connsiteY62" fmla="*/ 1951 h 10000"/>
              <a:gd name="connsiteX63" fmla="*/ 7814 w 10000"/>
              <a:gd name="connsiteY63" fmla="*/ 1951 h 10000"/>
              <a:gd name="connsiteX64" fmla="*/ 7500 w 10000"/>
              <a:gd name="connsiteY64" fmla="*/ 1951 h 10000"/>
              <a:gd name="connsiteX65" fmla="*/ 7081 w 10000"/>
              <a:gd name="connsiteY65" fmla="*/ 2230 h 10000"/>
              <a:gd name="connsiteX66" fmla="*/ 6453 w 10000"/>
              <a:gd name="connsiteY66" fmla="*/ 2230 h 10000"/>
              <a:gd name="connsiteX67" fmla="*/ 5942 w 10000"/>
              <a:gd name="connsiteY67" fmla="*/ 2230 h 10000"/>
              <a:gd name="connsiteX68" fmla="*/ 5419 w 10000"/>
              <a:gd name="connsiteY68" fmla="*/ 2509 h 10000"/>
              <a:gd name="connsiteX69" fmla="*/ 4895 w 10000"/>
              <a:gd name="connsiteY69" fmla="*/ 2787 h 10000"/>
              <a:gd name="connsiteX70" fmla="*/ 4476 w 10000"/>
              <a:gd name="connsiteY70" fmla="*/ 2787 h 10000"/>
              <a:gd name="connsiteX71" fmla="*/ 4058 w 10000"/>
              <a:gd name="connsiteY71" fmla="*/ 3066 h 10000"/>
              <a:gd name="connsiteX72" fmla="*/ 3547 w 10000"/>
              <a:gd name="connsiteY72" fmla="*/ 3345 h 10000"/>
              <a:gd name="connsiteX73" fmla="*/ 2919 w 10000"/>
              <a:gd name="connsiteY73" fmla="*/ 3345 h 10000"/>
              <a:gd name="connsiteX74" fmla="*/ 2291 w 10000"/>
              <a:gd name="connsiteY74" fmla="*/ 3624 h 10000"/>
              <a:gd name="connsiteX75" fmla="*/ 1976 w 10000"/>
              <a:gd name="connsiteY75" fmla="*/ 3902 h 10000"/>
              <a:gd name="connsiteX76" fmla="*/ 1767 w 10000"/>
              <a:gd name="connsiteY76" fmla="*/ 3902 h 10000"/>
              <a:gd name="connsiteX77" fmla="*/ 1453 w 10000"/>
              <a:gd name="connsiteY77" fmla="*/ 3902 h 10000"/>
              <a:gd name="connsiteX78" fmla="*/ 1257 w 10000"/>
              <a:gd name="connsiteY78" fmla="*/ 4181 h 10000"/>
              <a:gd name="connsiteX79" fmla="*/ 1152 w 10000"/>
              <a:gd name="connsiteY79" fmla="*/ 4181 h 10000"/>
              <a:gd name="connsiteX80" fmla="*/ 1047 w 10000"/>
              <a:gd name="connsiteY80" fmla="*/ 4181 h 10000"/>
              <a:gd name="connsiteX81" fmla="*/ 942 w 10000"/>
              <a:gd name="connsiteY81" fmla="*/ 4181 h 10000"/>
              <a:gd name="connsiteX82" fmla="*/ 838 w 10000"/>
              <a:gd name="connsiteY82" fmla="*/ 4181 h 10000"/>
              <a:gd name="connsiteX83" fmla="*/ 733 w 10000"/>
              <a:gd name="connsiteY83" fmla="*/ 4181 h 10000"/>
              <a:gd name="connsiteX84" fmla="*/ 628 w 10000"/>
              <a:gd name="connsiteY84" fmla="*/ 4181 h 10000"/>
              <a:gd name="connsiteX85" fmla="*/ 314 w 10000"/>
              <a:gd name="connsiteY85" fmla="*/ 3624 h 10000"/>
              <a:gd name="connsiteX86" fmla="*/ 209 w 10000"/>
              <a:gd name="connsiteY86" fmla="*/ 3345 h 10000"/>
              <a:gd name="connsiteX87" fmla="*/ 105 w 10000"/>
              <a:gd name="connsiteY87" fmla="*/ 3066 h 10000"/>
              <a:gd name="connsiteX88" fmla="*/ 0 w 10000"/>
              <a:gd name="connsiteY88" fmla="*/ 3066 h 10000"/>
              <a:gd name="connsiteX89" fmla="*/ 0 w 10000"/>
              <a:gd name="connsiteY89" fmla="*/ 2787 h 10000"/>
              <a:gd name="connsiteX90" fmla="*/ 0 w 10000"/>
              <a:gd name="connsiteY90" fmla="*/ 2787 h 10000"/>
              <a:gd name="connsiteX91" fmla="*/ 105 w 10000"/>
              <a:gd name="connsiteY91" fmla="*/ 2509 h 10000"/>
              <a:gd name="connsiteX92" fmla="*/ 209 w 10000"/>
              <a:gd name="connsiteY92" fmla="*/ 2509 h 10000"/>
              <a:gd name="connsiteX93" fmla="*/ 314 w 10000"/>
              <a:gd name="connsiteY93" fmla="*/ 2509 h 10000"/>
              <a:gd name="connsiteX94" fmla="*/ 419 w 10000"/>
              <a:gd name="connsiteY94" fmla="*/ 2509 h 10000"/>
              <a:gd name="connsiteX95" fmla="*/ 524 w 10000"/>
              <a:gd name="connsiteY95" fmla="*/ 2509 h 10000"/>
              <a:gd name="connsiteX96" fmla="*/ 733 w 10000"/>
              <a:gd name="connsiteY96" fmla="*/ 2509 h 10000"/>
              <a:gd name="connsiteX97" fmla="*/ 942 w 10000"/>
              <a:gd name="connsiteY97" fmla="*/ 2509 h 10000"/>
              <a:gd name="connsiteX98" fmla="*/ 1152 w 10000"/>
              <a:gd name="connsiteY98" fmla="*/ 2509 h 10000"/>
              <a:gd name="connsiteX99" fmla="*/ 1453 w 10000"/>
              <a:gd name="connsiteY99" fmla="*/ 2509 h 10000"/>
              <a:gd name="connsiteX100" fmla="*/ 1767 w 10000"/>
              <a:gd name="connsiteY100" fmla="*/ 2509 h 10000"/>
              <a:gd name="connsiteX101" fmla="*/ 2186 w 10000"/>
              <a:gd name="connsiteY101" fmla="*/ 2230 h 10000"/>
              <a:gd name="connsiteX102" fmla="*/ 2186 w 10000"/>
              <a:gd name="connsiteY102" fmla="*/ 2230 h 10000"/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7814 w 10000"/>
              <a:gd name="connsiteY45" fmla="*/ 9721 h 10000"/>
              <a:gd name="connsiteX46" fmla="*/ 7709 w 10000"/>
              <a:gd name="connsiteY46" fmla="*/ 9443 h 10000"/>
              <a:gd name="connsiteX47" fmla="*/ 7709 w 10000"/>
              <a:gd name="connsiteY47" fmla="*/ 9164 h 10000"/>
              <a:gd name="connsiteX48" fmla="*/ 7709 w 10000"/>
              <a:gd name="connsiteY48" fmla="*/ 8885 h 10000"/>
              <a:gd name="connsiteX49" fmla="*/ 7605 w 10000"/>
              <a:gd name="connsiteY49" fmla="*/ 8328 h 10000"/>
              <a:gd name="connsiteX50" fmla="*/ 8233 w 10000"/>
              <a:gd name="connsiteY50" fmla="*/ 6098 h 10000"/>
              <a:gd name="connsiteX51" fmla="*/ 8338 w 10000"/>
              <a:gd name="connsiteY51" fmla="*/ 5819 h 10000"/>
              <a:gd name="connsiteX52" fmla="*/ 8338 w 10000"/>
              <a:gd name="connsiteY52" fmla="*/ 5261 h 10000"/>
              <a:gd name="connsiteX53" fmla="*/ 8442 w 10000"/>
              <a:gd name="connsiteY53" fmla="*/ 4460 h 10000"/>
              <a:gd name="connsiteX54" fmla="*/ 8547 w 10000"/>
              <a:gd name="connsiteY54" fmla="*/ 3345 h 10000"/>
              <a:gd name="connsiteX55" fmla="*/ 8652 w 10000"/>
              <a:gd name="connsiteY55" fmla="*/ 2787 h 10000"/>
              <a:gd name="connsiteX56" fmla="*/ 8652 w 10000"/>
              <a:gd name="connsiteY56" fmla="*/ 2230 h 10000"/>
              <a:gd name="connsiteX57" fmla="*/ 8652 w 10000"/>
              <a:gd name="connsiteY57" fmla="*/ 1951 h 10000"/>
              <a:gd name="connsiteX58" fmla="*/ 8652 w 10000"/>
              <a:gd name="connsiteY58" fmla="*/ 1951 h 10000"/>
              <a:gd name="connsiteX59" fmla="*/ 8547 w 10000"/>
              <a:gd name="connsiteY59" fmla="*/ 1951 h 10000"/>
              <a:gd name="connsiteX60" fmla="*/ 8338 w 10000"/>
              <a:gd name="connsiteY60" fmla="*/ 1951 h 10000"/>
              <a:gd name="connsiteX61" fmla="*/ 8128 w 10000"/>
              <a:gd name="connsiteY61" fmla="*/ 1951 h 10000"/>
              <a:gd name="connsiteX62" fmla="*/ 7814 w 10000"/>
              <a:gd name="connsiteY62" fmla="*/ 1951 h 10000"/>
              <a:gd name="connsiteX63" fmla="*/ 7500 w 10000"/>
              <a:gd name="connsiteY63" fmla="*/ 1951 h 10000"/>
              <a:gd name="connsiteX64" fmla="*/ 7081 w 10000"/>
              <a:gd name="connsiteY64" fmla="*/ 2230 h 10000"/>
              <a:gd name="connsiteX65" fmla="*/ 6453 w 10000"/>
              <a:gd name="connsiteY65" fmla="*/ 2230 h 10000"/>
              <a:gd name="connsiteX66" fmla="*/ 5942 w 10000"/>
              <a:gd name="connsiteY66" fmla="*/ 2230 h 10000"/>
              <a:gd name="connsiteX67" fmla="*/ 5419 w 10000"/>
              <a:gd name="connsiteY67" fmla="*/ 2509 h 10000"/>
              <a:gd name="connsiteX68" fmla="*/ 4895 w 10000"/>
              <a:gd name="connsiteY68" fmla="*/ 2787 h 10000"/>
              <a:gd name="connsiteX69" fmla="*/ 4476 w 10000"/>
              <a:gd name="connsiteY69" fmla="*/ 2787 h 10000"/>
              <a:gd name="connsiteX70" fmla="*/ 4058 w 10000"/>
              <a:gd name="connsiteY70" fmla="*/ 3066 h 10000"/>
              <a:gd name="connsiteX71" fmla="*/ 3547 w 10000"/>
              <a:gd name="connsiteY71" fmla="*/ 3345 h 10000"/>
              <a:gd name="connsiteX72" fmla="*/ 2919 w 10000"/>
              <a:gd name="connsiteY72" fmla="*/ 3345 h 10000"/>
              <a:gd name="connsiteX73" fmla="*/ 2291 w 10000"/>
              <a:gd name="connsiteY73" fmla="*/ 3624 h 10000"/>
              <a:gd name="connsiteX74" fmla="*/ 1976 w 10000"/>
              <a:gd name="connsiteY74" fmla="*/ 3902 h 10000"/>
              <a:gd name="connsiteX75" fmla="*/ 1767 w 10000"/>
              <a:gd name="connsiteY75" fmla="*/ 3902 h 10000"/>
              <a:gd name="connsiteX76" fmla="*/ 1453 w 10000"/>
              <a:gd name="connsiteY76" fmla="*/ 3902 h 10000"/>
              <a:gd name="connsiteX77" fmla="*/ 1257 w 10000"/>
              <a:gd name="connsiteY77" fmla="*/ 4181 h 10000"/>
              <a:gd name="connsiteX78" fmla="*/ 1152 w 10000"/>
              <a:gd name="connsiteY78" fmla="*/ 4181 h 10000"/>
              <a:gd name="connsiteX79" fmla="*/ 1047 w 10000"/>
              <a:gd name="connsiteY79" fmla="*/ 4181 h 10000"/>
              <a:gd name="connsiteX80" fmla="*/ 942 w 10000"/>
              <a:gd name="connsiteY80" fmla="*/ 4181 h 10000"/>
              <a:gd name="connsiteX81" fmla="*/ 838 w 10000"/>
              <a:gd name="connsiteY81" fmla="*/ 4181 h 10000"/>
              <a:gd name="connsiteX82" fmla="*/ 733 w 10000"/>
              <a:gd name="connsiteY82" fmla="*/ 4181 h 10000"/>
              <a:gd name="connsiteX83" fmla="*/ 628 w 10000"/>
              <a:gd name="connsiteY83" fmla="*/ 4181 h 10000"/>
              <a:gd name="connsiteX84" fmla="*/ 314 w 10000"/>
              <a:gd name="connsiteY84" fmla="*/ 3624 h 10000"/>
              <a:gd name="connsiteX85" fmla="*/ 209 w 10000"/>
              <a:gd name="connsiteY85" fmla="*/ 3345 h 10000"/>
              <a:gd name="connsiteX86" fmla="*/ 105 w 10000"/>
              <a:gd name="connsiteY86" fmla="*/ 3066 h 10000"/>
              <a:gd name="connsiteX87" fmla="*/ 0 w 10000"/>
              <a:gd name="connsiteY87" fmla="*/ 3066 h 10000"/>
              <a:gd name="connsiteX88" fmla="*/ 0 w 10000"/>
              <a:gd name="connsiteY88" fmla="*/ 2787 h 10000"/>
              <a:gd name="connsiteX89" fmla="*/ 0 w 10000"/>
              <a:gd name="connsiteY89" fmla="*/ 2787 h 10000"/>
              <a:gd name="connsiteX90" fmla="*/ 105 w 10000"/>
              <a:gd name="connsiteY90" fmla="*/ 2509 h 10000"/>
              <a:gd name="connsiteX91" fmla="*/ 209 w 10000"/>
              <a:gd name="connsiteY91" fmla="*/ 2509 h 10000"/>
              <a:gd name="connsiteX92" fmla="*/ 314 w 10000"/>
              <a:gd name="connsiteY92" fmla="*/ 2509 h 10000"/>
              <a:gd name="connsiteX93" fmla="*/ 419 w 10000"/>
              <a:gd name="connsiteY93" fmla="*/ 2509 h 10000"/>
              <a:gd name="connsiteX94" fmla="*/ 524 w 10000"/>
              <a:gd name="connsiteY94" fmla="*/ 2509 h 10000"/>
              <a:gd name="connsiteX95" fmla="*/ 733 w 10000"/>
              <a:gd name="connsiteY95" fmla="*/ 2509 h 10000"/>
              <a:gd name="connsiteX96" fmla="*/ 942 w 10000"/>
              <a:gd name="connsiteY96" fmla="*/ 2509 h 10000"/>
              <a:gd name="connsiteX97" fmla="*/ 1152 w 10000"/>
              <a:gd name="connsiteY97" fmla="*/ 2509 h 10000"/>
              <a:gd name="connsiteX98" fmla="*/ 1453 w 10000"/>
              <a:gd name="connsiteY98" fmla="*/ 2509 h 10000"/>
              <a:gd name="connsiteX99" fmla="*/ 1767 w 10000"/>
              <a:gd name="connsiteY99" fmla="*/ 2509 h 10000"/>
              <a:gd name="connsiteX100" fmla="*/ 2186 w 10000"/>
              <a:gd name="connsiteY100" fmla="*/ 2230 h 10000"/>
              <a:gd name="connsiteX101" fmla="*/ 2186 w 10000"/>
              <a:gd name="connsiteY101" fmla="*/ 2230 h 10000"/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7814 w 10000"/>
              <a:gd name="connsiteY45" fmla="*/ 9721 h 10000"/>
              <a:gd name="connsiteX46" fmla="*/ 7709 w 10000"/>
              <a:gd name="connsiteY46" fmla="*/ 9443 h 10000"/>
              <a:gd name="connsiteX47" fmla="*/ 7709 w 10000"/>
              <a:gd name="connsiteY47" fmla="*/ 9164 h 10000"/>
              <a:gd name="connsiteX48" fmla="*/ 7709 w 10000"/>
              <a:gd name="connsiteY48" fmla="*/ 8885 h 10000"/>
              <a:gd name="connsiteX49" fmla="*/ 8233 w 10000"/>
              <a:gd name="connsiteY49" fmla="*/ 6098 h 10000"/>
              <a:gd name="connsiteX50" fmla="*/ 8338 w 10000"/>
              <a:gd name="connsiteY50" fmla="*/ 5819 h 10000"/>
              <a:gd name="connsiteX51" fmla="*/ 8338 w 10000"/>
              <a:gd name="connsiteY51" fmla="*/ 5261 h 10000"/>
              <a:gd name="connsiteX52" fmla="*/ 8442 w 10000"/>
              <a:gd name="connsiteY52" fmla="*/ 4460 h 10000"/>
              <a:gd name="connsiteX53" fmla="*/ 8547 w 10000"/>
              <a:gd name="connsiteY53" fmla="*/ 3345 h 10000"/>
              <a:gd name="connsiteX54" fmla="*/ 8652 w 10000"/>
              <a:gd name="connsiteY54" fmla="*/ 2787 h 10000"/>
              <a:gd name="connsiteX55" fmla="*/ 8652 w 10000"/>
              <a:gd name="connsiteY55" fmla="*/ 2230 h 10000"/>
              <a:gd name="connsiteX56" fmla="*/ 8652 w 10000"/>
              <a:gd name="connsiteY56" fmla="*/ 1951 h 10000"/>
              <a:gd name="connsiteX57" fmla="*/ 8652 w 10000"/>
              <a:gd name="connsiteY57" fmla="*/ 1951 h 10000"/>
              <a:gd name="connsiteX58" fmla="*/ 8547 w 10000"/>
              <a:gd name="connsiteY58" fmla="*/ 1951 h 10000"/>
              <a:gd name="connsiteX59" fmla="*/ 8338 w 10000"/>
              <a:gd name="connsiteY59" fmla="*/ 1951 h 10000"/>
              <a:gd name="connsiteX60" fmla="*/ 8128 w 10000"/>
              <a:gd name="connsiteY60" fmla="*/ 1951 h 10000"/>
              <a:gd name="connsiteX61" fmla="*/ 7814 w 10000"/>
              <a:gd name="connsiteY61" fmla="*/ 1951 h 10000"/>
              <a:gd name="connsiteX62" fmla="*/ 7500 w 10000"/>
              <a:gd name="connsiteY62" fmla="*/ 1951 h 10000"/>
              <a:gd name="connsiteX63" fmla="*/ 7081 w 10000"/>
              <a:gd name="connsiteY63" fmla="*/ 2230 h 10000"/>
              <a:gd name="connsiteX64" fmla="*/ 6453 w 10000"/>
              <a:gd name="connsiteY64" fmla="*/ 2230 h 10000"/>
              <a:gd name="connsiteX65" fmla="*/ 5942 w 10000"/>
              <a:gd name="connsiteY65" fmla="*/ 2230 h 10000"/>
              <a:gd name="connsiteX66" fmla="*/ 5419 w 10000"/>
              <a:gd name="connsiteY66" fmla="*/ 2509 h 10000"/>
              <a:gd name="connsiteX67" fmla="*/ 4895 w 10000"/>
              <a:gd name="connsiteY67" fmla="*/ 2787 h 10000"/>
              <a:gd name="connsiteX68" fmla="*/ 4476 w 10000"/>
              <a:gd name="connsiteY68" fmla="*/ 2787 h 10000"/>
              <a:gd name="connsiteX69" fmla="*/ 4058 w 10000"/>
              <a:gd name="connsiteY69" fmla="*/ 3066 h 10000"/>
              <a:gd name="connsiteX70" fmla="*/ 3547 w 10000"/>
              <a:gd name="connsiteY70" fmla="*/ 3345 h 10000"/>
              <a:gd name="connsiteX71" fmla="*/ 2919 w 10000"/>
              <a:gd name="connsiteY71" fmla="*/ 3345 h 10000"/>
              <a:gd name="connsiteX72" fmla="*/ 2291 w 10000"/>
              <a:gd name="connsiteY72" fmla="*/ 3624 h 10000"/>
              <a:gd name="connsiteX73" fmla="*/ 1976 w 10000"/>
              <a:gd name="connsiteY73" fmla="*/ 3902 h 10000"/>
              <a:gd name="connsiteX74" fmla="*/ 1767 w 10000"/>
              <a:gd name="connsiteY74" fmla="*/ 3902 h 10000"/>
              <a:gd name="connsiteX75" fmla="*/ 1453 w 10000"/>
              <a:gd name="connsiteY75" fmla="*/ 3902 h 10000"/>
              <a:gd name="connsiteX76" fmla="*/ 1257 w 10000"/>
              <a:gd name="connsiteY76" fmla="*/ 4181 h 10000"/>
              <a:gd name="connsiteX77" fmla="*/ 1152 w 10000"/>
              <a:gd name="connsiteY77" fmla="*/ 4181 h 10000"/>
              <a:gd name="connsiteX78" fmla="*/ 1047 w 10000"/>
              <a:gd name="connsiteY78" fmla="*/ 4181 h 10000"/>
              <a:gd name="connsiteX79" fmla="*/ 942 w 10000"/>
              <a:gd name="connsiteY79" fmla="*/ 4181 h 10000"/>
              <a:gd name="connsiteX80" fmla="*/ 838 w 10000"/>
              <a:gd name="connsiteY80" fmla="*/ 4181 h 10000"/>
              <a:gd name="connsiteX81" fmla="*/ 733 w 10000"/>
              <a:gd name="connsiteY81" fmla="*/ 4181 h 10000"/>
              <a:gd name="connsiteX82" fmla="*/ 628 w 10000"/>
              <a:gd name="connsiteY82" fmla="*/ 4181 h 10000"/>
              <a:gd name="connsiteX83" fmla="*/ 314 w 10000"/>
              <a:gd name="connsiteY83" fmla="*/ 3624 h 10000"/>
              <a:gd name="connsiteX84" fmla="*/ 209 w 10000"/>
              <a:gd name="connsiteY84" fmla="*/ 3345 h 10000"/>
              <a:gd name="connsiteX85" fmla="*/ 105 w 10000"/>
              <a:gd name="connsiteY85" fmla="*/ 3066 h 10000"/>
              <a:gd name="connsiteX86" fmla="*/ 0 w 10000"/>
              <a:gd name="connsiteY86" fmla="*/ 3066 h 10000"/>
              <a:gd name="connsiteX87" fmla="*/ 0 w 10000"/>
              <a:gd name="connsiteY87" fmla="*/ 2787 h 10000"/>
              <a:gd name="connsiteX88" fmla="*/ 0 w 10000"/>
              <a:gd name="connsiteY88" fmla="*/ 2787 h 10000"/>
              <a:gd name="connsiteX89" fmla="*/ 105 w 10000"/>
              <a:gd name="connsiteY89" fmla="*/ 2509 h 10000"/>
              <a:gd name="connsiteX90" fmla="*/ 209 w 10000"/>
              <a:gd name="connsiteY90" fmla="*/ 2509 h 10000"/>
              <a:gd name="connsiteX91" fmla="*/ 314 w 10000"/>
              <a:gd name="connsiteY91" fmla="*/ 2509 h 10000"/>
              <a:gd name="connsiteX92" fmla="*/ 419 w 10000"/>
              <a:gd name="connsiteY92" fmla="*/ 2509 h 10000"/>
              <a:gd name="connsiteX93" fmla="*/ 524 w 10000"/>
              <a:gd name="connsiteY93" fmla="*/ 2509 h 10000"/>
              <a:gd name="connsiteX94" fmla="*/ 733 w 10000"/>
              <a:gd name="connsiteY94" fmla="*/ 2509 h 10000"/>
              <a:gd name="connsiteX95" fmla="*/ 942 w 10000"/>
              <a:gd name="connsiteY95" fmla="*/ 2509 h 10000"/>
              <a:gd name="connsiteX96" fmla="*/ 1152 w 10000"/>
              <a:gd name="connsiteY96" fmla="*/ 2509 h 10000"/>
              <a:gd name="connsiteX97" fmla="*/ 1453 w 10000"/>
              <a:gd name="connsiteY97" fmla="*/ 2509 h 10000"/>
              <a:gd name="connsiteX98" fmla="*/ 1767 w 10000"/>
              <a:gd name="connsiteY98" fmla="*/ 2509 h 10000"/>
              <a:gd name="connsiteX99" fmla="*/ 2186 w 10000"/>
              <a:gd name="connsiteY99" fmla="*/ 2230 h 10000"/>
              <a:gd name="connsiteX100" fmla="*/ 2186 w 10000"/>
              <a:gd name="connsiteY100" fmla="*/ 2230 h 10000"/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7814 w 10000"/>
              <a:gd name="connsiteY45" fmla="*/ 9721 h 10000"/>
              <a:gd name="connsiteX46" fmla="*/ 7709 w 10000"/>
              <a:gd name="connsiteY46" fmla="*/ 9443 h 10000"/>
              <a:gd name="connsiteX47" fmla="*/ 7709 w 10000"/>
              <a:gd name="connsiteY47" fmla="*/ 8885 h 10000"/>
              <a:gd name="connsiteX48" fmla="*/ 8233 w 10000"/>
              <a:gd name="connsiteY48" fmla="*/ 6098 h 10000"/>
              <a:gd name="connsiteX49" fmla="*/ 8338 w 10000"/>
              <a:gd name="connsiteY49" fmla="*/ 5819 h 10000"/>
              <a:gd name="connsiteX50" fmla="*/ 8338 w 10000"/>
              <a:gd name="connsiteY50" fmla="*/ 5261 h 10000"/>
              <a:gd name="connsiteX51" fmla="*/ 8442 w 10000"/>
              <a:gd name="connsiteY51" fmla="*/ 4460 h 10000"/>
              <a:gd name="connsiteX52" fmla="*/ 8547 w 10000"/>
              <a:gd name="connsiteY52" fmla="*/ 3345 h 10000"/>
              <a:gd name="connsiteX53" fmla="*/ 8652 w 10000"/>
              <a:gd name="connsiteY53" fmla="*/ 2787 h 10000"/>
              <a:gd name="connsiteX54" fmla="*/ 8652 w 10000"/>
              <a:gd name="connsiteY54" fmla="*/ 2230 h 10000"/>
              <a:gd name="connsiteX55" fmla="*/ 8652 w 10000"/>
              <a:gd name="connsiteY55" fmla="*/ 1951 h 10000"/>
              <a:gd name="connsiteX56" fmla="*/ 8652 w 10000"/>
              <a:gd name="connsiteY56" fmla="*/ 1951 h 10000"/>
              <a:gd name="connsiteX57" fmla="*/ 8547 w 10000"/>
              <a:gd name="connsiteY57" fmla="*/ 1951 h 10000"/>
              <a:gd name="connsiteX58" fmla="*/ 8338 w 10000"/>
              <a:gd name="connsiteY58" fmla="*/ 1951 h 10000"/>
              <a:gd name="connsiteX59" fmla="*/ 8128 w 10000"/>
              <a:gd name="connsiteY59" fmla="*/ 1951 h 10000"/>
              <a:gd name="connsiteX60" fmla="*/ 7814 w 10000"/>
              <a:gd name="connsiteY60" fmla="*/ 1951 h 10000"/>
              <a:gd name="connsiteX61" fmla="*/ 7500 w 10000"/>
              <a:gd name="connsiteY61" fmla="*/ 1951 h 10000"/>
              <a:gd name="connsiteX62" fmla="*/ 7081 w 10000"/>
              <a:gd name="connsiteY62" fmla="*/ 2230 h 10000"/>
              <a:gd name="connsiteX63" fmla="*/ 6453 w 10000"/>
              <a:gd name="connsiteY63" fmla="*/ 2230 h 10000"/>
              <a:gd name="connsiteX64" fmla="*/ 5942 w 10000"/>
              <a:gd name="connsiteY64" fmla="*/ 2230 h 10000"/>
              <a:gd name="connsiteX65" fmla="*/ 5419 w 10000"/>
              <a:gd name="connsiteY65" fmla="*/ 2509 h 10000"/>
              <a:gd name="connsiteX66" fmla="*/ 4895 w 10000"/>
              <a:gd name="connsiteY66" fmla="*/ 2787 h 10000"/>
              <a:gd name="connsiteX67" fmla="*/ 4476 w 10000"/>
              <a:gd name="connsiteY67" fmla="*/ 2787 h 10000"/>
              <a:gd name="connsiteX68" fmla="*/ 4058 w 10000"/>
              <a:gd name="connsiteY68" fmla="*/ 3066 h 10000"/>
              <a:gd name="connsiteX69" fmla="*/ 3547 w 10000"/>
              <a:gd name="connsiteY69" fmla="*/ 3345 h 10000"/>
              <a:gd name="connsiteX70" fmla="*/ 2919 w 10000"/>
              <a:gd name="connsiteY70" fmla="*/ 3345 h 10000"/>
              <a:gd name="connsiteX71" fmla="*/ 2291 w 10000"/>
              <a:gd name="connsiteY71" fmla="*/ 3624 h 10000"/>
              <a:gd name="connsiteX72" fmla="*/ 1976 w 10000"/>
              <a:gd name="connsiteY72" fmla="*/ 3902 h 10000"/>
              <a:gd name="connsiteX73" fmla="*/ 1767 w 10000"/>
              <a:gd name="connsiteY73" fmla="*/ 3902 h 10000"/>
              <a:gd name="connsiteX74" fmla="*/ 1453 w 10000"/>
              <a:gd name="connsiteY74" fmla="*/ 3902 h 10000"/>
              <a:gd name="connsiteX75" fmla="*/ 1257 w 10000"/>
              <a:gd name="connsiteY75" fmla="*/ 4181 h 10000"/>
              <a:gd name="connsiteX76" fmla="*/ 1152 w 10000"/>
              <a:gd name="connsiteY76" fmla="*/ 4181 h 10000"/>
              <a:gd name="connsiteX77" fmla="*/ 1047 w 10000"/>
              <a:gd name="connsiteY77" fmla="*/ 4181 h 10000"/>
              <a:gd name="connsiteX78" fmla="*/ 942 w 10000"/>
              <a:gd name="connsiteY78" fmla="*/ 4181 h 10000"/>
              <a:gd name="connsiteX79" fmla="*/ 838 w 10000"/>
              <a:gd name="connsiteY79" fmla="*/ 4181 h 10000"/>
              <a:gd name="connsiteX80" fmla="*/ 733 w 10000"/>
              <a:gd name="connsiteY80" fmla="*/ 4181 h 10000"/>
              <a:gd name="connsiteX81" fmla="*/ 628 w 10000"/>
              <a:gd name="connsiteY81" fmla="*/ 4181 h 10000"/>
              <a:gd name="connsiteX82" fmla="*/ 314 w 10000"/>
              <a:gd name="connsiteY82" fmla="*/ 3624 h 10000"/>
              <a:gd name="connsiteX83" fmla="*/ 209 w 10000"/>
              <a:gd name="connsiteY83" fmla="*/ 3345 h 10000"/>
              <a:gd name="connsiteX84" fmla="*/ 105 w 10000"/>
              <a:gd name="connsiteY84" fmla="*/ 3066 h 10000"/>
              <a:gd name="connsiteX85" fmla="*/ 0 w 10000"/>
              <a:gd name="connsiteY85" fmla="*/ 3066 h 10000"/>
              <a:gd name="connsiteX86" fmla="*/ 0 w 10000"/>
              <a:gd name="connsiteY86" fmla="*/ 2787 h 10000"/>
              <a:gd name="connsiteX87" fmla="*/ 0 w 10000"/>
              <a:gd name="connsiteY87" fmla="*/ 2787 h 10000"/>
              <a:gd name="connsiteX88" fmla="*/ 105 w 10000"/>
              <a:gd name="connsiteY88" fmla="*/ 2509 h 10000"/>
              <a:gd name="connsiteX89" fmla="*/ 209 w 10000"/>
              <a:gd name="connsiteY89" fmla="*/ 2509 h 10000"/>
              <a:gd name="connsiteX90" fmla="*/ 314 w 10000"/>
              <a:gd name="connsiteY90" fmla="*/ 2509 h 10000"/>
              <a:gd name="connsiteX91" fmla="*/ 419 w 10000"/>
              <a:gd name="connsiteY91" fmla="*/ 2509 h 10000"/>
              <a:gd name="connsiteX92" fmla="*/ 524 w 10000"/>
              <a:gd name="connsiteY92" fmla="*/ 2509 h 10000"/>
              <a:gd name="connsiteX93" fmla="*/ 733 w 10000"/>
              <a:gd name="connsiteY93" fmla="*/ 2509 h 10000"/>
              <a:gd name="connsiteX94" fmla="*/ 942 w 10000"/>
              <a:gd name="connsiteY94" fmla="*/ 2509 h 10000"/>
              <a:gd name="connsiteX95" fmla="*/ 1152 w 10000"/>
              <a:gd name="connsiteY95" fmla="*/ 2509 h 10000"/>
              <a:gd name="connsiteX96" fmla="*/ 1453 w 10000"/>
              <a:gd name="connsiteY96" fmla="*/ 2509 h 10000"/>
              <a:gd name="connsiteX97" fmla="*/ 1767 w 10000"/>
              <a:gd name="connsiteY97" fmla="*/ 2509 h 10000"/>
              <a:gd name="connsiteX98" fmla="*/ 2186 w 10000"/>
              <a:gd name="connsiteY98" fmla="*/ 2230 h 10000"/>
              <a:gd name="connsiteX99" fmla="*/ 2186 w 10000"/>
              <a:gd name="connsiteY99" fmla="*/ 2230 h 10000"/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7814 w 10000"/>
              <a:gd name="connsiteY45" fmla="*/ 9721 h 10000"/>
              <a:gd name="connsiteX46" fmla="*/ 7709 w 10000"/>
              <a:gd name="connsiteY46" fmla="*/ 9443 h 10000"/>
              <a:gd name="connsiteX47" fmla="*/ 8233 w 10000"/>
              <a:gd name="connsiteY47" fmla="*/ 6098 h 10000"/>
              <a:gd name="connsiteX48" fmla="*/ 8338 w 10000"/>
              <a:gd name="connsiteY48" fmla="*/ 5819 h 10000"/>
              <a:gd name="connsiteX49" fmla="*/ 8338 w 10000"/>
              <a:gd name="connsiteY49" fmla="*/ 5261 h 10000"/>
              <a:gd name="connsiteX50" fmla="*/ 8442 w 10000"/>
              <a:gd name="connsiteY50" fmla="*/ 4460 h 10000"/>
              <a:gd name="connsiteX51" fmla="*/ 8547 w 10000"/>
              <a:gd name="connsiteY51" fmla="*/ 3345 h 10000"/>
              <a:gd name="connsiteX52" fmla="*/ 8652 w 10000"/>
              <a:gd name="connsiteY52" fmla="*/ 2787 h 10000"/>
              <a:gd name="connsiteX53" fmla="*/ 8652 w 10000"/>
              <a:gd name="connsiteY53" fmla="*/ 2230 h 10000"/>
              <a:gd name="connsiteX54" fmla="*/ 8652 w 10000"/>
              <a:gd name="connsiteY54" fmla="*/ 1951 h 10000"/>
              <a:gd name="connsiteX55" fmla="*/ 8652 w 10000"/>
              <a:gd name="connsiteY55" fmla="*/ 1951 h 10000"/>
              <a:gd name="connsiteX56" fmla="*/ 8547 w 10000"/>
              <a:gd name="connsiteY56" fmla="*/ 1951 h 10000"/>
              <a:gd name="connsiteX57" fmla="*/ 8338 w 10000"/>
              <a:gd name="connsiteY57" fmla="*/ 1951 h 10000"/>
              <a:gd name="connsiteX58" fmla="*/ 8128 w 10000"/>
              <a:gd name="connsiteY58" fmla="*/ 1951 h 10000"/>
              <a:gd name="connsiteX59" fmla="*/ 7814 w 10000"/>
              <a:gd name="connsiteY59" fmla="*/ 1951 h 10000"/>
              <a:gd name="connsiteX60" fmla="*/ 7500 w 10000"/>
              <a:gd name="connsiteY60" fmla="*/ 1951 h 10000"/>
              <a:gd name="connsiteX61" fmla="*/ 7081 w 10000"/>
              <a:gd name="connsiteY61" fmla="*/ 2230 h 10000"/>
              <a:gd name="connsiteX62" fmla="*/ 6453 w 10000"/>
              <a:gd name="connsiteY62" fmla="*/ 2230 h 10000"/>
              <a:gd name="connsiteX63" fmla="*/ 5942 w 10000"/>
              <a:gd name="connsiteY63" fmla="*/ 2230 h 10000"/>
              <a:gd name="connsiteX64" fmla="*/ 5419 w 10000"/>
              <a:gd name="connsiteY64" fmla="*/ 2509 h 10000"/>
              <a:gd name="connsiteX65" fmla="*/ 4895 w 10000"/>
              <a:gd name="connsiteY65" fmla="*/ 2787 h 10000"/>
              <a:gd name="connsiteX66" fmla="*/ 4476 w 10000"/>
              <a:gd name="connsiteY66" fmla="*/ 2787 h 10000"/>
              <a:gd name="connsiteX67" fmla="*/ 4058 w 10000"/>
              <a:gd name="connsiteY67" fmla="*/ 3066 h 10000"/>
              <a:gd name="connsiteX68" fmla="*/ 3547 w 10000"/>
              <a:gd name="connsiteY68" fmla="*/ 3345 h 10000"/>
              <a:gd name="connsiteX69" fmla="*/ 2919 w 10000"/>
              <a:gd name="connsiteY69" fmla="*/ 3345 h 10000"/>
              <a:gd name="connsiteX70" fmla="*/ 2291 w 10000"/>
              <a:gd name="connsiteY70" fmla="*/ 3624 h 10000"/>
              <a:gd name="connsiteX71" fmla="*/ 1976 w 10000"/>
              <a:gd name="connsiteY71" fmla="*/ 3902 h 10000"/>
              <a:gd name="connsiteX72" fmla="*/ 1767 w 10000"/>
              <a:gd name="connsiteY72" fmla="*/ 3902 h 10000"/>
              <a:gd name="connsiteX73" fmla="*/ 1453 w 10000"/>
              <a:gd name="connsiteY73" fmla="*/ 3902 h 10000"/>
              <a:gd name="connsiteX74" fmla="*/ 1257 w 10000"/>
              <a:gd name="connsiteY74" fmla="*/ 4181 h 10000"/>
              <a:gd name="connsiteX75" fmla="*/ 1152 w 10000"/>
              <a:gd name="connsiteY75" fmla="*/ 4181 h 10000"/>
              <a:gd name="connsiteX76" fmla="*/ 1047 w 10000"/>
              <a:gd name="connsiteY76" fmla="*/ 4181 h 10000"/>
              <a:gd name="connsiteX77" fmla="*/ 942 w 10000"/>
              <a:gd name="connsiteY77" fmla="*/ 4181 h 10000"/>
              <a:gd name="connsiteX78" fmla="*/ 838 w 10000"/>
              <a:gd name="connsiteY78" fmla="*/ 4181 h 10000"/>
              <a:gd name="connsiteX79" fmla="*/ 733 w 10000"/>
              <a:gd name="connsiteY79" fmla="*/ 4181 h 10000"/>
              <a:gd name="connsiteX80" fmla="*/ 628 w 10000"/>
              <a:gd name="connsiteY80" fmla="*/ 4181 h 10000"/>
              <a:gd name="connsiteX81" fmla="*/ 314 w 10000"/>
              <a:gd name="connsiteY81" fmla="*/ 3624 h 10000"/>
              <a:gd name="connsiteX82" fmla="*/ 209 w 10000"/>
              <a:gd name="connsiteY82" fmla="*/ 3345 h 10000"/>
              <a:gd name="connsiteX83" fmla="*/ 105 w 10000"/>
              <a:gd name="connsiteY83" fmla="*/ 3066 h 10000"/>
              <a:gd name="connsiteX84" fmla="*/ 0 w 10000"/>
              <a:gd name="connsiteY84" fmla="*/ 3066 h 10000"/>
              <a:gd name="connsiteX85" fmla="*/ 0 w 10000"/>
              <a:gd name="connsiteY85" fmla="*/ 2787 h 10000"/>
              <a:gd name="connsiteX86" fmla="*/ 0 w 10000"/>
              <a:gd name="connsiteY86" fmla="*/ 2787 h 10000"/>
              <a:gd name="connsiteX87" fmla="*/ 105 w 10000"/>
              <a:gd name="connsiteY87" fmla="*/ 2509 h 10000"/>
              <a:gd name="connsiteX88" fmla="*/ 209 w 10000"/>
              <a:gd name="connsiteY88" fmla="*/ 2509 h 10000"/>
              <a:gd name="connsiteX89" fmla="*/ 314 w 10000"/>
              <a:gd name="connsiteY89" fmla="*/ 2509 h 10000"/>
              <a:gd name="connsiteX90" fmla="*/ 419 w 10000"/>
              <a:gd name="connsiteY90" fmla="*/ 2509 h 10000"/>
              <a:gd name="connsiteX91" fmla="*/ 524 w 10000"/>
              <a:gd name="connsiteY91" fmla="*/ 2509 h 10000"/>
              <a:gd name="connsiteX92" fmla="*/ 733 w 10000"/>
              <a:gd name="connsiteY92" fmla="*/ 2509 h 10000"/>
              <a:gd name="connsiteX93" fmla="*/ 942 w 10000"/>
              <a:gd name="connsiteY93" fmla="*/ 2509 h 10000"/>
              <a:gd name="connsiteX94" fmla="*/ 1152 w 10000"/>
              <a:gd name="connsiteY94" fmla="*/ 2509 h 10000"/>
              <a:gd name="connsiteX95" fmla="*/ 1453 w 10000"/>
              <a:gd name="connsiteY95" fmla="*/ 2509 h 10000"/>
              <a:gd name="connsiteX96" fmla="*/ 1767 w 10000"/>
              <a:gd name="connsiteY96" fmla="*/ 2509 h 10000"/>
              <a:gd name="connsiteX97" fmla="*/ 2186 w 10000"/>
              <a:gd name="connsiteY97" fmla="*/ 2230 h 10000"/>
              <a:gd name="connsiteX98" fmla="*/ 2186 w 10000"/>
              <a:gd name="connsiteY98" fmla="*/ 2230 h 10000"/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7814 w 10000"/>
              <a:gd name="connsiteY45" fmla="*/ 9721 h 10000"/>
              <a:gd name="connsiteX46" fmla="*/ 8233 w 10000"/>
              <a:gd name="connsiteY46" fmla="*/ 6098 h 10000"/>
              <a:gd name="connsiteX47" fmla="*/ 8338 w 10000"/>
              <a:gd name="connsiteY47" fmla="*/ 5819 h 10000"/>
              <a:gd name="connsiteX48" fmla="*/ 8338 w 10000"/>
              <a:gd name="connsiteY48" fmla="*/ 5261 h 10000"/>
              <a:gd name="connsiteX49" fmla="*/ 8442 w 10000"/>
              <a:gd name="connsiteY49" fmla="*/ 4460 h 10000"/>
              <a:gd name="connsiteX50" fmla="*/ 8547 w 10000"/>
              <a:gd name="connsiteY50" fmla="*/ 3345 h 10000"/>
              <a:gd name="connsiteX51" fmla="*/ 8652 w 10000"/>
              <a:gd name="connsiteY51" fmla="*/ 2787 h 10000"/>
              <a:gd name="connsiteX52" fmla="*/ 8652 w 10000"/>
              <a:gd name="connsiteY52" fmla="*/ 2230 h 10000"/>
              <a:gd name="connsiteX53" fmla="*/ 8652 w 10000"/>
              <a:gd name="connsiteY53" fmla="*/ 1951 h 10000"/>
              <a:gd name="connsiteX54" fmla="*/ 8652 w 10000"/>
              <a:gd name="connsiteY54" fmla="*/ 1951 h 10000"/>
              <a:gd name="connsiteX55" fmla="*/ 8547 w 10000"/>
              <a:gd name="connsiteY55" fmla="*/ 1951 h 10000"/>
              <a:gd name="connsiteX56" fmla="*/ 8338 w 10000"/>
              <a:gd name="connsiteY56" fmla="*/ 1951 h 10000"/>
              <a:gd name="connsiteX57" fmla="*/ 8128 w 10000"/>
              <a:gd name="connsiteY57" fmla="*/ 1951 h 10000"/>
              <a:gd name="connsiteX58" fmla="*/ 7814 w 10000"/>
              <a:gd name="connsiteY58" fmla="*/ 1951 h 10000"/>
              <a:gd name="connsiteX59" fmla="*/ 7500 w 10000"/>
              <a:gd name="connsiteY59" fmla="*/ 1951 h 10000"/>
              <a:gd name="connsiteX60" fmla="*/ 7081 w 10000"/>
              <a:gd name="connsiteY60" fmla="*/ 2230 h 10000"/>
              <a:gd name="connsiteX61" fmla="*/ 6453 w 10000"/>
              <a:gd name="connsiteY61" fmla="*/ 2230 h 10000"/>
              <a:gd name="connsiteX62" fmla="*/ 5942 w 10000"/>
              <a:gd name="connsiteY62" fmla="*/ 2230 h 10000"/>
              <a:gd name="connsiteX63" fmla="*/ 5419 w 10000"/>
              <a:gd name="connsiteY63" fmla="*/ 2509 h 10000"/>
              <a:gd name="connsiteX64" fmla="*/ 4895 w 10000"/>
              <a:gd name="connsiteY64" fmla="*/ 2787 h 10000"/>
              <a:gd name="connsiteX65" fmla="*/ 4476 w 10000"/>
              <a:gd name="connsiteY65" fmla="*/ 2787 h 10000"/>
              <a:gd name="connsiteX66" fmla="*/ 4058 w 10000"/>
              <a:gd name="connsiteY66" fmla="*/ 3066 h 10000"/>
              <a:gd name="connsiteX67" fmla="*/ 3547 w 10000"/>
              <a:gd name="connsiteY67" fmla="*/ 3345 h 10000"/>
              <a:gd name="connsiteX68" fmla="*/ 2919 w 10000"/>
              <a:gd name="connsiteY68" fmla="*/ 3345 h 10000"/>
              <a:gd name="connsiteX69" fmla="*/ 2291 w 10000"/>
              <a:gd name="connsiteY69" fmla="*/ 3624 h 10000"/>
              <a:gd name="connsiteX70" fmla="*/ 1976 w 10000"/>
              <a:gd name="connsiteY70" fmla="*/ 3902 h 10000"/>
              <a:gd name="connsiteX71" fmla="*/ 1767 w 10000"/>
              <a:gd name="connsiteY71" fmla="*/ 3902 h 10000"/>
              <a:gd name="connsiteX72" fmla="*/ 1453 w 10000"/>
              <a:gd name="connsiteY72" fmla="*/ 3902 h 10000"/>
              <a:gd name="connsiteX73" fmla="*/ 1257 w 10000"/>
              <a:gd name="connsiteY73" fmla="*/ 4181 h 10000"/>
              <a:gd name="connsiteX74" fmla="*/ 1152 w 10000"/>
              <a:gd name="connsiteY74" fmla="*/ 4181 h 10000"/>
              <a:gd name="connsiteX75" fmla="*/ 1047 w 10000"/>
              <a:gd name="connsiteY75" fmla="*/ 4181 h 10000"/>
              <a:gd name="connsiteX76" fmla="*/ 942 w 10000"/>
              <a:gd name="connsiteY76" fmla="*/ 4181 h 10000"/>
              <a:gd name="connsiteX77" fmla="*/ 838 w 10000"/>
              <a:gd name="connsiteY77" fmla="*/ 4181 h 10000"/>
              <a:gd name="connsiteX78" fmla="*/ 733 w 10000"/>
              <a:gd name="connsiteY78" fmla="*/ 4181 h 10000"/>
              <a:gd name="connsiteX79" fmla="*/ 628 w 10000"/>
              <a:gd name="connsiteY79" fmla="*/ 4181 h 10000"/>
              <a:gd name="connsiteX80" fmla="*/ 314 w 10000"/>
              <a:gd name="connsiteY80" fmla="*/ 3624 h 10000"/>
              <a:gd name="connsiteX81" fmla="*/ 209 w 10000"/>
              <a:gd name="connsiteY81" fmla="*/ 3345 h 10000"/>
              <a:gd name="connsiteX82" fmla="*/ 105 w 10000"/>
              <a:gd name="connsiteY82" fmla="*/ 3066 h 10000"/>
              <a:gd name="connsiteX83" fmla="*/ 0 w 10000"/>
              <a:gd name="connsiteY83" fmla="*/ 3066 h 10000"/>
              <a:gd name="connsiteX84" fmla="*/ 0 w 10000"/>
              <a:gd name="connsiteY84" fmla="*/ 2787 h 10000"/>
              <a:gd name="connsiteX85" fmla="*/ 0 w 10000"/>
              <a:gd name="connsiteY85" fmla="*/ 2787 h 10000"/>
              <a:gd name="connsiteX86" fmla="*/ 105 w 10000"/>
              <a:gd name="connsiteY86" fmla="*/ 2509 h 10000"/>
              <a:gd name="connsiteX87" fmla="*/ 209 w 10000"/>
              <a:gd name="connsiteY87" fmla="*/ 2509 h 10000"/>
              <a:gd name="connsiteX88" fmla="*/ 314 w 10000"/>
              <a:gd name="connsiteY88" fmla="*/ 2509 h 10000"/>
              <a:gd name="connsiteX89" fmla="*/ 419 w 10000"/>
              <a:gd name="connsiteY89" fmla="*/ 2509 h 10000"/>
              <a:gd name="connsiteX90" fmla="*/ 524 w 10000"/>
              <a:gd name="connsiteY90" fmla="*/ 2509 h 10000"/>
              <a:gd name="connsiteX91" fmla="*/ 733 w 10000"/>
              <a:gd name="connsiteY91" fmla="*/ 2509 h 10000"/>
              <a:gd name="connsiteX92" fmla="*/ 942 w 10000"/>
              <a:gd name="connsiteY92" fmla="*/ 2509 h 10000"/>
              <a:gd name="connsiteX93" fmla="*/ 1152 w 10000"/>
              <a:gd name="connsiteY93" fmla="*/ 2509 h 10000"/>
              <a:gd name="connsiteX94" fmla="*/ 1453 w 10000"/>
              <a:gd name="connsiteY94" fmla="*/ 2509 h 10000"/>
              <a:gd name="connsiteX95" fmla="*/ 1767 w 10000"/>
              <a:gd name="connsiteY95" fmla="*/ 2509 h 10000"/>
              <a:gd name="connsiteX96" fmla="*/ 2186 w 10000"/>
              <a:gd name="connsiteY96" fmla="*/ 2230 h 10000"/>
              <a:gd name="connsiteX97" fmla="*/ 2186 w 10000"/>
              <a:gd name="connsiteY97" fmla="*/ 2230 h 10000"/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8233 w 10000"/>
              <a:gd name="connsiteY45" fmla="*/ 6098 h 10000"/>
              <a:gd name="connsiteX46" fmla="*/ 8338 w 10000"/>
              <a:gd name="connsiteY46" fmla="*/ 5819 h 10000"/>
              <a:gd name="connsiteX47" fmla="*/ 8338 w 10000"/>
              <a:gd name="connsiteY47" fmla="*/ 5261 h 10000"/>
              <a:gd name="connsiteX48" fmla="*/ 8442 w 10000"/>
              <a:gd name="connsiteY48" fmla="*/ 4460 h 10000"/>
              <a:gd name="connsiteX49" fmla="*/ 8547 w 10000"/>
              <a:gd name="connsiteY49" fmla="*/ 3345 h 10000"/>
              <a:gd name="connsiteX50" fmla="*/ 8652 w 10000"/>
              <a:gd name="connsiteY50" fmla="*/ 2787 h 10000"/>
              <a:gd name="connsiteX51" fmla="*/ 8652 w 10000"/>
              <a:gd name="connsiteY51" fmla="*/ 2230 h 10000"/>
              <a:gd name="connsiteX52" fmla="*/ 8652 w 10000"/>
              <a:gd name="connsiteY52" fmla="*/ 1951 h 10000"/>
              <a:gd name="connsiteX53" fmla="*/ 8652 w 10000"/>
              <a:gd name="connsiteY53" fmla="*/ 1951 h 10000"/>
              <a:gd name="connsiteX54" fmla="*/ 8547 w 10000"/>
              <a:gd name="connsiteY54" fmla="*/ 1951 h 10000"/>
              <a:gd name="connsiteX55" fmla="*/ 8338 w 10000"/>
              <a:gd name="connsiteY55" fmla="*/ 1951 h 10000"/>
              <a:gd name="connsiteX56" fmla="*/ 8128 w 10000"/>
              <a:gd name="connsiteY56" fmla="*/ 1951 h 10000"/>
              <a:gd name="connsiteX57" fmla="*/ 7814 w 10000"/>
              <a:gd name="connsiteY57" fmla="*/ 1951 h 10000"/>
              <a:gd name="connsiteX58" fmla="*/ 7500 w 10000"/>
              <a:gd name="connsiteY58" fmla="*/ 1951 h 10000"/>
              <a:gd name="connsiteX59" fmla="*/ 7081 w 10000"/>
              <a:gd name="connsiteY59" fmla="*/ 2230 h 10000"/>
              <a:gd name="connsiteX60" fmla="*/ 6453 w 10000"/>
              <a:gd name="connsiteY60" fmla="*/ 2230 h 10000"/>
              <a:gd name="connsiteX61" fmla="*/ 5942 w 10000"/>
              <a:gd name="connsiteY61" fmla="*/ 2230 h 10000"/>
              <a:gd name="connsiteX62" fmla="*/ 5419 w 10000"/>
              <a:gd name="connsiteY62" fmla="*/ 2509 h 10000"/>
              <a:gd name="connsiteX63" fmla="*/ 4895 w 10000"/>
              <a:gd name="connsiteY63" fmla="*/ 2787 h 10000"/>
              <a:gd name="connsiteX64" fmla="*/ 4476 w 10000"/>
              <a:gd name="connsiteY64" fmla="*/ 2787 h 10000"/>
              <a:gd name="connsiteX65" fmla="*/ 4058 w 10000"/>
              <a:gd name="connsiteY65" fmla="*/ 3066 h 10000"/>
              <a:gd name="connsiteX66" fmla="*/ 3547 w 10000"/>
              <a:gd name="connsiteY66" fmla="*/ 3345 h 10000"/>
              <a:gd name="connsiteX67" fmla="*/ 2919 w 10000"/>
              <a:gd name="connsiteY67" fmla="*/ 3345 h 10000"/>
              <a:gd name="connsiteX68" fmla="*/ 2291 w 10000"/>
              <a:gd name="connsiteY68" fmla="*/ 3624 h 10000"/>
              <a:gd name="connsiteX69" fmla="*/ 1976 w 10000"/>
              <a:gd name="connsiteY69" fmla="*/ 3902 h 10000"/>
              <a:gd name="connsiteX70" fmla="*/ 1767 w 10000"/>
              <a:gd name="connsiteY70" fmla="*/ 3902 h 10000"/>
              <a:gd name="connsiteX71" fmla="*/ 1453 w 10000"/>
              <a:gd name="connsiteY71" fmla="*/ 3902 h 10000"/>
              <a:gd name="connsiteX72" fmla="*/ 1257 w 10000"/>
              <a:gd name="connsiteY72" fmla="*/ 4181 h 10000"/>
              <a:gd name="connsiteX73" fmla="*/ 1152 w 10000"/>
              <a:gd name="connsiteY73" fmla="*/ 4181 h 10000"/>
              <a:gd name="connsiteX74" fmla="*/ 1047 w 10000"/>
              <a:gd name="connsiteY74" fmla="*/ 4181 h 10000"/>
              <a:gd name="connsiteX75" fmla="*/ 942 w 10000"/>
              <a:gd name="connsiteY75" fmla="*/ 4181 h 10000"/>
              <a:gd name="connsiteX76" fmla="*/ 838 w 10000"/>
              <a:gd name="connsiteY76" fmla="*/ 4181 h 10000"/>
              <a:gd name="connsiteX77" fmla="*/ 733 w 10000"/>
              <a:gd name="connsiteY77" fmla="*/ 4181 h 10000"/>
              <a:gd name="connsiteX78" fmla="*/ 628 w 10000"/>
              <a:gd name="connsiteY78" fmla="*/ 4181 h 10000"/>
              <a:gd name="connsiteX79" fmla="*/ 314 w 10000"/>
              <a:gd name="connsiteY79" fmla="*/ 3624 h 10000"/>
              <a:gd name="connsiteX80" fmla="*/ 209 w 10000"/>
              <a:gd name="connsiteY80" fmla="*/ 3345 h 10000"/>
              <a:gd name="connsiteX81" fmla="*/ 105 w 10000"/>
              <a:gd name="connsiteY81" fmla="*/ 3066 h 10000"/>
              <a:gd name="connsiteX82" fmla="*/ 0 w 10000"/>
              <a:gd name="connsiteY82" fmla="*/ 3066 h 10000"/>
              <a:gd name="connsiteX83" fmla="*/ 0 w 10000"/>
              <a:gd name="connsiteY83" fmla="*/ 2787 h 10000"/>
              <a:gd name="connsiteX84" fmla="*/ 0 w 10000"/>
              <a:gd name="connsiteY84" fmla="*/ 2787 h 10000"/>
              <a:gd name="connsiteX85" fmla="*/ 105 w 10000"/>
              <a:gd name="connsiteY85" fmla="*/ 2509 h 10000"/>
              <a:gd name="connsiteX86" fmla="*/ 209 w 10000"/>
              <a:gd name="connsiteY86" fmla="*/ 2509 h 10000"/>
              <a:gd name="connsiteX87" fmla="*/ 314 w 10000"/>
              <a:gd name="connsiteY87" fmla="*/ 2509 h 10000"/>
              <a:gd name="connsiteX88" fmla="*/ 419 w 10000"/>
              <a:gd name="connsiteY88" fmla="*/ 2509 h 10000"/>
              <a:gd name="connsiteX89" fmla="*/ 524 w 10000"/>
              <a:gd name="connsiteY89" fmla="*/ 2509 h 10000"/>
              <a:gd name="connsiteX90" fmla="*/ 733 w 10000"/>
              <a:gd name="connsiteY90" fmla="*/ 2509 h 10000"/>
              <a:gd name="connsiteX91" fmla="*/ 942 w 10000"/>
              <a:gd name="connsiteY91" fmla="*/ 2509 h 10000"/>
              <a:gd name="connsiteX92" fmla="*/ 1152 w 10000"/>
              <a:gd name="connsiteY92" fmla="*/ 2509 h 10000"/>
              <a:gd name="connsiteX93" fmla="*/ 1453 w 10000"/>
              <a:gd name="connsiteY93" fmla="*/ 2509 h 10000"/>
              <a:gd name="connsiteX94" fmla="*/ 1767 w 10000"/>
              <a:gd name="connsiteY94" fmla="*/ 2509 h 10000"/>
              <a:gd name="connsiteX95" fmla="*/ 2186 w 10000"/>
              <a:gd name="connsiteY95" fmla="*/ 2230 h 10000"/>
              <a:gd name="connsiteX96" fmla="*/ 2186 w 10000"/>
              <a:gd name="connsiteY96" fmla="*/ 2230 h 10000"/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8233 w 10000"/>
              <a:gd name="connsiteY44" fmla="*/ 6098 h 10000"/>
              <a:gd name="connsiteX45" fmla="*/ 8338 w 10000"/>
              <a:gd name="connsiteY45" fmla="*/ 5819 h 10000"/>
              <a:gd name="connsiteX46" fmla="*/ 8338 w 10000"/>
              <a:gd name="connsiteY46" fmla="*/ 5261 h 10000"/>
              <a:gd name="connsiteX47" fmla="*/ 8442 w 10000"/>
              <a:gd name="connsiteY47" fmla="*/ 4460 h 10000"/>
              <a:gd name="connsiteX48" fmla="*/ 8547 w 10000"/>
              <a:gd name="connsiteY48" fmla="*/ 3345 h 10000"/>
              <a:gd name="connsiteX49" fmla="*/ 8652 w 10000"/>
              <a:gd name="connsiteY49" fmla="*/ 2787 h 10000"/>
              <a:gd name="connsiteX50" fmla="*/ 8652 w 10000"/>
              <a:gd name="connsiteY50" fmla="*/ 2230 h 10000"/>
              <a:gd name="connsiteX51" fmla="*/ 8652 w 10000"/>
              <a:gd name="connsiteY51" fmla="*/ 1951 h 10000"/>
              <a:gd name="connsiteX52" fmla="*/ 8652 w 10000"/>
              <a:gd name="connsiteY52" fmla="*/ 1951 h 10000"/>
              <a:gd name="connsiteX53" fmla="*/ 8547 w 10000"/>
              <a:gd name="connsiteY53" fmla="*/ 1951 h 10000"/>
              <a:gd name="connsiteX54" fmla="*/ 8338 w 10000"/>
              <a:gd name="connsiteY54" fmla="*/ 1951 h 10000"/>
              <a:gd name="connsiteX55" fmla="*/ 8128 w 10000"/>
              <a:gd name="connsiteY55" fmla="*/ 1951 h 10000"/>
              <a:gd name="connsiteX56" fmla="*/ 7814 w 10000"/>
              <a:gd name="connsiteY56" fmla="*/ 1951 h 10000"/>
              <a:gd name="connsiteX57" fmla="*/ 7500 w 10000"/>
              <a:gd name="connsiteY57" fmla="*/ 1951 h 10000"/>
              <a:gd name="connsiteX58" fmla="*/ 7081 w 10000"/>
              <a:gd name="connsiteY58" fmla="*/ 2230 h 10000"/>
              <a:gd name="connsiteX59" fmla="*/ 6453 w 10000"/>
              <a:gd name="connsiteY59" fmla="*/ 2230 h 10000"/>
              <a:gd name="connsiteX60" fmla="*/ 5942 w 10000"/>
              <a:gd name="connsiteY60" fmla="*/ 2230 h 10000"/>
              <a:gd name="connsiteX61" fmla="*/ 5419 w 10000"/>
              <a:gd name="connsiteY61" fmla="*/ 2509 h 10000"/>
              <a:gd name="connsiteX62" fmla="*/ 4895 w 10000"/>
              <a:gd name="connsiteY62" fmla="*/ 2787 h 10000"/>
              <a:gd name="connsiteX63" fmla="*/ 4476 w 10000"/>
              <a:gd name="connsiteY63" fmla="*/ 2787 h 10000"/>
              <a:gd name="connsiteX64" fmla="*/ 4058 w 10000"/>
              <a:gd name="connsiteY64" fmla="*/ 3066 h 10000"/>
              <a:gd name="connsiteX65" fmla="*/ 3547 w 10000"/>
              <a:gd name="connsiteY65" fmla="*/ 3345 h 10000"/>
              <a:gd name="connsiteX66" fmla="*/ 2919 w 10000"/>
              <a:gd name="connsiteY66" fmla="*/ 3345 h 10000"/>
              <a:gd name="connsiteX67" fmla="*/ 2291 w 10000"/>
              <a:gd name="connsiteY67" fmla="*/ 3624 h 10000"/>
              <a:gd name="connsiteX68" fmla="*/ 1976 w 10000"/>
              <a:gd name="connsiteY68" fmla="*/ 3902 h 10000"/>
              <a:gd name="connsiteX69" fmla="*/ 1767 w 10000"/>
              <a:gd name="connsiteY69" fmla="*/ 3902 h 10000"/>
              <a:gd name="connsiteX70" fmla="*/ 1453 w 10000"/>
              <a:gd name="connsiteY70" fmla="*/ 3902 h 10000"/>
              <a:gd name="connsiteX71" fmla="*/ 1257 w 10000"/>
              <a:gd name="connsiteY71" fmla="*/ 4181 h 10000"/>
              <a:gd name="connsiteX72" fmla="*/ 1152 w 10000"/>
              <a:gd name="connsiteY72" fmla="*/ 4181 h 10000"/>
              <a:gd name="connsiteX73" fmla="*/ 1047 w 10000"/>
              <a:gd name="connsiteY73" fmla="*/ 4181 h 10000"/>
              <a:gd name="connsiteX74" fmla="*/ 942 w 10000"/>
              <a:gd name="connsiteY74" fmla="*/ 4181 h 10000"/>
              <a:gd name="connsiteX75" fmla="*/ 838 w 10000"/>
              <a:gd name="connsiteY75" fmla="*/ 4181 h 10000"/>
              <a:gd name="connsiteX76" fmla="*/ 733 w 10000"/>
              <a:gd name="connsiteY76" fmla="*/ 4181 h 10000"/>
              <a:gd name="connsiteX77" fmla="*/ 628 w 10000"/>
              <a:gd name="connsiteY77" fmla="*/ 4181 h 10000"/>
              <a:gd name="connsiteX78" fmla="*/ 314 w 10000"/>
              <a:gd name="connsiteY78" fmla="*/ 3624 h 10000"/>
              <a:gd name="connsiteX79" fmla="*/ 209 w 10000"/>
              <a:gd name="connsiteY79" fmla="*/ 3345 h 10000"/>
              <a:gd name="connsiteX80" fmla="*/ 105 w 10000"/>
              <a:gd name="connsiteY80" fmla="*/ 3066 h 10000"/>
              <a:gd name="connsiteX81" fmla="*/ 0 w 10000"/>
              <a:gd name="connsiteY81" fmla="*/ 3066 h 10000"/>
              <a:gd name="connsiteX82" fmla="*/ 0 w 10000"/>
              <a:gd name="connsiteY82" fmla="*/ 2787 h 10000"/>
              <a:gd name="connsiteX83" fmla="*/ 0 w 10000"/>
              <a:gd name="connsiteY83" fmla="*/ 2787 h 10000"/>
              <a:gd name="connsiteX84" fmla="*/ 105 w 10000"/>
              <a:gd name="connsiteY84" fmla="*/ 2509 h 10000"/>
              <a:gd name="connsiteX85" fmla="*/ 209 w 10000"/>
              <a:gd name="connsiteY85" fmla="*/ 2509 h 10000"/>
              <a:gd name="connsiteX86" fmla="*/ 314 w 10000"/>
              <a:gd name="connsiteY86" fmla="*/ 2509 h 10000"/>
              <a:gd name="connsiteX87" fmla="*/ 419 w 10000"/>
              <a:gd name="connsiteY87" fmla="*/ 2509 h 10000"/>
              <a:gd name="connsiteX88" fmla="*/ 524 w 10000"/>
              <a:gd name="connsiteY88" fmla="*/ 2509 h 10000"/>
              <a:gd name="connsiteX89" fmla="*/ 733 w 10000"/>
              <a:gd name="connsiteY89" fmla="*/ 2509 h 10000"/>
              <a:gd name="connsiteX90" fmla="*/ 942 w 10000"/>
              <a:gd name="connsiteY90" fmla="*/ 2509 h 10000"/>
              <a:gd name="connsiteX91" fmla="*/ 1152 w 10000"/>
              <a:gd name="connsiteY91" fmla="*/ 2509 h 10000"/>
              <a:gd name="connsiteX92" fmla="*/ 1453 w 10000"/>
              <a:gd name="connsiteY92" fmla="*/ 2509 h 10000"/>
              <a:gd name="connsiteX93" fmla="*/ 1767 w 10000"/>
              <a:gd name="connsiteY93" fmla="*/ 2509 h 10000"/>
              <a:gd name="connsiteX94" fmla="*/ 2186 w 10000"/>
              <a:gd name="connsiteY94" fmla="*/ 2230 h 10000"/>
              <a:gd name="connsiteX95" fmla="*/ 2186 w 10000"/>
              <a:gd name="connsiteY95" fmla="*/ 2230 h 10000"/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8233 w 10000"/>
              <a:gd name="connsiteY43" fmla="*/ 6098 h 10000"/>
              <a:gd name="connsiteX44" fmla="*/ 8338 w 10000"/>
              <a:gd name="connsiteY44" fmla="*/ 5819 h 10000"/>
              <a:gd name="connsiteX45" fmla="*/ 8338 w 10000"/>
              <a:gd name="connsiteY45" fmla="*/ 5261 h 10000"/>
              <a:gd name="connsiteX46" fmla="*/ 8442 w 10000"/>
              <a:gd name="connsiteY46" fmla="*/ 4460 h 10000"/>
              <a:gd name="connsiteX47" fmla="*/ 8547 w 10000"/>
              <a:gd name="connsiteY47" fmla="*/ 3345 h 10000"/>
              <a:gd name="connsiteX48" fmla="*/ 8652 w 10000"/>
              <a:gd name="connsiteY48" fmla="*/ 2787 h 10000"/>
              <a:gd name="connsiteX49" fmla="*/ 8652 w 10000"/>
              <a:gd name="connsiteY49" fmla="*/ 2230 h 10000"/>
              <a:gd name="connsiteX50" fmla="*/ 8652 w 10000"/>
              <a:gd name="connsiteY50" fmla="*/ 1951 h 10000"/>
              <a:gd name="connsiteX51" fmla="*/ 8652 w 10000"/>
              <a:gd name="connsiteY51" fmla="*/ 1951 h 10000"/>
              <a:gd name="connsiteX52" fmla="*/ 8547 w 10000"/>
              <a:gd name="connsiteY52" fmla="*/ 1951 h 10000"/>
              <a:gd name="connsiteX53" fmla="*/ 8338 w 10000"/>
              <a:gd name="connsiteY53" fmla="*/ 1951 h 10000"/>
              <a:gd name="connsiteX54" fmla="*/ 8128 w 10000"/>
              <a:gd name="connsiteY54" fmla="*/ 1951 h 10000"/>
              <a:gd name="connsiteX55" fmla="*/ 7814 w 10000"/>
              <a:gd name="connsiteY55" fmla="*/ 1951 h 10000"/>
              <a:gd name="connsiteX56" fmla="*/ 7500 w 10000"/>
              <a:gd name="connsiteY56" fmla="*/ 1951 h 10000"/>
              <a:gd name="connsiteX57" fmla="*/ 7081 w 10000"/>
              <a:gd name="connsiteY57" fmla="*/ 2230 h 10000"/>
              <a:gd name="connsiteX58" fmla="*/ 6453 w 10000"/>
              <a:gd name="connsiteY58" fmla="*/ 2230 h 10000"/>
              <a:gd name="connsiteX59" fmla="*/ 5942 w 10000"/>
              <a:gd name="connsiteY59" fmla="*/ 2230 h 10000"/>
              <a:gd name="connsiteX60" fmla="*/ 5419 w 10000"/>
              <a:gd name="connsiteY60" fmla="*/ 2509 h 10000"/>
              <a:gd name="connsiteX61" fmla="*/ 4895 w 10000"/>
              <a:gd name="connsiteY61" fmla="*/ 2787 h 10000"/>
              <a:gd name="connsiteX62" fmla="*/ 4476 w 10000"/>
              <a:gd name="connsiteY62" fmla="*/ 2787 h 10000"/>
              <a:gd name="connsiteX63" fmla="*/ 4058 w 10000"/>
              <a:gd name="connsiteY63" fmla="*/ 3066 h 10000"/>
              <a:gd name="connsiteX64" fmla="*/ 3547 w 10000"/>
              <a:gd name="connsiteY64" fmla="*/ 3345 h 10000"/>
              <a:gd name="connsiteX65" fmla="*/ 2919 w 10000"/>
              <a:gd name="connsiteY65" fmla="*/ 3345 h 10000"/>
              <a:gd name="connsiteX66" fmla="*/ 2291 w 10000"/>
              <a:gd name="connsiteY66" fmla="*/ 3624 h 10000"/>
              <a:gd name="connsiteX67" fmla="*/ 1976 w 10000"/>
              <a:gd name="connsiteY67" fmla="*/ 3902 h 10000"/>
              <a:gd name="connsiteX68" fmla="*/ 1767 w 10000"/>
              <a:gd name="connsiteY68" fmla="*/ 3902 h 10000"/>
              <a:gd name="connsiteX69" fmla="*/ 1453 w 10000"/>
              <a:gd name="connsiteY69" fmla="*/ 3902 h 10000"/>
              <a:gd name="connsiteX70" fmla="*/ 1257 w 10000"/>
              <a:gd name="connsiteY70" fmla="*/ 4181 h 10000"/>
              <a:gd name="connsiteX71" fmla="*/ 1152 w 10000"/>
              <a:gd name="connsiteY71" fmla="*/ 4181 h 10000"/>
              <a:gd name="connsiteX72" fmla="*/ 1047 w 10000"/>
              <a:gd name="connsiteY72" fmla="*/ 4181 h 10000"/>
              <a:gd name="connsiteX73" fmla="*/ 942 w 10000"/>
              <a:gd name="connsiteY73" fmla="*/ 4181 h 10000"/>
              <a:gd name="connsiteX74" fmla="*/ 838 w 10000"/>
              <a:gd name="connsiteY74" fmla="*/ 4181 h 10000"/>
              <a:gd name="connsiteX75" fmla="*/ 733 w 10000"/>
              <a:gd name="connsiteY75" fmla="*/ 4181 h 10000"/>
              <a:gd name="connsiteX76" fmla="*/ 628 w 10000"/>
              <a:gd name="connsiteY76" fmla="*/ 4181 h 10000"/>
              <a:gd name="connsiteX77" fmla="*/ 314 w 10000"/>
              <a:gd name="connsiteY77" fmla="*/ 3624 h 10000"/>
              <a:gd name="connsiteX78" fmla="*/ 209 w 10000"/>
              <a:gd name="connsiteY78" fmla="*/ 3345 h 10000"/>
              <a:gd name="connsiteX79" fmla="*/ 105 w 10000"/>
              <a:gd name="connsiteY79" fmla="*/ 3066 h 10000"/>
              <a:gd name="connsiteX80" fmla="*/ 0 w 10000"/>
              <a:gd name="connsiteY80" fmla="*/ 3066 h 10000"/>
              <a:gd name="connsiteX81" fmla="*/ 0 w 10000"/>
              <a:gd name="connsiteY81" fmla="*/ 2787 h 10000"/>
              <a:gd name="connsiteX82" fmla="*/ 0 w 10000"/>
              <a:gd name="connsiteY82" fmla="*/ 2787 h 10000"/>
              <a:gd name="connsiteX83" fmla="*/ 105 w 10000"/>
              <a:gd name="connsiteY83" fmla="*/ 2509 h 10000"/>
              <a:gd name="connsiteX84" fmla="*/ 209 w 10000"/>
              <a:gd name="connsiteY84" fmla="*/ 2509 h 10000"/>
              <a:gd name="connsiteX85" fmla="*/ 314 w 10000"/>
              <a:gd name="connsiteY85" fmla="*/ 2509 h 10000"/>
              <a:gd name="connsiteX86" fmla="*/ 419 w 10000"/>
              <a:gd name="connsiteY86" fmla="*/ 2509 h 10000"/>
              <a:gd name="connsiteX87" fmla="*/ 524 w 10000"/>
              <a:gd name="connsiteY87" fmla="*/ 2509 h 10000"/>
              <a:gd name="connsiteX88" fmla="*/ 733 w 10000"/>
              <a:gd name="connsiteY88" fmla="*/ 2509 h 10000"/>
              <a:gd name="connsiteX89" fmla="*/ 942 w 10000"/>
              <a:gd name="connsiteY89" fmla="*/ 2509 h 10000"/>
              <a:gd name="connsiteX90" fmla="*/ 1152 w 10000"/>
              <a:gd name="connsiteY90" fmla="*/ 2509 h 10000"/>
              <a:gd name="connsiteX91" fmla="*/ 1453 w 10000"/>
              <a:gd name="connsiteY91" fmla="*/ 2509 h 10000"/>
              <a:gd name="connsiteX92" fmla="*/ 1767 w 10000"/>
              <a:gd name="connsiteY92" fmla="*/ 2509 h 10000"/>
              <a:gd name="connsiteX93" fmla="*/ 2186 w 10000"/>
              <a:gd name="connsiteY93" fmla="*/ 2230 h 10000"/>
              <a:gd name="connsiteX94" fmla="*/ 2186 w 10000"/>
              <a:gd name="connsiteY94" fmla="*/ 2230 h 10000"/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233 w 10000"/>
              <a:gd name="connsiteY42" fmla="*/ 6098 h 10000"/>
              <a:gd name="connsiteX43" fmla="*/ 8338 w 10000"/>
              <a:gd name="connsiteY43" fmla="*/ 5819 h 10000"/>
              <a:gd name="connsiteX44" fmla="*/ 8338 w 10000"/>
              <a:gd name="connsiteY44" fmla="*/ 5261 h 10000"/>
              <a:gd name="connsiteX45" fmla="*/ 8442 w 10000"/>
              <a:gd name="connsiteY45" fmla="*/ 4460 h 10000"/>
              <a:gd name="connsiteX46" fmla="*/ 8547 w 10000"/>
              <a:gd name="connsiteY46" fmla="*/ 3345 h 10000"/>
              <a:gd name="connsiteX47" fmla="*/ 8652 w 10000"/>
              <a:gd name="connsiteY47" fmla="*/ 2787 h 10000"/>
              <a:gd name="connsiteX48" fmla="*/ 8652 w 10000"/>
              <a:gd name="connsiteY48" fmla="*/ 2230 h 10000"/>
              <a:gd name="connsiteX49" fmla="*/ 8652 w 10000"/>
              <a:gd name="connsiteY49" fmla="*/ 1951 h 10000"/>
              <a:gd name="connsiteX50" fmla="*/ 8652 w 10000"/>
              <a:gd name="connsiteY50" fmla="*/ 1951 h 10000"/>
              <a:gd name="connsiteX51" fmla="*/ 8547 w 10000"/>
              <a:gd name="connsiteY51" fmla="*/ 1951 h 10000"/>
              <a:gd name="connsiteX52" fmla="*/ 8338 w 10000"/>
              <a:gd name="connsiteY52" fmla="*/ 1951 h 10000"/>
              <a:gd name="connsiteX53" fmla="*/ 8128 w 10000"/>
              <a:gd name="connsiteY53" fmla="*/ 1951 h 10000"/>
              <a:gd name="connsiteX54" fmla="*/ 7814 w 10000"/>
              <a:gd name="connsiteY54" fmla="*/ 1951 h 10000"/>
              <a:gd name="connsiteX55" fmla="*/ 7500 w 10000"/>
              <a:gd name="connsiteY55" fmla="*/ 1951 h 10000"/>
              <a:gd name="connsiteX56" fmla="*/ 7081 w 10000"/>
              <a:gd name="connsiteY56" fmla="*/ 2230 h 10000"/>
              <a:gd name="connsiteX57" fmla="*/ 6453 w 10000"/>
              <a:gd name="connsiteY57" fmla="*/ 2230 h 10000"/>
              <a:gd name="connsiteX58" fmla="*/ 5942 w 10000"/>
              <a:gd name="connsiteY58" fmla="*/ 2230 h 10000"/>
              <a:gd name="connsiteX59" fmla="*/ 5419 w 10000"/>
              <a:gd name="connsiteY59" fmla="*/ 2509 h 10000"/>
              <a:gd name="connsiteX60" fmla="*/ 4895 w 10000"/>
              <a:gd name="connsiteY60" fmla="*/ 2787 h 10000"/>
              <a:gd name="connsiteX61" fmla="*/ 4476 w 10000"/>
              <a:gd name="connsiteY61" fmla="*/ 2787 h 10000"/>
              <a:gd name="connsiteX62" fmla="*/ 4058 w 10000"/>
              <a:gd name="connsiteY62" fmla="*/ 3066 h 10000"/>
              <a:gd name="connsiteX63" fmla="*/ 3547 w 10000"/>
              <a:gd name="connsiteY63" fmla="*/ 3345 h 10000"/>
              <a:gd name="connsiteX64" fmla="*/ 2919 w 10000"/>
              <a:gd name="connsiteY64" fmla="*/ 3345 h 10000"/>
              <a:gd name="connsiteX65" fmla="*/ 2291 w 10000"/>
              <a:gd name="connsiteY65" fmla="*/ 3624 h 10000"/>
              <a:gd name="connsiteX66" fmla="*/ 1976 w 10000"/>
              <a:gd name="connsiteY66" fmla="*/ 3902 h 10000"/>
              <a:gd name="connsiteX67" fmla="*/ 1767 w 10000"/>
              <a:gd name="connsiteY67" fmla="*/ 3902 h 10000"/>
              <a:gd name="connsiteX68" fmla="*/ 1453 w 10000"/>
              <a:gd name="connsiteY68" fmla="*/ 3902 h 10000"/>
              <a:gd name="connsiteX69" fmla="*/ 1257 w 10000"/>
              <a:gd name="connsiteY69" fmla="*/ 4181 h 10000"/>
              <a:gd name="connsiteX70" fmla="*/ 1152 w 10000"/>
              <a:gd name="connsiteY70" fmla="*/ 4181 h 10000"/>
              <a:gd name="connsiteX71" fmla="*/ 1047 w 10000"/>
              <a:gd name="connsiteY71" fmla="*/ 4181 h 10000"/>
              <a:gd name="connsiteX72" fmla="*/ 942 w 10000"/>
              <a:gd name="connsiteY72" fmla="*/ 4181 h 10000"/>
              <a:gd name="connsiteX73" fmla="*/ 838 w 10000"/>
              <a:gd name="connsiteY73" fmla="*/ 4181 h 10000"/>
              <a:gd name="connsiteX74" fmla="*/ 733 w 10000"/>
              <a:gd name="connsiteY74" fmla="*/ 4181 h 10000"/>
              <a:gd name="connsiteX75" fmla="*/ 628 w 10000"/>
              <a:gd name="connsiteY75" fmla="*/ 4181 h 10000"/>
              <a:gd name="connsiteX76" fmla="*/ 314 w 10000"/>
              <a:gd name="connsiteY76" fmla="*/ 3624 h 10000"/>
              <a:gd name="connsiteX77" fmla="*/ 209 w 10000"/>
              <a:gd name="connsiteY77" fmla="*/ 3345 h 10000"/>
              <a:gd name="connsiteX78" fmla="*/ 105 w 10000"/>
              <a:gd name="connsiteY78" fmla="*/ 3066 h 10000"/>
              <a:gd name="connsiteX79" fmla="*/ 0 w 10000"/>
              <a:gd name="connsiteY79" fmla="*/ 3066 h 10000"/>
              <a:gd name="connsiteX80" fmla="*/ 0 w 10000"/>
              <a:gd name="connsiteY80" fmla="*/ 2787 h 10000"/>
              <a:gd name="connsiteX81" fmla="*/ 0 w 10000"/>
              <a:gd name="connsiteY81" fmla="*/ 2787 h 10000"/>
              <a:gd name="connsiteX82" fmla="*/ 105 w 10000"/>
              <a:gd name="connsiteY82" fmla="*/ 2509 h 10000"/>
              <a:gd name="connsiteX83" fmla="*/ 209 w 10000"/>
              <a:gd name="connsiteY83" fmla="*/ 2509 h 10000"/>
              <a:gd name="connsiteX84" fmla="*/ 314 w 10000"/>
              <a:gd name="connsiteY84" fmla="*/ 2509 h 10000"/>
              <a:gd name="connsiteX85" fmla="*/ 419 w 10000"/>
              <a:gd name="connsiteY85" fmla="*/ 2509 h 10000"/>
              <a:gd name="connsiteX86" fmla="*/ 524 w 10000"/>
              <a:gd name="connsiteY86" fmla="*/ 2509 h 10000"/>
              <a:gd name="connsiteX87" fmla="*/ 733 w 10000"/>
              <a:gd name="connsiteY87" fmla="*/ 2509 h 10000"/>
              <a:gd name="connsiteX88" fmla="*/ 942 w 10000"/>
              <a:gd name="connsiteY88" fmla="*/ 2509 h 10000"/>
              <a:gd name="connsiteX89" fmla="*/ 1152 w 10000"/>
              <a:gd name="connsiteY89" fmla="*/ 2509 h 10000"/>
              <a:gd name="connsiteX90" fmla="*/ 1453 w 10000"/>
              <a:gd name="connsiteY90" fmla="*/ 2509 h 10000"/>
              <a:gd name="connsiteX91" fmla="*/ 1767 w 10000"/>
              <a:gd name="connsiteY91" fmla="*/ 2509 h 10000"/>
              <a:gd name="connsiteX92" fmla="*/ 2186 w 10000"/>
              <a:gd name="connsiteY92" fmla="*/ 2230 h 10000"/>
              <a:gd name="connsiteX93" fmla="*/ 2186 w 10000"/>
              <a:gd name="connsiteY93" fmla="*/ 2230 h 10000"/>
              <a:gd name="connsiteX0" fmla="*/ 2186 w 10000"/>
              <a:gd name="connsiteY0" fmla="*/ 2230 h 9721"/>
              <a:gd name="connsiteX1" fmla="*/ 3757 w 10000"/>
              <a:gd name="connsiteY1" fmla="*/ 1951 h 9721"/>
              <a:gd name="connsiteX2" fmla="*/ 5419 w 10000"/>
              <a:gd name="connsiteY2" fmla="*/ 1394 h 9721"/>
              <a:gd name="connsiteX3" fmla="*/ 5838 w 10000"/>
              <a:gd name="connsiteY3" fmla="*/ 1394 h 9721"/>
              <a:gd name="connsiteX4" fmla="*/ 6257 w 10000"/>
              <a:gd name="connsiteY4" fmla="*/ 1115 h 9721"/>
              <a:gd name="connsiteX5" fmla="*/ 6558 w 10000"/>
              <a:gd name="connsiteY5" fmla="*/ 1115 h 9721"/>
              <a:gd name="connsiteX6" fmla="*/ 6872 w 10000"/>
              <a:gd name="connsiteY6" fmla="*/ 1115 h 9721"/>
              <a:gd name="connsiteX7" fmla="*/ 7081 w 10000"/>
              <a:gd name="connsiteY7" fmla="*/ 836 h 9721"/>
              <a:gd name="connsiteX8" fmla="*/ 7395 w 10000"/>
              <a:gd name="connsiteY8" fmla="*/ 836 h 9721"/>
              <a:gd name="connsiteX9" fmla="*/ 7500 w 10000"/>
              <a:gd name="connsiteY9" fmla="*/ 836 h 9721"/>
              <a:gd name="connsiteX10" fmla="*/ 7709 w 10000"/>
              <a:gd name="connsiteY10" fmla="*/ 836 h 9721"/>
              <a:gd name="connsiteX11" fmla="*/ 7919 w 10000"/>
              <a:gd name="connsiteY11" fmla="*/ 557 h 9721"/>
              <a:gd name="connsiteX12" fmla="*/ 8128 w 10000"/>
              <a:gd name="connsiteY12" fmla="*/ 557 h 9721"/>
              <a:gd name="connsiteX13" fmla="*/ 8338 w 10000"/>
              <a:gd name="connsiteY13" fmla="*/ 557 h 9721"/>
              <a:gd name="connsiteX14" fmla="*/ 8442 w 10000"/>
              <a:gd name="connsiteY14" fmla="*/ 279 h 9721"/>
              <a:gd name="connsiteX15" fmla="*/ 8547 w 10000"/>
              <a:gd name="connsiteY15" fmla="*/ 0 h 9721"/>
              <a:gd name="connsiteX16" fmla="*/ 8757 w 10000"/>
              <a:gd name="connsiteY16" fmla="*/ 0 h 9721"/>
              <a:gd name="connsiteX17" fmla="*/ 8848 w 10000"/>
              <a:gd name="connsiteY17" fmla="*/ 279 h 9721"/>
              <a:gd name="connsiteX18" fmla="*/ 9058 w 10000"/>
              <a:gd name="connsiteY18" fmla="*/ 279 h 9721"/>
              <a:gd name="connsiteX19" fmla="*/ 9162 w 10000"/>
              <a:gd name="connsiteY19" fmla="*/ 557 h 9721"/>
              <a:gd name="connsiteX20" fmla="*/ 9476 w 10000"/>
              <a:gd name="connsiteY20" fmla="*/ 836 h 9721"/>
              <a:gd name="connsiteX21" fmla="*/ 9686 w 10000"/>
              <a:gd name="connsiteY21" fmla="*/ 1394 h 9721"/>
              <a:gd name="connsiteX22" fmla="*/ 9895 w 10000"/>
              <a:gd name="connsiteY22" fmla="*/ 1672 h 9721"/>
              <a:gd name="connsiteX23" fmla="*/ 10000 w 10000"/>
              <a:gd name="connsiteY23" fmla="*/ 1951 h 9721"/>
              <a:gd name="connsiteX24" fmla="*/ 10000 w 10000"/>
              <a:gd name="connsiteY24" fmla="*/ 1951 h 9721"/>
              <a:gd name="connsiteX25" fmla="*/ 10000 w 10000"/>
              <a:gd name="connsiteY25" fmla="*/ 2230 h 9721"/>
              <a:gd name="connsiteX26" fmla="*/ 9895 w 10000"/>
              <a:gd name="connsiteY26" fmla="*/ 2509 h 9721"/>
              <a:gd name="connsiteX27" fmla="*/ 9895 w 10000"/>
              <a:gd name="connsiteY27" fmla="*/ 2509 h 9721"/>
              <a:gd name="connsiteX28" fmla="*/ 9791 w 10000"/>
              <a:gd name="connsiteY28" fmla="*/ 2509 h 9721"/>
              <a:gd name="connsiteX29" fmla="*/ 9686 w 10000"/>
              <a:gd name="connsiteY29" fmla="*/ 2787 h 9721"/>
              <a:gd name="connsiteX30" fmla="*/ 9581 w 10000"/>
              <a:gd name="connsiteY30" fmla="*/ 3345 h 9721"/>
              <a:gd name="connsiteX31" fmla="*/ 9476 w 10000"/>
              <a:gd name="connsiteY31" fmla="*/ 3624 h 9721"/>
              <a:gd name="connsiteX32" fmla="*/ 9476 w 10000"/>
              <a:gd name="connsiteY32" fmla="*/ 4460 h 9721"/>
              <a:gd name="connsiteX33" fmla="*/ 9372 w 10000"/>
              <a:gd name="connsiteY33" fmla="*/ 4983 h 9721"/>
              <a:gd name="connsiteX34" fmla="*/ 9267 w 10000"/>
              <a:gd name="connsiteY34" fmla="*/ 5819 h 9721"/>
              <a:gd name="connsiteX35" fmla="*/ 9058 w 10000"/>
              <a:gd name="connsiteY35" fmla="*/ 7213 h 9721"/>
              <a:gd name="connsiteX36" fmla="*/ 8953 w 10000"/>
              <a:gd name="connsiteY36" fmla="*/ 8049 h 9721"/>
              <a:gd name="connsiteX37" fmla="*/ 8757 w 10000"/>
              <a:gd name="connsiteY37" fmla="*/ 8606 h 9721"/>
              <a:gd name="connsiteX38" fmla="*/ 8652 w 10000"/>
              <a:gd name="connsiteY38" fmla="*/ 9164 h 9721"/>
              <a:gd name="connsiteX39" fmla="*/ 8442 w 10000"/>
              <a:gd name="connsiteY39" fmla="*/ 9443 h 9721"/>
              <a:gd name="connsiteX40" fmla="*/ 8233 w 10000"/>
              <a:gd name="connsiteY40" fmla="*/ 9721 h 9721"/>
              <a:gd name="connsiteX41" fmla="*/ 8233 w 10000"/>
              <a:gd name="connsiteY41" fmla="*/ 6098 h 9721"/>
              <a:gd name="connsiteX42" fmla="*/ 8338 w 10000"/>
              <a:gd name="connsiteY42" fmla="*/ 5819 h 9721"/>
              <a:gd name="connsiteX43" fmla="*/ 8338 w 10000"/>
              <a:gd name="connsiteY43" fmla="*/ 5261 h 9721"/>
              <a:gd name="connsiteX44" fmla="*/ 8442 w 10000"/>
              <a:gd name="connsiteY44" fmla="*/ 4460 h 9721"/>
              <a:gd name="connsiteX45" fmla="*/ 8547 w 10000"/>
              <a:gd name="connsiteY45" fmla="*/ 3345 h 9721"/>
              <a:gd name="connsiteX46" fmla="*/ 8652 w 10000"/>
              <a:gd name="connsiteY46" fmla="*/ 2787 h 9721"/>
              <a:gd name="connsiteX47" fmla="*/ 8652 w 10000"/>
              <a:gd name="connsiteY47" fmla="*/ 2230 h 9721"/>
              <a:gd name="connsiteX48" fmla="*/ 8652 w 10000"/>
              <a:gd name="connsiteY48" fmla="*/ 1951 h 9721"/>
              <a:gd name="connsiteX49" fmla="*/ 8652 w 10000"/>
              <a:gd name="connsiteY49" fmla="*/ 1951 h 9721"/>
              <a:gd name="connsiteX50" fmla="*/ 8547 w 10000"/>
              <a:gd name="connsiteY50" fmla="*/ 1951 h 9721"/>
              <a:gd name="connsiteX51" fmla="*/ 8338 w 10000"/>
              <a:gd name="connsiteY51" fmla="*/ 1951 h 9721"/>
              <a:gd name="connsiteX52" fmla="*/ 8128 w 10000"/>
              <a:gd name="connsiteY52" fmla="*/ 1951 h 9721"/>
              <a:gd name="connsiteX53" fmla="*/ 7814 w 10000"/>
              <a:gd name="connsiteY53" fmla="*/ 1951 h 9721"/>
              <a:gd name="connsiteX54" fmla="*/ 7500 w 10000"/>
              <a:gd name="connsiteY54" fmla="*/ 1951 h 9721"/>
              <a:gd name="connsiteX55" fmla="*/ 7081 w 10000"/>
              <a:gd name="connsiteY55" fmla="*/ 2230 h 9721"/>
              <a:gd name="connsiteX56" fmla="*/ 6453 w 10000"/>
              <a:gd name="connsiteY56" fmla="*/ 2230 h 9721"/>
              <a:gd name="connsiteX57" fmla="*/ 5942 w 10000"/>
              <a:gd name="connsiteY57" fmla="*/ 2230 h 9721"/>
              <a:gd name="connsiteX58" fmla="*/ 5419 w 10000"/>
              <a:gd name="connsiteY58" fmla="*/ 2509 h 9721"/>
              <a:gd name="connsiteX59" fmla="*/ 4895 w 10000"/>
              <a:gd name="connsiteY59" fmla="*/ 2787 h 9721"/>
              <a:gd name="connsiteX60" fmla="*/ 4476 w 10000"/>
              <a:gd name="connsiteY60" fmla="*/ 2787 h 9721"/>
              <a:gd name="connsiteX61" fmla="*/ 4058 w 10000"/>
              <a:gd name="connsiteY61" fmla="*/ 3066 h 9721"/>
              <a:gd name="connsiteX62" fmla="*/ 3547 w 10000"/>
              <a:gd name="connsiteY62" fmla="*/ 3345 h 9721"/>
              <a:gd name="connsiteX63" fmla="*/ 2919 w 10000"/>
              <a:gd name="connsiteY63" fmla="*/ 3345 h 9721"/>
              <a:gd name="connsiteX64" fmla="*/ 2291 w 10000"/>
              <a:gd name="connsiteY64" fmla="*/ 3624 h 9721"/>
              <a:gd name="connsiteX65" fmla="*/ 1976 w 10000"/>
              <a:gd name="connsiteY65" fmla="*/ 3902 h 9721"/>
              <a:gd name="connsiteX66" fmla="*/ 1767 w 10000"/>
              <a:gd name="connsiteY66" fmla="*/ 3902 h 9721"/>
              <a:gd name="connsiteX67" fmla="*/ 1453 w 10000"/>
              <a:gd name="connsiteY67" fmla="*/ 3902 h 9721"/>
              <a:gd name="connsiteX68" fmla="*/ 1257 w 10000"/>
              <a:gd name="connsiteY68" fmla="*/ 4181 h 9721"/>
              <a:gd name="connsiteX69" fmla="*/ 1152 w 10000"/>
              <a:gd name="connsiteY69" fmla="*/ 4181 h 9721"/>
              <a:gd name="connsiteX70" fmla="*/ 1047 w 10000"/>
              <a:gd name="connsiteY70" fmla="*/ 4181 h 9721"/>
              <a:gd name="connsiteX71" fmla="*/ 942 w 10000"/>
              <a:gd name="connsiteY71" fmla="*/ 4181 h 9721"/>
              <a:gd name="connsiteX72" fmla="*/ 838 w 10000"/>
              <a:gd name="connsiteY72" fmla="*/ 4181 h 9721"/>
              <a:gd name="connsiteX73" fmla="*/ 733 w 10000"/>
              <a:gd name="connsiteY73" fmla="*/ 4181 h 9721"/>
              <a:gd name="connsiteX74" fmla="*/ 628 w 10000"/>
              <a:gd name="connsiteY74" fmla="*/ 4181 h 9721"/>
              <a:gd name="connsiteX75" fmla="*/ 314 w 10000"/>
              <a:gd name="connsiteY75" fmla="*/ 3624 h 9721"/>
              <a:gd name="connsiteX76" fmla="*/ 209 w 10000"/>
              <a:gd name="connsiteY76" fmla="*/ 3345 h 9721"/>
              <a:gd name="connsiteX77" fmla="*/ 105 w 10000"/>
              <a:gd name="connsiteY77" fmla="*/ 3066 h 9721"/>
              <a:gd name="connsiteX78" fmla="*/ 0 w 10000"/>
              <a:gd name="connsiteY78" fmla="*/ 3066 h 9721"/>
              <a:gd name="connsiteX79" fmla="*/ 0 w 10000"/>
              <a:gd name="connsiteY79" fmla="*/ 2787 h 9721"/>
              <a:gd name="connsiteX80" fmla="*/ 0 w 10000"/>
              <a:gd name="connsiteY80" fmla="*/ 2787 h 9721"/>
              <a:gd name="connsiteX81" fmla="*/ 105 w 10000"/>
              <a:gd name="connsiteY81" fmla="*/ 2509 h 9721"/>
              <a:gd name="connsiteX82" fmla="*/ 209 w 10000"/>
              <a:gd name="connsiteY82" fmla="*/ 2509 h 9721"/>
              <a:gd name="connsiteX83" fmla="*/ 314 w 10000"/>
              <a:gd name="connsiteY83" fmla="*/ 2509 h 9721"/>
              <a:gd name="connsiteX84" fmla="*/ 419 w 10000"/>
              <a:gd name="connsiteY84" fmla="*/ 2509 h 9721"/>
              <a:gd name="connsiteX85" fmla="*/ 524 w 10000"/>
              <a:gd name="connsiteY85" fmla="*/ 2509 h 9721"/>
              <a:gd name="connsiteX86" fmla="*/ 733 w 10000"/>
              <a:gd name="connsiteY86" fmla="*/ 2509 h 9721"/>
              <a:gd name="connsiteX87" fmla="*/ 942 w 10000"/>
              <a:gd name="connsiteY87" fmla="*/ 2509 h 9721"/>
              <a:gd name="connsiteX88" fmla="*/ 1152 w 10000"/>
              <a:gd name="connsiteY88" fmla="*/ 2509 h 9721"/>
              <a:gd name="connsiteX89" fmla="*/ 1453 w 10000"/>
              <a:gd name="connsiteY89" fmla="*/ 2509 h 9721"/>
              <a:gd name="connsiteX90" fmla="*/ 1767 w 10000"/>
              <a:gd name="connsiteY90" fmla="*/ 2509 h 9721"/>
              <a:gd name="connsiteX91" fmla="*/ 2186 w 10000"/>
              <a:gd name="connsiteY91" fmla="*/ 2230 h 9721"/>
              <a:gd name="connsiteX92" fmla="*/ 2186 w 10000"/>
              <a:gd name="connsiteY92" fmla="*/ 2230 h 9721"/>
              <a:gd name="connsiteX0" fmla="*/ 2186 w 10000"/>
              <a:gd name="connsiteY0" fmla="*/ 2294 h 10240"/>
              <a:gd name="connsiteX1" fmla="*/ 3757 w 10000"/>
              <a:gd name="connsiteY1" fmla="*/ 2007 h 10240"/>
              <a:gd name="connsiteX2" fmla="*/ 5419 w 10000"/>
              <a:gd name="connsiteY2" fmla="*/ 1434 h 10240"/>
              <a:gd name="connsiteX3" fmla="*/ 5838 w 10000"/>
              <a:gd name="connsiteY3" fmla="*/ 1434 h 10240"/>
              <a:gd name="connsiteX4" fmla="*/ 6257 w 10000"/>
              <a:gd name="connsiteY4" fmla="*/ 1147 h 10240"/>
              <a:gd name="connsiteX5" fmla="*/ 6558 w 10000"/>
              <a:gd name="connsiteY5" fmla="*/ 1147 h 10240"/>
              <a:gd name="connsiteX6" fmla="*/ 6872 w 10000"/>
              <a:gd name="connsiteY6" fmla="*/ 1147 h 10240"/>
              <a:gd name="connsiteX7" fmla="*/ 7081 w 10000"/>
              <a:gd name="connsiteY7" fmla="*/ 860 h 10240"/>
              <a:gd name="connsiteX8" fmla="*/ 7395 w 10000"/>
              <a:gd name="connsiteY8" fmla="*/ 860 h 10240"/>
              <a:gd name="connsiteX9" fmla="*/ 7500 w 10000"/>
              <a:gd name="connsiteY9" fmla="*/ 860 h 10240"/>
              <a:gd name="connsiteX10" fmla="*/ 7709 w 10000"/>
              <a:gd name="connsiteY10" fmla="*/ 860 h 10240"/>
              <a:gd name="connsiteX11" fmla="*/ 7919 w 10000"/>
              <a:gd name="connsiteY11" fmla="*/ 573 h 10240"/>
              <a:gd name="connsiteX12" fmla="*/ 8128 w 10000"/>
              <a:gd name="connsiteY12" fmla="*/ 573 h 10240"/>
              <a:gd name="connsiteX13" fmla="*/ 8338 w 10000"/>
              <a:gd name="connsiteY13" fmla="*/ 573 h 10240"/>
              <a:gd name="connsiteX14" fmla="*/ 8442 w 10000"/>
              <a:gd name="connsiteY14" fmla="*/ 287 h 10240"/>
              <a:gd name="connsiteX15" fmla="*/ 8547 w 10000"/>
              <a:gd name="connsiteY15" fmla="*/ 0 h 10240"/>
              <a:gd name="connsiteX16" fmla="*/ 8757 w 10000"/>
              <a:gd name="connsiteY16" fmla="*/ 0 h 10240"/>
              <a:gd name="connsiteX17" fmla="*/ 8848 w 10000"/>
              <a:gd name="connsiteY17" fmla="*/ 287 h 10240"/>
              <a:gd name="connsiteX18" fmla="*/ 9058 w 10000"/>
              <a:gd name="connsiteY18" fmla="*/ 287 h 10240"/>
              <a:gd name="connsiteX19" fmla="*/ 9162 w 10000"/>
              <a:gd name="connsiteY19" fmla="*/ 573 h 10240"/>
              <a:gd name="connsiteX20" fmla="*/ 9476 w 10000"/>
              <a:gd name="connsiteY20" fmla="*/ 860 h 10240"/>
              <a:gd name="connsiteX21" fmla="*/ 9686 w 10000"/>
              <a:gd name="connsiteY21" fmla="*/ 1434 h 10240"/>
              <a:gd name="connsiteX22" fmla="*/ 9895 w 10000"/>
              <a:gd name="connsiteY22" fmla="*/ 1720 h 10240"/>
              <a:gd name="connsiteX23" fmla="*/ 10000 w 10000"/>
              <a:gd name="connsiteY23" fmla="*/ 2007 h 10240"/>
              <a:gd name="connsiteX24" fmla="*/ 10000 w 10000"/>
              <a:gd name="connsiteY24" fmla="*/ 2007 h 10240"/>
              <a:gd name="connsiteX25" fmla="*/ 10000 w 10000"/>
              <a:gd name="connsiteY25" fmla="*/ 2294 h 10240"/>
              <a:gd name="connsiteX26" fmla="*/ 9895 w 10000"/>
              <a:gd name="connsiteY26" fmla="*/ 2581 h 10240"/>
              <a:gd name="connsiteX27" fmla="*/ 9895 w 10000"/>
              <a:gd name="connsiteY27" fmla="*/ 2581 h 10240"/>
              <a:gd name="connsiteX28" fmla="*/ 9791 w 10000"/>
              <a:gd name="connsiteY28" fmla="*/ 2581 h 10240"/>
              <a:gd name="connsiteX29" fmla="*/ 9686 w 10000"/>
              <a:gd name="connsiteY29" fmla="*/ 2867 h 10240"/>
              <a:gd name="connsiteX30" fmla="*/ 9581 w 10000"/>
              <a:gd name="connsiteY30" fmla="*/ 3441 h 10240"/>
              <a:gd name="connsiteX31" fmla="*/ 9476 w 10000"/>
              <a:gd name="connsiteY31" fmla="*/ 3728 h 10240"/>
              <a:gd name="connsiteX32" fmla="*/ 9476 w 10000"/>
              <a:gd name="connsiteY32" fmla="*/ 4588 h 10240"/>
              <a:gd name="connsiteX33" fmla="*/ 9372 w 10000"/>
              <a:gd name="connsiteY33" fmla="*/ 5126 h 10240"/>
              <a:gd name="connsiteX34" fmla="*/ 9267 w 10000"/>
              <a:gd name="connsiteY34" fmla="*/ 5986 h 10240"/>
              <a:gd name="connsiteX35" fmla="*/ 9058 w 10000"/>
              <a:gd name="connsiteY35" fmla="*/ 7420 h 10240"/>
              <a:gd name="connsiteX36" fmla="*/ 8953 w 10000"/>
              <a:gd name="connsiteY36" fmla="*/ 8280 h 10240"/>
              <a:gd name="connsiteX37" fmla="*/ 8757 w 10000"/>
              <a:gd name="connsiteY37" fmla="*/ 8853 h 10240"/>
              <a:gd name="connsiteX38" fmla="*/ 8652 w 10000"/>
              <a:gd name="connsiteY38" fmla="*/ 9427 h 10240"/>
              <a:gd name="connsiteX39" fmla="*/ 8442 w 10000"/>
              <a:gd name="connsiteY39" fmla="*/ 9714 h 10240"/>
              <a:gd name="connsiteX40" fmla="*/ 8233 w 10000"/>
              <a:gd name="connsiteY40" fmla="*/ 6273 h 10240"/>
              <a:gd name="connsiteX41" fmla="*/ 8338 w 10000"/>
              <a:gd name="connsiteY41" fmla="*/ 5986 h 10240"/>
              <a:gd name="connsiteX42" fmla="*/ 8338 w 10000"/>
              <a:gd name="connsiteY42" fmla="*/ 5412 h 10240"/>
              <a:gd name="connsiteX43" fmla="*/ 8442 w 10000"/>
              <a:gd name="connsiteY43" fmla="*/ 4588 h 10240"/>
              <a:gd name="connsiteX44" fmla="*/ 8547 w 10000"/>
              <a:gd name="connsiteY44" fmla="*/ 3441 h 10240"/>
              <a:gd name="connsiteX45" fmla="*/ 8652 w 10000"/>
              <a:gd name="connsiteY45" fmla="*/ 2867 h 10240"/>
              <a:gd name="connsiteX46" fmla="*/ 8652 w 10000"/>
              <a:gd name="connsiteY46" fmla="*/ 2294 h 10240"/>
              <a:gd name="connsiteX47" fmla="*/ 8652 w 10000"/>
              <a:gd name="connsiteY47" fmla="*/ 2007 h 10240"/>
              <a:gd name="connsiteX48" fmla="*/ 8652 w 10000"/>
              <a:gd name="connsiteY48" fmla="*/ 2007 h 10240"/>
              <a:gd name="connsiteX49" fmla="*/ 8547 w 10000"/>
              <a:gd name="connsiteY49" fmla="*/ 2007 h 10240"/>
              <a:gd name="connsiteX50" fmla="*/ 8338 w 10000"/>
              <a:gd name="connsiteY50" fmla="*/ 2007 h 10240"/>
              <a:gd name="connsiteX51" fmla="*/ 8128 w 10000"/>
              <a:gd name="connsiteY51" fmla="*/ 2007 h 10240"/>
              <a:gd name="connsiteX52" fmla="*/ 7814 w 10000"/>
              <a:gd name="connsiteY52" fmla="*/ 2007 h 10240"/>
              <a:gd name="connsiteX53" fmla="*/ 7500 w 10000"/>
              <a:gd name="connsiteY53" fmla="*/ 2007 h 10240"/>
              <a:gd name="connsiteX54" fmla="*/ 7081 w 10000"/>
              <a:gd name="connsiteY54" fmla="*/ 2294 h 10240"/>
              <a:gd name="connsiteX55" fmla="*/ 6453 w 10000"/>
              <a:gd name="connsiteY55" fmla="*/ 2294 h 10240"/>
              <a:gd name="connsiteX56" fmla="*/ 5942 w 10000"/>
              <a:gd name="connsiteY56" fmla="*/ 2294 h 10240"/>
              <a:gd name="connsiteX57" fmla="*/ 5419 w 10000"/>
              <a:gd name="connsiteY57" fmla="*/ 2581 h 10240"/>
              <a:gd name="connsiteX58" fmla="*/ 4895 w 10000"/>
              <a:gd name="connsiteY58" fmla="*/ 2867 h 10240"/>
              <a:gd name="connsiteX59" fmla="*/ 4476 w 10000"/>
              <a:gd name="connsiteY59" fmla="*/ 2867 h 10240"/>
              <a:gd name="connsiteX60" fmla="*/ 4058 w 10000"/>
              <a:gd name="connsiteY60" fmla="*/ 3154 h 10240"/>
              <a:gd name="connsiteX61" fmla="*/ 3547 w 10000"/>
              <a:gd name="connsiteY61" fmla="*/ 3441 h 10240"/>
              <a:gd name="connsiteX62" fmla="*/ 2919 w 10000"/>
              <a:gd name="connsiteY62" fmla="*/ 3441 h 10240"/>
              <a:gd name="connsiteX63" fmla="*/ 2291 w 10000"/>
              <a:gd name="connsiteY63" fmla="*/ 3728 h 10240"/>
              <a:gd name="connsiteX64" fmla="*/ 1976 w 10000"/>
              <a:gd name="connsiteY64" fmla="*/ 4014 h 10240"/>
              <a:gd name="connsiteX65" fmla="*/ 1767 w 10000"/>
              <a:gd name="connsiteY65" fmla="*/ 4014 h 10240"/>
              <a:gd name="connsiteX66" fmla="*/ 1453 w 10000"/>
              <a:gd name="connsiteY66" fmla="*/ 4014 h 10240"/>
              <a:gd name="connsiteX67" fmla="*/ 1257 w 10000"/>
              <a:gd name="connsiteY67" fmla="*/ 4301 h 10240"/>
              <a:gd name="connsiteX68" fmla="*/ 1152 w 10000"/>
              <a:gd name="connsiteY68" fmla="*/ 4301 h 10240"/>
              <a:gd name="connsiteX69" fmla="*/ 1047 w 10000"/>
              <a:gd name="connsiteY69" fmla="*/ 4301 h 10240"/>
              <a:gd name="connsiteX70" fmla="*/ 942 w 10000"/>
              <a:gd name="connsiteY70" fmla="*/ 4301 h 10240"/>
              <a:gd name="connsiteX71" fmla="*/ 838 w 10000"/>
              <a:gd name="connsiteY71" fmla="*/ 4301 h 10240"/>
              <a:gd name="connsiteX72" fmla="*/ 733 w 10000"/>
              <a:gd name="connsiteY72" fmla="*/ 4301 h 10240"/>
              <a:gd name="connsiteX73" fmla="*/ 628 w 10000"/>
              <a:gd name="connsiteY73" fmla="*/ 4301 h 10240"/>
              <a:gd name="connsiteX74" fmla="*/ 314 w 10000"/>
              <a:gd name="connsiteY74" fmla="*/ 3728 h 10240"/>
              <a:gd name="connsiteX75" fmla="*/ 209 w 10000"/>
              <a:gd name="connsiteY75" fmla="*/ 3441 h 10240"/>
              <a:gd name="connsiteX76" fmla="*/ 105 w 10000"/>
              <a:gd name="connsiteY76" fmla="*/ 3154 h 10240"/>
              <a:gd name="connsiteX77" fmla="*/ 0 w 10000"/>
              <a:gd name="connsiteY77" fmla="*/ 3154 h 10240"/>
              <a:gd name="connsiteX78" fmla="*/ 0 w 10000"/>
              <a:gd name="connsiteY78" fmla="*/ 2867 h 10240"/>
              <a:gd name="connsiteX79" fmla="*/ 0 w 10000"/>
              <a:gd name="connsiteY79" fmla="*/ 2867 h 10240"/>
              <a:gd name="connsiteX80" fmla="*/ 105 w 10000"/>
              <a:gd name="connsiteY80" fmla="*/ 2581 h 10240"/>
              <a:gd name="connsiteX81" fmla="*/ 209 w 10000"/>
              <a:gd name="connsiteY81" fmla="*/ 2581 h 10240"/>
              <a:gd name="connsiteX82" fmla="*/ 314 w 10000"/>
              <a:gd name="connsiteY82" fmla="*/ 2581 h 10240"/>
              <a:gd name="connsiteX83" fmla="*/ 419 w 10000"/>
              <a:gd name="connsiteY83" fmla="*/ 2581 h 10240"/>
              <a:gd name="connsiteX84" fmla="*/ 524 w 10000"/>
              <a:gd name="connsiteY84" fmla="*/ 2581 h 10240"/>
              <a:gd name="connsiteX85" fmla="*/ 733 w 10000"/>
              <a:gd name="connsiteY85" fmla="*/ 2581 h 10240"/>
              <a:gd name="connsiteX86" fmla="*/ 942 w 10000"/>
              <a:gd name="connsiteY86" fmla="*/ 2581 h 10240"/>
              <a:gd name="connsiteX87" fmla="*/ 1152 w 10000"/>
              <a:gd name="connsiteY87" fmla="*/ 2581 h 10240"/>
              <a:gd name="connsiteX88" fmla="*/ 1453 w 10000"/>
              <a:gd name="connsiteY88" fmla="*/ 2581 h 10240"/>
              <a:gd name="connsiteX89" fmla="*/ 1767 w 10000"/>
              <a:gd name="connsiteY89" fmla="*/ 2581 h 10240"/>
              <a:gd name="connsiteX90" fmla="*/ 2186 w 10000"/>
              <a:gd name="connsiteY90" fmla="*/ 2294 h 10240"/>
              <a:gd name="connsiteX91" fmla="*/ 2186 w 10000"/>
              <a:gd name="connsiteY91" fmla="*/ 2294 h 10240"/>
              <a:gd name="connsiteX0" fmla="*/ 2186 w 10000"/>
              <a:gd name="connsiteY0" fmla="*/ 2294 h 9427"/>
              <a:gd name="connsiteX1" fmla="*/ 3757 w 10000"/>
              <a:gd name="connsiteY1" fmla="*/ 2007 h 9427"/>
              <a:gd name="connsiteX2" fmla="*/ 5419 w 10000"/>
              <a:gd name="connsiteY2" fmla="*/ 1434 h 9427"/>
              <a:gd name="connsiteX3" fmla="*/ 5838 w 10000"/>
              <a:gd name="connsiteY3" fmla="*/ 1434 h 9427"/>
              <a:gd name="connsiteX4" fmla="*/ 6257 w 10000"/>
              <a:gd name="connsiteY4" fmla="*/ 1147 h 9427"/>
              <a:gd name="connsiteX5" fmla="*/ 6558 w 10000"/>
              <a:gd name="connsiteY5" fmla="*/ 1147 h 9427"/>
              <a:gd name="connsiteX6" fmla="*/ 6872 w 10000"/>
              <a:gd name="connsiteY6" fmla="*/ 1147 h 9427"/>
              <a:gd name="connsiteX7" fmla="*/ 7081 w 10000"/>
              <a:gd name="connsiteY7" fmla="*/ 860 h 9427"/>
              <a:gd name="connsiteX8" fmla="*/ 7395 w 10000"/>
              <a:gd name="connsiteY8" fmla="*/ 860 h 9427"/>
              <a:gd name="connsiteX9" fmla="*/ 7500 w 10000"/>
              <a:gd name="connsiteY9" fmla="*/ 860 h 9427"/>
              <a:gd name="connsiteX10" fmla="*/ 7709 w 10000"/>
              <a:gd name="connsiteY10" fmla="*/ 860 h 9427"/>
              <a:gd name="connsiteX11" fmla="*/ 7919 w 10000"/>
              <a:gd name="connsiteY11" fmla="*/ 573 h 9427"/>
              <a:gd name="connsiteX12" fmla="*/ 8128 w 10000"/>
              <a:gd name="connsiteY12" fmla="*/ 573 h 9427"/>
              <a:gd name="connsiteX13" fmla="*/ 8338 w 10000"/>
              <a:gd name="connsiteY13" fmla="*/ 573 h 9427"/>
              <a:gd name="connsiteX14" fmla="*/ 8442 w 10000"/>
              <a:gd name="connsiteY14" fmla="*/ 287 h 9427"/>
              <a:gd name="connsiteX15" fmla="*/ 8547 w 10000"/>
              <a:gd name="connsiteY15" fmla="*/ 0 h 9427"/>
              <a:gd name="connsiteX16" fmla="*/ 8757 w 10000"/>
              <a:gd name="connsiteY16" fmla="*/ 0 h 9427"/>
              <a:gd name="connsiteX17" fmla="*/ 8848 w 10000"/>
              <a:gd name="connsiteY17" fmla="*/ 287 h 9427"/>
              <a:gd name="connsiteX18" fmla="*/ 9058 w 10000"/>
              <a:gd name="connsiteY18" fmla="*/ 287 h 9427"/>
              <a:gd name="connsiteX19" fmla="*/ 9162 w 10000"/>
              <a:gd name="connsiteY19" fmla="*/ 573 h 9427"/>
              <a:gd name="connsiteX20" fmla="*/ 9476 w 10000"/>
              <a:gd name="connsiteY20" fmla="*/ 860 h 9427"/>
              <a:gd name="connsiteX21" fmla="*/ 9686 w 10000"/>
              <a:gd name="connsiteY21" fmla="*/ 1434 h 9427"/>
              <a:gd name="connsiteX22" fmla="*/ 9895 w 10000"/>
              <a:gd name="connsiteY22" fmla="*/ 1720 h 9427"/>
              <a:gd name="connsiteX23" fmla="*/ 10000 w 10000"/>
              <a:gd name="connsiteY23" fmla="*/ 2007 h 9427"/>
              <a:gd name="connsiteX24" fmla="*/ 10000 w 10000"/>
              <a:gd name="connsiteY24" fmla="*/ 2007 h 9427"/>
              <a:gd name="connsiteX25" fmla="*/ 10000 w 10000"/>
              <a:gd name="connsiteY25" fmla="*/ 2294 h 9427"/>
              <a:gd name="connsiteX26" fmla="*/ 9895 w 10000"/>
              <a:gd name="connsiteY26" fmla="*/ 2581 h 9427"/>
              <a:gd name="connsiteX27" fmla="*/ 9895 w 10000"/>
              <a:gd name="connsiteY27" fmla="*/ 2581 h 9427"/>
              <a:gd name="connsiteX28" fmla="*/ 9791 w 10000"/>
              <a:gd name="connsiteY28" fmla="*/ 2581 h 9427"/>
              <a:gd name="connsiteX29" fmla="*/ 9686 w 10000"/>
              <a:gd name="connsiteY29" fmla="*/ 2867 h 9427"/>
              <a:gd name="connsiteX30" fmla="*/ 9581 w 10000"/>
              <a:gd name="connsiteY30" fmla="*/ 3441 h 9427"/>
              <a:gd name="connsiteX31" fmla="*/ 9476 w 10000"/>
              <a:gd name="connsiteY31" fmla="*/ 3728 h 9427"/>
              <a:gd name="connsiteX32" fmla="*/ 9476 w 10000"/>
              <a:gd name="connsiteY32" fmla="*/ 4588 h 9427"/>
              <a:gd name="connsiteX33" fmla="*/ 9372 w 10000"/>
              <a:gd name="connsiteY33" fmla="*/ 5126 h 9427"/>
              <a:gd name="connsiteX34" fmla="*/ 9267 w 10000"/>
              <a:gd name="connsiteY34" fmla="*/ 5986 h 9427"/>
              <a:gd name="connsiteX35" fmla="*/ 9058 w 10000"/>
              <a:gd name="connsiteY35" fmla="*/ 7420 h 9427"/>
              <a:gd name="connsiteX36" fmla="*/ 8953 w 10000"/>
              <a:gd name="connsiteY36" fmla="*/ 8280 h 9427"/>
              <a:gd name="connsiteX37" fmla="*/ 8757 w 10000"/>
              <a:gd name="connsiteY37" fmla="*/ 8853 h 9427"/>
              <a:gd name="connsiteX38" fmla="*/ 8652 w 10000"/>
              <a:gd name="connsiteY38" fmla="*/ 9427 h 9427"/>
              <a:gd name="connsiteX39" fmla="*/ 8233 w 10000"/>
              <a:gd name="connsiteY39" fmla="*/ 6273 h 9427"/>
              <a:gd name="connsiteX40" fmla="*/ 8338 w 10000"/>
              <a:gd name="connsiteY40" fmla="*/ 5986 h 9427"/>
              <a:gd name="connsiteX41" fmla="*/ 8338 w 10000"/>
              <a:gd name="connsiteY41" fmla="*/ 5412 h 9427"/>
              <a:gd name="connsiteX42" fmla="*/ 8442 w 10000"/>
              <a:gd name="connsiteY42" fmla="*/ 4588 h 9427"/>
              <a:gd name="connsiteX43" fmla="*/ 8547 w 10000"/>
              <a:gd name="connsiteY43" fmla="*/ 3441 h 9427"/>
              <a:gd name="connsiteX44" fmla="*/ 8652 w 10000"/>
              <a:gd name="connsiteY44" fmla="*/ 2867 h 9427"/>
              <a:gd name="connsiteX45" fmla="*/ 8652 w 10000"/>
              <a:gd name="connsiteY45" fmla="*/ 2294 h 9427"/>
              <a:gd name="connsiteX46" fmla="*/ 8652 w 10000"/>
              <a:gd name="connsiteY46" fmla="*/ 2007 h 9427"/>
              <a:gd name="connsiteX47" fmla="*/ 8652 w 10000"/>
              <a:gd name="connsiteY47" fmla="*/ 2007 h 9427"/>
              <a:gd name="connsiteX48" fmla="*/ 8547 w 10000"/>
              <a:gd name="connsiteY48" fmla="*/ 2007 h 9427"/>
              <a:gd name="connsiteX49" fmla="*/ 8338 w 10000"/>
              <a:gd name="connsiteY49" fmla="*/ 2007 h 9427"/>
              <a:gd name="connsiteX50" fmla="*/ 8128 w 10000"/>
              <a:gd name="connsiteY50" fmla="*/ 2007 h 9427"/>
              <a:gd name="connsiteX51" fmla="*/ 7814 w 10000"/>
              <a:gd name="connsiteY51" fmla="*/ 2007 h 9427"/>
              <a:gd name="connsiteX52" fmla="*/ 7500 w 10000"/>
              <a:gd name="connsiteY52" fmla="*/ 2007 h 9427"/>
              <a:gd name="connsiteX53" fmla="*/ 7081 w 10000"/>
              <a:gd name="connsiteY53" fmla="*/ 2294 h 9427"/>
              <a:gd name="connsiteX54" fmla="*/ 6453 w 10000"/>
              <a:gd name="connsiteY54" fmla="*/ 2294 h 9427"/>
              <a:gd name="connsiteX55" fmla="*/ 5942 w 10000"/>
              <a:gd name="connsiteY55" fmla="*/ 2294 h 9427"/>
              <a:gd name="connsiteX56" fmla="*/ 5419 w 10000"/>
              <a:gd name="connsiteY56" fmla="*/ 2581 h 9427"/>
              <a:gd name="connsiteX57" fmla="*/ 4895 w 10000"/>
              <a:gd name="connsiteY57" fmla="*/ 2867 h 9427"/>
              <a:gd name="connsiteX58" fmla="*/ 4476 w 10000"/>
              <a:gd name="connsiteY58" fmla="*/ 2867 h 9427"/>
              <a:gd name="connsiteX59" fmla="*/ 4058 w 10000"/>
              <a:gd name="connsiteY59" fmla="*/ 3154 h 9427"/>
              <a:gd name="connsiteX60" fmla="*/ 3547 w 10000"/>
              <a:gd name="connsiteY60" fmla="*/ 3441 h 9427"/>
              <a:gd name="connsiteX61" fmla="*/ 2919 w 10000"/>
              <a:gd name="connsiteY61" fmla="*/ 3441 h 9427"/>
              <a:gd name="connsiteX62" fmla="*/ 2291 w 10000"/>
              <a:gd name="connsiteY62" fmla="*/ 3728 h 9427"/>
              <a:gd name="connsiteX63" fmla="*/ 1976 w 10000"/>
              <a:gd name="connsiteY63" fmla="*/ 4014 h 9427"/>
              <a:gd name="connsiteX64" fmla="*/ 1767 w 10000"/>
              <a:gd name="connsiteY64" fmla="*/ 4014 h 9427"/>
              <a:gd name="connsiteX65" fmla="*/ 1453 w 10000"/>
              <a:gd name="connsiteY65" fmla="*/ 4014 h 9427"/>
              <a:gd name="connsiteX66" fmla="*/ 1257 w 10000"/>
              <a:gd name="connsiteY66" fmla="*/ 4301 h 9427"/>
              <a:gd name="connsiteX67" fmla="*/ 1152 w 10000"/>
              <a:gd name="connsiteY67" fmla="*/ 4301 h 9427"/>
              <a:gd name="connsiteX68" fmla="*/ 1047 w 10000"/>
              <a:gd name="connsiteY68" fmla="*/ 4301 h 9427"/>
              <a:gd name="connsiteX69" fmla="*/ 942 w 10000"/>
              <a:gd name="connsiteY69" fmla="*/ 4301 h 9427"/>
              <a:gd name="connsiteX70" fmla="*/ 838 w 10000"/>
              <a:gd name="connsiteY70" fmla="*/ 4301 h 9427"/>
              <a:gd name="connsiteX71" fmla="*/ 733 w 10000"/>
              <a:gd name="connsiteY71" fmla="*/ 4301 h 9427"/>
              <a:gd name="connsiteX72" fmla="*/ 628 w 10000"/>
              <a:gd name="connsiteY72" fmla="*/ 4301 h 9427"/>
              <a:gd name="connsiteX73" fmla="*/ 314 w 10000"/>
              <a:gd name="connsiteY73" fmla="*/ 3728 h 9427"/>
              <a:gd name="connsiteX74" fmla="*/ 209 w 10000"/>
              <a:gd name="connsiteY74" fmla="*/ 3441 h 9427"/>
              <a:gd name="connsiteX75" fmla="*/ 105 w 10000"/>
              <a:gd name="connsiteY75" fmla="*/ 3154 h 9427"/>
              <a:gd name="connsiteX76" fmla="*/ 0 w 10000"/>
              <a:gd name="connsiteY76" fmla="*/ 3154 h 9427"/>
              <a:gd name="connsiteX77" fmla="*/ 0 w 10000"/>
              <a:gd name="connsiteY77" fmla="*/ 2867 h 9427"/>
              <a:gd name="connsiteX78" fmla="*/ 0 w 10000"/>
              <a:gd name="connsiteY78" fmla="*/ 2867 h 9427"/>
              <a:gd name="connsiteX79" fmla="*/ 105 w 10000"/>
              <a:gd name="connsiteY79" fmla="*/ 2581 h 9427"/>
              <a:gd name="connsiteX80" fmla="*/ 209 w 10000"/>
              <a:gd name="connsiteY80" fmla="*/ 2581 h 9427"/>
              <a:gd name="connsiteX81" fmla="*/ 314 w 10000"/>
              <a:gd name="connsiteY81" fmla="*/ 2581 h 9427"/>
              <a:gd name="connsiteX82" fmla="*/ 419 w 10000"/>
              <a:gd name="connsiteY82" fmla="*/ 2581 h 9427"/>
              <a:gd name="connsiteX83" fmla="*/ 524 w 10000"/>
              <a:gd name="connsiteY83" fmla="*/ 2581 h 9427"/>
              <a:gd name="connsiteX84" fmla="*/ 733 w 10000"/>
              <a:gd name="connsiteY84" fmla="*/ 2581 h 9427"/>
              <a:gd name="connsiteX85" fmla="*/ 942 w 10000"/>
              <a:gd name="connsiteY85" fmla="*/ 2581 h 9427"/>
              <a:gd name="connsiteX86" fmla="*/ 1152 w 10000"/>
              <a:gd name="connsiteY86" fmla="*/ 2581 h 9427"/>
              <a:gd name="connsiteX87" fmla="*/ 1453 w 10000"/>
              <a:gd name="connsiteY87" fmla="*/ 2581 h 9427"/>
              <a:gd name="connsiteX88" fmla="*/ 1767 w 10000"/>
              <a:gd name="connsiteY88" fmla="*/ 2581 h 9427"/>
              <a:gd name="connsiteX89" fmla="*/ 2186 w 10000"/>
              <a:gd name="connsiteY89" fmla="*/ 2294 h 9427"/>
              <a:gd name="connsiteX90" fmla="*/ 2186 w 10000"/>
              <a:gd name="connsiteY90" fmla="*/ 2294 h 9427"/>
              <a:gd name="connsiteX0" fmla="*/ 2186 w 10000"/>
              <a:gd name="connsiteY0" fmla="*/ 2433 h 9391"/>
              <a:gd name="connsiteX1" fmla="*/ 3757 w 10000"/>
              <a:gd name="connsiteY1" fmla="*/ 2129 h 9391"/>
              <a:gd name="connsiteX2" fmla="*/ 5419 w 10000"/>
              <a:gd name="connsiteY2" fmla="*/ 1521 h 9391"/>
              <a:gd name="connsiteX3" fmla="*/ 5838 w 10000"/>
              <a:gd name="connsiteY3" fmla="*/ 1521 h 9391"/>
              <a:gd name="connsiteX4" fmla="*/ 6257 w 10000"/>
              <a:gd name="connsiteY4" fmla="*/ 1217 h 9391"/>
              <a:gd name="connsiteX5" fmla="*/ 6558 w 10000"/>
              <a:gd name="connsiteY5" fmla="*/ 1217 h 9391"/>
              <a:gd name="connsiteX6" fmla="*/ 6872 w 10000"/>
              <a:gd name="connsiteY6" fmla="*/ 1217 h 9391"/>
              <a:gd name="connsiteX7" fmla="*/ 7081 w 10000"/>
              <a:gd name="connsiteY7" fmla="*/ 912 h 9391"/>
              <a:gd name="connsiteX8" fmla="*/ 7395 w 10000"/>
              <a:gd name="connsiteY8" fmla="*/ 912 h 9391"/>
              <a:gd name="connsiteX9" fmla="*/ 7500 w 10000"/>
              <a:gd name="connsiteY9" fmla="*/ 912 h 9391"/>
              <a:gd name="connsiteX10" fmla="*/ 7709 w 10000"/>
              <a:gd name="connsiteY10" fmla="*/ 912 h 9391"/>
              <a:gd name="connsiteX11" fmla="*/ 7919 w 10000"/>
              <a:gd name="connsiteY11" fmla="*/ 608 h 9391"/>
              <a:gd name="connsiteX12" fmla="*/ 8128 w 10000"/>
              <a:gd name="connsiteY12" fmla="*/ 608 h 9391"/>
              <a:gd name="connsiteX13" fmla="*/ 8338 w 10000"/>
              <a:gd name="connsiteY13" fmla="*/ 608 h 9391"/>
              <a:gd name="connsiteX14" fmla="*/ 8442 w 10000"/>
              <a:gd name="connsiteY14" fmla="*/ 304 h 9391"/>
              <a:gd name="connsiteX15" fmla="*/ 8547 w 10000"/>
              <a:gd name="connsiteY15" fmla="*/ 0 h 9391"/>
              <a:gd name="connsiteX16" fmla="*/ 8757 w 10000"/>
              <a:gd name="connsiteY16" fmla="*/ 0 h 9391"/>
              <a:gd name="connsiteX17" fmla="*/ 8848 w 10000"/>
              <a:gd name="connsiteY17" fmla="*/ 304 h 9391"/>
              <a:gd name="connsiteX18" fmla="*/ 9058 w 10000"/>
              <a:gd name="connsiteY18" fmla="*/ 304 h 9391"/>
              <a:gd name="connsiteX19" fmla="*/ 9162 w 10000"/>
              <a:gd name="connsiteY19" fmla="*/ 608 h 9391"/>
              <a:gd name="connsiteX20" fmla="*/ 9476 w 10000"/>
              <a:gd name="connsiteY20" fmla="*/ 912 h 9391"/>
              <a:gd name="connsiteX21" fmla="*/ 9686 w 10000"/>
              <a:gd name="connsiteY21" fmla="*/ 1521 h 9391"/>
              <a:gd name="connsiteX22" fmla="*/ 9895 w 10000"/>
              <a:gd name="connsiteY22" fmla="*/ 1825 h 9391"/>
              <a:gd name="connsiteX23" fmla="*/ 10000 w 10000"/>
              <a:gd name="connsiteY23" fmla="*/ 2129 h 9391"/>
              <a:gd name="connsiteX24" fmla="*/ 10000 w 10000"/>
              <a:gd name="connsiteY24" fmla="*/ 2129 h 9391"/>
              <a:gd name="connsiteX25" fmla="*/ 10000 w 10000"/>
              <a:gd name="connsiteY25" fmla="*/ 2433 h 9391"/>
              <a:gd name="connsiteX26" fmla="*/ 9895 w 10000"/>
              <a:gd name="connsiteY26" fmla="*/ 2738 h 9391"/>
              <a:gd name="connsiteX27" fmla="*/ 9895 w 10000"/>
              <a:gd name="connsiteY27" fmla="*/ 2738 h 9391"/>
              <a:gd name="connsiteX28" fmla="*/ 9791 w 10000"/>
              <a:gd name="connsiteY28" fmla="*/ 2738 h 9391"/>
              <a:gd name="connsiteX29" fmla="*/ 9686 w 10000"/>
              <a:gd name="connsiteY29" fmla="*/ 3041 h 9391"/>
              <a:gd name="connsiteX30" fmla="*/ 9581 w 10000"/>
              <a:gd name="connsiteY30" fmla="*/ 3650 h 9391"/>
              <a:gd name="connsiteX31" fmla="*/ 9476 w 10000"/>
              <a:gd name="connsiteY31" fmla="*/ 3955 h 9391"/>
              <a:gd name="connsiteX32" fmla="*/ 9476 w 10000"/>
              <a:gd name="connsiteY32" fmla="*/ 4867 h 9391"/>
              <a:gd name="connsiteX33" fmla="*/ 9372 w 10000"/>
              <a:gd name="connsiteY33" fmla="*/ 5438 h 9391"/>
              <a:gd name="connsiteX34" fmla="*/ 9267 w 10000"/>
              <a:gd name="connsiteY34" fmla="*/ 6350 h 9391"/>
              <a:gd name="connsiteX35" fmla="*/ 9058 w 10000"/>
              <a:gd name="connsiteY35" fmla="*/ 7871 h 9391"/>
              <a:gd name="connsiteX36" fmla="*/ 8953 w 10000"/>
              <a:gd name="connsiteY36" fmla="*/ 8783 h 9391"/>
              <a:gd name="connsiteX37" fmla="*/ 8757 w 10000"/>
              <a:gd name="connsiteY37" fmla="*/ 9391 h 9391"/>
              <a:gd name="connsiteX38" fmla="*/ 8233 w 10000"/>
              <a:gd name="connsiteY38" fmla="*/ 6654 h 9391"/>
              <a:gd name="connsiteX39" fmla="*/ 8338 w 10000"/>
              <a:gd name="connsiteY39" fmla="*/ 6350 h 9391"/>
              <a:gd name="connsiteX40" fmla="*/ 8338 w 10000"/>
              <a:gd name="connsiteY40" fmla="*/ 5741 h 9391"/>
              <a:gd name="connsiteX41" fmla="*/ 8442 w 10000"/>
              <a:gd name="connsiteY41" fmla="*/ 4867 h 9391"/>
              <a:gd name="connsiteX42" fmla="*/ 8547 w 10000"/>
              <a:gd name="connsiteY42" fmla="*/ 3650 h 9391"/>
              <a:gd name="connsiteX43" fmla="*/ 8652 w 10000"/>
              <a:gd name="connsiteY43" fmla="*/ 3041 h 9391"/>
              <a:gd name="connsiteX44" fmla="*/ 8652 w 10000"/>
              <a:gd name="connsiteY44" fmla="*/ 2433 h 9391"/>
              <a:gd name="connsiteX45" fmla="*/ 8652 w 10000"/>
              <a:gd name="connsiteY45" fmla="*/ 2129 h 9391"/>
              <a:gd name="connsiteX46" fmla="*/ 8652 w 10000"/>
              <a:gd name="connsiteY46" fmla="*/ 2129 h 9391"/>
              <a:gd name="connsiteX47" fmla="*/ 8547 w 10000"/>
              <a:gd name="connsiteY47" fmla="*/ 2129 h 9391"/>
              <a:gd name="connsiteX48" fmla="*/ 8338 w 10000"/>
              <a:gd name="connsiteY48" fmla="*/ 2129 h 9391"/>
              <a:gd name="connsiteX49" fmla="*/ 8128 w 10000"/>
              <a:gd name="connsiteY49" fmla="*/ 2129 h 9391"/>
              <a:gd name="connsiteX50" fmla="*/ 7814 w 10000"/>
              <a:gd name="connsiteY50" fmla="*/ 2129 h 9391"/>
              <a:gd name="connsiteX51" fmla="*/ 7500 w 10000"/>
              <a:gd name="connsiteY51" fmla="*/ 2129 h 9391"/>
              <a:gd name="connsiteX52" fmla="*/ 7081 w 10000"/>
              <a:gd name="connsiteY52" fmla="*/ 2433 h 9391"/>
              <a:gd name="connsiteX53" fmla="*/ 6453 w 10000"/>
              <a:gd name="connsiteY53" fmla="*/ 2433 h 9391"/>
              <a:gd name="connsiteX54" fmla="*/ 5942 w 10000"/>
              <a:gd name="connsiteY54" fmla="*/ 2433 h 9391"/>
              <a:gd name="connsiteX55" fmla="*/ 5419 w 10000"/>
              <a:gd name="connsiteY55" fmla="*/ 2738 h 9391"/>
              <a:gd name="connsiteX56" fmla="*/ 4895 w 10000"/>
              <a:gd name="connsiteY56" fmla="*/ 3041 h 9391"/>
              <a:gd name="connsiteX57" fmla="*/ 4476 w 10000"/>
              <a:gd name="connsiteY57" fmla="*/ 3041 h 9391"/>
              <a:gd name="connsiteX58" fmla="*/ 4058 w 10000"/>
              <a:gd name="connsiteY58" fmla="*/ 3346 h 9391"/>
              <a:gd name="connsiteX59" fmla="*/ 3547 w 10000"/>
              <a:gd name="connsiteY59" fmla="*/ 3650 h 9391"/>
              <a:gd name="connsiteX60" fmla="*/ 2919 w 10000"/>
              <a:gd name="connsiteY60" fmla="*/ 3650 h 9391"/>
              <a:gd name="connsiteX61" fmla="*/ 2291 w 10000"/>
              <a:gd name="connsiteY61" fmla="*/ 3955 h 9391"/>
              <a:gd name="connsiteX62" fmla="*/ 1976 w 10000"/>
              <a:gd name="connsiteY62" fmla="*/ 4258 h 9391"/>
              <a:gd name="connsiteX63" fmla="*/ 1767 w 10000"/>
              <a:gd name="connsiteY63" fmla="*/ 4258 h 9391"/>
              <a:gd name="connsiteX64" fmla="*/ 1453 w 10000"/>
              <a:gd name="connsiteY64" fmla="*/ 4258 h 9391"/>
              <a:gd name="connsiteX65" fmla="*/ 1257 w 10000"/>
              <a:gd name="connsiteY65" fmla="*/ 4562 h 9391"/>
              <a:gd name="connsiteX66" fmla="*/ 1152 w 10000"/>
              <a:gd name="connsiteY66" fmla="*/ 4562 h 9391"/>
              <a:gd name="connsiteX67" fmla="*/ 1047 w 10000"/>
              <a:gd name="connsiteY67" fmla="*/ 4562 h 9391"/>
              <a:gd name="connsiteX68" fmla="*/ 942 w 10000"/>
              <a:gd name="connsiteY68" fmla="*/ 4562 h 9391"/>
              <a:gd name="connsiteX69" fmla="*/ 838 w 10000"/>
              <a:gd name="connsiteY69" fmla="*/ 4562 h 9391"/>
              <a:gd name="connsiteX70" fmla="*/ 733 w 10000"/>
              <a:gd name="connsiteY70" fmla="*/ 4562 h 9391"/>
              <a:gd name="connsiteX71" fmla="*/ 628 w 10000"/>
              <a:gd name="connsiteY71" fmla="*/ 4562 h 9391"/>
              <a:gd name="connsiteX72" fmla="*/ 314 w 10000"/>
              <a:gd name="connsiteY72" fmla="*/ 3955 h 9391"/>
              <a:gd name="connsiteX73" fmla="*/ 209 w 10000"/>
              <a:gd name="connsiteY73" fmla="*/ 3650 h 9391"/>
              <a:gd name="connsiteX74" fmla="*/ 105 w 10000"/>
              <a:gd name="connsiteY74" fmla="*/ 3346 h 9391"/>
              <a:gd name="connsiteX75" fmla="*/ 0 w 10000"/>
              <a:gd name="connsiteY75" fmla="*/ 3346 h 9391"/>
              <a:gd name="connsiteX76" fmla="*/ 0 w 10000"/>
              <a:gd name="connsiteY76" fmla="*/ 3041 h 9391"/>
              <a:gd name="connsiteX77" fmla="*/ 0 w 10000"/>
              <a:gd name="connsiteY77" fmla="*/ 3041 h 9391"/>
              <a:gd name="connsiteX78" fmla="*/ 105 w 10000"/>
              <a:gd name="connsiteY78" fmla="*/ 2738 h 9391"/>
              <a:gd name="connsiteX79" fmla="*/ 209 w 10000"/>
              <a:gd name="connsiteY79" fmla="*/ 2738 h 9391"/>
              <a:gd name="connsiteX80" fmla="*/ 314 w 10000"/>
              <a:gd name="connsiteY80" fmla="*/ 2738 h 9391"/>
              <a:gd name="connsiteX81" fmla="*/ 419 w 10000"/>
              <a:gd name="connsiteY81" fmla="*/ 2738 h 9391"/>
              <a:gd name="connsiteX82" fmla="*/ 524 w 10000"/>
              <a:gd name="connsiteY82" fmla="*/ 2738 h 9391"/>
              <a:gd name="connsiteX83" fmla="*/ 733 w 10000"/>
              <a:gd name="connsiteY83" fmla="*/ 2738 h 9391"/>
              <a:gd name="connsiteX84" fmla="*/ 942 w 10000"/>
              <a:gd name="connsiteY84" fmla="*/ 2738 h 9391"/>
              <a:gd name="connsiteX85" fmla="*/ 1152 w 10000"/>
              <a:gd name="connsiteY85" fmla="*/ 2738 h 9391"/>
              <a:gd name="connsiteX86" fmla="*/ 1453 w 10000"/>
              <a:gd name="connsiteY86" fmla="*/ 2738 h 9391"/>
              <a:gd name="connsiteX87" fmla="*/ 1767 w 10000"/>
              <a:gd name="connsiteY87" fmla="*/ 2738 h 9391"/>
              <a:gd name="connsiteX88" fmla="*/ 2186 w 10000"/>
              <a:gd name="connsiteY88" fmla="*/ 2433 h 9391"/>
              <a:gd name="connsiteX89" fmla="*/ 2186 w 10000"/>
              <a:gd name="connsiteY89" fmla="*/ 2433 h 9391"/>
              <a:gd name="connsiteX0" fmla="*/ 2186 w 10000"/>
              <a:gd name="connsiteY0" fmla="*/ 2591 h 9353"/>
              <a:gd name="connsiteX1" fmla="*/ 3757 w 10000"/>
              <a:gd name="connsiteY1" fmla="*/ 2267 h 9353"/>
              <a:gd name="connsiteX2" fmla="*/ 5419 w 10000"/>
              <a:gd name="connsiteY2" fmla="*/ 1620 h 9353"/>
              <a:gd name="connsiteX3" fmla="*/ 5838 w 10000"/>
              <a:gd name="connsiteY3" fmla="*/ 1620 h 9353"/>
              <a:gd name="connsiteX4" fmla="*/ 6257 w 10000"/>
              <a:gd name="connsiteY4" fmla="*/ 1296 h 9353"/>
              <a:gd name="connsiteX5" fmla="*/ 6558 w 10000"/>
              <a:gd name="connsiteY5" fmla="*/ 1296 h 9353"/>
              <a:gd name="connsiteX6" fmla="*/ 6872 w 10000"/>
              <a:gd name="connsiteY6" fmla="*/ 1296 h 9353"/>
              <a:gd name="connsiteX7" fmla="*/ 7081 w 10000"/>
              <a:gd name="connsiteY7" fmla="*/ 971 h 9353"/>
              <a:gd name="connsiteX8" fmla="*/ 7395 w 10000"/>
              <a:gd name="connsiteY8" fmla="*/ 971 h 9353"/>
              <a:gd name="connsiteX9" fmla="*/ 7500 w 10000"/>
              <a:gd name="connsiteY9" fmla="*/ 971 h 9353"/>
              <a:gd name="connsiteX10" fmla="*/ 7709 w 10000"/>
              <a:gd name="connsiteY10" fmla="*/ 971 h 9353"/>
              <a:gd name="connsiteX11" fmla="*/ 7919 w 10000"/>
              <a:gd name="connsiteY11" fmla="*/ 647 h 9353"/>
              <a:gd name="connsiteX12" fmla="*/ 8128 w 10000"/>
              <a:gd name="connsiteY12" fmla="*/ 647 h 9353"/>
              <a:gd name="connsiteX13" fmla="*/ 8338 w 10000"/>
              <a:gd name="connsiteY13" fmla="*/ 647 h 9353"/>
              <a:gd name="connsiteX14" fmla="*/ 8442 w 10000"/>
              <a:gd name="connsiteY14" fmla="*/ 324 h 9353"/>
              <a:gd name="connsiteX15" fmla="*/ 8547 w 10000"/>
              <a:gd name="connsiteY15" fmla="*/ 0 h 9353"/>
              <a:gd name="connsiteX16" fmla="*/ 8757 w 10000"/>
              <a:gd name="connsiteY16" fmla="*/ 0 h 9353"/>
              <a:gd name="connsiteX17" fmla="*/ 8848 w 10000"/>
              <a:gd name="connsiteY17" fmla="*/ 324 h 9353"/>
              <a:gd name="connsiteX18" fmla="*/ 9058 w 10000"/>
              <a:gd name="connsiteY18" fmla="*/ 324 h 9353"/>
              <a:gd name="connsiteX19" fmla="*/ 9162 w 10000"/>
              <a:gd name="connsiteY19" fmla="*/ 647 h 9353"/>
              <a:gd name="connsiteX20" fmla="*/ 9476 w 10000"/>
              <a:gd name="connsiteY20" fmla="*/ 971 h 9353"/>
              <a:gd name="connsiteX21" fmla="*/ 9686 w 10000"/>
              <a:gd name="connsiteY21" fmla="*/ 1620 h 9353"/>
              <a:gd name="connsiteX22" fmla="*/ 9895 w 10000"/>
              <a:gd name="connsiteY22" fmla="*/ 1943 h 9353"/>
              <a:gd name="connsiteX23" fmla="*/ 10000 w 10000"/>
              <a:gd name="connsiteY23" fmla="*/ 2267 h 9353"/>
              <a:gd name="connsiteX24" fmla="*/ 10000 w 10000"/>
              <a:gd name="connsiteY24" fmla="*/ 2267 h 9353"/>
              <a:gd name="connsiteX25" fmla="*/ 10000 w 10000"/>
              <a:gd name="connsiteY25" fmla="*/ 2591 h 9353"/>
              <a:gd name="connsiteX26" fmla="*/ 9895 w 10000"/>
              <a:gd name="connsiteY26" fmla="*/ 2916 h 9353"/>
              <a:gd name="connsiteX27" fmla="*/ 9895 w 10000"/>
              <a:gd name="connsiteY27" fmla="*/ 2916 h 9353"/>
              <a:gd name="connsiteX28" fmla="*/ 9791 w 10000"/>
              <a:gd name="connsiteY28" fmla="*/ 2916 h 9353"/>
              <a:gd name="connsiteX29" fmla="*/ 9686 w 10000"/>
              <a:gd name="connsiteY29" fmla="*/ 3238 h 9353"/>
              <a:gd name="connsiteX30" fmla="*/ 9581 w 10000"/>
              <a:gd name="connsiteY30" fmla="*/ 3887 h 9353"/>
              <a:gd name="connsiteX31" fmla="*/ 9476 w 10000"/>
              <a:gd name="connsiteY31" fmla="*/ 4211 h 9353"/>
              <a:gd name="connsiteX32" fmla="*/ 9476 w 10000"/>
              <a:gd name="connsiteY32" fmla="*/ 5183 h 9353"/>
              <a:gd name="connsiteX33" fmla="*/ 9372 w 10000"/>
              <a:gd name="connsiteY33" fmla="*/ 5791 h 9353"/>
              <a:gd name="connsiteX34" fmla="*/ 9267 w 10000"/>
              <a:gd name="connsiteY34" fmla="*/ 6762 h 9353"/>
              <a:gd name="connsiteX35" fmla="*/ 9058 w 10000"/>
              <a:gd name="connsiteY35" fmla="*/ 8381 h 9353"/>
              <a:gd name="connsiteX36" fmla="*/ 8953 w 10000"/>
              <a:gd name="connsiteY36" fmla="*/ 9353 h 9353"/>
              <a:gd name="connsiteX37" fmla="*/ 8233 w 10000"/>
              <a:gd name="connsiteY37" fmla="*/ 7086 h 9353"/>
              <a:gd name="connsiteX38" fmla="*/ 8338 w 10000"/>
              <a:gd name="connsiteY38" fmla="*/ 6762 h 9353"/>
              <a:gd name="connsiteX39" fmla="*/ 8338 w 10000"/>
              <a:gd name="connsiteY39" fmla="*/ 6113 h 9353"/>
              <a:gd name="connsiteX40" fmla="*/ 8442 w 10000"/>
              <a:gd name="connsiteY40" fmla="*/ 5183 h 9353"/>
              <a:gd name="connsiteX41" fmla="*/ 8547 w 10000"/>
              <a:gd name="connsiteY41" fmla="*/ 3887 h 9353"/>
              <a:gd name="connsiteX42" fmla="*/ 8652 w 10000"/>
              <a:gd name="connsiteY42" fmla="*/ 3238 h 9353"/>
              <a:gd name="connsiteX43" fmla="*/ 8652 w 10000"/>
              <a:gd name="connsiteY43" fmla="*/ 2591 h 9353"/>
              <a:gd name="connsiteX44" fmla="*/ 8652 w 10000"/>
              <a:gd name="connsiteY44" fmla="*/ 2267 h 9353"/>
              <a:gd name="connsiteX45" fmla="*/ 8652 w 10000"/>
              <a:gd name="connsiteY45" fmla="*/ 2267 h 9353"/>
              <a:gd name="connsiteX46" fmla="*/ 8547 w 10000"/>
              <a:gd name="connsiteY46" fmla="*/ 2267 h 9353"/>
              <a:gd name="connsiteX47" fmla="*/ 8338 w 10000"/>
              <a:gd name="connsiteY47" fmla="*/ 2267 h 9353"/>
              <a:gd name="connsiteX48" fmla="*/ 8128 w 10000"/>
              <a:gd name="connsiteY48" fmla="*/ 2267 h 9353"/>
              <a:gd name="connsiteX49" fmla="*/ 7814 w 10000"/>
              <a:gd name="connsiteY49" fmla="*/ 2267 h 9353"/>
              <a:gd name="connsiteX50" fmla="*/ 7500 w 10000"/>
              <a:gd name="connsiteY50" fmla="*/ 2267 h 9353"/>
              <a:gd name="connsiteX51" fmla="*/ 7081 w 10000"/>
              <a:gd name="connsiteY51" fmla="*/ 2591 h 9353"/>
              <a:gd name="connsiteX52" fmla="*/ 6453 w 10000"/>
              <a:gd name="connsiteY52" fmla="*/ 2591 h 9353"/>
              <a:gd name="connsiteX53" fmla="*/ 5942 w 10000"/>
              <a:gd name="connsiteY53" fmla="*/ 2591 h 9353"/>
              <a:gd name="connsiteX54" fmla="*/ 5419 w 10000"/>
              <a:gd name="connsiteY54" fmla="*/ 2916 h 9353"/>
              <a:gd name="connsiteX55" fmla="*/ 4895 w 10000"/>
              <a:gd name="connsiteY55" fmla="*/ 3238 h 9353"/>
              <a:gd name="connsiteX56" fmla="*/ 4476 w 10000"/>
              <a:gd name="connsiteY56" fmla="*/ 3238 h 9353"/>
              <a:gd name="connsiteX57" fmla="*/ 4058 w 10000"/>
              <a:gd name="connsiteY57" fmla="*/ 3563 h 9353"/>
              <a:gd name="connsiteX58" fmla="*/ 3547 w 10000"/>
              <a:gd name="connsiteY58" fmla="*/ 3887 h 9353"/>
              <a:gd name="connsiteX59" fmla="*/ 2919 w 10000"/>
              <a:gd name="connsiteY59" fmla="*/ 3887 h 9353"/>
              <a:gd name="connsiteX60" fmla="*/ 2291 w 10000"/>
              <a:gd name="connsiteY60" fmla="*/ 4211 h 9353"/>
              <a:gd name="connsiteX61" fmla="*/ 1976 w 10000"/>
              <a:gd name="connsiteY61" fmla="*/ 4534 h 9353"/>
              <a:gd name="connsiteX62" fmla="*/ 1767 w 10000"/>
              <a:gd name="connsiteY62" fmla="*/ 4534 h 9353"/>
              <a:gd name="connsiteX63" fmla="*/ 1453 w 10000"/>
              <a:gd name="connsiteY63" fmla="*/ 4534 h 9353"/>
              <a:gd name="connsiteX64" fmla="*/ 1257 w 10000"/>
              <a:gd name="connsiteY64" fmla="*/ 4858 h 9353"/>
              <a:gd name="connsiteX65" fmla="*/ 1152 w 10000"/>
              <a:gd name="connsiteY65" fmla="*/ 4858 h 9353"/>
              <a:gd name="connsiteX66" fmla="*/ 1047 w 10000"/>
              <a:gd name="connsiteY66" fmla="*/ 4858 h 9353"/>
              <a:gd name="connsiteX67" fmla="*/ 942 w 10000"/>
              <a:gd name="connsiteY67" fmla="*/ 4858 h 9353"/>
              <a:gd name="connsiteX68" fmla="*/ 838 w 10000"/>
              <a:gd name="connsiteY68" fmla="*/ 4858 h 9353"/>
              <a:gd name="connsiteX69" fmla="*/ 733 w 10000"/>
              <a:gd name="connsiteY69" fmla="*/ 4858 h 9353"/>
              <a:gd name="connsiteX70" fmla="*/ 628 w 10000"/>
              <a:gd name="connsiteY70" fmla="*/ 4858 h 9353"/>
              <a:gd name="connsiteX71" fmla="*/ 314 w 10000"/>
              <a:gd name="connsiteY71" fmla="*/ 4211 h 9353"/>
              <a:gd name="connsiteX72" fmla="*/ 209 w 10000"/>
              <a:gd name="connsiteY72" fmla="*/ 3887 h 9353"/>
              <a:gd name="connsiteX73" fmla="*/ 105 w 10000"/>
              <a:gd name="connsiteY73" fmla="*/ 3563 h 9353"/>
              <a:gd name="connsiteX74" fmla="*/ 0 w 10000"/>
              <a:gd name="connsiteY74" fmla="*/ 3563 h 9353"/>
              <a:gd name="connsiteX75" fmla="*/ 0 w 10000"/>
              <a:gd name="connsiteY75" fmla="*/ 3238 h 9353"/>
              <a:gd name="connsiteX76" fmla="*/ 0 w 10000"/>
              <a:gd name="connsiteY76" fmla="*/ 3238 h 9353"/>
              <a:gd name="connsiteX77" fmla="*/ 105 w 10000"/>
              <a:gd name="connsiteY77" fmla="*/ 2916 h 9353"/>
              <a:gd name="connsiteX78" fmla="*/ 209 w 10000"/>
              <a:gd name="connsiteY78" fmla="*/ 2916 h 9353"/>
              <a:gd name="connsiteX79" fmla="*/ 314 w 10000"/>
              <a:gd name="connsiteY79" fmla="*/ 2916 h 9353"/>
              <a:gd name="connsiteX80" fmla="*/ 419 w 10000"/>
              <a:gd name="connsiteY80" fmla="*/ 2916 h 9353"/>
              <a:gd name="connsiteX81" fmla="*/ 524 w 10000"/>
              <a:gd name="connsiteY81" fmla="*/ 2916 h 9353"/>
              <a:gd name="connsiteX82" fmla="*/ 733 w 10000"/>
              <a:gd name="connsiteY82" fmla="*/ 2916 h 9353"/>
              <a:gd name="connsiteX83" fmla="*/ 942 w 10000"/>
              <a:gd name="connsiteY83" fmla="*/ 2916 h 9353"/>
              <a:gd name="connsiteX84" fmla="*/ 1152 w 10000"/>
              <a:gd name="connsiteY84" fmla="*/ 2916 h 9353"/>
              <a:gd name="connsiteX85" fmla="*/ 1453 w 10000"/>
              <a:gd name="connsiteY85" fmla="*/ 2916 h 9353"/>
              <a:gd name="connsiteX86" fmla="*/ 1767 w 10000"/>
              <a:gd name="connsiteY86" fmla="*/ 2916 h 9353"/>
              <a:gd name="connsiteX87" fmla="*/ 2186 w 10000"/>
              <a:gd name="connsiteY87" fmla="*/ 2591 h 9353"/>
              <a:gd name="connsiteX88" fmla="*/ 2186 w 10000"/>
              <a:gd name="connsiteY88" fmla="*/ 2591 h 9353"/>
              <a:gd name="connsiteX0" fmla="*/ 2186 w 10000"/>
              <a:gd name="connsiteY0" fmla="*/ 2770 h 10000"/>
              <a:gd name="connsiteX1" fmla="*/ 3757 w 10000"/>
              <a:gd name="connsiteY1" fmla="*/ 2424 h 10000"/>
              <a:gd name="connsiteX2" fmla="*/ 5419 w 10000"/>
              <a:gd name="connsiteY2" fmla="*/ 1732 h 10000"/>
              <a:gd name="connsiteX3" fmla="*/ 5838 w 10000"/>
              <a:gd name="connsiteY3" fmla="*/ 1732 h 10000"/>
              <a:gd name="connsiteX4" fmla="*/ 6257 w 10000"/>
              <a:gd name="connsiteY4" fmla="*/ 1386 h 10000"/>
              <a:gd name="connsiteX5" fmla="*/ 6558 w 10000"/>
              <a:gd name="connsiteY5" fmla="*/ 1386 h 10000"/>
              <a:gd name="connsiteX6" fmla="*/ 6872 w 10000"/>
              <a:gd name="connsiteY6" fmla="*/ 1386 h 10000"/>
              <a:gd name="connsiteX7" fmla="*/ 7081 w 10000"/>
              <a:gd name="connsiteY7" fmla="*/ 1038 h 10000"/>
              <a:gd name="connsiteX8" fmla="*/ 7395 w 10000"/>
              <a:gd name="connsiteY8" fmla="*/ 1038 h 10000"/>
              <a:gd name="connsiteX9" fmla="*/ 7500 w 10000"/>
              <a:gd name="connsiteY9" fmla="*/ 1038 h 10000"/>
              <a:gd name="connsiteX10" fmla="*/ 7709 w 10000"/>
              <a:gd name="connsiteY10" fmla="*/ 1038 h 10000"/>
              <a:gd name="connsiteX11" fmla="*/ 7919 w 10000"/>
              <a:gd name="connsiteY11" fmla="*/ 692 h 10000"/>
              <a:gd name="connsiteX12" fmla="*/ 8128 w 10000"/>
              <a:gd name="connsiteY12" fmla="*/ 692 h 10000"/>
              <a:gd name="connsiteX13" fmla="*/ 8338 w 10000"/>
              <a:gd name="connsiteY13" fmla="*/ 692 h 10000"/>
              <a:gd name="connsiteX14" fmla="*/ 8442 w 10000"/>
              <a:gd name="connsiteY14" fmla="*/ 346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346 h 10000"/>
              <a:gd name="connsiteX18" fmla="*/ 9058 w 10000"/>
              <a:gd name="connsiteY18" fmla="*/ 346 h 10000"/>
              <a:gd name="connsiteX19" fmla="*/ 9162 w 10000"/>
              <a:gd name="connsiteY19" fmla="*/ 692 h 10000"/>
              <a:gd name="connsiteX20" fmla="*/ 9476 w 10000"/>
              <a:gd name="connsiteY20" fmla="*/ 1038 h 10000"/>
              <a:gd name="connsiteX21" fmla="*/ 9686 w 10000"/>
              <a:gd name="connsiteY21" fmla="*/ 1732 h 10000"/>
              <a:gd name="connsiteX22" fmla="*/ 9895 w 10000"/>
              <a:gd name="connsiteY22" fmla="*/ 2077 h 10000"/>
              <a:gd name="connsiteX23" fmla="*/ 10000 w 10000"/>
              <a:gd name="connsiteY23" fmla="*/ 2424 h 10000"/>
              <a:gd name="connsiteX24" fmla="*/ 10000 w 10000"/>
              <a:gd name="connsiteY24" fmla="*/ 2424 h 10000"/>
              <a:gd name="connsiteX25" fmla="*/ 10000 w 10000"/>
              <a:gd name="connsiteY25" fmla="*/ 2770 h 10000"/>
              <a:gd name="connsiteX26" fmla="*/ 9895 w 10000"/>
              <a:gd name="connsiteY26" fmla="*/ 3118 h 10000"/>
              <a:gd name="connsiteX27" fmla="*/ 9895 w 10000"/>
              <a:gd name="connsiteY27" fmla="*/ 3118 h 10000"/>
              <a:gd name="connsiteX28" fmla="*/ 9791 w 10000"/>
              <a:gd name="connsiteY28" fmla="*/ 3118 h 10000"/>
              <a:gd name="connsiteX29" fmla="*/ 9686 w 10000"/>
              <a:gd name="connsiteY29" fmla="*/ 3462 h 10000"/>
              <a:gd name="connsiteX30" fmla="*/ 9581 w 10000"/>
              <a:gd name="connsiteY30" fmla="*/ 4156 h 10000"/>
              <a:gd name="connsiteX31" fmla="*/ 9476 w 10000"/>
              <a:gd name="connsiteY31" fmla="*/ 4502 h 10000"/>
              <a:gd name="connsiteX32" fmla="*/ 9476 w 10000"/>
              <a:gd name="connsiteY32" fmla="*/ 5542 h 10000"/>
              <a:gd name="connsiteX33" fmla="*/ 9372 w 10000"/>
              <a:gd name="connsiteY33" fmla="*/ 6192 h 10000"/>
              <a:gd name="connsiteX34" fmla="*/ 9267 w 10000"/>
              <a:gd name="connsiteY34" fmla="*/ 7230 h 10000"/>
              <a:gd name="connsiteX35" fmla="*/ 9058 w 10000"/>
              <a:gd name="connsiteY35" fmla="*/ 8961 h 10000"/>
              <a:gd name="connsiteX36" fmla="*/ 8953 w 10000"/>
              <a:gd name="connsiteY36" fmla="*/ 10000 h 10000"/>
              <a:gd name="connsiteX37" fmla="*/ 8338 w 10000"/>
              <a:gd name="connsiteY37" fmla="*/ 7230 h 10000"/>
              <a:gd name="connsiteX38" fmla="*/ 8338 w 10000"/>
              <a:gd name="connsiteY38" fmla="*/ 6536 h 10000"/>
              <a:gd name="connsiteX39" fmla="*/ 8442 w 10000"/>
              <a:gd name="connsiteY39" fmla="*/ 5542 h 10000"/>
              <a:gd name="connsiteX40" fmla="*/ 8547 w 10000"/>
              <a:gd name="connsiteY40" fmla="*/ 4156 h 10000"/>
              <a:gd name="connsiteX41" fmla="*/ 8652 w 10000"/>
              <a:gd name="connsiteY41" fmla="*/ 3462 h 10000"/>
              <a:gd name="connsiteX42" fmla="*/ 8652 w 10000"/>
              <a:gd name="connsiteY42" fmla="*/ 2770 h 10000"/>
              <a:gd name="connsiteX43" fmla="*/ 8652 w 10000"/>
              <a:gd name="connsiteY43" fmla="*/ 2424 h 10000"/>
              <a:gd name="connsiteX44" fmla="*/ 8652 w 10000"/>
              <a:gd name="connsiteY44" fmla="*/ 2424 h 10000"/>
              <a:gd name="connsiteX45" fmla="*/ 8547 w 10000"/>
              <a:gd name="connsiteY45" fmla="*/ 2424 h 10000"/>
              <a:gd name="connsiteX46" fmla="*/ 8338 w 10000"/>
              <a:gd name="connsiteY46" fmla="*/ 2424 h 10000"/>
              <a:gd name="connsiteX47" fmla="*/ 8128 w 10000"/>
              <a:gd name="connsiteY47" fmla="*/ 2424 h 10000"/>
              <a:gd name="connsiteX48" fmla="*/ 7814 w 10000"/>
              <a:gd name="connsiteY48" fmla="*/ 2424 h 10000"/>
              <a:gd name="connsiteX49" fmla="*/ 7500 w 10000"/>
              <a:gd name="connsiteY49" fmla="*/ 2424 h 10000"/>
              <a:gd name="connsiteX50" fmla="*/ 7081 w 10000"/>
              <a:gd name="connsiteY50" fmla="*/ 2770 h 10000"/>
              <a:gd name="connsiteX51" fmla="*/ 6453 w 10000"/>
              <a:gd name="connsiteY51" fmla="*/ 2770 h 10000"/>
              <a:gd name="connsiteX52" fmla="*/ 5942 w 10000"/>
              <a:gd name="connsiteY52" fmla="*/ 2770 h 10000"/>
              <a:gd name="connsiteX53" fmla="*/ 5419 w 10000"/>
              <a:gd name="connsiteY53" fmla="*/ 3118 h 10000"/>
              <a:gd name="connsiteX54" fmla="*/ 4895 w 10000"/>
              <a:gd name="connsiteY54" fmla="*/ 3462 h 10000"/>
              <a:gd name="connsiteX55" fmla="*/ 4476 w 10000"/>
              <a:gd name="connsiteY55" fmla="*/ 3462 h 10000"/>
              <a:gd name="connsiteX56" fmla="*/ 4058 w 10000"/>
              <a:gd name="connsiteY56" fmla="*/ 3809 h 10000"/>
              <a:gd name="connsiteX57" fmla="*/ 3547 w 10000"/>
              <a:gd name="connsiteY57" fmla="*/ 4156 h 10000"/>
              <a:gd name="connsiteX58" fmla="*/ 2919 w 10000"/>
              <a:gd name="connsiteY58" fmla="*/ 4156 h 10000"/>
              <a:gd name="connsiteX59" fmla="*/ 2291 w 10000"/>
              <a:gd name="connsiteY59" fmla="*/ 4502 h 10000"/>
              <a:gd name="connsiteX60" fmla="*/ 1976 w 10000"/>
              <a:gd name="connsiteY60" fmla="*/ 4848 h 10000"/>
              <a:gd name="connsiteX61" fmla="*/ 1767 w 10000"/>
              <a:gd name="connsiteY61" fmla="*/ 4848 h 10000"/>
              <a:gd name="connsiteX62" fmla="*/ 1453 w 10000"/>
              <a:gd name="connsiteY62" fmla="*/ 4848 h 10000"/>
              <a:gd name="connsiteX63" fmla="*/ 1257 w 10000"/>
              <a:gd name="connsiteY63" fmla="*/ 5194 h 10000"/>
              <a:gd name="connsiteX64" fmla="*/ 1152 w 10000"/>
              <a:gd name="connsiteY64" fmla="*/ 5194 h 10000"/>
              <a:gd name="connsiteX65" fmla="*/ 1047 w 10000"/>
              <a:gd name="connsiteY65" fmla="*/ 5194 h 10000"/>
              <a:gd name="connsiteX66" fmla="*/ 942 w 10000"/>
              <a:gd name="connsiteY66" fmla="*/ 5194 h 10000"/>
              <a:gd name="connsiteX67" fmla="*/ 838 w 10000"/>
              <a:gd name="connsiteY67" fmla="*/ 5194 h 10000"/>
              <a:gd name="connsiteX68" fmla="*/ 733 w 10000"/>
              <a:gd name="connsiteY68" fmla="*/ 5194 h 10000"/>
              <a:gd name="connsiteX69" fmla="*/ 628 w 10000"/>
              <a:gd name="connsiteY69" fmla="*/ 5194 h 10000"/>
              <a:gd name="connsiteX70" fmla="*/ 314 w 10000"/>
              <a:gd name="connsiteY70" fmla="*/ 4502 h 10000"/>
              <a:gd name="connsiteX71" fmla="*/ 209 w 10000"/>
              <a:gd name="connsiteY71" fmla="*/ 4156 h 10000"/>
              <a:gd name="connsiteX72" fmla="*/ 105 w 10000"/>
              <a:gd name="connsiteY72" fmla="*/ 3809 h 10000"/>
              <a:gd name="connsiteX73" fmla="*/ 0 w 10000"/>
              <a:gd name="connsiteY73" fmla="*/ 3809 h 10000"/>
              <a:gd name="connsiteX74" fmla="*/ 0 w 10000"/>
              <a:gd name="connsiteY74" fmla="*/ 3462 h 10000"/>
              <a:gd name="connsiteX75" fmla="*/ 0 w 10000"/>
              <a:gd name="connsiteY75" fmla="*/ 3462 h 10000"/>
              <a:gd name="connsiteX76" fmla="*/ 105 w 10000"/>
              <a:gd name="connsiteY76" fmla="*/ 3118 h 10000"/>
              <a:gd name="connsiteX77" fmla="*/ 209 w 10000"/>
              <a:gd name="connsiteY77" fmla="*/ 3118 h 10000"/>
              <a:gd name="connsiteX78" fmla="*/ 314 w 10000"/>
              <a:gd name="connsiteY78" fmla="*/ 3118 h 10000"/>
              <a:gd name="connsiteX79" fmla="*/ 419 w 10000"/>
              <a:gd name="connsiteY79" fmla="*/ 3118 h 10000"/>
              <a:gd name="connsiteX80" fmla="*/ 524 w 10000"/>
              <a:gd name="connsiteY80" fmla="*/ 3118 h 10000"/>
              <a:gd name="connsiteX81" fmla="*/ 733 w 10000"/>
              <a:gd name="connsiteY81" fmla="*/ 3118 h 10000"/>
              <a:gd name="connsiteX82" fmla="*/ 942 w 10000"/>
              <a:gd name="connsiteY82" fmla="*/ 3118 h 10000"/>
              <a:gd name="connsiteX83" fmla="*/ 1152 w 10000"/>
              <a:gd name="connsiteY83" fmla="*/ 3118 h 10000"/>
              <a:gd name="connsiteX84" fmla="*/ 1453 w 10000"/>
              <a:gd name="connsiteY84" fmla="*/ 3118 h 10000"/>
              <a:gd name="connsiteX85" fmla="*/ 1767 w 10000"/>
              <a:gd name="connsiteY85" fmla="*/ 3118 h 10000"/>
              <a:gd name="connsiteX86" fmla="*/ 2186 w 10000"/>
              <a:gd name="connsiteY86" fmla="*/ 2770 h 10000"/>
              <a:gd name="connsiteX87" fmla="*/ 2186 w 10000"/>
              <a:gd name="connsiteY87" fmla="*/ 2770 h 10000"/>
              <a:gd name="connsiteX0" fmla="*/ 2186 w 10000"/>
              <a:gd name="connsiteY0" fmla="*/ 2770 h 10000"/>
              <a:gd name="connsiteX1" fmla="*/ 3757 w 10000"/>
              <a:gd name="connsiteY1" fmla="*/ 2424 h 10000"/>
              <a:gd name="connsiteX2" fmla="*/ 5419 w 10000"/>
              <a:gd name="connsiteY2" fmla="*/ 1732 h 10000"/>
              <a:gd name="connsiteX3" fmla="*/ 5838 w 10000"/>
              <a:gd name="connsiteY3" fmla="*/ 1732 h 10000"/>
              <a:gd name="connsiteX4" fmla="*/ 6257 w 10000"/>
              <a:gd name="connsiteY4" fmla="*/ 1386 h 10000"/>
              <a:gd name="connsiteX5" fmla="*/ 6558 w 10000"/>
              <a:gd name="connsiteY5" fmla="*/ 1386 h 10000"/>
              <a:gd name="connsiteX6" fmla="*/ 6872 w 10000"/>
              <a:gd name="connsiteY6" fmla="*/ 1386 h 10000"/>
              <a:gd name="connsiteX7" fmla="*/ 7081 w 10000"/>
              <a:gd name="connsiteY7" fmla="*/ 1038 h 10000"/>
              <a:gd name="connsiteX8" fmla="*/ 7395 w 10000"/>
              <a:gd name="connsiteY8" fmla="*/ 1038 h 10000"/>
              <a:gd name="connsiteX9" fmla="*/ 7500 w 10000"/>
              <a:gd name="connsiteY9" fmla="*/ 1038 h 10000"/>
              <a:gd name="connsiteX10" fmla="*/ 7709 w 10000"/>
              <a:gd name="connsiteY10" fmla="*/ 1038 h 10000"/>
              <a:gd name="connsiteX11" fmla="*/ 7919 w 10000"/>
              <a:gd name="connsiteY11" fmla="*/ 692 h 10000"/>
              <a:gd name="connsiteX12" fmla="*/ 8128 w 10000"/>
              <a:gd name="connsiteY12" fmla="*/ 692 h 10000"/>
              <a:gd name="connsiteX13" fmla="*/ 8338 w 10000"/>
              <a:gd name="connsiteY13" fmla="*/ 692 h 10000"/>
              <a:gd name="connsiteX14" fmla="*/ 8442 w 10000"/>
              <a:gd name="connsiteY14" fmla="*/ 346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346 h 10000"/>
              <a:gd name="connsiteX18" fmla="*/ 9058 w 10000"/>
              <a:gd name="connsiteY18" fmla="*/ 346 h 10000"/>
              <a:gd name="connsiteX19" fmla="*/ 9162 w 10000"/>
              <a:gd name="connsiteY19" fmla="*/ 692 h 10000"/>
              <a:gd name="connsiteX20" fmla="*/ 9476 w 10000"/>
              <a:gd name="connsiteY20" fmla="*/ 1038 h 10000"/>
              <a:gd name="connsiteX21" fmla="*/ 9686 w 10000"/>
              <a:gd name="connsiteY21" fmla="*/ 1732 h 10000"/>
              <a:gd name="connsiteX22" fmla="*/ 9895 w 10000"/>
              <a:gd name="connsiteY22" fmla="*/ 2077 h 10000"/>
              <a:gd name="connsiteX23" fmla="*/ 10000 w 10000"/>
              <a:gd name="connsiteY23" fmla="*/ 2424 h 10000"/>
              <a:gd name="connsiteX24" fmla="*/ 10000 w 10000"/>
              <a:gd name="connsiteY24" fmla="*/ 2424 h 10000"/>
              <a:gd name="connsiteX25" fmla="*/ 10000 w 10000"/>
              <a:gd name="connsiteY25" fmla="*/ 2770 h 10000"/>
              <a:gd name="connsiteX26" fmla="*/ 9895 w 10000"/>
              <a:gd name="connsiteY26" fmla="*/ 3118 h 10000"/>
              <a:gd name="connsiteX27" fmla="*/ 9895 w 10000"/>
              <a:gd name="connsiteY27" fmla="*/ 3118 h 10000"/>
              <a:gd name="connsiteX28" fmla="*/ 9791 w 10000"/>
              <a:gd name="connsiteY28" fmla="*/ 3118 h 10000"/>
              <a:gd name="connsiteX29" fmla="*/ 9686 w 10000"/>
              <a:gd name="connsiteY29" fmla="*/ 3462 h 10000"/>
              <a:gd name="connsiteX30" fmla="*/ 9581 w 10000"/>
              <a:gd name="connsiteY30" fmla="*/ 4156 h 10000"/>
              <a:gd name="connsiteX31" fmla="*/ 9476 w 10000"/>
              <a:gd name="connsiteY31" fmla="*/ 4502 h 10000"/>
              <a:gd name="connsiteX32" fmla="*/ 9476 w 10000"/>
              <a:gd name="connsiteY32" fmla="*/ 5542 h 10000"/>
              <a:gd name="connsiteX33" fmla="*/ 9372 w 10000"/>
              <a:gd name="connsiteY33" fmla="*/ 6192 h 10000"/>
              <a:gd name="connsiteX34" fmla="*/ 9267 w 10000"/>
              <a:gd name="connsiteY34" fmla="*/ 7230 h 10000"/>
              <a:gd name="connsiteX35" fmla="*/ 9058 w 10000"/>
              <a:gd name="connsiteY35" fmla="*/ 8961 h 10000"/>
              <a:gd name="connsiteX36" fmla="*/ 8953 w 10000"/>
              <a:gd name="connsiteY36" fmla="*/ 10000 h 10000"/>
              <a:gd name="connsiteX37" fmla="*/ 8338 w 10000"/>
              <a:gd name="connsiteY37" fmla="*/ 6536 h 10000"/>
              <a:gd name="connsiteX38" fmla="*/ 8442 w 10000"/>
              <a:gd name="connsiteY38" fmla="*/ 5542 h 10000"/>
              <a:gd name="connsiteX39" fmla="*/ 8547 w 10000"/>
              <a:gd name="connsiteY39" fmla="*/ 4156 h 10000"/>
              <a:gd name="connsiteX40" fmla="*/ 8652 w 10000"/>
              <a:gd name="connsiteY40" fmla="*/ 3462 h 10000"/>
              <a:gd name="connsiteX41" fmla="*/ 8652 w 10000"/>
              <a:gd name="connsiteY41" fmla="*/ 2770 h 10000"/>
              <a:gd name="connsiteX42" fmla="*/ 8652 w 10000"/>
              <a:gd name="connsiteY42" fmla="*/ 2424 h 10000"/>
              <a:gd name="connsiteX43" fmla="*/ 8652 w 10000"/>
              <a:gd name="connsiteY43" fmla="*/ 2424 h 10000"/>
              <a:gd name="connsiteX44" fmla="*/ 8547 w 10000"/>
              <a:gd name="connsiteY44" fmla="*/ 2424 h 10000"/>
              <a:gd name="connsiteX45" fmla="*/ 8338 w 10000"/>
              <a:gd name="connsiteY45" fmla="*/ 2424 h 10000"/>
              <a:gd name="connsiteX46" fmla="*/ 8128 w 10000"/>
              <a:gd name="connsiteY46" fmla="*/ 2424 h 10000"/>
              <a:gd name="connsiteX47" fmla="*/ 7814 w 10000"/>
              <a:gd name="connsiteY47" fmla="*/ 2424 h 10000"/>
              <a:gd name="connsiteX48" fmla="*/ 7500 w 10000"/>
              <a:gd name="connsiteY48" fmla="*/ 2424 h 10000"/>
              <a:gd name="connsiteX49" fmla="*/ 7081 w 10000"/>
              <a:gd name="connsiteY49" fmla="*/ 2770 h 10000"/>
              <a:gd name="connsiteX50" fmla="*/ 6453 w 10000"/>
              <a:gd name="connsiteY50" fmla="*/ 2770 h 10000"/>
              <a:gd name="connsiteX51" fmla="*/ 5942 w 10000"/>
              <a:gd name="connsiteY51" fmla="*/ 2770 h 10000"/>
              <a:gd name="connsiteX52" fmla="*/ 5419 w 10000"/>
              <a:gd name="connsiteY52" fmla="*/ 3118 h 10000"/>
              <a:gd name="connsiteX53" fmla="*/ 4895 w 10000"/>
              <a:gd name="connsiteY53" fmla="*/ 3462 h 10000"/>
              <a:gd name="connsiteX54" fmla="*/ 4476 w 10000"/>
              <a:gd name="connsiteY54" fmla="*/ 3462 h 10000"/>
              <a:gd name="connsiteX55" fmla="*/ 4058 w 10000"/>
              <a:gd name="connsiteY55" fmla="*/ 3809 h 10000"/>
              <a:gd name="connsiteX56" fmla="*/ 3547 w 10000"/>
              <a:gd name="connsiteY56" fmla="*/ 4156 h 10000"/>
              <a:gd name="connsiteX57" fmla="*/ 2919 w 10000"/>
              <a:gd name="connsiteY57" fmla="*/ 4156 h 10000"/>
              <a:gd name="connsiteX58" fmla="*/ 2291 w 10000"/>
              <a:gd name="connsiteY58" fmla="*/ 4502 h 10000"/>
              <a:gd name="connsiteX59" fmla="*/ 1976 w 10000"/>
              <a:gd name="connsiteY59" fmla="*/ 4848 h 10000"/>
              <a:gd name="connsiteX60" fmla="*/ 1767 w 10000"/>
              <a:gd name="connsiteY60" fmla="*/ 4848 h 10000"/>
              <a:gd name="connsiteX61" fmla="*/ 1453 w 10000"/>
              <a:gd name="connsiteY61" fmla="*/ 4848 h 10000"/>
              <a:gd name="connsiteX62" fmla="*/ 1257 w 10000"/>
              <a:gd name="connsiteY62" fmla="*/ 5194 h 10000"/>
              <a:gd name="connsiteX63" fmla="*/ 1152 w 10000"/>
              <a:gd name="connsiteY63" fmla="*/ 5194 h 10000"/>
              <a:gd name="connsiteX64" fmla="*/ 1047 w 10000"/>
              <a:gd name="connsiteY64" fmla="*/ 5194 h 10000"/>
              <a:gd name="connsiteX65" fmla="*/ 942 w 10000"/>
              <a:gd name="connsiteY65" fmla="*/ 5194 h 10000"/>
              <a:gd name="connsiteX66" fmla="*/ 838 w 10000"/>
              <a:gd name="connsiteY66" fmla="*/ 5194 h 10000"/>
              <a:gd name="connsiteX67" fmla="*/ 733 w 10000"/>
              <a:gd name="connsiteY67" fmla="*/ 5194 h 10000"/>
              <a:gd name="connsiteX68" fmla="*/ 628 w 10000"/>
              <a:gd name="connsiteY68" fmla="*/ 5194 h 10000"/>
              <a:gd name="connsiteX69" fmla="*/ 314 w 10000"/>
              <a:gd name="connsiteY69" fmla="*/ 4502 h 10000"/>
              <a:gd name="connsiteX70" fmla="*/ 209 w 10000"/>
              <a:gd name="connsiteY70" fmla="*/ 4156 h 10000"/>
              <a:gd name="connsiteX71" fmla="*/ 105 w 10000"/>
              <a:gd name="connsiteY71" fmla="*/ 3809 h 10000"/>
              <a:gd name="connsiteX72" fmla="*/ 0 w 10000"/>
              <a:gd name="connsiteY72" fmla="*/ 3809 h 10000"/>
              <a:gd name="connsiteX73" fmla="*/ 0 w 10000"/>
              <a:gd name="connsiteY73" fmla="*/ 3462 h 10000"/>
              <a:gd name="connsiteX74" fmla="*/ 0 w 10000"/>
              <a:gd name="connsiteY74" fmla="*/ 3462 h 10000"/>
              <a:gd name="connsiteX75" fmla="*/ 105 w 10000"/>
              <a:gd name="connsiteY75" fmla="*/ 3118 h 10000"/>
              <a:gd name="connsiteX76" fmla="*/ 209 w 10000"/>
              <a:gd name="connsiteY76" fmla="*/ 3118 h 10000"/>
              <a:gd name="connsiteX77" fmla="*/ 314 w 10000"/>
              <a:gd name="connsiteY77" fmla="*/ 3118 h 10000"/>
              <a:gd name="connsiteX78" fmla="*/ 419 w 10000"/>
              <a:gd name="connsiteY78" fmla="*/ 3118 h 10000"/>
              <a:gd name="connsiteX79" fmla="*/ 524 w 10000"/>
              <a:gd name="connsiteY79" fmla="*/ 3118 h 10000"/>
              <a:gd name="connsiteX80" fmla="*/ 733 w 10000"/>
              <a:gd name="connsiteY80" fmla="*/ 3118 h 10000"/>
              <a:gd name="connsiteX81" fmla="*/ 942 w 10000"/>
              <a:gd name="connsiteY81" fmla="*/ 3118 h 10000"/>
              <a:gd name="connsiteX82" fmla="*/ 1152 w 10000"/>
              <a:gd name="connsiteY82" fmla="*/ 3118 h 10000"/>
              <a:gd name="connsiteX83" fmla="*/ 1453 w 10000"/>
              <a:gd name="connsiteY83" fmla="*/ 3118 h 10000"/>
              <a:gd name="connsiteX84" fmla="*/ 1767 w 10000"/>
              <a:gd name="connsiteY84" fmla="*/ 3118 h 10000"/>
              <a:gd name="connsiteX85" fmla="*/ 2186 w 10000"/>
              <a:gd name="connsiteY85" fmla="*/ 2770 h 10000"/>
              <a:gd name="connsiteX86" fmla="*/ 2186 w 10000"/>
              <a:gd name="connsiteY86" fmla="*/ 2770 h 10000"/>
              <a:gd name="connsiteX0" fmla="*/ 2186 w 10000"/>
              <a:gd name="connsiteY0" fmla="*/ 2770 h 10000"/>
              <a:gd name="connsiteX1" fmla="*/ 3757 w 10000"/>
              <a:gd name="connsiteY1" fmla="*/ 2424 h 10000"/>
              <a:gd name="connsiteX2" fmla="*/ 5419 w 10000"/>
              <a:gd name="connsiteY2" fmla="*/ 1732 h 10000"/>
              <a:gd name="connsiteX3" fmla="*/ 5838 w 10000"/>
              <a:gd name="connsiteY3" fmla="*/ 1732 h 10000"/>
              <a:gd name="connsiteX4" fmla="*/ 6257 w 10000"/>
              <a:gd name="connsiteY4" fmla="*/ 1386 h 10000"/>
              <a:gd name="connsiteX5" fmla="*/ 6558 w 10000"/>
              <a:gd name="connsiteY5" fmla="*/ 1386 h 10000"/>
              <a:gd name="connsiteX6" fmla="*/ 6872 w 10000"/>
              <a:gd name="connsiteY6" fmla="*/ 1386 h 10000"/>
              <a:gd name="connsiteX7" fmla="*/ 7081 w 10000"/>
              <a:gd name="connsiteY7" fmla="*/ 1038 h 10000"/>
              <a:gd name="connsiteX8" fmla="*/ 7395 w 10000"/>
              <a:gd name="connsiteY8" fmla="*/ 1038 h 10000"/>
              <a:gd name="connsiteX9" fmla="*/ 7500 w 10000"/>
              <a:gd name="connsiteY9" fmla="*/ 1038 h 10000"/>
              <a:gd name="connsiteX10" fmla="*/ 7709 w 10000"/>
              <a:gd name="connsiteY10" fmla="*/ 1038 h 10000"/>
              <a:gd name="connsiteX11" fmla="*/ 7919 w 10000"/>
              <a:gd name="connsiteY11" fmla="*/ 692 h 10000"/>
              <a:gd name="connsiteX12" fmla="*/ 8128 w 10000"/>
              <a:gd name="connsiteY12" fmla="*/ 692 h 10000"/>
              <a:gd name="connsiteX13" fmla="*/ 8338 w 10000"/>
              <a:gd name="connsiteY13" fmla="*/ 692 h 10000"/>
              <a:gd name="connsiteX14" fmla="*/ 8442 w 10000"/>
              <a:gd name="connsiteY14" fmla="*/ 346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346 h 10000"/>
              <a:gd name="connsiteX18" fmla="*/ 9058 w 10000"/>
              <a:gd name="connsiteY18" fmla="*/ 346 h 10000"/>
              <a:gd name="connsiteX19" fmla="*/ 9162 w 10000"/>
              <a:gd name="connsiteY19" fmla="*/ 692 h 10000"/>
              <a:gd name="connsiteX20" fmla="*/ 9476 w 10000"/>
              <a:gd name="connsiteY20" fmla="*/ 1038 h 10000"/>
              <a:gd name="connsiteX21" fmla="*/ 9686 w 10000"/>
              <a:gd name="connsiteY21" fmla="*/ 1732 h 10000"/>
              <a:gd name="connsiteX22" fmla="*/ 9895 w 10000"/>
              <a:gd name="connsiteY22" fmla="*/ 2077 h 10000"/>
              <a:gd name="connsiteX23" fmla="*/ 10000 w 10000"/>
              <a:gd name="connsiteY23" fmla="*/ 2424 h 10000"/>
              <a:gd name="connsiteX24" fmla="*/ 10000 w 10000"/>
              <a:gd name="connsiteY24" fmla="*/ 2424 h 10000"/>
              <a:gd name="connsiteX25" fmla="*/ 10000 w 10000"/>
              <a:gd name="connsiteY25" fmla="*/ 2770 h 10000"/>
              <a:gd name="connsiteX26" fmla="*/ 9895 w 10000"/>
              <a:gd name="connsiteY26" fmla="*/ 3118 h 10000"/>
              <a:gd name="connsiteX27" fmla="*/ 9895 w 10000"/>
              <a:gd name="connsiteY27" fmla="*/ 3118 h 10000"/>
              <a:gd name="connsiteX28" fmla="*/ 9791 w 10000"/>
              <a:gd name="connsiteY28" fmla="*/ 3118 h 10000"/>
              <a:gd name="connsiteX29" fmla="*/ 9686 w 10000"/>
              <a:gd name="connsiteY29" fmla="*/ 3462 h 10000"/>
              <a:gd name="connsiteX30" fmla="*/ 9581 w 10000"/>
              <a:gd name="connsiteY30" fmla="*/ 4156 h 10000"/>
              <a:gd name="connsiteX31" fmla="*/ 9476 w 10000"/>
              <a:gd name="connsiteY31" fmla="*/ 4502 h 10000"/>
              <a:gd name="connsiteX32" fmla="*/ 9476 w 10000"/>
              <a:gd name="connsiteY32" fmla="*/ 5542 h 10000"/>
              <a:gd name="connsiteX33" fmla="*/ 9372 w 10000"/>
              <a:gd name="connsiteY33" fmla="*/ 6192 h 10000"/>
              <a:gd name="connsiteX34" fmla="*/ 9267 w 10000"/>
              <a:gd name="connsiteY34" fmla="*/ 7230 h 10000"/>
              <a:gd name="connsiteX35" fmla="*/ 9058 w 10000"/>
              <a:gd name="connsiteY35" fmla="*/ 8961 h 10000"/>
              <a:gd name="connsiteX36" fmla="*/ 8953 w 10000"/>
              <a:gd name="connsiteY36" fmla="*/ 10000 h 10000"/>
              <a:gd name="connsiteX37" fmla="*/ 8442 w 10000"/>
              <a:gd name="connsiteY37" fmla="*/ 5542 h 10000"/>
              <a:gd name="connsiteX38" fmla="*/ 8547 w 10000"/>
              <a:gd name="connsiteY38" fmla="*/ 4156 h 10000"/>
              <a:gd name="connsiteX39" fmla="*/ 8652 w 10000"/>
              <a:gd name="connsiteY39" fmla="*/ 3462 h 10000"/>
              <a:gd name="connsiteX40" fmla="*/ 8652 w 10000"/>
              <a:gd name="connsiteY40" fmla="*/ 2770 h 10000"/>
              <a:gd name="connsiteX41" fmla="*/ 8652 w 10000"/>
              <a:gd name="connsiteY41" fmla="*/ 2424 h 10000"/>
              <a:gd name="connsiteX42" fmla="*/ 8652 w 10000"/>
              <a:gd name="connsiteY42" fmla="*/ 2424 h 10000"/>
              <a:gd name="connsiteX43" fmla="*/ 8547 w 10000"/>
              <a:gd name="connsiteY43" fmla="*/ 2424 h 10000"/>
              <a:gd name="connsiteX44" fmla="*/ 8338 w 10000"/>
              <a:gd name="connsiteY44" fmla="*/ 2424 h 10000"/>
              <a:gd name="connsiteX45" fmla="*/ 8128 w 10000"/>
              <a:gd name="connsiteY45" fmla="*/ 2424 h 10000"/>
              <a:gd name="connsiteX46" fmla="*/ 7814 w 10000"/>
              <a:gd name="connsiteY46" fmla="*/ 2424 h 10000"/>
              <a:gd name="connsiteX47" fmla="*/ 7500 w 10000"/>
              <a:gd name="connsiteY47" fmla="*/ 2424 h 10000"/>
              <a:gd name="connsiteX48" fmla="*/ 7081 w 10000"/>
              <a:gd name="connsiteY48" fmla="*/ 2770 h 10000"/>
              <a:gd name="connsiteX49" fmla="*/ 6453 w 10000"/>
              <a:gd name="connsiteY49" fmla="*/ 2770 h 10000"/>
              <a:gd name="connsiteX50" fmla="*/ 5942 w 10000"/>
              <a:gd name="connsiteY50" fmla="*/ 2770 h 10000"/>
              <a:gd name="connsiteX51" fmla="*/ 5419 w 10000"/>
              <a:gd name="connsiteY51" fmla="*/ 3118 h 10000"/>
              <a:gd name="connsiteX52" fmla="*/ 4895 w 10000"/>
              <a:gd name="connsiteY52" fmla="*/ 3462 h 10000"/>
              <a:gd name="connsiteX53" fmla="*/ 4476 w 10000"/>
              <a:gd name="connsiteY53" fmla="*/ 3462 h 10000"/>
              <a:gd name="connsiteX54" fmla="*/ 4058 w 10000"/>
              <a:gd name="connsiteY54" fmla="*/ 3809 h 10000"/>
              <a:gd name="connsiteX55" fmla="*/ 3547 w 10000"/>
              <a:gd name="connsiteY55" fmla="*/ 4156 h 10000"/>
              <a:gd name="connsiteX56" fmla="*/ 2919 w 10000"/>
              <a:gd name="connsiteY56" fmla="*/ 4156 h 10000"/>
              <a:gd name="connsiteX57" fmla="*/ 2291 w 10000"/>
              <a:gd name="connsiteY57" fmla="*/ 4502 h 10000"/>
              <a:gd name="connsiteX58" fmla="*/ 1976 w 10000"/>
              <a:gd name="connsiteY58" fmla="*/ 4848 h 10000"/>
              <a:gd name="connsiteX59" fmla="*/ 1767 w 10000"/>
              <a:gd name="connsiteY59" fmla="*/ 4848 h 10000"/>
              <a:gd name="connsiteX60" fmla="*/ 1453 w 10000"/>
              <a:gd name="connsiteY60" fmla="*/ 4848 h 10000"/>
              <a:gd name="connsiteX61" fmla="*/ 1257 w 10000"/>
              <a:gd name="connsiteY61" fmla="*/ 5194 h 10000"/>
              <a:gd name="connsiteX62" fmla="*/ 1152 w 10000"/>
              <a:gd name="connsiteY62" fmla="*/ 5194 h 10000"/>
              <a:gd name="connsiteX63" fmla="*/ 1047 w 10000"/>
              <a:gd name="connsiteY63" fmla="*/ 5194 h 10000"/>
              <a:gd name="connsiteX64" fmla="*/ 942 w 10000"/>
              <a:gd name="connsiteY64" fmla="*/ 5194 h 10000"/>
              <a:gd name="connsiteX65" fmla="*/ 838 w 10000"/>
              <a:gd name="connsiteY65" fmla="*/ 5194 h 10000"/>
              <a:gd name="connsiteX66" fmla="*/ 733 w 10000"/>
              <a:gd name="connsiteY66" fmla="*/ 5194 h 10000"/>
              <a:gd name="connsiteX67" fmla="*/ 628 w 10000"/>
              <a:gd name="connsiteY67" fmla="*/ 5194 h 10000"/>
              <a:gd name="connsiteX68" fmla="*/ 314 w 10000"/>
              <a:gd name="connsiteY68" fmla="*/ 4502 h 10000"/>
              <a:gd name="connsiteX69" fmla="*/ 209 w 10000"/>
              <a:gd name="connsiteY69" fmla="*/ 4156 h 10000"/>
              <a:gd name="connsiteX70" fmla="*/ 105 w 10000"/>
              <a:gd name="connsiteY70" fmla="*/ 3809 h 10000"/>
              <a:gd name="connsiteX71" fmla="*/ 0 w 10000"/>
              <a:gd name="connsiteY71" fmla="*/ 3809 h 10000"/>
              <a:gd name="connsiteX72" fmla="*/ 0 w 10000"/>
              <a:gd name="connsiteY72" fmla="*/ 3462 h 10000"/>
              <a:gd name="connsiteX73" fmla="*/ 0 w 10000"/>
              <a:gd name="connsiteY73" fmla="*/ 3462 h 10000"/>
              <a:gd name="connsiteX74" fmla="*/ 105 w 10000"/>
              <a:gd name="connsiteY74" fmla="*/ 3118 h 10000"/>
              <a:gd name="connsiteX75" fmla="*/ 209 w 10000"/>
              <a:gd name="connsiteY75" fmla="*/ 3118 h 10000"/>
              <a:gd name="connsiteX76" fmla="*/ 314 w 10000"/>
              <a:gd name="connsiteY76" fmla="*/ 3118 h 10000"/>
              <a:gd name="connsiteX77" fmla="*/ 419 w 10000"/>
              <a:gd name="connsiteY77" fmla="*/ 3118 h 10000"/>
              <a:gd name="connsiteX78" fmla="*/ 524 w 10000"/>
              <a:gd name="connsiteY78" fmla="*/ 3118 h 10000"/>
              <a:gd name="connsiteX79" fmla="*/ 733 w 10000"/>
              <a:gd name="connsiteY79" fmla="*/ 3118 h 10000"/>
              <a:gd name="connsiteX80" fmla="*/ 942 w 10000"/>
              <a:gd name="connsiteY80" fmla="*/ 3118 h 10000"/>
              <a:gd name="connsiteX81" fmla="*/ 1152 w 10000"/>
              <a:gd name="connsiteY81" fmla="*/ 3118 h 10000"/>
              <a:gd name="connsiteX82" fmla="*/ 1453 w 10000"/>
              <a:gd name="connsiteY82" fmla="*/ 3118 h 10000"/>
              <a:gd name="connsiteX83" fmla="*/ 1767 w 10000"/>
              <a:gd name="connsiteY83" fmla="*/ 3118 h 10000"/>
              <a:gd name="connsiteX84" fmla="*/ 2186 w 10000"/>
              <a:gd name="connsiteY84" fmla="*/ 2770 h 10000"/>
              <a:gd name="connsiteX85" fmla="*/ 2186 w 10000"/>
              <a:gd name="connsiteY85" fmla="*/ 2770 h 10000"/>
              <a:gd name="connsiteX0" fmla="*/ 2186 w 10000"/>
              <a:gd name="connsiteY0" fmla="*/ 2770 h 8961"/>
              <a:gd name="connsiteX1" fmla="*/ 3757 w 10000"/>
              <a:gd name="connsiteY1" fmla="*/ 2424 h 8961"/>
              <a:gd name="connsiteX2" fmla="*/ 5419 w 10000"/>
              <a:gd name="connsiteY2" fmla="*/ 1732 h 8961"/>
              <a:gd name="connsiteX3" fmla="*/ 5838 w 10000"/>
              <a:gd name="connsiteY3" fmla="*/ 1732 h 8961"/>
              <a:gd name="connsiteX4" fmla="*/ 6257 w 10000"/>
              <a:gd name="connsiteY4" fmla="*/ 1386 h 8961"/>
              <a:gd name="connsiteX5" fmla="*/ 6558 w 10000"/>
              <a:gd name="connsiteY5" fmla="*/ 1386 h 8961"/>
              <a:gd name="connsiteX6" fmla="*/ 6872 w 10000"/>
              <a:gd name="connsiteY6" fmla="*/ 1386 h 8961"/>
              <a:gd name="connsiteX7" fmla="*/ 7081 w 10000"/>
              <a:gd name="connsiteY7" fmla="*/ 1038 h 8961"/>
              <a:gd name="connsiteX8" fmla="*/ 7395 w 10000"/>
              <a:gd name="connsiteY8" fmla="*/ 1038 h 8961"/>
              <a:gd name="connsiteX9" fmla="*/ 7500 w 10000"/>
              <a:gd name="connsiteY9" fmla="*/ 1038 h 8961"/>
              <a:gd name="connsiteX10" fmla="*/ 7709 w 10000"/>
              <a:gd name="connsiteY10" fmla="*/ 1038 h 8961"/>
              <a:gd name="connsiteX11" fmla="*/ 7919 w 10000"/>
              <a:gd name="connsiteY11" fmla="*/ 692 h 8961"/>
              <a:gd name="connsiteX12" fmla="*/ 8128 w 10000"/>
              <a:gd name="connsiteY12" fmla="*/ 692 h 8961"/>
              <a:gd name="connsiteX13" fmla="*/ 8338 w 10000"/>
              <a:gd name="connsiteY13" fmla="*/ 692 h 8961"/>
              <a:gd name="connsiteX14" fmla="*/ 8442 w 10000"/>
              <a:gd name="connsiteY14" fmla="*/ 346 h 8961"/>
              <a:gd name="connsiteX15" fmla="*/ 8547 w 10000"/>
              <a:gd name="connsiteY15" fmla="*/ 0 h 8961"/>
              <a:gd name="connsiteX16" fmla="*/ 8757 w 10000"/>
              <a:gd name="connsiteY16" fmla="*/ 0 h 8961"/>
              <a:gd name="connsiteX17" fmla="*/ 8848 w 10000"/>
              <a:gd name="connsiteY17" fmla="*/ 346 h 8961"/>
              <a:gd name="connsiteX18" fmla="*/ 9058 w 10000"/>
              <a:gd name="connsiteY18" fmla="*/ 346 h 8961"/>
              <a:gd name="connsiteX19" fmla="*/ 9162 w 10000"/>
              <a:gd name="connsiteY19" fmla="*/ 692 h 8961"/>
              <a:gd name="connsiteX20" fmla="*/ 9476 w 10000"/>
              <a:gd name="connsiteY20" fmla="*/ 1038 h 8961"/>
              <a:gd name="connsiteX21" fmla="*/ 9686 w 10000"/>
              <a:gd name="connsiteY21" fmla="*/ 1732 h 8961"/>
              <a:gd name="connsiteX22" fmla="*/ 9895 w 10000"/>
              <a:gd name="connsiteY22" fmla="*/ 2077 h 8961"/>
              <a:gd name="connsiteX23" fmla="*/ 10000 w 10000"/>
              <a:gd name="connsiteY23" fmla="*/ 2424 h 8961"/>
              <a:gd name="connsiteX24" fmla="*/ 10000 w 10000"/>
              <a:gd name="connsiteY24" fmla="*/ 2424 h 8961"/>
              <a:gd name="connsiteX25" fmla="*/ 10000 w 10000"/>
              <a:gd name="connsiteY25" fmla="*/ 2770 h 8961"/>
              <a:gd name="connsiteX26" fmla="*/ 9895 w 10000"/>
              <a:gd name="connsiteY26" fmla="*/ 3118 h 8961"/>
              <a:gd name="connsiteX27" fmla="*/ 9895 w 10000"/>
              <a:gd name="connsiteY27" fmla="*/ 3118 h 8961"/>
              <a:gd name="connsiteX28" fmla="*/ 9791 w 10000"/>
              <a:gd name="connsiteY28" fmla="*/ 3118 h 8961"/>
              <a:gd name="connsiteX29" fmla="*/ 9686 w 10000"/>
              <a:gd name="connsiteY29" fmla="*/ 3462 h 8961"/>
              <a:gd name="connsiteX30" fmla="*/ 9581 w 10000"/>
              <a:gd name="connsiteY30" fmla="*/ 4156 h 8961"/>
              <a:gd name="connsiteX31" fmla="*/ 9476 w 10000"/>
              <a:gd name="connsiteY31" fmla="*/ 4502 h 8961"/>
              <a:gd name="connsiteX32" fmla="*/ 9476 w 10000"/>
              <a:gd name="connsiteY32" fmla="*/ 5542 h 8961"/>
              <a:gd name="connsiteX33" fmla="*/ 9372 w 10000"/>
              <a:gd name="connsiteY33" fmla="*/ 6192 h 8961"/>
              <a:gd name="connsiteX34" fmla="*/ 9267 w 10000"/>
              <a:gd name="connsiteY34" fmla="*/ 7230 h 8961"/>
              <a:gd name="connsiteX35" fmla="*/ 9058 w 10000"/>
              <a:gd name="connsiteY35" fmla="*/ 8961 h 8961"/>
              <a:gd name="connsiteX36" fmla="*/ 8442 w 10000"/>
              <a:gd name="connsiteY36" fmla="*/ 5542 h 8961"/>
              <a:gd name="connsiteX37" fmla="*/ 8547 w 10000"/>
              <a:gd name="connsiteY37" fmla="*/ 4156 h 8961"/>
              <a:gd name="connsiteX38" fmla="*/ 8652 w 10000"/>
              <a:gd name="connsiteY38" fmla="*/ 3462 h 8961"/>
              <a:gd name="connsiteX39" fmla="*/ 8652 w 10000"/>
              <a:gd name="connsiteY39" fmla="*/ 2770 h 8961"/>
              <a:gd name="connsiteX40" fmla="*/ 8652 w 10000"/>
              <a:gd name="connsiteY40" fmla="*/ 2424 h 8961"/>
              <a:gd name="connsiteX41" fmla="*/ 8652 w 10000"/>
              <a:gd name="connsiteY41" fmla="*/ 2424 h 8961"/>
              <a:gd name="connsiteX42" fmla="*/ 8547 w 10000"/>
              <a:gd name="connsiteY42" fmla="*/ 2424 h 8961"/>
              <a:gd name="connsiteX43" fmla="*/ 8338 w 10000"/>
              <a:gd name="connsiteY43" fmla="*/ 2424 h 8961"/>
              <a:gd name="connsiteX44" fmla="*/ 8128 w 10000"/>
              <a:gd name="connsiteY44" fmla="*/ 2424 h 8961"/>
              <a:gd name="connsiteX45" fmla="*/ 7814 w 10000"/>
              <a:gd name="connsiteY45" fmla="*/ 2424 h 8961"/>
              <a:gd name="connsiteX46" fmla="*/ 7500 w 10000"/>
              <a:gd name="connsiteY46" fmla="*/ 2424 h 8961"/>
              <a:gd name="connsiteX47" fmla="*/ 7081 w 10000"/>
              <a:gd name="connsiteY47" fmla="*/ 2770 h 8961"/>
              <a:gd name="connsiteX48" fmla="*/ 6453 w 10000"/>
              <a:gd name="connsiteY48" fmla="*/ 2770 h 8961"/>
              <a:gd name="connsiteX49" fmla="*/ 5942 w 10000"/>
              <a:gd name="connsiteY49" fmla="*/ 2770 h 8961"/>
              <a:gd name="connsiteX50" fmla="*/ 5419 w 10000"/>
              <a:gd name="connsiteY50" fmla="*/ 3118 h 8961"/>
              <a:gd name="connsiteX51" fmla="*/ 4895 w 10000"/>
              <a:gd name="connsiteY51" fmla="*/ 3462 h 8961"/>
              <a:gd name="connsiteX52" fmla="*/ 4476 w 10000"/>
              <a:gd name="connsiteY52" fmla="*/ 3462 h 8961"/>
              <a:gd name="connsiteX53" fmla="*/ 4058 w 10000"/>
              <a:gd name="connsiteY53" fmla="*/ 3809 h 8961"/>
              <a:gd name="connsiteX54" fmla="*/ 3547 w 10000"/>
              <a:gd name="connsiteY54" fmla="*/ 4156 h 8961"/>
              <a:gd name="connsiteX55" fmla="*/ 2919 w 10000"/>
              <a:gd name="connsiteY55" fmla="*/ 4156 h 8961"/>
              <a:gd name="connsiteX56" fmla="*/ 2291 w 10000"/>
              <a:gd name="connsiteY56" fmla="*/ 4502 h 8961"/>
              <a:gd name="connsiteX57" fmla="*/ 1976 w 10000"/>
              <a:gd name="connsiteY57" fmla="*/ 4848 h 8961"/>
              <a:gd name="connsiteX58" fmla="*/ 1767 w 10000"/>
              <a:gd name="connsiteY58" fmla="*/ 4848 h 8961"/>
              <a:gd name="connsiteX59" fmla="*/ 1453 w 10000"/>
              <a:gd name="connsiteY59" fmla="*/ 4848 h 8961"/>
              <a:gd name="connsiteX60" fmla="*/ 1257 w 10000"/>
              <a:gd name="connsiteY60" fmla="*/ 5194 h 8961"/>
              <a:gd name="connsiteX61" fmla="*/ 1152 w 10000"/>
              <a:gd name="connsiteY61" fmla="*/ 5194 h 8961"/>
              <a:gd name="connsiteX62" fmla="*/ 1047 w 10000"/>
              <a:gd name="connsiteY62" fmla="*/ 5194 h 8961"/>
              <a:gd name="connsiteX63" fmla="*/ 942 w 10000"/>
              <a:gd name="connsiteY63" fmla="*/ 5194 h 8961"/>
              <a:gd name="connsiteX64" fmla="*/ 838 w 10000"/>
              <a:gd name="connsiteY64" fmla="*/ 5194 h 8961"/>
              <a:gd name="connsiteX65" fmla="*/ 733 w 10000"/>
              <a:gd name="connsiteY65" fmla="*/ 5194 h 8961"/>
              <a:gd name="connsiteX66" fmla="*/ 628 w 10000"/>
              <a:gd name="connsiteY66" fmla="*/ 5194 h 8961"/>
              <a:gd name="connsiteX67" fmla="*/ 314 w 10000"/>
              <a:gd name="connsiteY67" fmla="*/ 4502 h 8961"/>
              <a:gd name="connsiteX68" fmla="*/ 209 w 10000"/>
              <a:gd name="connsiteY68" fmla="*/ 4156 h 8961"/>
              <a:gd name="connsiteX69" fmla="*/ 105 w 10000"/>
              <a:gd name="connsiteY69" fmla="*/ 3809 h 8961"/>
              <a:gd name="connsiteX70" fmla="*/ 0 w 10000"/>
              <a:gd name="connsiteY70" fmla="*/ 3809 h 8961"/>
              <a:gd name="connsiteX71" fmla="*/ 0 w 10000"/>
              <a:gd name="connsiteY71" fmla="*/ 3462 h 8961"/>
              <a:gd name="connsiteX72" fmla="*/ 0 w 10000"/>
              <a:gd name="connsiteY72" fmla="*/ 3462 h 8961"/>
              <a:gd name="connsiteX73" fmla="*/ 105 w 10000"/>
              <a:gd name="connsiteY73" fmla="*/ 3118 h 8961"/>
              <a:gd name="connsiteX74" fmla="*/ 209 w 10000"/>
              <a:gd name="connsiteY74" fmla="*/ 3118 h 8961"/>
              <a:gd name="connsiteX75" fmla="*/ 314 w 10000"/>
              <a:gd name="connsiteY75" fmla="*/ 3118 h 8961"/>
              <a:gd name="connsiteX76" fmla="*/ 419 w 10000"/>
              <a:gd name="connsiteY76" fmla="*/ 3118 h 8961"/>
              <a:gd name="connsiteX77" fmla="*/ 524 w 10000"/>
              <a:gd name="connsiteY77" fmla="*/ 3118 h 8961"/>
              <a:gd name="connsiteX78" fmla="*/ 733 w 10000"/>
              <a:gd name="connsiteY78" fmla="*/ 3118 h 8961"/>
              <a:gd name="connsiteX79" fmla="*/ 942 w 10000"/>
              <a:gd name="connsiteY79" fmla="*/ 3118 h 8961"/>
              <a:gd name="connsiteX80" fmla="*/ 1152 w 10000"/>
              <a:gd name="connsiteY80" fmla="*/ 3118 h 8961"/>
              <a:gd name="connsiteX81" fmla="*/ 1453 w 10000"/>
              <a:gd name="connsiteY81" fmla="*/ 3118 h 8961"/>
              <a:gd name="connsiteX82" fmla="*/ 1767 w 10000"/>
              <a:gd name="connsiteY82" fmla="*/ 3118 h 8961"/>
              <a:gd name="connsiteX83" fmla="*/ 2186 w 10000"/>
              <a:gd name="connsiteY83" fmla="*/ 2770 h 8961"/>
              <a:gd name="connsiteX84" fmla="*/ 2186 w 10000"/>
              <a:gd name="connsiteY84" fmla="*/ 2770 h 8961"/>
              <a:gd name="connsiteX0" fmla="*/ 2186 w 10000"/>
              <a:gd name="connsiteY0" fmla="*/ 3091 h 8068"/>
              <a:gd name="connsiteX1" fmla="*/ 3757 w 10000"/>
              <a:gd name="connsiteY1" fmla="*/ 2705 h 8068"/>
              <a:gd name="connsiteX2" fmla="*/ 5419 w 10000"/>
              <a:gd name="connsiteY2" fmla="*/ 1933 h 8068"/>
              <a:gd name="connsiteX3" fmla="*/ 5838 w 10000"/>
              <a:gd name="connsiteY3" fmla="*/ 1933 h 8068"/>
              <a:gd name="connsiteX4" fmla="*/ 6257 w 10000"/>
              <a:gd name="connsiteY4" fmla="*/ 1547 h 8068"/>
              <a:gd name="connsiteX5" fmla="*/ 6558 w 10000"/>
              <a:gd name="connsiteY5" fmla="*/ 1547 h 8068"/>
              <a:gd name="connsiteX6" fmla="*/ 6872 w 10000"/>
              <a:gd name="connsiteY6" fmla="*/ 1547 h 8068"/>
              <a:gd name="connsiteX7" fmla="*/ 7081 w 10000"/>
              <a:gd name="connsiteY7" fmla="*/ 1158 h 8068"/>
              <a:gd name="connsiteX8" fmla="*/ 7395 w 10000"/>
              <a:gd name="connsiteY8" fmla="*/ 1158 h 8068"/>
              <a:gd name="connsiteX9" fmla="*/ 7500 w 10000"/>
              <a:gd name="connsiteY9" fmla="*/ 1158 h 8068"/>
              <a:gd name="connsiteX10" fmla="*/ 7709 w 10000"/>
              <a:gd name="connsiteY10" fmla="*/ 1158 h 8068"/>
              <a:gd name="connsiteX11" fmla="*/ 7919 w 10000"/>
              <a:gd name="connsiteY11" fmla="*/ 772 h 8068"/>
              <a:gd name="connsiteX12" fmla="*/ 8128 w 10000"/>
              <a:gd name="connsiteY12" fmla="*/ 772 h 8068"/>
              <a:gd name="connsiteX13" fmla="*/ 8338 w 10000"/>
              <a:gd name="connsiteY13" fmla="*/ 772 h 8068"/>
              <a:gd name="connsiteX14" fmla="*/ 8442 w 10000"/>
              <a:gd name="connsiteY14" fmla="*/ 386 h 8068"/>
              <a:gd name="connsiteX15" fmla="*/ 8547 w 10000"/>
              <a:gd name="connsiteY15" fmla="*/ 0 h 8068"/>
              <a:gd name="connsiteX16" fmla="*/ 8757 w 10000"/>
              <a:gd name="connsiteY16" fmla="*/ 0 h 8068"/>
              <a:gd name="connsiteX17" fmla="*/ 8848 w 10000"/>
              <a:gd name="connsiteY17" fmla="*/ 386 h 8068"/>
              <a:gd name="connsiteX18" fmla="*/ 9058 w 10000"/>
              <a:gd name="connsiteY18" fmla="*/ 386 h 8068"/>
              <a:gd name="connsiteX19" fmla="*/ 9162 w 10000"/>
              <a:gd name="connsiteY19" fmla="*/ 772 h 8068"/>
              <a:gd name="connsiteX20" fmla="*/ 9476 w 10000"/>
              <a:gd name="connsiteY20" fmla="*/ 1158 h 8068"/>
              <a:gd name="connsiteX21" fmla="*/ 9686 w 10000"/>
              <a:gd name="connsiteY21" fmla="*/ 1933 h 8068"/>
              <a:gd name="connsiteX22" fmla="*/ 9895 w 10000"/>
              <a:gd name="connsiteY22" fmla="*/ 2318 h 8068"/>
              <a:gd name="connsiteX23" fmla="*/ 10000 w 10000"/>
              <a:gd name="connsiteY23" fmla="*/ 2705 h 8068"/>
              <a:gd name="connsiteX24" fmla="*/ 10000 w 10000"/>
              <a:gd name="connsiteY24" fmla="*/ 2705 h 8068"/>
              <a:gd name="connsiteX25" fmla="*/ 10000 w 10000"/>
              <a:gd name="connsiteY25" fmla="*/ 3091 h 8068"/>
              <a:gd name="connsiteX26" fmla="*/ 9895 w 10000"/>
              <a:gd name="connsiteY26" fmla="*/ 3480 h 8068"/>
              <a:gd name="connsiteX27" fmla="*/ 9895 w 10000"/>
              <a:gd name="connsiteY27" fmla="*/ 3480 h 8068"/>
              <a:gd name="connsiteX28" fmla="*/ 9791 w 10000"/>
              <a:gd name="connsiteY28" fmla="*/ 3480 h 8068"/>
              <a:gd name="connsiteX29" fmla="*/ 9686 w 10000"/>
              <a:gd name="connsiteY29" fmla="*/ 3863 h 8068"/>
              <a:gd name="connsiteX30" fmla="*/ 9581 w 10000"/>
              <a:gd name="connsiteY30" fmla="*/ 4638 h 8068"/>
              <a:gd name="connsiteX31" fmla="*/ 9476 w 10000"/>
              <a:gd name="connsiteY31" fmla="*/ 5024 h 8068"/>
              <a:gd name="connsiteX32" fmla="*/ 9476 w 10000"/>
              <a:gd name="connsiteY32" fmla="*/ 6185 h 8068"/>
              <a:gd name="connsiteX33" fmla="*/ 9372 w 10000"/>
              <a:gd name="connsiteY33" fmla="*/ 6910 h 8068"/>
              <a:gd name="connsiteX34" fmla="*/ 9267 w 10000"/>
              <a:gd name="connsiteY34" fmla="*/ 8068 h 8068"/>
              <a:gd name="connsiteX35" fmla="*/ 8442 w 10000"/>
              <a:gd name="connsiteY35" fmla="*/ 6185 h 8068"/>
              <a:gd name="connsiteX36" fmla="*/ 8547 w 10000"/>
              <a:gd name="connsiteY36" fmla="*/ 4638 h 8068"/>
              <a:gd name="connsiteX37" fmla="*/ 8652 w 10000"/>
              <a:gd name="connsiteY37" fmla="*/ 3863 h 8068"/>
              <a:gd name="connsiteX38" fmla="*/ 8652 w 10000"/>
              <a:gd name="connsiteY38" fmla="*/ 3091 h 8068"/>
              <a:gd name="connsiteX39" fmla="*/ 8652 w 10000"/>
              <a:gd name="connsiteY39" fmla="*/ 2705 h 8068"/>
              <a:gd name="connsiteX40" fmla="*/ 8652 w 10000"/>
              <a:gd name="connsiteY40" fmla="*/ 2705 h 8068"/>
              <a:gd name="connsiteX41" fmla="*/ 8547 w 10000"/>
              <a:gd name="connsiteY41" fmla="*/ 2705 h 8068"/>
              <a:gd name="connsiteX42" fmla="*/ 8338 w 10000"/>
              <a:gd name="connsiteY42" fmla="*/ 2705 h 8068"/>
              <a:gd name="connsiteX43" fmla="*/ 8128 w 10000"/>
              <a:gd name="connsiteY43" fmla="*/ 2705 h 8068"/>
              <a:gd name="connsiteX44" fmla="*/ 7814 w 10000"/>
              <a:gd name="connsiteY44" fmla="*/ 2705 h 8068"/>
              <a:gd name="connsiteX45" fmla="*/ 7500 w 10000"/>
              <a:gd name="connsiteY45" fmla="*/ 2705 h 8068"/>
              <a:gd name="connsiteX46" fmla="*/ 7081 w 10000"/>
              <a:gd name="connsiteY46" fmla="*/ 3091 h 8068"/>
              <a:gd name="connsiteX47" fmla="*/ 6453 w 10000"/>
              <a:gd name="connsiteY47" fmla="*/ 3091 h 8068"/>
              <a:gd name="connsiteX48" fmla="*/ 5942 w 10000"/>
              <a:gd name="connsiteY48" fmla="*/ 3091 h 8068"/>
              <a:gd name="connsiteX49" fmla="*/ 5419 w 10000"/>
              <a:gd name="connsiteY49" fmla="*/ 3480 h 8068"/>
              <a:gd name="connsiteX50" fmla="*/ 4895 w 10000"/>
              <a:gd name="connsiteY50" fmla="*/ 3863 h 8068"/>
              <a:gd name="connsiteX51" fmla="*/ 4476 w 10000"/>
              <a:gd name="connsiteY51" fmla="*/ 3863 h 8068"/>
              <a:gd name="connsiteX52" fmla="*/ 4058 w 10000"/>
              <a:gd name="connsiteY52" fmla="*/ 4251 h 8068"/>
              <a:gd name="connsiteX53" fmla="*/ 3547 w 10000"/>
              <a:gd name="connsiteY53" fmla="*/ 4638 h 8068"/>
              <a:gd name="connsiteX54" fmla="*/ 2919 w 10000"/>
              <a:gd name="connsiteY54" fmla="*/ 4638 h 8068"/>
              <a:gd name="connsiteX55" fmla="*/ 2291 w 10000"/>
              <a:gd name="connsiteY55" fmla="*/ 5024 h 8068"/>
              <a:gd name="connsiteX56" fmla="*/ 1976 w 10000"/>
              <a:gd name="connsiteY56" fmla="*/ 5410 h 8068"/>
              <a:gd name="connsiteX57" fmla="*/ 1767 w 10000"/>
              <a:gd name="connsiteY57" fmla="*/ 5410 h 8068"/>
              <a:gd name="connsiteX58" fmla="*/ 1453 w 10000"/>
              <a:gd name="connsiteY58" fmla="*/ 5410 h 8068"/>
              <a:gd name="connsiteX59" fmla="*/ 1257 w 10000"/>
              <a:gd name="connsiteY59" fmla="*/ 5796 h 8068"/>
              <a:gd name="connsiteX60" fmla="*/ 1152 w 10000"/>
              <a:gd name="connsiteY60" fmla="*/ 5796 h 8068"/>
              <a:gd name="connsiteX61" fmla="*/ 1047 w 10000"/>
              <a:gd name="connsiteY61" fmla="*/ 5796 h 8068"/>
              <a:gd name="connsiteX62" fmla="*/ 942 w 10000"/>
              <a:gd name="connsiteY62" fmla="*/ 5796 h 8068"/>
              <a:gd name="connsiteX63" fmla="*/ 838 w 10000"/>
              <a:gd name="connsiteY63" fmla="*/ 5796 h 8068"/>
              <a:gd name="connsiteX64" fmla="*/ 733 w 10000"/>
              <a:gd name="connsiteY64" fmla="*/ 5796 h 8068"/>
              <a:gd name="connsiteX65" fmla="*/ 628 w 10000"/>
              <a:gd name="connsiteY65" fmla="*/ 5796 h 8068"/>
              <a:gd name="connsiteX66" fmla="*/ 314 w 10000"/>
              <a:gd name="connsiteY66" fmla="*/ 5024 h 8068"/>
              <a:gd name="connsiteX67" fmla="*/ 209 w 10000"/>
              <a:gd name="connsiteY67" fmla="*/ 4638 h 8068"/>
              <a:gd name="connsiteX68" fmla="*/ 105 w 10000"/>
              <a:gd name="connsiteY68" fmla="*/ 4251 h 8068"/>
              <a:gd name="connsiteX69" fmla="*/ 0 w 10000"/>
              <a:gd name="connsiteY69" fmla="*/ 4251 h 8068"/>
              <a:gd name="connsiteX70" fmla="*/ 0 w 10000"/>
              <a:gd name="connsiteY70" fmla="*/ 3863 h 8068"/>
              <a:gd name="connsiteX71" fmla="*/ 0 w 10000"/>
              <a:gd name="connsiteY71" fmla="*/ 3863 h 8068"/>
              <a:gd name="connsiteX72" fmla="*/ 105 w 10000"/>
              <a:gd name="connsiteY72" fmla="*/ 3480 h 8068"/>
              <a:gd name="connsiteX73" fmla="*/ 209 w 10000"/>
              <a:gd name="connsiteY73" fmla="*/ 3480 h 8068"/>
              <a:gd name="connsiteX74" fmla="*/ 314 w 10000"/>
              <a:gd name="connsiteY74" fmla="*/ 3480 h 8068"/>
              <a:gd name="connsiteX75" fmla="*/ 419 w 10000"/>
              <a:gd name="connsiteY75" fmla="*/ 3480 h 8068"/>
              <a:gd name="connsiteX76" fmla="*/ 524 w 10000"/>
              <a:gd name="connsiteY76" fmla="*/ 3480 h 8068"/>
              <a:gd name="connsiteX77" fmla="*/ 733 w 10000"/>
              <a:gd name="connsiteY77" fmla="*/ 3480 h 8068"/>
              <a:gd name="connsiteX78" fmla="*/ 942 w 10000"/>
              <a:gd name="connsiteY78" fmla="*/ 3480 h 8068"/>
              <a:gd name="connsiteX79" fmla="*/ 1152 w 10000"/>
              <a:gd name="connsiteY79" fmla="*/ 3480 h 8068"/>
              <a:gd name="connsiteX80" fmla="*/ 1453 w 10000"/>
              <a:gd name="connsiteY80" fmla="*/ 3480 h 8068"/>
              <a:gd name="connsiteX81" fmla="*/ 1767 w 10000"/>
              <a:gd name="connsiteY81" fmla="*/ 3480 h 8068"/>
              <a:gd name="connsiteX82" fmla="*/ 2186 w 10000"/>
              <a:gd name="connsiteY82" fmla="*/ 3091 h 8068"/>
              <a:gd name="connsiteX83" fmla="*/ 2186 w 10000"/>
              <a:gd name="connsiteY83" fmla="*/ 3091 h 8068"/>
              <a:gd name="connsiteX0" fmla="*/ 2186 w 10000"/>
              <a:gd name="connsiteY0" fmla="*/ 3831 h 8565"/>
              <a:gd name="connsiteX1" fmla="*/ 3757 w 10000"/>
              <a:gd name="connsiteY1" fmla="*/ 3353 h 8565"/>
              <a:gd name="connsiteX2" fmla="*/ 5419 w 10000"/>
              <a:gd name="connsiteY2" fmla="*/ 2396 h 8565"/>
              <a:gd name="connsiteX3" fmla="*/ 5838 w 10000"/>
              <a:gd name="connsiteY3" fmla="*/ 2396 h 8565"/>
              <a:gd name="connsiteX4" fmla="*/ 6257 w 10000"/>
              <a:gd name="connsiteY4" fmla="*/ 1917 h 8565"/>
              <a:gd name="connsiteX5" fmla="*/ 6558 w 10000"/>
              <a:gd name="connsiteY5" fmla="*/ 1917 h 8565"/>
              <a:gd name="connsiteX6" fmla="*/ 6872 w 10000"/>
              <a:gd name="connsiteY6" fmla="*/ 1917 h 8565"/>
              <a:gd name="connsiteX7" fmla="*/ 7081 w 10000"/>
              <a:gd name="connsiteY7" fmla="*/ 1435 h 8565"/>
              <a:gd name="connsiteX8" fmla="*/ 7395 w 10000"/>
              <a:gd name="connsiteY8" fmla="*/ 1435 h 8565"/>
              <a:gd name="connsiteX9" fmla="*/ 7500 w 10000"/>
              <a:gd name="connsiteY9" fmla="*/ 1435 h 8565"/>
              <a:gd name="connsiteX10" fmla="*/ 7709 w 10000"/>
              <a:gd name="connsiteY10" fmla="*/ 1435 h 8565"/>
              <a:gd name="connsiteX11" fmla="*/ 7919 w 10000"/>
              <a:gd name="connsiteY11" fmla="*/ 957 h 8565"/>
              <a:gd name="connsiteX12" fmla="*/ 8128 w 10000"/>
              <a:gd name="connsiteY12" fmla="*/ 957 h 8565"/>
              <a:gd name="connsiteX13" fmla="*/ 8338 w 10000"/>
              <a:gd name="connsiteY13" fmla="*/ 957 h 8565"/>
              <a:gd name="connsiteX14" fmla="*/ 8442 w 10000"/>
              <a:gd name="connsiteY14" fmla="*/ 478 h 8565"/>
              <a:gd name="connsiteX15" fmla="*/ 8547 w 10000"/>
              <a:gd name="connsiteY15" fmla="*/ 0 h 8565"/>
              <a:gd name="connsiteX16" fmla="*/ 8757 w 10000"/>
              <a:gd name="connsiteY16" fmla="*/ 0 h 8565"/>
              <a:gd name="connsiteX17" fmla="*/ 8848 w 10000"/>
              <a:gd name="connsiteY17" fmla="*/ 478 h 8565"/>
              <a:gd name="connsiteX18" fmla="*/ 9058 w 10000"/>
              <a:gd name="connsiteY18" fmla="*/ 478 h 8565"/>
              <a:gd name="connsiteX19" fmla="*/ 9162 w 10000"/>
              <a:gd name="connsiteY19" fmla="*/ 957 h 8565"/>
              <a:gd name="connsiteX20" fmla="*/ 9476 w 10000"/>
              <a:gd name="connsiteY20" fmla="*/ 1435 h 8565"/>
              <a:gd name="connsiteX21" fmla="*/ 9686 w 10000"/>
              <a:gd name="connsiteY21" fmla="*/ 2396 h 8565"/>
              <a:gd name="connsiteX22" fmla="*/ 9895 w 10000"/>
              <a:gd name="connsiteY22" fmla="*/ 2873 h 8565"/>
              <a:gd name="connsiteX23" fmla="*/ 10000 w 10000"/>
              <a:gd name="connsiteY23" fmla="*/ 3353 h 8565"/>
              <a:gd name="connsiteX24" fmla="*/ 10000 w 10000"/>
              <a:gd name="connsiteY24" fmla="*/ 3353 h 8565"/>
              <a:gd name="connsiteX25" fmla="*/ 10000 w 10000"/>
              <a:gd name="connsiteY25" fmla="*/ 3831 h 8565"/>
              <a:gd name="connsiteX26" fmla="*/ 9895 w 10000"/>
              <a:gd name="connsiteY26" fmla="*/ 4313 h 8565"/>
              <a:gd name="connsiteX27" fmla="*/ 9895 w 10000"/>
              <a:gd name="connsiteY27" fmla="*/ 4313 h 8565"/>
              <a:gd name="connsiteX28" fmla="*/ 9791 w 10000"/>
              <a:gd name="connsiteY28" fmla="*/ 4313 h 8565"/>
              <a:gd name="connsiteX29" fmla="*/ 9686 w 10000"/>
              <a:gd name="connsiteY29" fmla="*/ 4788 h 8565"/>
              <a:gd name="connsiteX30" fmla="*/ 9581 w 10000"/>
              <a:gd name="connsiteY30" fmla="*/ 5749 h 8565"/>
              <a:gd name="connsiteX31" fmla="*/ 9476 w 10000"/>
              <a:gd name="connsiteY31" fmla="*/ 6227 h 8565"/>
              <a:gd name="connsiteX32" fmla="*/ 9476 w 10000"/>
              <a:gd name="connsiteY32" fmla="*/ 7666 h 8565"/>
              <a:gd name="connsiteX33" fmla="*/ 9372 w 10000"/>
              <a:gd name="connsiteY33" fmla="*/ 8565 h 8565"/>
              <a:gd name="connsiteX34" fmla="*/ 8442 w 10000"/>
              <a:gd name="connsiteY34" fmla="*/ 7666 h 8565"/>
              <a:gd name="connsiteX35" fmla="*/ 8547 w 10000"/>
              <a:gd name="connsiteY35" fmla="*/ 5749 h 8565"/>
              <a:gd name="connsiteX36" fmla="*/ 8652 w 10000"/>
              <a:gd name="connsiteY36" fmla="*/ 4788 h 8565"/>
              <a:gd name="connsiteX37" fmla="*/ 8652 w 10000"/>
              <a:gd name="connsiteY37" fmla="*/ 3831 h 8565"/>
              <a:gd name="connsiteX38" fmla="*/ 8652 w 10000"/>
              <a:gd name="connsiteY38" fmla="*/ 3353 h 8565"/>
              <a:gd name="connsiteX39" fmla="*/ 8652 w 10000"/>
              <a:gd name="connsiteY39" fmla="*/ 3353 h 8565"/>
              <a:gd name="connsiteX40" fmla="*/ 8547 w 10000"/>
              <a:gd name="connsiteY40" fmla="*/ 3353 h 8565"/>
              <a:gd name="connsiteX41" fmla="*/ 8338 w 10000"/>
              <a:gd name="connsiteY41" fmla="*/ 3353 h 8565"/>
              <a:gd name="connsiteX42" fmla="*/ 8128 w 10000"/>
              <a:gd name="connsiteY42" fmla="*/ 3353 h 8565"/>
              <a:gd name="connsiteX43" fmla="*/ 7814 w 10000"/>
              <a:gd name="connsiteY43" fmla="*/ 3353 h 8565"/>
              <a:gd name="connsiteX44" fmla="*/ 7500 w 10000"/>
              <a:gd name="connsiteY44" fmla="*/ 3353 h 8565"/>
              <a:gd name="connsiteX45" fmla="*/ 7081 w 10000"/>
              <a:gd name="connsiteY45" fmla="*/ 3831 h 8565"/>
              <a:gd name="connsiteX46" fmla="*/ 6453 w 10000"/>
              <a:gd name="connsiteY46" fmla="*/ 3831 h 8565"/>
              <a:gd name="connsiteX47" fmla="*/ 5942 w 10000"/>
              <a:gd name="connsiteY47" fmla="*/ 3831 h 8565"/>
              <a:gd name="connsiteX48" fmla="*/ 5419 w 10000"/>
              <a:gd name="connsiteY48" fmla="*/ 4313 h 8565"/>
              <a:gd name="connsiteX49" fmla="*/ 4895 w 10000"/>
              <a:gd name="connsiteY49" fmla="*/ 4788 h 8565"/>
              <a:gd name="connsiteX50" fmla="*/ 4476 w 10000"/>
              <a:gd name="connsiteY50" fmla="*/ 4788 h 8565"/>
              <a:gd name="connsiteX51" fmla="*/ 4058 w 10000"/>
              <a:gd name="connsiteY51" fmla="*/ 5269 h 8565"/>
              <a:gd name="connsiteX52" fmla="*/ 3547 w 10000"/>
              <a:gd name="connsiteY52" fmla="*/ 5749 h 8565"/>
              <a:gd name="connsiteX53" fmla="*/ 2919 w 10000"/>
              <a:gd name="connsiteY53" fmla="*/ 5749 h 8565"/>
              <a:gd name="connsiteX54" fmla="*/ 2291 w 10000"/>
              <a:gd name="connsiteY54" fmla="*/ 6227 h 8565"/>
              <a:gd name="connsiteX55" fmla="*/ 1976 w 10000"/>
              <a:gd name="connsiteY55" fmla="*/ 6706 h 8565"/>
              <a:gd name="connsiteX56" fmla="*/ 1767 w 10000"/>
              <a:gd name="connsiteY56" fmla="*/ 6706 h 8565"/>
              <a:gd name="connsiteX57" fmla="*/ 1453 w 10000"/>
              <a:gd name="connsiteY57" fmla="*/ 6706 h 8565"/>
              <a:gd name="connsiteX58" fmla="*/ 1257 w 10000"/>
              <a:gd name="connsiteY58" fmla="*/ 7184 h 8565"/>
              <a:gd name="connsiteX59" fmla="*/ 1152 w 10000"/>
              <a:gd name="connsiteY59" fmla="*/ 7184 h 8565"/>
              <a:gd name="connsiteX60" fmla="*/ 1047 w 10000"/>
              <a:gd name="connsiteY60" fmla="*/ 7184 h 8565"/>
              <a:gd name="connsiteX61" fmla="*/ 942 w 10000"/>
              <a:gd name="connsiteY61" fmla="*/ 7184 h 8565"/>
              <a:gd name="connsiteX62" fmla="*/ 838 w 10000"/>
              <a:gd name="connsiteY62" fmla="*/ 7184 h 8565"/>
              <a:gd name="connsiteX63" fmla="*/ 733 w 10000"/>
              <a:gd name="connsiteY63" fmla="*/ 7184 h 8565"/>
              <a:gd name="connsiteX64" fmla="*/ 628 w 10000"/>
              <a:gd name="connsiteY64" fmla="*/ 7184 h 8565"/>
              <a:gd name="connsiteX65" fmla="*/ 314 w 10000"/>
              <a:gd name="connsiteY65" fmla="*/ 6227 h 8565"/>
              <a:gd name="connsiteX66" fmla="*/ 209 w 10000"/>
              <a:gd name="connsiteY66" fmla="*/ 5749 h 8565"/>
              <a:gd name="connsiteX67" fmla="*/ 105 w 10000"/>
              <a:gd name="connsiteY67" fmla="*/ 5269 h 8565"/>
              <a:gd name="connsiteX68" fmla="*/ 0 w 10000"/>
              <a:gd name="connsiteY68" fmla="*/ 5269 h 8565"/>
              <a:gd name="connsiteX69" fmla="*/ 0 w 10000"/>
              <a:gd name="connsiteY69" fmla="*/ 4788 h 8565"/>
              <a:gd name="connsiteX70" fmla="*/ 0 w 10000"/>
              <a:gd name="connsiteY70" fmla="*/ 4788 h 8565"/>
              <a:gd name="connsiteX71" fmla="*/ 105 w 10000"/>
              <a:gd name="connsiteY71" fmla="*/ 4313 h 8565"/>
              <a:gd name="connsiteX72" fmla="*/ 209 w 10000"/>
              <a:gd name="connsiteY72" fmla="*/ 4313 h 8565"/>
              <a:gd name="connsiteX73" fmla="*/ 314 w 10000"/>
              <a:gd name="connsiteY73" fmla="*/ 4313 h 8565"/>
              <a:gd name="connsiteX74" fmla="*/ 419 w 10000"/>
              <a:gd name="connsiteY74" fmla="*/ 4313 h 8565"/>
              <a:gd name="connsiteX75" fmla="*/ 524 w 10000"/>
              <a:gd name="connsiteY75" fmla="*/ 4313 h 8565"/>
              <a:gd name="connsiteX76" fmla="*/ 733 w 10000"/>
              <a:gd name="connsiteY76" fmla="*/ 4313 h 8565"/>
              <a:gd name="connsiteX77" fmla="*/ 942 w 10000"/>
              <a:gd name="connsiteY77" fmla="*/ 4313 h 8565"/>
              <a:gd name="connsiteX78" fmla="*/ 1152 w 10000"/>
              <a:gd name="connsiteY78" fmla="*/ 4313 h 8565"/>
              <a:gd name="connsiteX79" fmla="*/ 1453 w 10000"/>
              <a:gd name="connsiteY79" fmla="*/ 4313 h 8565"/>
              <a:gd name="connsiteX80" fmla="*/ 1767 w 10000"/>
              <a:gd name="connsiteY80" fmla="*/ 4313 h 8565"/>
              <a:gd name="connsiteX81" fmla="*/ 2186 w 10000"/>
              <a:gd name="connsiteY81" fmla="*/ 3831 h 8565"/>
              <a:gd name="connsiteX82" fmla="*/ 2186 w 10000"/>
              <a:gd name="connsiteY82" fmla="*/ 3831 h 8565"/>
              <a:gd name="connsiteX0" fmla="*/ 2186 w 10000"/>
              <a:gd name="connsiteY0" fmla="*/ 4473 h 10000"/>
              <a:gd name="connsiteX1" fmla="*/ 3757 w 10000"/>
              <a:gd name="connsiteY1" fmla="*/ 3915 h 10000"/>
              <a:gd name="connsiteX2" fmla="*/ 5419 w 10000"/>
              <a:gd name="connsiteY2" fmla="*/ 2797 h 10000"/>
              <a:gd name="connsiteX3" fmla="*/ 5838 w 10000"/>
              <a:gd name="connsiteY3" fmla="*/ 2797 h 10000"/>
              <a:gd name="connsiteX4" fmla="*/ 6257 w 10000"/>
              <a:gd name="connsiteY4" fmla="*/ 2238 h 10000"/>
              <a:gd name="connsiteX5" fmla="*/ 6558 w 10000"/>
              <a:gd name="connsiteY5" fmla="*/ 2238 h 10000"/>
              <a:gd name="connsiteX6" fmla="*/ 6872 w 10000"/>
              <a:gd name="connsiteY6" fmla="*/ 2238 h 10000"/>
              <a:gd name="connsiteX7" fmla="*/ 7081 w 10000"/>
              <a:gd name="connsiteY7" fmla="*/ 1675 h 10000"/>
              <a:gd name="connsiteX8" fmla="*/ 7395 w 10000"/>
              <a:gd name="connsiteY8" fmla="*/ 1675 h 10000"/>
              <a:gd name="connsiteX9" fmla="*/ 7500 w 10000"/>
              <a:gd name="connsiteY9" fmla="*/ 1675 h 10000"/>
              <a:gd name="connsiteX10" fmla="*/ 7709 w 10000"/>
              <a:gd name="connsiteY10" fmla="*/ 1675 h 10000"/>
              <a:gd name="connsiteX11" fmla="*/ 7919 w 10000"/>
              <a:gd name="connsiteY11" fmla="*/ 1117 h 10000"/>
              <a:gd name="connsiteX12" fmla="*/ 8128 w 10000"/>
              <a:gd name="connsiteY12" fmla="*/ 1117 h 10000"/>
              <a:gd name="connsiteX13" fmla="*/ 8338 w 10000"/>
              <a:gd name="connsiteY13" fmla="*/ 1117 h 10000"/>
              <a:gd name="connsiteX14" fmla="*/ 8442 w 10000"/>
              <a:gd name="connsiteY14" fmla="*/ 558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558 h 10000"/>
              <a:gd name="connsiteX18" fmla="*/ 9058 w 10000"/>
              <a:gd name="connsiteY18" fmla="*/ 558 h 10000"/>
              <a:gd name="connsiteX19" fmla="*/ 9162 w 10000"/>
              <a:gd name="connsiteY19" fmla="*/ 1117 h 10000"/>
              <a:gd name="connsiteX20" fmla="*/ 9476 w 10000"/>
              <a:gd name="connsiteY20" fmla="*/ 1675 h 10000"/>
              <a:gd name="connsiteX21" fmla="*/ 9686 w 10000"/>
              <a:gd name="connsiteY21" fmla="*/ 2797 h 10000"/>
              <a:gd name="connsiteX22" fmla="*/ 9895 w 10000"/>
              <a:gd name="connsiteY22" fmla="*/ 3354 h 10000"/>
              <a:gd name="connsiteX23" fmla="*/ 10000 w 10000"/>
              <a:gd name="connsiteY23" fmla="*/ 3915 h 10000"/>
              <a:gd name="connsiteX24" fmla="*/ 10000 w 10000"/>
              <a:gd name="connsiteY24" fmla="*/ 3915 h 10000"/>
              <a:gd name="connsiteX25" fmla="*/ 10000 w 10000"/>
              <a:gd name="connsiteY25" fmla="*/ 4473 h 10000"/>
              <a:gd name="connsiteX26" fmla="*/ 9895 w 10000"/>
              <a:gd name="connsiteY26" fmla="*/ 5036 h 10000"/>
              <a:gd name="connsiteX27" fmla="*/ 9895 w 10000"/>
              <a:gd name="connsiteY27" fmla="*/ 5036 h 10000"/>
              <a:gd name="connsiteX28" fmla="*/ 9791 w 10000"/>
              <a:gd name="connsiteY28" fmla="*/ 5036 h 10000"/>
              <a:gd name="connsiteX29" fmla="*/ 9686 w 10000"/>
              <a:gd name="connsiteY29" fmla="*/ 5590 h 10000"/>
              <a:gd name="connsiteX30" fmla="*/ 9581 w 10000"/>
              <a:gd name="connsiteY30" fmla="*/ 6712 h 10000"/>
              <a:gd name="connsiteX31" fmla="*/ 9476 w 10000"/>
              <a:gd name="connsiteY31" fmla="*/ 7270 h 10000"/>
              <a:gd name="connsiteX32" fmla="*/ 9476 w 10000"/>
              <a:gd name="connsiteY32" fmla="*/ 8950 h 10000"/>
              <a:gd name="connsiteX33" fmla="*/ 9372 w 10000"/>
              <a:gd name="connsiteY33" fmla="*/ 10000 h 10000"/>
              <a:gd name="connsiteX34" fmla="*/ 8547 w 10000"/>
              <a:gd name="connsiteY34" fmla="*/ 6712 h 10000"/>
              <a:gd name="connsiteX35" fmla="*/ 8652 w 10000"/>
              <a:gd name="connsiteY35" fmla="*/ 5590 h 10000"/>
              <a:gd name="connsiteX36" fmla="*/ 8652 w 10000"/>
              <a:gd name="connsiteY36" fmla="*/ 4473 h 10000"/>
              <a:gd name="connsiteX37" fmla="*/ 8652 w 10000"/>
              <a:gd name="connsiteY37" fmla="*/ 3915 h 10000"/>
              <a:gd name="connsiteX38" fmla="*/ 8652 w 10000"/>
              <a:gd name="connsiteY38" fmla="*/ 3915 h 10000"/>
              <a:gd name="connsiteX39" fmla="*/ 8547 w 10000"/>
              <a:gd name="connsiteY39" fmla="*/ 3915 h 10000"/>
              <a:gd name="connsiteX40" fmla="*/ 8338 w 10000"/>
              <a:gd name="connsiteY40" fmla="*/ 3915 h 10000"/>
              <a:gd name="connsiteX41" fmla="*/ 8128 w 10000"/>
              <a:gd name="connsiteY41" fmla="*/ 3915 h 10000"/>
              <a:gd name="connsiteX42" fmla="*/ 7814 w 10000"/>
              <a:gd name="connsiteY42" fmla="*/ 3915 h 10000"/>
              <a:gd name="connsiteX43" fmla="*/ 7500 w 10000"/>
              <a:gd name="connsiteY43" fmla="*/ 3915 h 10000"/>
              <a:gd name="connsiteX44" fmla="*/ 7081 w 10000"/>
              <a:gd name="connsiteY44" fmla="*/ 4473 h 10000"/>
              <a:gd name="connsiteX45" fmla="*/ 6453 w 10000"/>
              <a:gd name="connsiteY45" fmla="*/ 4473 h 10000"/>
              <a:gd name="connsiteX46" fmla="*/ 5942 w 10000"/>
              <a:gd name="connsiteY46" fmla="*/ 4473 h 10000"/>
              <a:gd name="connsiteX47" fmla="*/ 5419 w 10000"/>
              <a:gd name="connsiteY47" fmla="*/ 5036 h 10000"/>
              <a:gd name="connsiteX48" fmla="*/ 4895 w 10000"/>
              <a:gd name="connsiteY48" fmla="*/ 5590 h 10000"/>
              <a:gd name="connsiteX49" fmla="*/ 4476 w 10000"/>
              <a:gd name="connsiteY49" fmla="*/ 5590 h 10000"/>
              <a:gd name="connsiteX50" fmla="*/ 4058 w 10000"/>
              <a:gd name="connsiteY50" fmla="*/ 6152 h 10000"/>
              <a:gd name="connsiteX51" fmla="*/ 3547 w 10000"/>
              <a:gd name="connsiteY51" fmla="*/ 6712 h 10000"/>
              <a:gd name="connsiteX52" fmla="*/ 2919 w 10000"/>
              <a:gd name="connsiteY52" fmla="*/ 6712 h 10000"/>
              <a:gd name="connsiteX53" fmla="*/ 2291 w 10000"/>
              <a:gd name="connsiteY53" fmla="*/ 7270 h 10000"/>
              <a:gd name="connsiteX54" fmla="*/ 1976 w 10000"/>
              <a:gd name="connsiteY54" fmla="*/ 7830 h 10000"/>
              <a:gd name="connsiteX55" fmla="*/ 1767 w 10000"/>
              <a:gd name="connsiteY55" fmla="*/ 7830 h 10000"/>
              <a:gd name="connsiteX56" fmla="*/ 1453 w 10000"/>
              <a:gd name="connsiteY56" fmla="*/ 7830 h 10000"/>
              <a:gd name="connsiteX57" fmla="*/ 1257 w 10000"/>
              <a:gd name="connsiteY57" fmla="*/ 8388 h 10000"/>
              <a:gd name="connsiteX58" fmla="*/ 1152 w 10000"/>
              <a:gd name="connsiteY58" fmla="*/ 8388 h 10000"/>
              <a:gd name="connsiteX59" fmla="*/ 1047 w 10000"/>
              <a:gd name="connsiteY59" fmla="*/ 8388 h 10000"/>
              <a:gd name="connsiteX60" fmla="*/ 942 w 10000"/>
              <a:gd name="connsiteY60" fmla="*/ 8388 h 10000"/>
              <a:gd name="connsiteX61" fmla="*/ 838 w 10000"/>
              <a:gd name="connsiteY61" fmla="*/ 8388 h 10000"/>
              <a:gd name="connsiteX62" fmla="*/ 733 w 10000"/>
              <a:gd name="connsiteY62" fmla="*/ 8388 h 10000"/>
              <a:gd name="connsiteX63" fmla="*/ 628 w 10000"/>
              <a:gd name="connsiteY63" fmla="*/ 8388 h 10000"/>
              <a:gd name="connsiteX64" fmla="*/ 314 w 10000"/>
              <a:gd name="connsiteY64" fmla="*/ 7270 h 10000"/>
              <a:gd name="connsiteX65" fmla="*/ 209 w 10000"/>
              <a:gd name="connsiteY65" fmla="*/ 6712 h 10000"/>
              <a:gd name="connsiteX66" fmla="*/ 105 w 10000"/>
              <a:gd name="connsiteY66" fmla="*/ 6152 h 10000"/>
              <a:gd name="connsiteX67" fmla="*/ 0 w 10000"/>
              <a:gd name="connsiteY67" fmla="*/ 6152 h 10000"/>
              <a:gd name="connsiteX68" fmla="*/ 0 w 10000"/>
              <a:gd name="connsiteY68" fmla="*/ 5590 h 10000"/>
              <a:gd name="connsiteX69" fmla="*/ 0 w 10000"/>
              <a:gd name="connsiteY69" fmla="*/ 5590 h 10000"/>
              <a:gd name="connsiteX70" fmla="*/ 105 w 10000"/>
              <a:gd name="connsiteY70" fmla="*/ 5036 h 10000"/>
              <a:gd name="connsiteX71" fmla="*/ 209 w 10000"/>
              <a:gd name="connsiteY71" fmla="*/ 5036 h 10000"/>
              <a:gd name="connsiteX72" fmla="*/ 314 w 10000"/>
              <a:gd name="connsiteY72" fmla="*/ 5036 h 10000"/>
              <a:gd name="connsiteX73" fmla="*/ 419 w 10000"/>
              <a:gd name="connsiteY73" fmla="*/ 5036 h 10000"/>
              <a:gd name="connsiteX74" fmla="*/ 524 w 10000"/>
              <a:gd name="connsiteY74" fmla="*/ 5036 h 10000"/>
              <a:gd name="connsiteX75" fmla="*/ 733 w 10000"/>
              <a:gd name="connsiteY75" fmla="*/ 5036 h 10000"/>
              <a:gd name="connsiteX76" fmla="*/ 942 w 10000"/>
              <a:gd name="connsiteY76" fmla="*/ 5036 h 10000"/>
              <a:gd name="connsiteX77" fmla="*/ 1152 w 10000"/>
              <a:gd name="connsiteY77" fmla="*/ 5036 h 10000"/>
              <a:gd name="connsiteX78" fmla="*/ 1453 w 10000"/>
              <a:gd name="connsiteY78" fmla="*/ 5036 h 10000"/>
              <a:gd name="connsiteX79" fmla="*/ 1767 w 10000"/>
              <a:gd name="connsiteY79" fmla="*/ 5036 h 10000"/>
              <a:gd name="connsiteX80" fmla="*/ 2186 w 10000"/>
              <a:gd name="connsiteY80" fmla="*/ 4473 h 10000"/>
              <a:gd name="connsiteX81" fmla="*/ 2186 w 10000"/>
              <a:gd name="connsiteY81" fmla="*/ 4473 h 10000"/>
              <a:gd name="connsiteX0" fmla="*/ 2186 w 10000"/>
              <a:gd name="connsiteY0" fmla="*/ 4473 h 10000"/>
              <a:gd name="connsiteX1" fmla="*/ 3757 w 10000"/>
              <a:gd name="connsiteY1" fmla="*/ 3915 h 10000"/>
              <a:gd name="connsiteX2" fmla="*/ 5419 w 10000"/>
              <a:gd name="connsiteY2" fmla="*/ 2797 h 10000"/>
              <a:gd name="connsiteX3" fmla="*/ 5838 w 10000"/>
              <a:gd name="connsiteY3" fmla="*/ 2797 h 10000"/>
              <a:gd name="connsiteX4" fmla="*/ 6257 w 10000"/>
              <a:gd name="connsiteY4" fmla="*/ 2238 h 10000"/>
              <a:gd name="connsiteX5" fmla="*/ 6558 w 10000"/>
              <a:gd name="connsiteY5" fmla="*/ 2238 h 10000"/>
              <a:gd name="connsiteX6" fmla="*/ 6872 w 10000"/>
              <a:gd name="connsiteY6" fmla="*/ 2238 h 10000"/>
              <a:gd name="connsiteX7" fmla="*/ 7081 w 10000"/>
              <a:gd name="connsiteY7" fmla="*/ 1675 h 10000"/>
              <a:gd name="connsiteX8" fmla="*/ 7395 w 10000"/>
              <a:gd name="connsiteY8" fmla="*/ 1675 h 10000"/>
              <a:gd name="connsiteX9" fmla="*/ 7500 w 10000"/>
              <a:gd name="connsiteY9" fmla="*/ 1675 h 10000"/>
              <a:gd name="connsiteX10" fmla="*/ 7709 w 10000"/>
              <a:gd name="connsiteY10" fmla="*/ 1675 h 10000"/>
              <a:gd name="connsiteX11" fmla="*/ 7919 w 10000"/>
              <a:gd name="connsiteY11" fmla="*/ 1117 h 10000"/>
              <a:gd name="connsiteX12" fmla="*/ 8128 w 10000"/>
              <a:gd name="connsiteY12" fmla="*/ 1117 h 10000"/>
              <a:gd name="connsiteX13" fmla="*/ 8338 w 10000"/>
              <a:gd name="connsiteY13" fmla="*/ 1117 h 10000"/>
              <a:gd name="connsiteX14" fmla="*/ 8442 w 10000"/>
              <a:gd name="connsiteY14" fmla="*/ 558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558 h 10000"/>
              <a:gd name="connsiteX18" fmla="*/ 9058 w 10000"/>
              <a:gd name="connsiteY18" fmla="*/ 558 h 10000"/>
              <a:gd name="connsiteX19" fmla="*/ 9162 w 10000"/>
              <a:gd name="connsiteY19" fmla="*/ 1117 h 10000"/>
              <a:gd name="connsiteX20" fmla="*/ 9476 w 10000"/>
              <a:gd name="connsiteY20" fmla="*/ 1675 h 10000"/>
              <a:gd name="connsiteX21" fmla="*/ 9686 w 10000"/>
              <a:gd name="connsiteY21" fmla="*/ 2797 h 10000"/>
              <a:gd name="connsiteX22" fmla="*/ 9895 w 10000"/>
              <a:gd name="connsiteY22" fmla="*/ 3354 h 10000"/>
              <a:gd name="connsiteX23" fmla="*/ 10000 w 10000"/>
              <a:gd name="connsiteY23" fmla="*/ 3915 h 10000"/>
              <a:gd name="connsiteX24" fmla="*/ 10000 w 10000"/>
              <a:gd name="connsiteY24" fmla="*/ 3915 h 10000"/>
              <a:gd name="connsiteX25" fmla="*/ 10000 w 10000"/>
              <a:gd name="connsiteY25" fmla="*/ 4473 h 10000"/>
              <a:gd name="connsiteX26" fmla="*/ 9895 w 10000"/>
              <a:gd name="connsiteY26" fmla="*/ 5036 h 10000"/>
              <a:gd name="connsiteX27" fmla="*/ 9895 w 10000"/>
              <a:gd name="connsiteY27" fmla="*/ 5036 h 10000"/>
              <a:gd name="connsiteX28" fmla="*/ 9791 w 10000"/>
              <a:gd name="connsiteY28" fmla="*/ 5036 h 10000"/>
              <a:gd name="connsiteX29" fmla="*/ 9686 w 10000"/>
              <a:gd name="connsiteY29" fmla="*/ 5590 h 10000"/>
              <a:gd name="connsiteX30" fmla="*/ 9581 w 10000"/>
              <a:gd name="connsiteY30" fmla="*/ 6712 h 10000"/>
              <a:gd name="connsiteX31" fmla="*/ 9476 w 10000"/>
              <a:gd name="connsiteY31" fmla="*/ 7270 h 10000"/>
              <a:gd name="connsiteX32" fmla="*/ 9476 w 10000"/>
              <a:gd name="connsiteY32" fmla="*/ 8950 h 10000"/>
              <a:gd name="connsiteX33" fmla="*/ 9372 w 10000"/>
              <a:gd name="connsiteY33" fmla="*/ 10000 h 10000"/>
              <a:gd name="connsiteX34" fmla="*/ 8652 w 10000"/>
              <a:gd name="connsiteY34" fmla="*/ 5590 h 10000"/>
              <a:gd name="connsiteX35" fmla="*/ 8652 w 10000"/>
              <a:gd name="connsiteY35" fmla="*/ 4473 h 10000"/>
              <a:gd name="connsiteX36" fmla="*/ 8652 w 10000"/>
              <a:gd name="connsiteY36" fmla="*/ 3915 h 10000"/>
              <a:gd name="connsiteX37" fmla="*/ 8652 w 10000"/>
              <a:gd name="connsiteY37" fmla="*/ 3915 h 10000"/>
              <a:gd name="connsiteX38" fmla="*/ 8547 w 10000"/>
              <a:gd name="connsiteY38" fmla="*/ 3915 h 10000"/>
              <a:gd name="connsiteX39" fmla="*/ 8338 w 10000"/>
              <a:gd name="connsiteY39" fmla="*/ 3915 h 10000"/>
              <a:gd name="connsiteX40" fmla="*/ 8128 w 10000"/>
              <a:gd name="connsiteY40" fmla="*/ 3915 h 10000"/>
              <a:gd name="connsiteX41" fmla="*/ 7814 w 10000"/>
              <a:gd name="connsiteY41" fmla="*/ 3915 h 10000"/>
              <a:gd name="connsiteX42" fmla="*/ 7500 w 10000"/>
              <a:gd name="connsiteY42" fmla="*/ 3915 h 10000"/>
              <a:gd name="connsiteX43" fmla="*/ 7081 w 10000"/>
              <a:gd name="connsiteY43" fmla="*/ 4473 h 10000"/>
              <a:gd name="connsiteX44" fmla="*/ 6453 w 10000"/>
              <a:gd name="connsiteY44" fmla="*/ 4473 h 10000"/>
              <a:gd name="connsiteX45" fmla="*/ 5942 w 10000"/>
              <a:gd name="connsiteY45" fmla="*/ 4473 h 10000"/>
              <a:gd name="connsiteX46" fmla="*/ 5419 w 10000"/>
              <a:gd name="connsiteY46" fmla="*/ 5036 h 10000"/>
              <a:gd name="connsiteX47" fmla="*/ 4895 w 10000"/>
              <a:gd name="connsiteY47" fmla="*/ 5590 h 10000"/>
              <a:gd name="connsiteX48" fmla="*/ 4476 w 10000"/>
              <a:gd name="connsiteY48" fmla="*/ 5590 h 10000"/>
              <a:gd name="connsiteX49" fmla="*/ 4058 w 10000"/>
              <a:gd name="connsiteY49" fmla="*/ 6152 h 10000"/>
              <a:gd name="connsiteX50" fmla="*/ 3547 w 10000"/>
              <a:gd name="connsiteY50" fmla="*/ 6712 h 10000"/>
              <a:gd name="connsiteX51" fmla="*/ 2919 w 10000"/>
              <a:gd name="connsiteY51" fmla="*/ 6712 h 10000"/>
              <a:gd name="connsiteX52" fmla="*/ 2291 w 10000"/>
              <a:gd name="connsiteY52" fmla="*/ 7270 h 10000"/>
              <a:gd name="connsiteX53" fmla="*/ 1976 w 10000"/>
              <a:gd name="connsiteY53" fmla="*/ 7830 h 10000"/>
              <a:gd name="connsiteX54" fmla="*/ 1767 w 10000"/>
              <a:gd name="connsiteY54" fmla="*/ 7830 h 10000"/>
              <a:gd name="connsiteX55" fmla="*/ 1453 w 10000"/>
              <a:gd name="connsiteY55" fmla="*/ 7830 h 10000"/>
              <a:gd name="connsiteX56" fmla="*/ 1257 w 10000"/>
              <a:gd name="connsiteY56" fmla="*/ 8388 h 10000"/>
              <a:gd name="connsiteX57" fmla="*/ 1152 w 10000"/>
              <a:gd name="connsiteY57" fmla="*/ 8388 h 10000"/>
              <a:gd name="connsiteX58" fmla="*/ 1047 w 10000"/>
              <a:gd name="connsiteY58" fmla="*/ 8388 h 10000"/>
              <a:gd name="connsiteX59" fmla="*/ 942 w 10000"/>
              <a:gd name="connsiteY59" fmla="*/ 8388 h 10000"/>
              <a:gd name="connsiteX60" fmla="*/ 838 w 10000"/>
              <a:gd name="connsiteY60" fmla="*/ 8388 h 10000"/>
              <a:gd name="connsiteX61" fmla="*/ 733 w 10000"/>
              <a:gd name="connsiteY61" fmla="*/ 8388 h 10000"/>
              <a:gd name="connsiteX62" fmla="*/ 628 w 10000"/>
              <a:gd name="connsiteY62" fmla="*/ 8388 h 10000"/>
              <a:gd name="connsiteX63" fmla="*/ 314 w 10000"/>
              <a:gd name="connsiteY63" fmla="*/ 7270 h 10000"/>
              <a:gd name="connsiteX64" fmla="*/ 209 w 10000"/>
              <a:gd name="connsiteY64" fmla="*/ 6712 h 10000"/>
              <a:gd name="connsiteX65" fmla="*/ 105 w 10000"/>
              <a:gd name="connsiteY65" fmla="*/ 6152 h 10000"/>
              <a:gd name="connsiteX66" fmla="*/ 0 w 10000"/>
              <a:gd name="connsiteY66" fmla="*/ 6152 h 10000"/>
              <a:gd name="connsiteX67" fmla="*/ 0 w 10000"/>
              <a:gd name="connsiteY67" fmla="*/ 5590 h 10000"/>
              <a:gd name="connsiteX68" fmla="*/ 0 w 10000"/>
              <a:gd name="connsiteY68" fmla="*/ 5590 h 10000"/>
              <a:gd name="connsiteX69" fmla="*/ 105 w 10000"/>
              <a:gd name="connsiteY69" fmla="*/ 5036 h 10000"/>
              <a:gd name="connsiteX70" fmla="*/ 209 w 10000"/>
              <a:gd name="connsiteY70" fmla="*/ 5036 h 10000"/>
              <a:gd name="connsiteX71" fmla="*/ 314 w 10000"/>
              <a:gd name="connsiteY71" fmla="*/ 5036 h 10000"/>
              <a:gd name="connsiteX72" fmla="*/ 419 w 10000"/>
              <a:gd name="connsiteY72" fmla="*/ 5036 h 10000"/>
              <a:gd name="connsiteX73" fmla="*/ 524 w 10000"/>
              <a:gd name="connsiteY73" fmla="*/ 5036 h 10000"/>
              <a:gd name="connsiteX74" fmla="*/ 733 w 10000"/>
              <a:gd name="connsiteY74" fmla="*/ 5036 h 10000"/>
              <a:gd name="connsiteX75" fmla="*/ 942 w 10000"/>
              <a:gd name="connsiteY75" fmla="*/ 5036 h 10000"/>
              <a:gd name="connsiteX76" fmla="*/ 1152 w 10000"/>
              <a:gd name="connsiteY76" fmla="*/ 5036 h 10000"/>
              <a:gd name="connsiteX77" fmla="*/ 1453 w 10000"/>
              <a:gd name="connsiteY77" fmla="*/ 5036 h 10000"/>
              <a:gd name="connsiteX78" fmla="*/ 1767 w 10000"/>
              <a:gd name="connsiteY78" fmla="*/ 5036 h 10000"/>
              <a:gd name="connsiteX79" fmla="*/ 2186 w 10000"/>
              <a:gd name="connsiteY79" fmla="*/ 4473 h 10000"/>
              <a:gd name="connsiteX80" fmla="*/ 2186 w 10000"/>
              <a:gd name="connsiteY80" fmla="*/ 4473 h 10000"/>
              <a:gd name="connsiteX0" fmla="*/ 2186 w 10000"/>
              <a:gd name="connsiteY0" fmla="*/ 4473 h 10000"/>
              <a:gd name="connsiteX1" fmla="*/ 3757 w 10000"/>
              <a:gd name="connsiteY1" fmla="*/ 3915 h 10000"/>
              <a:gd name="connsiteX2" fmla="*/ 5419 w 10000"/>
              <a:gd name="connsiteY2" fmla="*/ 2797 h 10000"/>
              <a:gd name="connsiteX3" fmla="*/ 5838 w 10000"/>
              <a:gd name="connsiteY3" fmla="*/ 2797 h 10000"/>
              <a:gd name="connsiteX4" fmla="*/ 6257 w 10000"/>
              <a:gd name="connsiteY4" fmla="*/ 2238 h 10000"/>
              <a:gd name="connsiteX5" fmla="*/ 6558 w 10000"/>
              <a:gd name="connsiteY5" fmla="*/ 2238 h 10000"/>
              <a:gd name="connsiteX6" fmla="*/ 6872 w 10000"/>
              <a:gd name="connsiteY6" fmla="*/ 2238 h 10000"/>
              <a:gd name="connsiteX7" fmla="*/ 7081 w 10000"/>
              <a:gd name="connsiteY7" fmla="*/ 1675 h 10000"/>
              <a:gd name="connsiteX8" fmla="*/ 7395 w 10000"/>
              <a:gd name="connsiteY8" fmla="*/ 1675 h 10000"/>
              <a:gd name="connsiteX9" fmla="*/ 7500 w 10000"/>
              <a:gd name="connsiteY9" fmla="*/ 1675 h 10000"/>
              <a:gd name="connsiteX10" fmla="*/ 7709 w 10000"/>
              <a:gd name="connsiteY10" fmla="*/ 1675 h 10000"/>
              <a:gd name="connsiteX11" fmla="*/ 7919 w 10000"/>
              <a:gd name="connsiteY11" fmla="*/ 1117 h 10000"/>
              <a:gd name="connsiteX12" fmla="*/ 8128 w 10000"/>
              <a:gd name="connsiteY12" fmla="*/ 1117 h 10000"/>
              <a:gd name="connsiteX13" fmla="*/ 8338 w 10000"/>
              <a:gd name="connsiteY13" fmla="*/ 1117 h 10000"/>
              <a:gd name="connsiteX14" fmla="*/ 8442 w 10000"/>
              <a:gd name="connsiteY14" fmla="*/ 558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558 h 10000"/>
              <a:gd name="connsiteX18" fmla="*/ 9058 w 10000"/>
              <a:gd name="connsiteY18" fmla="*/ 558 h 10000"/>
              <a:gd name="connsiteX19" fmla="*/ 9162 w 10000"/>
              <a:gd name="connsiteY19" fmla="*/ 1117 h 10000"/>
              <a:gd name="connsiteX20" fmla="*/ 9476 w 10000"/>
              <a:gd name="connsiteY20" fmla="*/ 1675 h 10000"/>
              <a:gd name="connsiteX21" fmla="*/ 9686 w 10000"/>
              <a:gd name="connsiteY21" fmla="*/ 2797 h 10000"/>
              <a:gd name="connsiteX22" fmla="*/ 9895 w 10000"/>
              <a:gd name="connsiteY22" fmla="*/ 3354 h 10000"/>
              <a:gd name="connsiteX23" fmla="*/ 10000 w 10000"/>
              <a:gd name="connsiteY23" fmla="*/ 3915 h 10000"/>
              <a:gd name="connsiteX24" fmla="*/ 10000 w 10000"/>
              <a:gd name="connsiteY24" fmla="*/ 3915 h 10000"/>
              <a:gd name="connsiteX25" fmla="*/ 10000 w 10000"/>
              <a:gd name="connsiteY25" fmla="*/ 4473 h 10000"/>
              <a:gd name="connsiteX26" fmla="*/ 9895 w 10000"/>
              <a:gd name="connsiteY26" fmla="*/ 5036 h 10000"/>
              <a:gd name="connsiteX27" fmla="*/ 9895 w 10000"/>
              <a:gd name="connsiteY27" fmla="*/ 5036 h 10000"/>
              <a:gd name="connsiteX28" fmla="*/ 9791 w 10000"/>
              <a:gd name="connsiteY28" fmla="*/ 5036 h 10000"/>
              <a:gd name="connsiteX29" fmla="*/ 9686 w 10000"/>
              <a:gd name="connsiteY29" fmla="*/ 5590 h 10000"/>
              <a:gd name="connsiteX30" fmla="*/ 9581 w 10000"/>
              <a:gd name="connsiteY30" fmla="*/ 6712 h 10000"/>
              <a:gd name="connsiteX31" fmla="*/ 9476 w 10000"/>
              <a:gd name="connsiteY31" fmla="*/ 7270 h 10000"/>
              <a:gd name="connsiteX32" fmla="*/ 9476 w 10000"/>
              <a:gd name="connsiteY32" fmla="*/ 8950 h 10000"/>
              <a:gd name="connsiteX33" fmla="*/ 9372 w 10000"/>
              <a:gd name="connsiteY33" fmla="*/ 10000 h 10000"/>
              <a:gd name="connsiteX34" fmla="*/ 8652 w 10000"/>
              <a:gd name="connsiteY34" fmla="*/ 4473 h 10000"/>
              <a:gd name="connsiteX35" fmla="*/ 8652 w 10000"/>
              <a:gd name="connsiteY35" fmla="*/ 3915 h 10000"/>
              <a:gd name="connsiteX36" fmla="*/ 8652 w 10000"/>
              <a:gd name="connsiteY36" fmla="*/ 3915 h 10000"/>
              <a:gd name="connsiteX37" fmla="*/ 8547 w 10000"/>
              <a:gd name="connsiteY37" fmla="*/ 3915 h 10000"/>
              <a:gd name="connsiteX38" fmla="*/ 8338 w 10000"/>
              <a:gd name="connsiteY38" fmla="*/ 3915 h 10000"/>
              <a:gd name="connsiteX39" fmla="*/ 8128 w 10000"/>
              <a:gd name="connsiteY39" fmla="*/ 3915 h 10000"/>
              <a:gd name="connsiteX40" fmla="*/ 7814 w 10000"/>
              <a:gd name="connsiteY40" fmla="*/ 3915 h 10000"/>
              <a:gd name="connsiteX41" fmla="*/ 7500 w 10000"/>
              <a:gd name="connsiteY41" fmla="*/ 3915 h 10000"/>
              <a:gd name="connsiteX42" fmla="*/ 7081 w 10000"/>
              <a:gd name="connsiteY42" fmla="*/ 4473 h 10000"/>
              <a:gd name="connsiteX43" fmla="*/ 6453 w 10000"/>
              <a:gd name="connsiteY43" fmla="*/ 4473 h 10000"/>
              <a:gd name="connsiteX44" fmla="*/ 5942 w 10000"/>
              <a:gd name="connsiteY44" fmla="*/ 4473 h 10000"/>
              <a:gd name="connsiteX45" fmla="*/ 5419 w 10000"/>
              <a:gd name="connsiteY45" fmla="*/ 5036 h 10000"/>
              <a:gd name="connsiteX46" fmla="*/ 4895 w 10000"/>
              <a:gd name="connsiteY46" fmla="*/ 5590 h 10000"/>
              <a:gd name="connsiteX47" fmla="*/ 4476 w 10000"/>
              <a:gd name="connsiteY47" fmla="*/ 5590 h 10000"/>
              <a:gd name="connsiteX48" fmla="*/ 4058 w 10000"/>
              <a:gd name="connsiteY48" fmla="*/ 6152 h 10000"/>
              <a:gd name="connsiteX49" fmla="*/ 3547 w 10000"/>
              <a:gd name="connsiteY49" fmla="*/ 6712 h 10000"/>
              <a:gd name="connsiteX50" fmla="*/ 2919 w 10000"/>
              <a:gd name="connsiteY50" fmla="*/ 6712 h 10000"/>
              <a:gd name="connsiteX51" fmla="*/ 2291 w 10000"/>
              <a:gd name="connsiteY51" fmla="*/ 7270 h 10000"/>
              <a:gd name="connsiteX52" fmla="*/ 1976 w 10000"/>
              <a:gd name="connsiteY52" fmla="*/ 7830 h 10000"/>
              <a:gd name="connsiteX53" fmla="*/ 1767 w 10000"/>
              <a:gd name="connsiteY53" fmla="*/ 7830 h 10000"/>
              <a:gd name="connsiteX54" fmla="*/ 1453 w 10000"/>
              <a:gd name="connsiteY54" fmla="*/ 7830 h 10000"/>
              <a:gd name="connsiteX55" fmla="*/ 1257 w 10000"/>
              <a:gd name="connsiteY55" fmla="*/ 8388 h 10000"/>
              <a:gd name="connsiteX56" fmla="*/ 1152 w 10000"/>
              <a:gd name="connsiteY56" fmla="*/ 8388 h 10000"/>
              <a:gd name="connsiteX57" fmla="*/ 1047 w 10000"/>
              <a:gd name="connsiteY57" fmla="*/ 8388 h 10000"/>
              <a:gd name="connsiteX58" fmla="*/ 942 w 10000"/>
              <a:gd name="connsiteY58" fmla="*/ 8388 h 10000"/>
              <a:gd name="connsiteX59" fmla="*/ 838 w 10000"/>
              <a:gd name="connsiteY59" fmla="*/ 8388 h 10000"/>
              <a:gd name="connsiteX60" fmla="*/ 733 w 10000"/>
              <a:gd name="connsiteY60" fmla="*/ 8388 h 10000"/>
              <a:gd name="connsiteX61" fmla="*/ 628 w 10000"/>
              <a:gd name="connsiteY61" fmla="*/ 8388 h 10000"/>
              <a:gd name="connsiteX62" fmla="*/ 314 w 10000"/>
              <a:gd name="connsiteY62" fmla="*/ 7270 h 10000"/>
              <a:gd name="connsiteX63" fmla="*/ 209 w 10000"/>
              <a:gd name="connsiteY63" fmla="*/ 6712 h 10000"/>
              <a:gd name="connsiteX64" fmla="*/ 105 w 10000"/>
              <a:gd name="connsiteY64" fmla="*/ 6152 h 10000"/>
              <a:gd name="connsiteX65" fmla="*/ 0 w 10000"/>
              <a:gd name="connsiteY65" fmla="*/ 6152 h 10000"/>
              <a:gd name="connsiteX66" fmla="*/ 0 w 10000"/>
              <a:gd name="connsiteY66" fmla="*/ 5590 h 10000"/>
              <a:gd name="connsiteX67" fmla="*/ 0 w 10000"/>
              <a:gd name="connsiteY67" fmla="*/ 5590 h 10000"/>
              <a:gd name="connsiteX68" fmla="*/ 105 w 10000"/>
              <a:gd name="connsiteY68" fmla="*/ 5036 h 10000"/>
              <a:gd name="connsiteX69" fmla="*/ 209 w 10000"/>
              <a:gd name="connsiteY69" fmla="*/ 5036 h 10000"/>
              <a:gd name="connsiteX70" fmla="*/ 314 w 10000"/>
              <a:gd name="connsiteY70" fmla="*/ 5036 h 10000"/>
              <a:gd name="connsiteX71" fmla="*/ 419 w 10000"/>
              <a:gd name="connsiteY71" fmla="*/ 5036 h 10000"/>
              <a:gd name="connsiteX72" fmla="*/ 524 w 10000"/>
              <a:gd name="connsiteY72" fmla="*/ 5036 h 10000"/>
              <a:gd name="connsiteX73" fmla="*/ 733 w 10000"/>
              <a:gd name="connsiteY73" fmla="*/ 5036 h 10000"/>
              <a:gd name="connsiteX74" fmla="*/ 942 w 10000"/>
              <a:gd name="connsiteY74" fmla="*/ 5036 h 10000"/>
              <a:gd name="connsiteX75" fmla="*/ 1152 w 10000"/>
              <a:gd name="connsiteY75" fmla="*/ 5036 h 10000"/>
              <a:gd name="connsiteX76" fmla="*/ 1453 w 10000"/>
              <a:gd name="connsiteY76" fmla="*/ 5036 h 10000"/>
              <a:gd name="connsiteX77" fmla="*/ 1767 w 10000"/>
              <a:gd name="connsiteY77" fmla="*/ 5036 h 10000"/>
              <a:gd name="connsiteX78" fmla="*/ 2186 w 10000"/>
              <a:gd name="connsiteY78" fmla="*/ 4473 h 10000"/>
              <a:gd name="connsiteX79" fmla="*/ 2186 w 10000"/>
              <a:gd name="connsiteY79" fmla="*/ 4473 h 10000"/>
              <a:gd name="connsiteX0" fmla="*/ 2186 w 10000"/>
              <a:gd name="connsiteY0" fmla="*/ 4473 h 8950"/>
              <a:gd name="connsiteX1" fmla="*/ 3757 w 10000"/>
              <a:gd name="connsiteY1" fmla="*/ 3915 h 8950"/>
              <a:gd name="connsiteX2" fmla="*/ 5419 w 10000"/>
              <a:gd name="connsiteY2" fmla="*/ 2797 h 8950"/>
              <a:gd name="connsiteX3" fmla="*/ 5838 w 10000"/>
              <a:gd name="connsiteY3" fmla="*/ 2797 h 8950"/>
              <a:gd name="connsiteX4" fmla="*/ 6257 w 10000"/>
              <a:gd name="connsiteY4" fmla="*/ 2238 h 8950"/>
              <a:gd name="connsiteX5" fmla="*/ 6558 w 10000"/>
              <a:gd name="connsiteY5" fmla="*/ 2238 h 8950"/>
              <a:gd name="connsiteX6" fmla="*/ 6872 w 10000"/>
              <a:gd name="connsiteY6" fmla="*/ 2238 h 8950"/>
              <a:gd name="connsiteX7" fmla="*/ 7081 w 10000"/>
              <a:gd name="connsiteY7" fmla="*/ 1675 h 8950"/>
              <a:gd name="connsiteX8" fmla="*/ 7395 w 10000"/>
              <a:gd name="connsiteY8" fmla="*/ 1675 h 8950"/>
              <a:gd name="connsiteX9" fmla="*/ 7500 w 10000"/>
              <a:gd name="connsiteY9" fmla="*/ 1675 h 8950"/>
              <a:gd name="connsiteX10" fmla="*/ 7709 w 10000"/>
              <a:gd name="connsiteY10" fmla="*/ 1675 h 8950"/>
              <a:gd name="connsiteX11" fmla="*/ 7919 w 10000"/>
              <a:gd name="connsiteY11" fmla="*/ 1117 h 8950"/>
              <a:gd name="connsiteX12" fmla="*/ 8128 w 10000"/>
              <a:gd name="connsiteY12" fmla="*/ 1117 h 8950"/>
              <a:gd name="connsiteX13" fmla="*/ 8338 w 10000"/>
              <a:gd name="connsiteY13" fmla="*/ 1117 h 8950"/>
              <a:gd name="connsiteX14" fmla="*/ 8442 w 10000"/>
              <a:gd name="connsiteY14" fmla="*/ 558 h 8950"/>
              <a:gd name="connsiteX15" fmla="*/ 8547 w 10000"/>
              <a:gd name="connsiteY15" fmla="*/ 0 h 8950"/>
              <a:gd name="connsiteX16" fmla="*/ 8757 w 10000"/>
              <a:gd name="connsiteY16" fmla="*/ 0 h 8950"/>
              <a:gd name="connsiteX17" fmla="*/ 8848 w 10000"/>
              <a:gd name="connsiteY17" fmla="*/ 558 h 8950"/>
              <a:gd name="connsiteX18" fmla="*/ 9058 w 10000"/>
              <a:gd name="connsiteY18" fmla="*/ 558 h 8950"/>
              <a:gd name="connsiteX19" fmla="*/ 9162 w 10000"/>
              <a:gd name="connsiteY19" fmla="*/ 1117 h 8950"/>
              <a:gd name="connsiteX20" fmla="*/ 9476 w 10000"/>
              <a:gd name="connsiteY20" fmla="*/ 1675 h 8950"/>
              <a:gd name="connsiteX21" fmla="*/ 9686 w 10000"/>
              <a:gd name="connsiteY21" fmla="*/ 2797 h 8950"/>
              <a:gd name="connsiteX22" fmla="*/ 9895 w 10000"/>
              <a:gd name="connsiteY22" fmla="*/ 3354 h 8950"/>
              <a:gd name="connsiteX23" fmla="*/ 10000 w 10000"/>
              <a:gd name="connsiteY23" fmla="*/ 3915 h 8950"/>
              <a:gd name="connsiteX24" fmla="*/ 10000 w 10000"/>
              <a:gd name="connsiteY24" fmla="*/ 3915 h 8950"/>
              <a:gd name="connsiteX25" fmla="*/ 10000 w 10000"/>
              <a:gd name="connsiteY25" fmla="*/ 4473 h 8950"/>
              <a:gd name="connsiteX26" fmla="*/ 9895 w 10000"/>
              <a:gd name="connsiteY26" fmla="*/ 5036 h 8950"/>
              <a:gd name="connsiteX27" fmla="*/ 9895 w 10000"/>
              <a:gd name="connsiteY27" fmla="*/ 5036 h 8950"/>
              <a:gd name="connsiteX28" fmla="*/ 9791 w 10000"/>
              <a:gd name="connsiteY28" fmla="*/ 5036 h 8950"/>
              <a:gd name="connsiteX29" fmla="*/ 9686 w 10000"/>
              <a:gd name="connsiteY29" fmla="*/ 5590 h 8950"/>
              <a:gd name="connsiteX30" fmla="*/ 9581 w 10000"/>
              <a:gd name="connsiteY30" fmla="*/ 6712 h 8950"/>
              <a:gd name="connsiteX31" fmla="*/ 9476 w 10000"/>
              <a:gd name="connsiteY31" fmla="*/ 7270 h 8950"/>
              <a:gd name="connsiteX32" fmla="*/ 9476 w 10000"/>
              <a:gd name="connsiteY32" fmla="*/ 8950 h 8950"/>
              <a:gd name="connsiteX33" fmla="*/ 8652 w 10000"/>
              <a:gd name="connsiteY33" fmla="*/ 4473 h 8950"/>
              <a:gd name="connsiteX34" fmla="*/ 8652 w 10000"/>
              <a:gd name="connsiteY34" fmla="*/ 3915 h 8950"/>
              <a:gd name="connsiteX35" fmla="*/ 8652 w 10000"/>
              <a:gd name="connsiteY35" fmla="*/ 3915 h 8950"/>
              <a:gd name="connsiteX36" fmla="*/ 8547 w 10000"/>
              <a:gd name="connsiteY36" fmla="*/ 3915 h 8950"/>
              <a:gd name="connsiteX37" fmla="*/ 8338 w 10000"/>
              <a:gd name="connsiteY37" fmla="*/ 3915 h 8950"/>
              <a:gd name="connsiteX38" fmla="*/ 8128 w 10000"/>
              <a:gd name="connsiteY38" fmla="*/ 3915 h 8950"/>
              <a:gd name="connsiteX39" fmla="*/ 7814 w 10000"/>
              <a:gd name="connsiteY39" fmla="*/ 3915 h 8950"/>
              <a:gd name="connsiteX40" fmla="*/ 7500 w 10000"/>
              <a:gd name="connsiteY40" fmla="*/ 3915 h 8950"/>
              <a:gd name="connsiteX41" fmla="*/ 7081 w 10000"/>
              <a:gd name="connsiteY41" fmla="*/ 4473 h 8950"/>
              <a:gd name="connsiteX42" fmla="*/ 6453 w 10000"/>
              <a:gd name="connsiteY42" fmla="*/ 4473 h 8950"/>
              <a:gd name="connsiteX43" fmla="*/ 5942 w 10000"/>
              <a:gd name="connsiteY43" fmla="*/ 4473 h 8950"/>
              <a:gd name="connsiteX44" fmla="*/ 5419 w 10000"/>
              <a:gd name="connsiteY44" fmla="*/ 5036 h 8950"/>
              <a:gd name="connsiteX45" fmla="*/ 4895 w 10000"/>
              <a:gd name="connsiteY45" fmla="*/ 5590 h 8950"/>
              <a:gd name="connsiteX46" fmla="*/ 4476 w 10000"/>
              <a:gd name="connsiteY46" fmla="*/ 5590 h 8950"/>
              <a:gd name="connsiteX47" fmla="*/ 4058 w 10000"/>
              <a:gd name="connsiteY47" fmla="*/ 6152 h 8950"/>
              <a:gd name="connsiteX48" fmla="*/ 3547 w 10000"/>
              <a:gd name="connsiteY48" fmla="*/ 6712 h 8950"/>
              <a:gd name="connsiteX49" fmla="*/ 2919 w 10000"/>
              <a:gd name="connsiteY49" fmla="*/ 6712 h 8950"/>
              <a:gd name="connsiteX50" fmla="*/ 2291 w 10000"/>
              <a:gd name="connsiteY50" fmla="*/ 7270 h 8950"/>
              <a:gd name="connsiteX51" fmla="*/ 1976 w 10000"/>
              <a:gd name="connsiteY51" fmla="*/ 7830 h 8950"/>
              <a:gd name="connsiteX52" fmla="*/ 1767 w 10000"/>
              <a:gd name="connsiteY52" fmla="*/ 7830 h 8950"/>
              <a:gd name="connsiteX53" fmla="*/ 1453 w 10000"/>
              <a:gd name="connsiteY53" fmla="*/ 7830 h 8950"/>
              <a:gd name="connsiteX54" fmla="*/ 1257 w 10000"/>
              <a:gd name="connsiteY54" fmla="*/ 8388 h 8950"/>
              <a:gd name="connsiteX55" fmla="*/ 1152 w 10000"/>
              <a:gd name="connsiteY55" fmla="*/ 8388 h 8950"/>
              <a:gd name="connsiteX56" fmla="*/ 1047 w 10000"/>
              <a:gd name="connsiteY56" fmla="*/ 8388 h 8950"/>
              <a:gd name="connsiteX57" fmla="*/ 942 w 10000"/>
              <a:gd name="connsiteY57" fmla="*/ 8388 h 8950"/>
              <a:gd name="connsiteX58" fmla="*/ 838 w 10000"/>
              <a:gd name="connsiteY58" fmla="*/ 8388 h 8950"/>
              <a:gd name="connsiteX59" fmla="*/ 733 w 10000"/>
              <a:gd name="connsiteY59" fmla="*/ 8388 h 8950"/>
              <a:gd name="connsiteX60" fmla="*/ 628 w 10000"/>
              <a:gd name="connsiteY60" fmla="*/ 8388 h 8950"/>
              <a:gd name="connsiteX61" fmla="*/ 314 w 10000"/>
              <a:gd name="connsiteY61" fmla="*/ 7270 h 8950"/>
              <a:gd name="connsiteX62" fmla="*/ 209 w 10000"/>
              <a:gd name="connsiteY62" fmla="*/ 6712 h 8950"/>
              <a:gd name="connsiteX63" fmla="*/ 105 w 10000"/>
              <a:gd name="connsiteY63" fmla="*/ 6152 h 8950"/>
              <a:gd name="connsiteX64" fmla="*/ 0 w 10000"/>
              <a:gd name="connsiteY64" fmla="*/ 6152 h 8950"/>
              <a:gd name="connsiteX65" fmla="*/ 0 w 10000"/>
              <a:gd name="connsiteY65" fmla="*/ 5590 h 8950"/>
              <a:gd name="connsiteX66" fmla="*/ 0 w 10000"/>
              <a:gd name="connsiteY66" fmla="*/ 5590 h 8950"/>
              <a:gd name="connsiteX67" fmla="*/ 105 w 10000"/>
              <a:gd name="connsiteY67" fmla="*/ 5036 h 8950"/>
              <a:gd name="connsiteX68" fmla="*/ 209 w 10000"/>
              <a:gd name="connsiteY68" fmla="*/ 5036 h 8950"/>
              <a:gd name="connsiteX69" fmla="*/ 314 w 10000"/>
              <a:gd name="connsiteY69" fmla="*/ 5036 h 8950"/>
              <a:gd name="connsiteX70" fmla="*/ 419 w 10000"/>
              <a:gd name="connsiteY70" fmla="*/ 5036 h 8950"/>
              <a:gd name="connsiteX71" fmla="*/ 524 w 10000"/>
              <a:gd name="connsiteY71" fmla="*/ 5036 h 8950"/>
              <a:gd name="connsiteX72" fmla="*/ 733 w 10000"/>
              <a:gd name="connsiteY72" fmla="*/ 5036 h 8950"/>
              <a:gd name="connsiteX73" fmla="*/ 942 w 10000"/>
              <a:gd name="connsiteY73" fmla="*/ 5036 h 8950"/>
              <a:gd name="connsiteX74" fmla="*/ 1152 w 10000"/>
              <a:gd name="connsiteY74" fmla="*/ 5036 h 8950"/>
              <a:gd name="connsiteX75" fmla="*/ 1453 w 10000"/>
              <a:gd name="connsiteY75" fmla="*/ 5036 h 8950"/>
              <a:gd name="connsiteX76" fmla="*/ 1767 w 10000"/>
              <a:gd name="connsiteY76" fmla="*/ 5036 h 8950"/>
              <a:gd name="connsiteX77" fmla="*/ 2186 w 10000"/>
              <a:gd name="connsiteY77" fmla="*/ 4473 h 8950"/>
              <a:gd name="connsiteX78" fmla="*/ 2186 w 10000"/>
              <a:gd name="connsiteY78" fmla="*/ 4473 h 8950"/>
              <a:gd name="connsiteX0" fmla="*/ 2186 w 10000"/>
              <a:gd name="connsiteY0" fmla="*/ 4998 h 9372"/>
              <a:gd name="connsiteX1" fmla="*/ 3757 w 10000"/>
              <a:gd name="connsiteY1" fmla="*/ 4374 h 9372"/>
              <a:gd name="connsiteX2" fmla="*/ 5419 w 10000"/>
              <a:gd name="connsiteY2" fmla="*/ 3125 h 9372"/>
              <a:gd name="connsiteX3" fmla="*/ 5838 w 10000"/>
              <a:gd name="connsiteY3" fmla="*/ 3125 h 9372"/>
              <a:gd name="connsiteX4" fmla="*/ 6257 w 10000"/>
              <a:gd name="connsiteY4" fmla="*/ 2501 h 9372"/>
              <a:gd name="connsiteX5" fmla="*/ 6558 w 10000"/>
              <a:gd name="connsiteY5" fmla="*/ 2501 h 9372"/>
              <a:gd name="connsiteX6" fmla="*/ 6872 w 10000"/>
              <a:gd name="connsiteY6" fmla="*/ 2501 h 9372"/>
              <a:gd name="connsiteX7" fmla="*/ 7081 w 10000"/>
              <a:gd name="connsiteY7" fmla="*/ 1872 h 9372"/>
              <a:gd name="connsiteX8" fmla="*/ 7395 w 10000"/>
              <a:gd name="connsiteY8" fmla="*/ 1872 h 9372"/>
              <a:gd name="connsiteX9" fmla="*/ 7500 w 10000"/>
              <a:gd name="connsiteY9" fmla="*/ 1872 h 9372"/>
              <a:gd name="connsiteX10" fmla="*/ 7709 w 10000"/>
              <a:gd name="connsiteY10" fmla="*/ 1872 h 9372"/>
              <a:gd name="connsiteX11" fmla="*/ 7919 w 10000"/>
              <a:gd name="connsiteY11" fmla="*/ 1248 h 9372"/>
              <a:gd name="connsiteX12" fmla="*/ 8128 w 10000"/>
              <a:gd name="connsiteY12" fmla="*/ 1248 h 9372"/>
              <a:gd name="connsiteX13" fmla="*/ 8338 w 10000"/>
              <a:gd name="connsiteY13" fmla="*/ 1248 h 9372"/>
              <a:gd name="connsiteX14" fmla="*/ 8442 w 10000"/>
              <a:gd name="connsiteY14" fmla="*/ 623 h 9372"/>
              <a:gd name="connsiteX15" fmla="*/ 8547 w 10000"/>
              <a:gd name="connsiteY15" fmla="*/ 0 h 9372"/>
              <a:gd name="connsiteX16" fmla="*/ 8757 w 10000"/>
              <a:gd name="connsiteY16" fmla="*/ 0 h 9372"/>
              <a:gd name="connsiteX17" fmla="*/ 8848 w 10000"/>
              <a:gd name="connsiteY17" fmla="*/ 623 h 9372"/>
              <a:gd name="connsiteX18" fmla="*/ 9058 w 10000"/>
              <a:gd name="connsiteY18" fmla="*/ 623 h 9372"/>
              <a:gd name="connsiteX19" fmla="*/ 9162 w 10000"/>
              <a:gd name="connsiteY19" fmla="*/ 1248 h 9372"/>
              <a:gd name="connsiteX20" fmla="*/ 9476 w 10000"/>
              <a:gd name="connsiteY20" fmla="*/ 1872 h 9372"/>
              <a:gd name="connsiteX21" fmla="*/ 9686 w 10000"/>
              <a:gd name="connsiteY21" fmla="*/ 3125 h 9372"/>
              <a:gd name="connsiteX22" fmla="*/ 9895 w 10000"/>
              <a:gd name="connsiteY22" fmla="*/ 3747 h 9372"/>
              <a:gd name="connsiteX23" fmla="*/ 10000 w 10000"/>
              <a:gd name="connsiteY23" fmla="*/ 4374 h 9372"/>
              <a:gd name="connsiteX24" fmla="*/ 10000 w 10000"/>
              <a:gd name="connsiteY24" fmla="*/ 4374 h 9372"/>
              <a:gd name="connsiteX25" fmla="*/ 10000 w 10000"/>
              <a:gd name="connsiteY25" fmla="*/ 4998 h 9372"/>
              <a:gd name="connsiteX26" fmla="*/ 9895 w 10000"/>
              <a:gd name="connsiteY26" fmla="*/ 5627 h 9372"/>
              <a:gd name="connsiteX27" fmla="*/ 9895 w 10000"/>
              <a:gd name="connsiteY27" fmla="*/ 5627 h 9372"/>
              <a:gd name="connsiteX28" fmla="*/ 9791 w 10000"/>
              <a:gd name="connsiteY28" fmla="*/ 5627 h 9372"/>
              <a:gd name="connsiteX29" fmla="*/ 9686 w 10000"/>
              <a:gd name="connsiteY29" fmla="*/ 6246 h 9372"/>
              <a:gd name="connsiteX30" fmla="*/ 9581 w 10000"/>
              <a:gd name="connsiteY30" fmla="*/ 7499 h 9372"/>
              <a:gd name="connsiteX31" fmla="*/ 9476 w 10000"/>
              <a:gd name="connsiteY31" fmla="*/ 8123 h 9372"/>
              <a:gd name="connsiteX32" fmla="*/ 8652 w 10000"/>
              <a:gd name="connsiteY32" fmla="*/ 4998 h 9372"/>
              <a:gd name="connsiteX33" fmla="*/ 8652 w 10000"/>
              <a:gd name="connsiteY33" fmla="*/ 4374 h 9372"/>
              <a:gd name="connsiteX34" fmla="*/ 8652 w 10000"/>
              <a:gd name="connsiteY34" fmla="*/ 4374 h 9372"/>
              <a:gd name="connsiteX35" fmla="*/ 8547 w 10000"/>
              <a:gd name="connsiteY35" fmla="*/ 4374 h 9372"/>
              <a:gd name="connsiteX36" fmla="*/ 8338 w 10000"/>
              <a:gd name="connsiteY36" fmla="*/ 4374 h 9372"/>
              <a:gd name="connsiteX37" fmla="*/ 8128 w 10000"/>
              <a:gd name="connsiteY37" fmla="*/ 4374 h 9372"/>
              <a:gd name="connsiteX38" fmla="*/ 7814 w 10000"/>
              <a:gd name="connsiteY38" fmla="*/ 4374 h 9372"/>
              <a:gd name="connsiteX39" fmla="*/ 7500 w 10000"/>
              <a:gd name="connsiteY39" fmla="*/ 4374 h 9372"/>
              <a:gd name="connsiteX40" fmla="*/ 7081 w 10000"/>
              <a:gd name="connsiteY40" fmla="*/ 4998 h 9372"/>
              <a:gd name="connsiteX41" fmla="*/ 6453 w 10000"/>
              <a:gd name="connsiteY41" fmla="*/ 4998 h 9372"/>
              <a:gd name="connsiteX42" fmla="*/ 5942 w 10000"/>
              <a:gd name="connsiteY42" fmla="*/ 4998 h 9372"/>
              <a:gd name="connsiteX43" fmla="*/ 5419 w 10000"/>
              <a:gd name="connsiteY43" fmla="*/ 5627 h 9372"/>
              <a:gd name="connsiteX44" fmla="*/ 4895 w 10000"/>
              <a:gd name="connsiteY44" fmla="*/ 6246 h 9372"/>
              <a:gd name="connsiteX45" fmla="*/ 4476 w 10000"/>
              <a:gd name="connsiteY45" fmla="*/ 6246 h 9372"/>
              <a:gd name="connsiteX46" fmla="*/ 4058 w 10000"/>
              <a:gd name="connsiteY46" fmla="*/ 6874 h 9372"/>
              <a:gd name="connsiteX47" fmla="*/ 3547 w 10000"/>
              <a:gd name="connsiteY47" fmla="*/ 7499 h 9372"/>
              <a:gd name="connsiteX48" fmla="*/ 2919 w 10000"/>
              <a:gd name="connsiteY48" fmla="*/ 7499 h 9372"/>
              <a:gd name="connsiteX49" fmla="*/ 2291 w 10000"/>
              <a:gd name="connsiteY49" fmla="*/ 8123 h 9372"/>
              <a:gd name="connsiteX50" fmla="*/ 1976 w 10000"/>
              <a:gd name="connsiteY50" fmla="*/ 8749 h 9372"/>
              <a:gd name="connsiteX51" fmla="*/ 1767 w 10000"/>
              <a:gd name="connsiteY51" fmla="*/ 8749 h 9372"/>
              <a:gd name="connsiteX52" fmla="*/ 1453 w 10000"/>
              <a:gd name="connsiteY52" fmla="*/ 8749 h 9372"/>
              <a:gd name="connsiteX53" fmla="*/ 1257 w 10000"/>
              <a:gd name="connsiteY53" fmla="*/ 9372 h 9372"/>
              <a:gd name="connsiteX54" fmla="*/ 1152 w 10000"/>
              <a:gd name="connsiteY54" fmla="*/ 9372 h 9372"/>
              <a:gd name="connsiteX55" fmla="*/ 1047 w 10000"/>
              <a:gd name="connsiteY55" fmla="*/ 9372 h 9372"/>
              <a:gd name="connsiteX56" fmla="*/ 942 w 10000"/>
              <a:gd name="connsiteY56" fmla="*/ 9372 h 9372"/>
              <a:gd name="connsiteX57" fmla="*/ 838 w 10000"/>
              <a:gd name="connsiteY57" fmla="*/ 9372 h 9372"/>
              <a:gd name="connsiteX58" fmla="*/ 733 w 10000"/>
              <a:gd name="connsiteY58" fmla="*/ 9372 h 9372"/>
              <a:gd name="connsiteX59" fmla="*/ 628 w 10000"/>
              <a:gd name="connsiteY59" fmla="*/ 9372 h 9372"/>
              <a:gd name="connsiteX60" fmla="*/ 314 w 10000"/>
              <a:gd name="connsiteY60" fmla="*/ 8123 h 9372"/>
              <a:gd name="connsiteX61" fmla="*/ 209 w 10000"/>
              <a:gd name="connsiteY61" fmla="*/ 7499 h 9372"/>
              <a:gd name="connsiteX62" fmla="*/ 105 w 10000"/>
              <a:gd name="connsiteY62" fmla="*/ 6874 h 9372"/>
              <a:gd name="connsiteX63" fmla="*/ 0 w 10000"/>
              <a:gd name="connsiteY63" fmla="*/ 6874 h 9372"/>
              <a:gd name="connsiteX64" fmla="*/ 0 w 10000"/>
              <a:gd name="connsiteY64" fmla="*/ 6246 h 9372"/>
              <a:gd name="connsiteX65" fmla="*/ 0 w 10000"/>
              <a:gd name="connsiteY65" fmla="*/ 6246 h 9372"/>
              <a:gd name="connsiteX66" fmla="*/ 105 w 10000"/>
              <a:gd name="connsiteY66" fmla="*/ 5627 h 9372"/>
              <a:gd name="connsiteX67" fmla="*/ 209 w 10000"/>
              <a:gd name="connsiteY67" fmla="*/ 5627 h 9372"/>
              <a:gd name="connsiteX68" fmla="*/ 314 w 10000"/>
              <a:gd name="connsiteY68" fmla="*/ 5627 h 9372"/>
              <a:gd name="connsiteX69" fmla="*/ 419 w 10000"/>
              <a:gd name="connsiteY69" fmla="*/ 5627 h 9372"/>
              <a:gd name="connsiteX70" fmla="*/ 524 w 10000"/>
              <a:gd name="connsiteY70" fmla="*/ 5627 h 9372"/>
              <a:gd name="connsiteX71" fmla="*/ 733 w 10000"/>
              <a:gd name="connsiteY71" fmla="*/ 5627 h 9372"/>
              <a:gd name="connsiteX72" fmla="*/ 942 w 10000"/>
              <a:gd name="connsiteY72" fmla="*/ 5627 h 9372"/>
              <a:gd name="connsiteX73" fmla="*/ 1152 w 10000"/>
              <a:gd name="connsiteY73" fmla="*/ 5627 h 9372"/>
              <a:gd name="connsiteX74" fmla="*/ 1453 w 10000"/>
              <a:gd name="connsiteY74" fmla="*/ 5627 h 9372"/>
              <a:gd name="connsiteX75" fmla="*/ 1767 w 10000"/>
              <a:gd name="connsiteY75" fmla="*/ 5627 h 9372"/>
              <a:gd name="connsiteX76" fmla="*/ 2186 w 10000"/>
              <a:gd name="connsiteY76" fmla="*/ 4998 h 9372"/>
              <a:gd name="connsiteX77" fmla="*/ 2186 w 10000"/>
              <a:gd name="connsiteY77" fmla="*/ 4998 h 9372"/>
              <a:gd name="connsiteX0" fmla="*/ 2186 w 10000"/>
              <a:gd name="connsiteY0" fmla="*/ 5333 h 10000"/>
              <a:gd name="connsiteX1" fmla="*/ 3757 w 10000"/>
              <a:gd name="connsiteY1" fmla="*/ 4667 h 10000"/>
              <a:gd name="connsiteX2" fmla="*/ 5419 w 10000"/>
              <a:gd name="connsiteY2" fmla="*/ 3334 h 10000"/>
              <a:gd name="connsiteX3" fmla="*/ 5838 w 10000"/>
              <a:gd name="connsiteY3" fmla="*/ 3334 h 10000"/>
              <a:gd name="connsiteX4" fmla="*/ 6257 w 10000"/>
              <a:gd name="connsiteY4" fmla="*/ 2669 h 10000"/>
              <a:gd name="connsiteX5" fmla="*/ 6558 w 10000"/>
              <a:gd name="connsiteY5" fmla="*/ 2669 h 10000"/>
              <a:gd name="connsiteX6" fmla="*/ 6872 w 10000"/>
              <a:gd name="connsiteY6" fmla="*/ 2669 h 10000"/>
              <a:gd name="connsiteX7" fmla="*/ 7081 w 10000"/>
              <a:gd name="connsiteY7" fmla="*/ 1997 h 10000"/>
              <a:gd name="connsiteX8" fmla="*/ 7395 w 10000"/>
              <a:gd name="connsiteY8" fmla="*/ 1997 h 10000"/>
              <a:gd name="connsiteX9" fmla="*/ 7500 w 10000"/>
              <a:gd name="connsiteY9" fmla="*/ 1997 h 10000"/>
              <a:gd name="connsiteX10" fmla="*/ 7709 w 10000"/>
              <a:gd name="connsiteY10" fmla="*/ 1997 h 10000"/>
              <a:gd name="connsiteX11" fmla="*/ 7919 w 10000"/>
              <a:gd name="connsiteY11" fmla="*/ 1332 h 10000"/>
              <a:gd name="connsiteX12" fmla="*/ 8128 w 10000"/>
              <a:gd name="connsiteY12" fmla="*/ 1332 h 10000"/>
              <a:gd name="connsiteX13" fmla="*/ 8338 w 10000"/>
              <a:gd name="connsiteY13" fmla="*/ 1332 h 10000"/>
              <a:gd name="connsiteX14" fmla="*/ 8442 w 10000"/>
              <a:gd name="connsiteY14" fmla="*/ 665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665 h 10000"/>
              <a:gd name="connsiteX18" fmla="*/ 9058 w 10000"/>
              <a:gd name="connsiteY18" fmla="*/ 665 h 10000"/>
              <a:gd name="connsiteX19" fmla="*/ 9162 w 10000"/>
              <a:gd name="connsiteY19" fmla="*/ 1332 h 10000"/>
              <a:gd name="connsiteX20" fmla="*/ 9476 w 10000"/>
              <a:gd name="connsiteY20" fmla="*/ 1997 h 10000"/>
              <a:gd name="connsiteX21" fmla="*/ 9686 w 10000"/>
              <a:gd name="connsiteY21" fmla="*/ 3334 h 10000"/>
              <a:gd name="connsiteX22" fmla="*/ 9895 w 10000"/>
              <a:gd name="connsiteY22" fmla="*/ 3998 h 10000"/>
              <a:gd name="connsiteX23" fmla="*/ 10000 w 10000"/>
              <a:gd name="connsiteY23" fmla="*/ 4667 h 10000"/>
              <a:gd name="connsiteX24" fmla="*/ 10000 w 10000"/>
              <a:gd name="connsiteY24" fmla="*/ 4667 h 10000"/>
              <a:gd name="connsiteX25" fmla="*/ 10000 w 10000"/>
              <a:gd name="connsiteY25" fmla="*/ 5333 h 10000"/>
              <a:gd name="connsiteX26" fmla="*/ 9895 w 10000"/>
              <a:gd name="connsiteY26" fmla="*/ 6004 h 10000"/>
              <a:gd name="connsiteX27" fmla="*/ 9895 w 10000"/>
              <a:gd name="connsiteY27" fmla="*/ 6004 h 10000"/>
              <a:gd name="connsiteX28" fmla="*/ 9791 w 10000"/>
              <a:gd name="connsiteY28" fmla="*/ 6004 h 10000"/>
              <a:gd name="connsiteX29" fmla="*/ 9686 w 10000"/>
              <a:gd name="connsiteY29" fmla="*/ 6665 h 10000"/>
              <a:gd name="connsiteX30" fmla="*/ 9581 w 10000"/>
              <a:gd name="connsiteY30" fmla="*/ 8001 h 10000"/>
              <a:gd name="connsiteX31" fmla="*/ 8652 w 10000"/>
              <a:gd name="connsiteY31" fmla="*/ 5333 h 10000"/>
              <a:gd name="connsiteX32" fmla="*/ 8652 w 10000"/>
              <a:gd name="connsiteY32" fmla="*/ 4667 h 10000"/>
              <a:gd name="connsiteX33" fmla="*/ 8652 w 10000"/>
              <a:gd name="connsiteY33" fmla="*/ 4667 h 10000"/>
              <a:gd name="connsiteX34" fmla="*/ 8547 w 10000"/>
              <a:gd name="connsiteY34" fmla="*/ 4667 h 10000"/>
              <a:gd name="connsiteX35" fmla="*/ 8338 w 10000"/>
              <a:gd name="connsiteY35" fmla="*/ 4667 h 10000"/>
              <a:gd name="connsiteX36" fmla="*/ 8128 w 10000"/>
              <a:gd name="connsiteY36" fmla="*/ 4667 h 10000"/>
              <a:gd name="connsiteX37" fmla="*/ 7814 w 10000"/>
              <a:gd name="connsiteY37" fmla="*/ 4667 h 10000"/>
              <a:gd name="connsiteX38" fmla="*/ 7500 w 10000"/>
              <a:gd name="connsiteY38" fmla="*/ 4667 h 10000"/>
              <a:gd name="connsiteX39" fmla="*/ 7081 w 10000"/>
              <a:gd name="connsiteY39" fmla="*/ 5333 h 10000"/>
              <a:gd name="connsiteX40" fmla="*/ 6453 w 10000"/>
              <a:gd name="connsiteY40" fmla="*/ 5333 h 10000"/>
              <a:gd name="connsiteX41" fmla="*/ 5942 w 10000"/>
              <a:gd name="connsiteY41" fmla="*/ 5333 h 10000"/>
              <a:gd name="connsiteX42" fmla="*/ 5419 w 10000"/>
              <a:gd name="connsiteY42" fmla="*/ 6004 h 10000"/>
              <a:gd name="connsiteX43" fmla="*/ 4895 w 10000"/>
              <a:gd name="connsiteY43" fmla="*/ 6665 h 10000"/>
              <a:gd name="connsiteX44" fmla="*/ 4476 w 10000"/>
              <a:gd name="connsiteY44" fmla="*/ 6665 h 10000"/>
              <a:gd name="connsiteX45" fmla="*/ 4058 w 10000"/>
              <a:gd name="connsiteY45" fmla="*/ 7335 h 10000"/>
              <a:gd name="connsiteX46" fmla="*/ 3547 w 10000"/>
              <a:gd name="connsiteY46" fmla="*/ 8001 h 10000"/>
              <a:gd name="connsiteX47" fmla="*/ 2919 w 10000"/>
              <a:gd name="connsiteY47" fmla="*/ 8001 h 10000"/>
              <a:gd name="connsiteX48" fmla="*/ 2291 w 10000"/>
              <a:gd name="connsiteY48" fmla="*/ 8667 h 10000"/>
              <a:gd name="connsiteX49" fmla="*/ 1976 w 10000"/>
              <a:gd name="connsiteY49" fmla="*/ 9335 h 10000"/>
              <a:gd name="connsiteX50" fmla="*/ 1767 w 10000"/>
              <a:gd name="connsiteY50" fmla="*/ 9335 h 10000"/>
              <a:gd name="connsiteX51" fmla="*/ 1453 w 10000"/>
              <a:gd name="connsiteY51" fmla="*/ 9335 h 10000"/>
              <a:gd name="connsiteX52" fmla="*/ 1257 w 10000"/>
              <a:gd name="connsiteY52" fmla="*/ 10000 h 10000"/>
              <a:gd name="connsiteX53" fmla="*/ 1152 w 10000"/>
              <a:gd name="connsiteY53" fmla="*/ 10000 h 10000"/>
              <a:gd name="connsiteX54" fmla="*/ 1047 w 10000"/>
              <a:gd name="connsiteY54" fmla="*/ 10000 h 10000"/>
              <a:gd name="connsiteX55" fmla="*/ 942 w 10000"/>
              <a:gd name="connsiteY55" fmla="*/ 10000 h 10000"/>
              <a:gd name="connsiteX56" fmla="*/ 838 w 10000"/>
              <a:gd name="connsiteY56" fmla="*/ 10000 h 10000"/>
              <a:gd name="connsiteX57" fmla="*/ 733 w 10000"/>
              <a:gd name="connsiteY57" fmla="*/ 10000 h 10000"/>
              <a:gd name="connsiteX58" fmla="*/ 628 w 10000"/>
              <a:gd name="connsiteY58" fmla="*/ 10000 h 10000"/>
              <a:gd name="connsiteX59" fmla="*/ 314 w 10000"/>
              <a:gd name="connsiteY59" fmla="*/ 8667 h 10000"/>
              <a:gd name="connsiteX60" fmla="*/ 209 w 10000"/>
              <a:gd name="connsiteY60" fmla="*/ 8001 h 10000"/>
              <a:gd name="connsiteX61" fmla="*/ 105 w 10000"/>
              <a:gd name="connsiteY61" fmla="*/ 7335 h 10000"/>
              <a:gd name="connsiteX62" fmla="*/ 0 w 10000"/>
              <a:gd name="connsiteY62" fmla="*/ 7335 h 10000"/>
              <a:gd name="connsiteX63" fmla="*/ 0 w 10000"/>
              <a:gd name="connsiteY63" fmla="*/ 6665 h 10000"/>
              <a:gd name="connsiteX64" fmla="*/ 0 w 10000"/>
              <a:gd name="connsiteY64" fmla="*/ 6665 h 10000"/>
              <a:gd name="connsiteX65" fmla="*/ 105 w 10000"/>
              <a:gd name="connsiteY65" fmla="*/ 6004 h 10000"/>
              <a:gd name="connsiteX66" fmla="*/ 209 w 10000"/>
              <a:gd name="connsiteY66" fmla="*/ 6004 h 10000"/>
              <a:gd name="connsiteX67" fmla="*/ 314 w 10000"/>
              <a:gd name="connsiteY67" fmla="*/ 6004 h 10000"/>
              <a:gd name="connsiteX68" fmla="*/ 419 w 10000"/>
              <a:gd name="connsiteY68" fmla="*/ 6004 h 10000"/>
              <a:gd name="connsiteX69" fmla="*/ 524 w 10000"/>
              <a:gd name="connsiteY69" fmla="*/ 6004 h 10000"/>
              <a:gd name="connsiteX70" fmla="*/ 733 w 10000"/>
              <a:gd name="connsiteY70" fmla="*/ 6004 h 10000"/>
              <a:gd name="connsiteX71" fmla="*/ 942 w 10000"/>
              <a:gd name="connsiteY71" fmla="*/ 6004 h 10000"/>
              <a:gd name="connsiteX72" fmla="*/ 1152 w 10000"/>
              <a:gd name="connsiteY72" fmla="*/ 6004 h 10000"/>
              <a:gd name="connsiteX73" fmla="*/ 1453 w 10000"/>
              <a:gd name="connsiteY73" fmla="*/ 6004 h 10000"/>
              <a:gd name="connsiteX74" fmla="*/ 1767 w 10000"/>
              <a:gd name="connsiteY74" fmla="*/ 6004 h 10000"/>
              <a:gd name="connsiteX75" fmla="*/ 2186 w 10000"/>
              <a:gd name="connsiteY75" fmla="*/ 5333 h 10000"/>
              <a:gd name="connsiteX76" fmla="*/ 2186 w 10000"/>
              <a:gd name="connsiteY76" fmla="*/ 5333 h 10000"/>
              <a:gd name="connsiteX0" fmla="*/ 2186 w 10000"/>
              <a:gd name="connsiteY0" fmla="*/ 5333 h 10000"/>
              <a:gd name="connsiteX1" fmla="*/ 3757 w 10000"/>
              <a:gd name="connsiteY1" fmla="*/ 4667 h 10000"/>
              <a:gd name="connsiteX2" fmla="*/ 5419 w 10000"/>
              <a:gd name="connsiteY2" fmla="*/ 3334 h 10000"/>
              <a:gd name="connsiteX3" fmla="*/ 5838 w 10000"/>
              <a:gd name="connsiteY3" fmla="*/ 3334 h 10000"/>
              <a:gd name="connsiteX4" fmla="*/ 6257 w 10000"/>
              <a:gd name="connsiteY4" fmla="*/ 2669 h 10000"/>
              <a:gd name="connsiteX5" fmla="*/ 6558 w 10000"/>
              <a:gd name="connsiteY5" fmla="*/ 2669 h 10000"/>
              <a:gd name="connsiteX6" fmla="*/ 6872 w 10000"/>
              <a:gd name="connsiteY6" fmla="*/ 2669 h 10000"/>
              <a:gd name="connsiteX7" fmla="*/ 7081 w 10000"/>
              <a:gd name="connsiteY7" fmla="*/ 1997 h 10000"/>
              <a:gd name="connsiteX8" fmla="*/ 7395 w 10000"/>
              <a:gd name="connsiteY8" fmla="*/ 1997 h 10000"/>
              <a:gd name="connsiteX9" fmla="*/ 7500 w 10000"/>
              <a:gd name="connsiteY9" fmla="*/ 1997 h 10000"/>
              <a:gd name="connsiteX10" fmla="*/ 7709 w 10000"/>
              <a:gd name="connsiteY10" fmla="*/ 1997 h 10000"/>
              <a:gd name="connsiteX11" fmla="*/ 7919 w 10000"/>
              <a:gd name="connsiteY11" fmla="*/ 1332 h 10000"/>
              <a:gd name="connsiteX12" fmla="*/ 8128 w 10000"/>
              <a:gd name="connsiteY12" fmla="*/ 1332 h 10000"/>
              <a:gd name="connsiteX13" fmla="*/ 8338 w 10000"/>
              <a:gd name="connsiteY13" fmla="*/ 1332 h 10000"/>
              <a:gd name="connsiteX14" fmla="*/ 8442 w 10000"/>
              <a:gd name="connsiteY14" fmla="*/ 665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665 h 10000"/>
              <a:gd name="connsiteX18" fmla="*/ 9058 w 10000"/>
              <a:gd name="connsiteY18" fmla="*/ 665 h 10000"/>
              <a:gd name="connsiteX19" fmla="*/ 9162 w 10000"/>
              <a:gd name="connsiteY19" fmla="*/ 1332 h 10000"/>
              <a:gd name="connsiteX20" fmla="*/ 9476 w 10000"/>
              <a:gd name="connsiteY20" fmla="*/ 1997 h 10000"/>
              <a:gd name="connsiteX21" fmla="*/ 9686 w 10000"/>
              <a:gd name="connsiteY21" fmla="*/ 3334 h 10000"/>
              <a:gd name="connsiteX22" fmla="*/ 9895 w 10000"/>
              <a:gd name="connsiteY22" fmla="*/ 3998 h 10000"/>
              <a:gd name="connsiteX23" fmla="*/ 10000 w 10000"/>
              <a:gd name="connsiteY23" fmla="*/ 4667 h 10000"/>
              <a:gd name="connsiteX24" fmla="*/ 10000 w 10000"/>
              <a:gd name="connsiteY24" fmla="*/ 4667 h 10000"/>
              <a:gd name="connsiteX25" fmla="*/ 10000 w 10000"/>
              <a:gd name="connsiteY25" fmla="*/ 5333 h 10000"/>
              <a:gd name="connsiteX26" fmla="*/ 9895 w 10000"/>
              <a:gd name="connsiteY26" fmla="*/ 6004 h 10000"/>
              <a:gd name="connsiteX27" fmla="*/ 9895 w 10000"/>
              <a:gd name="connsiteY27" fmla="*/ 6004 h 10000"/>
              <a:gd name="connsiteX28" fmla="*/ 9791 w 10000"/>
              <a:gd name="connsiteY28" fmla="*/ 6004 h 10000"/>
              <a:gd name="connsiteX29" fmla="*/ 9686 w 10000"/>
              <a:gd name="connsiteY29" fmla="*/ 6665 h 10000"/>
              <a:gd name="connsiteX30" fmla="*/ 8652 w 10000"/>
              <a:gd name="connsiteY30" fmla="*/ 5333 h 10000"/>
              <a:gd name="connsiteX31" fmla="*/ 8652 w 10000"/>
              <a:gd name="connsiteY31" fmla="*/ 4667 h 10000"/>
              <a:gd name="connsiteX32" fmla="*/ 8652 w 10000"/>
              <a:gd name="connsiteY32" fmla="*/ 4667 h 10000"/>
              <a:gd name="connsiteX33" fmla="*/ 8547 w 10000"/>
              <a:gd name="connsiteY33" fmla="*/ 4667 h 10000"/>
              <a:gd name="connsiteX34" fmla="*/ 8338 w 10000"/>
              <a:gd name="connsiteY34" fmla="*/ 4667 h 10000"/>
              <a:gd name="connsiteX35" fmla="*/ 8128 w 10000"/>
              <a:gd name="connsiteY35" fmla="*/ 4667 h 10000"/>
              <a:gd name="connsiteX36" fmla="*/ 7814 w 10000"/>
              <a:gd name="connsiteY36" fmla="*/ 4667 h 10000"/>
              <a:gd name="connsiteX37" fmla="*/ 7500 w 10000"/>
              <a:gd name="connsiteY37" fmla="*/ 4667 h 10000"/>
              <a:gd name="connsiteX38" fmla="*/ 7081 w 10000"/>
              <a:gd name="connsiteY38" fmla="*/ 5333 h 10000"/>
              <a:gd name="connsiteX39" fmla="*/ 6453 w 10000"/>
              <a:gd name="connsiteY39" fmla="*/ 5333 h 10000"/>
              <a:gd name="connsiteX40" fmla="*/ 5942 w 10000"/>
              <a:gd name="connsiteY40" fmla="*/ 5333 h 10000"/>
              <a:gd name="connsiteX41" fmla="*/ 5419 w 10000"/>
              <a:gd name="connsiteY41" fmla="*/ 6004 h 10000"/>
              <a:gd name="connsiteX42" fmla="*/ 4895 w 10000"/>
              <a:gd name="connsiteY42" fmla="*/ 6665 h 10000"/>
              <a:gd name="connsiteX43" fmla="*/ 4476 w 10000"/>
              <a:gd name="connsiteY43" fmla="*/ 6665 h 10000"/>
              <a:gd name="connsiteX44" fmla="*/ 4058 w 10000"/>
              <a:gd name="connsiteY44" fmla="*/ 7335 h 10000"/>
              <a:gd name="connsiteX45" fmla="*/ 3547 w 10000"/>
              <a:gd name="connsiteY45" fmla="*/ 8001 h 10000"/>
              <a:gd name="connsiteX46" fmla="*/ 2919 w 10000"/>
              <a:gd name="connsiteY46" fmla="*/ 8001 h 10000"/>
              <a:gd name="connsiteX47" fmla="*/ 2291 w 10000"/>
              <a:gd name="connsiteY47" fmla="*/ 8667 h 10000"/>
              <a:gd name="connsiteX48" fmla="*/ 1976 w 10000"/>
              <a:gd name="connsiteY48" fmla="*/ 9335 h 10000"/>
              <a:gd name="connsiteX49" fmla="*/ 1767 w 10000"/>
              <a:gd name="connsiteY49" fmla="*/ 9335 h 10000"/>
              <a:gd name="connsiteX50" fmla="*/ 1453 w 10000"/>
              <a:gd name="connsiteY50" fmla="*/ 9335 h 10000"/>
              <a:gd name="connsiteX51" fmla="*/ 1257 w 10000"/>
              <a:gd name="connsiteY51" fmla="*/ 10000 h 10000"/>
              <a:gd name="connsiteX52" fmla="*/ 1152 w 10000"/>
              <a:gd name="connsiteY52" fmla="*/ 10000 h 10000"/>
              <a:gd name="connsiteX53" fmla="*/ 1047 w 10000"/>
              <a:gd name="connsiteY53" fmla="*/ 10000 h 10000"/>
              <a:gd name="connsiteX54" fmla="*/ 942 w 10000"/>
              <a:gd name="connsiteY54" fmla="*/ 10000 h 10000"/>
              <a:gd name="connsiteX55" fmla="*/ 838 w 10000"/>
              <a:gd name="connsiteY55" fmla="*/ 10000 h 10000"/>
              <a:gd name="connsiteX56" fmla="*/ 733 w 10000"/>
              <a:gd name="connsiteY56" fmla="*/ 10000 h 10000"/>
              <a:gd name="connsiteX57" fmla="*/ 628 w 10000"/>
              <a:gd name="connsiteY57" fmla="*/ 10000 h 10000"/>
              <a:gd name="connsiteX58" fmla="*/ 314 w 10000"/>
              <a:gd name="connsiteY58" fmla="*/ 8667 h 10000"/>
              <a:gd name="connsiteX59" fmla="*/ 209 w 10000"/>
              <a:gd name="connsiteY59" fmla="*/ 8001 h 10000"/>
              <a:gd name="connsiteX60" fmla="*/ 105 w 10000"/>
              <a:gd name="connsiteY60" fmla="*/ 7335 h 10000"/>
              <a:gd name="connsiteX61" fmla="*/ 0 w 10000"/>
              <a:gd name="connsiteY61" fmla="*/ 7335 h 10000"/>
              <a:gd name="connsiteX62" fmla="*/ 0 w 10000"/>
              <a:gd name="connsiteY62" fmla="*/ 6665 h 10000"/>
              <a:gd name="connsiteX63" fmla="*/ 0 w 10000"/>
              <a:gd name="connsiteY63" fmla="*/ 6665 h 10000"/>
              <a:gd name="connsiteX64" fmla="*/ 105 w 10000"/>
              <a:gd name="connsiteY64" fmla="*/ 6004 h 10000"/>
              <a:gd name="connsiteX65" fmla="*/ 209 w 10000"/>
              <a:gd name="connsiteY65" fmla="*/ 6004 h 10000"/>
              <a:gd name="connsiteX66" fmla="*/ 314 w 10000"/>
              <a:gd name="connsiteY66" fmla="*/ 6004 h 10000"/>
              <a:gd name="connsiteX67" fmla="*/ 419 w 10000"/>
              <a:gd name="connsiteY67" fmla="*/ 6004 h 10000"/>
              <a:gd name="connsiteX68" fmla="*/ 524 w 10000"/>
              <a:gd name="connsiteY68" fmla="*/ 6004 h 10000"/>
              <a:gd name="connsiteX69" fmla="*/ 733 w 10000"/>
              <a:gd name="connsiteY69" fmla="*/ 6004 h 10000"/>
              <a:gd name="connsiteX70" fmla="*/ 942 w 10000"/>
              <a:gd name="connsiteY70" fmla="*/ 6004 h 10000"/>
              <a:gd name="connsiteX71" fmla="*/ 1152 w 10000"/>
              <a:gd name="connsiteY71" fmla="*/ 6004 h 10000"/>
              <a:gd name="connsiteX72" fmla="*/ 1453 w 10000"/>
              <a:gd name="connsiteY72" fmla="*/ 6004 h 10000"/>
              <a:gd name="connsiteX73" fmla="*/ 1767 w 10000"/>
              <a:gd name="connsiteY73" fmla="*/ 6004 h 10000"/>
              <a:gd name="connsiteX74" fmla="*/ 2186 w 10000"/>
              <a:gd name="connsiteY74" fmla="*/ 5333 h 10000"/>
              <a:gd name="connsiteX75" fmla="*/ 2186 w 10000"/>
              <a:gd name="connsiteY75" fmla="*/ 5333 h 10000"/>
              <a:gd name="connsiteX0" fmla="*/ 2186 w 10000"/>
              <a:gd name="connsiteY0" fmla="*/ 5333 h 10000"/>
              <a:gd name="connsiteX1" fmla="*/ 3757 w 10000"/>
              <a:gd name="connsiteY1" fmla="*/ 4667 h 10000"/>
              <a:gd name="connsiteX2" fmla="*/ 5419 w 10000"/>
              <a:gd name="connsiteY2" fmla="*/ 3334 h 10000"/>
              <a:gd name="connsiteX3" fmla="*/ 5838 w 10000"/>
              <a:gd name="connsiteY3" fmla="*/ 3334 h 10000"/>
              <a:gd name="connsiteX4" fmla="*/ 6257 w 10000"/>
              <a:gd name="connsiteY4" fmla="*/ 2669 h 10000"/>
              <a:gd name="connsiteX5" fmla="*/ 6558 w 10000"/>
              <a:gd name="connsiteY5" fmla="*/ 2669 h 10000"/>
              <a:gd name="connsiteX6" fmla="*/ 6872 w 10000"/>
              <a:gd name="connsiteY6" fmla="*/ 2669 h 10000"/>
              <a:gd name="connsiteX7" fmla="*/ 7081 w 10000"/>
              <a:gd name="connsiteY7" fmla="*/ 1997 h 10000"/>
              <a:gd name="connsiteX8" fmla="*/ 7395 w 10000"/>
              <a:gd name="connsiteY8" fmla="*/ 1997 h 10000"/>
              <a:gd name="connsiteX9" fmla="*/ 7500 w 10000"/>
              <a:gd name="connsiteY9" fmla="*/ 1997 h 10000"/>
              <a:gd name="connsiteX10" fmla="*/ 7709 w 10000"/>
              <a:gd name="connsiteY10" fmla="*/ 1997 h 10000"/>
              <a:gd name="connsiteX11" fmla="*/ 7919 w 10000"/>
              <a:gd name="connsiteY11" fmla="*/ 1332 h 10000"/>
              <a:gd name="connsiteX12" fmla="*/ 8128 w 10000"/>
              <a:gd name="connsiteY12" fmla="*/ 1332 h 10000"/>
              <a:gd name="connsiteX13" fmla="*/ 8338 w 10000"/>
              <a:gd name="connsiteY13" fmla="*/ 1332 h 10000"/>
              <a:gd name="connsiteX14" fmla="*/ 8442 w 10000"/>
              <a:gd name="connsiteY14" fmla="*/ 665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665 h 10000"/>
              <a:gd name="connsiteX18" fmla="*/ 9058 w 10000"/>
              <a:gd name="connsiteY18" fmla="*/ 665 h 10000"/>
              <a:gd name="connsiteX19" fmla="*/ 9162 w 10000"/>
              <a:gd name="connsiteY19" fmla="*/ 1332 h 10000"/>
              <a:gd name="connsiteX20" fmla="*/ 9476 w 10000"/>
              <a:gd name="connsiteY20" fmla="*/ 1997 h 10000"/>
              <a:gd name="connsiteX21" fmla="*/ 9686 w 10000"/>
              <a:gd name="connsiteY21" fmla="*/ 3334 h 10000"/>
              <a:gd name="connsiteX22" fmla="*/ 9895 w 10000"/>
              <a:gd name="connsiteY22" fmla="*/ 3998 h 10000"/>
              <a:gd name="connsiteX23" fmla="*/ 10000 w 10000"/>
              <a:gd name="connsiteY23" fmla="*/ 4667 h 10000"/>
              <a:gd name="connsiteX24" fmla="*/ 10000 w 10000"/>
              <a:gd name="connsiteY24" fmla="*/ 4667 h 10000"/>
              <a:gd name="connsiteX25" fmla="*/ 10000 w 10000"/>
              <a:gd name="connsiteY25" fmla="*/ 5333 h 10000"/>
              <a:gd name="connsiteX26" fmla="*/ 9895 w 10000"/>
              <a:gd name="connsiteY26" fmla="*/ 6004 h 10000"/>
              <a:gd name="connsiteX27" fmla="*/ 9895 w 10000"/>
              <a:gd name="connsiteY27" fmla="*/ 6004 h 10000"/>
              <a:gd name="connsiteX28" fmla="*/ 9791 w 10000"/>
              <a:gd name="connsiteY28" fmla="*/ 6004 h 10000"/>
              <a:gd name="connsiteX29" fmla="*/ 8652 w 10000"/>
              <a:gd name="connsiteY29" fmla="*/ 5333 h 10000"/>
              <a:gd name="connsiteX30" fmla="*/ 8652 w 10000"/>
              <a:gd name="connsiteY30" fmla="*/ 4667 h 10000"/>
              <a:gd name="connsiteX31" fmla="*/ 8652 w 10000"/>
              <a:gd name="connsiteY31" fmla="*/ 4667 h 10000"/>
              <a:gd name="connsiteX32" fmla="*/ 8547 w 10000"/>
              <a:gd name="connsiteY32" fmla="*/ 4667 h 10000"/>
              <a:gd name="connsiteX33" fmla="*/ 8338 w 10000"/>
              <a:gd name="connsiteY33" fmla="*/ 4667 h 10000"/>
              <a:gd name="connsiteX34" fmla="*/ 8128 w 10000"/>
              <a:gd name="connsiteY34" fmla="*/ 4667 h 10000"/>
              <a:gd name="connsiteX35" fmla="*/ 7814 w 10000"/>
              <a:gd name="connsiteY35" fmla="*/ 4667 h 10000"/>
              <a:gd name="connsiteX36" fmla="*/ 7500 w 10000"/>
              <a:gd name="connsiteY36" fmla="*/ 4667 h 10000"/>
              <a:gd name="connsiteX37" fmla="*/ 7081 w 10000"/>
              <a:gd name="connsiteY37" fmla="*/ 5333 h 10000"/>
              <a:gd name="connsiteX38" fmla="*/ 6453 w 10000"/>
              <a:gd name="connsiteY38" fmla="*/ 5333 h 10000"/>
              <a:gd name="connsiteX39" fmla="*/ 5942 w 10000"/>
              <a:gd name="connsiteY39" fmla="*/ 5333 h 10000"/>
              <a:gd name="connsiteX40" fmla="*/ 5419 w 10000"/>
              <a:gd name="connsiteY40" fmla="*/ 6004 h 10000"/>
              <a:gd name="connsiteX41" fmla="*/ 4895 w 10000"/>
              <a:gd name="connsiteY41" fmla="*/ 6665 h 10000"/>
              <a:gd name="connsiteX42" fmla="*/ 4476 w 10000"/>
              <a:gd name="connsiteY42" fmla="*/ 6665 h 10000"/>
              <a:gd name="connsiteX43" fmla="*/ 4058 w 10000"/>
              <a:gd name="connsiteY43" fmla="*/ 7335 h 10000"/>
              <a:gd name="connsiteX44" fmla="*/ 3547 w 10000"/>
              <a:gd name="connsiteY44" fmla="*/ 8001 h 10000"/>
              <a:gd name="connsiteX45" fmla="*/ 2919 w 10000"/>
              <a:gd name="connsiteY45" fmla="*/ 8001 h 10000"/>
              <a:gd name="connsiteX46" fmla="*/ 2291 w 10000"/>
              <a:gd name="connsiteY46" fmla="*/ 8667 h 10000"/>
              <a:gd name="connsiteX47" fmla="*/ 1976 w 10000"/>
              <a:gd name="connsiteY47" fmla="*/ 9335 h 10000"/>
              <a:gd name="connsiteX48" fmla="*/ 1767 w 10000"/>
              <a:gd name="connsiteY48" fmla="*/ 9335 h 10000"/>
              <a:gd name="connsiteX49" fmla="*/ 1453 w 10000"/>
              <a:gd name="connsiteY49" fmla="*/ 9335 h 10000"/>
              <a:gd name="connsiteX50" fmla="*/ 1257 w 10000"/>
              <a:gd name="connsiteY50" fmla="*/ 10000 h 10000"/>
              <a:gd name="connsiteX51" fmla="*/ 1152 w 10000"/>
              <a:gd name="connsiteY51" fmla="*/ 10000 h 10000"/>
              <a:gd name="connsiteX52" fmla="*/ 1047 w 10000"/>
              <a:gd name="connsiteY52" fmla="*/ 10000 h 10000"/>
              <a:gd name="connsiteX53" fmla="*/ 942 w 10000"/>
              <a:gd name="connsiteY53" fmla="*/ 10000 h 10000"/>
              <a:gd name="connsiteX54" fmla="*/ 838 w 10000"/>
              <a:gd name="connsiteY54" fmla="*/ 10000 h 10000"/>
              <a:gd name="connsiteX55" fmla="*/ 733 w 10000"/>
              <a:gd name="connsiteY55" fmla="*/ 10000 h 10000"/>
              <a:gd name="connsiteX56" fmla="*/ 628 w 10000"/>
              <a:gd name="connsiteY56" fmla="*/ 10000 h 10000"/>
              <a:gd name="connsiteX57" fmla="*/ 314 w 10000"/>
              <a:gd name="connsiteY57" fmla="*/ 8667 h 10000"/>
              <a:gd name="connsiteX58" fmla="*/ 209 w 10000"/>
              <a:gd name="connsiteY58" fmla="*/ 8001 h 10000"/>
              <a:gd name="connsiteX59" fmla="*/ 105 w 10000"/>
              <a:gd name="connsiteY59" fmla="*/ 7335 h 10000"/>
              <a:gd name="connsiteX60" fmla="*/ 0 w 10000"/>
              <a:gd name="connsiteY60" fmla="*/ 7335 h 10000"/>
              <a:gd name="connsiteX61" fmla="*/ 0 w 10000"/>
              <a:gd name="connsiteY61" fmla="*/ 6665 h 10000"/>
              <a:gd name="connsiteX62" fmla="*/ 0 w 10000"/>
              <a:gd name="connsiteY62" fmla="*/ 6665 h 10000"/>
              <a:gd name="connsiteX63" fmla="*/ 105 w 10000"/>
              <a:gd name="connsiteY63" fmla="*/ 6004 h 10000"/>
              <a:gd name="connsiteX64" fmla="*/ 209 w 10000"/>
              <a:gd name="connsiteY64" fmla="*/ 6004 h 10000"/>
              <a:gd name="connsiteX65" fmla="*/ 314 w 10000"/>
              <a:gd name="connsiteY65" fmla="*/ 6004 h 10000"/>
              <a:gd name="connsiteX66" fmla="*/ 419 w 10000"/>
              <a:gd name="connsiteY66" fmla="*/ 6004 h 10000"/>
              <a:gd name="connsiteX67" fmla="*/ 524 w 10000"/>
              <a:gd name="connsiteY67" fmla="*/ 6004 h 10000"/>
              <a:gd name="connsiteX68" fmla="*/ 733 w 10000"/>
              <a:gd name="connsiteY68" fmla="*/ 6004 h 10000"/>
              <a:gd name="connsiteX69" fmla="*/ 942 w 10000"/>
              <a:gd name="connsiteY69" fmla="*/ 6004 h 10000"/>
              <a:gd name="connsiteX70" fmla="*/ 1152 w 10000"/>
              <a:gd name="connsiteY70" fmla="*/ 6004 h 10000"/>
              <a:gd name="connsiteX71" fmla="*/ 1453 w 10000"/>
              <a:gd name="connsiteY71" fmla="*/ 6004 h 10000"/>
              <a:gd name="connsiteX72" fmla="*/ 1767 w 10000"/>
              <a:gd name="connsiteY72" fmla="*/ 6004 h 10000"/>
              <a:gd name="connsiteX73" fmla="*/ 2186 w 10000"/>
              <a:gd name="connsiteY73" fmla="*/ 5333 h 10000"/>
              <a:gd name="connsiteX74" fmla="*/ 2186 w 10000"/>
              <a:gd name="connsiteY74" fmla="*/ 5333 h 10000"/>
              <a:gd name="connsiteX0" fmla="*/ 2186 w 10000"/>
              <a:gd name="connsiteY0" fmla="*/ 5333 h 10000"/>
              <a:gd name="connsiteX1" fmla="*/ 3757 w 10000"/>
              <a:gd name="connsiteY1" fmla="*/ 4667 h 10000"/>
              <a:gd name="connsiteX2" fmla="*/ 5419 w 10000"/>
              <a:gd name="connsiteY2" fmla="*/ 3334 h 10000"/>
              <a:gd name="connsiteX3" fmla="*/ 5838 w 10000"/>
              <a:gd name="connsiteY3" fmla="*/ 3334 h 10000"/>
              <a:gd name="connsiteX4" fmla="*/ 6257 w 10000"/>
              <a:gd name="connsiteY4" fmla="*/ 2669 h 10000"/>
              <a:gd name="connsiteX5" fmla="*/ 6558 w 10000"/>
              <a:gd name="connsiteY5" fmla="*/ 2669 h 10000"/>
              <a:gd name="connsiteX6" fmla="*/ 6872 w 10000"/>
              <a:gd name="connsiteY6" fmla="*/ 2669 h 10000"/>
              <a:gd name="connsiteX7" fmla="*/ 7081 w 10000"/>
              <a:gd name="connsiteY7" fmla="*/ 1997 h 10000"/>
              <a:gd name="connsiteX8" fmla="*/ 7395 w 10000"/>
              <a:gd name="connsiteY8" fmla="*/ 1997 h 10000"/>
              <a:gd name="connsiteX9" fmla="*/ 7500 w 10000"/>
              <a:gd name="connsiteY9" fmla="*/ 1997 h 10000"/>
              <a:gd name="connsiteX10" fmla="*/ 7709 w 10000"/>
              <a:gd name="connsiteY10" fmla="*/ 1997 h 10000"/>
              <a:gd name="connsiteX11" fmla="*/ 7919 w 10000"/>
              <a:gd name="connsiteY11" fmla="*/ 1332 h 10000"/>
              <a:gd name="connsiteX12" fmla="*/ 8128 w 10000"/>
              <a:gd name="connsiteY12" fmla="*/ 1332 h 10000"/>
              <a:gd name="connsiteX13" fmla="*/ 8338 w 10000"/>
              <a:gd name="connsiteY13" fmla="*/ 1332 h 10000"/>
              <a:gd name="connsiteX14" fmla="*/ 8442 w 10000"/>
              <a:gd name="connsiteY14" fmla="*/ 665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665 h 10000"/>
              <a:gd name="connsiteX18" fmla="*/ 9058 w 10000"/>
              <a:gd name="connsiteY18" fmla="*/ 665 h 10000"/>
              <a:gd name="connsiteX19" fmla="*/ 9162 w 10000"/>
              <a:gd name="connsiteY19" fmla="*/ 1332 h 10000"/>
              <a:gd name="connsiteX20" fmla="*/ 9476 w 10000"/>
              <a:gd name="connsiteY20" fmla="*/ 1997 h 10000"/>
              <a:gd name="connsiteX21" fmla="*/ 9686 w 10000"/>
              <a:gd name="connsiteY21" fmla="*/ 3334 h 10000"/>
              <a:gd name="connsiteX22" fmla="*/ 9895 w 10000"/>
              <a:gd name="connsiteY22" fmla="*/ 3998 h 10000"/>
              <a:gd name="connsiteX23" fmla="*/ 10000 w 10000"/>
              <a:gd name="connsiteY23" fmla="*/ 4667 h 10000"/>
              <a:gd name="connsiteX24" fmla="*/ 10000 w 10000"/>
              <a:gd name="connsiteY24" fmla="*/ 4667 h 10000"/>
              <a:gd name="connsiteX25" fmla="*/ 10000 w 10000"/>
              <a:gd name="connsiteY25" fmla="*/ 5333 h 10000"/>
              <a:gd name="connsiteX26" fmla="*/ 9895 w 10000"/>
              <a:gd name="connsiteY26" fmla="*/ 6004 h 10000"/>
              <a:gd name="connsiteX27" fmla="*/ 9895 w 10000"/>
              <a:gd name="connsiteY27" fmla="*/ 6004 h 10000"/>
              <a:gd name="connsiteX28" fmla="*/ 8652 w 10000"/>
              <a:gd name="connsiteY28" fmla="*/ 5333 h 10000"/>
              <a:gd name="connsiteX29" fmla="*/ 8652 w 10000"/>
              <a:gd name="connsiteY29" fmla="*/ 4667 h 10000"/>
              <a:gd name="connsiteX30" fmla="*/ 8652 w 10000"/>
              <a:gd name="connsiteY30" fmla="*/ 4667 h 10000"/>
              <a:gd name="connsiteX31" fmla="*/ 8547 w 10000"/>
              <a:gd name="connsiteY31" fmla="*/ 4667 h 10000"/>
              <a:gd name="connsiteX32" fmla="*/ 8338 w 10000"/>
              <a:gd name="connsiteY32" fmla="*/ 4667 h 10000"/>
              <a:gd name="connsiteX33" fmla="*/ 8128 w 10000"/>
              <a:gd name="connsiteY33" fmla="*/ 4667 h 10000"/>
              <a:gd name="connsiteX34" fmla="*/ 7814 w 10000"/>
              <a:gd name="connsiteY34" fmla="*/ 4667 h 10000"/>
              <a:gd name="connsiteX35" fmla="*/ 7500 w 10000"/>
              <a:gd name="connsiteY35" fmla="*/ 4667 h 10000"/>
              <a:gd name="connsiteX36" fmla="*/ 7081 w 10000"/>
              <a:gd name="connsiteY36" fmla="*/ 5333 h 10000"/>
              <a:gd name="connsiteX37" fmla="*/ 6453 w 10000"/>
              <a:gd name="connsiteY37" fmla="*/ 5333 h 10000"/>
              <a:gd name="connsiteX38" fmla="*/ 5942 w 10000"/>
              <a:gd name="connsiteY38" fmla="*/ 5333 h 10000"/>
              <a:gd name="connsiteX39" fmla="*/ 5419 w 10000"/>
              <a:gd name="connsiteY39" fmla="*/ 6004 h 10000"/>
              <a:gd name="connsiteX40" fmla="*/ 4895 w 10000"/>
              <a:gd name="connsiteY40" fmla="*/ 6665 h 10000"/>
              <a:gd name="connsiteX41" fmla="*/ 4476 w 10000"/>
              <a:gd name="connsiteY41" fmla="*/ 6665 h 10000"/>
              <a:gd name="connsiteX42" fmla="*/ 4058 w 10000"/>
              <a:gd name="connsiteY42" fmla="*/ 7335 h 10000"/>
              <a:gd name="connsiteX43" fmla="*/ 3547 w 10000"/>
              <a:gd name="connsiteY43" fmla="*/ 8001 h 10000"/>
              <a:gd name="connsiteX44" fmla="*/ 2919 w 10000"/>
              <a:gd name="connsiteY44" fmla="*/ 8001 h 10000"/>
              <a:gd name="connsiteX45" fmla="*/ 2291 w 10000"/>
              <a:gd name="connsiteY45" fmla="*/ 8667 h 10000"/>
              <a:gd name="connsiteX46" fmla="*/ 1976 w 10000"/>
              <a:gd name="connsiteY46" fmla="*/ 9335 h 10000"/>
              <a:gd name="connsiteX47" fmla="*/ 1767 w 10000"/>
              <a:gd name="connsiteY47" fmla="*/ 9335 h 10000"/>
              <a:gd name="connsiteX48" fmla="*/ 1453 w 10000"/>
              <a:gd name="connsiteY48" fmla="*/ 9335 h 10000"/>
              <a:gd name="connsiteX49" fmla="*/ 1257 w 10000"/>
              <a:gd name="connsiteY49" fmla="*/ 10000 h 10000"/>
              <a:gd name="connsiteX50" fmla="*/ 1152 w 10000"/>
              <a:gd name="connsiteY50" fmla="*/ 10000 h 10000"/>
              <a:gd name="connsiteX51" fmla="*/ 1047 w 10000"/>
              <a:gd name="connsiteY51" fmla="*/ 10000 h 10000"/>
              <a:gd name="connsiteX52" fmla="*/ 942 w 10000"/>
              <a:gd name="connsiteY52" fmla="*/ 10000 h 10000"/>
              <a:gd name="connsiteX53" fmla="*/ 838 w 10000"/>
              <a:gd name="connsiteY53" fmla="*/ 10000 h 10000"/>
              <a:gd name="connsiteX54" fmla="*/ 733 w 10000"/>
              <a:gd name="connsiteY54" fmla="*/ 10000 h 10000"/>
              <a:gd name="connsiteX55" fmla="*/ 628 w 10000"/>
              <a:gd name="connsiteY55" fmla="*/ 10000 h 10000"/>
              <a:gd name="connsiteX56" fmla="*/ 314 w 10000"/>
              <a:gd name="connsiteY56" fmla="*/ 8667 h 10000"/>
              <a:gd name="connsiteX57" fmla="*/ 209 w 10000"/>
              <a:gd name="connsiteY57" fmla="*/ 8001 h 10000"/>
              <a:gd name="connsiteX58" fmla="*/ 105 w 10000"/>
              <a:gd name="connsiteY58" fmla="*/ 7335 h 10000"/>
              <a:gd name="connsiteX59" fmla="*/ 0 w 10000"/>
              <a:gd name="connsiteY59" fmla="*/ 7335 h 10000"/>
              <a:gd name="connsiteX60" fmla="*/ 0 w 10000"/>
              <a:gd name="connsiteY60" fmla="*/ 6665 h 10000"/>
              <a:gd name="connsiteX61" fmla="*/ 0 w 10000"/>
              <a:gd name="connsiteY61" fmla="*/ 6665 h 10000"/>
              <a:gd name="connsiteX62" fmla="*/ 105 w 10000"/>
              <a:gd name="connsiteY62" fmla="*/ 6004 h 10000"/>
              <a:gd name="connsiteX63" fmla="*/ 209 w 10000"/>
              <a:gd name="connsiteY63" fmla="*/ 6004 h 10000"/>
              <a:gd name="connsiteX64" fmla="*/ 314 w 10000"/>
              <a:gd name="connsiteY64" fmla="*/ 6004 h 10000"/>
              <a:gd name="connsiteX65" fmla="*/ 419 w 10000"/>
              <a:gd name="connsiteY65" fmla="*/ 6004 h 10000"/>
              <a:gd name="connsiteX66" fmla="*/ 524 w 10000"/>
              <a:gd name="connsiteY66" fmla="*/ 6004 h 10000"/>
              <a:gd name="connsiteX67" fmla="*/ 733 w 10000"/>
              <a:gd name="connsiteY67" fmla="*/ 6004 h 10000"/>
              <a:gd name="connsiteX68" fmla="*/ 942 w 10000"/>
              <a:gd name="connsiteY68" fmla="*/ 6004 h 10000"/>
              <a:gd name="connsiteX69" fmla="*/ 1152 w 10000"/>
              <a:gd name="connsiteY69" fmla="*/ 6004 h 10000"/>
              <a:gd name="connsiteX70" fmla="*/ 1453 w 10000"/>
              <a:gd name="connsiteY70" fmla="*/ 6004 h 10000"/>
              <a:gd name="connsiteX71" fmla="*/ 1767 w 10000"/>
              <a:gd name="connsiteY71" fmla="*/ 6004 h 10000"/>
              <a:gd name="connsiteX72" fmla="*/ 2186 w 10000"/>
              <a:gd name="connsiteY72" fmla="*/ 5333 h 10000"/>
              <a:gd name="connsiteX73" fmla="*/ 2186 w 10000"/>
              <a:gd name="connsiteY73" fmla="*/ 5333 h 10000"/>
              <a:gd name="connsiteX0" fmla="*/ 2186 w 10000"/>
              <a:gd name="connsiteY0" fmla="*/ 5333 h 10000"/>
              <a:gd name="connsiteX1" fmla="*/ 3757 w 10000"/>
              <a:gd name="connsiteY1" fmla="*/ 4667 h 10000"/>
              <a:gd name="connsiteX2" fmla="*/ 5419 w 10000"/>
              <a:gd name="connsiteY2" fmla="*/ 3334 h 10000"/>
              <a:gd name="connsiteX3" fmla="*/ 5838 w 10000"/>
              <a:gd name="connsiteY3" fmla="*/ 3334 h 10000"/>
              <a:gd name="connsiteX4" fmla="*/ 6257 w 10000"/>
              <a:gd name="connsiteY4" fmla="*/ 2669 h 10000"/>
              <a:gd name="connsiteX5" fmla="*/ 6558 w 10000"/>
              <a:gd name="connsiteY5" fmla="*/ 2669 h 10000"/>
              <a:gd name="connsiteX6" fmla="*/ 6872 w 10000"/>
              <a:gd name="connsiteY6" fmla="*/ 2669 h 10000"/>
              <a:gd name="connsiteX7" fmla="*/ 7081 w 10000"/>
              <a:gd name="connsiteY7" fmla="*/ 1997 h 10000"/>
              <a:gd name="connsiteX8" fmla="*/ 7395 w 10000"/>
              <a:gd name="connsiteY8" fmla="*/ 1997 h 10000"/>
              <a:gd name="connsiteX9" fmla="*/ 7500 w 10000"/>
              <a:gd name="connsiteY9" fmla="*/ 1997 h 10000"/>
              <a:gd name="connsiteX10" fmla="*/ 7709 w 10000"/>
              <a:gd name="connsiteY10" fmla="*/ 1997 h 10000"/>
              <a:gd name="connsiteX11" fmla="*/ 7919 w 10000"/>
              <a:gd name="connsiteY11" fmla="*/ 1332 h 10000"/>
              <a:gd name="connsiteX12" fmla="*/ 8128 w 10000"/>
              <a:gd name="connsiteY12" fmla="*/ 1332 h 10000"/>
              <a:gd name="connsiteX13" fmla="*/ 8338 w 10000"/>
              <a:gd name="connsiteY13" fmla="*/ 1332 h 10000"/>
              <a:gd name="connsiteX14" fmla="*/ 8442 w 10000"/>
              <a:gd name="connsiteY14" fmla="*/ 665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665 h 10000"/>
              <a:gd name="connsiteX18" fmla="*/ 9058 w 10000"/>
              <a:gd name="connsiteY18" fmla="*/ 665 h 10000"/>
              <a:gd name="connsiteX19" fmla="*/ 9162 w 10000"/>
              <a:gd name="connsiteY19" fmla="*/ 1332 h 10000"/>
              <a:gd name="connsiteX20" fmla="*/ 9476 w 10000"/>
              <a:gd name="connsiteY20" fmla="*/ 1997 h 10000"/>
              <a:gd name="connsiteX21" fmla="*/ 9686 w 10000"/>
              <a:gd name="connsiteY21" fmla="*/ 3334 h 10000"/>
              <a:gd name="connsiteX22" fmla="*/ 9895 w 10000"/>
              <a:gd name="connsiteY22" fmla="*/ 3998 h 10000"/>
              <a:gd name="connsiteX23" fmla="*/ 10000 w 10000"/>
              <a:gd name="connsiteY23" fmla="*/ 4667 h 10000"/>
              <a:gd name="connsiteX24" fmla="*/ 10000 w 10000"/>
              <a:gd name="connsiteY24" fmla="*/ 4667 h 10000"/>
              <a:gd name="connsiteX25" fmla="*/ 10000 w 10000"/>
              <a:gd name="connsiteY25" fmla="*/ 5333 h 10000"/>
              <a:gd name="connsiteX26" fmla="*/ 9895 w 10000"/>
              <a:gd name="connsiteY26" fmla="*/ 6004 h 10000"/>
              <a:gd name="connsiteX27" fmla="*/ 8652 w 10000"/>
              <a:gd name="connsiteY27" fmla="*/ 5333 h 10000"/>
              <a:gd name="connsiteX28" fmla="*/ 8652 w 10000"/>
              <a:gd name="connsiteY28" fmla="*/ 4667 h 10000"/>
              <a:gd name="connsiteX29" fmla="*/ 8652 w 10000"/>
              <a:gd name="connsiteY29" fmla="*/ 4667 h 10000"/>
              <a:gd name="connsiteX30" fmla="*/ 8547 w 10000"/>
              <a:gd name="connsiteY30" fmla="*/ 4667 h 10000"/>
              <a:gd name="connsiteX31" fmla="*/ 8338 w 10000"/>
              <a:gd name="connsiteY31" fmla="*/ 4667 h 10000"/>
              <a:gd name="connsiteX32" fmla="*/ 8128 w 10000"/>
              <a:gd name="connsiteY32" fmla="*/ 4667 h 10000"/>
              <a:gd name="connsiteX33" fmla="*/ 7814 w 10000"/>
              <a:gd name="connsiteY33" fmla="*/ 4667 h 10000"/>
              <a:gd name="connsiteX34" fmla="*/ 7500 w 10000"/>
              <a:gd name="connsiteY34" fmla="*/ 4667 h 10000"/>
              <a:gd name="connsiteX35" fmla="*/ 7081 w 10000"/>
              <a:gd name="connsiteY35" fmla="*/ 5333 h 10000"/>
              <a:gd name="connsiteX36" fmla="*/ 6453 w 10000"/>
              <a:gd name="connsiteY36" fmla="*/ 5333 h 10000"/>
              <a:gd name="connsiteX37" fmla="*/ 5942 w 10000"/>
              <a:gd name="connsiteY37" fmla="*/ 5333 h 10000"/>
              <a:gd name="connsiteX38" fmla="*/ 5419 w 10000"/>
              <a:gd name="connsiteY38" fmla="*/ 6004 h 10000"/>
              <a:gd name="connsiteX39" fmla="*/ 4895 w 10000"/>
              <a:gd name="connsiteY39" fmla="*/ 6665 h 10000"/>
              <a:gd name="connsiteX40" fmla="*/ 4476 w 10000"/>
              <a:gd name="connsiteY40" fmla="*/ 6665 h 10000"/>
              <a:gd name="connsiteX41" fmla="*/ 4058 w 10000"/>
              <a:gd name="connsiteY41" fmla="*/ 7335 h 10000"/>
              <a:gd name="connsiteX42" fmla="*/ 3547 w 10000"/>
              <a:gd name="connsiteY42" fmla="*/ 8001 h 10000"/>
              <a:gd name="connsiteX43" fmla="*/ 2919 w 10000"/>
              <a:gd name="connsiteY43" fmla="*/ 8001 h 10000"/>
              <a:gd name="connsiteX44" fmla="*/ 2291 w 10000"/>
              <a:gd name="connsiteY44" fmla="*/ 8667 h 10000"/>
              <a:gd name="connsiteX45" fmla="*/ 1976 w 10000"/>
              <a:gd name="connsiteY45" fmla="*/ 9335 h 10000"/>
              <a:gd name="connsiteX46" fmla="*/ 1767 w 10000"/>
              <a:gd name="connsiteY46" fmla="*/ 9335 h 10000"/>
              <a:gd name="connsiteX47" fmla="*/ 1453 w 10000"/>
              <a:gd name="connsiteY47" fmla="*/ 9335 h 10000"/>
              <a:gd name="connsiteX48" fmla="*/ 1257 w 10000"/>
              <a:gd name="connsiteY48" fmla="*/ 10000 h 10000"/>
              <a:gd name="connsiteX49" fmla="*/ 1152 w 10000"/>
              <a:gd name="connsiteY49" fmla="*/ 10000 h 10000"/>
              <a:gd name="connsiteX50" fmla="*/ 1047 w 10000"/>
              <a:gd name="connsiteY50" fmla="*/ 10000 h 10000"/>
              <a:gd name="connsiteX51" fmla="*/ 942 w 10000"/>
              <a:gd name="connsiteY51" fmla="*/ 10000 h 10000"/>
              <a:gd name="connsiteX52" fmla="*/ 838 w 10000"/>
              <a:gd name="connsiteY52" fmla="*/ 10000 h 10000"/>
              <a:gd name="connsiteX53" fmla="*/ 733 w 10000"/>
              <a:gd name="connsiteY53" fmla="*/ 10000 h 10000"/>
              <a:gd name="connsiteX54" fmla="*/ 628 w 10000"/>
              <a:gd name="connsiteY54" fmla="*/ 10000 h 10000"/>
              <a:gd name="connsiteX55" fmla="*/ 314 w 10000"/>
              <a:gd name="connsiteY55" fmla="*/ 8667 h 10000"/>
              <a:gd name="connsiteX56" fmla="*/ 209 w 10000"/>
              <a:gd name="connsiteY56" fmla="*/ 8001 h 10000"/>
              <a:gd name="connsiteX57" fmla="*/ 105 w 10000"/>
              <a:gd name="connsiteY57" fmla="*/ 7335 h 10000"/>
              <a:gd name="connsiteX58" fmla="*/ 0 w 10000"/>
              <a:gd name="connsiteY58" fmla="*/ 7335 h 10000"/>
              <a:gd name="connsiteX59" fmla="*/ 0 w 10000"/>
              <a:gd name="connsiteY59" fmla="*/ 6665 h 10000"/>
              <a:gd name="connsiteX60" fmla="*/ 0 w 10000"/>
              <a:gd name="connsiteY60" fmla="*/ 6665 h 10000"/>
              <a:gd name="connsiteX61" fmla="*/ 105 w 10000"/>
              <a:gd name="connsiteY61" fmla="*/ 6004 h 10000"/>
              <a:gd name="connsiteX62" fmla="*/ 209 w 10000"/>
              <a:gd name="connsiteY62" fmla="*/ 6004 h 10000"/>
              <a:gd name="connsiteX63" fmla="*/ 314 w 10000"/>
              <a:gd name="connsiteY63" fmla="*/ 6004 h 10000"/>
              <a:gd name="connsiteX64" fmla="*/ 419 w 10000"/>
              <a:gd name="connsiteY64" fmla="*/ 6004 h 10000"/>
              <a:gd name="connsiteX65" fmla="*/ 524 w 10000"/>
              <a:gd name="connsiteY65" fmla="*/ 6004 h 10000"/>
              <a:gd name="connsiteX66" fmla="*/ 733 w 10000"/>
              <a:gd name="connsiteY66" fmla="*/ 6004 h 10000"/>
              <a:gd name="connsiteX67" fmla="*/ 942 w 10000"/>
              <a:gd name="connsiteY67" fmla="*/ 6004 h 10000"/>
              <a:gd name="connsiteX68" fmla="*/ 1152 w 10000"/>
              <a:gd name="connsiteY68" fmla="*/ 6004 h 10000"/>
              <a:gd name="connsiteX69" fmla="*/ 1453 w 10000"/>
              <a:gd name="connsiteY69" fmla="*/ 6004 h 10000"/>
              <a:gd name="connsiteX70" fmla="*/ 1767 w 10000"/>
              <a:gd name="connsiteY70" fmla="*/ 6004 h 10000"/>
              <a:gd name="connsiteX71" fmla="*/ 2186 w 10000"/>
              <a:gd name="connsiteY71" fmla="*/ 5333 h 10000"/>
              <a:gd name="connsiteX72" fmla="*/ 2186 w 10000"/>
              <a:gd name="connsiteY72" fmla="*/ 5333 h 10000"/>
              <a:gd name="connsiteX0" fmla="*/ 2186 w 10000"/>
              <a:gd name="connsiteY0" fmla="*/ 5333 h 10000"/>
              <a:gd name="connsiteX1" fmla="*/ 3757 w 10000"/>
              <a:gd name="connsiteY1" fmla="*/ 4667 h 10000"/>
              <a:gd name="connsiteX2" fmla="*/ 5419 w 10000"/>
              <a:gd name="connsiteY2" fmla="*/ 3334 h 10000"/>
              <a:gd name="connsiteX3" fmla="*/ 5838 w 10000"/>
              <a:gd name="connsiteY3" fmla="*/ 3334 h 10000"/>
              <a:gd name="connsiteX4" fmla="*/ 6257 w 10000"/>
              <a:gd name="connsiteY4" fmla="*/ 2669 h 10000"/>
              <a:gd name="connsiteX5" fmla="*/ 6558 w 10000"/>
              <a:gd name="connsiteY5" fmla="*/ 2669 h 10000"/>
              <a:gd name="connsiteX6" fmla="*/ 6872 w 10000"/>
              <a:gd name="connsiteY6" fmla="*/ 2669 h 10000"/>
              <a:gd name="connsiteX7" fmla="*/ 7081 w 10000"/>
              <a:gd name="connsiteY7" fmla="*/ 1997 h 10000"/>
              <a:gd name="connsiteX8" fmla="*/ 7395 w 10000"/>
              <a:gd name="connsiteY8" fmla="*/ 1997 h 10000"/>
              <a:gd name="connsiteX9" fmla="*/ 7500 w 10000"/>
              <a:gd name="connsiteY9" fmla="*/ 1997 h 10000"/>
              <a:gd name="connsiteX10" fmla="*/ 7709 w 10000"/>
              <a:gd name="connsiteY10" fmla="*/ 1997 h 10000"/>
              <a:gd name="connsiteX11" fmla="*/ 7919 w 10000"/>
              <a:gd name="connsiteY11" fmla="*/ 1332 h 10000"/>
              <a:gd name="connsiteX12" fmla="*/ 8128 w 10000"/>
              <a:gd name="connsiteY12" fmla="*/ 1332 h 10000"/>
              <a:gd name="connsiteX13" fmla="*/ 8338 w 10000"/>
              <a:gd name="connsiteY13" fmla="*/ 1332 h 10000"/>
              <a:gd name="connsiteX14" fmla="*/ 8442 w 10000"/>
              <a:gd name="connsiteY14" fmla="*/ 665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665 h 10000"/>
              <a:gd name="connsiteX18" fmla="*/ 9058 w 10000"/>
              <a:gd name="connsiteY18" fmla="*/ 665 h 10000"/>
              <a:gd name="connsiteX19" fmla="*/ 9162 w 10000"/>
              <a:gd name="connsiteY19" fmla="*/ 1332 h 10000"/>
              <a:gd name="connsiteX20" fmla="*/ 9476 w 10000"/>
              <a:gd name="connsiteY20" fmla="*/ 1997 h 10000"/>
              <a:gd name="connsiteX21" fmla="*/ 9686 w 10000"/>
              <a:gd name="connsiteY21" fmla="*/ 3334 h 10000"/>
              <a:gd name="connsiteX22" fmla="*/ 9895 w 10000"/>
              <a:gd name="connsiteY22" fmla="*/ 3998 h 10000"/>
              <a:gd name="connsiteX23" fmla="*/ 10000 w 10000"/>
              <a:gd name="connsiteY23" fmla="*/ 4667 h 10000"/>
              <a:gd name="connsiteX24" fmla="*/ 10000 w 10000"/>
              <a:gd name="connsiteY24" fmla="*/ 4667 h 10000"/>
              <a:gd name="connsiteX25" fmla="*/ 9895 w 10000"/>
              <a:gd name="connsiteY25" fmla="*/ 6004 h 10000"/>
              <a:gd name="connsiteX26" fmla="*/ 8652 w 10000"/>
              <a:gd name="connsiteY26" fmla="*/ 5333 h 10000"/>
              <a:gd name="connsiteX27" fmla="*/ 8652 w 10000"/>
              <a:gd name="connsiteY27" fmla="*/ 4667 h 10000"/>
              <a:gd name="connsiteX28" fmla="*/ 8652 w 10000"/>
              <a:gd name="connsiteY28" fmla="*/ 4667 h 10000"/>
              <a:gd name="connsiteX29" fmla="*/ 8547 w 10000"/>
              <a:gd name="connsiteY29" fmla="*/ 4667 h 10000"/>
              <a:gd name="connsiteX30" fmla="*/ 8338 w 10000"/>
              <a:gd name="connsiteY30" fmla="*/ 4667 h 10000"/>
              <a:gd name="connsiteX31" fmla="*/ 8128 w 10000"/>
              <a:gd name="connsiteY31" fmla="*/ 4667 h 10000"/>
              <a:gd name="connsiteX32" fmla="*/ 7814 w 10000"/>
              <a:gd name="connsiteY32" fmla="*/ 4667 h 10000"/>
              <a:gd name="connsiteX33" fmla="*/ 7500 w 10000"/>
              <a:gd name="connsiteY33" fmla="*/ 4667 h 10000"/>
              <a:gd name="connsiteX34" fmla="*/ 7081 w 10000"/>
              <a:gd name="connsiteY34" fmla="*/ 5333 h 10000"/>
              <a:gd name="connsiteX35" fmla="*/ 6453 w 10000"/>
              <a:gd name="connsiteY35" fmla="*/ 5333 h 10000"/>
              <a:gd name="connsiteX36" fmla="*/ 5942 w 10000"/>
              <a:gd name="connsiteY36" fmla="*/ 5333 h 10000"/>
              <a:gd name="connsiteX37" fmla="*/ 5419 w 10000"/>
              <a:gd name="connsiteY37" fmla="*/ 6004 h 10000"/>
              <a:gd name="connsiteX38" fmla="*/ 4895 w 10000"/>
              <a:gd name="connsiteY38" fmla="*/ 6665 h 10000"/>
              <a:gd name="connsiteX39" fmla="*/ 4476 w 10000"/>
              <a:gd name="connsiteY39" fmla="*/ 6665 h 10000"/>
              <a:gd name="connsiteX40" fmla="*/ 4058 w 10000"/>
              <a:gd name="connsiteY40" fmla="*/ 7335 h 10000"/>
              <a:gd name="connsiteX41" fmla="*/ 3547 w 10000"/>
              <a:gd name="connsiteY41" fmla="*/ 8001 h 10000"/>
              <a:gd name="connsiteX42" fmla="*/ 2919 w 10000"/>
              <a:gd name="connsiteY42" fmla="*/ 8001 h 10000"/>
              <a:gd name="connsiteX43" fmla="*/ 2291 w 10000"/>
              <a:gd name="connsiteY43" fmla="*/ 8667 h 10000"/>
              <a:gd name="connsiteX44" fmla="*/ 1976 w 10000"/>
              <a:gd name="connsiteY44" fmla="*/ 9335 h 10000"/>
              <a:gd name="connsiteX45" fmla="*/ 1767 w 10000"/>
              <a:gd name="connsiteY45" fmla="*/ 9335 h 10000"/>
              <a:gd name="connsiteX46" fmla="*/ 1453 w 10000"/>
              <a:gd name="connsiteY46" fmla="*/ 9335 h 10000"/>
              <a:gd name="connsiteX47" fmla="*/ 1257 w 10000"/>
              <a:gd name="connsiteY47" fmla="*/ 10000 h 10000"/>
              <a:gd name="connsiteX48" fmla="*/ 1152 w 10000"/>
              <a:gd name="connsiteY48" fmla="*/ 10000 h 10000"/>
              <a:gd name="connsiteX49" fmla="*/ 1047 w 10000"/>
              <a:gd name="connsiteY49" fmla="*/ 10000 h 10000"/>
              <a:gd name="connsiteX50" fmla="*/ 942 w 10000"/>
              <a:gd name="connsiteY50" fmla="*/ 10000 h 10000"/>
              <a:gd name="connsiteX51" fmla="*/ 838 w 10000"/>
              <a:gd name="connsiteY51" fmla="*/ 10000 h 10000"/>
              <a:gd name="connsiteX52" fmla="*/ 733 w 10000"/>
              <a:gd name="connsiteY52" fmla="*/ 10000 h 10000"/>
              <a:gd name="connsiteX53" fmla="*/ 628 w 10000"/>
              <a:gd name="connsiteY53" fmla="*/ 10000 h 10000"/>
              <a:gd name="connsiteX54" fmla="*/ 314 w 10000"/>
              <a:gd name="connsiteY54" fmla="*/ 8667 h 10000"/>
              <a:gd name="connsiteX55" fmla="*/ 209 w 10000"/>
              <a:gd name="connsiteY55" fmla="*/ 8001 h 10000"/>
              <a:gd name="connsiteX56" fmla="*/ 105 w 10000"/>
              <a:gd name="connsiteY56" fmla="*/ 7335 h 10000"/>
              <a:gd name="connsiteX57" fmla="*/ 0 w 10000"/>
              <a:gd name="connsiteY57" fmla="*/ 7335 h 10000"/>
              <a:gd name="connsiteX58" fmla="*/ 0 w 10000"/>
              <a:gd name="connsiteY58" fmla="*/ 6665 h 10000"/>
              <a:gd name="connsiteX59" fmla="*/ 0 w 10000"/>
              <a:gd name="connsiteY59" fmla="*/ 6665 h 10000"/>
              <a:gd name="connsiteX60" fmla="*/ 105 w 10000"/>
              <a:gd name="connsiteY60" fmla="*/ 6004 h 10000"/>
              <a:gd name="connsiteX61" fmla="*/ 209 w 10000"/>
              <a:gd name="connsiteY61" fmla="*/ 6004 h 10000"/>
              <a:gd name="connsiteX62" fmla="*/ 314 w 10000"/>
              <a:gd name="connsiteY62" fmla="*/ 6004 h 10000"/>
              <a:gd name="connsiteX63" fmla="*/ 419 w 10000"/>
              <a:gd name="connsiteY63" fmla="*/ 6004 h 10000"/>
              <a:gd name="connsiteX64" fmla="*/ 524 w 10000"/>
              <a:gd name="connsiteY64" fmla="*/ 6004 h 10000"/>
              <a:gd name="connsiteX65" fmla="*/ 733 w 10000"/>
              <a:gd name="connsiteY65" fmla="*/ 6004 h 10000"/>
              <a:gd name="connsiteX66" fmla="*/ 942 w 10000"/>
              <a:gd name="connsiteY66" fmla="*/ 6004 h 10000"/>
              <a:gd name="connsiteX67" fmla="*/ 1152 w 10000"/>
              <a:gd name="connsiteY67" fmla="*/ 6004 h 10000"/>
              <a:gd name="connsiteX68" fmla="*/ 1453 w 10000"/>
              <a:gd name="connsiteY68" fmla="*/ 6004 h 10000"/>
              <a:gd name="connsiteX69" fmla="*/ 1767 w 10000"/>
              <a:gd name="connsiteY69" fmla="*/ 6004 h 10000"/>
              <a:gd name="connsiteX70" fmla="*/ 2186 w 10000"/>
              <a:gd name="connsiteY70" fmla="*/ 5333 h 10000"/>
              <a:gd name="connsiteX71" fmla="*/ 2186 w 10000"/>
              <a:gd name="connsiteY71" fmla="*/ 5333 h 10000"/>
              <a:gd name="connsiteX0" fmla="*/ 2186 w 10000"/>
              <a:gd name="connsiteY0" fmla="*/ 5333 h 10000"/>
              <a:gd name="connsiteX1" fmla="*/ 3757 w 10000"/>
              <a:gd name="connsiteY1" fmla="*/ 4667 h 10000"/>
              <a:gd name="connsiteX2" fmla="*/ 5419 w 10000"/>
              <a:gd name="connsiteY2" fmla="*/ 3334 h 10000"/>
              <a:gd name="connsiteX3" fmla="*/ 5838 w 10000"/>
              <a:gd name="connsiteY3" fmla="*/ 3334 h 10000"/>
              <a:gd name="connsiteX4" fmla="*/ 6257 w 10000"/>
              <a:gd name="connsiteY4" fmla="*/ 2669 h 10000"/>
              <a:gd name="connsiteX5" fmla="*/ 6558 w 10000"/>
              <a:gd name="connsiteY5" fmla="*/ 2669 h 10000"/>
              <a:gd name="connsiteX6" fmla="*/ 6872 w 10000"/>
              <a:gd name="connsiteY6" fmla="*/ 2669 h 10000"/>
              <a:gd name="connsiteX7" fmla="*/ 7081 w 10000"/>
              <a:gd name="connsiteY7" fmla="*/ 1997 h 10000"/>
              <a:gd name="connsiteX8" fmla="*/ 7395 w 10000"/>
              <a:gd name="connsiteY8" fmla="*/ 1997 h 10000"/>
              <a:gd name="connsiteX9" fmla="*/ 7500 w 10000"/>
              <a:gd name="connsiteY9" fmla="*/ 1997 h 10000"/>
              <a:gd name="connsiteX10" fmla="*/ 7709 w 10000"/>
              <a:gd name="connsiteY10" fmla="*/ 1997 h 10000"/>
              <a:gd name="connsiteX11" fmla="*/ 7919 w 10000"/>
              <a:gd name="connsiteY11" fmla="*/ 1332 h 10000"/>
              <a:gd name="connsiteX12" fmla="*/ 8128 w 10000"/>
              <a:gd name="connsiteY12" fmla="*/ 1332 h 10000"/>
              <a:gd name="connsiteX13" fmla="*/ 8338 w 10000"/>
              <a:gd name="connsiteY13" fmla="*/ 1332 h 10000"/>
              <a:gd name="connsiteX14" fmla="*/ 8442 w 10000"/>
              <a:gd name="connsiteY14" fmla="*/ 665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665 h 10000"/>
              <a:gd name="connsiteX18" fmla="*/ 9058 w 10000"/>
              <a:gd name="connsiteY18" fmla="*/ 665 h 10000"/>
              <a:gd name="connsiteX19" fmla="*/ 9162 w 10000"/>
              <a:gd name="connsiteY19" fmla="*/ 1332 h 10000"/>
              <a:gd name="connsiteX20" fmla="*/ 9476 w 10000"/>
              <a:gd name="connsiteY20" fmla="*/ 1997 h 10000"/>
              <a:gd name="connsiteX21" fmla="*/ 9686 w 10000"/>
              <a:gd name="connsiteY21" fmla="*/ 3334 h 10000"/>
              <a:gd name="connsiteX22" fmla="*/ 9895 w 10000"/>
              <a:gd name="connsiteY22" fmla="*/ 3998 h 10000"/>
              <a:gd name="connsiteX23" fmla="*/ 10000 w 10000"/>
              <a:gd name="connsiteY23" fmla="*/ 4667 h 10000"/>
              <a:gd name="connsiteX24" fmla="*/ 10000 w 10000"/>
              <a:gd name="connsiteY24" fmla="*/ 4667 h 10000"/>
              <a:gd name="connsiteX25" fmla="*/ 8652 w 10000"/>
              <a:gd name="connsiteY25" fmla="*/ 5333 h 10000"/>
              <a:gd name="connsiteX26" fmla="*/ 8652 w 10000"/>
              <a:gd name="connsiteY26" fmla="*/ 4667 h 10000"/>
              <a:gd name="connsiteX27" fmla="*/ 8652 w 10000"/>
              <a:gd name="connsiteY27" fmla="*/ 4667 h 10000"/>
              <a:gd name="connsiteX28" fmla="*/ 8547 w 10000"/>
              <a:gd name="connsiteY28" fmla="*/ 4667 h 10000"/>
              <a:gd name="connsiteX29" fmla="*/ 8338 w 10000"/>
              <a:gd name="connsiteY29" fmla="*/ 4667 h 10000"/>
              <a:gd name="connsiteX30" fmla="*/ 8128 w 10000"/>
              <a:gd name="connsiteY30" fmla="*/ 4667 h 10000"/>
              <a:gd name="connsiteX31" fmla="*/ 7814 w 10000"/>
              <a:gd name="connsiteY31" fmla="*/ 4667 h 10000"/>
              <a:gd name="connsiteX32" fmla="*/ 7500 w 10000"/>
              <a:gd name="connsiteY32" fmla="*/ 4667 h 10000"/>
              <a:gd name="connsiteX33" fmla="*/ 7081 w 10000"/>
              <a:gd name="connsiteY33" fmla="*/ 5333 h 10000"/>
              <a:gd name="connsiteX34" fmla="*/ 6453 w 10000"/>
              <a:gd name="connsiteY34" fmla="*/ 5333 h 10000"/>
              <a:gd name="connsiteX35" fmla="*/ 5942 w 10000"/>
              <a:gd name="connsiteY35" fmla="*/ 5333 h 10000"/>
              <a:gd name="connsiteX36" fmla="*/ 5419 w 10000"/>
              <a:gd name="connsiteY36" fmla="*/ 6004 h 10000"/>
              <a:gd name="connsiteX37" fmla="*/ 4895 w 10000"/>
              <a:gd name="connsiteY37" fmla="*/ 6665 h 10000"/>
              <a:gd name="connsiteX38" fmla="*/ 4476 w 10000"/>
              <a:gd name="connsiteY38" fmla="*/ 6665 h 10000"/>
              <a:gd name="connsiteX39" fmla="*/ 4058 w 10000"/>
              <a:gd name="connsiteY39" fmla="*/ 7335 h 10000"/>
              <a:gd name="connsiteX40" fmla="*/ 3547 w 10000"/>
              <a:gd name="connsiteY40" fmla="*/ 8001 h 10000"/>
              <a:gd name="connsiteX41" fmla="*/ 2919 w 10000"/>
              <a:gd name="connsiteY41" fmla="*/ 8001 h 10000"/>
              <a:gd name="connsiteX42" fmla="*/ 2291 w 10000"/>
              <a:gd name="connsiteY42" fmla="*/ 8667 h 10000"/>
              <a:gd name="connsiteX43" fmla="*/ 1976 w 10000"/>
              <a:gd name="connsiteY43" fmla="*/ 9335 h 10000"/>
              <a:gd name="connsiteX44" fmla="*/ 1767 w 10000"/>
              <a:gd name="connsiteY44" fmla="*/ 9335 h 10000"/>
              <a:gd name="connsiteX45" fmla="*/ 1453 w 10000"/>
              <a:gd name="connsiteY45" fmla="*/ 9335 h 10000"/>
              <a:gd name="connsiteX46" fmla="*/ 1257 w 10000"/>
              <a:gd name="connsiteY46" fmla="*/ 10000 h 10000"/>
              <a:gd name="connsiteX47" fmla="*/ 1152 w 10000"/>
              <a:gd name="connsiteY47" fmla="*/ 10000 h 10000"/>
              <a:gd name="connsiteX48" fmla="*/ 1047 w 10000"/>
              <a:gd name="connsiteY48" fmla="*/ 10000 h 10000"/>
              <a:gd name="connsiteX49" fmla="*/ 942 w 10000"/>
              <a:gd name="connsiteY49" fmla="*/ 10000 h 10000"/>
              <a:gd name="connsiteX50" fmla="*/ 838 w 10000"/>
              <a:gd name="connsiteY50" fmla="*/ 10000 h 10000"/>
              <a:gd name="connsiteX51" fmla="*/ 733 w 10000"/>
              <a:gd name="connsiteY51" fmla="*/ 10000 h 10000"/>
              <a:gd name="connsiteX52" fmla="*/ 628 w 10000"/>
              <a:gd name="connsiteY52" fmla="*/ 10000 h 10000"/>
              <a:gd name="connsiteX53" fmla="*/ 314 w 10000"/>
              <a:gd name="connsiteY53" fmla="*/ 8667 h 10000"/>
              <a:gd name="connsiteX54" fmla="*/ 209 w 10000"/>
              <a:gd name="connsiteY54" fmla="*/ 8001 h 10000"/>
              <a:gd name="connsiteX55" fmla="*/ 105 w 10000"/>
              <a:gd name="connsiteY55" fmla="*/ 7335 h 10000"/>
              <a:gd name="connsiteX56" fmla="*/ 0 w 10000"/>
              <a:gd name="connsiteY56" fmla="*/ 7335 h 10000"/>
              <a:gd name="connsiteX57" fmla="*/ 0 w 10000"/>
              <a:gd name="connsiteY57" fmla="*/ 6665 h 10000"/>
              <a:gd name="connsiteX58" fmla="*/ 0 w 10000"/>
              <a:gd name="connsiteY58" fmla="*/ 6665 h 10000"/>
              <a:gd name="connsiteX59" fmla="*/ 105 w 10000"/>
              <a:gd name="connsiteY59" fmla="*/ 6004 h 10000"/>
              <a:gd name="connsiteX60" fmla="*/ 209 w 10000"/>
              <a:gd name="connsiteY60" fmla="*/ 6004 h 10000"/>
              <a:gd name="connsiteX61" fmla="*/ 314 w 10000"/>
              <a:gd name="connsiteY61" fmla="*/ 6004 h 10000"/>
              <a:gd name="connsiteX62" fmla="*/ 419 w 10000"/>
              <a:gd name="connsiteY62" fmla="*/ 6004 h 10000"/>
              <a:gd name="connsiteX63" fmla="*/ 524 w 10000"/>
              <a:gd name="connsiteY63" fmla="*/ 6004 h 10000"/>
              <a:gd name="connsiteX64" fmla="*/ 733 w 10000"/>
              <a:gd name="connsiteY64" fmla="*/ 6004 h 10000"/>
              <a:gd name="connsiteX65" fmla="*/ 942 w 10000"/>
              <a:gd name="connsiteY65" fmla="*/ 6004 h 10000"/>
              <a:gd name="connsiteX66" fmla="*/ 1152 w 10000"/>
              <a:gd name="connsiteY66" fmla="*/ 6004 h 10000"/>
              <a:gd name="connsiteX67" fmla="*/ 1453 w 10000"/>
              <a:gd name="connsiteY67" fmla="*/ 6004 h 10000"/>
              <a:gd name="connsiteX68" fmla="*/ 1767 w 10000"/>
              <a:gd name="connsiteY68" fmla="*/ 6004 h 10000"/>
              <a:gd name="connsiteX69" fmla="*/ 2186 w 10000"/>
              <a:gd name="connsiteY69" fmla="*/ 5333 h 10000"/>
              <a:gd name="connsiteX70" fmla="*/ 2186 w 10000"/>
              <a:gd name="connsiteY70" fmla="*/ 5333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10000" h="10000">
                <a:moveTo>
                  <a:pt x="2186" y="5333"/>
                </a:moveTo>
                <a:lnTo>
                  <a:pt x="3757" y="4667"/>
                </a:lnTo>
                <a:lnTo>
                  <a:pt x="5419" y="3334"/>
                </a:lnTo>
                <a:lnTo>
                  <a:pt x="5838" y="3334"/>
                </a:lnTo>
                <a:lnTo>
                  <a:pt x="6257" y="2669"/>
                </a:lnTo>
                <a:lnTo>
                  <a:pt x="6558" y="2669"/>
                </a:lnTo>
                <a:lnTo>
                  <a:pt x="6872" y="2669"/>
                </a:lnTo>
                <a:cubicBezTo>
                  <a:pt x="6942" y="2445"/>
                  <a:pt x="7011" y="2221"/>
                  <a:pt x="7081" y="1997"/>
                </a:cubicBezTo>
                <a:lnTo>
                  <a:pt x="7395" y="1997"/>
                </a:lnTo>
                <a:lnTo>
                  <a:pt x="7500" y="1997"/>
                </a:lnTo>
                <a:lnTo>
                  <a:pt x="7709" y="1997"/>
                </a:lnTo>
                <a:lnTo>
                  <a:pt x="7919" y="1332"/>
                </a:lnTo>
                <a:lnTo>
                  <a:pt x="8128" y="1332"/>
                </a:lnTo>
                <a:lnTo>
                  <a:pt x="8338" y="1332"/>
                </a:lnTo>
                <a:cubicBezTo>
                  <a:pt x="8373" y="1111"/>
                  <a:pt x="8407" y="887"/>
                  <a:pt x="8442" y="665"/>
                </a:cubicBezTo>
                <a:lnTo>
                  <a:pt x="8547" y="0"/>
                </a:lnTo>
                <a:lnTo>
                  <a:pt x="8757" y="0"/>
                </a:lnTo>
                <a:cubicBezTo>
                  <a:pt x="8787" y="225"/>
                  <a:pt x="8818" y="446"/>
                  <a:pt x="8848" y="665"/>
                </a:cubicBezTo>
                <a:lnTo>
                  <a:pt x="9058" y="665"/>
                </a:lnTo>
                <a:cubicBezTo>
                  <a:pt x="9093" y="887"/>
                  <a:pt x="9127" y="1111"/>
                  <a:pt x="9162" y="1332"/>
                </a:cubicBezTo>
                <a:lnTo>
                  <a:pt x="9476" y="1997"/>
                </a:lnTo>
                <a:lnTo>
                  <a:pt x="9686" y="3334"/>
                </a:lnTo>
                <a:cubicBezTo>
                  <a:pt x="9756" y="3554"/>
                  <a:pt x="9825" y="3780"/>
                  <a:pt x="9895" y="3998"/>
                </a:cubicBezTo>
                <a:lnTo>
                  <a:pt x="10000" y="4667"/>
                </a:lnTo>
                <a:lnTo>
                  <a:pt x="10000" y="4667"/>
                </a:lnTo>
                <a:lnTo>
                  <a:pt x="8652" y="5333"/>
                </a:lnTo>
                <a:lnTo>
                  <a:pt x="8652" y="4667"/>
                </a:lnTo>
                <a:lnTo>
                  <a:pt x="8652" y="4667"/>
                </a:lnTo>
                <a:lnTo>
                  <a:pt x="8547" y="4667"/>
                </a:lnTo>
                <a:lnTo>
                  <a:pt x="8338" y="4667"/>
                </a:lnTo>
                <a:lnTo>
                  <a:pt x="8128" y="4667"/>
                </a:lnTo>
                <a:lnTo>
                  <a:pt x="7814" y="4667"/>
                </a:lnTo>
                <a:lnTo>
                  <a:pt x="7500" y="4667"/>
                </a:lnTo>
                <a:lnTo>
                  <a:pt x="7081" y="5333"/>
                </a:lnTo>
                <a:lnTo>
                  <a:pt x="6453" y="5333"/>
                </a:lnTo>
                <a:lnTo>
                  <a:pt x="5942" y="5333"/>
                </a:lnTo>
                <a:lnTo>
                  <a:pt x="5419" y="6004"/>
                </a:lnTo>
                <a:lnTo>
                  <a:pt x="4895" y="6665"/>
                </a:lnTo>
                <a:lnTo>
                  <a:pt x="4476" y="6665"/>
                </a:lnTo>
                <a:lnTo>
                  <a:pt x="4058" y="7335"/>
                </a:lnTo>
                <a:lnTo>
                  <a:pt x="3547" y="8001"/>
                </a:lnTo>
                <a:lnTo>
                  <a:pt x="2919" y="8001"/>
                </a:lnTo>
                <a:lnTo>
                  <a:pt x="2291" y="8667"/>
                </a:lnTo>
                <a:lnTo>
                  <a:pt x="1976" y="9335"/>
                </a:lnTo>
                <a:lnTo>
                  <a:pt x="1767" y="9335"/>
                </a:lnTo>
                <a:lnTo>
                  <a:pt x="1453" y="9335"/>
                </a:lnTo>
                <a:cubicBezTo>
                  <a:pt x="1388" y="9559"/>
                  <a:pt x="1322" y="9778"/>
                  <a:pt x="1257" y="10000"/>
                </a:cubicBezTo>
                <a:lnTo>
                  <a:pt x="1152" y="10000"/>
                </a:lnTo>
                <a:lnTo>
                  <a:pt x="1047" y="10000"/>
                </a:lnTo>
                <a:lnTo>
                  <a:pt x="942" y="10000"/>
                </a:lnTo>
                <a:lnTo>
                  <a:pt x="838" y="10000"/>
                </a:lnTo>
                <a:lnTo>
                  <a:pt x="733" y="10000"/>
                </a:lnTo>
                <a:lnTo>
                  <a:pt x="628" y="10000"/>
                </a:lnTo>
                <a:cubicBezTo>
                  <a:pt x="523" y="9556"/>
                  <a:pt x="419" y="9111"/>
                  <a:pt x="314" y="8667"/>
                </a:cubicBezTo>
                <a:lnTo>
                  <a:pt x="209" y="8001"/>
                </a:lnTo>
                <a:cubicBezTo>
                  <a:pt x="174" y="7777"/>
                  <a:pt x="140" y="7558"/>
                  <a:pt x="105" y="7335"/>
                </a:cubicBezTo>
                <a:lnTo>
                  <a:pt x="0" y="7335"/>
                </a:lnTo>
                <a:lnTo>
                  <a:pt x="0" y="6665"/>
                </a:lnTo>
                <a:lnTo>
                  <a:pt x="0" y="6665"/>
                </a:lnTo>
                <a:lnTo>
                  <a:pt x="105" y="6004"/>
                </a:lnTo>
                <a:lnTo>
                  <a:pt x="209" y="6004"/>
                </a:lnTo>
                <a:lnTo>
                  <a:pt x="314" y="6004"/>
                </a:lnTo>
                <a:lnTo>
                  <a:pt x="419" y="6004"/>
                </a:lnTo>
                <a:lnTo>
                  <a:pt x="524" y="6004"/>
                </a:lnTo>
                <a:lnTo>
                  <a:pt x="733" y="6004"/>
                </a:lnTo>
                <a:lnTo>
                  <a:pt x="942" y="6004"/>
                </a:lnTo>
                <a:lnTo>
                  <a:pt x="1152" y="6004"/>
                </a:lnTo>
                <a:lnTo>
                  <a:pt x="1453" y="6004"/>
                </a:lnTo>
                <a:lnTo>
                  <a:pt x="1767" y="6004"/>
                </a:lnTo>
                <a:lnTo>
                  <a:pt x="2186" y="5333"/>
                </a:lnTo>
                <a:lnTo>
                  <a:pt x="2186" y="5333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" name="Freeform 43"/>
          <p:cNvSpPr>
            <a:spLocks/>
          </p:cNvSpPr>
          <p:nvPr/>
        </p:nvSpPr>
        <p:spPr bwMode="auto">
          <a:xfrm>
            <a:off x="2503488" y="3643313"/>
            <a:ext cx="290512" cy="127000"/>
          </a:xfrm>
          <a:custGeom>
            <a:avLst/>
            <a:gdLst>
              <a:gd name="connsiteX0" fmla="*/ 2977 w 10000"/>
              <a:gd name="connsiteY0" fmla="*/ 2126 h 10000"/>
              <a:gd name="connsiteX1" fmla="*/ 2977 w 10000"/>
              <a:gd name="connsiteY1" fmla="*/ 2844 h 10000"/>
              <a:gd name="connsiteX2" fmla="*/ 2605 w 10000"/>
              <a:gd name="connsiteY2" fmla="*/ 3323 h 10000"/>
              <a:gd name="connsiteX3" fmla="*/ 2605 w 10000"/>
              <a:gd name="connsiteY3" fmla="*/ 3802 h 10000"/>
              <a:gd name="connsiteX4" fmla="*/ 2605 w 10000"/>
              <a:gd name="connsiteY4" fmla="*/ 5000 h 10000"/>
              <a:gd name="connsiteX5" fmla="*/ 2605 w 10000"/>
              <a:gd name="connsiteY5" fmla="*/ 6198 h 10000"/>
              <a:gd name="connsiteX6" fmla="*/ 2605 w 10000"/>
              <a:gd name="connsiteY6" fmla="*/ 6647 h 10000"/>
              <a:gd name="connsiteX7" fmla="*/ 2977 w 10000"/>
              <a:gd name="connsiteY7" fmla="*/ 7126 h 10000"/>
              <a:gd name="connsiteX8" fmla="*/ 2977 w 10000"/>
              <a:gd name="connsiteY8" fmla="*/ 7605 h 10000"/>
              <a:gd name="connsiteX9" fmla="*/ 3349 w 10000"/>
              <a:gd name="connsiteY9" fmla="*/ 7605 h 10000"/>
              <a:gd name="connsiteX10" fmla="*/ 3721 w 10000"/>
              <a:gd name="connsiteY10" fmla="*/ 7844 h 10000"/>
              <a:gd name="connsiteX11" fmla="*/ 4047 w 10000"/>
              <a:gd name="connsiteY11" fmla="*/ 7844 h 10000"/>
              <a:gd name="connsiteX12" fmla="*/ 4791 w 10000"/>
              <a:gd name="connsiteY12" fmla="*/ 7844 h 10000"/>
              <a:gd name="connsiteX13" fmla="*/ 5163 w 10000"/>
              <a:gd name="connsiteY13" fmla="*/ 7844 h 10000"/>
              <a:gd name="connsiteX14" fmla="*/ 6651 w 10000"/>
              <a:gd name="connsiteY14" fmla="*/ 7605 h 10000"/>
              <a:gd name="connsiteX15" fmla="*/ 7395 w 10000"/>
              <a:gd name="connsiteY15" fmla="*/ 7605 h 10000"/>
              <a:gd name="connsiteX16" fmla="*/ 8140 w 10000"/>
              <a:gd name="connsiteY16" fmla="*/ 7844 h 10000"/>
              <a:gd name="connsiteX17" fmla="*/ 8512 w 10000"/>
              <a:gd name="connsiteY17" fmla="*/ 7844 h 10000"/>
              <a:gd name="connsiteX18" fmla="*/ 8884 w 10000"/>
              <a:gd name="connsiteY18" fmla="*/ 8084 h 10000"/>
              <a:gd name="connsiteX19" fmla="*/ 9256 w 10000"/>
              <a:gd name="connsiteY19" fmla="*/ 8323 h 10000"/>
              <a:gd name="connsiteX20" fmla="*/ 9628 w 10000"/>
              <a:gd name="connsiteY20" fmla="*/ 8563 h 10000"/>
              <a:gd name="connsiteX21" fmla="*/ 10000 w 10000"/>
              <a:gd name="connsiteY21" fmla="*/ 8802 h 10000"/>
              <a:gd name="connsiteX22" fmla="*/ 10000 w 10000"/>
              <a:gd name="connsiteY22" fmla="*/ 8802 h 10000"/>
              <a:gd name="connsiteX23" fmla="*/ 9628 w 10000"/>
              <a:gd name="connsiteY23" fmla="*/ 9042 h 10000"/>
              <a:gd name="connsiteX24" fmla="*/ 9628 w 10000"/>
              <a:gd name="connsiteY24" fmla="*/ 9281 h 10000"/>
              <a:gd name="connsiteX25" fmla="*/ 8884 w 10000"/>
              <a:gd name="connsiteY25" fmla="*/ 9521 h 10000"/>
              <a:gd name="connsiteX26" fmla="*/ 8512 w 10000"/>
              <a:gd name="connsiteY26" fmla="*/ 9760 h 10000"/>
              <a:gd name="connsiteX27" fmla="*/ 7395 w 10000"/>
              <a:gd name="connsiteY27" fmla="*/ 10000 h 10000"/>
              <a:gd name="connsiteX28" fmla="*/ 6651 w 10000"/>
              <a:gd name="connsiteY28" fmla="*/ 10000 h 10000"/>
              <a:gd name="connsiteX29" fmla="*/ 5907 w 10000"/>
              <a:gd name="connsiteY29" fmla="*/ 10000 h 10000"/>
              <a:gd name="connsiteX30" fmla="*/ 4791 w 10000"/>
              <a:gd name="connsiteY30" fmla="*/ 10000 h 10000"/>
              <a:gd name="connsiteX31" fmla="*/ 3721 w 10000"/>
              <a:gd name="connsiteY31" fmla="*/ 10000 h 10000"/>
              <a:gd name="connsiteX32" fmla="*/ 2977 w 10000"/>
              <a:gd name="connsiteY32" fmla="*/ 9760 h 10000"/>
              <a:gd name="connsiteX33" fmla="*/ 2233 w 10000"/>
              <a:gd name="connsiteY33" fmla="*/ 9521 h 10000"/>
              <a:gd name="connsiteX34" fmla="*/ 1860 w 10000"/>
              <a:gd name="connsiteY34" fmla="*/ 9281 h 10000"/>
              <a:gd name="connsiteX35" fmla="*/ 1488 w 10000"/>
              <a:gd name="connsiteY35" fmla="*/ 8802 h 10000"/>
              <a:gd name="connsiteX36" fmla="*/ 1116 w 10000"/>
              <a:gd name="connsiteY36" fmla="*/ 8323 h 10000"/>
              <a:gd name="connsiteX37" fmla="*/ 744 w 10000"/>
              <a:gd name="connsiteY37" fmla="*/ 7365 h 10000"/>
              <a:gd name="connsiteX38" fmla="*/ 744 w 10000"/>
              <a:gd name="connsiteY38" fmla="*/ 6647 h 10000"/>
              <a:gd name="connsiteX39" fmla="*/ 744 w 10000"/>
              <a:gd name="connsiteY39" fmla="*/ 5958 h 10000"/>
              <a:gd name="connsiteX40" fmla="*/ 372 w 10000"/>
              <a:gd name="connsiteY40" fmla="*/ 5479 h 10000"/>
              <a:gd name="connsiteX41" fmla="*/ 372 w 10000"/>
              <a:gd name="connsiteY41" fmla="*/ 4760 h 10000"/>
              <a:gd name="connsiteX42" fmla="*/ 372 w 10000"/>
              <a:gd name="connsiteY42" fmla="*/ 4042 h 10000"/>
              <a:gd name="connsiteX43" fmla="*/ 372 w 10000"/>
              <a:gd name="connsiteY43" fmla="*/ 3084 h 10000"/>
              <a:gd name="connsiteX44" fmla="*/ 372 w 10000"/>
              <a:gd name="connsiteY44" fmla="*/ 2126 h 10000"/>
              <a:gd name="connsiteX45" fmla="*/ 372 w 10000"/>
              <a:gd name="connsiteY45" fmla="*/ 1168 h 10000"/>
              <a:gd name="connsiteX46" fmla="*/ 0 w 10000"/>
              <a:gd name="connsiteY46" fmla="*/ 0 h 10000"/>
              <a:gd name="connsiteX47" fmla="*/ 744 w 10000"/>
              <a:gd name="connsiteY47" fmla="*/ 479 h 10000"/>
              <a:gd name="connsiteX48" fmla="*/ 1488 w 10000"/>
              <a:gd name="connsiteY48" fmla="*/ 689 h 10000"/>
              <a:gd name="connsiteX49" fmla="*/ 2233 w 10000"/>
              <a:gd name="connsiteY49" fmla="*/ 1407 h 10000"/>
              <a:gd name="connsiteX50" fmla="*/ 2605 w 10000"/>
              <a:gd name="connsiteY50" fmla="*/ 1886 h 10000"/>
              <a:gd name="connsiteX51" fmla="*/ 2977 w 10000"/>
              <a:gd name="connsiteY51" fmla="*/ 2126 h 10000"/>
              <a:gd name="connsiteX52" fmla="*/ 2977 w 10000"/>
              <a:gd name="connsiteY52" fmla="*/ 2126 h 10000"/>
              <a:gd name="connsiteX0" fmla="*/ 2977 w 10000"/>
              <a:gd name="connsiteY0" fmla="*/ 2126 h 10000"/>
              <a:gd name="connsiteX1" fmla="*/ 2977 w 10000"/>
              <a:gd name="connsiteY1" fmla="*/ 2844 h 10000"/>
              <a:gd name="connsiteX2" fmla="*/ 2605 w 10000"/>
              <a:gd name="connsiteY2" fmla="*/ 3323 h 10000"/>
              <a:gd name="connsiteX3" fmla="*/ 2605 w 10000"/>
              <a:gd name="connsiteY3" fmla="*/ 3802 h 10000"/>
              <a:gd name="connsiteX4" fmla="*/ 2605 w 10000"/>
              <a:gd name="connsiteY4" fmla="*/ 5000 h 10000"/>
              <a:gd name="connsiteX5" fmla="*/ 2605 w 10000"/>
              <a:gd name="connsiteY5" fmla="*/ 6198 h 10000"/>
              <a:gd name="connsiteX6" fmla="*/ 2605 w 10000"/>
              <a:gd name="connsiteY6" fmla="*/ 6647 h 10000"/>
              <a:gd name="connsiteX7" fmla="*/ 2977 w 10000"/>
              <a:gd name="connsiteY7" fmla="*/ 7126 h 10000"/>
              <a:gd name="connsiteX8" fmla="*/ 2977 w 10000"/>
              <a:gd name="connsiteY8" fmla="*/ 7605 h 10000"/>
              <a:gd name="connsiteX9" fmla="*/ 3349 w 10000"/>
              <a:gd name="connsiteY9" fmla="*/ 7605 h 10000"/>
              <a:gd name="connsiteX10" fmla="*/ 3721 w 10000"/>
              <a:gd name="connsiteY10" fmla="*/ 7844 h 10000"/>
              <a:gd name="connsiteX11" fmla="*/ 4047 w 10000"/>
              <a:gd name="connsiteY11" fmla="*/ 7844 h 10000"/>
              <a:gd name="connsiteX12" fmla="*/ 4791 w 10000"/>
              <a:gd name="connsiteY12" fmla="*/ 7844 h 10000"/>
              <a:gd name="connsiteX13" fmla="*/ 5163 w 10000"/>
              <a:gd name="connsiteY13" fmla="*/ 7844 h 10000"/>
              <a:gd name="connsiteX14" fmla="*/ 6651 w 10000"/>
              <a:gd name="connsiteY14" fmla="*/ 7605 h 10000"/>
              <a:gd name="connsiteX15" fmla="*/ 7395 w 10000"/>
              <a:gd name="connsiteY15" fmla="*/ 7605 h 10000"/>
              <a:gd name="connsiteX16" fmla="*/ 8140 w 10000"/>
              <a:gd name="connsiteY16" fmla="*/ 7844 h 10000"/>
              <a:gd name="connsiteX17" fmla="*/ 8512 w 10000"/>
              <a:gd name="connsiteY17" fmla="*/ 7844 h 10000"/>
              <a:gd name="connsiteX18" fmla="*/ 8884 w 10000"/>
              <a:gd name="connsiteY18" fmla="*/ 8084 h 10000"/>
              <a:gd name="connsiteX19" fmla="*/ 9256 w 10000"/>
              <a:gd name="connsiteY19" fmla="*/ 8323 h 10000"/>
              <a:gd name="connsiteX20" fmla="*/ 9628 w 10000"/>
              <a:gd name="connsiteY20" fmla="*/ 8563 h 10000"/>
              <a:gd name="connsiteX21" fmla="*/ 10000 w 10000"/>
              <a:gd name="connsiteY21" fmla="*/ 8802 h 10000"/>
              <a:gd name="connsiteX22" fmla="*/ 10000 w 10000"/>
              <a:gd name="connsiteY22" fmla="*/ 8802 h 10000"/>
              <a:gd name="connsiteX23" fmla="*/ 9628 w 10000"/>
              <a:gd name="connsiteY23" fmla="*/ 9042 h 10000"/>
              <a:gd name="connsiteX24" fmla="*/ 9628 w 10000"/>
              <a:gd name="connsiteY24" fmla="*/ 9281 h 10000"/>
              <a:gd name="connsiteX25" fmla="*/ 8884 w 10000"/>
              <a:gd name="connsiteY25" fmla="*/ 9521 h 10000"/>
              <a:gd name="connsiteX26" fmla="*/ 8512 w 10000"/>
              <a:gd name="connsiteY26" fmla="*/ 9760 h 10000"/>
              <a:gd name="connsiteX27" fmla="*/ 7395 w 10000"/>
              <a:gd name="connsiteY27" fmla="*/ 10000 h 10000"/>
              <a:gd name="connsiteX28" fmla="*/ 6651 w 10000"/>
              <a:gd name="connsiteY28" fmla="*/ 10000 h 10000"/>
              <a:gd name="connsiteX29" fmla="*/ 5907 w 10000"/>
              <a:gd name="connsiteY29" fmla="*/ 10000 h 10000"/>
              <a:gd name="connsiteX30" fmla="*/ 4791 w 10000"/>
              <a:gd name="connsiteY30" fmla="*/ 10000 h 10000"/>
              <a:gd name="connsiteX31" fmla="*/ 3721 w 10000"/>
              <a:gd name="connsiteY31" fmla="*/ 10000 h 10000"/>
              <a:gd name="connsiteX32" fmla="*/ 2977 w 10000"/>
              <a:gd name="connsiteY32" fmla="*/ 9760 h 10000"/>
              <a:gd name="connsiteX33" fmla="*/ 2233 w 10000"/>
              <a:gd name="connsiteY33" fmla="*/ 9521 h 10000"/>
              <a:gd name="connsiteX34" fmla="*/ 1860 w 10000"/>
              <a:gd name="connsiteY34" fmla="*/ 9281 h 10000"/>
              <a:gd name="connsiteX35" fmla="*/ 1488 w 10000"/>
              <a:gd name="connsiteY35" fmla="*/ 8802 h 10000"/>
              <a:gd name="connsiteX36" fmla="*/ 1116 w 10000"/>
              <a:gd name="connsiteY36" fmla="*/ 8323 h 10000"/>
              <a:gd name="connsiteX37" fmla="*/ 744 w 10000"/>
              <a:gd name="connsiteY37" fmla="*/ 7365 h 10000"/>
              <a:gd name="connsiteX38" fmla="*/ 744 w 10000"/>
              <a:gd name="connsiteY38" fmla="*/ 6647 h 10000"/>
              <a:gd name="connsiteX39" fmla="*/ 744 w 10000"/>
              <a:gd name="connsiteY39" fmla="*/ 5958 h 10000"/>
              <a:gd name="connsiteX40" fmla="*/ 372 w 10000"/>
              <a:gd name="connsiteY40" fmla="*/ 5479 h 10000"/>
              <a:gd name="connsiteX41" fmla="*/ 372 w 10000"/>
              <a:gd name="connsiteY41" fmla="*/ 4760 h 10000"/>
              <a:gd name="connsiteX42" fmla="*/ 372 w 10000"/>
              <a:gd name="connsiteY42" fmla="*/ 4042 h 10000"/>
              <a:gd name="connsiteX43" fmla="*/ 372 w 10000"/>
              <a:gd name="connsiteY43" fmla="*/ 3084 h 10000"/>
              <a:gd name="connsiteX44" fmla="*/ 372 w 10000"/>
              <a:gd name="connsiteY44" fmla="*/ 2126 h 10000"/>
              <a:gd name="connsiteX45" fmla="*/ 372 w 10000"/>
              <a:gd name="connsiteY45" fmla="*/ 1168 h 10000"/>
              <a:gd name="connsiteX46" fmla="*/ 0 w 10000"/>
              <a:gd name="connsiteY46" fmla="*/ 0 h 10000"/>
              <a:gd name="connsiteX47" fmla="*/ 1488 w 10000"/>
              <a:gd name="connsiteY47" fmla="*/ 689 h 10000"/>
              <a:gd name="connsiteX48" fmla="*/ 2233 w 10000"/>
              <a:gd name="connsiteY48" fmla="*/ 1407 h 10000"/>
              <a:gd name="connsiteX49" fmla="*/ 2605 w 10000"/>
              <a:gd name="connsiteY49" fmla="*/ 1886 h 10000"/>
              <a:gd name="connsiteX50" fmla="*/ 2977 w 10000"/>
              <a:gd name="connsiteY50" fmla="*/ 2126 h 10000"/>
              <a:gd name="connsiteX51" fmla="*/ 2977 w 10000"/>
              <a:gd name="connsiteY51" fmla="*/ 2126 h 10000"/>
              <a:gd name="connsiteX0" fmla="*/ 2605 w 9628"/>
              <a:gd name="connsiteY0" fmla="*/ 1437 h 9311"/>
              <a:gd name="connsiteX1" fmla="*/ 2605 w 9628"/>
              <a:gd name="connsiteY1" fmla="*/ 2155 h 9311"/>
              <a:gd name="connsiteX2" fmla="*/ 2233 w 9628"/>
              <a:gd name="connsiteY2" fmla="*/ 2634 h 9311"/>
              <a:gd name="connsiteX3" fmla="*/ 2233 w 9628"/>
              <a:gd name="connsiteY3" fmla="*/ 3113 h 9311"/>
              <a:gd name="connsiteX4" fmla="*/ 2233 w 9628"/>
              <a:gd name="connsiteY4" fmla="*/ 4311 h 9311"/>
              <a:gd name="connsiteX5" fmla="*/ 2233 w 9628"/>
              <a:gd name="connsiteY5" fmla="*/ 5509 h 9311"/>
              <a:gd name="connsiteX6" fmla="*/ 2233 w 9628"/>
              <a:gd name="connsiteY6" fmla="*/ 5958 h 9311"/>
              <a:gd name="connsiteX7" fmla="*/ 2605 w 9628"/>
              <a:gd name="connsiteY7" fmla="*/ 6437 h 9311"/>
              <a:gd name="connsiteX8" fmla="*/ 2605 w 9628"/>
              <a:gd name="connsiteY8" fmla="*/ 6916 h 9311"/>
              <a:gd name="connsiteX9" fmla="*/ 2977 w 9628"/>
              <a:gd name="connsiteY9" fmla="*/ 6916 h 9311"/>
              <a:gd name="connsiteX10" fmla="*/ 3349 w 9628"/>
              <a:gd name="connsiteY10" fmla="*/ 7155 h 9311"/>
              <a:gd name="connsiteX11" fmla="*/ 3675 w 9628"/>
              <a:gd name="connsiteY11" fmla="*/ 7155 h 9311"/>
              <a:gd name="connsiteX12" fmla="*/ 4419 w 9628"/>
              <a:gd name="connsiteY12" fmla="*/ 7155 h 9311"/>
              <a:gd name="connsiteX13" fmla="*/ 4791 w 9628"/>
              <a:gd name="connsiteY13" fmla="*/ 7155 h 9311"/>
              <a:gd name="connsiteX14" fmla="*/ 6279 w 9628"/>
              <a:gd name="connsiteY14" fmla="*/ 6916 h 9311"/>
              <a:gd name="connsiteX15" fmla="*/ 7023 w 9628"/>
              <a:gd name="connsiteY15" fmla="*/ 6916 h 9311"/>
              <a:gd name="connsiteX16" fmla="*/ 7768 w 9628"/>
              <a:gd name="connsiteY16" fmla="*/ 7155 h 9311"/>
              <a:gd name="connsiteX17" fmla="*/ 8140 w 9628"/>
              <a:gd name="connsiteY17" fmla="*/ 7155 h 9311"/>
              <a:gd name="connsiteX18" fmla="*/ 8512 w 9628"/>
              <a:gd name="connsiteY18" fmla="*/ 7395 h 9311"/>
              <a:gd name="connsiteX19" fmla="*/ 8884 w 9628"/>
              <a:gd name="connsiteY19" fmla="*/ 7634 h 9311"/>
              <a:gd name="connsiteX20" fmla="*/ 9256 w 9628"/>
              <a:gd name="connsiteY20" fmla="*/ 7874 h 9311"/>
              <a:gd name="connsiteX21" fmla="*/ 9628 w 9628"/>
              <a:gd name="connsiteY21" fmla="*/ 8113 h 9311"/>
              <a:gd name="connsiteX22" fmla="*/ 9628 w 9628"/>
              <a:gd name="connsiteY22" fmla="*/ 8113 h 9311"/>
              <a:gd name="connsiteX23" fmla="*/ 9256 w 9628"/>
              <a:gd name="connsiteY23" fmla="*/ 8353 h 9311"/>
              <a:gd name="connsiteX24" fmla="*/ 9256 w 9628"/>
              <a:gd name="connsiteY24" fmla="*/ 8592 h 9311"/>
              <a:gd name="connsiteX25" fmla="*/ 8512 w 9628"/>
              <a:gd name="connsiteY25" fmla="*/ 8832 h 9311"/>
              <a:gd name="connsiteX26" fmla="*/ 8140 w 9628"/>
              <a:gd name="connsiteY26" fmla="*/ 9071 h 9311"/>
              <a:gd name="connsiteX27" fmla="*/ 7023 w 9628"/>
              <a:gd name="connsiteY27" fmla="*/ 9311 h 9311"/>
              <a:gd name="connsiteX28" fmla="*/ 6279 w 9628"/>
              <a:gd name="connsiteY28" fmla="*/ 9311 h 9311"/>
              <a:gd name="connsiteX29" fmla="*/ 5535 w 9628"/>
              <a:gd name="connsiteY29" fmla="*/ 9311 h 9311"/>
              <a:gd name="connsiteX30" fmla="*/ 4419 w 9628"/>
              <a:gd name="connsiteY30" fmla="*/ 9311 h 9311"/>
              <a:gd name="connsiteX31" fmla="*/ 3349 w 9628"/>
              <a:gd name="connsiteY31" fmla="*/ 9311 h 9311"/>
              <a:gd name="connsiteX32" fmla="*/ 2605 w 9628"/>
              <a:gd name="connsiteY32" fmla="*/ 9071 h 9311"/>
              <a:gd name="connsiteX33" fmla="*/ 1861 w 9628"/>
              <a:gd name="connsiteY33" fmla="*/ 8832 h 9311"/>
              <a:gd name="connsiteX34" fmla="*/ 1488 w 9628"/>
              <a:gd name="connsiteY34" fmla="*/ 8592 h 9311"/>
              <a:gd name="connsiteX35" fmla="*/ 1116 w 9628"/>
              <a:gd name="connsiteY35" fmla="*/ 8113 h 9311"/>
              <a:gd name="connsiteX36" fmla="*/ 744 w 9628"/>
              <a:gd name="connsiteY36" fmla="*/ 7634 h 9311"/>
              <a:gd name="connsiteX37" fmla="*/ 372 w 9628"/>
              <a:gd name="connsiteY37" fmla="*/ 6676 h 9311"/>
              <a:gd name="connsiteX38" fmla="*/ 372 w 9628"/>
              <a:gd name="connsiteY38" fmla="*/ 5958 h 9311"/>
              <a:gd name="connsiteX39" fmla="*/ 372 w 9628"/>
              <a:gd name="connsiteY39" fmla="*/ 5269 h 9311"/>
              <a:gd name="connsiteX40" fmla="*/ 0 w 9628"/>
              <a:gd name="connsiteY40" fmla="*/ 4790 h 9311"/>
              <a:gd name="connsiteX41" fmla="*/ 0 w 9628"/>
              <a:gd name="connsiteY41" fmla="*/ 4071 h 9311"/>
              <a:gd name="connsiteX42" fmla="*/ 0 w 9628"/>
              <a:gd name="connsiteY42" fmla="*/ 3353 h 9311"/>
              <a:gd name="connsiteX43" fmla="*/ 0 w 9628"/>
              <a:gd name="connsiteY43" fmla="*/ 2395 h 9311"/>
              <a:gd name="connsiteX44" fmla="*/ 0 w 9628"/>
              <a:gd name="connsiteY44" fmla="*/ 1437 h 9311"/>
              <a:gd name="connsiteX45" fmla="*/ 0 w 9628"/>
              <a:gd name="connsiteY45" fmla="*/ 479 h 9311"/>
              <a:gd name="connsiteX46" fmla="*/ 1116 w 9628"/>
              <a:gd name="connsiteY46" fmla="*/ 0 h 9311"/>
              <a:gd name="connsiteX47" fmla="*/ 1861 w 9628"/>
              <a:gd name="connsiteY47" fmla="*/ 718 h 9311"/>
              <a:gd name="connsiteX48" fmla="*/ 2233 w 9628"/>
              <a:gd name="connsiteY48" fmla="*/ 1197 h 9311"/>
              <a:gd name="connsiteX49" fmla="*/ 2605 w 9628"/>
              <a:gd name="connsiteY49" fmla="*/ 1437 h 9311"/>
              <a:gd name="connsiteX50" fmla="*/ 2605 w 9628"/>
              <a:gd name="connsiteY50" fmla="*/ 1437 h 9311"/>
              <a:gd name="connsiteX0" fmla="*/ 2706 w 10000"/>
              <a:gd name="connsiteY0" fmla="*/ 1543 h 10000"/>
              <a:gd name="connsiteX1" fmla="*/ 2706 w 10000"/>
              <a:gd name="connsiteY1" fmla="*/ 2314 h 10000"/>
              <a:gd name="connsiteX2" fmla="*/ 2319 w 10000"/>
              <a:gd name="connsiteY2" fmla="*/ 2829 h 10000"/>
              <a:gd name="connsiteX3" fmla="*/ 2319 w 10000"/>
              <a:gd name="connsiteY3" fmla="*/ 3343 h 10000"/>
              <a:gd name="connsiteX4" fmla="*/ 2319 w 10000"/>
              <a:gd name="connsiteY4" fmla="*/ 4630 h 10000"/>
              <a:gd name="connsiteX5" fmla="*/ 2319 w 10000"/>
              <a:gd name="connsiteY5" fmla="*/ 5917 h 10000"/>
              <a:gd name="connsiteX6" fmla="*/ 2319 w 10000"/>
              <a:gd name="connsiteY6" fmla="*/ 6399 h 10000"/>
              <a:gd name="connsiteX7" fmla="*/ 2706 w 10000"/>
              <a:gd name="connsiteY7" fmla="*/ 6913 h 10000"/>
              <a:gd name="connsiteX8" fmla="*/ 2706 w 10000"/>
              <a:gd name="connsiteY8" fmla="*/ 7428 h 10000"/>
              <a:gd name="connsiteX9" fmla="*/ 3092 w 10000"/>
              <a:gd name="connsiteY9" fmla="*/ 7428 h 10000"/>
              <a:gd name="connsiteX10" fmla="*/ 3478 w 10000"/>
              <a:gd name="connsiteY10" fmla="*/ 7684 h 10000"/>
              <a:gd name="connsiteX11" fmla="*/ 3817 w 10000"/>
              <a:gd name="connsiteY11" fmla="*/ 7684 h 10000"/>
              <a:gd name="connsiteX12" fmla="*/ 4590 w 10000"/>
              <a:gd name="connsiteY12" fmla="*/ 7684 h 10000"/>
              <a:gd name="connsiteX13" fmla="*/ 4976 w 10000"/>
              <a:gd name="connsiteY13" fmla="*/ 7684 h 10000"/>
              <a:gd name="connsiteX14" fmla="*/ 6522 w 10000"/>
              <a:gd name="connsiteY14" fmla="*/ 7428 h 10000"/>
              <a:gd name="connsiteX15" fmla="*/ 7294 w 10000"/>
              <a:gd name="connsiteY15" fmla="*/ 7428 h 10000"/>
              <a:gd name="connsiteX16" fmla="*/ 8068 w 10000"/>
              <a:gd name="connsiteY16" fmla="*/ 7684 h 10000"/>
              <a:gd name="connsiteX17" fmla="*/ 8455 w 10000"/>
              <a:gd name="connsiteY17" fmla="*/ 7684 h 10000"/>
              <a:gd name="connsiteX18" fmla="*/ 8841 w 10000"/>
              <a:gd name="connsiteY18" fmla="*/ 7942 h 10000"/>
              <a:gd name="connsiteX19" fmla="*/ 9227 w 10000"/>
              <a:gd name="connsiteY19" fmla="*/ 8199 h 10000"/>
              <a:gd name="connsiteX20" fmla="*/ 9614 w 10000"/>
              <a:gd name="connsiteY20" fmla="*/ 8457 h 10000"/>
              <a:gd name="connsiteX21" fmla="*/ 10000 w 10000"/>
              <a:gd name="connsiteY21" fmla="*/ 8713 h 10000"/>
              <a:gd name="connsiteX22" fmla="*/ 10000 w 10000"/>
              <a:gd name="connsiteY22" fmla="*/ 8713 h 10000"/>
              <a:gd name="connsiteX23" fmla="*/ 9614 w 10000"/>
              <a:gd name="connsiteY23" fmla="*/ 8971 h 10000"/>
              <a:gd name="connsiteX24" fmla="*/ 9614 w 10000"/>
              <a:gd name="connsiteY24" fmla="*/ 9228 h 10000"/>
              <a:gd name="connsiteX25" fmla="*/ 8841 w 10000"/>
              <a:gd name="connsiteY25" fmla="*/ 9486 h 10000"/>
              <a:gd name="connsiteX26" fmla="*/ 8455 w 10000"/>
              <a:gd name="connsiteY26" fmla="*/ 9742 h 10000"/>
              <a:gd name="connsiteX27" fmla="*/ 7294 w 10000"/>
              <a:gd name="connsiteY27" fmla="*/ 10000 h 10000"/>
              <a:gd name="connsiteX28" fmla="*/ 6522 w 10000"/>
              <a:gd name="connsiteY28" fmla="*/ 10000 h 10000"/>
              <a:gd name="connsiteX29" fmla="*/ 5749 w 10000"/>
              <a:gd name="connsiteY29" fmla="*/ 10000 h 10000"/>
              <a:gd name="connsiteX30" fmla="*/ 4590 w 10000"/>
              <a:gd name="connsiteY30" fmla="*/ 10000 h 10000"/>
              <a:gd name="connsiteX31" fmla="*/ 3478 w 10000"/>
              <a:gd name="connsiteY31" fmla="*/ 10000 h 10000"/>
              <a:gd name="connsiteX32" fmla="*/ 2706 w 10000"/>
              <a:gd name="connsiteY32" fmla="*/ 9742 h 10000"/>
              <a:gd name="connsiteX33" fmla="*/ 1933 w 10000"/>
              <a:gd name="connsiteY33" fmla="*/ 9486 h 10000"/>
              <a:gd name="connsiteX34" fmla="*/ 1545 w 10000"/>
              <a:gd name="connsiteY34" fmla="*/ 9228 h 10000"/>
              <a:gd name="connsiteX35" fmla="*/ 1159 w 10000"/>
              <a:gd name="connsiteY35" fmla="*/ 8713 h 10000"/>
              <a:gd name="connsiteX36" fmla="*/ 773 w 10000"/>
              <a:gd name="connsiteY36" fmla="*/ 8199 h 10000"/>
              <a:gd name="connsiteX37" fmla="*/ 386 w 10000"/>
              <a:gd name="connsiteY37" fmla="*/ 7170 h 10000"/>
              <a:gd name="connsiteX38" fmla="*/ 386 w 10000"/>
              <a:gd name="connsiteY38" fmla="*/ 6399 h 10000"/>
              <a:gd name="connsiteX39" fmla="*/ 386 w 10000"/>
              <a:gd name="connsiteY39" fmla="*/ 5659 h 10000"/>
              <a:gd name="connsiteX40" fmla="*/ 0 w 10000"/>
              <a:gd name="connsiteY40" fmla="*/ 5144 h 10000"/>
              <a:gd name="connsiteX41" fmla="*/ 0 w 10000"/>
              <a:gd name="connsiteY41" fmla="*/ 4372 h 10000"/>
              <a:gd name="connsiteX42" fmla="*/ 0 w 10000"/>
              <a:gd name="connsiteY42" fmla="*/ 3601 h 10000"/>
              <a:gd name="connsiteX43" fmla="*/ 0 w 10000"/>
              <a:gd name="connsiteY43" fmla="*/ 2572 h 10000"/>
              <a:gd name="connsiteX44" fmla="*/ 0 w 10000"/>
              <a:gd name="connsiteY44" fmla="*/ 1543 h 10000"/>
              <a:gd name="connsiteX45" fmla="*/ 1159 w 10000"/>
              <a:gd name="connsiteY45" fmla="*/ 0 h 10000"/>
              <a:gd name="connsiteX46" fmla="*/ 1933 w 10000"/>
              <a:gd name="connsiteY46" fmla="*/ 771 h 10000"/>
              <a:gd name="connsiteX47" fmla="*/ 2319 w 10000"/>
              <a:gd name="connsiteY47" fmla="*/ 1286 h 10000"/>
              <a:gd name="connsiteX48" fmla="*/ 2706 w 10000"/>
              <a:gd name="connsiteY48" fmla="*/ 1543 h 10000"/>
              <a:gd name="connsiteX49" fmla="*/ 2706 w 10000"/>
              <a:gd name="connsiteY49" fmla="*/ 1543 h 10000"/>
              <a:gd name="connsiteX0" fmla="*/ 2706 w 10000"/>
              <a:gd name="connsiteY0" fmla="*/ 772 h 9229"/>
              <a:gd name="connsiteX1" fmla="*/ 2706 w 10000"/>
              <a:gd name="connsiteY1" fmla="*/ 1543 h 9229"/>
              <a:gd name="connsiteX2" fmla="*/ 2319 w 10000"/>
              <a:gd name="connsiteY2" fmla="*/ 2058 h 9229"/>
              <a:gd name="connsiteX3" fmla="*/ 2319 w 10000"/>
              <a:gd name="connsiteY3" fmla="*/ 2572 h 9229"/>
              <a:gd name="connsiteX4" fmla="*/ 2319 w 10000"/>
              <a:gd name="connsiteY4" fmla="*/ 3859 h 9229"/>
              <a:gd name="connsiteX5" fmla="*/ 2319 w 10000"/>
              <a:gd name="connsiteY5" fmla="*/ 5146 h 9229"/>
              <a:gd name="connsiteX6" fmla="*/ 2319 w 10000"/>
              <a:gd name="connsiteY6" fmla="*/ 5628 h 9229"/>
              <a:gd name="connsiteX7" fmla="*/ 2706 w 10000"/>
              <a:gd name="connsiteY7" fmla="*/ 6142 h 9229"/>
              <a:gd name="connsiteX8" fmla="*/ 2706 w 10000"/>
              <a:gd name="connsiteY8" fmla="*/ 6657 h 9229"/>
              <a:gd name="connsiteX9" fmla="*/ 3092 w 10000"/>
              <a:gd name="connsiteY9" fmla="*/ 6657 h 9229"/>
              <a:gd name="connsiteX10" fmla="*/ 3478 w 10000"/>
              <a:gd name="connsiteY10" fmla="*/ 6913 h 9229"/>
              <a:gd name="connsiteX11" fmla="*/ 3817 w 10000"/>
              <a:gd name="connsiteY11" fmla="*/ 6913 h 9229"/>
              <a:gd name="connsiteX12" fmla="*/ 4590 w 10000"/>
              <a:gd name="connsiteY12" fmla="*/ 6913 h 9229"/>
              <a:gd name="connsiteX13" fmla="*/ 4976 w 10000"/>
              <a:gd name="connsiteY13" fmla="*/ 6913 h 9229"/>
              <a:gd name="connsiteX14" fmla="*/ 6522 w 10000"/>
              <a:gd name="connsiteY14" fmla="*/ 6657 h 9229"/>
              <a:gd name="connsiteX15" fmla="*/ 7294 w 10000"/>
              <a:gd name="connsiteY15" fmla="*/ 6657 h 9229"/>
              <a:gd name="connsiteX16" fmla="*/ 8068 w 10000"/>
              <a:gd name="connsiteY16" fmla="*/ 6913 h 9229"/>
              <a:gd name="connsiteX17" fmla="*/ 8455 w 10000"/>
              <a:gd name="connsiteY17" fmla="*/ 6913 h 9229"/>
              <a:gd name="connsiteX18" fmla="*/ 8841 w 10000"/>
              <a:gd name="connsiteY18" fmla="*/ 7171 h 9229"/>
              <a:gd name="connsiteX19" fmla="*/ 9227 w 10000"/>
              <a:gd name="connsiteY19" fmla="*/ 7428 h 9229"/>
              <a:gd name="connsiteX20" fmla="*/ 9614 w 10000"/>
              <a:gd name="connsiteY20" fmla="*/ 7686 h 9229"/>
              <a:gd name="connsiteX21" fmla="*/ 10000 w 10000"/>
              <a:gd name="connsiteY21" fmla="*/ 7942 h 9229"/>
              <a:gd name="connsiteX22" fmla="*/ 10000 w 10000"/>
              <a:gd name="connsiteY22" fmla="*/ 7942 h 9229"/>
              <a:gd name="connsiteX23" fmla="*/ 9614 w 10000"/>
              <a:gd name="connsiteY23" fmla="*/ 8200 h 9229"/>
              <a:gd name="connsiteX24" fmla="*/ 9614 w 10000"/>
              <a:gd name="connsiteY24" fmla="*/ 8457 h 9229"/>
              <a:gd name="connsiteX25" fmla="*/ 8841 w 10000"/>
              <a:gd name="connsiteY25" fmla="*/ 8715 h 9229"/>
              <a:gd name="connsiteX26" fmla="*/ 8455 w 10000"/>
              <a:gd name="connsiteY26" fmla="*/ 8971 h 9229"/>
              <a:gd name="connsiteX27" fmla="*/ 7294 w 10000"/>
              <a:gd name="connsiteY27" fmla="*/ 9229 h 9229"/>
              <a:gd name="connsiteX28" fmla="*/ 6522 w 10000"/>
              <a:gd name="connsiteY28" fmla="*/ 9229 h 9229"/>
              <a:gd name="connsiteX29" fmla="*/ 5749 w 10000"/>
              <a:gd name="connsiteY29" fmla="*/ 9229 h 9229"/>
              <a:gd name="connsiteX30" fmla="*/ 4590 w 10000"/>
              <a:gd name="connsiteY30" fmla="*/ 9229 h 9229"/>
              <a:gd name="connsiteX31" fmla="*/ 3478 w 10000"/>
              <a:gd name="connsiteY31" fmla="*/ 9229 h 9229"/>
              <a:gd name="connsiteX32" fmla="*/ 2706 w 10000"/>
              <a:gd name="connsiteY32" fmla="*/ 8971 h 9229"/>
              <a:gd name="connsiteX33" fmla="*/ 1933 w 10000"/>
              <a:gd name="connsiteY33" fmla="*/ 8715 h 9229"/>
              <a:gd name="connsiteX34" fmla="*/ 1545 w 10000"/>
              <a:gd name="connsiteY34" fmla="*/ 8457 h 9229"/>
              <a:gd name="connsiteX35" fmla="*/ 1159 w 10000"/>
              <a:gd name="connsiteY35" fmla="*/ 7942 h 9229"/>
              <a:gd name="connsiteX36" fmla="*/ 773 w 10000"/>
              <a:gd name="connsiteY36" fmla="*/ 7428 h 9229"/>
              <a:gd name="connsiteX37" fmla="*/ 386 w 10000"/>
              <a:gd name="connsiteY37" fmla="*/ 6399 h 9229"/>
              <a:gd name="connsiteX38" fmla="*/ 386 w 10000"/>
              <a:gd name="connsiteY38" fmla="*/ 5628 h 9229"/>
              <a:gd name="connsiteX39" fmla="*/ 386 w 10000"/>
              <a:gd name="connsiteY39" fmla="*/ 4888 h 9229"/>
              <a:gd name="connsiteX40" fmla="*/ 0 w 10000"/>
              <a:gd name="connsiteY40" fmla="*/ 4373 h 9229"/>
              <a:gd name="connsiteX41" fmla="*/ 0 w 10000"/>
              <a:gd name="connsiteY41" fmla="*/ 3601 h 9229"/>
              <a:gd name="connsiteX42" fmla="*/ 0 w 10000"/>
              <a:gd name="connsiteY42" fmla="*/ 2830 h 9229"/>
              <a:gd name="connsiteX43" fmla="*/ 0 w 10000"/>
              <a:gd name="connsiteY43" fmla="*/ 1801 h 9229"/>
              <a:gd name="connsiteX44" fmla="*/ 0 w 10000"/>
              <a:gd name="connsiteY44" fmla="*/ 772 h 9229"/>
              <a:gd name="connsiteX45" fmla="*/ 1933 w 10000"/>
              <a:gd name="connsiteY45" fmla="*/ 0 h 9229"/>
              <a:gd name="connsiteX46" fmla="*/ 2319 w 10000"/>
              <a:gd name="connsiteY46" fmla="*/ 515 h 9229"/>
              <a:gd name="connsiteX47" fmla="*/ 2706 w 10000"/>
              <a:gd name="connsiteY47" fmla="*/ 772 h 9229"/>
              <a:gd name="connsiteX48" fmla="*/ 2706 w 10000"/>
              <a:gd name="connsiteY48" fmla="*/ 772 h 9229"/>
              <a:gd name="connsiteX0" fmla="*/ 2706 w 10000"/>
              <a:gd name="connsiteY0" fmla="*/ 836 h 10000"/>
              <a:gd name="connsiteX1" fmla="*/ 2706 w 10000"/>
              <a:gd name="connsiteY1" fmla="*/ 1672 h 10000"/>
              <a:gd name="connsiteX2" fmla="*/ 2319 w 10000"/>
              <a:gd name="connsiteY2" fmla="*/ 2230 h 10000"/>
              <a:gd name="connsiteX3" fmla="*/ 2319 w 10000"/>
              <a:gd name="connsiteY3" fmla="*/ 2787 h 10000"/>
              <a:gd name="connsiteX4" fmla="*/ 2319 w 10000"/>
              <a:gd name="connsiteY4" fmla="*/ 4181 h 10000"/>
              <a:gd name="connsiteX5" fmla="*/ 2319 w 10000"/>
              <a:gd name="connsiteY5" fmla="*/ 5576 h 10000"/>
              <a:gd name="connsiteX6" fmla="*/ 2319 w 10000"/>
              <a:gd name="connsiteY6" fmla="*/ 6098 h 10000"/>
              <a:gd name="connsiteX7" fmla="*/ 2706 w 10000"/>
              <a:gd name="connsiteY7" fmla="*/ 6655 h 10000"/>
              <a:gd name="connsiteX8" fmla="*/ 2706 w 10000"/>
              <a:gd name="connsiteY8" fmla="*/ 7213 h 10000"/>
              <a:gd name="connsiteX9" fmla="*/ 3092 w 10000"/>
              <a:gd name="connsiteY9" fmla="*/ 7213 h 10000"/>
              <a:gd name="connsiteX10" fmla="*/ 3478 w 10000"/>
              <a:gd name="connsiteY10" fmla="*/ 7491 h 10000"/>
              <a:gd name="connsiteX11" fmla="*/ 3817 w 10000"/>
              <a:gd name="connsiteY11" fmla="*/ 7491 h 10000"/>
              <a:gd name="connsiteX12" fmla="*/ 4590 w 10000"/>
              <a:gd name="connsiteY12" fmla="*/ 7491 h 10000"/>
              <a:gd name="connsiteX13" fmla="*/ 4976 w 10000"/>
              <a:gd name="connsiteY13" fmla="*/ 7491 h 10000"/>
              <a:gd name="connsiteX14" fmla="*/ 6522 w 10000"/>
              <a:gd name="connsiteY14" fmla="*/ 7213 h 10000"/>
              <a:gd name="connsiteX15" fmla="*/ 7294 w 10000"/>
              <a:gd name="connsiteY15" fmla="*/ 7213 h 10000"/>
              <a:gd name="connsiteX16" fmla="*/ 8068 w 10000"/>
              <a:gd name="connsiteY16" fmla="*/ 7491 h 10000"/>
              <a:gd name="connsiteX17" fmla="*/ 8455 w 10000"/>
              <a:gd name="connsiteY17" fmla="*/ 7491 h 10000"/>
              <a:gd name="connsiteX18" fmla="*/ 8841 w 10000"/>
              <a:gd name="connsiteY18" fmla="*/ 7770 h 10000"/>
              <a:gd name="connsiteX19" fmla="*/ 9227 w 10000"/>
              <a:gd name="connsiteY19" fmla="*/ 8049 h 10000"/>
              <a:gd name="connsiteX20" fmla="*/ 9614 w 10000"/>
              <a:gd name="connsiteY20" fmla="*/ 8328 h 10000"/>
              <a:gd name="connsiteX21" fmla="*/ 10000 w 10000"/>
              <a:gd name="connsiteY21" fmla="*/ 8605 h 10000"/>
              <a:gd name="connsiteX22" fmla="*/ 10000 w 10000"/>
              <a:gd name="connsiteY22" fmla="*/ 8605 h 10000"/>
              <a:gd name="connsiteX23" fmla="*/ 9614 w 10000"/>
              <a:gd name="connsiteY23" fmla="*/ 8885 h 10000"/>
              <a:gd name="connsiteX24" fmla="*/ 9614 w 10000"/>
              <a:gd name="connsiteY24" fmla="*/ 9164 h 10000"/>
              <a:gd name="connsiteX25" fmla="*/ 8841 w 10000"/>
              <a:gd name="connsiteY25" fmla="*/ 9443 h 10000"/>
              <a:gd name="connsiteX26" fmla="*/ 8455 w 10000"/>
              <a:gd name="connsiteY26" fmla="*/ 9720 h 10000"/>
              <a:gd name="connsiteX27" fmla="*/ 7294 w 10000"/>
              <a:gd name="connsiteY27" fmla="*/ 10000 h 10000"/>
              <a:gd name="connsiteX28" fmla="*/ 6522 w 10000"/>
              <a:gd name="connsiteY28" fmla="*/ 10000 h 10000"/>
              <a:gd name="connsiteX29" fmla="*/ 5749 w 10000"/>
              <a:gd name="connsiteY29" fmla="*/ 10000 h 10000"/>
              <a:gd name="connsiteX30" fmla="*/ 4590 w 10000"/>
              <a:gd name="connsiteY30" fmla="*/ 10000 h 10000"/>
              <a:gd name="connsiteX31" fmla="*/ 3478 w 10000"/>
              <a:gd name="connsiteY31" fmla="*/ 10000 h 10000"/>
              <a:gd name="connsiteX32" fmla="*/ 2706 w 10000"/>
              <a:gd name="connsiteY32" fmla="*/ 9720 h 10000"/>
              <a:gd name="connsiteX33" fmla="*/ 1933 w 10000"/>
              <a:gd name="connsiteY33" fmla="*/ 9443 h 10000"/>
              <a:gd name="connsiteX34" fmla="*/ 1545 w 10000"/>
              <a:gd name="connsiteY34" fmla="*/ 9164 h 10000"/>
              <a:gd name="connsiteX35" fmla="*/ 1159 w 10000"/>
              <a:gd name="connsiteY35" fmla="*/ 8605 h 10000"/>
              <a:gd name="connsiteX36" fmla="*/ 773 w 10000"/>
              <a:gd name="connsiteY36" fmla="*/ 8049 h 10000"/>
              <a:gd name="connsiteX37" fmla="*/ 386 w 10000"/>
              <a:gd name="connsiteY37" fmla="*/ 6934 h 10000"/>
              <a:gd name="connsiteX38" fmla="*/ 386 w 10000"/>
              <a:gd name="connsiteY38" fmla="*/ 6098 h 10000"/>
              <a:gd name="connsiteX39" fmla="*/ 386 w 10000"/>
              <a:gd name="connsiteY39" fmla="*/ 5296 h 10000"/>
              <a:gd name="connsiteX40" fmla="*/ 0 w 10000"/>
              <a:gd name="connsiteY40" fmla="*/ 4738 h 10000"/>
              <a:gd name="connsiteX41" fmla="*/ 0 w 10000"/>
              <a:gd name="connsiteY41" fmla="*/ 3902 h 10000"/>
              <a:gd name="connsiteX42" fmla="*/ 0 w 10000"/>
              <a:gd name="connsiteY42" fmla="*/ 3066 h 10000"/>
              <a:gd name="connsiteX43" fmla="*/ 0 w 10000"/>
              <a:gd name="connsiteY43" fmla="*/ 1951 h 10000"/>
              <a:gd name="connsiteX44" fmla="*/ 1933 w 10000"/>
              <a:gd name="connsiteY44" fmla="*/ 0 h 10000"/>
              <a:gd name="connsiteX45" fmla="*/ 2319 w 10000"/>
              <a:gd name="connsiteY45" fmla="*/ 558 h 10000"/>
              <a:gd name="connsiteX46" fmla="*/ 2706 w 10000"/>
              <a:gd name="connsiteY46" fmla="*/ 836 h 10000"/>
              <a:gd name="connsiteX47" fmla="*/ 2706 w 10000"/>
              <a:gd name="connsiteY47" fmla="*/ 836 h 10000"/>
              <a:gd name="connsiteX0" fmla="*/ 2706 w 10000"/>
              <a:gd name="connsiteY0" fmla="*/ 278 h 9442"/>
              <a:gd name="connsiteX1" fmla="*/ 2706 w 10000"/>
              <a:gd name="connsiteY1" fmla="*/ 1114 h 9442"/>
              <a:gd name="connsiteX2" fmla="*/ 2319 w 10000"/>
              <a:gd name="connsiteY2" fmla="*/ 1672 h 9442"/>
              <a:gd name="connsiteX3" fmla="*/ 2319 w 10000"/>
              <a:gd name="connsiteY3" fmla="*/ 2229 h 9442"/>
              <a:gd name="connsiteX4" fmla="*/ 2319 w 10000"/>
              <a:gd name="connsiteY4" fmla="*/ 3623 h 9442"/>
              <a:gd name="connsiteX5" fmla="*/ 2319 w 10000"/>
              <a:gd name="connsiteY5" fmla="*/ 5018 h 9442"/>
              <a:gd name="connsiteX6" fmla="*/ 2319 w 10000"/>
              <a:gd name="connsiteY6" fmla="*/ 5540 h 9442"/>
              <a:gd name="connsiteX7" fmla="*/ 2706 w 10000"/>
              <a:gd name="connsiteY7" fmla="*/ 6097 h 9442"/>
              <a:gd name="connsiteX8" fmla="*/ 2706 w 10000"/>
              <a:gd name="connsiteY8" fmla="*/ 6655 h 9442"/>
              <a:gd name="connsiteX9" fmla="*/ 3092 w 10000"/>
              <a:gd name="connsiteY9" fmla="*/ 6655 h 9442"/>
              <a:gd name="connsiteX10" fmla="*/ 3478 w 10000"/>
              <a:gd name="connsiteY10" fmla="*/ 6933 h 9442"/>
              <a:gd name="connsiteX11" fmla="*/ 3817 w 10000"/>
              <a:gd name="connsiteY11" fmla="*/ 6933 h 9442"/>
              <a:gd name="connsiteX12" fmla="*/ 4590 w 10000"/>
              <a:gd name="connsiteY12" fmla="*/ 6933 h 9442"/>
              <a:gd name="connsiteX13" fmla="*/ 4976 w 10000"/>
              <a:gd name="connsiteY13" fmla="*/ 6933 h 9442"/>
              <a:gd name="connsiteX14" fmla="*/ 6522 w 10000"/>
              <a:gd name="connsiteY14" fmla="*/ 6655 h 9442"/>
              <a:gd name="connsiteX15" fmla="*/ 7294 w 10000"/>
              <a:gd name="connsiteY15" fmla="*/ 6655 h 9442"/>
              <a:gd name="connsiteX16" fmla="*/ 8068 w 10000"/>
              <a:gd name="connsiteY16" fmla="*/ 6933 h 9442"/>
              <a:gd name="connsiteX17" fmla="*/ 8455 w 10000"/>
              <a:gd name="connsiteY17" fmla="*/ 6933 h 9442"/>
              <a:gd name="connsiteX18" fmla="*/ 8841 w 10000"/>
              <a:gd name="connsiteY18" fmla="*/ 7212 h 9442"/>
              <a:gd name="connsiteX19" fmla="*/ 9227 w 10000"/>
              <a:gd name="connsiteY19" fmla="*/ 7491 h 9442"/>
              <a:gd name="connsiteX20" fmla="*/ 9614 w 10000"/>
              <a:gd name="connsiteY20" fmla="*/ 7770 h 9442"/>
              <a:gd name="connsiteX21" fmla="*/ 10000 w 10000"/>
              <a:gd name="connsiteY21" fmla="*/ 8047 h 9442"/>
              <a:gd name="connsiteX22" fmla="*/ 10000 w 10000"/>
              <a:gd name="connsiteY22" fmla="*/ 8047 h 9442"/>
              <a:gd name="connsiteX23" fmla="*/ 9614 w 10000"/>
              <a:gd name="connsiteY23" fmla="*/ 8327 h 9442"/>
              <a:gd name="connsiteX24" fmla="*/ 9614 w 10000"/>
              <a:gd name="connsiteY24" fmla="*/ 8606 h 9442"/>
              <a:gd name="connsiteX25" fmla="*/ 8841 w 10000"/>
              <a:gd name="connsiteY25" fmla="*/ 8885 h 9442"/>
              <a:gd name="connsiteX26" fmla="*/ 8455 w 10000"/>
              <a:gd name="connsiteY26" fmla="*/ 9162 h 9442"/>
              <a:gd name="connsiteX27" fmla="*/ 7294 w 10000"/>
              <a:gd name="connsiteY27" fmla="*/ 9442 h 9442"/>
              <a:gd name="connsiteX28" fmla="*/ 6522 w 10000"/>
              <a:gd name="connsiteY28" fmla="*/ 9442 h 9442"/>
              <a:gd name="connsiteX29" fmla="*/ 5749 w 10000"/>
              <a:gd name="connsiteY29" fmla="*/ 9442 h 9442"/>
              <a:gd name="connsiteX30" fmla="*/ 4590 w 10000"/>
              <a:gd name="connsiteY30" fmla="*/ 9442 h 9442"/>
              <a:gd name="connsiteX31" fmla="*/ 3478 w 10000"/>
              <a:gd name="connsiteY31" fmla="*/ 9442 h 9442"/>
              <a:gd name="connsiteX32" fmla="*/ 2706 w 10000"/>
              <a:gd name="connsiteY32" fmla="*/ 9162 h 9442"/>
              <a:gd name="connsiteX33" fmla="*/ 1933 w 10000"/>
              <a:gd name="connsiteY33" fmla="*/ 8885 h 9442"/>
              <a:gd name="connsiteX34" fmla="*/ 1545 w 10000"/>
              <a:gd name="connsiteY34" fmla="*/ 8606 h 9442"/>
              <a:gd name="connsiteX35" fmla="*/ 1159 w 10000"/>
              <a:gd name="connsiteY35" fmla="*/ 8047 h 9442"/>
              <a:gd name="connsiteX36" fmla="*/ 773 w 10000"/>
              <a:gd name="connsiteY36" fmla="*/ 7491 h 9442"/>
              <a:gd name="connsiteX37" fmla="*/ 386 w 10000"/>
              <a:gd name="connsiteY37" fmla="*/ 6376 h 9442"/>
              <a:gd name="connsiteX38" fmla="*/ 386 w 10000"/>
              <a:gd name="connsiteY38" fmla="*/ 5540 h 9442"/>
              <a:gd name="connsiteX39" fmla="*/ 386 w 10000"/>
              <a:gd name="connsiteY39" fmla="*/ 4738 h 9442"/>
              <a:gd name="connsiteX40" fmla="*/ 0 w 10000"/>
              <a:gd name="connsiteY40" fmla="*/ 4180 h 9442"/>
              <a:gd name="connsiteX41" fmla="*/ 0 w 10000"/>
              <a:gd name="connsiteY41" fmla="*/ 3344 h 9442"/>
              <a:gd name="connsiteX42" fmla="*/ 0 w 10000"/>
              <a:gd name="connsiteY42" fmla="*/ 2508 h 9442"/>
              <a:gd name="connsiteX43" fmla="*/ 0 w 10000"/>
              <a:gd name="connsiteY43" fmla="*/ 1393 h 9442"/>
              <a:gd name="connsiteX44" fmla="*/ 2319 w 10000"/>
              <a:gd name="connsiteY44" fmla="*/ 0 h 9442"/>
              <a:gd name="connsiteX45" fmla="*/ 2706 w 10000"/>
              <a:gd name="connsiteY45" fmla="*/ 278 h 9442"/>
              <a:gd name="connsiteX46" fmla="*/ 2706 w 10000"/>
              <a:gd name="connsiteY46" fmla="*/ 278 h 9442"/>
              <a:gd name="connsiteX0" fmla="*/ 2706 w 10000"/>
              <a:gd name="connsiteY0" fmla="*/ 294 h 10000"/>
              <a:gd name="connsiteX1" fmla="*/ 2706 w 10000"/>
              <a:gd name="connsiteY1" fmla="*/ 1180 h 10000"/>
              <a:gd name="connsiteX2" fmla="*/ 2319 w 10000"/>
              <a:gd name="connsiteY2" fmla="*/ 1771 h 10000"/>
              <a:gd name="connsiteX3" fmla="*/ 2319 w 10000"/>
              <a:gd name="connsiteY3" fmla="*/ 2361 h 10000"/>
              <a:gd name="connsiteX4" fmla="*/ 2319 w 10000"/>
              <a:gd name="connsiteY4" fmla="*/ 3837 h 10000"/>
              <a:gd name="connsiteX5" fmla="*/ 2319 w 10000"/>
              <a:gd name="connsiteY5" fmla="*/ 5315 h 10000"/>
              <a:gd name="connsiteX6" fmla="*/ 2319 w 10000"/>
              <a:gd name="connsiteY6" fmla="*/ 5867 h 10000"/>
              <a:gd name="connsiteX7" fmla="*/ 2706 w 10000"/>
              <a:gd name="connsiteY7" fmla="*/ 6457 h 10000"/>
              <a:gd name="connsiteX8" fmla="*/ 2706 w 10000"/>
              <a:gd name="connsiteY8" fmla="*/ 7048 h 10000"/>
              <a:gd name="connsiteX9" fmla="*/ 3092 w 10000"/>
              <a:gd name="connsiteY9" fmla="*/ 7048 h 10000"/>
              <a:gd name="connsiteX10" fmla="*/ 3478 w 10000"/>
              <a:gd name="connsiteY10" fmla="*/ 7343 h 10000"/>
              <a:gd name="connsiteX11" fmla="*/ 3817 w 10000"/>
              <a:gd name="connsiteY11" fmla="*/ 7343 h 10000"/>
              <a:gd name="connsiteX12" fmla="*/ 4590 w 10000"/>
              <a:gd name="connsiteY12" fmla="*/ 7343 h 10000"/>
              <a:gd name="connsiteX13" fmla="*/ 4976 w 10000"/>
              <a:gd name="connsiteY13" fmla="*/ 7343 h 10000"/>
              <a:gd name="connsiteX14" fmla="*/ 6522 w 10000"/>
              <a:gd name="connsiteY14" fmla="*/ 7048 h 10000"/>
              <a:gd name="connsiteX15" fmla="*/ 7294 w 10000"/>
              <a:gd name="connsiteY15" fmla="*/ 7048 h 10000"/>
              <a:gd name="connsiteX16" fmla="*/ 8068 w 10000"/>
              <a:gd name="connsiteY16" fmla="*/ 7343 h 10000"/>
              <a:gd name="connsiteX17" fmla="*/ 8455 w 10000"/>
              <a:gd name="connsiteY17" fmla="*/ 7343 h 10000"/>
              <a:gd name="connsiteX18" fmla="*/ 8841 w 10000"/>
              <a:gd name="connsiteY18" fmla="*/ 7638 h 10000"/>
              <a:gd name="connsiteX19" fmla="*/ 9227 w 10000"/>
              <a:gd name="connsiteY19" fmla="*/ 7934 h 10000"/>
              <a:gd name="connsiteX20" fmla="*/ 9614 w 10000"/>
              <a:gd name="connsiteY20" fmla="*/ 8229 h 10000"/>
              <a:gd name="connsiteX21" fmla="*/ 10000 w 10000"/>
              <a:gd name="connsiteY21" fmla="*/ 8523 h 10000"/>
              <a:gd name="connsiteX22" fmla="*/ 10000 w 10000"/>
              <a:gd name="connsiteY22" fmla="*/ 8523 h 10000"/>
              <a:gd name="connsiteX23" fmla="*/ 9614 w 10000"/>
              <a:gd name="connsiteY23" fmla="*/ 8819 h 10000"/>
              <a:gd name="connsiteX24" fmla="*/ 9614 w 10000"/>
              <a:gd name="connsiteY24" fmla="*/ 9115 h 10000"/>
              <a:gd name="connsiteX25" fmla="*/ 8841 w 10000"/>
              <a:gd name="connsiteY25" fmla="*/ 9410 h 10000"/>
              <a:gd name="connsiteX26" fmla="*/ 8455 w 10000"/>
              <a:gd name="connsiteY26" fmla="*/ 9703 h 10000"/>
              <a:gd name="connsiteX27" fmla="*/ 7294 w 10000"/>
              <a:gd name="connsiteY27" fmla="*/ 10000 h 10000"/>
              <a:gd name="connsiteX28" fmla="*/ 6522 w 10000"/>
              <a:gd name="connsiteY28" fmla="*/ 10000 h 10000"/>
              <a:gd name="connsiteX29" fmla="*/ 5749 w 10000"/>
              <a:gd name="connsiteY29" fmla="*/ 10000 h 10000"/>
              <a:gd name="connsiteX30" fmla="*/ 4590 w 10000"/>
              <a:gd name="connsiteY30" fmla="*/ 10000 h 10000"/>
              <a:gd name="connsiteX31" fmla="*/ 3478 w 10000"/>
              <a:gd name="connsiteY31" fmla="*/ 10000 h 10000"/>
              <a:gd name="connsiteX32" fmla="*/ 2706 w 10000"/>
              <a:gd name="connsiteY32" fmla="*/ 9703 h 10000"/>
              <a:gd name="connsiteX33" fmla="*/ 1933 w 10000"/>
              <a:gd name="connsiteY33" fmla="*/ 9410 h 10000"/>
              <a:gd name="connsiteX34" fmla="*/ 1545 w 10000"/>
              <a:gd name="connsiteY34" fmla="*/ 9115 h 10000"/>
              <a:gd name="connsiteX35" fmla="*/ 1159 w 10000"/>
              <a:gd name="connsiteY35" fmla="*/ 8523 h 10000"/>
              <a:gd name="connsiteX36" fmla="*/ 773 w 10000"/>
              <a:gd name="connsiteY36" fmla="*/ 7934 h 10000"/>
              <a:gd name="connsiteX37" fmla="*/ 386 w 10000"/>
              <a:gd name="connsiteY37" fmla="*/ 6753 h 10000"/>
              <a:gd name="connsiteX38" fmla="*/ 386 w 10000"/>
              <a:gd name="connsiteY38" fmla="*/ 5867 h 10000"/>
              <a:gd name="connsiteX39" fmla="*/ 386 w 10000"/>
              <a:gd name="connsiteY39" fmla="*/ 5018 h 10000"/>
              <a:gd name="connsiteX40" fmla="*/ 0 w 10000"/>
              <a:gd name="connsiteY40" fmla="*/ 4427 h 10000"/>
              <a:gd name="connsiteX41" fmla="*/ 0 w 10000"/>
              <a:gd name="connsiteY41" fmla="*/ 3542 h 10000"/>
              <a:gd name="connsiteX42" fmla="*/ 0 w 10000"/>
              <a:gd name="connsiteY42" fmla="*/ 2656 h 10000"/>
              <a:gd name="connsiteX43" fmla="*/ 0 w 10000"/>
              <a:gd name="connsiteY43" fmla="*/ 1475 h 10000"/>
              <a:gd name="connsiteX44" fmla="*/ 2319 w 10000"/>
              <a:gd name="connsiteY44" fmla="*/ 0 h 10000"/>
              <a:gd name="connsiteX45" fmla="*/ 2706 w 10000"/>
              <a:gd name="connsiteY45" fmla="*/ 294 h 10000"/>
              <a:gd name="connsiteX0" fmla="*/ 2706 w 10000"/>
              <a:gd name="connsiteY0" fmla="*/ 0 h 9706"/>
              <a:gd name="connsiteX1" fmla="*/ 2706 w 10000"/>
              <a:gd name="connsiteY1" fmla="*/ 886 h 9706"/>
              <a:gd name="connsiteX2" fmla="*/ 2319 w 10000"/>
              <a:gd name="connsiteY2" fmla="*/ 1477 h 9706"/>
              <a:gd name="connsiteX3" fmla="*/ 2319 w 10000"/>
              <a:gd name="connsiteY3" fmla="*/ 2067 h 9706"/>
              <a:gd name="connsiteX4" fmla="*/ 2319 w 10000"/>
              <a:gd name="connsiteY4" fmla="*/ 3543 h 9706"/>
              <a:gd name="connsiteX5" fmla="*/ 2319 w 10000"/>
              <a:gd name="connsiteY5" fmla="*/ 5021 h 9706"/>
              <a:gd name="connsiteX6" fmla="*/ 2319 w 10000"/>
              <a:gd name="connsiteY6" fmla="*/ 5573 h 9706"/>
              <a:gd name="connsiteX7" fmla="*/ 2706 w 10000"/>
              <a:gd name="connsiteY7" fmla="*/ 6163 h 9706"/>
              <a:gd name="connsiteX8" fmla="*/ 2706 w 10000"/>
              <a:gd name="connsiteY8" fmla="*/ 6754 h 9706"/>
              <a:gd name="connsiteX9" fmla="*/ 3092 w 10000"/>
              <a:gd name="connsiteY9" fmla="*/ 6754 h 9706"/>
              <a:gd name="connsiteX10" fmla="*/ 3478 w 10000"/>
              <a:gd name="connsiteY10" fmla="*/ 7049 h 9706"/>
              <a:gd name="connsiteX11" fmla="*/ 3817 w 10000"/>
              <a:gd name="connsiteY11" fmla="*/ 7049 h 9706"/>
              <a:gd name="connsiteX12" fmla="*/ 4590 w 10000"/>
              <a:gd name="connsiteY12" fmla="*/ 7049 h 9706"/>
              <a:gd name="connsiteX13" fmla="*/ 4976 w 10000"/>
              <a:gd name="connsiteY13" fmla="*/ 7049 h 9706"/>
              <a:gd name="connsiteX14" fmla="*/ 6522 w 10000"/>
              <a:gd name="connsiteY14" fmla="*/ 6754 h 9706"/>
              <a:gd name="connsiteX15" fmla="*/ 7294 w 10000"/>
              <a:gd name="connsiteY15" fmla="*/ 6754 h 9706"/>
              <a:gd name="connsiteX16" fmla="*/ 8068 w 10000"/>
              <a:gd name="connsiteY16" fmla="*/ 7049 h 9706"/>
              <a:gd name="connsiteX17" fmla="*/ 8455 w 10000"/>
              <a:gd name="connsiteY17" fmla="*/ 7049 h 9706"/>
              <a:gd name="connsiteX18" fmla="*/ 8841 w 10000"/>
              <a:gd name="connsiteY18" fmla="*/ 7344 h 9706"/>
              <a:gd name="connsiteX19" fmla="*/ 9227 w 10000"/>
              <a:gd name="connsiteY19" fmla="*/ 7640 h 9706"/>
              <a:gd name="connsiteX20" fmla="*/ 9614 w 10000"/>
              <a:gd name="connsiteY20" fmla="*/ 7935 h 9706"/>
              <a:gd name="connsiteX21" fmla="*/ 10000 w 10000"/>
              <a:gd name="connsiteY21" fmla="*/ 8229 h 9706"/>
              <a:gd name="connsiteX22" fmla="*/ 10000 w 10000"/>
              <a:gd name="connsiteY22" fmla="*/ 8229 h 9706"/>
              <a:gd name="connsiteX23" fmla="*/ 9614 w 10000"/>
              <a:gd name="connsiteY23" fmla="*/ 8525 h 9706"/>
              <a:gd name="connsiteX24" fmla="*/ 9614 w 10000"/>
              <a:gd name="connsiteY24" fmla="*/ 8821 h 9706"/>
              <a:gd name="connsiteX25" fmla="*/ 8841 w 10000"/>
              <a:gd name="connsiteY25" fmla="*/ 9116 h 9706"/>
              <a:gd name="connsiteX26" fmla="*/ 8455 w 10000"/>
              <a:gd name="connsiteY26" fmla="*/ 9409 h 9706"/>
              <a:gd name="connsiteX27" fmla="*/ 7294 w 10000"/>
              <a:gd name="connsiteY27" fmla="*/ 9706 h 9706"/>
              <a:gd name="connsiteX28" fmla="*/ 6522 w 10000"/>
              <a:gd name="connsiteY28" fmla="*/ 9706 h 9706"/>
              <a:gd name="connsiteX29" fmla="*/ 5749 w 10000"/>
              <a:gd name="connsiteY29" fmla="*/ 9706 h 9706"/>
              <a:gd name="connsiteX30" fmla="*/ 4590 w 10000"/>
              <a:gd name="connsiteY30" fmla="*/ 9706 h 9706"/>
              <a:gd name="connsiteX31" fmla="*/ 3478 w 10000"/>
              <a:gd name="connsiteY31" fmla="*/ 9706 h 9706"/>
              <a:gd name="connsiteX32" fmla="*/ 2706 w 10000"/>
              <a:gd name="connsiteY32" fmla="*/ 9409 h 9706"/>
              <a:gd name="connsiteX33" fmla="*/ 1933 w 10000"/>
              <a:gd name="connsiteY33" fmla="*/ 9116 h 9706"/>
              <a:gd name="connsiteX34" fmla="*/ 1545 w 10000"/>
              <a:gd name="connsiteY34" fmla="*/ 8821 h 9706"/>
              <a:gd name="connsiteX35" fmla="*/ 1159 w 10000"/>
              <a:gd name="connsiteY35" fmla="*/ 8229 h 9706"/>
              <a:gd name="connsiteX36" fmla="*/ 773 w 10000"/>
              <a:gd name="connsiteY36" fmla="*/ 7640 h 9706"/>
              <a:gd name="connsiteX37" fmla="*/ 386 w 10000"/>
              <a:gd name="connsiteY37" fmla="*/ 6459 h 9706"/>
              <a:gd name="connsiteX38" fmla="*/ 386 w 10000"/>
              <a:gd name="connsiteY38" fmla="*/ 5573 h 9706"/>
              <a:gd name="connsiteX39" fmla="*/ 386 w 10000"/>
              <a:gd name="connsiteY39" fmla="*/ 4724 h 9706"/>
              <a:gd name="connsiteX40" fmla="*/ 0 w 10000"/>
              <a:gd name="connsiteY40" fmla="*/ 4133 h 9706"/>
              <a:gd name="connsiteX41" fmla="*/ 0 w 10000"/>
              <a:gd name="connsiteY41" fmla="*/ 3248 h 9706"/>
              <a:gd name="connsiteX42" fmla="*/ 0 w 10000"/>
              <a:gd name="connsiteY42" fmla="*/ 2362 h 9706"/>
              <a:gd name="connsiteX43" fmla="*/ 0 w 10000"/>
              <a:gd name="connsiteY43" fmla="*/ 1181 h 9706"/>
              <a:gd name="connsiteX44" fmla="*/ 2706 w 10000"/>
              <a:gd name="connsiteY44" fmla="*/ 0 h 9706"/>
              <a:gd name="connsiteX0" fmla="*/ 2706 w 10000"/>
              <a:gd name="connsiteY0" fmla="*/ 0 h 10000"/>
              <a:gd name="connsiteX1" fmla="*/ 2706 w 10000"/>
              <a:gd name="connsiteY1" fmla="*/ 913 h 10000"/>
              <a:gd name="connsiteX2" fmla="*/ 2319 w 10000"/>
              <a:gd name="connsiteY2" fmla="*/ 1522 h 10000"/>
              <a:gd name="connsiteX3" fmla="*/ 2319 w 10000"/>
              <a:gd name="connsiteY3" fmla="*/ 2130 h 10000"/>
              <a:gd name="connsiteX4" fmla="*/ 2319 w 10000"/>
              <a:gd name="connsiteY4" fmla="*/ 3650 h 10000"/>
              <a:gd name="connsiteX5" fmla="*/ 2319 w 10000"/>
              <a:gd name="connsiteY5" fmla="*/ 5173 h 10000"/>
              <a:gd name="connsiteX6" fmla="*/ 2319 w 10000"/>
              <a:gd name="connsiteY6" fmla="*/ 5742 h 10000"/>
              <a:gd name="connsiteX7" fmla="*/ 2706 w 10000"/>
              <a:gd name="connsiteY7" fmla="*/ 6350 h 10000"/>
              <a:gd name="connsiteX8" fmla="*/ 2706 w 10000"/>
              <a:gd name="connsiteY8" fmla="*/ 6959 h 10000"/>
              <a:gd name="connsiteX9" fmla="*/ 3092 w 10000"/>
              <a:gd name="connsiteY9" fmla="*/ 6959 h 10000"/>
              <a:gd name="connsiteX10" fmla="*/ 3478 w 10000"/>
              <a:gd name="connsiteY10" fmla="*/ 7263 h 10000"/>
              <a:gd name="connsiteX11" fmla="*/ 3817 w 10000"/>
              <a:gd name="connsiteY11" fmla="*/ 7263 h 10000"/>
              <a:gd name="connsiteX12" fmla="*/ 4590 w 10000"/>
              <a:gd name="connsiteY12" fmla="*/ 7263 h 10000"/>
              <a:gd name="connsiteX13" fmla="*/ 4976 w 10000"/>
              <a:gd name="connsiteY13" fmla="*/ 7263 h 10000"/>
              <a:gd name="connsiteX14" fmla="*/ 6522 w 10000"/>
              <a:gd name="connsiteY14" fmla="*/ 6959 h 10000"/>
              <a:gd name="connsiteX15" fmla="*/ 7294 w 10000"/>
              <a:gd name="connsiteY15" fmla="*/ 6959 h 10000"/>
              <a:gd name="connsiteX16" fmla="*/ 8068 w 10000"/>
              <a:gd name="connsiteY16" fmla="*/ 7263 h 10000"/>
              <a:gd name="connsiteX17" fmla="*/ 8455 w 10000"/>
              <a:gd name="connsiteY17" fmla="*/ 7263 h 10000"/>
              <a:gd name="connsiteX18" fmla="*/ 8841 w 10000"/>
              <a:gd name="connsiteY18" fmla="*/ 7566 h 10000"/>
              <a:gd name="connsiteX19" fmla="*/ 9227 w 10000"/>
              <a:gd name="connsiteY19" fmla="*/ 7871 h 10000"/>
              <a:gd name="connsiteX20" fmla="*/ 9614 w 10000"/>
              <a:gd name="connsiteY20" fmla="*/ 8175 h 10000"/>
              <a:gd name="connsiteX21" fmla="*/ 10000 w 10000"/>
              <a:gd name="connsiteY21" fmla="*/ 8478 h 10000"/>
              <a:gd name="connsiteX22" fmla="*/ 10000 w 10000"/>
              <a:gd name="connsiteY22" fmla="*/ 8478 h 10000"/>
              <a:gd name="connsiteX23" fmla="*/ 9614 w 10000"/>
              <a:gd name="connsiteY23" fmla="*/ 8783 h 10000"/>
              <a:gd name="connsiteX24" fmla="*/ 9614 w 10000"/>
              <a:gd name="connsiteY24" fmla="*/ 9088 h 10000"/>
              <a:gd name="connsiteX25" fmla="*/ 8841 w 10000"/>
              <a:gd name="connsiteY25" fmla="*/ 9392 h 10000"/>
              <a:gd name="connsiteX26" fmla="*/ 8455 w 10000"/>
              <a:gd name="connsiteY26" fmla="*/ 9694 h 10000"/>
              <a:gd name="connsiteX27" fmla="*/ 7294 w 10000"/>
              <a:gd name="connsiteY27" fmla="*/ 10000 h 10000"/>
              <a:gd name="connsiteX28" fmla="*/ 6522 w 10000"/>
              <a:gd name="connsiteY28" fmla="*/ 10000 h 10000"/>
              <a:gd name="connsiteX29" fmla="*/ 5749 w 10000"/>
              <a:gd name="connsiteY29" fmla="*/ 10000 h 10000"/>
              <a:gd name="connsiteX30" fmla="*/ 4590 w 10000"/>
              <a:gd name="connsiteY30" fmla="*/ 10000 h 10000"/>
              <a:gd name="connsiteX31" fmla="*/ 3478 w 10000"/>
              <a:gd name="connsiteY31" fmla="*/ 10000 h 10000"/>
              <a:gd name="connsiteX32" fmla="*/ 2706 w 10000"/>
              <a:gd name="connsiteY32" fmla="*/ 9694 h 10000"/>
              <a:gd name="connsiteX33" fmla="*/ 1933 w 10000"/>
              <a:gd name="connsiteY33" fmla="*/ 9392 h 10000"/>
              <a:gd name="connsiteX34" fmla="*/ 1545 w 10000"/>
              <a:gd name="connsiteY34" fmla="*/ 9088 h 10000"/>
              <a:gd name="connsiteX35" fmla="*/ 1159 w 10000"/>
              <a:gd name="connsiteY35" fmla="*/ 8478 h 10000"/>
              <a:gd name="connsiteX36" fmla="*/ 773 w 10000"/>
              <a:gd name="connsiteY36" fmla="*/ 7871 h 10000"/>
              <a:gd name="connsiteX37" fmla="*/ 386 w 10000"/>
              <a:gd name="connsiteY37" fmla="*/ 6655 h 10000"/>
              <a:gd name="connsiteX38" fmla="*/ 386 w 10000"/>
              <a:gd name="connsiteY38" fmla="*/ 5742 h 10000"/>
              <a:gd name="connsiteX39" fmla="*/ 386 w 10000"/>
              <a:gd name="connsiteY39" fmla="*/ 4867 h 10000"/>
              <a:gd name="connsiteX40" fmla="*/ 0 w 10000"/>
              <a:gd name="connsiteY40" fmla="*/ 4258 h 10000"/>
              <a:gd name="connsiteX41" fmla="*/ 0 w 10000"/>
              <a:gd name="connsiteY41" fmla="*/ 3346 h 10000"/>
              <a:gd name="connsiteX42" fmla="*/ 0 w 10000"/>
              <a:gd name="connsiteY42" fmla="*/ 2434 h 10000"/>
              <a:gd name="connsiteX43" fmla="*/ 0 w 10000"/>
              <a:gd name="connsiteY43" fmla="*/ 1217 h 10000"/>
              <a:gd name="connsiteX0" fmla="*/ 2706 w 10000"/>
              <a:gd name="connsiteY0" fmla="*/ 0 h 10000"/>
              <a:gd name="connsiteX1" fmla="*/ 2319 w 10000"/>
              <a:gd name="connsiteY1" fmla="*/ 1522 h 10000"/>
              <a:gd name="connsiteX2" fmla="*/ 2319 w 10000"/>
              <a:gd name="connsiteY2" fmla="*/ 2130 h 10000"/>
              <a:gd name="connsiteX3" fmla="*/ 2319 w 10000"/>
              <a:gd name="connsiteY3" fmla="*/ 3650 h 10000"/>
              <a:gd name="connsiteX4" fmla="*/ 2319 w 10000"/>
              <a:gd name="connsiteY4" fmla="*/ 5173 h 10000"/>
              <a:gd name="connsiteX5" fmla="*/ 2319 w 10000"/>
              <a:gd name="connsiteY5" fmla="*/ 5742 h 10000"/>
              <a:gd name="connsiteX6" fmla="*/ 2706 w 10000"/>
              <a:gd name="connsiteY6" fmla="*/ 6350 h 10000"/>
              <a:gd name="connsiteX7" fmla="*/ 2706 w 10000"/>
              <a:gd name="connsiteY7" fmla="*/ 6959 h 10000"/>
              <a:gd name="connsiteX8" fmla="*/ 3092 w 10000"/>
              <a:gd name="connsiteY8" fmla="*/ 6959 h 10000"/>
              <a:gd name="connsiteX9" fmla="*/ 3478 w 10000"/>
              <a:gd name="connsiteY9" fmla="*/ 7263 h 10000"/>
              <a:gd name="connsiteX10" fmla="*/ 3817 w 10000"/>
              <a:gd name="connsiteY10" fmla="*/ 7263 h 10000"/>
              <a:gd name="connsiteX11" fmla="*/ 4590 w 10000"/>
              <a:gd name="connsiteY11" fmla="*/ 7263 h 10000"/>
              <a:gd name="connsiteX12" fmla="*/ 4976 w 10000"/>
              <a:gd name="connsiteY12" fmla="*/ 7263 h 10000"/>
              <a:gd name="connsiteX13" fmla="*/ 6522 w 10000"/>
              <a:gd name="connsiteY13" fmla="*/ 6959 h 10000"/>
              <a:gd name="connsiteX14" fmla="*/ 7294 w 10000"/>
              <a:gd name="connsiteY14" fmla="*/ 6959 h 10000"/>
              <a:gd name="connsiteX15" fmla="*/ 8068 w 10000"/>
              <a:gd name="connsiteY15" fmla="*/ 7263 h 10000"/>
              <a:gd name="connsiteX16" fmla="*/ 8455 w 10000"/>
              <a:gd name="connsiteY16" fmla="*/ 7263 h 10000"/>
              <a:gd name="connsiteX17" fmla="*/ 8841 w 10000"/>
              <a:gd name="connsiteY17" fmla="*/ 7566 h 10000"/>
              <a:gd name="connsiteX18" fmla="*/ 9227 w 10000"/>
              <a:gd name="connsiteY18" fmla="*/ 7871 h 10000"/>
              <a:gd name="connsiteX19" fmla="*/ 9614 w 10000"/>
              <a:gd name="connsiteY19" fmla="*/ 8175 h 10000"/>
              <a:gd name="connsiteX20" fmla="*/ 10000 w 10000"/>
              <a:gd name="connsiteY20" fmla="*/ 8478 h 10000"/>
              <a:gd name="connsiteX21" fmla="*/ 10000 w 10000"/>
              <a:gd name="connsiteY21" fmla="*/ 8478 h 10000"/>
              <a:gd name="connsiteX22" fmla="*/ 9614 w 10000"/>
              <a:gd name="connsiteY22" fmla="*/ 8783 h 10000"/>
              <a:gd name="connsiteX23" fmla="*/ 9614 w 10000"/>
              <a:gd name="connsiteY23" fmla="*/ 9088 h 10000"/>
              <a:gd name="connsiteX24" fmla="*/ 8841 w 10000"/>
              <a:gd name="connsiteY24" fmla="*/ 9392 h 10000"/>
              <a:gd name="connsiteX25" fmla="*/ 8455 w 10000"/>
              <a:gd name="connsiteY25" fmla="*/ 9694 h 10000"/>
              <a:gd name="connsiteX26" fmla="*/ 7294 w 10000"/>
              <a:gd name="connsiteY26" fmla="*/ 10000 h 10000"/>
              <a:gd name="connsiteX27" fmla="*/ 6522 w 10000"/>
              <a:gd name="connsiteY27" fmla="*/ 10000 h 10000"/>
              <a:gd name="connsiteX28" fmla="*/ 5749 w 10000"/>
              <a:gd name="connsiteY28" fmla="*/ 10000 h 10000"/>
              <a:gd name="connsiteX29" fmla="*/ 4590 w 10000"/>
              <a:gd name="connsiteY29" fmla="*/ 10000 h 10000"/>
              <a:gd name="connsiteX30" fmla="*/ 3478 w 10000"/>
              <a:gd name="connsiteY30" fmla="*/ 10000 h 10000"/>
              <a:gd name="connsiteX31" fmla="*/ 2706 w 10000"/>
              <a:gd name="connsiteY31" fmla="*/ 9694 h 10000"/>
              <a:gd name="connsiteX32" fmla="*/ 1933 w 10000"/>
              <a:gd name="connsiteY32" fmla="*/ 9392 h 10000"/>
              <a:gd name="connsiteX33" fmla="*/ 1545 w 10000"/>
              <a:gd name="connsiteY33" fmla="*/ 9088 h 10000"/>
              <a:gd name="connsiteX34" fmla="*/ 1159 w 10000"/>
              <a:gd name="connsiteY34" fmla="*/ 8478 h 10000"/>
              <a:gd name="connsiteX35" fmla="*/ 773 w 10000"/>
              <a:gd name="connsiteY35" fmla="*/ 7871 h 10000"/>
              <a:gd name="connsiteX36" fmla="*/ 386 w 10000"/>
              <a:gd name="connsiteY36" fmla="*/ 6655 h 10000"/>
              <a:gd name="connsiteX37" fmla="*/ 386 w 10000"/>
              <a:gd name="connsiteY37" fmla="*/ 5742 h 10000"/>
              <a:gd name="connsiteX38" fmla="*/ 386 w 10000"/>
              <a:gd name="connsiteY38" fmla="*/ 4867 h 10000"/>
              <a:gd name="connsiteX39" fmla="*/ 0 w 10000"/>
              <a:gd name="connsiteY39" fmla="*/ 4258 h 10000"/>
              <a:gd name="connsiteX40" fmla="*/ 0 w 10000"/>
              <a:gd name="connsiteY40" fmla="*/ 3346 h 10000"/>
              <a:gd name="connsiteX41" fmla="*/ 0 w 10000"/>
              <a:gd name="connsiteY41" fmla="*/ 2434 h 10000"/>
              <a:gd name="connsiteX42" fmla="*/ 0 w 10000"/>
              <a:gd name="connsiteY42" fmla="*/ 1217 h 10000"/>
              <a:gd name="connsiteX0" fmla="*/ 2706 w 10000"/>
              <a:gd name="connsiteY0" fmla="*/ 0 h 10000"/>
              <a:gd name="connsiteX1" fmla="*/ 2319 w 10000"/>
              <a:gd name="connsiteY1" fmla="*/ 1522 h 10000"/>
              <a:gd name="connsiteX2" fmla="*/ 2319 w 10000"/>
              <a:gd name="connsiteY2" fmla="*/ 2130 h 10000"/>
              <a:gd name="connsiteX3" fmla="*/ 2319 w 10000"/>
              <a:gd name="connsiteY3" fmla="*/ 3650 h 10000"/>
              <a:gd name="connsiteX4" fmla="*/ 2319 w 10000"/>
              <a:gd name="connsiteY4" fmla="*/ 5173 h 10000"/>
              <a:gd name="connsiteX5" fmla="*/ 2319 w 10000"/>
              <a:gd name="connsiteY5" fmla="*/ 5742 h 10000"/>
              <a:gd name="connsiteX6" fmla="*/ 2706 w 10000"/>
              <a:gd name="connsiteY6" fmla="*/ 6350 h 10000"/>
              <a:gd name="connsiteX7" fmla="*/ 2706 w 10000"/>
              <a:gd name="connsiteY7" fmla="*/ 6959 h 10000"/>
              <a:gd name="connsiteX8" fmla="*/ 3092 w 10000"/>
              <a:gd name="connsiteY8" fmla="*/ 6959 h 10000"/>
              <a:gd name="connsiteX9" fmla="*/ 3478 w 10000"/>
              <a:gd name="connsiteY9" fmla="*/ 7263 h 10000"/>
              <a:gd name="connsiteX10" fmla="*/ 3817 w 10000"/>
              <a:gd name="connsiteY10" fmla="*/ 7263 h 10000"/>
              <a:gd name="connsiteX11" fmla="*/ 4590 w 10000"/>
              <a:gd name="connsiteY11" fmla="*/ 7263 h 10000"/>
              <a:gd name="connsiteX12" fmla="*/ 4976 w 10000"/>
              <a:gd name="connsiteY12" fmla="*/ 7263 h 10000"/>
              <a:gd name="connsiteX13" fmla="*/ 6522 w 10000"/>
              <a:gd name="connsiteY13" fmla="*/ 6959 h 10000"/>
              <a:gd name="connsiteX14" fmla="*/ 7294 w 10000"/>
              <a:gd name="connsiteY14" fmla="*/ 6959 h 10000"/>
              <a:gd name="connsiteX15" fmla="*/ 8068 w 10000"/>
              <a:gd name="connsiteY15" fmla="*/ 7263 h 10000"/>
              <a:gd name="connsiteX16" fmla="*/ 8455 w 10000"/>
              <a:gd name="connsiteY16" fmla="*/ 7263 h 10000"/>
              <a:gd name="connsiteX17" fmla="*/ 8841 w 10000"/>
              <a:gd name="connsiteY17" fmla="*/ 7566 h 10000"/>
              <a:gd name="connsiteX18" fmla="*/ 9227 w 10000"/>
              <a:gd name="connsiteY18" fmla="*/ 7871 h 10000"/>
              <a:gd name="connsiteX19" fmla="*/ 9614 w 10000"/>
              <a:gd name="connsiteY19" fmla="*/ 8175 h 10000"/>
              <a:gd name="connsiteX20" fmla="*/ 10000 w 10000"/>
              <a:gd name="connsiteY20" fmla="*/ 8478 h 10000"/>
              <a:gd name="connsiteX21" fmla="*/ 10000 w 10000"/>
              <a:gd name="connsiteY21" fmla="*/ 8478 h 10000"/>
              <a:gd name="connsiteX22" fmla="*/ 9614 w 10000"/>
              <a:gd name="connsiteY22" fmla="*/ 8783 h 10000"/>
              <a:gd name="connsiteX23" fmla="*/ 9614 w 10000"/>
              <a:gd name="connsiteY23" fmla="*/ 9088 h 10000"/>
              <a:gd name="connsiteX24" fmla="*/ 8841 w 10000"/>
              <a:gd name="connsiteY24" fmla="*/ 9392 h 10000"/>
              <a:gd name="connsiteX25" fmla="*/ 8455 w 10000"/>
              <a:gd name="connsiteY25" fmla="*/ 9694 h 10000"/>
              <a:gd name="connsiteX26" fmla="*/ 7294 w 10000"/>
              <a:gd name="connsiteY26" fmla="*/ 10000 h 10000"/>
              <a:gd name="connsiteX27" fmla="*/ 6522 w 10000"/>
              <a:gd name="connsiteY27" fmla="*/ 10000 h 10000"/>
              <a:gd name="connsiteX28" fmla="*/ 5749 w 10000"/>
              <a:gd name="connsiteY28" fmla="*/ 10000 h 10000"/>
              <a:gd name="connsiteX29" fmla="*/ 4590 w 10000"/>
              <a:gd name="connsiteY29" fmla="*/ 10000 h 10000"/>
              <a:gd name="connsiteX30" fmla="*/ 3478 w 10000"/>
              <a:gd name="connsiteY30" fmla="*/ 10000 h 10000"/>
              <a:gd name="connsiteX31" fmla="*/ 2706 w 10000"/>
              <a:gd name="connsiteY31" fmla="*/ 9694 h 10000"/>
              <a:gd name="connsiteX32" fmla="*/ 1933 w 10000"/>
              <a:gd name="connsiteY32" fmla="*/ 9392 h 10000"/>
              <a:gd name="connsiteX33" fmla="*/ 1545 w 10000"/>
              <a:gd name="connsiteY33" fmla="*/ 9088 h 10000"/>
              <a:gd name="connsiteX34" fmla="*/ 1159 w 10000"/>
              <a:gd name="connsiteY34" fmla="*/ 8478 h 10000"/>
              <a:gd name="connsiteX35" fmla="*/ 773 w 10000"/>
              <a:gd name="connsiteY35" fmla="*/ 7871 h 10000"/>
              <a:gd name="connsiteX36" fmla="*/ 386 w 10000"/>
              <a:gd name="connsiteY36" fmla="*/ 6655 h 10000"/>
              <a:gd name="connsiteX37" fmla="*/ 386 w 10000"/>
              <a:gd name="connsiteY37" fmla="*/ 5742 h 10000"/>
              <a:gd name="connsiteX38" fmla="*/ 386 w 10000"/>
              <a:gd name="connsiteY38" fmla="*/ 4867 h 10000"/>
              <a:gd name="connsiteX39" fmla="*/ 0 w 10000"/>
              <a:gd name="connsiteY39" fmla="*/ 4258 h 10000"/>
              <a:gd name="connsiteX40" fmla="*/ 0 w 10000"/>
              <a:gd name="connsiteY40" fmla="*/ 3346 h 10000"/>
              <a:gd name="connsiteX41" fmla="*/ 0 w 10000"/>
              <a:gd name="connsiteY41" fmla="*/ 2434 h 10000"/>
              <a:gd name="connsiteX0" fmla="*/ 2319 w 10000"/>
              <a:gd name="connsiteY0" fmla="*/ 0 h 8478"/>
              <a:gd name="connsiteX1" fmla="*/ 2319 w 10000"/>
              <a:gd name="connsiteY1" fmla="*/ 608 h 8478"/>
              <a:gd name="connsiteX2" fmla="*/ 2319 w 10000"/>
              <a:gd name="connsiteY2" fmla="*/ 2128 h 8478"/>
              <a:gd name="connsiteX3" fmla="*/ 2319 w 10000"/>
              <a:gd name="connsiteY3" fmla="*/ 3651 h 8478"/>
              <a:gd name="connsiteX4" fmla="*/ 2319 w 10000"/>
              <a:gd name="connsiteY4" fmla="*/ 4220 h 8478"/>
              <a:gd name="connsiteX5" fmla="*/ 2706 w 10000"/>
              <a:gd name="connsiteY5" fmla="*/ 4828 h 8478"/>
              <a:gd name="connsiteX6" fmla="*/ 2706 w 10000"/>
              <a:gd name="connsiteY6" fmla="*/ 5437 h 8478"/>
              <a:gd name="connsiteX7" fmla="*/ 3092 w 10000"/>
              <a:gd name="connsiteY7" fmla="*/ 5437 h 8478"/>
              <a:gd name="connsiteX8" fmla="*/ 3478 w 10000"/>
              <a:gd name="connsiteY8" fmla="*/ 5741 h 8478"/>
              <a:gd name="connsiteX9" fmla="*/ 3817 w 10000"/>
              <a:gd name="connsiteY9" fmla="*/ 5741 h 8478"/>
              <a:gd name="connsiteX10" fmla="*/ 4590 w 10000"/>
              <a:gd name="connsiteY10" fmla="*/ 5741 h 8478"/>
              <a:gd name="connsiteX11" fmla="*/ 4976 w 10000"/>
              <a:gd name="connsiteY11" fmla="*/ 5741 h 8478"/>
              <a:gd name="connsiteX12" fmla="*/ 6522 w 10000"/>
              <a:gd name="connsiteY12" fmla="*/ 5437 h 8478"/>
              <a:gd name="connsiteX13" fmla="*/ 7294 w 10000"/>
              <a:gd name="connsiteY13" fmla="*/ 5437 h 8478"/>
              <a:gd name="connsiteX14" fmla="*/ 8068 w 10000"/>
              <a:gd name="connsiteY14" fmla="*/ 5741 h 8478"/>
              <a:gd name="connsiteX15" fmla="*/ 8455 w 10000"/>
              <a:gd name="connsiteY15" fmla="*/ 5741 h 8478"/>
              <a:gd name="connsiteX16" fmla="*/ 8841 w 10000"/>
              <a:gd name="connsiteY16" fmla="*/ 6044 h 8478"/>
              <a:gd name="connsiteX17" fmla="*/ 9227 w 10000"/>
              <a:gd name="connsiteY17" fmla="*/ 6349 h 8478"/>
              <a:gd name="connsiteX18" fmla="*/ 9614 w 10000"/>
              <a:gd name="connsiteY18" fmla="*/ 6653 h 8478"/>
              <a:gd name="connsiteX19" fmla="*/ 10000 w 10000"/>
              <a:gd name="connsiteY19" fmla="*/ 6956 h 8478"/>
              <a:gd name="connsiteX20" fmla="*/ 10000 w 10000"/>
              <a:gd name="connsiteY20" fmla="*/ 6956 h 8478"/>
              <a:gd name="connsiteX21" fmla="*/ 9614 w 10000"/>
              <a:gd name="connsiteY21" fmla="*/ 7261 h 8478"/>
              <a:gd name="connsiteX22" fmla="*/ 9614 w 10000"/>
              <a:gd name="connsiteY22" fmla="*/ 7566 h 8478"/>
              <a:gd name="connsiteX23" fmla="*/ 8841 w 10000"/>
              <a:gd name="connsiteY23" fmla="*/ 7870 h 8478"/>
              <a:gd name="connsiteX24" fmla="*/ 8455 w 10000"/>
              <a:gd name="connsiteY24" fmla="*/ 8172 h 8478"/>
              <a:gd name="connsiteX25" fmla="*/ 7294 w 10000"/>
              <a:gd name="connsiteY25" fmla="*/ 8478 h 8478"/>
              <a:gd name="connsiteX26" fmla="*/ 6522 w 10000"/>
              <a:gd name="connsiteY26" fmla="*/ 8478 h 8478"/>
              <a:gd name="connsiteX27" fmla="*/ 5749 w 10000"/>
              <a:gd name="connsiteY27" fmla="*/ 8478 h 8478"/>
              <a:gd name="connsiteX28" fmla="*/ 4590 w 10000"/>
              <a:gd name="connsiteY28" fmla="*/ 8478 h 8478"/>
              <a:gd name="connsiteX29" fmla="*/ 3478 w 10000"/>
              <a:gd name="connsiteY29" fmla="*/ 8478 h 8478"/>
              <a:gd name="connsiteX30" fmla="*/ 2706 w 10000"/>
              <a:gd name="connsiteY30" fmla="*/ 8172 h 8478"/>
              <a:gd name="connsiteX31" fmla="*/ 1933 w 10000"/>
              <a:gd name="connsiteY31" fmla="*/ 7870 h 8478"/>
              <a:gd name="connsiteX32" fmla="*/ 1545 w 10000"/>
              <a:gd name="connsiteY32" fmla="*/ 7566 h 8478"/>
              <a:gd name="connsiteX33" fmla="*/ 1159 w 10000"/>
              <a:gd name="connsiteY33" fmla="*/ 6956 h 8478"/>
              <a:gd name="connsiteX34" fmla="*/ 773 w 10000"/>
              <a:gd name="connsiteY34" fmla="*/ 6349 h 8478"/>
              <a:gd name="connsiteX35" fmla="*/ 386 w 10000"/>
              <a:gd name="connsiteY35" fmla="*/ 5133 h 8478"/>
              <a:gd name="connsiteX36" fmla="*/ 386 w 10000"/>
              <a:gd name="connsiteY36" fmla="*/ 4220 h 8478"/>
              <a:gd name="connsiteX37" fmla="*/ 386 w 10000"/>
              <a:gd name="connsiteY37" fmla="*/ 3345 h 8478"/>
              <a:gd name="connsiteX38" fmla="*/ 0 w 10000"/>
              <a:gd name="connsiteY38" fmla="*/ 2736 h 8478"/>
              <a:gd name="connsiteX39" fmla="*/ 0 w 10000"/>
              <a:gd name="connsiteY39" fmla="*/ 1824 h 8478"/>
              <a:gd name="connsiteX40" fmla="*/ 0 w 10000"/>
              <a:gd name="connsiteY40" fmla="*/ 912 h 8478"/>
              <a:gd name="connsiteX0" fmla="*/ 2319 w 10000"/>
              <a:gd name="connsiteY0" fmla="*/ 0 h 10000"/>
              <a:gd name="connsiteX1" fmla="*/ 2319 w 10000"/>
              <a:gd name="connsiteY1" fmla="*/ 2510 h 10000"/>
              <a:gd name="connsiteX2" fmla="*/ 2319 w 10000"/>
              <a:gd name="connsiteY2" fmla="*/ 4306 h 10000"/>
              <a:gd name="connsiteX3" fmla="*/ 2319 w 10000"/>
              <a:gd name="connsiteY3" fmla="*/ 4978 h 10000"/>
              <a:gd name="connsiteX4" fmla="*/ 2706 w 10000"/>
              <a:gd name="connsiteY4" fmla="*/ 5695 h 10000"/>
              <a:gd name="connsiteX5" fmla="*/ 2706 w 10000"/>
              <a:gd name="connsiteY5" fmla="*/ 6413 h 10000"/>
              <a:gd name="connsiteX6" fmla="*/ 3092 w 10000"/>
              <a:gd name="connsiteY6" fmla="*/ 6413 h 10000"/>
              <a:gd name="connsiteX7" fmla="*/ 3478 w 10000"/>
              <a:gd name="connsiteY7" fmla="*/ 6772 h 10000"/>
              <a:gd name="connsiteX8" fmla="*/ 3817 w 10000"/>
              <a:gd name="connsiteY8" fmla="*/ 6772 h 10000"/>
              <a:gd name="connsiteX9" fmla="*/ 4590 w 10000"/>
              <a:gd name="connsiteY9" fmla="*/ 6772 h 10000"/>
              <a:gd name="connsiteX10" fmla="*/ 4976 w 10000"/>
              <a:gd name="connsiteY10" fmla="*/ 6772 h 10000"/>
              <a:gd name="connsiteX11" fmla="*/ 6522 w 10000"/>
              <a:gd name="connsiteY11" fmla="*/ 6413 h 10000"/>
              <a:gd name="connsiteX12" fmla="*/ 7294 w 10000"/>
              <a:gd name="connsiteY12" fmla="*/ 6413 h 10000"/>
              <a:gd name="connsiteX13" fmla="*/ 8068 w 10000"/>
              <a:gd name="connsiteY13" fmla="*/ 6772 h 10000"/>
              <a:gd name="connsiteX14" fmla="*/ 8455 w 10000"/>
              <a:gd name="connsiteY14" fmla="*/ 6772 h 10000"/>
              <a:gd name="connsiteX15" fmla="*/ 8841 w 10000"/>
              <a:gd name="connsiteY15" fmla="*/ 7129 h 10000"/>
              <a:gd name="connsiteX16" fmla="*/ 9227 w 10000"/>
              <a:gd name="connsiteY16" fmla="*/ 7489 h 10000"/>
              <a:gd name="connsiteX17" fmla="*/ 9614 w 10000"/>
              <a:gd name="connsiteY17" fmla="*/ 7847 h 10000"/>
              <a:gd name="connsiteX18" fmla="*/ 10000 w 10000"/>
              <a:gd name="connsiteY18" fmla="*/ 8205 h 10000"/>
              <a:gd name="connsiteX19" fmla="*/ 10000 w 10000"/>
              <a:gd name="connsiteY19" fmla="*/ 8205 h 10000"/>
              <a:gd name="connsiteX20" fmla="*/ 9614 w 10000"/>
              <a:gd name="connsiteY20" fmla="*/ 8565 h 10000"/>
              <a:gd name="connsiteX21" fmla="*/ 9614 w 10000"/>
              <a:gd name="connsiteY21" fmla="*/ 8924 h 10000"/>
              <a:gd name="connsiteX22" fmla="*/ 8841 w 10000"/>
              <a:gd name="connsiteY22" fmla="*/ 9283 h 10000"/>
              <a:gd name="connsiteX23" fmla="*/ 8455 w 10000"/>
              <a:gd name="connsiteY23" fmla="*/ 9639 h 10000"/>
              <a:gd name="connsiteX24" fmla="*/ 7294 w 10000"/>
              <a:gd name="connsiteY24" fmla="*/ 10000 h 10000"/>
              <a:gd name="connsiteX25" fmla="*/ 6522 w 10000"/>
              <a:gd name="connsiteY25" fmla="*/ 10000 h 10000"/>
              <a:gd name="connsiteX26" fmla="*/ 5749 w 10000"/>
              <a:gd name="connsiteY26" fmla="*/ 10000 h 10000"/>
              <a:gd name="connsiteX27" fmla="*/ 4590 w 10000"/>
              <a:gd name="connsiteY27" fmla="*/ 10000 h 10000"/>
              <a:gd name="connsiteX28" fmla="*/ 3478 w 10000"/>
              <a:gd name="connsiteY28" fmla="*/ 10000 h 10000"/>
              <a:gd name="connsiteX29" fmla="*/ 2706 w 10000"/>
              <a:gd name="connsiteY29" fmla="*/ 9639 h 10000"/>
              <a:gd name="connsiteX30" fmla="*/ 1933 w 10000"/>
              <a:gd name="connsiteY30" fmla="*/ 9283 h 10000"/>
              <a:gd name="connsiteX31" fmla="*/ 1545 w 10000"/>
              <a:gd name="connsiteY31" fmla="*/ 8924 h 10000"/>
              <a:gd name="connsiteX32" fmla="*/ 1159 w 10000"/>
              <a:gd name="connsiteY32" fmla="*/ 8205 h 10000"/>
              <a:gd name="connsiteX33" fmla="*/ 773 w 10000"/>
              <a:gd name="connsiteY33" fmla="*/ 7489 h 10000"/>
              <a:gd name="connsiteX34" fmla="*/ 386 w 10000"/>
              <a:gd name="connsiteY34" fmla="*/ 6054 h 10000"/>
              <a:gd name="connsiteX35" fmla="*/ 386 w 10000"/>
              <a:gd name="connsiteY35" fmla="*/ 4978 h 10000"/>
              <a:gd name="connsiteX36" fmla="*/ 386 w 10000"/>
              <a:gd name="connsiteY36" fmla="*/ 3946 h 10000"/>
              <a:gd name="connsiteX37" fmla="*/ 0 w 10000"/>
              <a:gd name="connsiteY37" fmla="*/ 3227 h 10000"/>
              <a:gd name="connsiteX38" fmla="*/ 0 w 10000"/>
              <a:gd name="connsiteY38" fmla="*/ 2151 h 10000"/>
              <a:gd name="connsiteX39" fmla="*/ 0 w 10000"/>
              <a:gd name="connsiteY39" fmla="*/ 1076 h 10000"/>
              <a:gd name="connsiteX0" fmla="*/ 2319 w 10000"/>
              <a:gd name="connsiteY0" fmla="*/ 1434 h 8924"/>
              <a:gd name="connsiteX1" fmla="*/ 2319 w 10000"/>
              <a:gd name="connsiteY1" fmla="*/ 3230 h 8924"/>
              <a:gd name="connsiteX2" fmla="*/ 2319 w 10000"/>
              <a:gd name="connsiteY2" fmla="*/ 3902 h 8924"/>
              <a:gd name="connsiteX3" fmla="*/ 2706 w 10000"/>
              <a:gd name="connsiteY3" fmla="*/ 4619 h 8924"/>
              <a:gd name="connsiteX4" fmla="*/ 2706 w 10000"/>
              <a:gd name="connsiteY4" fmla="*/ 5337 h 8924"/>
              <a:gd name="connsiteX5" fmla="*/ 3092 w 10000"/>
              <a:gd name="connsiteY5" fmla="*/ 5337 h 8924"/>
              <a:gd name="connsiteX6" fmla="*/ 3478 w 10000"/>
              <a:gd name="connsiteY6" fmla="*/ 5696 h 8924"/>
              <a:gd name="connsiteX7" fmla="*/ 3817 w 10000"/>
              <a:gd name="connsiteY7" fmla="*/ 5696 h 8924"/>
              <a:gd name="connsiteX8" fmla="*/ 4590 w 10000"/>
              <a:gd name="connsiteY8" fmla="*/ 5696 h 8924"/>
              <a:gd name="connsiteX9" fmla="*/ 4976 w 10000"/>
              <a:gd name="connsiteY9" fmla="*/ 5696 h 8924"/>
              <a:gd name="connsiteX10" fmla="*/ 6522 w 10000"/>
              <a:gd name="connsiteY10" fmla="*/ 5337 h 8924"/>
              <a:gd name="connsiteX11" fmla="*/ 7294 w 10000"/>
              <a:gd name="connsiteY11" fmla="*/ 5337 h 8924"/>
              <a:gd name="connsiteX12" fmla="*/ 8068 w 10000"/>
              <a:gd name="connsiteY12" fmla="*/ 5696 h 8924"/>
              <a:gd name="connsiteX13" fmla="*/ 8455 w 10000"/>
              <a:gd name="connsiteY13" fmla="*/ 5696 h 8924"/>
              <a:gd name="connsiteX14" fmla="*/ 8841 w 10000"/>
              <a:gd name="connsiteY14" fmla="*/ 6053 h 8924"/>
              <a:gd name="connsiteX15" fmla="*/ 9227 w 10000"/>
              <a:gd name="connsiteY15" fmla="*/ 6413 h 8924"/>
              <a:gd name="connsiteX16" fmla="*/ 9614 w 10000"/>
              <a:gd name="connsiteY16" fmla="*/ 6771 h 8924"/>
              <a:gd name="connsiteX17" fmla="*/ 10000 w 10000"/>
              <a:gd name="connsiteY17" fmla="*/ 7129 h 8924"/>
              <a:gd name="connsiteX18" fmla="*/ 10000 w 10000"/>
              <a:gd name="connsiteY18" fmla="*/ 7129 h 8924"/>
              <a:gd name="connsiteX19" fmla="*/ 9614 w 10000"/>
              <a:gd name="connsiteY19" fmla="*/ 7489 h 8924"/>
              <a:gd name="connsiteX20" fmla="*/ 9614 w 10000"/>
              <a:gd name="connsiteY20" fmla="*/ 7848 h 8924"/>
              <a:gd name="connsiteX21" fmla="*/ 8841 w 10000"/>
              <a:gd name="connsiteY21" fmla="*/ 8207 h 8924"/>
              <a:gd name="connsiteX22" fmla="*/ 8455 w 10000"/>
              <a:gd name="connsiteY22" fmla="*/ 8563 h 8924"/>
              <a:gd name="connsiteX23" fmla="*/ 7294 w 10000"/>
              <a:gd name="connsiteY23" fmla="*/ 8924 h 8924"/>
              <a:gd name="connsiteX24" fmla="*/ 6522 w 10000"/>
              <a:gd name="connsiteY24" fmla="*/ 8924 h 8924"/>
              <a:gd name="connsiteX25" fmla="*/ 5749 w 10000"/>
              <a:gd name="connsiteY25" fmla="*/ 8924 h 8924"/>
              <a:gd name="connsiteX26" fmla="*/ 4590 w 10000"/>
              <a:gd name="connsiteY26" fmla="*/ 8924 h 8924"/>
              <a:gd name="connsiteX27" fmla="*/ 3478 w 10000"/>
              <a:gd name="connsiteY27" fmla="*/ 8924 h 8924"/>
              <a:gd name="connsiteX28" fmla="*/ 2706 w 10000"/>
              <a:gd name="connsiteY28" fmla="*/ 8563 h 8924"/>
              <a:gd name="connsiteX29" fmla="*/ 1933 w 10000"/>
              <a:gd name="connsiteY29" fmla="*/ 8207 h 8924"/>
              <a:gd name="connsiteX30" fmla="*/ 1545 w 10000"/>
              <a:gd name="connsiteY30" fmla="*/ 7848 h 8924"/>
              <a:gd name="connsiteX31" fmla="*/ 1159 w 10000"/>
              <a:gd name="connsiteY31" fmla="*/ 7129 h 8924"/>
              <a:gd name="connsiteX32" fmla="*/ 773 w 10000"/>
              <a:gd name="connsiteY32" fmla="*/ 6413 h 8924"/>
              <a:gd name="connsiteX33" fmla="*/ 386 w 10000"/>
              <a:gd name="connsiteY33" fmla="*/ 4978 h 8924"/>
              <a:gd name="connsiteX34" fmla="*/ 386 w 10000"/>
              <a:gd name="connsiteY34" fmla="*/ 3902 h 8924"/>
              <a:gd name="connsiteX35" fmla="*/ 386 w 10000"/>
              <a:gd name="connsiteY35" fmla="*/ 2870 h 8924"/>
              <a:gd name="connsiteX36" fmla="*/ 0 w 10000"/>
              <a:gd name="connsiteY36" fmla="*/ 2151 h 8924"/>
              <a:gd name="connsiteX37" fmla="*/ 0 w 10000"/>
              <a:gd name="connsiteY37" fmla="*/ 1075 h 8924"/>
              <a:gd name="connsiteX38" fmla="*/ 0 w 10000"/>
              <a:gd name="connsiteY38" fmla="*/ 0 h 8924"/>
              <a:gd name="connsiteX0" fmla="*/ 2319 w 10000"/>
              <a:gd name="connsiteY0" fmla="*/ 402 h 8795"/>
              <a:gd name="connsiteX1" fmla="*/ 2319 w 10000"/>
              <a:gd name="connsiteY1" fmla="*/ 2414 h 8795"/>
              <a:gd name="connsiteX2" fmla="*/ 2319 w 10000"/>
              <a:gd name="connsiteY2" fmla="*/ 3167 h 8795"/>
              <a:gd name="connsiteX3" fmla="*/ 2706 w 10000"/>
              <a:gd name="connsiteY3" fmla="*/ 3971 h 8795"/>
              <a:gd name="connsiteX4" fmla="*/ 2706 w 10000"/>
              <a:gd name="connsiteY4" fmla="*/ 4776 h 8795"/>
              <a:gd name="connsiteX5" fmla="*/ 3092 w 10000"/>
              <a:gd name="connsiteY5" fmla="*/ 4776 h 8795"/>
              <a:gd name="connsiteX6" fmla="*/ 3478 w 10000"/>
              <a:gd name="connsiteY6" fmla="*/ 5178 h 8795"/>
              <a:gd name="connsiteX7" fmla="*/ 3817 w 10000"/>
              <a:gd name="connsiteY7" fmla="*/ 5178 h 8795"/>
              <a:gd name="connsiteX8" fmla="*/ 4590 w 10000"/>
              <a:gd name="connsiteY8" fmla="*/ 5178 h 8795"/>
              <a:gd name="connsiteX9" fmla="*/ 4976 w 10000"/>
              <a:gd name="connsiteY9" fmla="*/ 5178 h 8795"/>
              <a:gd name="connsiteX10" fmla="*/ 6522 w 10000"/>
              <a:gd name="connsiteY10" fmla="*/ 4776 h 8795"/>
              <a:gd name="connsiteX11" fmla="*/ 7294 w 10000"/>
              <a:gd name="connsiteY11" fmla="*/ 4776 h 8795"/>
              <a:gd name="connsiteX12" fmla="*/ 8068 w 10000"/>
              <a:gd name="connsiteY12" fmla="*/ 5178 h 8795"/>
              <a:gd name="connsiteX13" fmla="*/ 8455 w 10000"/>
              <a:gd name="connsiteY13" fmla="*/ 5178 h 8795"/>
              <a:gd name="connsiteX14" fmla="*/ 8841 w 10000"/>
              <a:gd name="connsiteY14" fmla="*/ 5578 h 8795"/>
              <a:gd name="connsiteX15" fmla="*/ 9227 w 10000"/>
              <a:gd name="connsiteY15" fmla="*/ 5981 h 8795"/>
              <a:gd name="connsiteX16" fmla="*/ 9614 w 10000"/>
              <a:gd name="connsiteY16" fmla="*/ 6382 h 8795"/>
              <a:gd name="connsiteX17" fmla="*/ 10000 w 10000"/>
              <a:gd name="connsiteY17" fmla="*/ 6784 h 8795"/>
              <a:gd name="connsiteX18" fmla="*/ 10000 w 10000"/>
              <a:gd name="connsiteY18" fmla="*/ 6784 h 8795"/>
              <a:gd name="connsiteX19" fmla="*/ 9614 w 10000"/>
              <a:gd name="connsiteY19" fmla="*/ 7187 h 8795"/>
              <a:gd name="connsiteX20" fmla="*/ 9614 w 10000"/>
              <a:gd name="connsiteY20" fmla="*/ 7589 h 8795"/>
              <a:gd name="connsiteX21" fmla="*/ 8841 w 10000"/>
              <a:gd name="connsiteY21" fmla="*/ 7992 h 8795"/>
              <a:gd name="connsiteX22" fmla="*/ 8455 w 10000"/>
              <a:gd name="connsiteY22" fmla="*/ 8390 h 8795"/>
              <a:gd name="connsiteX23" fmla="*/ 7294 w 10000"/>
              <a:gd name="connsiteY23" fmla="*/ 8795 h 8795"/>
              <a:gd name="connsiteX24" fmla="*/ 6522 w 10000"/>
              <a:gd name="connsiteY24" fmla="*/ 8795 h 8795"/>
              <a:gd name="connsiteX25" fmla="*/ 5749 w 10000"/>
              <a:gd name="connsiteY25" fmla="*/ 8795 h 8795"/>
              <a:gd name="connsiteX26" fmla="*/ 4590 w 10000"/>
              <a:gd name="connsiteY26" fmla="*/ 8795 h 8795"/>
              <a:gd name="connsiteX27" fmla="*/ 3478 w 10000"/>
              <a:gd name="connsiteY27" fmla="*/ 8795 h 8795"/>
              <a:gd name="connsiteX28" fmla="*/ 2706 w 10000"/>
              <a:gd name="connsiteY28" fmla="*/ 8390 h 8795"/>
              <a:gd name="connsiteX29" fmla="*/ 1933 w 10000"/>
              <a:gd name="connsiteY29" fmla="*/ 7992 h 8795"/>
              <a:gd name="connsiteX30" fmla="*/ 1545 w 10000"/>
              <a:gd name="connsiteY30" fmla="*/ 7589 h 8795"/>
              <a:gd name="connsiteX31" fmla="*/ 1159 w 10000"/>
              <a:gd name="connsiteY31" fmla="*/ 6784 h 8795"/>
              <a:gd name="connsiteX32" fmla="*/ 773 w 10000"/>
              <a:gd name="connsiteY32" fmla="*/ 5981 h 8795"/>
              <a:gd name="connsiteX33" fmla="*/ 386 w 10000"/>
              <a:gd name="connsiteY33" fmla="*/ 4373 h 8795"/>
              <a:gd name="connsiteX34" fmla="*/ 386 w 10000"/>
              <a:gd name="connsiteY34" fmla="*/ 3167 h 8795"/>
              <a:gd name="connsiteX35" fmla="*/ 386 w 10000"/>
              <a:gd name="connsiteY35" fmla="*/ 2011 h 8795"/>
              <a:gd name="connsiteX36" fmla="*/ 0 w 10000"/>
              <a:gd name="connsiteY36" fmla="*/ 1205 h 8795"/>
              <a:gd name="connsiteX37" fmla="*/ 0 w 10000"/>
              <a:gd name="connsiteY37" fmla="*/ 0 h 8795"/>
              <a:gd name="connsiteX0" fmla="*/ 2319 w 10000"/>
              <a:gd name="connsiteY0" fmla="*/ 0 h 9543"/>
              <a:gd name="connsiteX1" fmla="*/ 2319 w 10000"/>
              <a:gd name="connsiteY1" fmla="*/ 2288 h 9543"/>
              <a:gd name="connsiteX2" fmla="*/ 2319 w 10000"/>
              <a:gd name="connsiteY2" fmla="*/ 3144 h 9543"/>
              <a:gd name="connsiteX3" fmla="*/ 2706 w 10000"/>
              <a:gd name="connsiteY3" fmla="*/ 4058 h 9543"/>
              <a:gd name="connsiteX4" fmla="*/ 2706 w 10000"/>
              <a:gd name="connsiteY4" fmla="*/ 4973 h 9543"/>
              <a:gd name="connsiteX5" fmla="*/ 3092 w 10000"/>
              <a:gd name="connsiteY5" fmla="*/ 4973 h 9543"/>
              <a:gd name="connsiteX6" fmla="*/ 3478 w 10000"/>
              <a:gd name="connsiteY6" fmla="*/ 5430 h 9543"/>
              <a:gd name="connsiteX7" fmla="*/ 3817 w 10000"/>
              <a:gd name="connsiteY7" fmla="*/ 5430 h 9543"/>
              <a:gd name="connsiteX8" fmla="*/ 4590 w 10000"/>
              <a:gd name="connsiteY8" fmla="*/ 5430 h 9543"/>
              <a:gd name="connsiteX9" fmla="*/ 4976 w 10000"/>
              <a:gd name="connsiteY9" fmla="*/ 5430 h 9543"/>
              <a:gd name="connsiteX10" fmla="*/ 6522 w 10000"/>
              <a:gd name="connsiteY10" fmla="*/ 4973 h 9543"/>
              <a:gd name="connsiteX11" fmla="*/ 7294 w 10000"/>
              <a:gd name="connsiteY11" fmla="*/ 4973 h 9543"/>
              <a:gd name="connsiteX12" fmla="*/ 8068 w 10000"/>
              <a:gd name="connsiteY12" fmla="*/ 5430 h 9543"/>
              <a:gd name="connsiteX13" fmla="*/ 8455 w 10000"/>
              <a:gd name="connsiteY13" fmla="*/ 5430 h 9543"/>
              <a:gd name="connsiteX14" fmla="*/ 8841 w 10000"/>
              <a:gd name="connsiteY14" fmla="*/ 5885 h 9543"/>
              <a:gd name="connsiteX15" fmla="*/ 9227 w 10000"/>
              <a:gd name="connsiteY15" fmla="*/ 6343 h 9543"/>
              <a:gd name="connsiteX16" fmla="*/ 9614 w 10000"/>
              <a:gd name="connsiteY16" fmla="*/ 6799 h 9543"/>
              <a:gd name="connsiteX17" fmla="*/ 10000 w 10000"/>
              <a:gd name="connsiteY17" fmla="*/ 7256 h 9543"/>
              <a:gd name="connsiteX18" fmla="*/ 10000 w 10000"/>
              <a:gd name="connsiteY18" fmla="*/ 7256 h 9543"/>
              <a:gd name="connsiteX19" fmla="*/ 9614 w 10000"/>
              <a:gd name="connsiteY19" fmla="*/ 7715 h 9543"/>
              <a:gd name="connsiteX20" fmla="*/ 9614 w 10000"/>
              <a:gd name="connsiteY20" fmla="*/ 8172 h 9543"/>
              <a:gd name="connsiteX21" fmla="*/ 8841 w 10000"/>
              <a:gd name="connsiteY21" fmla="*/ 8630 h 9543"/>
              <a:gd name="connsiteX22" fmla="*/ 8455 w 10000"/>
              <a:gd name="connsiteY22" fmla="*/ 9083 h 9543"/>
              <a:gd name="connsiteX23" fmla="*/ 7294 w 10000"/>
              <a:gd name="connsiteY23" fmla="*/ 9543 h 9543"/>
              <a:gd name="connsiteX24" fmla="*/ 6522 w 10000"/>
              <a:gd name="connsiteY24" fmla="*/ 9543 h 9543"/>
              <a:gd name="connsiteX25" fmla="*/ 5749 w 10000"/>
              <a:gd name="connsiteY25" fmla="*/ 9543 h 9543"/>
              <a:gd name="connsiteX26" fmla="*/ 4590 w 10000"/>
              <a:gd name="connsiteY26" fmla="*/ 9543 h 9543"/>
              <a:gd name="connsiteX27" fmla="*/ 3478 w 10000"/>
              <a:gd name="connsiteY27" fmla="*/ 9543 h 9543"/>
              <a:gd name="connsiteX28" fmla="*/ 2706 w 10000"/>
              <a:gd name="connsiteY28" fmla="*/ 9083 h 9543"/>
              <a:gd name="connsiteX29" fmla="*/ 1933 w 10000"/>
              <a:gd name="connsiteY29" fmla="*/ 8630 h 9543"/>
              <a:gd name="connsiteX30" fmla="*/ 1545 w 10000"/>
              <a:gd name="connsiteY30" fmla="*/ 8172 h 9543"/>
              <a:gd name="connsiteX31" fmla="*/ 1159 w 10000"/>
              <a:gd name="connsiteY31" fmla="*/ 7256 h 9543"/>
              <a:gd name="connsiteX32" fmla="*/ 773 w 10000"/>
              <a:gd name="connsiteY32" fmla="*/ 6343 h 9543"/>
              <a:gd name="connsiteX33" fmla="*/ 386 w 10000"/>
              <a:gd name="connsiteY33" fmla="*/ 4515 h 9543"/>
              <a:gd name="connsiteX34" fmla="*/ 386 w 10000"/>
              <a:gd name="connsiteY34" fmla="*/ 3144 h 9543"/>
              <a:gd name="connsiteX35" fmla="*/ 386 w 10000"/>
              <a:gd name="connsiteY35" fmla="*/ 1830 h 9543"/>
              <a:gd name="connsiteX36" fmla="*/ 0 w 10000"/>
              <a:gd name="connsiteY36" fmla="*/ 913 h 9543"/>
              <a:gd name="connsiteX0" fmla="*/ 1933 w 9614"/>
              <a:gd name="connsiteY0" fmla="*/ 0 h 10000"/>
              <a:gd name="connsiteX1" fmla="*/ 1933 w 9614"/>
              <a:gd name="connsiteY1" fmla="*/ 2398 h 10000"/>
              <a:gd name="connsiteX2" fmla="*/ 1933 w 9614"/>
              <a:gd name="connsiteY2" fmla="*/ 3295 h 10000"/>
              <a:gd name="connsiteX3" fmla="*/ 2320 w 9614"/>
              <a:gd name="connsiteY3" fmla="*/ 4252 h 10000"/>
              <a:gd name="connsiteX4" fmla="*/ 2320 w 9614"/>
              <a:gd name="connsiteY4" fmla="*/ 5211 h 10000"/>
              <a:gd name="connsiteX5" fmla="*/ 2706 w 9614"/>
              <a:gd name="connsiteY5" fmla="*/ 5211 h 10000"/>
              <a:gd name="connsiteX6" fmla="*/ 3092 w 9614"/>
              <a:gd name="connsiteY6" fmla="*/ 5690 h 10000"/>
              <a:gd name="connsiteX7" fmla="*/ 3431 w 9614"/>
              <a:gd name="connsiteY7" fmla="*/ 5690 h 10000"/>
              <a:gd name="connsiteX8" fmla="*/ 4204 w 9614"/>
              <a:gd name="connsiteY8" fmla="*/ 5690 h 10000"/>
              <a:gd name="connsiteX9" fmla="*/ 4590 w 9614"/>
              <a:gd name="connsiteY9" fmla="*/ 5690 h 10000"/>
              <a:gd name="connsiteX10" fmla="*/ 6136 w 9614"/>
              <a:gd name="connsiteY10" fmla="*/ 5211 h 10000"/>
              <a:gd name="connsiteX11" fmla="*/ 6908 w 9614"/>
              <a:gd name="connsiteY11" fmla="*/ 5211 h 10000"/>
              <a:gd name="connsiteX12" fmla="*/ 7682 w 9614"/>
              <a:gd name="connsiteY12" fmla="*/ 5690 h 10000"/>
              <a:gd name="connsiteX13" fmla="*/ 8069 w 9614"/>
              <a:gd name="connsiteY13" fmla="*/ 5690 h 10000"/>
              <a:gd name="connsiteX14" fmla="*/ 8455 w 9614"/>
              <a:gd name="connsiteY14" fmla="*/ 6167 h 10000"/>
              <a:gd name="connsiteX15" fmla="*/ 8841 w 9614"/>
              <a:gd name="connsiteY15" fmla="*/ 6647 h 10000"/>
              <a:gd name="connsiteX16" fmla="*/ 9228 w 9614"/>
              <a:gd name="connsiteY16" fmla="*/ 7125 h 10000"/>
              <a:gd name="connsiteX17" fmla="*/ 9614 w 9614"/>
              <a:gd name="connsiteY17" fmla="*/ 7603 h 10000"/>
              <a:gd name="connsiteX18" fmla="*/ 9614 w 9614"/>
              <a:gd name="connsiteY18" fmla="*/ 7603 h 10000"/>
              <a:gd name="connsiteX19" fmla="*/ 9228 w 9614"/>
              <a:gd name="connsiteY19" fmla="*/ 8084 h 10000"/>
              <a:gd name="connsiteX20" fmla="*/ 9228 w 9614"/>
              <a:gd name="connsiteY20" fmla="*/ 8563 h 10000"/>
              <a:gd name="connsiteX21" fmla="*/ 8455 w 9614"/>
              <a:gd name="connsiteY21" fmla="*/ 9043 h 10000"/>
              <a:gd name="connsiteX22" fmla="*/ 8069 w 9614"/>
              <a:gd name="connsiteY22" fmla="*/ 9518 h 10000"/>
              <a:gd name="connsiteX23" fmla="*/ 6908 w 9614"/>
              <a:gd name="connsiteY23" fmla="*/ 10000 h 10000"/>
              <a:gd name="connsiteX24" fmla="*/ 6136 w 9614"/>
              <a:gd name="connsiteY24" fmla="*/ 10000 h 10000"/>
              <a:gd name="connsiteX25" fmla="*/ 5363 w 9614"/>
              <a:gd name="connsiteY25" fmla="*/ 10000 h 10000"/>
              <a:gd name="connsiteX26" fmla="*/ 4204 w 9614"/>
              <a:gd name="connsiteY26" fmla="*/ 10000 h 10000"/>
              <a:gd name="connsiteX27" fmla="*/ 3092 w 9614"/>
              <a:gd name="connsiteY27" fmla="*/ 10000 h 10000"/>
              <a:gd name="connsiteX28" fmla="*/ 2320 w 9614"/>
              <a:gd name="connsiteY28" fmla="*/ 9518 h 10000"/>
              <a:gd name="connsiteX29" fmla="*/ 1547 w 9614"/>
              <a:gd name="connsiteY29" fmla="*/ 9043 h 10000"/>
              <a:gd name="connsiteX30" fmla="*/ 1159 w 9614"/>
              <a:gd name="connsiteY30" fmla="*/ 8563 h 10000"/>
              <a:gd name="connsiteX31" fmla="*/ 773 w 9614"/>
              <a:gd name="connsiteY31" fmla="*/ 7603 h 10000"/>
              <a:gd name="connsiteX32" fmla="*/ 387 w 9614"/>
              <a:gd name="connsiteY32" fmla="*/ 6647 h 10000"/>
              <a:gd name="connsiteX33" fmla="*/ 0 w 9614"/>
              <a:gd name="connsiteY33" fmla="*/ 4731 h 10000"/>
              <a:gd name="connsiteX34" fmla="*/ 0 w 9614"/>
              <a:gd name="connsiteY34" fmla="*/ 3295 h 10000"/>
              <a:gd name="connsiteX35" fmla="*/ 0 w 9614"/>
              <a:gd name="connsiteY35" fmla="*/ 1918 h 10000"/>
              <a:gd name="connsiteX0" fmla="*/ 2011 w 10000"/>
              <a:gd name="connsiteY0" fmla="*/ 0 h 10000"/>
              <a:gd name="connsiteX1" fmla="*/ 2011 w 10000"/>
              <a:gd name="connsiteY1" fmla="*/ 2398 h 10000"/>
              <a:gd name="connsiteX2" fmla="*/ 2011 w 10000"/>
              <a:gd name="connsiteY2" fmla="*/ 3295 h 10000"/>
              <a:gd name="connsiteX3" fmla="*/ 2413 w 10000"/>
              <a:gd name="connsiteY3" fmla="*/ 4252 h 10000"/>
              <a:gd name="connsiteX4" fmla="*/ 2413 w 10000"/>
              <a:gd name="connsiteY4" fmla="*/ 5211 h 10000"/>
              <a:gd name="connsiteX5" fmla="*/ 2815 w 10000"/>
              <a:gd name="connsiteY5" fmla="*/ 5211 h 10000"/>
              <a:gd name="connsiteX6" fmla="*/ 3216 w 10000"/>
              <a:gd name="connsiteY6" fmla="*/ 5690 h 10000"/>
              <a:gd name="connsiteX7" fmla="*/ 3569 w 10000"/>
              <a:gd name="connsiteY7" fmla="*/ 5690 h 10000"/>
              <a:gd name="connsiteX8" fmla="*/ 4373 w 10000"/>
              <a:gd name="connsiteY8" fmla="*/ 5690 h 10000"/>
              <a:gd name="connsiteX9" fmla="*/ 4774 w 10000"/>
              <a:gd name="connsiteY9" fmla="*/ 5690 h 10000"/>
              <a:gd name="connsiteX10" fmla="*/ 6382 w 10000"/>
              <a:gd name="connsiteY10" fmla="*/ 5211 h 10000"/>
              <a:gd name="connsiteX11" fmla="*/ 7185 w 10000"/>
              <a:gd name="connsiteY11" fmla="*/ 5211 h 10000"/>
              <a:gd name="connsiteX12" fmla="*/ 7990 w 10000"/>
              <a:gd name="connsiteY12" fmla="*/ 5690 h 10000"/>
              <a:gd name="connsiteX13" fmla="*/ 8393 w 10000"/>
              <a:gd name="connsiteY13" fmla="*/ 5690 h 10000"/>
              <a:gd name="connsiteX14" fmla="*/ 8794 w 10000"/>
              <a:gd name="connsiteY14" fmla="*/ 6167 h 10000"/>
              <a:gd name="connsiteX15" fmla="*/ 9196 w 10000"/>
              <a:gd name="connsiteY15" fmla="*/ 6647 h 10000"/>
              <a:gd name="connsiteX16" fmla="*/ 9599 w 10000"/>
              <a:gd name="connsiteY16" fmla="*/ 7125 h 10000"/>
              <a:gd name="connsiteX17" fmla="*/ 10000 w 10000"/>
              <a:gd name="connsiteY17" fmla="*/ 7603 h 10000"/>
              <a:gd name="connsiteX18" fmla="*/ 10000 w 10000"/>
              <a:gd name="connsiteY18" fmla="*/ 7603 h 10000"/>
              <a:gd name="connsiteX19" fmla="*/ 9599 w 10000"/>
              <a:gd name="connsiteY19" fmla="*/ 8084 h 10000"/>
              <a:gd name="connsiteX20" fmla="*/ 9599 w 10000"/>
              <a:gd name="connsiteY20" fmla="*/ 8563 h 10000"/>
              <a:gd name="connsiteX21" fmla="*/ 8794 w 10000"/>
              <a:gd name="connsiteY21" fmla="*/ 9043 h 10000"/>
              <a:gd name="connsiteX22" fmla="*/ 8393 w 10000"/>
              <a:gd name="connsiteY22" fmla="*/ 9518 h 10000"/>
              <a:gd name="connsiteX23" fmla="*/ 7185 w 10000"/>
              <a:gd name="connsiteY23" fmla="*/ 10000 h 10000"/>
              <a:gd name="connsiteX24" fmla="*/ 6382 w 10000"/>
              <a:gd name="connsiteY24" fmla="*/ 10000 h 10000"/>
              <a:gd name="connsiteX25" fmla="*/ 5578 w 10000"/>
              <a:gd name="connsiteY25" fmla="*/ 10000 h 10000"/>
              <a:gd name="connsiteX26" fmla="*/ 4373 w 10000"/>
              <a:gd name="connsiteY26" fmla="*/ 10000 h 10000"/>
              <a:gd name="connsiteX27" fmla="*/ 3216 w 10000"/>
              <a:gd name="connsiteY27" fmla="*/ 10000 h 10000"/>
              <a:gd name="connsiteX28" fmla="*/ 2413 w 10000"/>
              <a:gd name="connsiteY28" fmla="*/ 9518 h 10000"/>
              <a:gd name="connsiteX29" fmla="*/ 1609 w 10000"/>
              <a:gd name="connsiteY29" fmla="*/ 9043 h 10000"/>
              <a:gd name="connsiteX30" fmla="*/ 1206 w 10000"/>
              <a:gd name="connsiteY30" fmla="*/ 8563 h 10000"/>
              <a:gd name="connsiteX31" fmla="*/ 804 w 10000"/>
              <a:gd name="connsiteY31" fmla="*/ 7603 h 10000"/>
              <a:gd name="connsiteX32" fmla="*/ 403 w 10000"/>
              <a:gd name="connsiteY32" fmla="*/ 6647 h 10000"/>
              <a:gd name="connsiteX33" fmla="*/ 0 w 10000"/>
              <a:gd name="connsiteY33" fmla="*/ 4731 h 10000"/>
              <a:gd name="connsiteX34" fmla="*/ 0 w 10000"/>
              <a:gd name="connsiteY34" fmla="*/ 3295 h 10000"/>
              <a:gd name="connsiteX0" fmla="*/ 2011 w 10000"/>
              <a:gd name="connsiteY0" fmla="*/ 0 h 7602"/>
              <a:gd name="connsiteX1" fmla="*/ 2011 w 10000"/>
              <a:gd name="connsiteY1" fmla="*/ 897 h 7602"/>
              <a:gd name="connsiteX2" fmla="*/ 2413 w 10000"/>
              <a:gd name="connsiteY2" fmla="*/ 1854 h 7602"/>
              <a:gd name="connsiteX3" fmla="*/ 2413 w 10000"/>
              <a:gd name="connsiteY3" fmla="*/ 2813 h 7602"/>
              <a:gd name="connsiteX4" fmla="*/ 2815 w 10000"/>
              <a:gd name="connsiteY4" fmla="*/ 2813 h 7602"/>
              <a:gd name="connsiteX5" fmla="*/ 3216 w 10000"/>
              <a:gd name="connsiteY5" fmla="*/ 3292 h 7602"/>
              <a:gd name="connsiteX6" fmla="*/ 3569 w 10000"/>
              <a:gd name="connsiteY6" fmla="*/ 3292 h 7602"/>
              <a:gd name="connsiteX7" fmla="*/ 4373 w 10000"/>
              <a:gd name="connsiteY7" fmla="*/ 3292 h 7602"/>
              <a:gd name="connsiteX8" fmla="*/ 4774 w 10000"/>
              <a:gd name="connsiteY8" fmla="*/ 3292 h 7602"/>
              <a:gd name="connsiteX9" fmla="*/ 6382 w 10000"/>
              <a:gd name="connsiteY9" fmla="*/ 2813 h 7602"/>
              <a:gd name="connsiteX10" fmla="*/ 7185 w 10000"/>
              <a:gd name="connsiteY10" fmla="*/ 2813 h 7602"/>
              <a:gd name="connsiteX11" fmla="*/ 7990 w 10000"/>
              <a:gd name="connsiteY11" fmla="*/ 3292 h 7602"/>
              <a:gd name="connsiteX12" fmla="*/ 8393 w 10000"/>
              <a:gd name="connsiteY12" fmla="*/ 3292 h 7602"/>
              <a:gd name="connsiteX13" fmla="*/ 8794 w 10000"/>
              <a:gd name="connsiteY13" fmla="*/ 3769 h 7602"/>
              <a:gd name="connsiteX14" fmla="*/ 9196 w 10000"/>
              <a:gd name="connsiteY14" fmla="*/ 4249 h 7602"/>
              <a:gd name="connsiteX15" fmla="*/ 9599 w 10000"/>
              <a:gd name="connsiteY15" fmla="*/ 4727 h 7602"/>
              <a:gd name="connsiteX16" fmla="*/ 10000 w 10000"/>
              <a:gd name="connsiteY16" fmla="*/ 5205 h 7602"/>
              <a:gd name="connsiteX17" fmla="*/ 10000 w 10000"/>
              <a:gd name="connsiteY17" fmla="*/ 5205 h 7602"/>
              <a:gd name="connsiteX18" fmla="*/ 9599 w 10000"/>
              <a:gd name="connsiteY18" fmla="*/ 5686 h 7602"/>
              <a:gd name="connsiteX19" fmla="*/ 9599 w 10000"/>
              <a:gd name="connsiteY19" fmla="*/ 6165 h 7602"/>
              <a:gd name="connsiteX20" fmla="*/ 8794 w 10000"/>
              <a:gd name="connsiteY20" fmla="*/ 6645 h 7602"/>
              <a:gd name="connsiteX21" fmla="*/ 8393 w 10000"/>
              <a:gd name="connsiteY21" fmla="*/ 7120 h 7602"/>
              <a:gd name="connsiteX22" fmla="*/ 7185 w 10000"/>
              <a:gd name="connsiteY22" fmla="*/ 7602 h 7602"/>
              <a:gd name="connsiteX23" fmla="*/ 6382 w 10000"/>
              <a:gd name="connsiteY23" fmla="*/ 7602 h 7602"/>
              <a:gd name="connsiteX24" fmla="*/ 5578 w 10000"/>
              <a:gd name="connsiteY24" fmla="*/ 7602 h 7602"/>
              <a:gd name="connsiteX25" fmla="*/ 4373 w 10000"/>
              <a:gd name="connsiteY25" fmla="*/ 7602 h 7602"/>
              <a:gd name="connsiteX26" fmla="*/ 3216 w 10000"/>
              <a:gd name="connsiteY26" fmla="*/ 7602 h 7602"/>
              <a:gd name="connsiteX27" fmla="*/ 2413 w 10000"/>
              <a:gd name="connsiteY27" fmla="*/ 7120 h 7602"/>
              <a:gd name="connsiteX28" fmla="*/ 1609 w 10000"/>
              <a:gd name="connsiteY28" fmla="*/ 6645 h 7602"/>
              <a:gd name="connsiteX29" fmla="*/ 1206 w 10000"/>
              <a:gd name="connsiteY29" fmla="*/ 6165 h 7602"/>
              <a:gd name="connsiteX30" fmla="*/ 804 w 10000"/>
              <a:gd name="connsiteY30" fmla="*/ 5205 h 7602"/>
              <a:gd name="connsiteX31" fmla="*/ 403 w 10000"/>
              <a:gd name="connsiteY31" fmla="*/ 4249 h 7602"/>
              <a:gd name="connsiteX32" fmla="*/ 0 w 10000"/>
              <a:gd name="connsiteY32" fmla="*/ 2333 h 7602"/>
              <a:gd name="connsiteX33" fmla="*/ 0 w 10000"/>
              <a:gd name="connsiteY33" fmla="*/ 897 h 7602"/>
              <a:gd name="connsiteX0" fmla="*/ 2011 w 10000"/>
              <a:gd name="connsiteY0" fmla="*/ 0 h 10000"/>
              <a:gd name="connsiteX1" fmla="*/ 2413 w 10000"/>
              <a:gd name="connsiteY1" fmla="*/ 2439 h 10000"/>
              <a:gd name="connsiteX2" fmla="*/ 2413 w 10000"/>
              <a:gd name="connsiteY2" fmla="*/ 3700 h 10000"/>
              <a:gd name="connsiteX3" fmla="*/ 2815 w 10000"/>
              <a:gd name="connsiteY3" fmla="*/ 3700 h 10000"/>
              <a:gd name="connsiteX4" fmla="*/ 3216 w 10000"/>
              <a:gd name="connsiteY4" fmla="*/ 4330 h 10000"/>
              <a:gd name="connsiteX5" fmla="*/ 3569 w 10000"/>
              <a:gd name="connsiteY5" fmla="*/ 4330 h 10000"/>
              <a:gd name="connsiteX6" fmla="*/ 4373 w 10000"/>
              <a:gd name="connsiteY6" fmla="*/ 4330 h 10000"/>
              <a:gd name="connsiteX7" fmla="*/ 4774 w 10000"/>
              <a:gd name="connsiteY7" fmla="*/ 4330 h 10000"/>
              <a:gd name="connsiteX8" fmla="*/ 6382 w 10000"/>
              <a:gd name="connsiteY8" fmla="*/ 3700 h 10000"/>
              <a:gd name="connsiteX9" fmla="*/ 7185 w 10000"/>
              <a:gd name="connsiteY9" fmla="*/ 3700 h 10000"/>
              <a:gd name="connsiteX10" fmla="*/ 7990 w 10000"/>
              <a:gd name="connsiteY10" fmla="*/ 4330 h 10000"/>
              <a:gd name="connsiteX11" fmla="*/ 8393 w 10000"/>
              <a:gd name="connsiteY11" fmla="*/ 4330 h 10000"/>
              <a:gd name="connsiteX12" fmla="*/ 8794 w 10000"/>
              <a:gd name="connsiteY12" fmla="*/ 4958 h 10000"/>
              <a:gd name="connsiteX13" fmla="*/ 9196 w 10000"/>
              <a:gd name="connsiteY13" fmla="*/ 5589 h 10000"/>
              <a:gd name="connsiteX14" fmla="*/ 9599 w 10000"/>
              <a:gd name="connsiteY14" fmla="*/ 6218 h 10000"/>
              <a:gd name="connsiteX15" fmla="*/ 10000 w 10000"/>
              <a:gd name="connsiteY15" fmla="*/ 6847 h 10000"/>
              <a:gd name="connsiteX16" fmla="*/ 10000 w 10000"/>
              <a:gd name="connsiteY16" fmla="*/ 6847 h 10000"/>
              <a:gd name="connsiteX17" fmla="*/ 9599 w 10000"/>
              <a:gd name="connsiteY17" fmla="*/ 7480 h 10000"/>
              <a:gd name="connsiteX18" fmla="*/ 9599 w 10000"/>
              <a:gd name="connsiteY18" fmla="*/ 8110 h 10000"/>
              <a:gd name="connsiteX19" fmla="*/ 8794 w 10000"/>
              <a:gd name="connsiteY19" fmla="*/ 8741 h 10000"/>
              <a:gd name="connsiteX20" fmla="*/ 8393 w 10000"/>
              <a:gd name="connsiteY20" fmla="*/ 9366 h 10000"/>
              <a:gd name="connsiteX21" fmla="*/ 7185 w 10000"/>
              <a:gd name="connsiteY21" fmla="*/ 10000 h 10000"/>
              <a:gd name="connsiteX22" fmla="*/ 6382 w 10000"/>
              <a:gd name="connsiteY22" fmla="*/ 10000 h 10000"/>
              <a:gd name="connsiteX23" fmla="*/ 5578 w 10000"/>
              <a:gd name="connsiteY23" fmla="*/ 10000 h 10000"/>
              <a:gd name="connsiteX24" fmla="*/ 4373 w 10000"/>
              <a:gd name="connsiteY24" fmla="*/ 10000 h 10000"/>
              <a:gd name="connsiteX25" fmla="*/ 3216 w 10000"/>
              <a:gd name="connsiteY25" fmla="*/ 10000 h 10000"/>
              <a:gd name="connsiteX26" fmla="*/ 2413 w 10000"/>
              <a:gd name="connsiteY26" fmla="*/ 9366 h 10000"/>
              <a:gd name="connsiteX27" fmla="*/ 1609 w 10000"/>
              <a:gd name="connsiteY27" fmla="*/ 8741 h 10000"/>
              <a:gd name="connsiteX28" fmla="*/ 1206 w 10000"/>
              <a:gd name="connsiteY28" fmla="*/ 8110 h 10000"/>
              <a:gd name="connsiteX29" fmla="*/ 804 w 10000"/>
              <a:gd name="connsiteY29" fmla="*/ 6847 h 10000"/>
              <a:gd name="connsiteX30" fmla="*/ 403 w 10000"/>
              <a:gd name="connsiteY30" fmla="*/ 5589 h 10000"/>
              <a:gd name="connsiteX31" fmla="*/ 0 w 10000"/>
              <a:gd name="connsiteY31" fmla="*/ 3069 h 10000"/>
              <a:gd name="connsiteX32" fmla="*/ 0 w 10000"/>
              <a:gd name="connsiteY32" fmla="*/ 1180 h 10000"/>
              <a:gd name="connsiteX0" fmla="*/ 2413 w 10000"/>
              <a:gd name="connsiteY0" fmla="*/ 1259 h 8820"/>
              <a:gd name="connsiteX1" fmla="*/ 2413 w 10000"/>
              <a:gd name="connsiteY1" fmla="*/ 2520 h 8820"/>
              <a:gd name="connsiteX2" fmla="*/ 2815 w 10000"/>
              <a:gd name="connsiteY2" fmla="*/ 2520 h 8820"/>
              <a:gd name="connsiteX3" fmla="*/ 3216 w 10000"/>
              <a:gd name="connsiteY3" fmla="*/ 3150 h 8820"/>
              <a:gd name="connsiteX4" fmla="*/ 3569 w 10000"/>
              <a:gd name="connsiteY4" fmla="*/ 3150 h 8820"/>
              <a:gd name="connsiteX5" fmla="*/ 4373 w 10000"/>
              <a:gd name="connsiteY5" fmla="*/ 3150 h 8820"/>
              <a:gd name="connsiteX6" fmla="*/ 4774 w 10000"/>
              <a:gd name="connsiteY6" fmla="*/ 3150 h 8820"/>
              <a:gd name="connsiteX7" fmla="*/ 6382 w 10000"/>
              <a:gd name="connsiteY7" fmla="*/ 2520 h 8820"/>
              <a:gd name="connsiteX8" fmla="*/ 7185 w 10000"/>
              <a:gd name="connsiteY8" fmla="*/ 2520 h 8820"/>
              <a:gd name="connsiteX9" fmla="*/ 7990 w 10000"/>
              <a:gd name="connsiteY9" fmla="*/ 3150 h 8820"/>
              <a:gd name="connsiteX10" fmla="*/ 8393 w 10000"/>
              <a:gd name="connsiteY10" fmla="*/ 3150 h 8820"/>
              <a:gd name="connsiteX11" fmla="*/ 8794 w 10000"/>
              <a:gd name="connsiteY11" fmla="*/ 3778 h 8820"/>
              <a:gd name="connsiteX12" fmla="*/ 9196 w 10000"/>
              <a:gd name="connsiteY12" fmla="*/ 4409 h 8820"/>
              <a:gd name="connsiteX13" fmla="*/ 9599 w 10000"/>
              <a:gd name="connsiteY13" fmla="*/ 5038 h 8820"/>
              <a:gd name="connsiteX14" fmla="*/ 10000 w 10000"/>
              <a:gd name="connsiteY14" fmla="*/ 5667 h 8820"/>
              <a:gd name="connsiteX15" fmla="*/ 10000 w 10000"/>
              <a:gd name="connsiteY15" fmla="*/ 5667 h 8820"/>
              <a:gd name="connsiteX16" fmla="*/ 9599 w 10000"/>
              <a:gd name="connsiteY16" fmla="*/ 6300 h 8820"/>
              <a:gd name="connsiteX17" fmla="*/ 9599 w 10000"/>
              <a:gd name="connsiteY17" fmla="*/ 6930 h 8820"/>
              <a:gd name="connsiteX18" fmla="*/ 8794 w 10000"/>
              <a:gd name="connsiteY18" fmla="*/ 7561 h 8820"/>
              <a:gd name="connsiteX19" fmla="*/ 8393 w 10000"/>
              <a:gd name="connsiteY19" fmla="*/ 8186 h 8820"/>
              <a:gd name="connsiteX20" fmla="*/ 7185 w 10000"/>
              <a:gd name="connsiteY20" fmla="*/ 8820 h 8820"/>
              <a:gd name="connsiteX21" fmla="*/ 6382 w 10000"/>
              <a:gd name="connsiteY21" fmla="*/ 8820 h 8820"/>
              <a:gd name="connsiteX22" fmla="*/ 5578 w 10000"/>
              <a:gd name="connsiteY22" fmla="*/ 8820 h 8820"/>
              <a:gd name="connsiteX23" fmla="*/ 4373 w 10000"/>
              <a:gd name="connsiteY23" fmla="*/ 8820 h 8820"/>
              <a:gd name="connsiteX24" fmla="*/ 3216 w 10000"/>
              <a:gd name="connsiteY24" fmla="*/ 8820 h 8820"/>
              <a:gd name="connsiteX25" fmla="*/ 2413 w 10000"/>
              <a:gd name="connsiteY25" fmla="*/ 8186 h 8820"/>
              <a:gd name="connsiteX26" fmla="*/ 1609 w 10000"/>
              <a:gd name="connsiteY26" fmla="*/ 7561 h 8820"/>
              <a:gd name="connsiteX27" fmla="*/ 1206 w 10000"/>
              <a:gd name="connsiteY27" fmla="*/ 6930 h 8820"/>
              <a:gd name="connsiteX28" fmla="*/ 804 w 10000"/>
              <a:gd name="connsiteY28" fmla="*/ 5667 h 8820"/>
              <a:gd name="connsiteX29" fmla="*/ 403 w 10000"/>
              <a:gd name="connsiteY29" fmla="*/ 4409 h 8820"/>
              <a:gd name="connsiteX30" fmla="*/ 0 w 10000"/>
              <a:gd name="connsiteY30" fmla="*/ 1889 h 8820"/>
              <a:gd name="connsiteX31" fmla="*/ 0 w 10000"/>
              <a:gd name="connsiteY31" fmla="*/ 0 h 8820"/>
              <a:gd name="connsiteX0" fmla="*/ 2413 w 10000"/>
              <a:gd name="connsiteY0" fmla="*/ 0 h 8573"/>
              <a:gd name="connsiteX1" fmla="*/ 2413 w 10000"/>
              <a:gd name="connsiteY1" fmla="*/ 1430 h 8573"/>
              <a:gd name="connsiteX2" fmla="*/ 2815 w 10000"/>
              <a:gd name="connsiteY2" fmla="*/ 1430 h 8573"/>
              <a:gd name="connsiteX3" fmla="*/ 3216 w 10000"/>
              <a:gd name="connsiteY3" fmla="*/ 2144 h 8573"/>
              <a:gd name="connsiteX4" fmla="*/ 3569 w 10000"/>
              <a:gd name="connsiteY4" fmla="*/ 2144 h 8573"/>
              <a:gd name="connsiteX5" fmla="*/ 4373 w 10000"/>
              <a:gd name="connsiteY5" fmla="*/ 2144 h 8573"/>
              <a:gd name="connsiteX6" fmla="*/ 4774 w 10000"/>
              <a:gd name="connsiteY6" fmla="*/ 2144 h 8573"/>
              <a:gd name="connsiteX7" fmla="*/ 6382 w 10000"/>
              <a:gd name="connsiteY7" fmla="*/ 1430 h 8573"/>
              <a:gd name="connsiteX8" fmla="*/ 7185 w 10000"/>
              <a:gd name="connsiteY8" fmla="*/ 1430 h 8573"/>
              <a:gd name="connsiteX9" fmla="*/ 7990 w 10000"/>
              <a:gd name="connsiteY9" fmla="*/ 2144 h 8573"/>
              <a:gd name="connsiteX10" fmla="*/ 8393 w 10000"/>
              <a:gd name="connsiteY10" fmla="*/ 2144 h 8573"/>
              <a:gd name="connsiteX11" fmla="*/ 8794 w 10000"/>
              <a:gd name="connsiteY11" fmla="*/ 2856 h 8573"/>
              <a:gd name="connsiteX12" fmla="*/ 9196 w 10000"/>
              <a:gd name="connsiteY12" fmla="*/ 3572 h 8573"/>
              <a:gd name="connsiteX13" fmla="*/ 9599 w 10000"/>
              <a:gd name="connsiteY13" fmla="*/ 4285 h 8573"/>
              <a:gd name="connsiteX14" fmla="*/ 10000 w 10000"/>
              <a:gd name="connsiteY14" fmla="*/ 4998 h 8573"/>
              <a:gd name="connsiteX15" fmla="*/ 10000 w 10000"/>
              <a:gd name="connsiteY15" fmla="*/ 4998 h 8573"/>
              <a:gd name="connsiteX16" fmla="*/ 9599 w 10000"/>
              <a:gd name="connsiteY16" fmla="*/ 5716 h 8573"/>
              <a:gd name="connsiteX17" fmla="*/ 9599 w 10000"/>
              <a:gd name="connsiteY17" fmla="*/ 6430 h 8573"/>
              <a:gd name="connsiteX18" fmla="*/ 8794 w 10000"/>
              <a:gd name="connsiteY18" fmla="*/ 7146 h 8573"/>
              <a:gd name="connsiteX19" fmla="*/ 8393 w 10000"/>
              <a:gd name="connsiteY19" fmla="*/ 7854 h 8573"/>
              <a:gd name="connsiteX20" fmla="*/ 7185 w 10000"/>
              <a:gd name="connsiteY20" fmla="*/ 8573 h 8573"/>
              <a:gd name="connsiteX21" fmla="*/ 6382 w 10000"/>
              <a:gd name="connsiteY21" fmla="*/ 8573 h 8573"/>
              <a:gd name="connsiteX22" fmla="*/ 5578 w 10000"/>
              <a:gd name="connsiteY22" fmla="*/ 8573 h 8573"/>
              <a:gd name="connsiteX23" fmla="*/ 4373 w 10000"/>
              <a:gd name="connsiteY23" fmla="*/ 8573 h 8573"/>
              <a:gd name="connsiteX24" fmla="*/ 3216 w 10000"/>
              <a:gd name="connsiteY24" fmla="*/ 8573 h 8573"/>
              <a:gd name="connsiteX25" fmla="*/ 2413 w 10000"/>
              <a:gd name="connsiteY25" fmla="*/ 7854 h 8573"/>
              <a:gd name="connsiteX26" fmla="*/ 1609 w 10000"/>
              <a:gd name="connsiteY26" fmla="*/ 7146 h 8573"/>
              <a:gd name="connsiteX27" fmla="*/ 1206 w 10000"/>
              <a:gd name="connsiteY27" fmla="*/ 6430 h 8573"/>
              <a:gd name="connsiteX28" fmla="*/ 804 w 10000"/>
              <a:gd name="connsiteY28" fmla="*/ 4998 h 8573"/>
              <a:gd name="connsiteX29" fmla="*/ 403 w 10000"/>
              <a:gd name="connsiteY29" fmla="*/ 3572 h 8573"/>
              <a:gd name="connsiteX30" fmla="*/ 0 w 10000"/>
              <a:gd name="connsiteY30" fmla="*/ 715 h 8573"/>
              <a:gd name="connsiteX0" fmla="*/ 2010 w 9597"/>
              <a:gd name="connsiteY0" fmla="*/ 0 h 10000"/>
              <a:gd name="connsiteX1" fmla="*/ 2010 w 9597"/>
              <a:gd name="connsiteY1" fmla="*/ 1668 h 10000"/>
              <a:gd name="connsiteX2" fmla="*/ 2412 w 9597"/>
              <a:gd name="connsiteY2" fmla="*/ 1668 h 10000"/>
              <a:gd name="connsiteX3" fmla="*/ 2813 w 9597"/>
              <a:gd name="connsiteY3" fmla="*/ 2501 h 10000"/>
              <a:gd name="connsiteX4" fmla="*/ 3166 w 9597"/>
              <a:gd name="connsiteY4" fmla="*/ 2501 h 10000"/>
              <a:gd name="connsiteX5" fmla="*/ 3970 w 9597"/>
              <a:gd name="connsiteY5" fmla="*/ 2501 h 10000"/>
              <a:gd name="connsiteX6" fmla="*/ 4371 w 9597"/>
              <a:gd name="connsiteY6" fmla="*/ 2501 h 10000"/>
              <a:gd name="connsiteX7" fmla="*/ 5979 w 9597"/>
              <a:gd name="connsiteY7" fmla="*/ 1668 h 10000"/>
              <a:gd name="connsiteX8" fmla="*/ 6782 w 9597"/>
              <a:gd name="connsiteY8" fmla="*/ 1668 h 10000"/>
              <a:gd name="connsiteX9" fmla="*/ 7587 w 9597"/>
              <a:gd name="connsiteY9" fmla="*/ 2501 h 10000"/>
              <a:gd name="connsiteX10" fmla="*/ 7990 w 9597"/>
              <a:gd name="connsiteY10" fmla="*/ 2501 h 10000"/>
              <a:gd name="connsiteX11" fmla="*/ 8391 w 9597"/>
              <a:gd name="connsiteY11" fmla="*/ 3331 h 10000"/>
              <a:gd name="connsiteX12" fmla="*/ 8793 w 9597"/>
              <a:gd name="connsiteY12" fmla="*/ 4167 h 10000"/>
              <a:gd name="connsiteX13" fmla="*/ 9196 w 9597"/>
              <a:gd name="connsiteY13" fmla="*/ 4998 h 10000"/>
              <a:gd name="connsiteX14" fmla="*/ 9597 w 9597"/>
              <a:gd name="connsiteY14" fmla="*/ 5830 h 10000"/>
              <a:gd name="connsiteX15" fmla="*/ 9597 w 9597"/>
              <a:gd name="connsiteY15" fmla="*/ 5830 h 10000"/>
              <a:gd name="connsiteX16" fmla="*/ 9196 w 9597"/>
              <a:gd name="connsiteY16" fmla="*/ 6667 h 10000"/>
              <a:gd name="connsiteX17" fmla="*/ 9196 w 9597"/>
              <a:gd name="connsiteY17" fmla="*/ 7500 h 10000"/>
              <a:gd name="connsiteX18" fmla="*/ 8391 w 9597"/>
              <a:gd name="connsiteY18" fmla="*/ 8335 h 10000"/>
              <a:gd name="connsiteX19" fmla="*/ 7990 w 9597"/>
              <a:gd name="connsiteY19" fmla="*/ 9161 h 10000"/>
              <a:gd name="connsiteX20" fmla="*/ 6782 w 9597"/>
              <a:gd name="connsiteY20" fmla="*/ 10000 h 10000"/>
              <a:gd name="connsiteX21" fmla="*/ 5979 w 9597"/>
              <a:gd name="connsiteY21" fmla="*/ 10000 h 10000"/>
              <a:gd name="connsiteX22" fmla="*/ 5175 w 9597"/>
              <a:gd name="connsiteY22" fmla="*/ 10000 h 10000"/>
              <a:gd name="connsiteX23" fmla="*/ 3970 w 9597"/>
              <a:gd name="connsiteY23" fmla="*/ 10000 h 10000"/>
              <a:gd name="connsiteX24" fmla="*/ 2813 w 9597"/>
              <a:gd name="connsiteY24" fmla="*/ 10000 h 10000"/>
              <a:gd name="connsiteX25" fmla="*/ 2010 w 9597"/>
              <a:gd name="connsiteY25" fmla="*/ 9161 h 10000"/>
              <a:gd name="connsiteX26" fmla="*/ 1206 w 9597"/>
              <a:gd name="connsiteY26" fmla="*/ 8335 h 10000"/>
              <a:gd name="connsiteX27" fmla="*/ 803 w 9597"/>
              <a:gd name="connsiteY27" fmla="*/ 7500 h 10000"/>
              <a:gd name="connsiteX28" fmla="*/ 401 w 9597"/>
              <a:gd name="connsiteY28" fmla="*/ 5830 h 10000"/>
              <a:gd name="connsiteX29" fmla="*/ 0 w 9597"/>
              <a:gd name="connsiteY29" fmla="*/ 4167 h 10000"/>
              <a:gd name="connsiteX0" fmla="*/ 1676 w 9582"/>
              <a:gd name="connsiteY0" fmla="*/ 0 h 10000"/>
              <a:gd name="connsiteX1" fmla="*/ 1676 w 9582"/>
              <a:gd name="connsiteY1" fmla="*/ 1668 h 10000"/>
              <a:gd name="connsiteX2" fmla="*/ 2095 w 9582"/>
              <a:gd name="connsiteY2" fmla="*/ 1668 h 10000"/>
              <a:gd name="connsiteX3" fmla="*/ 2513 w 9582"/>
              <a:gd name="connsiteY3" fmla="*/ 2501 h 10000"/>
              <a:gd name="connsiteX4" fmla="*/ 2881 w 9582"/>
              <a:gd name="connsiteY4" fmla="*/ 2501 h 10000"/>
              <a:gd name="connsiteX5" fmla="*/ 3719 w 9582"/>
              <a:gd name="connsiteY5" fmla="*/ 2501 h 10000"/>
              <a:gd name="connsiteX6" fmla="*/ 4137 w 9582"/>
              <a:gd name="connsiteY6" fmla="*/ 2501 h 10000"/>
              <a:gd name="connsiteX7" fmla="*/ 5812 w 9582"/>
              <a:gd name="connsiteY7" fmla="*/ 1668 h 10000"/>
              <a:gd name="connsiteX8" fmla="*/ 6649 w 9582"/>
              <a:gd name="connsiteY8" fmla="*/ 1668 h 10000"/>
              <a:gd name="connsiteX9" fmla="*/ 7488 w 9582"/>
              <a:gd name="connsiteY9" fmla="*/ 2501 h 10000"/>
              <a:gd name="connsiteX10" fmla="*/ 7908 w 9582"/>
              <a:gd name="connsiteY10" fmla="*/ 2501 h 10000"/>
              <a:gd name="connsiteX11" fmla="*/ 8325 w 9582"/>
              <a:gd name="connsiteY11" fmla="*/ 3331 h 10000"/>
              <a:gd name="connsiteX12" fmla="*/ 8744 w 9582"/>
              <a:gd name="connsiteY12" fmla="*/ 4167 h 10000"/>
              <a:gd name="connsiteX13" fmla="*/ 9164 w 9582"/>
              <a:gd name="connsiteY13" fmla="*/ 4998 h 10000"/>
              <a:gd name="connsiteX14" fmla="*/ 9582 w 9582"/>
              <a:gd name="connsiteY14" fmla="*/ 5830 h 10000"/>
              <a:gd name="connsiteX15" fmla="*/ 9582 w 9582"/>
              <a:gd name="connsiteY15" fmla="*/ 5830 h 10000"/>
              <a:gd name="connsiteX16" fmla="*/ 9164 w 9582"/>
              <a:gd name="connsiteY16" fmla="*/ 6667 h 10000"/>
              <a:gd name="connsiteX17" fmla="*/ 9164 w 9582"/>
              <a:gd name="connsiteY17" fmla="*/ 7500 h 10000"/>
              <a:gd name="connsiteX18" fmla="*/ 8325 w 9582"/>
              <a:gd name="connsiteY18" fmla="*/ 8335 h 10000"/>
              <a:gd name="connsiteX19" fmla="*/ 7908 w 9582"/>
              <a:gd name="connsiteY19" fmla="*/ 9161 h 10000"/>
              <a:gd name="connsiteX20" fmla="*/ 6649 w 9582"/>
              <a:gd name="connsiteY20" fmla="*/ 10000 h 10000"/>
              <a:gd name="connsiteX21" fmla="*/ 5812 w 9582"/>
              <a:gd name="connsiteY21" fmla="*/ 10000 h 10000"/>
              <a:gd name="connsiteX22" fmla="*/ 4974 w 9582"/>
              <a:gd name="connsiteY22" fmla="*/ 10000 h 10000"/>
              <a:gd name="connsiteX23" fmla="*/ 3719 w 9582"/>
              <a:gd name="connsiteY23" fmla="*/ 10000 h 10000"/>
              <a:gd name="connsiteX24" fmla="*/ 2513 w 9582"/>
              <a:gd name="connsiteY24" fmla="*/ 10000 h 10000"/>
              <a:gd name="connsiteX25" fmla="*/ 1676 w 9582"/>
              <a:gd name="connsiteY25" fmla="*/ 9161 h 10000"/>
              <a:gd name="connsiteX26" fmla="*/ 839 w 9582"/>
              <a:gd name="connsiteY26" fmla="*/ 8335 h 10000"/>
              <a:gd name="connsiteX27" fmla="*/ 419 w 9582"/>
              <a:gd name="connsiteY27" fmla="*/ 7500 h 10000"/>
              <a:gd name="connsiteX28" fmla="*/ 0 w 9582"/>
              <a:gd name="connsiteY28" fmla="*/ 5830 h 10000"/>
              <a:gd name="connsiteX0" fmla="*/ 1749 w 10000"/>
              <a:gd name="connsiteY0" fmla="*/ 0 h 8332"/>
              <a:gd name="connsiteX1" fmla="*/ 2186 w 10000"/>
              <a:gd name="connsiteY1" fmla="*/ 0 h 8332"/>
              <a:gd name="connsiteX2" fmla="*/ 2623 w 10000"/>
              <a:gd name="connsiteY2" fmla="*/ 833 h 8332"/>
              <a:gd name="connsiteX3" fmla="*/ 3007 w 10000"/>
              <a:gd name="connsiteY3" fmla="*/ 833 h 8332"/>
              <a:gd name="connsiteX4" fmla="*/ 3881 w 10000"/>
              <a:gd name="connsiteY4" fmla="*/ 833 h 8332"/>
              <a:gd name="connsiteX5" fmla="*/ 4317 w 10000"/>
              <a:gd name="connsiteY5" fmla="*/ 833 h 8332"/>
              <a:gd name="connsiteX6" fmla="*/ 6066 w 10000"/>
              <a:gd name="connsiteY6" fmla="*/ 0 h 8332"/>
              <a:gd name="connsiteX7" fmla="*/ 6939 w 10000"/>
              <a:gd name="connsiteY7" fmla="*/ 0 h 8332"/>
              <a:gd name="connsiteX8" fmla="*/ 7815 w 10000"/>
              <a:gd name="connsiteY8" fmla="*/ 833 h 8332"/>
              <a:gd name="connsiteX9" fmla="*/ 8253 w 10000"/>
              <a:gd name="connsiteY9" fmla="*/ 833 h 8332"/>
              <a:gd name="connsiteX10" fmla="*/ 8688 w 10000"/>
              <a:gd name="connsiteY10" fmla="*/ 1663 h 8332"/>
              <a:gd name="connsiteX11" fmla="*/ 9125 w 10000"/>
              <a:gd name="connsiteY11" fmla="*/ 2499 h 8332"/>
              <a:gd name="connsiteX12" fmla="*/ 9564 w 10000"/>
              <a:gd name="connsiteY12" fmla="*/ 3330 h 8332"/>
              <a:gd name="connsiteX13" fmla="*/ 10000 w 10000"/>
              <a:gd name="connsiteY13" fmla="*/ 4162 h 8332"/>
              <a:gd name="connsiteX14" fmla="*/ 10000 w 10000"/>
              <a:gd name="connsiteY14" fmla="*/ 4162 h 8332"/>
              <a:gd name="connsiteX15" fmla="*/ 9564 w 10000"/>
              <a:gd name="connsiteY15" fmla="*/ 4999 h 8332"/>
              <a:gd name="connsiteX16" fmla="*/ 9564 w 10000"/>
              <a:gd name="connsiteY16" fmla="*/ 5832 h 8332"/>
              <a:gd name="connsiteX17" fmla="*/ 8688 w 10000"/>
              <a:gd name="connsiteY17" fmla="*/ 6667 h 8332"/>
              <a:gd name="connsiteX18" fmla="*/ 8253 w 10000"/>
              <a:gd name="connsiteY18" fmla="*/ 7493 h 8332"/>
              <a:gd name="connsiteX19" fmla="*/ 6939 w 10000"/>
              <a:gd name="connsiteY19" fmla="*/ 8332 h 8332"/>
              <a:gd name="connsiteX20" fmla="*/ 6066 w 10000"/>
              <a:gd name="connsiteY20" fmla="*/ 8332 h 8332"/>
              <a:gd name="connsiteX21" fmla="*/ 5191 w 10000"/>
              <a:gd name="connsiteY21" fmla="*/ 8332 h 8332"/>
              <a:gd name="connsiteX22" fmla="*/ 3881 w 10000"/>
              <a:gd name="connsiteY22" fmla="*/ 8332 h 8332"/>
              <a:gd name="connsiteX23" fmla="*/ 2623 w 10000"/>
              <a:gd name="connsiteY23" fmla="*/ 8332 h 8332"/>
              <a:gd name="connsiteX24" fmla="*/ 1749 w 10000"/>
              <a:gd name="connsiteY24" fmla="*/ 7493 h 8332"/>
              <a:gd name="connsiteX25" fmla="*/ 876 w 10000"/>
              <a:gd name="connsiteY25" fmla="*/ 6667 h 8332"/>
              <a:gd name="connsiteX26" fmla="*/ 437 w 10000"/>
              <a:gd name="connsiteY26" fmla="*/ 5832 h 8332"/>
              <a:gd name="connsiteX27" fmla="*/ 0 w 10000"/>
              <a:gd name="connsiteY27" fmla="*/ 4162 h 8332"/>
              <a:gd name="connsiteX0" fmla="*/ 1749 w 10000"/>
              <a:gd name="connsiteY0" fmla="*/ 0 h 10000"/>
              <a:gd name="connsiteX1" fmla="*/ 2623 w 10000"/>
              <a:gd name="connsiteY1" fmla="*/ 1000 h 10000"/>
              <a:gd name="connsiteX2" fmla="*/ 3007 w 10000"/>
              <a:gd name="connsiteY2" fmla="*/ 1000 h 10000"/>
              <a:gd name="connsiteX3" fmla="*/ 3881 w 10000"/>
              <a:gd name="connsiteY3" fmla="*/ 1000 h 10000"/>
              <a:gd name="connsiteX4" fmla="*/ 4317 w 10000"/>
              <a:gd name="connsiteY4" fmla="*/ 1000 h 10000"/>
              <a:gd name="connsiteX5" fmla="*/ 6066 w 10000"/>
              <a:gd name="connsiteY5" fmla="*/ 0 h 10000"/>
              <a:gd name="connsiteX6" fmla="*/ 6939 w 10000"/>
              <a:gd name="connsiteY6" fmla="*/ 0 h 10000"/>
              <a:gd name="connsiteX7" fmla="*/ 7815 w 10000"/>
              <a:gd name="connsiteY7" fmla="*/ 1000 h 10000"/>
              <a:gd name="connsiteX8" fmla="*/ 8253 w 10000"/>
              <a:gd name="connsiteY8" fmla="*/ 1000 h 10000"/>
              <a:gd name="connsiteX9" fmla="*/ 8688 w 10000"/>
              <a:gd name="connsiteY9" fmla="*/ 1996 h 10000"/>
              <a:gd name="connsiteX10" fmla="*/ 9125 w 10000"/>
              <a:gd name="connsiteY10" fmla="*/ 2999 h 10000"/>
              <a:gd name="connsiteX11" fmla="*/ 9564 w 10000"/>
              <a:gd name="connsiteY11" fmla="*/ 3997 h 10000"/>
              <a:gd name="connsiteX12" fmla="*/ 10000 w 10000"/>
              <a:gd name="connsiteY12" fmla="*/ 4995 h 10000"/>
              <a:gd name="connsiteX13" fmla="*/ 10000 w 10000"/>
              <a:gd name="connsiteY13" fmla="*/ 4995 h 10000"/>
              <a:gd name="connsiteX14" fmla="*/ 9564 w 10000"/>
              <a:gd name="connsiteY14" fmla="*/ 6000 h 10000"/>
              <a:gd name="connsiteX15" fmla="*/ 9564 w 10000"/>
              <a:gd name="connsiteY15" fmla="*/ 7000 h 10000"/>
              <a:gd name="connsiteX16" fmla="*/ 8688 w 10000"/>
              <a:gd name="connsiteY16" fmla="*/ 8002 h 10000"/>
              <a:gd name="connsiteX17" fmla="*/ 8253 w 10000"/>
              <a:gd name="connsiteY17" fmla="*/ 8993 h 10000"/>
              <a:gd name="connsiteX18" fmla="*/ 6939 w 10000"/>
              <a:gd name="connsiteY18" fmla="*/ 10000 h 10000"/>
              <a:gd name="connsiteX19" fmla="*/ 6066 w 10000"/>
              <a:gd name="connsiteY19" fmla="*/ 10000 h 10000"/>
              <a:gd name="connsiteX20" fmla="*/ 5191 w 10000"/>
              <a:gd name="connsiteY20" fmla="*/ 10000 h 10000"/>
              <a:gd name="connsiteX21" fmla="*/ 3881 w 10000"/>
              <a:gd name="connsiteY21" fmla="*/ 10000 h 10000"/>
              <a:gd name="connsiteX22" fmla="*/ 2623 w 10000"/>
              <a:gd name="connsiteY22" fmla="*/ 10000 h 10000"/>
              <a:gd name="connsiteX23" fmla="*/ 1749 w 10000"/>
              <a:gd name="connsiteY23" fmla="*/ 8993 h 10000"/>
              <a:gd name="connsiteX24" fmla="*/ 876 w 10000"/>
              <a:gd name="connsiteY24" fmla="*/ 8002 h 10000"/>
              <a:gd name="connsiteX25" fmla="*/ 437 w 10000"/>
              <a:gd name="connsiteY25" fmla="*/ 7000 h 10000"/>
              <a:gd name="connsiteX26" fmla="*/ 0 w 10000"/>
              <a:gd name="connsiteY26" fmla="*/ 4995 h 10000"/>
              <a:gd name="connsiteX0" fmla="*/ 2623 w 10000"/>
              <a:gd name="connsiteY0" fmla="*/ 1000 h 10000"/>
              <a:gd name="connsiteX1" fmla="*/ 3007 w 10000"/>
              <a:gd name="connsiteY1" fmla="*/ 1000 h 10000"/>
              <a:gd name="connsiteX2" fmla="*/ 3881 w 10000"/>
              <a:gd name="connsiteY2" fmla="*/ 1000 h 10000"/>
              <a:gd name="connsiteX3" fmla="*/ 4317 w 10000"/>
              <a:gd name="connsiteY3" fmla="*/ 1000 h 10000"/>
              <a:gd name="connsiteX4" fmla="*/ 6066 w 10000"/>
              <a:gd name="connsiteY4" fmla="*/ 0 h 10000"/>
              <a:gd name="connsiteX5" fmla="*/ 6939 w 10000"/>
              <a:gd name="connsiteY5" fmla="*/ 0 h 10000"/>
              <a:gd name="connsiteX6" fmla="*/ 7815 w 10000"/>
              <a:gd name="connsiteY6" fmla="*/ 1000 h 10000"/>
              <a:gd name="connsiteX7" fmla="*/ 8253 w 10000"/>
              <a:gd name="connsiteY7" fmla="*/ 1000 h 10000"/>
              <a:gd name="connsiteX8" fmla="*/ 8688 w 10000"/>
              <a:gd name="connsiteY8" fmla="*/ 1996 h 10000"/>
              <a:gd name="connsiteX9" fmla="*/ 9125 w 10000"/>
              <a:gd name="connsiteY9" fmla="*/ 2999 h 10000"/>
              <a:gd name="connsiteX10" fmla="*/ 9564 w 10000"/>
              <a:gd name="connsiteY10" fmla="*/ 3997 h 10000"/>
              <a:gd name="connsiteX11" fmla="*/ 10000 w 10000"/>
              <a:gd name="connsiteY11" fmla="*/ 4995 h 10000"/>
              <a:gd name="connsiteX12" fmla="*/ 10000 w 10000"/>
              <a:gd name="connsiteY12" fmla="*/ 4995 h 10000"/>
              <a:gd name="connsiteX13" fmla="*/ 9564 w 10000"/>
              <a:gd name="connsiteY13" fmla="*/ 6000 h 10000"/>
              <a:gd name="connsiteX14" fmla="*/ 9564 w 10000"/>
              <a:gd name="connsiteY14" fmla="*/ 7000 h 10000"/>
              <a:gd name="connsiteX15" fmla="*/ 8688 w 10000"/>
              <a:gd name="connsiteY15" fmla="*/ 8002 h 10000"/>
              <a:gd name="connsiteX16" fmla="*/ 8253 w 10000"/>
              <a:gd name="connsiteY16" fmla="*/ 8993 h 10000"/>
              <a:gd name="connsiteX17" fmla="*/ 6939 w 10000"/>
              <a:gd name="connsiteY17" fmla="*/ 10000 h 10000"/>
              <a:gd name="connsiteX18" fmla="*/ 6066 w 10000"/>
              <a:gd name="connsiteY18" fmla="*/ 10000 h 10000"/>
              <a:gd name="connsiteX19" fmla="*/ 5191 w 10000"/>
              <a:gd name="connsiteY19" fmla="*/ 10000 h 10000"/>
              <a:gd name="connsiteX20" fmla="*/ 3881 w 10000"/>
              <a:gd name="connsiteY20" fmla="*/ 10000 h 10000"/>
              <a:gd name="connsiteX21" fmla="*/ 2623 w 10000"/>
              <a:gd name="connsiteY21" fmla="*/ 10000 h 10000"/>
              <a:gd name="connsiteX22" fmla="*/ 1749 w 10000"/>
              <a:gd name="connsiteY22" fmla="*/ 8993 h 10000"/>
              <a:gd name="connsiteX23" fmla="*/ 876 w 10000"/>
              <a:gd name="connsiteY23" fmla="*/ 8002 h 10000"/>
              <a:gd name="connsiteX24" fmla="*/ 437 w 10000"/>
              <a:gd name="connsiteY24" fmla="*/ 7000 h 10000"/>
              <a:gd name="connsiteX25" fmla="*/ 0 w 10000"/>
              <a:gd name="connsiteY25" fmla="*/ 4995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0000" h="10000">
                <a:moveTo>
                  <a:pt x="2623" y="1000"/>
                </a:moveTo>
                <a:lnTo>
                  <a:pt x="3007" y="1000"/>
                </a:lnTo>
                <a:lnTo>
                  <a:pt x="3881" y="1000"/>
                </a:lnTo>
                <a:lnTo>
                  <a:pt x="4317" y="1000"/>
                </a:lnTo>
                <a:lnTo>
                  <a:pt x="6066" y="0"/>
                </a:lnTo>
                <a:lnTo>
                  <a:pt x="6939" y="0"/>
                </a:lnTo>
                <a:lnTo>
                  <a:pt x="7815" y="1000"/>
                </a:lnTo>
                <a:lnTo>
                  <a:pt x="8253" y="1000"/>
                </a:lnTo>
                <a:lnTo>
                  <a:pt x="8688" y="1996"/>
                </a:lnTo>
                <a:lnTo>
                  <a:pt x="9125" y="2999"/>
                </a:lnTo>
                <a:lnTo>
                  <a:pt x="9564" y="3997"/>
                </a:lnTo>
                <a:lnTo>
                  <a:pt x="10000" y="4995"/>
                </a:lnTo>
                <a:lnTo>
                  <a:pt x="10000" y="4995"/>
                </a:lnTo>
                <a:lnTo>
                  <a:pt x="9564" y="6000"/>
                </a:lnTo>
                <a:lnTo>
                  <a:pt x="9564" y="7000"/>
                </a:lnTo>
                <a:lnTo>
                  <a:pt x="8688" y="8002"/>
                </a:lnTo>
                <a:lnTo>
                  <a:pt x="8253" y="8993"/>
                </a:lnTo>
                <a:lnTo>
                  <a:pt x="6939" y="10000"/>
                </a:lnTo>
                <a:lnTo>
                  <a:pt x="6066" y="10000"/>
                </a:lnTo>
                <a:lnTo>
                  <a:pt x="5191" y="10000"/>
                </a:lnTo>
                <a:lnTo>
                  <a:pt x="3881" y="10000"/>
                </a:lnTo>
                <a:lnTo>
                  <a:pt x="2623" y="10000"/>
                </a:lnTo>
                <a:lnTo>
                  <a:pt x="1749" y="8993"/>
                </a:lnTo>
                <a:lnTo>
                  <a:pt x="876" y="8002"/>
                </a:lnTo>
                <a:lnTo>
                  <a:pt x="437" y="7000"/>
                </a:lnTo>
                <a:cubicBezTo>
                  <a:pt x="291" y="6332"/>
                  <a:pt x="146" y="5663"/>
                  <a:pt x="0" y="4995"/>
                </a:cubicBez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29" name="Freeform 43"/>
          <p:cNvSpPr>
            <a:spLocks/>
          </p:cNvSpPr>
          <p:nvPr/>
        </p:nvSpPr>
        <p:spPr bwMode="auto">
          <a:xfrm>
            <a:off x="2454275" y="3238500"/>
            <a:ext cx="127000" cy="466725"/>
          </a:xfrm>
          <a:custGeom>
            <a:avLst/>
            <a:gdLst>
              <a:gd name="connsiteX0" fmla="*/ 2977 w 10000"/>
              <a:gd name="connsiteY0" fmla="*/ 2126 h 10000"/>
              <a:gd name="connsiteX1" fmla="*/ 2977 w 10000"/>
              <a:gd name="connsiteY1" fmla="*/ 2844 h 10000"/>
              <a:gd name="connsiteX2" fmla="*/ 2605 w 10000"/>
              <a:gd name="connsiteY2" fmla="*/ 3323 h 10000"/>
              <a:gd name="connsiteX3" fmla="*/ 2605 w 10000"/>
              <a:gd name="connsiteY3" fmla="*/ 3802 h 10000"/>
              <a:gd name="connsiteX4" fmla="*/ 2605 w 10000"/>
              <a:gd name="connsiteY4" fmla="*/ 5000 h 10000"/>
              <a:gd name="connsiteX5" fmla="*/ 2605 w 10000"/>
              <a:gd name="connsiteY5" fmla="*/ 6198 h 10000"/>
              <a:gd name="connsiteX6" fmla="*/ 2605 w 10000"/>
              <a:gd name="connsiteY6" fmla="*/ 6647 h 10000"/>
              <a:gd name="connsiteX7" fmla="*/ 2977 w 10000"/>
              <a:gd name="connsiteY7" fmla="*/ 7126 h 10000"/>
              <a:gd name="connsiteX8" fmla="*/ 2977 w 10000"/>
              <a:gd name="connsiteY8" fmla="*/ 7605 h 10000"/>
              <a:gd name="connsiteX9" fmla="*/ 3349 w 10000"/>
              <a:gd name="connsiteY9" fmla="*/ 7605 h 10000"/>
              <a:gd name="connsiteX10" fmla="*/ 3721 w 10000"/>
              <a:gd name="connsiteY10" fmla="*/ 7844 h 10000"/>
              <a:gd name="connsiteX11" fmla="*/ 4047 w 10000"/>
              <a:gd name="connsiteY11" fmla="*/ 7844 h 10000"/>
              <a:gd name="connsiteX12" fmla="*/ 4791 w 10000"/>
              <a:gd name="connsiteY12" fmla="*/ 7844 h 10000"/>
              <a:gd name="connsiteX13" fmla="*/ 5163 w 10000"/>
              <a:gd name="connsiteY13" fmla="*/ 7844 h 10000"/>
              <a:gd name="connsiteX14" fmla="*/ 6651 w 10000"/>
              <a:gd name="connsiteY14" fmla="*/ 7605 h 10000"/>
              <a:gd name="connsiteX15" fmla="*/ 7395 w 10000"/>
              <a:gd name="connsiteY15" fmla="*/ 7605 h 10000"/>
              <a:gd name="connsiteX16" fmla="*/ 8140 w 10000"/>
              <a:gd name="connsiteY16" fmla="*/ 7844 h 10000"/>
              <a:gd name="connsiteX17" fmla="*/ 8512 w 10000"/>
              <a:gd name="connsiteY17" fmla="*/ 7844 h 10000"/>
              <a:gd name="connsiteX18" fmla="*/ 8884 w 10000"/>
              <a:gd name="connsiteY18" fmla="*/ 8084 h 10000"/>
              <a:gd name="connsiteX19" fmla="*/ 9256 w 10000"/>
              <a:gd name="connsiteY19" fmla="*/ 8323 h 10000"/>
              <a:gd name="connsiteX20" fmla="*/ 9628 w 10000"/>
              <a:gd name="connsiteY20" fmla="*/ 8563 h 10000"/>
              <a:gd name="connsiteX21" fmla="*/ 10000 w 10000"/>
              <a:gd name="connsiteY21" fmla="*/ 8802 h 10000"/>
              <a:gd name="connsiteX22" fmla="*/ 10000 w 10000"/>
              <a:gd name="connsiteY22" fmla="*/ 8802 h 10000"/>
              <a:gd name="connsiteX23" fmla="*/ 9628 w 10000"/>
              <a:gd name="connsiteY23" fmla="*/ 9281 h 10000"/>
              <a:gd name="connsiteX24" fmla="*/ 8884 w 10000"/>
              <a:gd name="connsiteY24" fmla="*/ 9521 h 10000"/>
              <a:gd name="connsiteX25" fmla="*/ 8512 w 10000"/>
              <a:gd name="connsiteY25" fmla="*/ 9760 h 10000"/>
              <a:gd name="connsiteX26" fmla="*/ 7395 w 10000"/>
              <a:gd name="connsiteY26" fmla="*/ 10000 h 10000"/>
              <a:gd name="connsiteX27" fmla="*/ 6651 w 10000"/>
              <a:gd name="connsiteY27" fmla="*/ 10000 h 10000"/>
              <a:gd name="connsiteX28" fmla="*/ 5907 w 10000"/>
              <a:gd name="connsiteY28" fmla="*/ 10000 h 10000"/>
              <a:gd name="connsiteX29" fmla="*/ 4791 w 10000"/>
              <a:gd name="connsiteY29" fmla="*/ 10000 h 10000"/>
              <a:gd name="connsiteX30" fmla="*/ 3721 w 10000"/>
              <a:gd name="connsiteY30" fmla="*/ 10000 h 10000"/>
              <a:gd name="connsiteX31" fmla="*/ 2977 w 10000"/>
              <a:gd name="connsiteY31" fmla="*/ 9760 h 10000"/>
              <a:gd name="connsiteX32" fmla="*/ 2233 w 10000"/>
              <a:gd name="connsiteY32" fmla="*/ 9521 h 10000"/>
              <a:gd name="connsiteX33" fmla="*/ 1860 w 10000"/>
              <a:gd name="connsiteY33" fmla="*/ 9281 h 10000"/>
              <a:gd name="connsiteX34" fmla="*/ 1488 w 10000"/>
              <a:gd name="connsiteY34" fmla="*/ 8802 h 10000"/>
              <a:gd name="connsiteX35" fmla="*/ 1116 w 10000"/>
              <a:gd name="connsiteY35" fmla="*/ 8323 h 10000"/>
              <a:gd name="connsiteX36" fmla="*/ 744 w 10000"/>
              <a:gd name="connsiteY36" fmla="*/ 7365 h 10000"/>
              <a:gd name="connsiteX37" fmla="*/ 744 w 10000"/>
              <a:gd name="connsiteY37" fmla="*/ 6647 h 10000"/>
              <a:gd name="connsiteX38" fmla="*/ 744 w 10000"/>
              <a:gd name="connsiteY38" fmla="*/ 5958 h 10000"/>
              <a:gd name="connsiteX39" fmla="*/ 372 w 10000"/>
              <a:gd name="connsiteY39" fmla="*/ 5479 h 10000"/>
              <a:gd name="connsiteX40" fmla="*/ 372 w 10000"/>
              <a:gd name="connsiteY40" fmla="*/ 4760 h 10000"/>
              <a:gd name="connsiteX41" fmla="*/ 372 w 10000"/>
              <a:gd name="connsiteY41" fmla="*/ 4042 h 10000"/>
              <a:gd name="connsiteX42" fmla="*/ 372 w 10000"/>
              <a:gd name="connsiteY42" fmla="*/ 3084 h 10000"/>
              <a:gd name="connsiteX43" fmla="*/ 372 w 10000"/>
              <a:gd name="connsiteY43" fmla="*/ 2126 h 10000"/>
              <a:gd name="connsiteX44" fmla="*/ 372 w 10000"/>
              <a:gd name="connsiteY44" fmla="*/ 1168 h 10000"/>
              <a:gd name="connsiteX45" fmla="*/ 0 w 10000"/>
              <a:gd name="connsiteY45" fmla="*/ 0 h 10000"/>
              <a:gd name="connsiteX46" fmla="*/ 744 w 10000"/>
              <a:gd name="connsiteY46" fmla="*/ 479 h 10000"/>
              <a:gd name="connsiteX47" fmla="*/ 1488 w 10000"/>
              <a:gd name="connsiteY47" fmla="*/ 689 h 10000"/>
              <a:gd name="connsiteX48" fmla="*/ 1860 w 10000"/>
              <a:gd name="connsiteY48" fmla="*/ 928 h 10000"/>
              <a:gd name="connsiteX49" fmla="*/ 2233 w 10000"/>
              <a:gd name="connsiteY49" fmla="*/ 1407 h 10000"/>
              <a:gd name="connsiteX50" fmla="*/ 2605 w 10000"/>
              <a:gd name="connsiteY50" fmla="*/ 1886 h 10000"/>
              <a:gd name="connsiteX51" fmla="*/ 2977 w 10000"/>
              <a:gd name="connsiteY51" fmla="*/ 2126 h 10000"/>
              <a:gd name="connsiteX52" fmla="*/ 2977 w 10000"/>
              <a:gd name="connsiteY52" fmla="*/ 2126 h 10000"/>
              <a:gd name="connsiteX0" fmla="*/ 2977 w 10000"/>
              <a:gd name="connsiteY0" fmla="*/ 2126 h 10000"/>
              <a:gd name="connsiteX1" fmla="*/ 2977 w 10000"/>
              <a:gd name="connsiteY1" fmla="*/ 2844 h 10000"/>
              <a:gd name="connsiteX2" fmla="*/ 2605 w 10000"/>
              <a:gd name="connsiteY2" fmla="*/ 3323 h 10000"/>
              <a:gd name="connsiteX3" fmla="*/ 2605 w 10000"/>
              <a:gd name="connsiteY3" fmla="*/ 3802 h 10000"/>
              <a:gd name="connsiteX4" fmla="*/ 2605 w 10000"/>
              <a:gd name="connsiteY4" fmla="*/ 5000 h 10000"/>
              <a:gd name="connsiteX5" fmla="*/ 2605 w 10000"/>
              <a:gd name="connsiteY5" fmla="*/ 6198 h 10000"/>
              <a:gd name="connsiteX6" fmla="*/ 2605 w 10000"/>
              <a:gd name="connsiteY6" fmla="*/ 6647 h 10000"/>
              <a:gd name="connsiteX7" fmla="*/ 2977 w 10000"/>
              <a:gd name="connsiteY7" fmla="*/ 7126 h 10000"/>
              <a:gd name="connsiteX8" fmla="*/ 2977 w 10000"/>
              <a:gd name="connsiteY8" fmla="*/ 7605 h 10000"/>
              <a:gd name="connsiteX9" fmla="*/ 3349 w 10000"/>
              <a:gd name="connsiteY9" fmla="*/ 7605 h 10000"/>
              <a:gd name="connsiteX10" fmla="*/ 3721 w 10000"/>
              <a:gd name="connsiteY10" fmla="*/ 7844 h 10000"/>
              <a:gd name="connsiteX11" fmla="*/ 4047 w 10000"/>
              <a:gd name="connsiteY11" fmla="*/ 7844 h 10000"/>
              <a:gd name="connsiteX12" fmla="*/ 4791 w 10000"/>
              <a:gd name="connsiteY12" fmla="*/ 7844 h 10000"/>
              <a:gd name="connsiteX13" fmla="*/ 5163 w 10000"/>
              <a:gd name="connsiteY13" fmla="*/ 7844 h 10000"/>
              <a:gd name="connsiteX14" fmla="*/ 6651 w 10000"/>
              <a:gd name="connsiteY14" fmla="*/ 7605 h 10000"/>
              <a:gd name="connsiteX15" fmla="*/ 7395 w 10000"/>
              <a:gd name="connsiteY15" fmla="*/ 7605 h 10000"/>
              <a:gd name="connsiteX16" fmla="*/ 8140 w 10000"/>
              <a:gd name="connsiteY16" fmla="*/ 7844 h 10000"/>
              <a:gd name="connsiteX17" fmla="*/ 8512 w 10000"/>
              <a:gd name="connsiteY17" fmla="*/ 7844 h 10000"/>
              <a:gd name="connsiteX18" fmla="*/ 8884 w 10000"/>
              <a:gd name="connsiteY18" fmla="*/ 8084 h 10000"/>
              <a:gd name="connsiteX19" fmla="*/ 9256 w 10000"/>
              <a:gd name="connsiteY19" fmla="*/ 8323 h 10000"/>
              <a:gd name="connsiteX20" fmla="*/ 10000 w 10000"/>
              <a:gd name="connsiteY20" fmla="*/ 8802 h 10000"/>
              <a:gd name="connsiteX21" fmla="*/ 10000 w 10000"/>
              <a:gd name="connsiteY21" fmla="*/ 8802 h 10000"/>
              <a:gd name="connsiteX22" fmla="*/ 9628 w 10000"/>
              <a:gd name="connsiteY22" fmla="*/ 9281 h 10000"/>
              <a:gd name="connsiteX23" fmla="*/ 8884 w 10000"/>
              <a:gd name="connsiteY23" fmla="*/ 9521 h 10000"/>
              <a:gd name="connsiteX24" fmla="*/ 8512 w 10000"/>
              <a:gd name="connsiteY24" fmla="*/ 9760 h 10000"/>
              <a:gd name="connsiteX25" fmla="*/ 7395 w 10000"/>
              <a:gd name="connsiteY25" fmla="*/ 10000 h 10000"/>
              <a:gd name="connsiteX26" fmla="*/ 6651 w 10000"/>
              <a:gd name="connsiteY26" fmla="*/ 10000 h 10000"/>
              <a:gd name="connsiteX27" fmla="*/ 5907 w 10000"/>
              <a:gd name="connsiteY27" fmla="*/ 10000 h 10000"/>
              <a:gd name="connsiteX28" fmla="*/ 4791 w 10000"/>
              <a:gd name="connsiteY28" fmla="*/ 10000 h 10000"/>
              <a:gd name="connsiteX29" fmla="*/ 3721 w 10000"/>
              <a:gd name="connsiteY29" fmla="*/ 10000 h 10000"/>
              <a:gd name="connsiteX30" fmla="*/ 2977 w 10000"/>
              <a:gd name="connsiteY30" fmla="*/ 9760 h 10000"/>
              <a:gd name="connsiteX31" fmla="*/ 2233 w 10000"/>
              <a:gd name="connsiteY31" fmla="*/ 9521 h 10000"/>
              <a:gd name="connsiteX32" fmla="*/ 1860 w 10000"/>
              <a:gd name="connsiteY32" fmla="*/ 9281 h 10000"/>
              <a:gd name="connsiteX33" fmla="*/ 1488 w 10000"/>
              <a:gd name="connsiteY33" fmla="*/ 8802 h 10000"/>
              <a:gd name="connsiteX34" fmla="*/ 1116 w 10000"/>
              <a:gd name="connsiteY34" fmla="*/ 8323 h 10000"/>
              <a:gd name="connsiteX35" fmla="*/ 744 w 10000"/>
              <a:gd name="connsiteY35" fmla="*/ 7365 h 10000"/>
              <a:gd name="connsiteX36" fmla="*/ 744 w 10000"/>
              <a:gd name="connsiteY36" fmla="*/ 6647 h 10000"/>
              <a:gd name="connsiteX37" fmla="*/ 744 w 10000"/>
              <a:gd name="connsiteY37" fmla="*/ 5958 h 10000"/>
              <a:gd name="connsiteX38" fmla="*/ 372 w 10000"/>
              <a:gd name="connsiteY38" fmla="*/ 5479 h 10000"/>
              <a:gd name="connsiteX39" fmla="*/ 372 w 10000"/>
              <a:gd name="connsiteY39" fmla="*/ 4760 h 10000"/>
              <a:gd name="connsiteX40" fmla="*/ 372 w 10000"/>
              <a:gd name="connsiteY40" fmla="*/ 4042 h 10000"/>
              <a:gd name="connsiteX41" fmla="*/ 372 w 10000"/>
              <a:gd name="connsiteY41" fmla="*/ 3084 h 10000"/>
              <a:gd name="connsiteX42" fmla="*/ 372 w 10000"/>
              <a:gd name="connsiteY42" fmla="*/ 2126 h 10000"/>
              <a:gd name="connsiteX43" fmla="*/ 372 w 10000"/>
              <a:gd name="connsiteY43" fmla="*/ 1168 h 10000"/>
              <a:gd name="connsiteX44" fmla="*/ 0 w 10000"/>
              <a:gd name="connsiteY44" fmla="*/ 0 h 10000"/>
              <a:gd name="connsiteX45" fmla="*/ 744 w 10000"/>
              <a:gd name="connsiteY45" fmla="*/ 479 h 10000"/>
              <a:gd name="connsiteX46" fmla="*/ 1488 w 10000"/>
              <a:gd name="connsiteY46" fmla="*/ 689 h 10000"/>
              <a:gd name="connsiteX47" fmla="*/ 1860 w 10000"/>
              <a:gd name="connsiteY47" fmla="*/ 928 h 10000"/>
              <a:gd name="connsiteX48" fmla="*/ 2233 w 10000"/>
              <a:gd name="connsiteY48" fmla="*/ 1407 h 10000"/>
              <a:gd name="connsiteX49" fmla="*/ 2605 w 10000"/>
              <a:gd name="connsiteY49" fmla="*/ 1886 h 10000"/>
              <a:gd name="connsiteX50" fmla="*/ 2977 w 10000"/>
              <a:gd name="connsiteY50" fmla="*/ 2126 h 10000"/>
              <a:gd name="connsiteX51" fmla="*/ 2977 w 10000"/>
              <a:gd name="connsiteY51" fmla="*/ 2126 h 10000"/>
              <a:gd name="connsiteX0" fmla="*/ 2977 w 10000"/>
              <a:gd name="connsiteY0" fmla="*/ 2126 h 10000"/>
              <a:gd name="connsiteX1" fmla="*/ 2977 w 10000"/>
              <a:gd name="connsiteY1" fmla="*/ 2844 h 10000"/>
              <a:gd name="connsiteX2" fmla="*/ 2605 w 10000"/>
              <a:gd name="connsiteY2" fmla="*/ 3323 h 10000"/>
              <a:gd name="connsiteX3" fmla="*/ 2605 w 10000"/>
              <a:gd name="connsiteY3" fmla="*/ 3802 h 10000"/>
              <a:gd name="connsiteX4" fmla="*/ 2605 w 10000"/>
              <a:gd name="connsiteY4" fmla="*/ 5000 h 10000"/>
              <a:gd name="connsiteX5" fmla="*/ 2605 w 10000"/>
              <a:gd name="connsiteY5" fmla="*/ 6198 h 10000"/>
              <a:gd name="connsiteX6" fmla="*/ 2605 w 10000"/>
              <a:gd name="connsiteY6" fmla="*/ 6647 h 10000"/>
              <a:gd name="connsiteX7" fmla="*/ 2977 w 10000"/>
              <a:gd name="connsiteY7" fmla="*/ 7126 h 10000"/>
              <a:gd name="connsiteX8" fmla="*/ 2977 w 10000"/>
              <a:gd name="connsiteY8" fmla="*/ 7605 h 10000"/>
              <a:gd name="connsiteX9" fmla="*/ 3349 w 10000"/>
              <a:gd name="connsiteY9" fmla="*/ 7605 h 10000"/>
              <a:gd name="connsiteX10" fmla="*/ 3721 w 10000"/>
              <a:gd name="connsiteY10" fmla="*/ 7844 h 10000"/>
              <a:gd name="connsiteX11" fmla="*/ 4047 w 10000"/>
              <a:gd name="connsiteY11" fmla="*/ 7844 h 10000"/>
              <a:gd name="connsiteX12" fmla="*/ 4791 w 10000"/>
              <a:gd name="connsiteY12" fmla="*/ 7844 h 10000"/>
              <a:gd name="connsiteX13" fmla="*/ 5163 w 10000"/>
              <a:gd name="connsiteY13" fmla="*/ 7844 h 10000"/>
              <a:gd name="connsiteX14" fmla="*/ 6651 w 10000"/>
              <a:gd name="connsiteY14" fmla="*/ 7605 h 10000"/>
              <a:gd name="connsiteX15" fmla="*/ 7395 w 10000"/>
              <a:gd name="connsiteY15" fmla="*/ 7605 h 10000"/>
              <a:gd name="connsiteX16" fmla="*/ 8140 w 10000"/>
              <a:gd name="connsiteY16" fmla="*/ 7844 h 10000"/>
              <a:gd name="connsiteX17" fmla="*/ 8512 w 10000"/>
              <a:gd name="connsiteY17" fmla="*/ 7844 h 10000"/>
              <a:gd name="connsiteX18" fmla="*/ 8884 w 10000"/>
              <a:gd name="connsiteY18" fmla="*/ 8084 h 10000"/>
              <a:gd name="connsiteX19" fmla="*/ 10000 w 10000"/>
              <a:gd name="connsiteY19" fmla="*/ 8802 h 10000"/>
              <a:gd name="connsiteX20" fmla="*/ 10000 w 10000"/>
              <a:gd name="connsiteY20" fmla="*/ 8802 h 10000"/>
              <a:gd name="connsiteX21" fmla="*/ 9628 w 10000"/>
              <a:gd name="connsiteY21" fmla="*/ 9281 h 10000"/>
              <a:gd name="connsiteX22" fmla="*/ 8884 w 10000"/>
              <a:gd name="connsiteY22" fmla="*/ 9521 h 10000"/>
              <a:gd name="connsiteX23" fmla="*/ 8512 w 10000"/>
              <a:gd name="connsiteY23" fmla="*/ 9760 h 10000"/>
              <a:gd name="connsiteX24" fmla="*/ 7395 w 10000"/>
              <a:gd name="connsiteY24" fmla="*/ 10000 h 10000"/>
              <a:gd name="connsiteX25" fmla="*/ 6651 w 10000"/>
              <a:gd name="connsiteY25" fmla="*/ 10000 h 10000"/>
              <a:gd name="connsiteX26" fmla="*/ 5907 w 10000"/>
              <a:gd name="connsiteY26" fmla="*/ 10000 h 10000"/>
              <a:gd name="connsiteX27" fmla="*/ 4791 w 10000"/>
              <a:gd name="connsiteY27" fmla="*/ 10000 h 10000"/>
              <a:gd name="connsiteX28" fmla="*/ 3721 w 10000"/>
              <a:gd name="connsiteY28" fmla="*/ 10000 h 10000"/>
              <a:gd name="connsiteX29" fmla="*/ 2977 w 10000"/>
              <a:gd name="connsiteY29" fmla="*/ 9760 h 10000"/>
              <a:gd name="connsiteX30" fmla="*/ 2233 w 10000"/>
              <a:gd name="connsiteY30" fmla="*/ 9521 h 10000"/>
              <a:gd name="connsiteX31" fmla="*/ 1860 w 10000"/>
              <a:gd name="connsiteY31" fmla="*/ 9281 h 10000"/>
              <a:gd name="connsiteX32" fmla="*/ 1488 w 10000"/>
              <a:gd name="connsiteY32" fmla="*/ 8802 h 10000"/>
              <a:gd name="connsiteX33" fmla="*/ 1116 w 10000"/>
              <a:gd name="connsiteY33" fmla="*/ 8323 h 10000"/>
              <a:gd name="connsiteX34" fmla="*/ 744 w 10000"/>
              <a:gd name="connsiteY34" fmla="*/ 7365 h 10000"/>
              <a:gd name="connsiteX35" fmla="*/ 744 w 10000"/>
              <a:gd name="connsiteY35" fmla="*/ 6647 h 10000"/>
              <a:gd name="connsiteX36" fmla="*/ 744 w 10000"/>
              <a:gd name="connsiteY36" fmla="*/ 5958 h 10000"/>
              <a:gd name="connsiteX37" fmla="*/ 372 w 10000"/>
              <a:gd name="connsiteY37" fmla="*/ 5479 h 10000"/>
              <a:gd name="connsiteX38" fmla="*/ 372 w 10000"/>
              <a:gd name="connsiteY38" fmla="*/ 4760 h 10000"/>
              <a:gd name="connsiteX39" fmla="*/ 372 w 10000"/>
              <a:gd name="connsiteY39" fmla="*/ 4042 h 10000"/>
              <a:gd name="connsiteX40" fmla="*/ 372 w 10000"/>
              <a:gd name="connsiteY40" fmla="*/ 3084 h 10000"/>
              <a:gd name="connsiteX41" fmla="*/ 372 w 10000"/>
              <a:gd name="connsiteY41" fmla="*/ 2126 h 10000"/>
              <a:gd name="connsiteX42" fmla="*/ 372 w 10000"/>
              <a:gd name="connsiteY42" fmla="*/ 1168 h 10000"/>
              <a:gd name="connsiteX43" fmla="*/ 0 w 10000"/>
              <a:gd name="connsiteY43" fmla="*/ 0 h 10000"/>
              <a:gd name="connsiteX44" fmla="*/ 744 w 10000"/>
              <a:gd name="connsiteY44" fmla="*/ 479 h 10000"/>
              <a:gd name="connsiteX45" fmla="*/ 1488 w 10000"/>
              <a:gd name="connsiteY45" fmla="*/ 689 h 10000"/>
              <a:gd name="connsiteX46" fmla="*/ 1860 w 10000"/>
              <a:gd name="connsiteY46" fmla="*/ 928 h 10000"/>
              <a:gd name="connsiteX47" fmla="*/ 2233 w 10000"/>
              <a:gd name="connsiteY47" fmla="*/ 1407 h 10000"/>
              <a:gd name="connsiteX48" fmla="*/ 2605 w 10000"/>
              <a:gd name="connsiteY48" fmla="*/ 1886 h 10000"/>
              <a:gd name="connsiteX49" fmla="*/ 2977 w 10000"/>
              <a:gd name="connsiteY49" fmla="*/ 2126 h 10000"/>
              <a:gd name="connsiteX50" fmla="*/ 2977 w 10000"/>
              <a:gd name="connsiteY50" fmla="*/ 2126 h 10000"/>
              <a:gd name="connsiteX0" fmla="*/ 2977 w 10000"/>
              <a:gd name="connsiteY0" fmla="*/ 2126 h 10000"/>
              <a:gd name="connsiteX1" fmla="*/ 2977 w 10000"/>
              <a:gd name="connsiteY1" fmla="*/ 2844 h 10000"/>
              <a:gd name="connsiteX2" fmla="*/ 2605 w 10000"/>
              <a:gd name="connsiteY2" fmla="*/ 3323 h 10000"/>
              <a:gd name="connsiteX3" fmla="*/ 2605 w 10000"/>
              <a:gd name="connsiteY3" fmla="*/ 3802 h 10000"/>
              <a:gd name="connsiteX4" fmla="*/ 2605 w 10000"/>
              <a:gd name="connsiteY4" fmla="*/ 5000 h 10000"/>
              <a:gd name="connsiteX5" fmla="*/ 2605 w 10000"/>
              <a:gd name="connsiteY5" fmla="*/ 6198 h 10000"/>
              <a:gd name="connsiteX6" fmla="*/ 2605 w 10000"/>
              <a:gd name="connsiteY6" fmla="*/ 6647 h 10000"/>
              <a:gd name="connsiteX7" fmla="*/ 2977 w 10000"/>
              <a:gd name="connsiteY7" fmla="*/ 7126 h 10000"/>
              <a:gd name="connsiteX8" fmla="*/ 2977 w 10000"/>
              <a:gd name="connsiteY8" fmla="*/ 7605 h 10000"/>
              <a:gd name="connsiteX9" fmla="*/ 3349 w 10000"/>
              <a:gd name="connsiteY9" fmla="*/ 7605 h 10000"/>
              <a:gd name="connsiteX10" fmla="*/ 3721 w 10000"/>
              <a:gd name="connsiteY10" fmla="*/ 7844 h 10000"/>
              <a:gd name="connsiteX11" fmla="*/ 4047 w 10000"/>
              <a:gd name="connsiteY11" fmla="*/ 7844 h 10000"/>
              <a:gd name="connsiteX12" fmla="*/ 4791 w 10000"/>
              <a:gd name="connsiteY12" fmla="*/ 7844 h 10000"/>
              <a:gd name="connsiteX13" fmla="*/ 5163 w 10000"/>
              <a:gd name="connsiteY13" fmla="*/ 7844 h 10000"/>
              <a:gd name="connsiteX14" fmla="*/ 6651 w 10000"/>
              <a:gd name="connsiteY14" fmla="*/ 7605 h 10000"/>
              <a:gd name="connsiteX15" fmla="*/ 7395 w 10000"/>
              <a:gd name="connsiteY15" fmla="*/ 7605 h 10000"/>
              <a:gd name="connsiteX16" fmla="*/ 8140 w 10000"/>
              <a:gd name="connsiteY16" fmla="*/ 7844 h 10000"/>
              <a:gd name="connsiteX17" fmla="*/ 8512 w 10000"/>
              <a:gd name="connsiteY17" fmla="*/ 7844 h 10000"/>
              <a:gd name="connsiteX18" fmla="*/ 10000 w 10000"/>
              <a:gd name="connsiteY18" fmla="*/ 8802 h 10000"/>
              <a:gd name="connsiteX19" fmla="*/ 10000 w 10000"/>
              <a:gd name="connsiteY19" fmla="*/ 8802 h 10000"/>
              <a:gd name="connsiteX20" fmla="*/ 9628 w 10000"/>
              <a:gd name="connsiteY20" fmla="*/ 9281 h 10000"/>
              <a:gd name="connsiteX21" fmla="*/ 8884 w 10000"/>
              <a:gd name="connsiteY21" fmla="*/ 9521 h 10000"/>
              <a:gd name="connsiteX22" fmla="*/ 8512 w 10000"/>
              <a:gd name="connsiteY22" fmla="*/ 9760 h 10000"/>
              <a:gd name="connsiteX23" fmla="*/ 7395 w 10000"/>
              <a:gd name="connsiteY23" fmla="*/ 10000 h 10000"/>
              <a:gd name="connsiteX24" fmla="*/ 6651 w 10000"/>
              <a:gd name="connsiteY24" fmla="*/ 10000 h 10000"/>
              <a:gd name="connsiteX25" fmla="*/ 5907 w 10000"/>
              <a:gd name="connsiteY25" fmla="*/ 10000 h 10000"/>
              <a:gd name="connsiteX26" fmla="*/ 4791 w 10000"/>
              <a:gd name="connsiteY26" fmla="*/ 10000 h 10000"/>
              <a:gd name="connsiteX27" fmla="*/ 3721 w 10000"/>
              <a:gd name="connsiteY27" fmla="*/ 10000 h 10000"/>
              <a:gd name="connsiteX28" fmla="*/ 2977 w 10000"/>
              <a:gd name="connsiteY28" fmla="*/ 9760 h 10000"/>
              <a:gd name="connsiteX29" fmla="*/ 2233 w 10000"/>
              <a:gd name="connsiteY29" fmla="*/ 9521 h 10000"/>
              <a:gd name="connsiteX30" fmla="*/ 1860 w 10000"/>
              <a:gd name="connsiteY30" fmla="*/ 9281 h 10000"/>
              <a:gd name="connsiteX31" fmla="*/ 1488 w 10000"/>
              <a:gd name="connsiteY31" fmla="*/ 8802 h 10000"/>
              <a:gd name="connsiteX32" fmla="*/ 1116 w 10000"/>
              <a:gd name="connsiteY32" fmla="*/ 8323 h 10000"/>
              <a:gd name="connsiteX33" fmla="*/ 744 w 10000"/>
              <a:gd name="connsiteY33" fmla="*/ 7365 h 10000"/>
              <a:gd name="connsiteX34" fmla="*/ 744 w 10000"/>
              <a:gd name="connsiteY34" fmla="*/ 6647 h 10000"/>
              <a:gd name="connsiteX35" fmla="*/ 744 w 10000"/>
              <a:gd name="connsiteY35" fmla="*/ 5958 h 10000"/>
              <a:gd name="connsiteX36" fmla="*/ 372 w 10000"/>
              <a:gd name="connsiteY36" fmla="*/ 5479 h 10000"/>
              <a:gd name="connsiteX37" fmla="*/ 372 w 10000"/>
              <a:gd name="connsiteY37" fmla="*/ 4760 h 10000"/>
              <a:gd name="connsiteX38" fmla="*/ 372 w 10000"/>
              <a:gd name="connsiteY38" fmla="*/ 4042 h 10000"/>
              <a:gd name="connsiteX39" fmla="*/ 372 w 10000"/>
              <a:gd name="connsiteY39" fmla="*/ 3084 h 10000"/>
              <a:gd name="connsiteX40" fmla="*/ 372 w 10000"/>
              <a:gd name="connsiteY40" fmla="*/ 2126 h 10000"/>
              <a:gd name="connsiteX41" fmla="*/ 372 w 10000"/>
              <a:gd name="connsiteY41" fmla="*/ 1168 h 10000"/>
              <a:gd name="connsiteX42" fmla="*/ 0 w 10000"/>
              <a:gd name="connsiteY42" fmla="*/ 0 h 10000"/>
              <a:gd name="connsiteX43" fmla="*/ 744 w 10000"/>
              <a:gd name="connsiteY43" fmla="*/ 479 h 10000"/>
              <a:gd name="connsiteX44" fmla="*/ 1488 w 10000"/>
              <a:gd name="connsiteY44" fmla="*/ 689 h 10000"/>
              <a:gd name="connsiteX45" fmla="*/ 1860 w 10000"/>
              <a:gd name="connsiteY45" fmla="*/ 928 h 10000"/>
              <a:gd name="connsiteX46" fmla="*/ 2233 w 10000"/>
              <a:gd name="connsiteY46" fmla="*/ 1407 h 10000"/>
              <a:gd name="connsiteX47" fmla="*/ 2605 w 10000"/>
              <a:gd name="connsiteY47" fmla="*/ 1886 h 10000"/>
              <a:gd name="connsiteX48" fmla="*/ 2977 w 10000"/>
              <a:gd name="connsiteY48" fmla="*/ 2126 h 10000"/>
              <a:gd name="connsiteX49" fmla="*/ 2977 w 10000"/>
              <a:gd name="connsiteY49" fmla="*/ 2126 h 10000"/>
              <a:gd name="connsiteX0" fmla="*/ 2977 w 10000"/>
              <a:gd name="connsiteY0" fmla="*/ 2126 h 10000"/>
              <a:gd name="connsiteX1" fmla="*/ 2977 w 10000"/>
              <a:gd name="connsiteY1" fmla="*/ 2844 h 10000"/>
              <a:gd name="connsiteX2" fmla="*/ 2605 w 10000"/>
              <a:gd name="connsiteY2" fmla="*/ 3323 h 10000"/>
              <a:gd name="connsiteX3" fmla="*/ 2605 w 10000"/>
              <a:gd name="connsiteY3" fmla="*/ 3802 h 10000"/>
              <a:gd name="connsiteX4" fmla="*/ 2605 w 10000"/>
              <a:gd name="connsiteY4" fmla="*/ 5000 h 10000"/>
              <a:gd name="connsiteX5" fmla="*/ 2605 w 10000"/>
              <a:gd name="connsiteY5" fmla="*/ 6198 h 10000"/>
              <a:gd name="connsiteX6" fmla="*/ 2605 w 10000"/>
              <a:gd name="connsiteY6" fmla="*/ 6647 h 10000"/>
              <a:gd name="connsiteX7" fmla="*/ 2977 w 10000"/>
              <a:gd name="connsiteY7" fmla="*/ 7126 h 10000"/>
              <a:gd name="connsiteX8" fmla="*/ 2977 w 10000"/>
              <a:gd name="connsiteY8" fmla="*/ 7605 h 10000"/>
              <a:gd name="connsiteX9" fmla="*/ 3349 w 10000"/>
              <a:gd name="connsiteY9" fmla="*/ 7605 h 10000"/>
              <a:gd name="connsiteX10" fmla="*/ 3721 w 10000"/>
              <a:gd name="connsiteY10" fmla="*/ 7844 h 10000"/>
              <a:gd name="connsiteX11" fmla="*/ 4047 w 10000"/>
              <a:gd name="connsiteY11" fmla="*/ 7844 h 10000"/>
              <a:gd name="connsiteX12" fmla="*/ 4791 w 10000"/>
              <a:gd name="connsiteY12" fmla="*/ 7844 h 10000"/>
              <a:gd name="connsiteX13" fmla="*/ 5163 w 10000"/>
              <a:gd name="connsiteY13" fmla="*/ 7844 h 10000"/>
              <a:gd name="connsiteX14" fmla="*/ 6651 w 10000"/>
              <a:gd name="connsiteY14" fmla="*/ 7605 h 10000"/>
              <a:gd name="connsiteX15" fmla="*/ 7395 w 10000"/>
              <a:gd name="connsiteY15" fmla="*/ 7605 h 10000"/>
              <a:gd name="connsiteX16" fmla="*/ 8512 w 10000"/>
              <a:gd name="connsiteY16" fmla="*/ 7844 h 10000"/>
              <a:gd name="connsiteX17" fmla="*/ 10000 w 10000"/>
              <a:gd name="connsiteY17" fmla="*/ 8802 h 10000"/>
              <a:gd name="connsiteX18" fmla="*/ 10000 w 10000"/>
              <a:gd name="connsiteY18" fmla="*/ 8802 h 10000"/>
              <a:gd name="connsiteX19" fmla="*/ 9628 w 10000"/>
              <a:gd name="connsiteY19" fmla="*/ 9281 h 10000"/>
              <a:gd name="connsiteX20" fmla="*/ 8884 w 10000"/>
              <a:gd name="connsiteY20" fmla="*/ 9521 h 10000"/>
              <a:gd name="connsiteX21" fmla="*/ 8512 w 10000"/>
              <a:gd name="connsiteY21" fmla="*/ 9760 h 10000"/>
              <a:gd name="connsiteX22" fmla="*/ 7395 w 10000"/>
              <a:gd name="connsiteY22" fmla="*/ 10000 h 10000"/>
              <a:gd name="connsiteX23" fmla="*/ 6651 w 10000"/>
              <a:gd name="connsiteY23" fmla="*/ 10000 h 10000"/>
              <a:gd name="connsiteX24" fmla="*/ 5907 w 10000"/>
              <a:gd name="connsiteY24" fmla="*/ 10000 h 10000"/>
              <a:gd name="connsiteX25" fmla="*/ 4791 w 10000"/>
              <a:gd name="connsiteY25" fmla="*/ 10000 h 10000"/>
              <a:gd name="connsiteX26" fmla="*/ 3721 w 10000"/>
              <a:gd name="connsiteY26" fmla="*/ 10000 h 10000"/>
              <a:gd name="connsiteX27" fmla="*/ 2977 w 10000"/>
              <a:gd name="connsiteY27" fmla="*/ 9760 h 10000"/>
              <a:gd name="connsiteX28" fmla="*/ 2233 w 10000"/>
              <a:gd name="connsiteY28" fmla="*/ 9521 h 10000"/>
              <a:gd name="connsiteX29" fmla="*/ 1860 w 10000"/>
              <a:gd name="connsiteY29" fmla="*/ 9281 h 10000"/>
              <a:gd name="connsiteX30" fmla="*/ 1488 w 10000"/>
              <a:gd name="connsiteY30" fmla="*/ 8802 h 10000"/>
              <a:gd name="connsiteX31" fmla="*/ 1116 w 10000"/>
              <a:gd name="connsiteY31" fmla="*/ 8323 h 10000"/>
              <a:gd name="connsiteX32" fmla="*/ 744 w 10000"/>
              <a:gd name="connsiteY32" fmla="*/ 7365 h 10000"/>
              <a:gd name="connsiteX33" fmla="*/ 744 w 10000"/>
              <a:gd name="connsiteY33" fmla="*/ 6647 h 10000"/>
              <a:gd name="connsiteX34" fmla="*/ 744 w 10000"/>
              <a:gd name="connsiteY34" fmla="*/ 5958 h 10000"/>
              <a:gd name="connsiteX35" fmla="*/ 372 w 10000"/>
              <a:gd name="connsiteY35" fmla="*/ 5479 h 10000"/>
              <a:gd name="connsiteX36" fmla="*/ 372 w 10000"/>
              <a:gd name="connsiteY36" fmla="*/ 4760 h 10000"/>
              <a:gd name="connsiteX37" fmla="*/ 372 w 10000"/>
              <a:gd name="connsiteY37" fmla="*/ 4042 h 10000"/>
              <a:gd name="connsiteX38" fmla="*/ 372 w 10000"/>
              <a:gd name="connsiteY38" fmla="*/ 3084 h 10000"/>
              <a:gd name="connsiteX39" fmla="*/ 372 w 10000"/>
              <a:gd name="connsiteY39" fmla="*/ 2126 h 10000"/>
              <a:gd name="connsiteX40" fmla="*/ 372 w 10000"/>
              <a:gd name="connsiteY40" fmla="*/ 1168 h 10000"/>
              <a:gd name="connsiteX41" fmla="*/ 0 w 10000"/>
              <a:gd name="connsiteY41" fmla="*/ 0 h 10000"/>
              <a:gd name="connsiteX42" fmla="*/ 744 w 10000"/>
              <a:gd name="connsiteY42" fmla="*/ 479 h 10000"/>
              <a:gd name="connsiteX43" fmla="*/ 1488 w 10000"/>
              <a:gd name="connsiteY43" fmla="*/ 689 h 10000"/>
              <a:gd name="connsiteX44" fmla="*/ 1860 w 10000"/>
              <a:gd name="connsiteY44" fmla="*/ 928 h 10000"/>
              <a:gd name="connsiteX45" fmla="*/ 2233 w 10000"/>
              <a:gd name="connsiteY45" fmla="*/ 1407 h 10000"/>
              <a:gd name="connsiteX46" fmla="*/ 2605 w 10000"/>
              <a:gd name="connsiteY46" fmla="*/ 1886 h 10000"/>
              <a:gd name="connsiteX47" fmla="*/ 2977 w 10000"/>
              <a:gd name="connsiteY47" fmla="*/ 2126 h 10000"/>
              <a:gd name="connsiteX48" fmla="*/ 2977 w 10000"/>
              <a:gd name="connsiteY48" fmla="*/ 2126 h 10000"/>
              <a:gd name="connsiteX0" fmla="*/ 2977 w 10000"/>
              <a:gd name="connsiteY0" fmla="*/ 2126 h 10000"/>
              <a:gd name="connsiteX1" fmla="*/ 2977 w 10000"/>
              <a:gd name="connsiteY1" fmla="*/ 2844 h 10000"/>
              <a:gd name="connsiteX2" fmla="*/ 2605 w 10000"/>
              <a:gd name="connsiteY2" fmla="*/ 3323 h 10000"/>
              <a:gd name="connsiteX3" fmla="*/ 2605 w 10000"/>
              <a:gd name="connsiteY3" fmla="*/ 3802 h 10000"/>
              <a:gd name="connsiteX4" fmla="*/ 2605 w 10000"/>
              <a:gd name="connsiteY4" fmla="*/ 5000 h 10000"/>
              <a:gd name="connsiteX5" fmla="*/ 2605 w 10000"/>
              <a:gd name="connsiteY5" fmla="*/ 6198 h 10000"/>
              <a:gd name="connsiteX6" fmla="*/ 2605 w 10000"/>
              <a:gd name="connsiteY6" fmla="*/ 6647 h 10000"/>
              <a:gd name="connsiteX7" fmla="*/ 2977 w 10000"/>
              <a:gd name="connsiteY7" fmla="*/ 7126 h 10000"/>
              <a:gd name="connsiteX8" fmla="*/ 2977 w 10000"/>
              <a:gd name="connsiteY8" fmla="*/ 7605 h 10000"/>
              <a:gd name="connsiteX9" fmla="*/ 3349 w 10000"/>
              <a:gd name="connsiteY9" fmla="*/ 7605 h 10000"/>
              <a:gd name="connsiteX10" fmla="*/ 3721 w 10000"/>
              <a:gd name="connsiteY10" fmla="*/ 7844 h 10000"/>
              <a:gd name="connsiteX11" fmla="*/ 4047 w 10000"/>
              <a:gd name="connsiteY11" fmla="*/ 7844 h 10000"/>
              <a:gd name="connsiteX12" fmla="*/ 4791 w 10000"/>
              <a:gd name="connsiteY12" fmla="*/ 7844 h 10000"/>
              <a:gd name="connsiteX13" fmla="*/ 5163 w 10000"/>
              <a:gd name="connsiteY13" fmla="*/ 7844 h 10000"/>
              <a:gd name="connsiteX14" fmla="*/ 6651 w 10000"/>
              <a:gd name="connsiteY14" fmla="*/ 7605 h 10000"/>
              <a:gd name="connsiteX15" fmla="*/ 8512 w 10000"/>
              <a:gd name="connsiteY15" fmla="*/ 7844 h 10000"/>
              <a:gd name="connsiteX16" fmla="*/ 10000 w 10000"/>
              <a:gd name="connsiteY16" fmla="*/ 8802 h 10000"/>
              <a:gd name="connsiteX17" fmla="*/ 10000 w 10000"/>
              <a:gd name="connsiteY17" fmla="*/ 8802 h 10000"/>
              <a:gd name="connsiteX18" fmla="*/ 9628 w 10000"/>
              <a:gd name="connsiteY18" fmla="*/ 9281 h 10000"/>
              <a:gd name="connsiteX19" fmla="*/ 8884 w 10000"/>
              <a:gd name="connsiteY19" fmla="*/ 9521 h 10000"/>
              <a:gd name="connsiteX20" fmla="*/ 8512 w 10000"/>
              <a:gd name="connsiteY20" fmla="*/ 9760 h 10000"/>
              <a:gd name="connsiteX21" fmla="*/ 7395 w 10000"/>
              <a:gd name="connsiteY21" fmla="*/ 10000 h 10000"/>
              <a:gd name="connsiteX22" fmla="*/ 6651 w 10000"/>
              <a:gd name="connsiteY22" fmla="*/ 10000 h 10000"/>
              <a:gd name="connsiteX23" fmla="*/ 5907 w 10000"/>
              <a:gd name="connsiteY23" fmla="*/ 10000 h 10000"/>
              <a:gd name="connsiteX24" fmla="*/ 4791 w 10000"/>
              <a:gd name="connsiteY24" fmla="*/ 10000 h 10000"/>
              <a:gd name="connsiteX25" fmla="*/ 3721 w 10000"/>
              <a:gd name="connsiteY25" fmla="*/ 10000 h 10000"/>
              <a:gd name="connsiteX26" fmla="*/ 2977 w 10000"/>
              <a:gd name="connsiteY26" fmla="*/ 9760 h 10000"/>
              <a:gd name="connsiteX27" fmla="*/ 2233 w 10000"/>
              <a:gd name="connsiteY27" fmla="*/ 9521 h 10000"/>
              <a:gd name="connsiteX28" fmla="*/ 1860 w 10000"/>
              <a:gd name="connsiteY28" fmla="*/ 9281 h 10000"/>
              <a:gd name="connsiteX29" fmla="*/ 1488 w 10000"/>
              <a:gd name="connsiteY29" fmla="*/ 8802 h 10000"/>
              <a:gd name="connsiteX30" fmla="*/ 1116 w 10000"/>
              <a:gd name="connsiteY30" fmla="*/ 8323 h 10000"/>
              <a:gd name="connsiteX31" fmla="*/ 744 w 10000"/>
              <a:gd name="connsiteY31" fmla="*/ 7365 h 10000"/>
              <a:gd name="connsiteX32" fmla="*/ 744 w 10000"/>
              <a:gd name="connsiteY32" fmla="*/ 6647 h 10000"/>
              <a:gd name="connsiteX33" fmla="*/ 744 w 10000"/>
              <a:gd name="connsiteY33" fmla="*/ 5958 h 10000"/>
              <a:gd name="connsiteX34" fmla="*/ 372 w 10000"/>
              <a:gd name="connsiteY34" fmla="*/ 5479 h 10000"/>
              <a:gd name="connsiteX35" fmla="*/ 372 w 10000"/>
              <a:gd name="connsiteY35" fmla="*/ 4760 h 10000"/>
              <a:gd name="connsiteX36" fmla="*/ 372 w 10000"/>
              <a:gd name="connsiteY36" fmla="*/ 4042 h 10000"/>
              <a:gd name="connsiteX37" fmla="*/ 372 w 10000"/>
              <a:gd name="connsiteY37" fmla="*/ 3084 h 10000"/>
              <a:gd name="connsiteX38" fmla="*/ 372 w 10000"/>
              <a:gd name="connsiteY38" fmla="*/ 2126 h 10000"/>
              <a:gd name="connsiteX39" fmla="*/ 372 w 10000"/>
              <a:gd name="connsiteY39" fmla="*/ 1168 h 10000"/>
              <a:gd name="connsiteX40" fmla="*/ 0 w 10000"/>
              <a:gd name="connsiteY40" fmla="*/ 0 h 10000"/>
              <a:gd name="connsiteX41" fmla="*/ 744 w 10000"/>
              <a:gd name="connsiteY41" fmla="*/ 479 h 10000"/>
              <a:gd name="connsiteX42" fmla="*/ 1488 w 10000"/>
              <a:gd name="connsiteY42" fmla="*/ 689 h 10000"/>
              <a:gd name="connsiteX43" fmla="*/ 1860 w 10000"/>
              <a:gd name="connsiteY43" fmla="*/ 928 h 10000"/>
              <a:gd name="connsiteX44" fmla="*/ 2233 w 10000"/>
              <a:gd name="connsiteY44" fmla="*/ 1407 h 10000"/>
              <a:gd name="connsiteX45" fmla="*/ 2605 w 10000"/>
              <a:gd name="connsiteY45" fmla="*/ 1886 h 10000"/>
              <a:gd name="connsiteX46" fmla="*/ 2977 w 10000"/>
              <a:gd name="connsiteY46" fmla="*/ 2126 h 10000"/>
              <a:gd name="connsiteX47" fmla="*/ 2977 w 10000"/>
              <a:gd name="connsiteY47" fmla="*/ 2126 h 10000"/>
              <a:gd name="connsiteX0" fmla="*/ 2977 w 10000"/>
              <a:gd name="connsiteY0" fmla="*/ 2126 h 10000"/>
              <a:gd name="connsiteX1" fmla="*/ 2977 w 10000"/>
              <a:gd name="connsiteY1" fmla="*/ 2844 h 10000"/>
              <a:gd name="connsiteX2" fmla="*/ 2605 w 10000"/>
              <a:gd name="connsiteY2" fmla="*/ 3323 h 10000"/>
              <a:gd name="connsiteX3" fmla="*/ 2605 w 10000"/>
              <a:gd name="connsiteY3" fmla="*/ 3802 h 10000"/>
              <a:gd name="connsiteX4" fmla="*/ 2605 w 10000"/>
              <a:gd name="connsiteY4" fmla="*/ 5000 h 10000"/>
              <a:gd name="connsiteX5" fmla="*/ 2605 w 10000"/>
              <a:gd name="connsiteY5" fmla="*/ 6198 h 10000"/>
              <a:gd name="connsiteX6" fmla="*/ 2605 w 10000"/>
              <a:gd name="connsiteY6" fmla="*/ 6647 h 10000"/>
              <a:gd name="connsiteX7" fmla="*/ 2977 w 10000"/>
              <a:gd name="connsiteY7" fmla="*/ 7126 h 10000"/>
              <a:gd name="connsiteX8" fmla="*/ 2977 w 10000"/>
              <a:gd name="connsiteY8" fmla="*/ 7605 h 10000"/>
              <a:gd name="connsiteX9" fmla="*/ 3349 w 10000"/>
              <a:gd name="connsiteY9" fmla="*/ 7605 h 10000"/>
              <a:gd name="connsiteX10" fmla="*/ 3721 w 10000"/>
              <a:gd name="connsiteY10" fmla="*/ 7844 h 10000"/>
              <a:gd name="connsiteX11" fmla="*/ 4047 w 10000"/>
              <a:gd name="connsiteY11" fmla="*/ 7844 h 10000"/>
              <a:gd name="connsiteX12" fmla="*/ 4791 w 10000"/>
              <a:gd name="connsiteY12" fmla="*/ 7844 h 10000"/>
              <a:gd name="connsiteX13" fmla="*/ 5163 w 10000"/>
              <a:gd name="connsiteY13" fmla="*/ 7844 h 10000"/>
              <a:gd name="connsiteX14" fmla="*/ 8512 w 10000"/>
              <a:gd name="connsiteY14" fmla="*/ 7844 h 10000"/>
              <a:gd name="connsiteX15" fmla="*/ 10000 w 10000"/>
              <a:gd name="connsiteY15" fmla="*/ 8802 h 10000"/>
              <a:gd name="connsiteX16" fmla="*/ 10000 w 10000"/>
              <a:gd name="connsiteY16" fmla="*/ 8802 h 10000"/>
              <a:gd name="connsiteX17" fmla="*/ 9628 w 10000"/>
              <a:gd name="connsiteY17" fmla="*/ 9281 h 10000"/>
              <a:gd name="connsiteX18" fmla="*/ 8884 w 10000"/>
              <a:gd name="connsiteY18" fmla="*/ 9521 h 10000"/>
              <a:gd name="connsiteX19" fmla="*/ 8512 w 10000"/>
              <a:gd name="connsiteY19" fmla="*/ 9760 h 10000"/>
              <a:gd name="connsiteX20" fmla="*/ 7395 w 10000"/>
              <a:gd name="connsiteY20" fmla="*/ 10000 h 10000"/>
              <a:gd name="connsiteX21" fmla="*/ 6651 w 10000"/>
              <a:gd name="connsiteY21" fmla="*/ 10000 h 10000"/>
              <a:gd name="connsiteX22" fmla="*/ 5907 w 10000"/>
              <a:gd name="connsiteY22" fmla="*/ 10000 h 10000"/>
              <a:gd name="connsiteX23" fmla="*/ 4791 w 10000"/>
              <a:gd name="connsiteY23" fmla="*/ 10000 h 10000"/>
              <a:gd name="connsiteX24" fmla="*/ 3721 w 10000"/>
              <a:gd name="connsiteY24" fmla="*/ 10000 h 10000"/>
              <a:gd name="connsiteX25" fmla="*/ 2977 w 10000"/>
              <a:gd name="connsiteY25" fmla="*/ 9760 h 10000"/>
              <a:gd name="connsiteX26" fmla="*/ 2233 w 10000"/>
              <a:gd name="connsiteY26" fmla="*/ 9521 h 10000"/>
              <a:gd name="connsiteX27" fmla="*/ 1860 w 10000"/>
              <a:gd name="connsiteY27" fmla="*/ 9281 h 10000"/>
              <a:gd name="connsiteX28" fmla="*/ 1488 w 10000"/>
              <a:gd name="connsiteY28" fmla="*/ 8802 h 10000"/>
              <a:gd name="connsiteX29" fmla="*/ 1116 w 10000"/>
              <a:gd name="connsiteY29" fmla="*/ 8323 h 10000"/>
              <a:gd name="connsiteX30" fmla="*/ 744 w 10000"/>
              <a:gd name="connsiteY30" fmla="*/ 7365 h 10000"/>
              <a:gd name="connsiteX31" fmla="*/ 744 w 10000"/>
              <a:gd name="connsiteY31" fmla="*/ 6647 h 10000"/>
              <a:gd name="connsiteX32" fmla="*/ 744 w 10000"/>
              <a:gd name="connsiteY32" fmla="*/ 5958 h 10000"/>
              <a:gd name="connsiteX33" fmla="*/ 372 w 10000"/>
              <a:gd name="connsiteY33" fmla="*/ 5479 h 10000"/>
              <a:gd name="connsiteX34" fmla="*/ 372 w 10000"/>
              <a:gd name="connsiteY34" fmla="*/ 4760 h 10000"/>
              <a:gd name="connsiteX35" fmla="*/ 372 w 10000"/>
              <a:gd name="connsiteY35" fmla="*/ 4042 h 10000"/>
              <a:gd name="connsiteX36" fmla="*/ 372 w 10000"/>
              <a:gd name="connsiteY36" fmla="*/ 3084 h 10000"/>
              <a:gd name="connsiteX37" fmla="*/ 372 w 10000"/>
              <a:gd name="connsiteY37" fmla="*/ 2126 h 10000"/>
              <a:gd name="connsiteX38" fmla="*/ 372 w 10000"/>
              <a:gd name="connsiteY38" fmla="*/ 1168 h 10000"/>
              <a:gd name="connsiteX39" fmla="*/ 0 w 10000"/>
              <a:gd name="connsiteY39" fmla="*/ 0 h 10000"/>
              <a:gd name="connsiteX40" fmla="*/ 744 w 10000"/>
              <a:gd name="connsiteY40" fmla="*/ 479 h 10000"/>
              <a:gd name="connsiteX41" fmla="*/ 1488 w 10000"/>
              <a:gd name="connsiteY41" fmla="*/ 689 h 10000"/>
              <a:gd name="connsiteX42" fmla="*/ 1860 w 10000"/>
              <a:gd name="connsiteY42" fmla="*/ 928 h 10000"/>
              <a:gd name="connsiteX43" fmla="*/ 2233 w 10000"/>
              <a:gd name="connsiteY43" fmla="*/ 1407 h 10000"/>
              <a:gd name="connsiteX44" fmla="*/ 2605 w 10000"/>
              <a:gd name="connsiteY44" fmla="*/ 1886 h 10000"/>
              <a:gd name="connsiteX45" fmla="*/ 2977 w 10000"/>
              <a:gd name="connsiteY45" fmla="*/ 2126 h 10000"/>
              <a:gd name="connsiteX46" fmla="*/ 2977 w 10000"/>
              <a:gd name="connsiteY46" fmla="*/ 2126 h 10000"/>
              <a:gd name="connsiteX0" fmla="*/ 2977 w 10000"/>
              <a:gd name="connsiteY0" fmla="*/ 2126 h 10000"/>
              <a:gd name="connsiteX1" fmla="*/ 2977 w 10000"/>
              <a:gd name="connsiteY1" fmla="*/ 2844 h 10000"/>
              <a:gd name="connsiteX2" fmla="*/ 2605 w 10000"/>
              <a:gd name="connsiteY2" fmla="*/ 3323 h 10000"/>
              <a:gd name="connsiteX3" fmla="*/ 2605 w 10000"/>
              <a:gd name="connsiteY3" fmla="*/ 3802 h 10000"/>
              <a:gd name="connsiteX4" fmla="*/ 2605 w 10000"/>
              <a:gd name="connsiteY4" fmla="*/ 5000 h 10000"/>
              <a:gd name="connsiteX5" fmla="*/ 2605 w 10000"/>
              <a:gd name="connsiteY5" fmla="*/ 6198 h 10000"/>
              <a:gd name="connsiteX6" fmla="*/ 2605 w 10000"/>
              <a:gd name="connsiteY6" fmla="*/ 6647 h 10000"/>
              <a:gd name="connsiteX7" fmla="*/ 2977 w 10000"/>
              <a:gd name="connsiteY7" fmla="*/ 7126 h 10000"/>
              <a:gd name="connsiteX8" fmla="*/ 2977 w 10000"/>
              <a:gd name="connsiteY8" fmla="*/ 7605 h 10000"/>
              <a:gd name="connsiteX9" fmla="*/ 3349 w 10000"/>
              <a:gd name="connsiteY9" fmla="*/ 7605 h 10000"/>
              <a:gd name="connsiteX10" fmla="*/ 3721 w 10000"/>
              <a:gd name="connsiteY10" fmla="*/ 7844 h 10000"/>
              <a:gd name="connsiteX11" fmla="*/ 4047 w 10000"/>
              <a:gd name="connsiteY11" fmla="*/ 7844 h 10000"/>
              <a:gd name="connsiteX12" fmla="*/ 4791 w 10000"/>
              <a:gd name="connsiteY12" fmla="*/ 7844 h 10000"/>
              <a:gd name="connsiteX13" fmla="*/ 8512 w 10000"/>
              <a:gd name="connsiteY13" fmla="*/ 7844 h 10000"/>
              <a:gd name="connsiteX14" fmla="*/ 10000 w 10000"/>
              <a:gd name="connsiteY14" fmla="*/ 8802 h 10000"/>
              <a:gd name="connsiteX15" fmla="*/ 10000 w 10000"/>
              <a:gd name="connsiteY15" fmla="*/ 8802 h 10000"/>
              <a:gd name="connsiteX16" fmla="*/ 9628 w 10000"/>
              <a:gd name="connsiteY16" fmla="*/ 9281 h 10000"/>
              <a:gd name="connsiteX17" fmla="*/ 8884 w 10000"/>
              <a:gd name="connsiteY17" fmla="*/ 9521 h 10000"/>
              <a:gd name="connsiteX18" fmla="*/ 8512 w 10000"/>
              <a:gd name="connsiteY18" fmla="*/ 9760 h 10000"/>
              <a:gd name="connsiteX19" fmla="*/ 7395 w 10000"/>
              <a:gd name="connsiteY19" fmla="*/ 10000 h 10000"/>
              <a:gd name="connsiteX20" fmla="*/ 6651 w 10000"/>
              <a:gd name="connsiteY20" fmla="*/ 10000 h 10000"/>
              <a:gd name="connsiteX21" fmla="*/ 5907 w 10000"/>
              <a:gd name="connsiteY21" fmla="*/ 10000 h 10000"/>
              <a:gd name="connsiteX22" fmla="*/ 4791 w 10000"/>
              <a:gd name="connsiteY22" fmla="*/ 10000 h 10000"/>
              <a:gd name="connsiteX23" fmla="*/ 3721 w 10000"/>
              <a:gd name="connsiteY23" fmla="*/ 10000 h 10000"/>
              <a:gd name="connsiteX24" fmla="*/ 2977 w 10000"/>
              <a:gd name="connsiteY24" fmla="*/ 9760 h 10000"/>
              <a:gd name="connsiteX25" fmla="*/ 2233 w 10000"/>
              <a:gd name="connsiteY25" fmla="*/ 9521 h 10000"/>
              <a:gd name="connsiteX26" fmla="*/ 1860 w 10000"/>
              <a:gd name="connsiteY26" fmla="*/ 9281 h 10000"/>
              <a:gd name="connsiteX27" fmla="*/ 1488 w 10000"/>
              <a:gd name="connsiteY27" fmla="*/ 8802 h 10000"/>
              <a:gd name="connsiteX28" fmla="*/ 1116 w 10000"/>
              <a:gd name="connsiteY28" fmla="*/ 8323 h 10000"/>
              <a:gd name="connsiteX29" fmla="*/ 744 w 10000"/>
              <a:gd name="connsiteY29" fmla="*/ 7365 h 10000"/>
              <a:gd name="connsiteX30" fmla="*/ 744 w 10000"/>
              <a:gd name="connsiteY30" fmla="*/ 6647 h 10000"/>
              <a:gd name="connsiteX31" fmla="*/ 744 w 10000"/>
              <a:gd name="connsiteY31" fmla="*/ 5958 h 10000"/>
              <a:gd name="connsiteX32" fmla="*/ 372 w 10000"/>
              <a:gd name="connsiteY32" fmla="*/ 5479 h 10000"/>
              <a:gd name="connsiteX33" fmla="*/ 372 w 10000"/>
              <a:gd name="connsiteY33" fmla="*/ 4760 h 10000"/>
              <a:gd name="connsiteX34" fmla="*/ 372 w 10000"/>
              <a:gd name="connsiteY34" fmla="*/ 4042 h 10000"/>
              <a:gd name="connsiteX35" fmla="*/ 372 w 10000"/>
              <a:gd name="connsiteY35" fmla="*/ 3084 h 10000"/>
              <a:gd name="connsiteX36" fmla="*/ 372 w 10000"/>
              <a:gd name="connsiteY36" fmla="*/ 2126 h 10000"/>
              <a:gd name="connsiteX37" fmla="*/ 372 w 10000"/>
              <a:gd name="connsiteY37" fmla="*/ 1168 h 10000"/>
              <a:gd name="connsiteX38" fmla="*/ 0 w 10000"/>
              <a:gd name="connsiteY38" fmla="*/ 0 h 10000"/>
              <a:gd name="connsiteX39" fmla="*/ 744 w 10000"/>
              <a:gd name="connsiteY39" fmla="*/ 479 h 10000"/>
              <a:gd name="connsiteX40" fmla="*/ 1488 w 10000"/>
              <a:gd name="connsiteY40" fmla="*/ 689 h 10000"/>
              <a:gd name="connsiteX41" fmla="*/ 1860 w 10000"/>
              <a:gd name="connsiteY41" fmla="*/ 928 h 10000"/>
              <a:gd name="connsiteX42" fmla="*/ 2233 w 10000"/>
              <a:gd name="connsiteY42" fmla="*/ 1407 h 10000"/>
              <a:gd name="connsiteX43" fmla="*/ 2605 w 10000"/>
              <a:gd name="connsiteY43" fmla="*/ 1886 h 10000"/>
              <a:gd name="connsiteX44" fmla="*/ 2977 w 10000"/>
              <a:gd name="connsiteY44" fmla="*/ 2126 h 10000"/>
              <a:gd name="connsiteX45" fmla="*/ 2977 w 10000"/>
              <a:gd name="connsiteY45" fmla="*/ 2126 h 10000"/>
              <a:gd name="connsiteX0" fmla="*/ 2977 w 10000"/>
              <a:gd name="connsiteY0" fmla="*/ 2126 h 10000"/>
              <a:gd name="connsiteX1" fmla="*/ 2977 w 10000"/>
              <a:gd name="connsiteY1" fmla="*/ 2844 h 10000"/>
              <a:gd name="connsiteX2" fmla="*/ 2605 w 10000"/>
              <a:gd name="connsiteY2" fmla="*/ 3323 h 10000"/>
              <a:gd name="connsiteX3" fmla="*/ 2605 w 10000"/>
              <a:gd name="connsiteY3" fmla="*/ 3802 h 10000"/>
              <a:gd name="connsiteX4" fmla="*/ 2605 w 10000"/>
              <a:gd name="connsiteY4" fmla="*/ 5000 h 10000"/>
              <a:gd name="connsiteX5" fmla="*/ 2605 w 10000"/>
              <a:gd name="connsiteY5" fmla="*/ 6198 h 10000"/>
              <a:gd name="connsiteX6" fmla="*/ 2605 w 10000"/>
              <a:gd name="connsiteY6" fmla="*/ 6647 h 10000"/>
              <a:gd name="connsiteX7" fmla="*/ 2977 w 10000"/>
              <a:gd name="connsiteY7" fmla="*/ 7126 h 10000"/>
              <a:gd name="connsiteX8" fmla="*/ 2977 w 10000"/>
              <a:gd name="connsiteY8" fmla="*/ 7605 h 10000"/>
              <a:gd name="connsiteX9" fmla="*/ 3349 w 10000"/>
              <a:gd name="connsiteY9" fmla="*/ 7605 h 10000"/>
              <a:gd name="connsiteX10" fmla="*/ 3721 w 10000"/>
              <a:gd name="connsiteY10" fmla="*/ 7844 h 10000"/>
              <a:gd name="connsiteX11" fmla="*/ 4047 w 10000"/>
              <a:gd name="connsiteY11" fmla="*/ 7844 h 10000"/>
              <a:gd name="connsiteX12" fmla="*/ 8512 w 10000"/>
              <a:gd name="connsiteY12" fmla="*/ 7844 h 10000"/>
              <a:gd name="connsiteX13" fmla="*/ 10000 w 10000"/>
              <a:gd name="connsiteY13" fmla="*/ 8802 h 10000"/>
              <a:gd name="connsiteX14" fmla="*/ 10000 w 10000"/>
              <a:gd name="connsiteY14" fmla="*/ 8802 h 10000"/>
              <a:gd name="connsiteX15" fmla="*/ 9628 w 10000"/>
              <a:gd name="connsiteY15" fmla="*/ 9281 h 10000"/>
              <a:gd name="connsiteX16" fmla="*/ 8884 w 10000"/>
              <a:gd name="connsiteY16" fmla="*/ 9521 h 10000"/>
              <a:gd name="connsiteX17" fmla="*/ 8512 w 10000"/>
              <a:gd name="connsiteY17" fmla="*/ 9760 h 10000"/>
              <a:gd name="connsiteX18" fmla="*/ 7395 w 10000"/>
              <a:gd name="connsiteY18" fmla="*/ 10000 h 10000"/>
              <a:gd name="connsiteX19" fmla="*/ 6651 w 10000"/>
              <a:gd name="connsiteY19" fmla="*/ 10000 h 10000"/>
              <a:gd name="connsiteX20" fmla="*/ 5907 w 10000"/>
              <a:gd name="connsiteY20" fmla="*/ 10000 h 10000"/>
              <a:gd name="connsiteX21" fmla="*/ 4791 w 10000"/>
              <a:gd name="connsiteY21" fmla="*/ 10000 h 10000"/>
              <a:gd name="connsiteX22" fmla="*/ 3721 w 10000"/>
              <a:gd name="connsiteY22" fmla="*/ 10000 h 10000"/>
              <a:gd name="connsiteX23" fmla="*/ 2977 w 10000"/>
              <a:gd name="connsiteY23" fmla="*/ 9760 h 10000"/>
              <a:gd name="connsiteX24" fmla="*/ 2233 w 10000"/>
              <a:gd name="connsiteY24" fmla="*/ 9521 h 10000"/>
              <a:gd name="connsiteX25" fmla="*/ 1860 w 10000"/>
              <a:gd name="connsiteY25" fmla="*/ 9281 h 10000"/>
              <a:gd name="connsiteX26" fmla="*/ 1488 w 10000"/>
              <a:gd name="connsiteY26" fmla="*/ 8802 h 10000"/>
              <a:gd name="connsiteX27" fmla="*/ 1116 w 10000"/>
              <a:gd name="connsiteY27" fmla="*/ 8323 h 10000"/>
              <a:gd name="connsiteX28" fmla="*/ 744 w 10000"/>
              <a:gd name="connsiteY28" fmla="*/ 7365 h 10000"/>
              <a:gd name="connsiteX29" fmla="*/ 744 w 10000"/>
              <a:gd name="connsiteY29" fmla="*/ 6647 h 10000"/>
              <a:gd name="connsiteX30" fmla="*/ 744 w 10000"/>
              <a:gd name="connsiteY30" fmla="*/ 5958 h 10000"/>
              <a:gd name="connsiteX31" fmla="*/ 372 w 10000"/>
              <a:gd name="connsiteY31" fmla="*/ 5479 h 10000"/>
              <a:gd name="connsiteX32" fmla="*/ 372 w 10000"/>
              <a:gd name="connsiteY32" fmla="*/ 4760 h 10000"/>
              <a:gd name="connsiteX33" fmla="*/ 372 w 10000"/>
              <a:gd name="connsiteY33" fmla="*/ 4042 h 10000"/>
              <a:gd name="connsiteX34" fmla="*/ 372 w 10000"/>
              <a:gd name="connsiteY34" fmla="*/ 3084 h 10000"/>
              <a:gd name="connsiteX35" fmla="*/ 372 w 10000"/>
              <a:gd name="connsiteY35" fmla="*/ 2126 h 10000"/>
              <a:gd name="connsiteX36" fmla="*/ 372 w 10000"/>
              <a:gd name="connsiteY36" fmla="*/ 1168 h 10000"/>
              <a:gd name="connsiteX37" fmla="*/ 0 w 10000"/>
              <a:gd name="connsiteY37" fmla="*/ 0 h 10000"/>
              <a:gd name="connsiteX38" fmla="*/ 744 w 10000"/>
              <a:gd name="connsiteY38" fmla="*/ 479 h 10000"/>
              <a:gd name="connsiteX39" fmla="*/ 1488 w 10000"/>
              <a:gd name="connsiteY39" fmla="*/ 689 h 10000"/>
              <a:gd name="connsiteX40" fmla="*/ 1860 w 10000"/>
              <a:gd name="connsiteY40" fmla="*/ 928 h 10000"/>
              <a:gd name="connsiteX41" fmla="*/ 2233 w 10000"/>
              <a:gd name="connsiteY41" fmla="*/ 1407 h 10000"/>
              <a:gd name="connsiteX42" fmla="*/ 2605 w 10000"/>
              <a:gd name="connsiteY42" fmla="*/ 1886 h 10000"/>
              <a:gd name="connsiteX43" fmla="*/ 2977 w 10000"/>
              <a:gd name="connsiteY43" fmla="*/ 2126 h 10000"/>
              <a:gd name="connsiteX44" fmla="*/ 2977 w 10000"/>
              <a:gd name="connsiteY44" fmla="*/ 2126 h 10000"/>
              <a:gd name="connsiteX0" fmla="*/ 2977 w 10000"/>
              <a:gd name="connsiteY0" fmla="*/ 2126 h 10000"/>
              <a:gd name="connsiteX1" fmla="*/ 2977 w 10000"/>
              <a:gd name="connsiteY1" fmla="*/ 2844 h 10000"/>
              <a:gd name="connsiteX2" fmla="*/ 2605 w 10000"/>
              <a:gd name="connsiteY2" fmla="*/ 3323 h 10000"/>
              <a:gd name="connsiteX3" fmla="*/ 2605 w 10000"/>
              <a:gd name="connsiteY3" fmla="*/ 3802 h 10000"/>
              <a:gd name="connsiteX4" fmla="*/ 2605 w 10000"/>
              <a:gd name="connsiteY4" fmla="*/ 5000 h 10000"/>
              <a:gd name="connsiteX5" fmla="*/ 2605 w 10000"/>
              <a:gd name="connsiteY5" fmla="*/ 6198 h 10000"/>
              <a:gd name="connsiteX6" fmla="*/ 2605 w 10000"/>
              <a:gd name="connsiteY6" fmla="*/ 6647 h 10000"/>
              <a:gd name="connsiteX7" fmla="*/ 2977 w 10000"/>
              <a:gd name="connsiteY7" fmla="*/ 7126 h 10000"/>
              <a:gd name="connsiteX8" fmla="*/ 2977 w 10000"/>
              <a:gd name="connsiteY8" fmla="*/ 7605 h 10000"/>
              <a:gd name="connsiteX9" fmla="*/ 3349 w 10000"/>
              <a:gd name="connsiteY9" fmla="*/ 7605 h 10000"/>
              <a:gd name="connsiteX10" fmla="*/ 3721 w 10000"/>
              <a:gd name="connsiteY10" fmla="*/ 7844 h 10000"/>
              <a:gd name="connsiteX11" fmla="*/ 4047 w 10000"/>
              <a:gd name="connsiteY11" fmla="*/ 7844 h 10000"/>
              <a:gd name="connsiteX12" fmla="*/ 8512 w 10000"/>
              <a:gd name="connsiteY12" fmla="*/ 7844 h 10000"/>
              <a:gd name="connsiteX13" fmla="*/ 10000 w 10000"/>
              <a:gd name="connsiteY13" fmla="*/ 8802 h 10000"/>
              <a:gd name="connsiteX14" fmla="*/ 10000 w 10000"/>
              <a:gd name="connsiteY14" fmla="*/ 8802 h 10000"/>
              <a:gd name="connsiteX15" fmla="*/ 9628 w 10000"/>
              <a:gd name="connsiteY15" fmla="*/ 9281 h 10000"/>
              <a:gd name="connsiteX16" fmla="*/ 8884 w 10000"/>
              <a:gd name="connsiteY16" fmla="*/ 9521 h 10000"/>
              <a:gd name="connsiteX17" fmla="*/ 8512 w 10000"/>
              <a:gd name="connsiteY17" fmla="*/ 9760 h 10000"/>
              <a:gd name="connsiteX18" fmla="*/ 7395 w 10000"/>
              <a:gd name="connsiteY18" fmla="*/ 10000 h 10000"/>
              <a:gd name="connsiteX19" fmla="*/ 6651 w 10000"/>
              <a:gd name="connsiteY19" fmla="*/ 10000 h 10000"/>
              <a:gd name="connsiteX20" fmla="*/ 5907 w 10000"/>
              <a:gd name="connsiteY20" fmla="*/ 10000 h 10000"/>
              <a:gd name="connsiteX21" fmla="*/ 3721 w 10000"/>
              <a:gd name="connsiteY21" fmla="*/ 10000 h 10000"/>
              <a:gd name="connsiteX22" fmla="*/ 2977 w 10000"/>
              <a:gd name="connsiteY22" fmla="*/ 9760 h 10000"/>
              <a:gd name="connsiteX23" fmla="*/ 2233 w 10000"/>
              <a:gd name="connsiteY23" fmla="*/ 9521 h 10000"/>
              <a:gd name="connsiteX24" fmla="*/ 1860 w 10000"/>
              <a:gd name="connsiteY24" fmla="*/ 9281 h 10000"/>
              <a:gd name="connsiteX25" fmla="*/ 1488 w 10000"/>
              <a:gd name="connsiteY25" fmla="*/ 8802 h 10000"/>
              <a:gd name="connsiteX26" fmla="*/ 1116 w 10000"/>
              <a:gd name="connsiteY26" fmla="*/ 8323 h 10000"/>
              <a:gd name="connsiteX27" fmla="*/ 744 w 10000"/>
              <a:gd name="connsiteY27" fmla="*/ 7365 h 10000"/>
              <a:gd name="connsiteX28" fmla="*/ 744 w 10000"/>
              <a:gd name="connsiteY28" fmla="*/ 6647 h 10000"/>
              <a:gd name="connsiteX29" fmla="*/ 744 w 10000"/>
              <a:gd name="connsiteY29" fmla="*/ 5958 h 10000"/>
              <a:gd name="connsiteX30" fmla="*/ 372 w 10000"/>
              <a:gd name="connsiteY30" fmla="*/ 5479 h 10000"/>
              <a:gd name="connsiteX31" fmla="*/ 372 w 10000"/>
              <a:gd name="connsiteY31" fmla="*/ 4760 h 10000"/>
              <a:gd name="connsiteX32" fmla="*/ 372 w 10000"/>
              <a:gd name="connsiteY32" fmla="*/ 4042 h 10000"/>
              <a:gd name="connsiteX33" fmla="*/ 372 w 10000"/>
              <a:gd name="connsiteY33" fmla="*/ 3084 h 10000"/>
              <a:gd name="connsiteX34" fmla="*/ 372 w 10000"/>
              <a:gd name="connsiteY34" fmla="*/ 2126 h 10000"/>
              <a:gd name="connsiteX35" fmla="*/ 372 w 10000"/>
              <a:gd name="connsiteY35" fmla="*/ 1168 h 10000"/>
              <a:gd name="connsiteX36" fmla="*/ 0 w 10000"/>
              <a:gd name="connsiteY36" fmla="*/ 0 h 10000"/>
              <a:gd name="connsiteX37" fmla="*/ 744 w 10000"/>
              <a:gd name="connsiteY37" fmla="*/ 479 h 10000"/>
              <a:gd name="connsiteX38" fmla="*/ 1488 w 10000"/>
              <a:gd name="connsiteY38" fmla="*/ 689 h 10000"/>
              <a:gd name="connsiteX39" fmla="*/ 1860 w 10000"/>
              <a:gd name="connsiteY39" fmla="*/ 928 h 10000"/>
              <a:gd name="connsiteX40" fmla="*/ 2233 w 10000"/>
              <a:gd name="connsiteY40" fmla="*/ 1407 h 10000"/>
              <a:gd name="connsiteX41" fmla="*/ 2605 w 10000"/>
              <a:gd name="connsiteY41" fmla="*/ 1886 h 10000"/>
              <a:gd name="connsiteX42" fmla="*/ 2977 w 10000"/>
              <a:gd name="connsiteY42" fmla="*/ 2126 h 10000"/>
              <a:gd name="connsiteX43" fmla="*/ 2977 w 10000"/>
              <a:gd name="connsiteY43" fmla="*/ 2126 h 10000"/>
              <a:gd name="connsiteX0" fmla="*/ 2977 w 10000"/>
              <a:gd name="connsiteY0" fmla="*/ 2126 h 10000"/>
              <a:gd name="connsiteX1" fmla="*/ 2977 w 10000"/>
              <a:gd name="connsiteY1" fmla="*/ 2844 h 10000"/>
              <a:gd name="connsiteX2" fmla="*/ 2605 w 10000"/>
              <a:gd name="connsiteY2" fmla="*/ 3323 h 10000"/>
              <a:gd name="connsiteX3" fmla="*/ 2605 w 10000"/>
              <a:gd name="connsiteY3" fmla="*/ 3802 h 10000"/>
              <a:gd name="connsiteX4" fmla="*/ 2605 w 10000"/>
              <a:gd name="connsiteY4" fmla="*/ 5000 h 10000"/>
              <a:gd name="connsiteX5" fmla="*/ 2605 w 10000"/>
              <a:gd name="connsiteY5" fmla="*/ 6198 h 10000"/>
              <a:gd name="connsiteX6" fmla="*/ 2605 w 10000"/>
              <a:gd name="connsiteY6" fmla="*/ 6647 h 10000"/>
              <a:gd name="connsiteX7" fmla="*/ 2977 w 10000"/>
              <a:gd name="connsiteY7" fmla="*/ 7126 h 10000"/>
              <a:gd name="connsiteX8" fmla="*/ 2977 w 10000"/>
              <a:gd name="connsiteY8" fmla="*/ 7605 h 10000"/>
              <a:gd name="connsiteX9" fmla="*/ 3349 w 10000"/>
              <a:gd name="connsiteY9" fmla="*/ 7605 h 10000"/>
              <a:gd name="connsiteX10" fmla="*/ 3721 w 10000"/>
              <a:gd name="connsiteY10" fmla="*/ 7844 h 10000"/>
              <a:gd name="connsiteX11" fmla="*/ 4047 w 10000"/>
              <a:gd name="connsiteY11" fmla="*/ 7844 h 10000"/>
              <a:gd name="connsiteX12" fmla="*/ 8512 w 10000"/>
              <a:gd name="connsiteY12" fmla="*/ 7844 h 10000"/>
              <a:gd name="connsiteX13" fmla="*/ 10000 w 10000"/>
              <a:gd name="connsiteY13" fmla="*/ 8802 h 10000"/>
              <a:gd name="connsiteX14" fmla="*/ 10000 w 10000"/>
              <a:gd name="connsiteY14" fmla="*/ 8802 h 10000"/>
              <a:gd name="connsiteX15" fmla="*/ 9628 w 10000"/>
              <a:gd name="connsiteY15" fmla="*/ 9281 h 10000"/>
              <a:gd name="connsiteX16" fmla="*/ 8884 w 10000"/>
              <a:gd name="connsiteY16" fmla="*/ 9521 h 10000"/>
              <a:gd name="connsiteX17" fmla="*/ 8512 w 10000"/>
              <a:gd name="connsiteY17" fmla="*/ 9760 h 10000"/>
              <a:gd name="connsiteX18" fmla="*/ 7395 w 10000"/>
              <a:gd name="connsiteY18" fmla="*/ 10000 h 10000"/>
              <a:gd name="connsiteX19" fmla="*/ 6651 w 10000"/>
              <a:gd name="connsiteY19" fmla="*/ 10000 h 10000"/>
              <a:gd name="connsiteX20" fmla="*/ 3721 w 10000"/>
              <a:gd name="connsiteY20" fmla="*/ 10000 h 10000"/>
              <a:gd name="connsiteX21" fmla="*/ 2977 w 10000"/>
              <a:gd name="connsiteY21" fmla="*/ 9760 h 10000"/>
              <a:gd name="connsiteX22" fmla="*/ 2233 w 10000"/>
              <a:gd name="connsiteY22" fmla="*/ 9521 h 10000"/>
              <a:gd name="connsiteX23" fmla="*/ 1860 w 10000"/>
              <a:gd name="connsiteY23" fmla="*/ 9281 h 10000"/>
              <a:gd name="connsiteX24" fmla="*/ 1488 w 10000"/>
              <a:gd name="connsiteY24" fmla="*/ 8802 h 10000"/>
              <a:gd name="connsiteX25" fmla="*/ 1116 w 10000"/>
              <a:gd name="connsiteY25" fmla="*/ 8323 h 10000"/>
              <a:gd name="connsiteX26" fmla="*/ 744 w 10000"/>
              <a:gd name="connsiteY26" fmla="*/ 7365 h 10000"/>
              <a:gd name="connsiteX27" fmla="*/ 744 w 10000"/>
              <a:gd name="connsiteY27" fmla="*/ 6647 h 10000"/>
              <a:gd name="connsiteX28" fmla="*/ 744 w 10000"/>
              <a:gd name="connsiteY28" fmla="*/ 5958 h 10000"/>
              <a:gd name="connsiteX29" fmla="*/ 372 w 10000"/>
              <a:gd name="connsiteY29" fmla="*/ 5479 h 10000"/>
              <a:gd name="connsiteX30" fmla="*/ 372 w 10000"/>
              <a:gd name="connsiteY30" fmla="*/ 4760 h 10000"/>
              <a:gd name="connsiteX31" fmla="*/ 372 w 10000"/>
              <a:gd name="connsiteY31" fmla="*/ 4042 h 10000"/>
              <a:gd name="connsiteX32" fmla="*/ 372 w 10000"/>
              <a:gd name="connsiteY32" fmla="*/ 3084 h 10000"/>
              <a:gd name="connsiteX33" fmla="*/ 372 w 10000"/>
              <a:gd name="connsiteY33" fmla="*/ 2126 h 10000"/>
              <a:gd name="connsiteX34" fmla="*/ 372 w 10000"/>
              <a:gd name="connsiteY34" fmla="*/ 1168 h 10000"/>
              <a:gd name="connsiteX35" fmla="*/ 0 w 10000"/>
              <a:gd name="connsiteY35" fmla="*/ 0 h 10000"/>
              <a:gd name="connsiteX36" fmla="*/ 744 w 10000"/>
              <a:gd name="connsiteY36" fmla="*/ 479 h 10000"/>
              <a:gd name="connsiteX37" fmla="*/ 1488 w 10000"/>
              <a:gd name="connsiteY37" fmla="*/ 689 h 10000"/>
              <a:gd name="connsiteX38" fmla="*/ 1860 w 10000"/>
              <a:gd name="connsiteY38" fmla="*/ 928 h 10000"/>
              <a:gd name="connsiteX39" fmla="*/ 2233 w 10000"/>
              <a:gd name="connsiteY39" fmla="*/ 1407 h 10000"/>
              <a:gd name="connsiteX40" fmla="*/ 2605 w 10000"/>
              <a:gd name="connsiteY40" fmla="*/ 1886 h 10000"/>
              <a:gd name="connsiteX41" fmla="*/ 2977 w 10000"/>
              <a:gd name="connsiteY41" fmla="*/ 2126 h 10000"/>
              <a:gd name="connsiteX42" fmla="*/ 2977 w 10000"/>
              <a:gd name="connsiteY42" fmla="*/ 2126 h 10000"/>
              <a:gd name="connsiteX0" fmla="*/ 2977 w 10000"/>
              <a:gd name="connsiteY0" fmla="*/ 2126 h 10000"/>
              <a:gd name="connsiteX1" fmla="*/ 2977 w 10000"/>
              <a:gd name="connsiteY1" fmla="*/ 2844 h 10000"/>
              <a:gd name="connsiteX2" fmla="*/ 2605 w 10000"/>
              <a:gd name="connsiteY2" fmla="*/ 3323 h 10000"/>
              <a:gd name="connsiteX3" fmla="*/ 2605 w 10000"/>
              <a:gd name="connsiteY3" fmla="*/ 3802 h 10000"/>
              <a:gd name="connsiteX4" fmla="*/ 2605 w 10000"/>
              <a:gd name="connsiteY4" fmla="*/ 5000 h 10000"/>
              <a:gd name="connsiteX5" fmla="*/ 2605 w 10000"/>
              <a:gd name="connsiteY5" fmla="*/ 6198 h 10000"/>
              <a:gd name="connsiteX6" fmla="*/ 2605 w 10000"/>
              <a:gd name="connsiteY6" fmla="*/ 6647 h 10000"/>
              <a:gd name="connsiteX7" fmla="*/ 2977 w 10000"/>
              <a:gd name="connsiteY7" fmla="*/ 7126 h 10000"/>
              <a:gd name="connsiteX8" fmla="*/ 2977 w 10000"/>
              <a:gd name="connsiteY8" fmla="*/ 7605 h 10000"/>
              <a:gd name="connsiteX9" fmla="*/ 3349 w 10000"/>
              <a:gd name="connsiteY9" fmla="*/ 7605 h 10000"/>
              <a:gd name="connsiteX10" fmla="*/ 3721 w 10000"/>
              <a:gd name="connsiteY10" fmla="*/ 7844 h 10000"/>
              <a:gd name="connsiteX11" fmla="*/ 4047 w 10000"/>
              <a:gd name="connsiteY11" fmla="*/ 7844 h 10000"/>
              <a:gd name="connsiteX12" fmla="*/ 8512 w 10000"/>
              <a:gd name="connsiteY12" fmla="*/ 7844 h 10000"/>
              <a:gd name="connsiteX13" fmla="*/ 10000 w 10000"/>
              <a:gd name="connsiteY13" fmla="*/ 8802 h 10000"/>
              <a:gd name="connsiteX14" fmla="*/ 10000 w 10000"/>
              <a:gd name="connsiteY14" fmla="*/ 8802 h 10000"/>
              <a:gd name="connsiteX15" fmla="*/ 9628 w 10000"/>
              <a:gd name="connsiteY15" fmla="*/ 9281 h 10000"/>
              <a:gd name="connsiteX16" fmla="*/ 8884 w 10000"/>
              <a:gd name="connsiteY16" fmla="*/ 9521 h 10000"/>
              <a:gd name="connsiteX17" fmla="*/ 8512 w 10000"/>
              <a:gd name="connsiteY17" fmla="*/ 9760 h 10000"/>
              <a:gd name="connsiteX18" fmla="*/ 7395 w 10000"/>
              <a:gd name="connsiteY18" fmla="*/ 10000 h 10000"/>
              <a:gd name="connsiteX19" fmla="*/ 3721 w 10000"/>
              <a:gd name="connsiteY19" fmla="*/ 10000 h 10000"/>
              <a:gd name="connsiteX20" fmla="*/ 2977 w 10000"/>
              <a:gd name="connsiteY20" fmla="*/ 9760 h 10000"/>
              <a:gd name="connsiteX21" fmla="*/ 2233 w 10000"/>
              <a:gd name="connsiteY21" fmla="*/ 9521 h 10000"/>
              <a:gd name="connsiteX22" fmla="*/ 1860 w 10000"/>
              <a:gd name="connsiteY22" fmla="*/ 9281 h 10000"/>
              <a:gd name="connsiteX23" fmla="*/ 1488 w 10000"/>
              <a:gd name="connsiteY23" fmla="*/ 8802 h 10000"/>
              <a:gd name="connsiteX24" fmla="*/ 1116 w 10000"/>
              <a:gd name="connsiteY24" fmla="*/ 8323 h 10000"/>
              <a:gd name="connsiteX25" fmla="*/ 744 w 10000"/>
              <a:gd name="connsiteY25" fmla="*/ 7365 h 10000"/>
              <a:gd name="connsiteX26" fmla="*/ 744 w 10000"/>
              <a:gd name="connsiteY26" fmla="*/ 6647 h 10000"/>
              <a:gd name="connsiteX27" fmla="*/ 744 w 10000"/>
              <a:gd name="connsiteY27" fmla="*/ 5958 h 10000"/>
              <a:gd name="connsiteX28" fmla="*/ 372 w 10000"/>
              <a:gd name="connsiteY28" fmla="*/ 5479 h 10000"/>
              <a:gd name="connsiteX29" fmla="*/ 372 w 10000"/>
              <a:gd name="connsiteY29" fmla="*/ 4760 h 10000"/>
              <a:gd name="connsiteX30" fmla="*/ 372 w 10000"/>
              <a:gd name="connsiteY30" fmla="*/ 4042 h 10000"/>
              <a:gd name="connsiteX31" fmla="*/ 372 w 10000"/>
              <a:gd name="connsiteY31" fmla="*/ 3084 h 10000"/>
              <a:gd name="connsiteX32" fmla="*/ 372 w 10000"/>
              <a:gd name="connsiteY32" fmla="*/ 2126 h 10000"/>
              <a:gd name="connsiteX33" fmla="*/ 372 w 10000"/>
              <a:gd name="connsiteY33" fmla="*/ 1168 h 10000"/>
              <a:gd name="connsiteX34" fmla="*/ 0 w 10000"/>
              <a:gd name="connsiteY34" fmla="*/ 0 h 10000"/>
              <a:gd name="connsiteX35" fmla="*/ 744 w 10000"/>
              <a:gd name="connsiteY35" fmla="*/ 479 h 10000"/>
              <a:gd name="connsiteX36" fmla="*/ 1488 w 10000"/>
              <a:gd name="connsiteY36" fmla="*/ 689 h 10000"/>
              <a:gd name="connsiteX37" fmla="*/ 1860 w 10000"/>
              <a:gd name="connsiteY37" fmla="*/ 928 h 10000"/>
              <a:gd name="connsiteX38" fmla="*/ 2233 w 10000"/>
              <a:gd name="connsiteY38" fmla="*/ 1407 h 10000"/>
              <a:gd name="connsiteX39" fmla="*/ 2605 w 10000"/>
              <a:gd name="connsiteY39" fmla="*/ 1886 h 10000"/>
              <a:gd name="connsiteX40" fmla="*/ 2977 w 10000"/>
              <a:gd name="connsiteY40" fmla="*/ 2126 h 10000"/>
              <a:gd name="connsiteX41" fmla="*/ 2977 w 10000"/>
              <a:gd name="connsiteY41" fmla="*/ 2126 h 10000"/>
              <a:gd name="connsiteX0" fmla="*/ 2977 w 10000"/>
              <a:gd name="connsiteY0" fmla="*/ 2126 h 10000"/>
              <a:gd name="connsiteX1" fmla="*/ 2977 w 10000"/>
              <a:gd name="connsiteY1" fmla="*/ 2844 h 10000"/>
              <a:gd name="connsiteX2" fmla="*/ 2605 w 10000"/>
              <a:gd name="connsiteY2" fmla="*/ 3323 h 10000"/>
              <a:gd name="connsiteX3" fmla="*/ 2605 w 10000"/>
              <a:gd name="connsiteY3" fmla="*/ 3802 h 10000"/>
              <a:gd name="connsiteX4" fmla="*/ 2605 w 10000"/>
              <a:gd name="connsiteY4" fmla="*/ 5000 h 10000"/>
              <a:gd name="connsiteX5" fmla="*/ 2605 w 10000"/>
              <a:gd name="connsiteY5" fmla="*/ 6198 h 10000"/>
              <a:gd name="connsiteX6" fmla="*/ 2605 w 10000"/>
              <a:gd name="connsiteY6" fmla="*/ 6647 h 10000"/>
              <a:gd name="connsiteX7" fmla="*/ 2977 w 10000"/>
              <a:gd name="connsiteY7" fmla="*/ 7126 h 10000"/>
              <a:gd name="connsiteX8" fmla="*/ 2977 w 10000"/>
              <a:gd name="connsiteY8" fmla="*/ 7605 h 10000"/>
              <a:gd name="connsiteX9" fmla="*/ 3349 w 10000"/>
              <a:gd name="connsiteY9" fmla="*/ 7605 h 10000"/>
              <a:gd name="connsiteX10" fmla="*/ 3721 w 10000"/>
              <a:gd name="connsiteY10" fmla="*/ 7844 h 10000"/>
              <a:gd name="connsiteX11" fmla="*/ 4047 w 10000"/>
              <a:gd name="connsiteY11" fmla="*/ 7844 h 10000"/>
              <a:gd name="connsiteX12" fmla="*/ 8512 w 10000"/>
              <a:gd name="connsiteY12" fmla="*/ 7844 h 10000"/>
              <a:gd name="connsiteX13" fmla="*/ 10000 w 10000"/>
              <a:gd name="connsiteY13" fmla="*/ 8802 h 10000"/>
              <a:gd name="connsiteX14" fmla="*/ 10000 w 10000"/>
              <a:gd name="connsiteY14" fmla="*/ 8802 h 10000"/>
              <a:gd name="connsiteX15" fmla="*/ 9628 w 10000"/>
              <a:gd name="connsiteY15" fmla="*/ 9281 h 10000"/>
              <a:gd name="connsiteX16" fmla="*/ 8884 w 10000"/>
              <a:gd name="connsiteY16" fmla="*/ 9521 h 10000"/>
              <a:gd name="connsiteX17" fmla="*/ 8512 w 10000"/>
              <a:gd name="connsiteY17" fmla="*/ 9760 h 10000"/>
              <a:gd name="connsiteX18" fmla="*/ 3721 w 10000"/>
              <a:gd name="connsiteY18" fmla="*/ 10000 h 10000"/>
              <a:gd name="connsiteX19" fmla="*/ 2977 w 10000"/>
              <a:gd name="connsiteY19" fmla="*/ 9760 h 10000"/>
              <a:gd name="connsiteX20" fmla="*/ 2233 w 10000"/>
              <a:gd name="connsiteY20" fmla="*/ 9521 h 10000"/>
              <a:gd name="connsiteX21" fmla="*/ 1860 w 10000"/>
              <a:gd name="connsiteY21" fmla="*/ 9281 h 10000"/>
              <a:gd name="connsiteX22" fmla="*/ 1488 w 10000"/>
              <a:gd name="connsiteY22" fmla="*/ 8802 h 10000"/>
              <a:gd name="connsiteX23" fmla="*/ 1116 w 10000"/>
              <a:gd name="connsiteY23" fmla="*/ 8323 h 10000"/>
              <a:gd name="connsiteX24" fmla="*/ 744 w 10000"/>
              <a:gd name="connsiteY24" fmla="*/ 7365 h 10000"/>
              <a:gd name="connsiteX25" fmla="*/ 744 w 10000"/>
              <a:gd name="connsiteY25" fmla="*/ 6647 h 10000"/>
              <a:gd name="connsiteX26" fmla="*/ 744 w 10000"/>
              <a:gd name="connsiteY26" fmla="*/ 5958 h 10000"/>
              <a:gd name="connsiteX27" fmla="*/ 372 w 10000"/>
              <a:gd name="connsiteY27" fmla="*/ 5479 h 10000"/>
              <a:gd name="connsiteX28" fmla="*/ 372 w 10000"/>
              <a:gd name="connsiteY28" fmla="*/ 4760 h 10000"/>
              <a:gd name="connsiteX29" fmla="*/ 372 w 10000"/>
              <a:gd name="connsiteY29" fmla="*/ 4042 h 10000"/>
              <a:gd name="connsiteX30" fmla="*/ 372 w 10000"/>
              <a:gd name="connsiteY30" fmla="*/ 3084 h 10000"/>
              <a:gd name="connsiteX31" fmla="*/ 372 w 10000"/>
              <a:gd name="connsiteY31" fmla="*/ 2126 h 10000"/>
              <a:gd name="connsiteX32" fmla="*/ 372 w 10000"/>
              <a:gd name="connsiteY32" fmla="*/ 1168 h 10000"/>
              <a:gd name="connsiteX33" fmla="*/ 0 w 10000"/>
              <a:gd name="connsiteY33" fmla="*/ 0 h 10000"/>
              <a:gd name="connsiteX34" fmla="*/ 744 w 10000"/>
              <a:gd name="connsiteY34" fmla="*/ 479 h 10000"/>
              <a:gd name="connsiteX35" fmla="*/ 1488 w 10000"/>
              <a:gd name="connsiteY35" fmla="*/ 689 h 10000"/>
              <a:gd name="connsiteX36" fmla="*/ 1860 w 10000"/>
              <a:gd name="connsiteY36" fmla="*/ 928 h 10000"/>
              <a:gd name="connsiteX37" fmla="*/ 2233 w 10000"/>
              <a:gd name="connsiteY37" fmla="*/ 1407 h 10000"/>
              <a:gd name="connsiteX38" fmla="*/ 2605 w 10000"/>
              <a:gd name="connsiteY38" fmla="*/ 1886 h 10000"/>
              <a:gd name="connsiteX39" fmla="*/ 2977 w 10000"/>
              <a:gd name="connsiteY39" fmla="*/ 2126 h 10000"/>
              <a:gd name="connsiteX40" fmla="*/ 2977 w 10000"/>
              <a:gd name="connsiteY40" fmla="*/ 2126 h 10000"/>
              <a:gd name="connsiteX0" fmla="*/ 2977 w 10000"/>
              <a:gd name="connsiteY0" fmla="*/ 2126 h 10000"/>
              <a:gd name="connsiteX1" fmla="*/ 2977 w 10000"/>
              <a:gd name="connsiteY1" fmla="*/ 2844 h 10000"/>
              <a:gd name="connsiteX2" fmla="*/ 2605 w 10000"/>
              <a:gd name="connsiteY2" fmla="*/ 3323 h 10000"/>
              <a:gd name="connsiteX3" fmla="*/ 2605 w 10000"/>
              <a:gd name="connsiteY3" fmla="*/ 3802 h 10000"/>
              <a:gd name="connsiteX4" fmla="*/ 2605 w 10000"/>
              <a:gd name="connsiteY4" fmla="*/ 5000 h 10000"/>
              <a:gd name="connsiteX5" fmla="*/ 2605 w 10000"/>
              <a:gd name="connsiteY5" fmla="*/ 6198 h 10000"/>
              <a:gd name="connsiteX6" fmla="*/ 2605 w 10000"/>
              <a:gd name="connsiteY6" fmla="*/ 6647 h 10000"/>
              <a:gd name="connsiteX7" fmla="*/ 2977 w 10000"/>
              <a:gd name="connsiteY7" fmla="*/ 7126 h 10000"/>
              <a:gd name="connsiteX8" fmla="*/ 2977 w 10000"/>
              <a:gd name="connsiteY8" fmla="*/ 7605 h 10000"/>
              <a:gd name="connsiteX9" fmla="*/ 3349 w 10000"/>
              <a:gd name="connsiteY9" fmla="*/ 7605 h 10000"/>
              <a:gd name="connsiteX10" fmla="*/ 3721 w 10000"/>
              <a:gd name="connsiteY10" fmla="*/ 7844 h 10000"/>
              <a:gd name="connsiteX11" fmla="*/ 4047 w 10000"/>
              <a:gd name="connsiteY11" fmla="*/ 7844 h 10000"/>
              <a:gd name="connsiteX12" fmla="*/ 8512 w 10000"/>
              <a:gd name="connsiteY12" fmla="*/ 7844 h 10000"/>
              <a:gd name="connsiteX13" fmla="*/ 10000 w 10000"/>
              <a:gd name="connsiteY13" fmla="*/ 8802 h 10000"/>
              <a:gd name="connsiteX14" fmla="*/ 10000 w 10000"/>
              <a:gd name="connsiteY14" fmla="*/ 8802 h 10000"/>
              <a:gd name="connsiteX15" fmla="*/ 9628 w 10000"/>
              <a:gd name="connsiteY15" fmla="*/ 9281 h 10000"/>
              <a:gd name="connsiteX16" fmla="*/ 8884 w 10000"/>
              <a:gd name="connsiteY16" fmla="*/ 9521 h 10000"/>
              <a:gd name="connsiteX17" fmla="*/ 3721 w 10000"/>
              <a:gd name="connsiteY17" fmla="*/ 10000 h 10000"/>
              <a:gd name="connsiteX18" fmla="*/ 2977 w 10000"/>
              <a:gd name="connsiteY18" fmla="*/ 9760 h 10000"/>
              <a:gd name="connsiteX19" fmla="*/ 2233 w 10000"/>
              <a:gd name="connsiteY19" fmla="*/ 9521 h 10000"/>
              <a:gd name="connsiteX20" fmla="*/ 1860 w 10000"/>
              <a:gd name="connsiteY20" fmla="*/ 9281 h 10000"/>
              <a:gd name="connsiteX21" fmla="*/ 1488 w 10000"/>
              <a:gd name="connsiteY21" fmla="*/ 8802 h 10000"/>
              <a:gd name="connsiteX22" fmla="*/ 1116 w 10000"/>
              <a:gd name="connsiteY22" fmla="*/ 8323 h 10000"/>
              <a:gd name="connsiteX23" fmla="*/ 744 w 10000"/>
              <a:gd name="connsiteY23" fmla="*/ 7365 h 10000"/>
              <a:gd name="connsiteX24" fmla="*/ 744 w 10000"/>
              <a:gd name="connsiteY24" fmla="*/ 6647 h 10000"/>
              <a:gd name="connsiteX25" fmla="*/ 744 w 10000"/>
              <a:gd name="connsiteY25" fmla="*/ 5958 h 10000"/>
              <a:gd name="connsiteX26" fmla="*/ 372 w 10000"/>
              <a:gd name="connsiteY26" fmla="*/ 5479 h 10000"/>
              <a:gd name="connsiteX27" fmla="*/ 372 w 10000"/>
              <a:gd name="connsiteY27" fmla="*/ 4760 h 10000"/>
              <a:gd name="connsiteX28" fmla="*/ 372 w 10000"/>
              <a:gd name="connsiteY28" fmla="*/ 4042 h 10000"/>
              <a:gd name="connsiteX29" fmla="*/ 372 w 10000"/>
              <a:gd name="connsiteY29" fmla="*/ 3084 h 10000"/>
              <a:gd name="connsiteX30" fmla="*/ 372 w 10000"/>
              <a:gd name="connsiteY30" fmla="*/ 2126 h 10000"/>
              <a:gd name="connsiteX31" fmla="*/ 372 w 10000"/>
              <a:gd name="connsiteY31" fmla="*/ 1168 h 10000"/>
              <a:gd name="connsiteX32" fmla="*/ 0 w 10000"/>
              <a:gd name="connsiteY32" fmla="*/ 0 h 10000"/>
              <a:gd name="connsiteX33" fmla="*/ 744 w 10000"/>
              <a:gd name="connsiteY33" fmla="*/ 479 h 10000"/>
              <a:gd name="connsiteX34" fmla="*/ 1488 w 10000"/>
              <a:gd name="connsiteY34" fmla="*/ 689 h 10000"/>
              <a:gd name="connsiteX35" fmla="*/ 1860 w 10000"/>
              <a:gd name="connsiteY35" fmla="*/ 928 h 10000"/>
              <a:gd name="connsiteX36" fmla="*/ 2233 w 10000"/>
              <a:gd name="connsiteY36" fmla="*/ 1407 h 10000"/>
              <a:gd name="connsiteX37" fmla="*/ 2605 w 10000"/>
              <a:gd name="connsiteY37" fmla="*/ 1886 h 10000"/>
              <a:gd name="connsiteX38" fmla="*/ 2977 w 10000"/>
              <a:gd name="connsiteY38" fmla="*/ 2126 h 10000"/>
              <a:gd name="connsiteX39" fmla="*/ 2977 w 10000"/>
              <a:gd name="connsiteY39" fmla="*/ 2126 h 10000"/>
              <a:gd name="connsiteX0" fmla="*/ 2977 w 10000"/>
              <a:gd name="connsiteY0" fmla="*/ 2126 h 10000"/>
              <a:gd name="connsiteX1" fmla="*/ 2977 w 10000"/>
              <a:gd name="connsiteY1" fmla="*/ 2844 h 10000"/>
              <a:gd name="connsiteX2" fmla="*/ 2605 w 10000"/>
              <a:gd name="connsiteY2" fmla="*/ 3323 h 10000"/>
              <a:gd name="connsiteX3" fmla="*/ 2605 w 10000"/>
              <a:gd name="connsiteY3" fmla="*/ 3802 h 10000"/>
              <a:gd name="connsiteX4" fmla="*/ 2605 w 10000"/>
              <a:gd name="connsiteY4" fmla="*/ 5000 h 10000"/>
              <a:gd name="connsiteX5" fmla="*/ 2605 w 10000"/>
              <a:gd name="connsiteY5" fmla="*/ 6198 h 10000"/>
              <a:gd name="connsiteX6" fmla="*/ 2605 w 10000"/>
              <a:gd name="connsiteY6" fmla="*/ 6647 h 10000"/>
              <a:gd name="connsiteX7" fmla="*/ 2977 w 10000"/>
              <a:gd name="connsiteY7" fmla="*/ 7126 h 10000"/>
              <a:gd name="connsiteX8" fmla="*/ 2977 w 10000"/>
              <a:gd name="connsiteY8" fmla="*/ 7605 h 10000"/>
              <a:gd name="connsiteX9" fmla="*/ 3349 w 10000"/>
              <a:gd name="connsiteY9" fmla="*/ 7605 h 10000"/>
              <a:gd name="connsiteX10" fmla="*/ 3721 w 10000"/>
              <a:gd name="connsiteY10" fmla="*/ 7844 h 10000"/>
              <a:gd name="connsiteX11" fmla="*/ 4047 w 10000"/>
              <a:gd name="connsiteY11" fmla="*/ 7844 h 10000"/>
              <a:gd name="connsiteX12" fmla="*/ 8512 w 10000"/>
              <a:gd name="connsiteY12" fmla="*/ 7844 h 10000"/>
              <a:gd name="connsiteX13" fmla="*/ 10000 w 10000"/>
              <a:gd name="connsiteY13" fmla="*/ 8802 h 10000"/>
              <a:gd name="connsiteX14" fmla="*/ 10000 w 10000"/>
              <a:gd name="connsiteY14" fmla="*/ 8802 h 10000"/>
              <a:gd name="connsiteX15" fmla="*/ 9628 w 10000"/>
              <a:gd name="connsiteY15" fmla="*/ 9281 h 10000"/>
              <a:gd name="connsiteX16" fmla="*/ 3721 w 10000"/>
              <a:gd name="connsiteY16" fmla="*/ 10000 h 10000"/>
              <a:gd name="connsiteX17" fmla="*/ 2977 w 10000"/>
              <a:gd name="connsiteY17" fmla="*/ 9760 h 10000"/>
              <a:gd name="connsiteX18" fmla="*/ 2233 w 10000"/>
              <a:gd name="connsiteY18" fmla="*/ 9521 h 10000"/>
              <a:gd name="connsiteX19" fmla="*/ 1860 w 10000"/>
              <a:gd name="connsiteY19" fmla="*/ 9281 h 10000"/>
              <a:gd name="connsiteX20" fmla="*/ 1488 w 10000"/>
              <a:gd name="connsiteY20" fmla="*/ 8802 h 10000"/>
              <a:gd name="connsiteX21" fmla="*/ 1116 w 10000"/>
              <a:gd name="connsiteY21" fmla="*/ 8323 h 10000"/>
              <a:gd name="connsiteX22" fmla="*/ 744 w 10000"/>
              <a:gd name="connsiteY22" fmla="*/ 7365 h 10000"/>
              <a:gd name="connsiteX23" fmla="*/ 744 w 10000"/>
              <a:gd name="connsiteY23" fmla="*/ 6647 h 10000"/>
              <a:gd name="connsiteX24" fmla="*/ 744 w 10000"/>
              <a:gd name="connsiteY24" fmla="*/ 5958 h 10000"/>
              <a:gd name="connsiteX25" fmla="*/ 372 w 10000"/>
              <a:gd name="connsiteY25" fmla="*/ 5479 h 10000"/>
              <a:gd name="connsiteX26" fmla="*/ 372 w 10000"/>
              <a:gd name="connsiteY26" fmla="*/ 4760 h 10000"/>
              <a:gd name="connsiteX27" fmla="*/ 372 w 10000"/>
              <a:gd name="connsiteY27" fmla="*/ 4042 h 10000"/>
              <a:gd name="connsiteX28" fmla="*/ 372 w 10000"/>
              <a:gd name="connsiteY28" fmla="*/ 3084 h 10000"/>
              <a:gd name="connsiteX29" fmla="*/ 372 w 10000"/>
              <a:gd name="connsiteY29" fmla="*/ 2126 h 10000"/>
              <a:gd name="connsiteX30" fmla="*/ 372 w 10000"/>
              <a:gd name="connsiteY30" fmla="*/ 1168 h 10000"/>
              <a:gd name="connsiteX31" fmla="*/ 0 w 10000"/>
              <a:gd name="connsiteY31" fmla="*/ 0 h 10000"/>
              <a:gd name="connsiteX32" fmla="*/ 744 w 10000"/>
              <a:gd name="connsiteY32" fmla="*/ 479 h 10000"/>
              <a:gd name="connsiteX33" fmla="*/ 1488 w 10000"/>
              <a:gd name="connsiteY33" fmla="*/ 689 h 10000"/>
              <a:gd name="connsiteX34" fmla="*/ 1860 w 10000"/>
              <a:gd name="connsiteY34" fmla="*/ 928 h 10000"/>
              <a:gd name="connsiteX35" fmla="*/ 2233 w 10000"/>
              <a:gd name="connsiteY35" fmla="*/ 1407 h 10000"/>
              <a:gd name="connsiteX36" fmla="*/ 2605 w 10000"/>
              <a:gd name="connsiteY36" fmla="*/ 1886 h 10000"/>
              <a:gd name="connsiteX37" fmla="*/ 2977 w 10000"/>
              <a:gd name="connsiteY37" fmla="*/ 2126 h 10000"/>
              <a:gd name="connsiteX38" fmla="*/ 2977 w 10000"/>
              <a:gd name="connsiteY38" fmla="*/ 2126 h 10000"/>
              <a:gd name="connsiteX0" fmla="*/ 2977 w 10000"/>
              <a:gd name="connsiteY0" fmla="*/ 2126 h 10000"/>
              <a:gd name="connsiteX1" fmla="*/ 2977 w 10000"/>
              <a:gd name="connsiteY1" fmla="*/ 2844 h 10000"/>
              <a:gd name="connsiteX2" fmla="*/ 2605 w 10000"/>
              <a:gd name="connsiteY2" fmla="*/ 3323 h 10000"/>
              <a:gd name="connsiteX3" fmla="*/ 2605 w 10000"/>
              <a:gd name="connsiteY3" fmla="*/ 3802 h 10000"/>
              <a:gd name="connsiteX4" fmla="*/ 2605 w 10000"/>
              <a:gd name="connsiteY4" fmla="*/ 5000 h 10000"/>
              <a:gd name="connsiteX5" fmla="*/ 2605 w 10000"/>
              <a:gd name="connsiteY5" fmla="*/ 6198 h 10000"/>
              <a:gd name="connsiteX6" fmla="*/ 2605 w 10000"/>
              <a:gd name="connsiteY6" fmla="*/ 6647 h 10000"/>
              <a:gd name="connsiteX7" fmla="*/ 2977 w 10000"/>
              <a:gd name="connsiteY7" fmla="*/ 7126 h 10000"/>
              <a:gd name="connsiteX8" fmla="*/ 2977 w 10000"/>
              <a:gd name="connsiteY8" fmla="*/ 7605 h 10000"/>
              <a:gd name="connsiteX9" fmla="*/ 3349 w 10000"/>
              <a:gd name="connsiteY9" fmla="*/ 7605 h 10000"/>
              <a:gd name="connsiteX10" fmla="*/ 3721 w 10000"/>
              <a:gd name="connsiteY10" fmla="*/ 7844 h 10000"/>
              <a:gd name="connsiteX11" fmla="*/ 4047 w 10000"/>
              <a:gd name="connsiteY11" fmla="*/ 7844 h 10000"/>
              <a:gd name="connsiteX12" fmla="*/ 8512 w 10000"/>
              <a:gd name="connsiteY12" fmla="*/ 7844 h 10000"/>
              <a:gd name="connsiteX13" fmla="*/ 10000 w 10000"/>
              <a:gd name="connsiteY13" fmla="*/ 8802 h 10000"/>
              <a:gd name="connsiteX14" fmla="*/ 10000 w 10000"/>
              <a:gd name="connsiteY14" fmla="*/ 8802 h 10000"/>
              <a:gd name="connsiteX15" fmla="*/ 3721 w 10000"/>
              <a:gd name="connsiteY15" fmla="*/ 10000 h 10000"/>
              <a:gd name="connsiteX16" fmla="*/ 2977 w 10000"/>
              <a:gd name="connsiteY16" fmla="*/ 9760 h 10000"/>
              <a:gd name="connsiteX17" fmla="*/ 2233 w 10000"/>
              <a:gd name="connsiteY17" fmla="*/ 9521 h 10000"/>
              <a:gd name="connsiteX18" fmla="*/ 1860 w 10000"/>
              <a:gd name="connsiteY18" fmla="*/ 9281 h 10000"/>
              <a:gd name="connsiteX19" fmla="*/ 1488 w 10000"/>
              <a:gd name="connsiteY19" fmla="*/ 8802 h 10000"/>
              <a:gd name="connsiteX20" fmla="*/ 1116 w 10000"/>
              <a:gd name="connsiteY20" fmla="*/ 8323 h 10000"/>
              <a:gd name="connsiteX21" fmla="*/ 744 w 10000"/>
              <a:gd name="connsiteY21" fmla="*/ 7365 h 10000"/>
              <a:gd name="connsiteX22" fmla="*/ 744 w 10000"/>
              <a:gd name="connsiteY22" fmla="*/ 6647 h 10000"/>
              <a:gd name="connsiteX23" fmla="*/ 744 w 10000"/>
              <a:gd name="connsiteY23" fmla="*/ 5958 h 10000"/>
              <a:gd name="connsiteX24" fmla="*/ 372 w 10000"/>
              <a:gd name="connsiteY24" fmla="*/ 5479 h 10000"/>
              <a:gd name="connsiteX25" fmla="*/ 372 w 10000"/>
              <a:gd name="connsiteY25" fmla="*/ 4760 h 10000"/>
              <a:gd name="connsiteX26" fmla="*/ 372 w 10000"/>
              <a:gd name="connsiteY26" fmla="*/ 4042 h 10000"/>
              <a:gd name="connsiteX27" fmla="*/ 372 w 10000"/>
              <a:gd name="connsiteY27" fmla="*/ 3084 h 10000"/>
              <a:gd name="connsiteX28" fmla="*/ 372 w 10000"/>
              <a:gd name="connsiteY28" fmla="*/ 2126 h 10000"/>
              <a:gd name="connsiteX29" fmla="*/ 372 w 10000"/>
              <a:gd name="connsiteY29" fmla="*/ 1168 h 10000"/>
              <a:gd name="connsiteX30" fmla="*/ 0 w 10000"/>
              <a:gd name="connsiteY30" fmla="*/ 0 h 10000"/>
              <a:gd name="connsiteX31" fmla="*/ 744 w 10000"/>
              <a:gd name="connsiteY31" fmla="*/ 479 h 10000"/>
              <a:gd name="connsiteX32" fmla="*/ 1488 w 10000"/>
              <a:gd name="connsiteY32" fmla="*/ 689 h 10000"/>
              <a:gd name="connsiteX33" fmla="*/ 1860 w 10000"/>
              <a:gd name="connsiteY33" fmla="*/ 928 h 10000"/>
              <a:gd name="connsiteX34" fmla="*/ 2233 w 10000"/>
              <a:gd name="connsiteY34" fmla="*/ 1407 h 10000"/>
              <a:gd name="connsiteX35" fmla="*/ 2605 w 10000"/>
              <a:gd name="connsiteY35" fmla="*/ 1886 h 10000"/>
              <a:gd name="connsiteX36" fmla="*/ 2977 w 10000"/>
              <a:gd name="connsiteY36" fmla="*/ 2126 h 10000"/>
              <a:gd name="connsiteX37" fmla="*/ 2977 w 10000"/>
              <a:gd name="connsiteY37" fmla="*/ 2126 h 10000"/>
              <a:gd name="connsiteX0" fmla="*/ 2977 w 10000"/>
              <a:gd name="connsiteY0" fmla="*/ 2126 h 10000"/>
              <a:gd name="connsiteX1" fmla="*/ 2977 w 10000"/>
              <a:gd name="connsiteY1" fmla="*/ 2844 h 10000"/>
              <a:gd name="connsiteX2" fmla="*/ 2605 w 10000"/>
              <a:gd name="connsiteY2" fmla="*/ 3323 h 10000"/>
              <a:gd name="connsiteX3" fmla="*/ 2605 w 10000"/>
              <a:gd name="connsiteY3" fmla="*/ 3802 h 10000"/>
              <a:gd name="connsiteX4" fmla="*/ 2605 w 10000"/>
              <a:gd name="connsiteY4" fmla="*/ 5000 h 10000"/>
              <a:gd name="connsiteX5" fmla="*/ 2605 w 10000"/>
              <a:gd name="connsiteY5" fmla="*/ 6198 h 10000"/>
              <a:gd name="connsiteX6" fmla="*/ 2605 w 10000"/>
              <a:gd name="connsiteY6" fmla="*/ 6647 h 10000"/>
              <a:gd name="connsiteX7" fmla="*/ 2977 w 10000"/>
              <a:gd name="connsiteY7" fmla="*/ 7126 h 10000"/>
              <a:gd name="connsiteX8" fmla="*/ 2977 w 10000"/>
              <a:gd name="connsiteY8" fmla="*/ 7605 h 10000"/>
              <a:gd name="connsiteX9" fmla="*/ 3349 w 10000"/>
              <a:gd name="connsiteY9" fmla="*/ 7605 h 10000"/>
              <a:gd name="connsiteX10" fmla="*/ 3721 w 10000"/>
              <a:gd name="connsiteY10" fmla="*/ 7844 h 10000"/>
              <a:gd name="connsiteX11" fmla="*/ 4047 w 10000"/>
              <a:gd name="connsiteY11" fmla="*/ 7844 h 10000"/>
              <a:gd name="connsiteX12" fmla="*/ 8512 w 10000"/>
              <a:gd name="connsiteY12" fmla="*/ 7844 h 10000"/>
              <a:gd name="connsiteX13" fmla="*/ 10000 w 10000"/>
              <a:gd name="connsiteY13" fmla="*/ 8802 h 10000"/>
              <a:gd name="connsiteX14" fmla="*/ 3721 w 10000"/>
              <a:gd name="connsiteY14" fmla="*/ 10000 h 10000"/>
              <a:gd name="connsiteX15" fmla="*/ 2977 w 10000"/>
              <a:gd name="connsiteY15" fmla="*/ 9760 h 10000"/>
              <a:gd name="connsiteX16" fmla="*/ 2233 w 10000"/>
              <a:gd name="connsiteY16" fmla="*/ 9521 h 10000"/>
              <a:gd name="connsiteX17" fmla="*/ 1860 w 10000"/>
              <a:gd name="connsiteY17" fmla="*/ 9281 h 10000"/>
              <a:gd name="connsiteX18" fmla="*/ 1488 w 10000"/>
              <a:gd name="connsiteY18" fmla="*/ 8802 h 10000"/>
              <a:gd name="connsiteX19" fmla="*/ 1116 w 10000"/>
              <a:gd name="connsiteY19" fmla="*/ 8323 h 10000"/>
              <a:gd name="connsiteX20" fmla="*/ 744 w 10000"/>
              <a:gd name="connsiteY20" fmla="*/ 7365 h 10000"/>
              <a:gd name="connsiteX21" fmla="*/ 744 w 10000"/>
              <a:gd name="connsiteY21" fmla="*/ 6647 h 10000"/>
              <a:gd name="connsiteX22" fmla="*/ 744 w 10000"/>
              <a:gd name="connsiteY22" fmla="*/ 5958 h 10000"/>
              <a:gd name="connsiteX23" fmla="*/ 372 w 10000"/>
              <a:gd name="connsiteY23" fmla="*/ 5479 h 10000"/>
              <a:gd name="connsiteX24" fmla="*/ 372 w 10000"/>
              <a:gd name="connsiteY24" fmla="*/ 4760 h 10000"/>
              <a:gd name="connsiteX25" fmla="*/ 372 w 10000"/>
              <a:gd name="connsiteY25" fmla="*/ 4042 h 10000"/>
              <a:gd name="connsiteX26" fmla="*/ 372 w 10000"/>
              <a:gd name="connsiteY26" fmla="*/ 3084 h 10000"/>
              <a:gd name="connsiteX27" fmla="*/ 372 w 10000"/>
              <a:gd name="connsiteY27" fmla="*/ 2126 h 10000"/>
              <a:gd name="connsiteX28" fmla="*/ 372 w 10000"/>
              <a:gd name="connsiteY28" fmla="*/ 1168 h 10000"/>
              <a:gd name="connsiteX29" fmla="*/ 0 w 10000"/>
              <a:gd name="connsiteY29" fmla="*/ 0 h 10000"/>
              <a:gd name="connsiteX30" fmla="*/ 744 w 10000"/>
              <a:gd name="connsiteY30" fmla="*/ 479 h 10000"/>
              <a:gd name="connsiteX31" fmla="*/ 1488 w 10000"/>
              <a:gd name="connsiteY31" fmla="*/ 689 h 10000"/>
              <a:gd name="connsiteX32" fmla="*/ 1860 w 10000"/>
              <a:gd name="connsiteY32" fmla="*/ 928 h 10000"/>
              <a:gd name="connsiteX33" fmla="*/ 2233 w 10000"/>
              <a:gd name="connsiteY33" fmla="*/ 1407 h 10000"/>
              <a:gd name="connsiteX34" fmla="*/ 2605 w 10000"/>
              <a:gd name="connsiteY34" fmla="*/ 1886 h 10000"/>
              <a:gd name="connsiteX35" fmla="*/ 2977 w 10000"/>
              <a:gd name="connsiteY35" fmla="*/ 2126 h 10000"/>
              <a:gd name="connsiteX36" fmla="*/ 2977 w 10000"/>
              <a:gd name="connsiteY36" fmla="*/ 2126 h 10000"/>
              <a:gd name="connsiteX0" fmla="*/ 2977 w 10000"/>
              <a:gd name="connsiteY0" fmla="*/ 2126 h 10000"/>
              <a:gd name="connsiteX1" fmla="*/ 2977 w 10000"/>
              <a:gd name="connsiteY1" fmla="*/ 2844 h 10000"/>
              <a:gd name="connsiteX2" fmla="*/ 2605 w 10000"/>
              <a:gd name="connsiteY2" fmla="*/ 3323 h 10000"/>
              <a:gd name="connsiteX3" fmla="*/ 2605 w 10000"/>
              <a:gd name="connsiteY3" fmla="*/ 3802 h 10000"/>
              <a:gd name="connsiteX4" fmla="*/ 2605 w 10000"/>
              <a:gd name="connsiteY4" fmla="*/ 5000 h 10000"/>
              <a:gd name="connsiteX5" fmla="*/ 2605 w 10000"/>
              <a:gd name="connsiteY5" fmla="*/ 6198 h 10000"/>
              <a:gd name="connsiteX6" fmla="*/ 2605 w 10000"/>
              <a:gd name="connsiteY6" fmla="*/ 6647 h 10000"/>
              <a:gd name="connsiteX7" fmla="*/ 2977 w 10000"/>
              <a:gd name="connsiteY7" fmla="*/ 7126 h 10000"/>
              <a:gd name="connsiteX8" fmla="*/ 2977 w 10000"/>
              <a:gd name="connsiteY8" fmla="*/ 7605 h 10000"/>
              <a:gd name="connsiteX9" fmla="*/ 3349 w 10000"/>
              <a:gd name="connsiteY9" fmla="*/ 7605 h 10000"/>
              <a:gd name="connsiteX10" fmla="*/ 3721 w 10000"/>
              <a:gd name="connsiteY10" fmla="*/ 7844 h 10000"/>
              <a:gd name="connsiteX11" fmla="*/ 4047 w 10000"/>
              <a:gd name="connsiteY11" fmla="*/ 7844 h 10000"/>
              <a:gd name="connsiteX12" fmla="*/ 10000 w 10000"/>
              <a:gd name="connsiteY12" fmla="*/ 8802 h 10000"/>
              <a:gd name="connsiteX13" fmla="*/ 3721 w 10000"/>
              <a:gd name="connsiteY13" fmla="*/ 10000 h 10000"/>
              <a:gd name="connsiteX14" fmla="*/ 2977 w 10000"/>
              <a:gd name="connsiteY14" fmla="*/ 9760 h 10000"/>
              <a:gd name="connsiteX15" fmla="*/ 2233 w 10000"/>
              <a:gd name="connsiteY15" fmla="*/ 9521 h 10000"/>
              <a:gd name="connsiteX16" fmla="*/ 1860 w 10000"/>
              <a:gd name="connsiteY16" fmla="*/ 9281 h 10000"/>
              <a:gd name="connsiteX17" fmla="*/ 1488 w 10000"/>
              <a:gd name="connsiteY17" fmla="*/ 8802 h 10000"/>
              <a:gd name="connsiteX18" fmla="*/ 1116 w 10000"/>
              <a:gd name="connsiteY18" fmla="*/ 8323 h 10000"/>
              <a:gd name="connsiteX19" fmla="*/ 744 w 10000"/>
              <a:gd name="connsiteY19" fmla="*/ 7365 h 10000"/>
              <a:gd name="connsiteX20" fmla="*/ 744 w 10000"/>
              <a:gd name="connsiteY20" fmla="*/ 6647 h 10000"/>
              <a:gd name="connsiteX21" fmla="*/ 744 w 10000"/>
              <a:gd name="connsiteY21" fmla="*/ 5958 h 10000"/>
              <a:gd name="connsiteX22" fmla="*/ 372 w 10000"/>
              <a:gd name="connsiteY22" fmla="*/ 5479 h 10000"/>
              <a:gd name="connsiteX23" fmla="*/ 372 w 10000"/>
              <a:gd name="connsiteY23" fmla="*/ 4760 h 10000"/>
              <a:gd name="connsiteX24" fmla="*/ 372 w 10000"/>
              <a:gd name="connsiteY24" fmla="*/ 4042 h 10000"/>
              <a:gd name="connsiteX25" fmla="*/ 372 w 10000"/>
              <a:gd name="connsiteY25" fmla="*/ 3084 h 10000"/>
              <a:gd name="connsiteX26" fmla="*/ 372 w 10000"/>
              <a:gd name="connsiteY26" fmla="*/ 2126 h 10000"/>
              <a:gd name="connsiteX27" fmla="*/ 372 w 10000"/>
              <a:gd name="connsiteY27" fmla="*/ 1168 h 10000"/>
              <a:gd name="connsiteX28" fmla="*/ 0 w 10000"/>
              <a:gd name="connsiteY28" fmla="*/ 0 h 10000"/>
              <a:gd name="connsiteX29" fmla="*/ 744 w 10000"/>
              <a:gd name="connsiteY29" fmla="*/ 479 h 10000"/>
              <a:gd name="connsiteX30" fmla="*/ 1488 w 10000"/>
              <a:gd name="connsiteY30" fmla="*/ 689 h 10000"/>
              <a:gd name="connsiteX31" fmla="*/ 1860 w 10000"/>
              <a:gd name="connsiteY31" fmla="*/ 928 h 10000"/>
              <a:gd name="connsiteX32" fmla="*/ 2233 w 10000"/>
              <a:gd name="connsiteY32" fmla="*/ 1407 h 10000"/>
              <a:gd name="connsiteX33" fmla="*/ 2605 w 10000"/>
              <a:gd name="connsiteY33" fmla="*/ 1886 h 10000"/>
              <a:gd name="connsiteX34" fmla="*/ 2977 w 10000"/>
              <a:gd name="connsiteY34" fmla="*/ 2126 h 10000"/>
              <a:gd name="connsiteX35" fmla="*/ 2977 w 10000"/>
              <a:gd name="connsiteY35" fmla="*/ 2126 h 10000"/>
              <a:gd name="connsiteX0" fmla="*/ 2977 w 4047"/>
              <a:gd name="connsiteY0" fmla="*/ 2126 h 10000"/>
              <a:gd name="connsiteX1" fmla="*/ 2977 w 4047"/>
              <a:gd name="connsiteY1" fmla="*/ 2844 h 10000"/>
              <a:gd name="connsiteX2" fmla="*/ 2605 w 4047"/>
              <a:gd name="connsiteY2" fmla="*/ 3323 h 10000"/>
              <a:gd name="connsiteX3" fmla="*/ 2605 w 4047"/>
              <a:gd name="connsiteY3" fmla="*/ 3802 h 10000"/>
              <a:gd name="connsiteX4" fmla="*/ 2605 w 4047"/>
              <a:gd name="connsiteY4" fmla="*/ 5000 h 10000"/>
              <a:gd name="connsiteX5" fmla="*/ 2605 w 4047"/>
              <a:gd name="connsiteY5" fmla="*/ 6198 h 10000"/>
              <a:gd name="connsiteX6" fmla="*/ 2605 w 4047"/>
              <a:gd name="connsiteY6" fmla="*/ 6647 h 10000"/>
              <a:gd name="connsiteX7" fmla="*/ 2977 w 4047"/>
              <a:gd name="connsiteY7" fmla="*/ 7126 h 10000"/>
              <a:gd name="connsiteX8" fmla="*/ 2977 w 4047"/>
              <a:gd name="connsiteY8" fmla="*/ 7605 h 10000"/>
              <a:gd name="connsiteX9" fmla="*/ 3349 w 4047"/>
              <a:gd name="connsiteY9" fmla="*/ 7605 h 10000"/>
              <a:gd name="connsiteX10" fmla="*/ 3721 w 4047"/>
              <a:gd name="connsiteY10" fmla="*/ 7844 h 10000"/>
              <a:gd name="connsiteX11" fmla="*/ 4047 w 4047"/>
              <a:gd name="connsiteY11" fmla="*/ 7844 h 10000"/>
              <a:gd name="connsiteX12" fmla="*/ 3721 w 4047"/>
              <a:gd name="connsiteY12" fmla="*/ 10000 h 10000"/>
              <a:gd name="connsiteX13" fmla="*/ 2977 w 4047"/>
              <a:gd name="connsiteY13" fmla="*/ 9760 h 10000"/>
              <a:gd name="connsiteX14" fmla="*/ 2233 w 4047"/>
              <a:gd name="connsiteY14" fmla="*/ 9521 h 10000"/>
              <a:gd name="connsiteX15" fmla="*/ 1860 w 4047"/>
              <a:gd name="connsiteY15" fmla="*/ 9281 h 10000"/>
              <a:gd name="connsiteX16" fmla="*/ 1488 w 4047"/>
              <a:gd name="connsiteY16" fmla="*/ 8802 h 10000"/>
              <a:gd name="connsiteX17" fmla="*/ 1116 w 4047"/>
              <a:gd name="connsiteY17" fmla="*/ 8323 h 10000"/>
              <a:gd name="connsiteX18" fmla="*/ 744 w 4047"/>
              <a:gd name="connsiteY18" fmla="*/ 7365 h 10000"/>
              <a:gd name="connsiteX19" fmla="*/ 744 w 4047"/>
              <a:gd name="connsiteY19" fmla="*/ 6647 h 10000"/>
              <a:gd name="connsiteX20" fmla="*/ 744 w 4047"/>
              <a:gd name="connsiteY20" fmla="*/ 5958 h 10000"/>
              <a:gd name="connsiteX21" fmla="*/ 372 w 4047"/>
              <a:gd name="connsiteY21" fmla="*/ 5479 h 10000"/>
              <a:gd name="connsiteX22" fmla="*/ 372 w 4047"/>
              <a:gd name="connsiteY22" fmla="*/ 4760 h 10000"/>
              <a:gd name="connsiteX23" fmla="*/ 372 w 4047"/>
              <a:gd name="connsiteY23" fmla="*/ 4042 h 10000"/>
              <a:gd name="connsiteX24" fmla="*/ 372 w 4047"/>
              <a:gd name="connsiteY24" fmla="*/ 3084 h 10000"/>
              <a:gd name="connsiteX25" fmla="*/ 372 w 4047"/>
              <a:gd name="connsiteY25" fmla="*/ 2126 h 10000"/>
              <a:gd name="connsiteX26" fmla="*/ 372 w 4047"/>
              <a:gd name="connsiteY26" fmla="*/ 1168 h 10000"/>
              <a:gd name="connsiteX27" fmla="*/ 0 w 4047"/>
              <a:gd name="connsiteY27" fmla="*/ 0 h 10000"/>
              <a:gd name="connsiteX28" fmla="*/ 744 w 4047"/>
              <a:gd name="connsiteY28" fmla="*/ 479 h 10000"/>
              <a:gd name="connsiteX29" fmla="*/ 1488 w 4047"/>
              <a:gd name="connsiteY29" fmla="*/ 689 h 10000"/>
              <a:gd name="connsiteX30" fmla="*/ 1860 w 4047"/>
              <a:gd name="connsiteY30" fmla="*/ 928 h 10000"/>
              <a:gd name="connsiteX31" fmla="*/ 2233 w 4047"/>
              <a:gd name="connsiteY31" fmla="*/ 1407 h 10000"/>
              <a:gd name="connsiteX32" fmla="*/ 2605 w 4047"/>
              <a:gd name="connsiteY32" fmla="*/ 1886 h 10000"/>
              <a:gd name="connsiteX33" fmla="*/ 2977 w 4047"/>
              <a:gd name="connsiteY33" fmla="*/ 2126 h 10000"/>
              <a:gd name="connsiteX34" fmla="*/ 2977 w 4047"/>
              <a:gd name="connsiteY34" fmla="*/ 2126 h 10000"/>
              <a:gd name="connsiteX0" fmla="*/ 7356 w 10000"/>
              <a:gd name="connsiteY0" fmla="*/ 2126 h 9760"/>
              <a:gd name="connsiteX1" fmla="*/ 7356 w 10000"/>
              <a:gd name="connsiteY1" fmla="*/ 2844 h 9760"/>
              <a:gd name="connsiteX2" fmla="*/ 6437 w 10000"/>
              <a:gd name="connsiteY2" fmla="*/ 3323 h 9760"/>
              <a:gd name="connsiteX3" fmla="*/ 6437 w 10000"/>
              <a:gd name="connsiteY3" fmla="*/ 3802 h 9760"/>
              <a:gd name="connsiteX4" fmla="*/ 6437 w 10000"/>
              <a:gd name="connsiteY4" fmla="*/ 5000 h 9760"/>
              <a:gd name="connsiteX5" fmla="*/ 6437 w 10000"/>
              <a:gd name="connsiteY5" fmla="*/ 6198 h 9760"/>
              <a:gd name="connsiteX6" fmla="*/ 6437 w 10000"/>
              <a:gd name="connsiteY6" fmla="*/ 6647 h 9760"/>
              <a:gd name="connsiteX7" fmla="*/ 7356 w 10000"/>
              <a:gd name="connsiteY7" fmla="*/ 7126 h 9760"/>
              <a:gd name="connsiteX8" fmla="*/ 7356 w 10000"/>
              <a:gd name="connsiteY8" fmla="*/ 7605 h 9760"/>
              <a:gd name="connsiteX9" fmla="*/ 8275 w 10000"/>
              <a:gd name="connsiteY9" fmla="*/ 7605 h 9760"/>
              <a:gd name="connsiteX10" fmla="*/ 9194 w 10000"/>
              <a:gd name="connsiteY10" fmla="*/ 7844 h 9760"/>
              <a:gd name="connsiteX11" fmla="*/ 10000 w 10000"/>
              <a:gd name="connsiteY11" fmla="*/ 7844 h 9760"/>
              <a:gd name="connsiteX12" fmla="*/ 7356 w 10000"/>
              <a:gd name="connsiteY12" fmla="*/ 9760 h 9760"/>
              <a:gd name="connsiteX13" fmla="*/ 5518 w 10000"/>
              <a:gd name="connsiteY13" fmla="*/ 9521 h 9760"/>
              <a:gd name="connsiteX14" fmla="*/ 4596 w 10000"/>
              <a:gd name="connsiteY14" fmla="*/ 9281 h 9760"/>
              <a:gd name="connsiteX15" fmla="*/ 3677 w 10000"/>
              <a:gd name="connsiteY15" fmla="*/ 8802 h 9760"/>
              <a:gd name="connsiteX16" fmla="*/ 2758 w 10000"/>
              <a:gd name="connsiteY16" fmla="*/ 8323 h 9760"/>
              <a:gd name="connsiteX17" fmla="*/ 1838 w 10000"/>
              <a:gd name="connsiteY17" fmla="*/ 7365 h 9760"/>
              <a:gd name="connsiteX18" fmla="*/ 1838 w 10000"/>
              <a:gd name="connsiteY18" fmla="*/ 6647 h 9760"/>
              <a:gd name="connsiteX19" fmla="*/ 1838 w 10000"/>
              <a:gd name="connsiteY19" fmla="*/ 5958 h 9760"/>
              <a:gd name="connsiteX20" fmla="*/ 919 w 10000"/>
              <a:gd name="connsiteY20" fmla="*/ 5479 h 9760"/>
              <a:gd name="connsiteX21" fmla="*/ 919 w 10000"/>
              <a:gd name="connsiteY21" fmla="*/ 4760 h 9760"/>
              <a:gd name="connsiteX22" fmla="*/ 919 w 10000"/>
              <a:gd name="connsiteY22" fmla="*/ 4042 h 9760"/>
              <a:gd name="connsiteX23" fmla="*/ 919 w 10000"/>
              <a:gd name="connsiteY23" fmla="*/ 3084 h 9760"/>
              <a:gd name="connsiteX24" fmla="*/ 919 w 10000"/>
              <a:gd name="connsiteY24" fmla="*/ 2126 h 9760"/>
              <a:gd name="connsiteX25" fmla="*/ 919 w 10000"/>
              <a:gd name="connsiteY25" fmla="*/ 1168 h 9760"/>
              <a:gd name="connsiteX26" fmla="*/ 0 w 10000"/>
              <a:gd name="connsiteY26" fmla="*/ 0 h 9760"/>
              <a:gd name="connsiteX27" fmla="*/ 1838 w 10000"/>
              <a:gd name="connsiteY27" fmla="*/ 479 h 9760"/>
              <a:gd name="connsiteX28" fmla="*/ 3677 w 10000"/>
              <a:gd name="connsiteY28" fmla="*/ 689 h 9760"/>
              <a:gd name="connsiteX29" fmla="*/ 4596 w 10000"/>
              <a:gd name="connsiteY29" fmla="*/ 928 h 9760"/>
              <a:gd name="connsiteX30" fmla="*/ 5518 w 10000"/>
              <a:gd name="connsiteY30" fmla="*/ 1407 h 9760"/>
              <a:gd name="connsiteX31" fmla="*/ 6437 w 10000"/>
              <a:gd name="connsiteY31" fmla="*/ 1886 h 9760"/>
              <a:gd name="connsiteX32" fmla="*/ 7356 w 10000"/>
              <a:gd name="connsiteY32" fmla="*/ 2126 h 9760"/>
              <a:gd name="connsiteX33" fmla="*/ 7356 w 10000"/>
              <a:gd name="connsiteY33" fmla="*/ 2126 h 9760"/>
              <a:gd name="connsiteX0" fmla="*/ 7356 w 9194"/>
              <a:gd name="connsiteY0" fmla="*/ 2178 h 10000"/>
              <a:gd name="connsiteX1" fmla="*/ 7356 w 9194"/>
              <a:gd name="connsiteY1" fmla="*/ 2914 h 10000"/>
              <a:gd name="connsiteX2" fmla="*/ 6437 w 9194"/>
              <a:gd name="connsiteY2" fmla="*/ 3405 h 10000"/>
              <a:gd name="connsiteX3" fmla="*/ 6437 w 9194"/>
              <a:gd name="connsiteY3" fmla="*/ 3895 h 10000"/>
              <a:gd name="connsiteX4" fmla="*/ 6437 w 9194"/>
              <a:gd name="connsiteY4" fmla="*/ 5123 h 10000"/>
              <a:gd name="connsiteX5" fmla="*/ 6437 w 9194"/>
              <a:gd name="connsiteY5" fmla="*/ 6350 h 10000"/>
              <a:gd name="connsiteX6" fmla="*/ 6437 w 9194"/>
              <a:gd name="connsiteY6" fmla="*/ 6810 h 10000"/>
              <a:gd name="connsiteX7" fmla="*/ 7356 w 9194"/>
              <a:gd name="connsiteY7" fmla="*/ 7301 h 10000"/>
              <a:gd name="connsiteX8" fmla="*/ 7356 w 9194"/>
              <a:gd name="connsiteY8" fmla="*/ 7792 h 10000"/>
              <a:gd name="connsiteX9" fmla="*/ 8275 w 9194"/>
              <a:gd name="connsiteY9" fmla="*/ 7792 h 10000"/>
              <a:gd name="connsiteX10" fmla="*/ 9194 w 9194"/>
              <a:gd name="connsiteY10" fmla="*/ 8037 h 10000"/>
              <a:gd name="connsiteX11" fmla="*/ 7356 w 9194"/>
              <a:gd name="connsiteY11" fmla="*/ 10000 h 10000"/>
              <a:gd name="connsiteX12" fmla="*/ 5518 w 9194"/>
              <a:gd name="connsiteY12" fmla="*/ 9755 h 10000"/>
              <a:gd name="connsiteX13" fmla="*/ 4596 w 9194"/>
              <a:gd name="connsiteY13" fmla="*/ 9509 h 10000"/>
              <a:gd name="connsiteX14" fmla="*/ 3677 w 9194"/>
              <a:gd name="connsiteY14" fmla="*/ 9018 h 10000"/>
              <a:gd name="connsiteX15" fmla="*/ 2758 w 9194"/>
              <a:gd name="connsiteY15" fmla="*/ 8528 h 10000"/>
              <a:gd name="connsiteX16" fmla="*/ 1838 w 9194"/>
              <a:gd name="connsiteY16" fmla="*/ 7546 h 10000"/>
              <a:gd name="connsiteX17" fmla="*/ 1838 w 9194"/>
              <a:gd name="connsiteY17" fmla="*/ 6810 h 10000"/>
              <a:gd name="connsiteX18" fmla="*/ 1838 w 9194"/>
              <a:gd name="connsiteY18" fmla="*/ 6105 h 10000"/>
              <a:gd name="connsiteX19" fmla="*/ 919 w 9194"/>
              <a:gd name="connsiteY19" fmla="*/ 5614 h 10000"/>
              <a:gd name="connsiteX20" fmla="*/ 919 w 9194"/>
              <a:gd name="connsiteY20" fmla="*/ 4877 h 10000"/>
              <a:gd name="connsiteX21" fmla="*/ 919 w 9194"/>
              <a:gd name="connsiteY21" fmla="*/ 4141 h 10000"/>
              <a:gd name="connsiteX22" fmla="*/ 919 w 9194"/>
              <a:gd name="connsiteY22" fmla="*/ 3160 h 10000"/>
              <a:gd name="connsiteX23" fmla="*/ 919 w 9194"/>
              <a:gd name="connsiteY23" fmla="*/ 2178 h 10000"/>
              <a:gd name="connsiteX24" fmla="*/ 919 w 9194"/>
              <a:gd name="connsiteY24" fmla="*/ 1197 h 10000"/>
              <a:gd name="connsiteX25" fmla="*/ 0 w 9194"/>
              <a:gd name="connsiteY25" fmla="*/ 0 h 10000"/>
              <a:gd name="connsiteX26" fmla="*/ 1838 w 9194"/>
              <a:gd name="connsiteY26" fmla="*/ 491 h 10000"/>
              <a:gd name="connsiteX27" fmla="*/ 3677 w 9194"/>
              <a:gd name="connsiteY27" fmla="*/ 706 h 10000"/>
              <a:gd name="connsiteX28" fmla="*/ 4596 w 9194"/>
              <a:gd name="connsiteY28" fmla="*/ 951 h 10000"/>
              <a:gd name="connsiteX29" fmla="*/ 5518 w 9194"/>
              <a:gd name="connsiteY29" fmla="*/ 1442 h 10000"/>
              <a:gd name="connsiteX30" fmla="*/ 6437 w 9194"/>
              <a:gd name="connsiteY30" fmla="*/ 1932 h 10000"/>
              <a:gd name="connsiteX31" fmla="*/ 7356 w 9194"/>
              <a:gd name="connsiteY31" fmla="*/ 2178 h 10000"/>
              <a:gd name="connsiteX32" fmla="*/ 7356 w 9194"/>
              <a:gd name="connsiteY32" fmla="*/ 2178 h 10000"/>
              <a:gd name="connsiteX0" fmla="*/ 8001 w 10000"/>
              <a:gd name="connsiteY0" fmla="*/ 2178 h 9755"/>
              <a:gd name="connsiteX1" fmla="*/ 8001 w 10000"/>
              <a:gd name="connsiteY1" fmla="*/ 2914 h 9755"/>
              <a:gd name="connsiteX2" fmla="*/ 7001 w 10000"/>
              <a:gd name="connsiteY2" fmla="*/ 3405 h 9755"/>
              <a:gd name="connsiteX3" fmla="*/ 7001 w 10000"/>
              <a:gd name="connsiteY3" fmla="*/ 3895 h 9755"/>
              <a:gd name="connsiteX4" fmla="*/ 7001 w 10000"/>
              <a:gd name="connsiteY4" fmla="*/ 5123 h 9755"/>
              <a:gd name="connsiteX5" fmla="*/ 7001 w 10000"/>
              <a:gd name="connsiteY5" fmla="*/ 6350 h 9755"/>
              <a:gd name="connsiteX6" fmla="*/ 7001 w 10000"/>
              <a:gd name="connsiteY6" fmla="*/ 6810 h 9755"/>
              <a:gd name="connsiteX7" fmla="*/ 8001 w 10000"/>
              <a:gd name="connsiteY7" fmla="*/ 7301 h 9755"/>
              <a:gd name="connsiteX8" fmla="*/ 8001 w 10000"/>
              <a:gd name="connsiteY8" fmla="*/ 7792 h 9755"/>
              <a:gd name="connsiteX9" fmla="*/ 9000 w 10000"/>
              <a:gd name="connsiteY9" fmla="*/ 7792 h 9755"/>
              <a:gd name="connsiteX10" fmla="*/ 10000 w 10000"/>
              <a:gd name="connsiteY10" fmla="*/ 8037 h 9755"/>
              <a:gd name="connsiteX11" fmla="*/ 6002 w 10000"/>
              <a:gd name="connsiteY11" fmla="*/ 9755 h 9755"/>
              <a:gd name="connsiteX12" fmla="*/ 4999 w 10000"/>
              <a:gd name="connsiteY12" fmla="*/ 9509 h 9755"/>
              <a:gd name="connsiteX13" fmla="*/ 3999 w 10000"/>
              <a:gd name="connsiteY13" fmla="*/ 9018 h 9755"/>
              <a:gd name="connsiteX14" fmla="*/ 3000 w 10000"/>
              <a:gd name="connsiteY14" fmla="*/ 8528 h 9755"/>
              <a:gd name="connsiteX15" fmla="*/ 1999 w 10000"/>
              <a:gd name="connsiteY15" fmla="*/ 7546 h 9755"/>
              <a:gd name="connsiteX16" fmla="*/ 1999 w 10000"/>
              <a:gd name="connsiteY16" fmla="*/ 6810 h 9755"/>
              <a:gd name="connsiteX17" fmla="*/ 1999 w 10000"/>
              <a:gd name="connsiteY17" fmla="*/ 6105 h 9755"/>
              <a:gd name="connsiteX18" fmla="*/ 1000 w 10000"/>
              <a:gd name="connsiteY18" fmla="*/ 5614 h 9755"/>
              <a:gd name="connsiteX19" fmla="*/ 1000 w 10000"/>
              <a:gd name="connsiteY19" fmla="*/ 4877 h 9755"/>
              <a:gd name="connsiteX20" fmla="*/ 1000 w 10000"/>
              <a:gd name="connsiteY20" fmla="*/ 4141 h 9755"/>
              <a:gd name="connsiteX21" fmla="*/ 1000 w 10000"/>
              <a:gd name="connsiteY21" fmla="*/ 3160 h 9755"/>
              <a:gd name="connsiteX22" fmla="*/ 1000 w 10000"/>
              <a:gd name="connsiteY22" fmla="*/ 2178 h 9755"/>
              <a:gd name="connsiteX23" fmla="*/ 1000 w 10000"/>
              <a:gd name="connsiteY23" fmla="*/ 1197 h 9755"/>
              <a:gd name="connsiteX24" fmla="*/ 0 w 10000"/>
              <a:gd name="connsiteY24" fmla="*/ 0 h 9755"/>
              <a:gd name="connsiteX25" fmla="*/ 1999 w 10000"/>
              <a:gd name="connsiteY25" fmla="*/ 491 h 9755"/>
              <a:gd name="connsiteX26" fmla="*/ 3999 w 10000"/>
              <a:gd name="connsiteY26" fmla="*/ 706 h 9755"/>
              <a:gd name="connsiteX27" fmla="*/ 4999 w 10000"/>
              <a:gd name="connsiteY27" fmla="*/ 951 h 9755"/>
              <a:gd name="connsiteX28" fmla="*/ 6002 w 10000"/>
              <a:gd name="connsiteY28" fmla="*/ 1442 h 9755"/>
              <a:gd name="connsiteX29" fmla="*/ 7001 w 10000"/>
              <a:gd name="connsiteY29" fmla="*/ 1932 h 9755"/>
              <a:gd name="connsiteX30" fmla="*/ 8001 w 10000"/>
              <a:gd name="connsiteY30" fmla="*/ 2178 h 9755"/>
              <a:gd name="connsiteX31" fmla="*/ 8001 w 10000"/>
              <a:gd name="connsiteY31" fmla="*/ 2178 h 9755"/>
              <a:gd name="connsiteX0" fmla="*/ 8001 w 10000"/>
              <a:gd name="connsiteY0" fmla="*/ 2233 h 10000"/>
              <a:gd name="connsiteX1" fmla="*/ 8001 w 10000"/>
              <a:gd name="connsiteY1" fmla="*/ 2987 h 10000"/>
              <a:gd name="connsiteX2" fmla="*/ 7001 w 10000"/>
              <a:gd name="connsiteY2" fmla="*/ 3491 h 10000"/>
              <a:gd name="connsiteX3" fmla="*/ 7001 w 10000"/>
              <a:gd name="connsiteY3" fmla="*/ 3993 h 10000"/>
              <a:gd name="connsiteX4" fmla="*/ 7001 w 10000"/>
              <a:gd name="connsiteY4" fmla="*/ 5252 h 10000"/>
              <a:gd name="connsiteX5" fmla="*/ 7001 w 10000"/>
              <a:gd name="connsiteY5" fmla="*/ 6509 h 10000"/>
              <a:gd name="connsiteX6" fmla="*/ 7001 w 10000"/>
              <a:gd name="connsiteY6" fmla="*/ 6981 h 10000"/>
              <a:gd name="connsiteX7" fmla="*/ 8001 w 10000"/>
              <a:gd name="connsiteY7" fmla="*/ 7484 h 10000"/>
              <a:gd name="connsiteX8" fmla="*/ 8001 w 10000"/>
              <a:gd name="connsiteY8" fmla="*/ 7988 h 10000"/>
              <a:gd name="connsiteX9" fmla="*/ 9000 w 10000"/>
              <a:gd name="connsiteY9" fmla="*/ 7988 h 10000"/>
              <a:gd name="connsiteX10" fmla="*/ 10000 w 10000"/>
              <a:gd name="connsiteY10" fmla="*/ 8239 h 10000"/>
              <a:gd name="connsiteX11" fmla="*/ 6002 w 10000"/>
              <a:gd name="connsiteY11" fmla="*/ 10000 h 10000"/>
              <a:gd name="connsiteX12" fmla="*/ 3999 w 10000"/>
              <a:gd name="connsiteY12" fmla="*/ 9244 h 10000"/>
              <a:gd name="connsiteX13" fmla="*/ 3000 w 10000"/>
              <a:gd name="connsiteY13" fmla="*/ 8742 h 10000"/>
              <a:gd name="connsiteX14" fmla="*/ 1999 w 10000"/>
              <a:gd name="connsiteY14" fmla="*/ 7736 h 10000"/>
              <a:gd name="connsiteX15" fmla="*/ 1999 w 10000"/>
              <a:gd name="connsiteY15" fmla="*/ 6981 h 10000"/>
              <a:gd name="connsiteX16" fmla="*/ 1999 w 10000"/>
              <a:gd name="connsiteY16" fmla="*/ 6258 h 10000"/>
              <a:gd name="connsiteX17" fmla="*/ 1000 w 10000"/>
              <a:gd name="connsiteY17" fmla="*/ 5755 h 10000"/>
              <a:gd name="connsiteX18" fmla="*/ 1000 w 10000"/>
              <a:gd name="connsiteY18" fmla="*/ 4999 h 10000"/>
              <a:gd name="connsiteX19" fmla="*/ 1000 w 10000"/>
              <a:gd name="connsiteY19" fmla="*/ 4245 h 10000"/>
              <a:gd name="connsiteX20" fmla="*/ 1000 w 10000"/>
              <a:gd name="connsiteY20" fmla="*/ 3239 h 10000"/>
              <a:gd name="connsiteX21" fmla="*/ 1000 w 10000"/>
              <a:gd name="connsiteY21" fmla="*/ 2233 h 10000"/>
              <a:gd name="connsiteX22" fmla="*/ 1000 w 10000"/>
              <a:gd name="connsiteY22" fmla="*/ 1227 h 10000"/>
              <a:gd name="connsiteX23" fmla="*/ 0 w 10000"/>
              <a:gd name="connsiteY23" fmla="*/ 0 h 10000"/>
              <a:gd name="connsiteX24" fmla="*/ 1999 w 10000"/>
              <a:gd name="connsiteY24" fmla="*/ 503 h 10000"/>
              <a:gd name="connsiteX25" fmla="*/ 3999 w 10000"/>
              <a:gd name="connsiteY25" fmla="*/ 724 h 10000"/>
              <a:gd name="connsiteX26" fmla="*/ 4999 w 10000"/>
              <a:gd name="connsiteY26" fmla="*/ 975 h 10000"/>
              <a:gd name="connsiteX27" fmla="*/ 6002 w 10000"/>
              <a:gd name="connsiteY27" fmla="*/ 1478 h 10000"/>
              <a:gd name="connsiteX28" fmla="*/ 7001 w 10000"/>
              <a:gd name="connsiteY28" fmla="*/ 1981 h 10000"/>
              <a:gd name="connsiteX29" fmla="*/ 8001 w 10000"/>
              <a:gd name="connsiteY29" fmla="*/ 2233 h 10000"/>
              <a:gd name="connsiteX30" fmla="*/ 8001 w 10000"/>
              <a:gd name="connsiteY30" fmla="*/ 2233 h 10000"/>
              <a:gd name="connsiteX0" fmla="*/ 8001 w 10000"/>
              <a:gd name="connsiteY0" fmla="*/ 2233 h 9244"/>
              <a:gd name="connsiteX1" fmla="*/ 8001 w 10000"/>
              <a:gd name="connsiteY1" fmla="*/ 2987 h 9244"/>
              <a:gd name="connsiteX2" fmla="*/ 7001 w 10000"/>
              <a:gd name="connsiteY2" fmla="*/ 3491 h 9244"/>
              <a:gd name="connsiteX3" fmla="*/ 7001 w 10000"/>
              <a:gd name="connsiteY3" fmla="*/ 3993 h 9244"/>
              <a:gd name="connsiteX4" fmla="*/ 7001 w 10000"/>
              <a:gd name="connsiteY4" fmla="*/ 5252 h 9244"/>
              <a:gd name="connsiteX5" fmla="*/ 7001 w 10000"/>
              <a:gd name="connsiteY5" fmla="*/ 6509 h 9244"/>
              <a:gd name="connsiteX6" fmla="*/ 7001 w 10000"/>
              <a:gd name="connsiteY6" fmla="*/ 6981 h 9244"/>
              <a:gd name="connsiteX7" fmla="*/ 8001 w 10000"/>
              <a:gd name="connsiteY7" fmla="*/ 7484 h 9244"/>
              <a:gd name="connsiteX8" fmla="*/ 8001 w 10000"/>
              <a:gd name="connsiteY8" fmla="*/ 7988 h 9244"/>
              <a:gd name="connsiteX9" fmla="*/ 9000 w 10000"/>
              <a:gd name="connsiteY9" fmla="*/ 7988 h 9244"/>
              <a:gd name="connsiteX10" fmla="*/ 10000 w 10000"/>
              <a:gd name="connsiteY10" fmla="*/ 8239 h 9244"/>
              <a:gd name="connsiteX11" fmla="*/ 3999 w 10000"/>
              <a:gd name="connsiteY11" fmla="*/ 9244 h 9244"/>
              <a:gd name="connsiteX12" fmla="*/ 3000 w 10000"/>
              <a:gd name="connsiteY12" fmla="*/ 8742 h 9244"/>
              <a:gd name="connsiteX13" fmla="*/ 1999 w 10000"/>
              <a:gd name="connsiteY13" fmla="*/ 7736 h 9244"/>
              <a:gd name="connsiteX14" fmla="*/ 1999 w 10000"/>
              <a:gd name="connsiteY14" fmla="*/ 6981 h 9244"/>
              <a:gd name="connsiteX15" fmla="*/ 1999 w 10000"/>
              <a:gd name="connsiteY15" fmla="*/ 6258 h 9244"/>
              <a:gd name="connsiteX16" fmla="*/ 1000 w 10000"/>
              <a:gd name="connsiteY16" fmla="*/ 5755 h 9244"/>
              <a:gd name="connsiteX17" fmla="*/ 1000 w 10000"/>
              <a:gd name="connsiteY17" fmla="*/ 4999 h 9244"/>
              <a:gd name="connsiteX18" fmla="*/ 1000 w 10000"/>
              <a:gd name="connsiteY18" fmla="*/ 4245 h 9244"/>
              <a:gd name="connsiteX19" fmla="*/ 1000 w 10000"/>
              <a:gd name="connsiteY19" fmla="*/ 3239 h 9244"/>
              <a:gd name="connsiteX20" fmla="*/ 1000 w 10000"/>
              <a:gd name="connsiteY20" fmla="*/ 2233 h 9244"/>
              <a:gd name="connsiteX21" fmla="*/ 1000 w 10000"/>
              <a:gd name="connsiteY21" fmla="*/ 1227 h 9244"/>
              <a:gd name="connsiteX22" fmla="*/ 0 w 10000"/>
              <a:gd name="connsiteY22" fmla="*/ 0 h 9244"/>
              <a:gd name="connsiteX23" fmla="*/ 1999 w 10000"/>
              <a:gd name="connsiteY23" fmla="*/ 503 h 9244"/>
              <a:gd name="connsiteX24" fmla="*/ 3999 w 10000"/>
              <a:gd name="connsiteY24" fmla="*/ 724 h 9244"/>
              <a:gd name="connsiteX25" fmla="*/ 4999 w 10000"/>
              <a:gd name="connsiteY25" fmla="*/ 975 h 9244"/>
              <a:gd name="connsiteX26" fmla="*/ 6002 w 10000"/>
              <a:gd name="connsiteY26" fmla="*/ 1478 h 9244"/>
              <a:gd name="connsiteX27" fmla="*/ 7001 w 10000"/>
              <a:gd name="connsiteY27" fmla="*/ 1981 h 9244"/>
              <a:gd name="connsiteX28" fmla="*/ 8001 w 10000"/>
              <a:gd name="connsiteY28" fmla="*/ 2233 h 9244"/>
              <a:gd name="connsiteX29" fmla="*/ 8001 w 10000"/>
              <a:gd name="connsiteY29" fmla="*/ 2233 h 9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10000" h="9244">
                <a:moveTo>
                  <a:pt x="8001" y="2233"/>
                </a:moveTo>
                <a:lnTo>
                  <a:pt x="8001" y="2987"/>
                </a:lnTo>
                <a:lnTo>
                  <a:pt x="7001" y="3491"/>
                </a:lnTo>
                <a:lnTo>
                  <a:pt x="7001" y="3993"/>
                </a:lnTo>
                <a:lnTo>
                  <a:pt x="7001" y="5252"/>
                </a:lnTo>
                <a:lnTo>
                  <a:pt x="7001" y="6509"/>
                </a:lnTo>
                <a:lnTo>
                  <a:pt x="7001" y="6981"/>
                </a:lnTo>
                <a:lnTo>
                  <a:pt x="8001" y="7484"/>
                </a:lnTo>
                <a:lnTo>
                  <a:pt x="8001" y="7988"/>
                </a:lnTo>
                <a:lnTo>
                  <a:pt x="9000" y="7988"/>
                </a:lnTo>
                <a:lnTo>
                  <a:pt x="10000" y="8239"/>
                </a:lnTo>
                <a:lnTo>
                  <a:pt x="3999" y="9244"/>
                </a:lnTo>
                <a:lnTo>
                  <a:pt x="3000" y="8742"/>
                </a:lnTo>
                <a:lnTo>
                  <a:pt x="1999" y="7736"/>
                </a:lnTo>
                <a:lnTo>
                  <a:pt x="1999" y="6981"/>
                </a:lnTo>
                <a:lnTo>
                  <a:pt x="1999" y="6258"/>
                </a:lnTo>
                <a:lnTo>
                  <a:pt x="1000" y="5755"/>
                </a:lnTo>
                <a:lnTo>
                  <a:pt x="1000" y="4999"/>
                </a:lnTo>
                <a:lnTo>
                  <a:pt x="1000" y="4245"/>
                </a:lnTo>
                <a:lnTo>
                  <a:pt x="1000" y="3239"/>
                </a:lnTo>
                <a:lnTo>
                  <a:pt x="1000" y="2233"/>
                </a:lnTo>
                <a:lnTo>
                  <a:pt x="1000" y="1227"/>
                </a:lnTo>
                <a:lnTo>
                  <a:pt x="0" y="0"/>
                </a:lnTo>
                <a:lnTo>
                  <a:pt x="1999" y="503"/>
                </a:lnTo>
                <a:lnTo>
                  <a:pt x="3999" y="724"/>
                </a:lnTo>
                <a:lnTo>
                  <a:pt x="4999" y="975"/>
                </a:lnTo>
                <a:lnTo>
                  <a:pt x="6002" y="1478"/>
                </a:lnTo>
                <a:lnTo>
                  <a:pt x="7001" y="1981"/>
                </a:lnTo>
                <a:lnTo>
                  <a:pt x="8001" y="2233"/>
                </a:lnTo>
                <a:lnTo>
                  <a:pt x="8001" y="2233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676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500"/>
                                        <p:tgtEl>
                                          <p:spTgt spid="676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676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676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676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00"/>
                            </p:stCondLst>
                            <p:childTnLst>
                              <p:par>
                                <p:cTn id="70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676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500"/>
                            </p:stCondLst>
                            <p:childTnLst>
                              <p:par>
                                <p:cTn id="7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000"/>
                            </p:stCondLst>
                            <p:childTnLst>
                              <p:par>
                                <p:cTn id="8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0" dur="500"/>
                                        <p:tgtEl>
                                          <p:spTgt spid="676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5" dur="500"/>
                                        <p:tgtEl>
                                          <p:spTgt spid="676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7586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7587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认识独体字 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67589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13688" y="2690813"/>
            <a:ext cx="1900237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7590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98275" y="2690813"/>
            <a:ext cx="1901825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7591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871750" y="2657475"/>
            <a:ext cx="1900238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7592" name="TextBox 35"/>
          <p:cNvSpPr txBox="1">
            <a:spLocks noChangeArrowheads="1"/>
          </p:cNvSpPr>
          <p:nvPr/>
        </p:nvSpPr>
        <p:spPr bwMode="auto">
          <a:xfrm>
            <a:off x="1524800" y="2595563"/>
            <a:ext cx="1900238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8A042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四</a:t>
            </a:r>
          </a:p>
        </p:txBody>
      </p:sp>
      <p:sp>
        <p:nvSpPr>
          <p:cNvPr id="67593" name="TextBox 37"/>
          <p:cNvSpPr txBox="1">
            <a:spLocks noChangeArrowheads="1"/>
          </p:cNvSpPr>
          <p:nvPr/>
        </p:nvSpPr>
        <p:spPr bwMode="auto">
          <a:xfrm>
            <a:off x="5209388" y="2655888"/>
            <a:ext cx="1901825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69E40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五</a:t>
            </a:r>
          </a:p>
        </p:txBody>
      </p:sp>
      <p:sp>
        <p:nvSpPr>
          <p:cNvPr id="67594" name="TextBox 44"/>
          <p:cNvSpPr txBox="1">
            <a:spLocks noChangeArrowheads="1"/>
          </p:cNvSpPr>
          <p:nvPr/>
        </p:nvSpPr>
        <p:spPr bwMode="auto">
          <a:xfrm>
            <a:off x="8906675" y="2622550"/>
            <a:ext cx="1900238" cy="186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AA343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书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8610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8611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2. </a:t>
            </a:r>
            <a:r>
              <a:rPr lang="zh-CN" altLang="en-US" sz="2800" b="1" dirty="0"/>
              <a:t>汉字的结构</a:t>
            </a:r>
            <a:r>
              <a:rPr lang="zh-CN" altLang="en-US" sz="2800" b="1" dirty="0">
                <a:latin typeface="+mn-ea"/>
                <a:ea typeface="+mn-ea"/>
              </a:rPr>
              <a:t>（</a:t>
            </a:r>
            <a:r>
              <a:rPr lang="en-US" altLang="zh-CN" sz="2800" b="1" dirty="0">
                <a:latin typeface="+mn-ea"/>
                <a:ea typeface="+mn-ea"/>
              </a:rPr>
              <a:t>2</a:t>
            </a:r>
            <a:r>
              <a:rPr lang="zh-CN" altLang="en-US" sz="2800" b="1" dirty="0">
                <a:latin typeface="+mn-ea"/>
                <a:ea typeface="+mn-ea"/>
              </a:rPr>
              <a:t>）</a:t>
            </a:r>
            <a:r>
              <a:rPr lang="en-US" altLang="zh-CN" dirty="0">
                <a:latin typeface="+mn-ea"/>
                <a:ea typeface="+mn-ea"/>
              </a:rPr>
              <a:t>Structure of Characters(2)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1317625" y="2316163"/>
          <a:ext cx="9623644" cy="2905234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655285"/>
                <a:gridCol w="3749786"/>
                <a:gridCol w="3218573"/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结构 </a:t>
                      </a:r>
                      <a:r>
                        <a:rPr lang="en-US" altLang="zh-CN" sz="2400" b="1" i="0" kern="1200" dirty="0" smtClean="0">
                          <a:solidFill>
                            <a:schemeClr val="lt1"/>
                          </a:solidFill>
                          <a:latin typeface="Bradley Hand ITC" pitchFamily="66" charset="0"/>
                          <a:ea typeface="+mn-ea"/>
                          <a:cs typeface="+mn-cs"/>
                        </a:rPr>
                        <a:t>Structure</a:t>
                      </a:r>
                      <a:endParaRPr lang="zh-CN" altLang="en-US" sz="2400" b="1" i="0" kern="1200" dirty="0">
                        <a:solidFill>
                          <a:schemeClr val="lt1"/>
                        </a:solidFill>
                        <a:latin typeface="Bradley Hand ITC" pitchFamily="66" charset="0"/>
                        <a:ea typeface="+mn-ea"/>
                        <a:cs typeface="+mn-cs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例字 </a:t>
                      </a:r>
                      <a:r>
                        <a:rPr lang="en-US" altLang="zh-CN" sz="2400" dirty="0" smtClean="0">
                          <a:latin typeface="Bradley Hand ITC" pitchFamily="66" charset="0"/>
                        </a:rPr>
                        <a:t>Example Characters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图解</a:t>
                      </a:r>
                      <a:r>
                        <a:rPr lang="en-US" altLang="zh-CN" sz="2400" dirty="0" smtClean="0">
                          <a:latin typeface="Bradley Hand ITC" pitchFamily="66" charset="0"/>
                        </a:rPr>
                        <a:t>Illustrations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</a:tr>
              <a:tr h="1176097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 smtClean="0">
                          <a:ea typeface="+mn-ea"/>
                        </a:rPr>
                        <a:t>   左右结构</a:t>
                      </a:r>
                      <a:r>
                        <a:rPr lang="zh-CN" altLang="en-US" sz="2400" b="1" baseline="0" dirty="0" smtClean="0">
                          <a:ea typeface="+mn-ea"/>
                        </a:rPr>
                        <a:t>   </a:t>
                      </a:r>
                      <a:endParaRPr lang="en-US" altLang="zh-CN" sz="2400" b="1" baseline="0" dirty="0" smtClean="0">
                        <a:ea typeface="+mn-ea"/>
                      </a:endParaRPr>
                    </a:p>
                    <a:p>
                      <a:pPr algn="l"/>
                      <a:r>
                        <a:rPr lang="en-US" altLang="zh-CN" sz="2400" b="0" baseline="0" dirty="0" smtClean="0">
                          <a:latin typeface="+mn-lt"/>
                          <a:ea typeface="GB Pinyinok-D" pitchFamily="2" charset="-122"/>
                        </a:rPr>
                        <a:t>   left-right</a:t>
                      </a:r>
                      <a:endParaRPr lang="en-US" altLang="zh-CN" sz="2400" dirty="0" smtClean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你</a:t>
                      </a:r>
                      <a:r>
                        <a:rPr lang="en-US" altLang="zh-CN" sz="2800" b="1" dirty="0" smtClean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</a:t>
                      </a:r>
                      <a:r>
                        <a:rPr lang="en-US" altLang="zh-CN" sz="2800" b="1" baseline="0" dirty="0" smtClean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</a:t>
                      </a:r>
                      <a:r>
                        <a:rPr lang="en-US" altLang="zh-CN" sz="2400" b="1" kern="1200" dirty="0" err="1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nǐ</a:t>
                      </a:r>
                      <a:r>
                        <a:rPr lang="en-US" altLang="zh-CN" sz="2400" b="1" kern="120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</a:t>
                      </a:r>
                      <a:r>
                        <a:rPr lang="en-US" altLang="zh-CN" sz="24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(singular)</a:t>
                      </a:r>
                      <a:r>
                        <a:rPr lang="en-US" altLang="zh-CN" sz="2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you</a:t>
                      </a: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好   </a:t>
                      </a:r>
                      <a:r>
                        <a:rPr lang="en-US" altLang="zh-CN" sz="2400" b="1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华文新魏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1" kern="1200" dirty="0" err="1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hǎo</a:t>
                      </a:r>
                      <a:r>
                        <a:rPr lang="en-US" altLang="zh-CN" sz="2400" b="1" kern="120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</a:t>
                      </a:r>
                      <a:r>
                        <a:rPr lang="en-US" altLang="zh-CN" sz="2400" dirty="0" err="1" smtClean="0"/>
                        <a:t>good,fine</a:t>
                      </a:r>
                      <a:endParaRPr lang="en-US" altLang="zh-CN" sz="2400" b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endParaRPr lang="en-US" altLang="zh-CN" sz="3200" b="1" baseline="0" dirty="0" smtClean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514350" indent="-514350" algn="l">
                        <a:buNone/>
                      </a:pPr>
                      <a:r>
                        <a:rPr lang="zh-CN" altLang="en-US" sz="3200" b="1" baseline="0" dirty="0" smtClean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</a:t>
                      </a:r>
                      <a:endParaRPr lang="zh-CN" altLang="en-US" sz="3200" b="1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29710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 smtClean="0">
                          <a:ea typeface="+mn-ea"/>
                        </a:rPr>
                        <a:t>   左中右结构</a:t>
                      </a:r>
                      <a:r>
                        <a:rPr lang="zh-CN" altLang="en-US" sz="2400" b="1" baseline="0" dirty="0" smtClean="0">
                          <a:ea typeface="+mn-ea"/>
                        </a:rPr>
                        <a:t>  </a:t>
                      </a:r>
                      <a:endParaRPr lang="en-US" altLang="zh-CN" sz="2400" b="0" baseline="0" dirty="0" smtClean="0">
                        <a:latin typeface="+mn-lt"/>
                        <a:ea typeface="GB Pinyinok-D" pitchFamily="2" charset="-122"/>
                      </a:endParaRPr>
                    </a:p>
                    <a:p>
                      <a:pPr algn="l"/>
                      <a:r>
                        <a:rPr lang="en-US" altLang="zh-CN" sz="2400" b="0" baseline="0" dirty="0" smtClean="0">
                          <a:latin typeface="+mn-lt"/>
                          <a:ea typeface="GB Pinyinok-D" pitchFamily="2" charset="-122"/>
                        </a:rPr>
                        <a:t>   left-middle-</a:t>
                      </a:r>
                      <a:r>
                        <a:rPr lang="en-US" altLang="zh-CN" sz="2400" b="0" baseline="0" dirty="0" err="1" smtClean="0">
                          <a:latin typeface="+mn-lt"/>
                          <a:ea typeface="GB Pinyinok-D" pitchFamily="2" charset="-122"/>
                        </a:rPr>
                        <a:t>righr</a:t>
                      </a:r>
                      <a:endParaRPr lang="en-US" altLang="zh-CN" sz="2400" b="0" dirty="0" smtClean="0"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谢    </a:t>
                      </a:r>
                      <a:r>
                        <a:rPr lang="en-US" altLang="zh-CN" sz="2400" b="1" kern="1200" dirty="0" err="1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xiè</a:t>
                      </a:r>
                      <a:r>
                        <a:rPr lang="en-US" altLang="zh-CN" sz="2400" b="1" kern="120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</a:t>
                      </a:r>
                      <a:r>
                        <a:rPr lang="en-US" altLang="zh-CN" sz="2400" baseline="0" dirty="0" smtClean="0"/>
                        <a:t>to talk</a:t>
                      </a:r>
                      <a:endParaRPr lang="en-US" altLang="zh-CN" sz="2400" dirty="0" smtClean="0"/>
                    </a:p>
                    <a:p>
                      <a:r>
                        <a:rPr lang="zh-CN" altLang="en-US" sz="2400" b="1" baseline="0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树    </a:t>
                      </a:r>
                      <a:r>
                        <a:rPr lang="en-US" altLang="zh-CN" sz="2400" b="1" kern="1200" dirty="0" err="1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shù</a:t>
                      </a:r>
                      <a:r>
                        <a:rPr lang="en-US" altLang="zh-CN" sz="2400" b="1" kern="120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</a:t>
                      </a:r>
                      <a:r>
                        <a:rPr lang="en-US" altLang="zh-CN" sz="24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tree</a:t>
                      </a:r>
                      <a:endParaRPr lang="zh-CN" altLang="en-US" sz="2400" dirty="0" smtClean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</a:t>
                      </a:r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</a:t>
                      </a:r>
                      <a:endParaRPr lang="en-US" altLang="zh-CN" sz="3200" b="1" baseline="0" dirty="0" smtClean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r>
                        <a:rPr lang="zh-CN" altLang="en-US" sz="3200" b="1" dirty="0" smtClean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</a:t>
                      </a:r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 </a:t>
                      </a:r>
                      <a:r>
                        <a:rPr lang="zh-CN" altLang="en-US" sz="3200" b="1" dirty="0" smtClean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</a:t>
                      </a:r>
                      <a:endParaRPr lang="zh-CN" altLang="en-US" sz="3200" b="1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68631" name="Rectangle 29"/>
          <p:cNvSpPr>
            <a:spLocks noChangeArrowheads="1"/>
          </p:cNvSpPr>
          <p:nvPr/>
        </p:nvSpPr>
        <p:spPr bwMode="auto">
          <a:xfrm>
            <a:off x="7759700" y="1474788"/>
            <a:ext cx="2317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itchFamily="34" charset="0"/>
              </a:rPr>
              <a:t> </a:t>
            </a:r>
            <a:endParaRPr lang="zh-CN" altLang="zh-CN"/>
          </a:p>
        </p:txBody>
      </p:sp>
      <p:grpSp>
        <p:nvGrpSpPr>
          <p:cNvPr id="68632" name="组合 139"/>
          <p:cNvGrpSpPr>
            <a:grpSpLocks/>
          </p:cNvGrpSpPr>
          <p:nvPr/>
        </p:nvGrpSpPr>
        <p:grpSpPr bwMode="auto">
          <a:xfrm>
            <a:off x="8255000" y="3168650"/>
            <a:ext cx="569913" cy="523875"/>
            <a:chOff x="7858657" y="4158641"/>
            <a:chExt cx="569660" cy="523222"/>
          </a:xfrm>
        </p:grpSpPr>
        <p:sp>
          <p:nvSpPr>
            <p:cNvPr id="68644" name="TextBox 28"/>
            <p:cNvSpPr txBox="1">
              <a:spLocks noChangeArrowheads="1"/>
            </p:cNvSpPr>
            <p:nvPr/>
          </p:nvSpPr>
          <p:spPr bwMode="auto">
            <a:xfrm>
              <a:off x="7858657" y="4158641"/>
              <a:ext cx="569660" cy="5232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GB Pinyinok-D" pitchFamily="2" charset="-122"/>
                </a:rPr>
                <a:t>你</a:t>
              </a:r>
              <a:endParaRPr lang="zh-CN" altLang="en-US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endParaRPr>
            </a:p>
          </p:txBody>
        </p:sp>
        <p:cxnSp>
          <p:nvCxnSpPr>
            <p:cNvPr id="135" name="直接连接符 134"/>
            <p:cNvCxnSpPr/>
            <p:nvPr/>
          </p:nvCxnSpPr>
          <p:spPr>
            <a:xfrm flipV="1">
              <a:off x="8098264" y="4158641"/>
              <a:ext cx="0" cy="52322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633" name="组合 140"/>
          <p:cNvGrpSpPr>
            <a:grpSpLocks/>
          </p:cNvGrpSpPr>
          <p:nvPr/>
        </p:nvGrpSpPr>
        <p:grpSpPr bwMode="auto">
          <a:xfrm>
            <a:off x="8239125" y="4335463"/>
            <a:ext cx="582613" cy="523875"/>
            <a:chOff x="9992487" y="4351336"/>
            <a:chExt cx="582092" cy="523222"/>
          </a:xfrm>
        </p:grpSpPr>
        <p:sp>
          <p:nvSpPr>
            <p:cNvPr id="68641" name="TextBox 28"/>
            <p:cNvSpPr txBox="1">
              <a:spLocks noChangeArrowheads="1"/>
            </p:cNvSpPr>
            <p:nvPr/>
          </p:nvSpPr>
          <p:spPr bwMode="auto">
            <a:xfrm>
              <a:off x="9992487" y="4351338"/>
              <a:ext cx="582092" cy="52256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GB Pinyinok-D" pitchFamily="2" charset="-122"/>
                </a:rPr>
                <a:t>谢</a:t>
              </a:r>
              <a:endParaRPr lang="zh-CN" altLang="en-US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endParaRPr>
            </a:p>
          </p:txBody>
        </p:sp>
        <p:cxnSp>
          <p:nvCxnSpPr>
            <p:cNvPr id="138" name="直接连接符 137"/>
            <p:cNvCxnSpPr/>
            <p:nvPr/>
          </p:nvCxnSpPr>
          <p:spPr>
            <a:xfrm flipV="1">
              <a:off x="10311290" y="4351336"/>
              <a:ext cx="0" cy="52322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直接连接符 138"/>
            <p:cNvCxnSpPr/>
            <p:nvPr/>
          </p:nvCxnSpPr>
          <p:spPr>
            <a:xfrm flipV="1">
              <a:off x="10212953" y="4351336"/>
              <a:ext cx="0" cy="52322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634" name="组合 139"/>
          <p:cNvGrpSpPr>
            <a:grpSpLocks/>
          </p:cNvGrpSpPr>
          <p:nvPr/>
        </p:nvGrpSpPr>
        <p:grpSpPr bwMode="auto">
          <a:xfrm>
            <a:off x="9431338" y="3179763"/>
            <a:ext cx="569912" cy="523875"/>
            <a:chOff x="7858657" y="4158641"/>
            <a:chExt cx="569660" cy="523222"/>
          </a:xfrm>
        </p:grpSpPr>
        <p:sp>
          <p:nvSpPr>
            <p:cNvPr id="68639" name="TextBox 28"/>
            <p:cNvSpPr txBox="1">
              <a:spLocks noChangeArrowheads="1"/>
            </p:cNvSpPr>
            <p:nvPr/>
          </p:nvSpPr>
          <p:spPr bwMode="auto">
            <a:xfrm>
              <a:off x="7858657" y="4158641"/>
              <a:ext cx="569660" cy="52256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GB Pinyinok-D" pitchFamily="2" charset="-122"/>
                </a:rPr>
                <a:t>好</a:t>
              </a:r>
              <a:endParaRPr lang="zh-CN" altLang="en-US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endParaRPr>
            </a:p>
          </p:txBody>
        </p:sp>
        <p:cxnSp>
          <p:nvCxnSpPr>
            <p:cNvPr id="22" name="直接连接符 21"/>
            <p:cNvCxnSpPr/>
            <p:nvPr/>
          </p:nvCxnSpPr>
          <p:spPr>
            <a:xfrm flipV="1">
              <a:off x="8126825" y="4158641"/>
              <a:ext cx="0" cy="52322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635" name="组合 140"/>
          <p:cNvGrpSpPr>
            <a:grpSpLocks/>
          </p:cNvGrpSpPr>
          <p:nvPr/>
        </p:nvGrpSpPr>
        <p:grpSpPr bwMode="auto">
          <a:xfrm>
            <a:off x="9440863" y="4351338"/>
            <a:ext cx="582612" cy="523875"/>
            <a:chOff x="9992487" y="4351336"/>
            <a:chExt cx="582092" cy="523222"/>
          </a:xfrm>
        </p:grpSpPr>
        <p:sp>
          <p:nvSpPr>
            <p:cNvPr id="68636" name="TextBox 28"/>
            <p:cNvSpPr txBox="1">
              <a:spLocks noChangeArrowheads="1"/>
            </p:cNvSpPr>
            <p:nvPr/>
          </p:nvSpPr>
          <p:spPr bwMode="auto">
            <a:xfrm>
              <a:off x="9992487" y="4351338"/>
              <a:ext cx="582092" cy="52256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GB Pinyinok-D" pitchFamily="2" charset="-122"/>
                </a:rPr>
                <a:t>树</a:t>
              </a:r>
              <a:endParaRPr lang="zh-CN" altLang="en-US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endParaRPr>
            </a:p>
          </p:txBody>
        </p:sp>
        <p:cxnSp>
          <p:nvCxnSpPr>
            <p:cNvPr id="25" name="直接连接符 24"/>
            <p:cNvCxnSpPr/>
            <p:nvPr/>
          </p:nvCxnSpPr>
          <p:spPr>
            <a:xfrm flipV="1">
              <a:off x="10311289" y="4351336"/>
              <a:ext cx="0" cy="52322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连接符 25"/>
            <p:cNvCxnSpPr/>
            <p:nvPr/>
          </p:nvCxnSpPr>
          <p:spPr>
            <a:xfrm flipV="1">
              <a:off x="10224055" y="4351336"/>
              <a:ext cx="0" cy="52322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963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9635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696913" y="2241550"/>
          <a:ext cx="10946343" cy="3260473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713099"/>
                <a:gridCol w="5029200"/>
                <a:gridCol w="4204044"/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偏旁 </a:t>
                      </a:r>
                      <a:r>
                        <a:rPr lang="en-US" altLang="zh-CN" sz="2400" b="1" i="0" kern="1200" dirty="0" smtClean="0">
                          <a:solidFill>
                            <a:schemeClr val="lt1"/>
                          </a:solidFill>
                          <a:latin typeface="Bradley Hand ITC" pitchFamily="66" charset="0"/>
                          <a:ea typeface="+mn-ea"/>
                          <a:cs typeface="+mn-cs"/>
                        </a:rPr>
                        <a:t>Radicals</a:t>
                      </a:r>
                      <a:endParaRPr lang="zh-CN" altLang="en-US" sz="2400" b="1" i="0" kern="1200" dirty="0">
                        <a:solidFill>
                          <a:schemeClr val="lt1"/>
                        </a:solidFill>
                        <a:latin typeface="Bradley Hand ITC" pitchFamily="66" charset="0"/>
                        <a:ea typeface="+mn-ea"/>
                        <a:cs typeface="+mn-cs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解释 </a:t>
                      </a:r>
                      <a:endParaRPr lang="en-US" altLang="zh-CN" sz="2400" dirty="0" smtClean="0">
                        <a:latin typeface="Bradley Hand ITC" pitchFamily="66" charset="0"/>
                        <a:ea typeface="+mn-ea"/>
                      </a:endParaRPr>
                    </a:p>
                    <a:p>
                      <a:pPr algn="ctr"/>
                      <a:r>
                        <a:rPr lang="en-US" altLang="zh-CN" sz="2400" dirty="0" smtClean="0">
                          <a:latin typeface="Bradley Hand ITC" pitchFamily="66" charset="0"/>
                        </a:rPr>
                        <a:t>Explanation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例字</a:t>
                      </a:r>
                      <a:endParaRPr lang="en-US" altLang="zh-CN" sz="2400" dirty="0" smtClean="0"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 </a:t>
                      </a:r>
                      <a:r>
                        <a:rPr lang="en-US" altLang="zh-CN" sz="2400" dirty="0" smtClean="0">
                          <a:latin typeface="Bradley Hand ITC" pitchFamily="66" charset="0"/>
                        </a:rPr>
                        <a:t>Example</a:t>
                      </a:r>
                      <a:r>
                        <a:rPr lang="en-US" altLang="zh-CN" sz="2400" baseline="0" dirty="0" smtClean="0">
                          <a:latin typeface="Bradley Hand ITC" pitchFamily="66" charset="0"/>
                        </a:rPr>
                        <a:t> Characters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</a:tr>
              <a:tr h="1176097">
                <a:tc>
                  <a:txBody>
                    <a:bodyPr/>
                    <a:lstStyle/>
                    <a:p>
                      <a:pPr algn="ctr"/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dirty="0" smtClean="0"/>
                        <a:t>三点水，一般和水有关系。</a:t>
                      </a:r>
                      <a:endParaRPr lang="en-US" altLang="zh-CN" sz="2400" dirty="0" smtClean="0"/>
                    </a:p>
                    <a:p>
                      <a:r>
                        <a:rPr lang="en-US" altLang="zh-CN" sz="2000" dirty="0" smtClean="0"/>
                        <a:t>Shaped like three drops of water.</a:t>
                      </a:r>
                      <a:r>
                        <a:rPr lang="en-US" altLang="zh-CN" sz="2000" baseline="0" dirty="0" smtClean="0"/>
                        <a:t> T</a:t>
                      </a:r>
                      <a:r>
                        <a:rPr lang="en-US" altLang="zh-CN" sz="2000" dirty="0" smtClean="0"/>
                        <a:t>he radical</a:t>
                      </a:r>
                      <a:r>
                        <a:rPr lang="zh-CN" altLang="en-US" sz="2000" dirty="0" smtClean="0"/>
                        <a:t>“  ”</a:t>
                      </a:r>
                      <a:r>
                        <a:rPr lang="en-US" altLang="zh-CN" sz="2000" dirty="0" smtClean="0"/>
                        <a:t>is usually related to water.</a:t>
                      </a:r>
                      <a:endParaRPr lang="zh-CN" altLang="en-US" sz="2000" dirty="0"/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en-US" altLang="zh-CN" sz="2800" b="1" dirty="0" smtClean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    </a:t>
                      </a:r>
                      <a:r>
                        <a:rPr lang="en-US" altLang="zh-CN" sz="2400" b="1" kern="1200" baseline="0" dirty="0" err="1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hàn</a:t>
                      </a:r>
                      <a:r>
                        <a:rPr lang="en-US" altLang="zh-CN" sz="2400" b="1" kern="1200" baseline="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</a:t>
                      </a:r>
                      <a:r>
                        <a:rPr lang="en-US" altLang="zh-CN" sz="2400" b="0" i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Chinese</a:t>
                      </a: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         </a:t>
                      </a:r>
                      <a:r>
                        <a:rPr lang="en-US" altLang="zh-CN" sz="2400" b="1" kern="1200" baseline="0" dirty="0" err="1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méi</a:t>
                      </a:r>
                      <a:r>
                        <a:rPr lang="en-US" altLang="zh-CN" sz="2400" b="1" kern="1200" baseline="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</a:t>
                      </a:r>
                      <a:r>
                        <a:rPr lang="en-US" altLang="zh-CN" sz="24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 to not</a:t>
                      </a:r>
                      <a:r>
                        <a:rPr lang="en-US" altLang="zh-CN" sz="2400" b="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 have</a:t>
                      </a:r>
                      <a:endParaRPr lang="zh-CN" altLang="en-US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29710">
                <a:tc>
                  <a:txBody>
                    <a:bodyPr/>
                    <a:lstStyle/>
                    <a:p>
                      <a:pPr algn="l"/>
                      <a:endParaRPr lang="zh-CN" altLang="en-US" sz="2400" b="0" dirty="0"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dirty="0" smtClean="0"/>
                        <a:t>言字旁，一般和语言、说话有关系。</a:t>
                      </a:r>
                      <a:endParaRPr lang="en-US" altLang="zh-CN" sz="2400" dirty="0" smtClean="0"/>
                    </a:p>
                    <a:p>
                      <a:r>
                        <a:rPr lang="en-US" altLang="zh-CN" sz="2000" dirty="0" smtClean="0"/>
                        <a:t>The radical</a:t>
                      </a:r>
                      <a:r>
                        <a:rPr lang="zh-CN" altLang="en-US" sz="2000" dirty="0" smtClean="0"/>
                        <a:t>“  ”</a:t>
                      </a:r>
                      <a:r>
                        <a:rPr lang="en-US" altLang="zh-CN" sz="2000" dirty="0" smtClean="0"/>
                        <a:t>is usually related</a:t>
                      </a:r>
                      <a:r>
                        <a:rPr lang="en-US" altLang="zh-CN" sz="2000" baseline="0" dirty="0" smtClean="0"/>
                        <a:t> to language and speech.</a:t>
                      </a:r>
                      <a:endParaRPr lang="zh-CN" altLang="en-US" sz="2000" dirty="0"/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         </a:t>
                      </a:r>
                      <a:r>
                        <a:rPr lang="en-US" altLang="zh-CN" sz="2400" b="1" kern="1200" baseline="0" dirty="0" err="1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yǔ</a:t>
                      </a:r>
                      <a:r>
                        <a:rPr lang="en-US" altLang="zh-CN" sz="2400" b="1" kern="1200" baseline="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</a:t>
                      </a:r>
                      <a:r>
                        <a:rPr lang="en-US" altLang="zh-CN" sz="2400" b="1" dirty="0" smtClean="0">
                          <a:latin typeface="GB Pinyinok-D" pitchFamily="2" charset="-122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dirty="0" smtClean="0"/>
                        <a:t>language</a:t>
                      </a:r>
                    </a:p>
                    <a:p>
                      <a:r>
                        <a:rPr lang="zh-CN" altLang="en-US" sz="2400" b="1" baseline="0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         </a:t>
                      </a:r>
                      <a:r>
                        <a:rPr lang="en-US" altLang="zh-CN" sz="2400" b="1" kern="1200" baseline="0" dirty="0" err="1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shuí</a:t>
                      </a:r>
                      <a:r>
                        <a:rPr lang="en-US" altLang="zh-CN" sz="2400" b="1" kern="1200" baseline="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</a:t>
                      </a:r>
                      <a:r>
                        <a:rPr lang="en-US" altLang="zh-CN" sz="2400" baseline="0" dirty="0" err="1" smtClean="0"/>
                        <a:t>who,whom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pSp>
        <p:nvGrpSpPr>
          <p:cNvPr id="69654" name="组合 64"/>
          <p:cNvGrpSpPr>
            <a:grpSpLocks noChangeAspect="1"/>
          </p:cNvGrpSpPr>
          <p:nvPr/>
        </p:nvGrpSpPr>
        <p:grpSpPr bwMode="auto">
          <a:xfrm>
            <a:off x="7700963" y="3352800"/>
            <a:ext cx="282575" cy="287338"/>
            <a:chOff x="7845128" y="2372465"/>
            <a:chExt cx="352425" cy="358775"/>
          </a:xfrm>
        </p:grpSpPr>
        <p:sp>
          <p:nvSpPr>
            <p:cNvPr id="69699" name="Freeform 98"/>
            <p:cNvSpPr>
              <a:spLocks/>
            </p:cNvSpPr>
            <p:nvPr/>
          </p:nvSpPr>
          <p:spPr bwMode="auto">
            <a:xfrm>
              <a:off x="7875336" y="2372465"/>
              <a:ext cx="50346" cy="60214"/>
            </a:xfrm>
            <a:custGeom>
              <a:avLst/>
              <a:gdLst>
                <a:gd name="T0" fmla="*/ 0 w 40"/>
                <a:gd name="T1" fmla="*/ 2147483647 h 48"/>
                <a:gd name="T2" fmla="*/ 0 w 40"/>
                <a:gd name="T3" fmla="*/ 0 h 48"/>
                <a:gd name="T4" fmla="*/ 2147483647 w 40"/>
                <a:gd name="T5" fmla="*/ 0 h 48"/>
                <a:gd name="T6" fmla="*/ 2147483647 w 40"/>
                <a:gd name="T7" fmla="*/ 0 h 48"/>
                <a:gd name="T8" fmla="*/ 2147483647 w 40"/>
                <a:gd name="T9" fmla="*/ 2147483647 h 48"/>
                <a:gd name="T10" fmla="*/ 2147483647 w 40"/>
                <a:gd name="T11" fmla="*/ 2147483647 h 48"/>
                <a:gd name="T12" fmla="*/ 2147483647 w 40"/>
                <a:gd name="T13" fmla="*/ 2147483647 h 48"/>
                <a:gd name="T14" fmla="*/ 2147483647 w 40"/>
                <a:gd name="T15" fmla="*/ 2147483647 h 48"/>
                <a:gd name="T16" fmla="*/ 2147483647 w 40"/>
                <a:gd name="T17" fmla="*/ 2147483647 h 48"/>
                <a:gd name="T18" fmla="*/ 2147483647 w 40"/>
                <a:gd name="T19" fmla="*/ 2147483647 h 48"/>
                <a:gd name="T20" fmla="*/ 2147483647 w 40"/>
                <a:gd name="T21" fmla="*/ 2147483647 h 48"/>
                <a:gd name="T22" fmla="*/ 2147483647 w 40"/>
                <a:gd name="T23" fmla="*/ 2147483647 h 48"/>
                <a:gd name="T24" fmla="*/ 2147483647 w 40"/>
                <a:gd name="T25" fmla="*/ 2147483647 h 48"/>
                <a:gd name="T26" fmla="*/ 2147483647 w 40"/>
                <a:gd name="T27" fmla="*/ 2147483647 h 48"/>
                <a:gd name="T28" fmla="*/ 2147483647 w 40"/>
                <a:gd name="T29" fmla="*/ 2147483647 h 48"/>
                <a:gd name="T30" fmla="*/ 2147483647 w 40"/>
                <a:gd name="T31" fmla="*/ 2147483647 h 48"/>
                <a:gd name="T32" fmla="*/ 0 w 40"/>
                <a:gd name="T33" fmla="*/ 2147483647 h 48"/>
                <a:gd name="T34" fmla="*/ 0 w 40"/>
                <a:gd name="T35" fmla="*/ 2147483647 h 48"/>
                <a:gd name="T36" fmla="*/ 0 w 40"/>
                <a:gd name="T37" fmla="*/ 2147483647 h 48"/>
                <a:gd name="T38" fmla="*/ 0 w 40"/>
                <a:gd name="T39" fmla="*/ 2147483647 h 48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40"/>
                <a:gd name="T61" fmla="*/ 0 h 48"/>
                <a:gd name="T62" fmla="*/ 40 w 40"/>
                <a:gd name="T63" fmla="*/ 48 h 48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40" h="48">
                  <a:moveTo>
                    <a:pt x="0" y="8"/>
                  </a:move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40" y="16"/>
                  </a:lnTo>
                  <a:lnTo>
                    <a:pt x="40" y="24"/>
                  </a:lnTo>
                  <a:lnTo>
                    <a:pt x="40" y="32"/>
                  </a:lnTo>
                  <a:lnTo>
                    <a:pt x="40" y="40"/>
                  </a:lnTo>
                  <a:lnTo>
                    <a:pt x="40" y="48"/>
                  </a:lnTo>
                  <a:lnTo>
                    <a:pt x="32" y="48"/>
                  </a:lnTo>
                  <a:lnTo>
                    <a:pt x="24" y="40"/>
                  </a:lnTo>
                  <a:lnTo>
                    <a:pt x="16" y="32"/>
                  </a:lnTo>
                  <a:lnTo>
                    <a:pt x="8" y="16"/>
                  </a:lnTo>
                  <a:lnTo>
                    <a:pt x="0" y="16"/>
                  </a:lnTo>
                  <a:lnTo>
                    <a:pt x="0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700" name="Freeform 99"/>
            <p:cNvSpPr>
              <a:spLocks/>
            </p:cNvSpPr>
            <p:nvPr/>
          </p:nvSpPr>
          <p:spPr bwMode="auto">
            <a:xfrm>
              <a:off x="7845128" y="2491639"/>
              <a:ext cx="50346" cy="60214"/>
            </a:xfrm>
            <a:custGeom>
              <a:avLst/>
              <a:gdLst>
                <a:gd name="T0" fmla="*/ 2147483647 w 40"/>
                <a:gd name="T1" fmla="*/ 2147483647 h 48"/>
                <a:gd name="T2" fmla="*/ 2147483647 w 40"/>
                <a:gd name="T3" fmla="*/ 2147483647 h 48"/>
                <a:gd name="T4" fmla="*/ 2147483647 w 40"/>
                <a:gd name="T5" fmla="*/ 2147483647 h 48"/>
                <a:gd name="T6" fmla="*/ 2147483647 w 40"/>
                <a:gd name="T7" fmla="*/ 2147483647 h 48"/>
                <a:gd name="T8" fmla="*/ 2147483647 w 40"/>
                <a:gd name="T9" fmla="*/ 2147483647 h 48"/>
                <a:gd name="T10" fmla="*/ 2147483647 w 40"/>
                <a:gd name="T11" fmla="*/ 2147483647 h 48"/>
                <a:gd name="T12" fmla="*/ 2147483647 w 40"/>
                <a:gd name="T13" fmla="*/ 2147483647 h 48"/>
                <a:gd name="T14" fmla="*/ 2147483647 w 40"/>
                <a:gd name="T15" fmla="*/ 2147483647 h 48"/>
                <a:gd name="T16" fmla="*/ 0 w 40"/>
                <a:gd name="T17" fmla="*/ 2147483647 h 48"/>
                <a:gd name="T18" fmla="*/ 0 w 40"/>
                <a:gd name="T19" fmla="*/ 2147483647 h 48"/>
                <a:gd name="T20" fmla="*/ 0 w 40"/>
                <a:gd name="T21" fmla="*/ 0 h 48"/>
                <a:gd name="T22" fmla="*/ 0 w 40"/>
                <a:gd name="T23" fmla="*/ 0 h 48"/>
                <a:gd name="T24" fmla="*/ 0 w 40"/>
                <a:gd name="T25" fmla="*/ 0 h 48"/>
                <a:gd name="T26" fmla="*/ 2147483647 w 40"/>
                <a:gd name="T27" fmla="*/ 0 h 48"/>
                <a:gd name="T28" fmla="*/ 2147483647 w 40"/>
                <a:gd name="T29" fmla="*/ 0 h 48"/>
                <a:gd name="T30" fmla="*/ 2147483647 w 40"/>
                <a:gd name="T31" fmla="*/ 2147483647 h 48"/>
                <a:gd name="T32" fmla="*/ 2147483647 w 40"/>
                <a:gd name="T33" fmla="*/ 2147483647 h 48"/>
                <a:gd name="T34" fmla="*/ 2147483647 w 40"/>
                <a:gd name="T35" fmla="*/ 2147483647 h 48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40"/>
                <a:gd name="T55" fmla="*/ 0 h 48"/>
                <a:gd name="T56" fmla="*/ 40 w 40"/>
                <a:gd name="T57" fmla="*/ 48 h 48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40" h="48">
                  <a:moveTo>
                    <a:pt x="32" y="16"/>
                  </a:moveTo>
                  <a:lnTo>
                    <a:pt x="40" y="24"/>
                  </a:lnTo>
                  <a:lnTo>
                    <a:pt x="40" y="32"/>
                  </a:lnTo>
                  <a:lnTo>
                    <a:pt x="40" y="40"/>
                  </a:lnTo>
                  <a:lnTo>
                    <a:pt x="32" y="48"/>
                  </a:lnTo>
                  <a:lnTo>
                    <a:pt x="32" y="40"/>
                  </a:lnTo>
                  <a:lnTo>
                    <a:pt x="24" y="40"/>
                  </a:lnTo>
                  <a:lnTo>
                    <a:pt x="16" y="32"/>
                  </a:lnTo>
                  <a:lnTo>
                    <a:pt x="0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32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701" name="Freeform 100"/>
            <p:cNvSpPr>
              <a:spLocks/>
            </p:cNvSpPr>
            <p:nvPr/>
          </p:nvSpPr>
          <p:spPr bwMode="auto">
            <a:xfrm>
              <a:off x="7845128" y="2511710"/>
              <a:ext cx="100693" cy="219530"/>
            </a:xfrm>
            <a:custGeom>
              <a:avLst/>
              <a:gdLst>
                <a:gd name="T0" fmla="*/ 2147483647 w 80"/>
                <a:gd name="T1" fmla="*/ 2147483647 h 175"/>
                <a:gd name="T2" fmla="*/ 2147483647 w 80"/>
                <a:gd name="T3" fmla="*/ 2147483647 h 175"/>
                <a:gd name="T4" fmla="*/ 2147483647 w 80"/>
                <a:gd name="T5" fmla="*/ 2147483647 h 175"/>
                <a:gd name="T6" fmla="*/ 2147483647 w 80"/>
                <a:gd name="T7" fmla="*/ 2147483647 h 175"/>
                <a:gd name="T8" fmla="*/ 2147483647 w 80"/>
                <a:gd name="T9" fmla="*/ 2147483647 h 175"/>
                <a:gd name="T10" fmla="*/ 2147483647 w 80"/>
                <a:gd name="T11" fmla="*/ 2147483647 h 175"/>
                <a:gd name="T12" fmla="*/ 2147483647 w 80"/>
                <a:gd name="T13" fmla="*/ 2147483647 h 175"/>
                <a:gd name="T14" fmla="*/ 2147483647 w 80"/>
                <a:gd name="T15" fmla="*/ 2147483647 h 175"/>
                <a:gd name="T16" fmla="*/ 2147483647 w 80"/>
                <a:gd name="T17" fmla="*/ 2147483647 h 175"/>
                <a:gd name="T18" fmla="*/ 0 w 80"/>
                <a:gd name="T19" fmla="*/ 2147483647 h 175"/>
                <a:gd name="T20" fmla="*/ 0 w 80"/>
                <a:gd name="T21" fmla="*/ 2147483647 h 175"/>
                <a:gd name="T22" fmla="*/ 0 w 80"/>
                <a:gd name="T23" fmla="*/ 2147483647 h 175"/>
                <a:gd name="T24" fmla="*/ 2147483647 w 80"/>
                <a:gd name="T25" fmla="*/ 2147483647 h 175"/>
                <a:gd name="T26" fmla="*/ 2147483647 w 80"/>
                <a:gd name="T27" fmla="*/ 2147483647 h 175"/>
                <a:gd name="T28" fmla="*/ 2147483647 w 80"/>
                <a:gd name="T29" fmla="*/ 2147483647 h 175"/>
                <a:gd name="T30" fmla="*/ 2147483647 w 80"/>
                <a:gd name="T31" fmla="*/ 2147483647 h 175"/>
                <a:gd name="T32" fmla="*/ 2147483647 w 80"/>
                <a:gd name="T33" fmla="*/ 2147483647 h 175"/>
                <a:gd name="T34" fmla="*/ 2147483647 w 80"/>
                <a:gd name="T35" fmla="*/ 2147483647 h 175"/>
                <a:gd name="T36" fmla="*/ 2147483647 w 80"/>
                <a:gd name="T37" fmla="*/ 2147483647 h 175"/>
                <a:gd name="T38" fmla="*/ 2147483647 w 80"/>
                <a:gd name="T39" fmla="*/ 2147483647 h 175"/>
                <a:gd name="T40" fmla="*/ 2147483647 w 80"/>
                <a:gd name="T41" fmla="*/ 2147483647 h 175"/>
                <a:gd name="T42" fmla="*/ 2147483647 w 80"/>
                <a:gd name="T43" fmla="*/ 2147483647 h 175"/>
                <a:gd name="T44" fmla="*/ 2147483647 w 80"/>
                <a:gd name="T45" fmla="*/ 2147483647 h 175"/>
                <a:gd name="T46" fmla="*/ 2147483647 w 80"/>
                <a:gd name="T47" fmla="*/ 2147483647 h 175"/>
                <a:gd name="T48" fmla="*/ 2147483647 w 80"/>
                <a:gd name="T49" fmla="*/ 0 h 175"/>
                <a:gd name="T50" fmla="*/ 2147483647 w 80"/>
                <a:gd name="T51" fmla="*/ 0 h 175"/>
                <a:gd name="T52" fmla="*/ 2147483647 w 80"/>
                <a:gd name="T53" fmla="*/ 2147483647 h 175"/>
                <a:gd name="T54" fmla="*/ 2147483647 w 80"/>
                <a:gd name="T55" fmla="*/ 2147483647 h 175"/>
                <a:gd name="T56" fmla="*/ 2147483647 w 80"/>
                <a:gd name="T57" fmla="*/ 2147483647 h 175"/>
                <a:gd name="T58" fmla="*/ 2147483647 w 80"/>
                <a:gd name="T59" fmla="*/ 2147483647 h 175"/>
                <a:gd name="T60" fmla="*/ 2147483647 w 80"/>
                <a:gd name="T61" fmla="*/ 2147483647 h 175"/>
                <a:gd name="T62" fmla="*/ 2147483647 w 80"/>
                <a:gd name="T63" fmla="*/ 2147483647 h 175"/>
                <a:gd name="T64" fmla="*/ 2147483647 w 80"/>
                <a:gd name="T65" fmla="*/ 2147483647 h 175"/>
                <a:gd name="T66" fmla="*/ 2147483647 w 80"/>
                <a:gd name="T67" fmla="*/ 2147483647 h 175"/>
                <a:gd name="T68" fmla="*/ 2147483647 w 80"/>
                <a:gd name="T69" fmla="*/ 2147483647 h 175"/>
                <a:gd name="T70" fmla="*/ 2147483647 w 80"/>
                <a:gd name="T71" fmla="*/ 2147483647 h 175"/>
                <a:gd name="T72" fmla="*/ 2147483647 w 80"/>
                <a:gd name="T73" fmla="*/ 2147483647 h 175"/>
                <a:gd name="T74" fmla="*/ 2147483647 w 80"/>
                <a:gd name="T75" fmla="*/ 2147483647 h 175"/>
                <a:gd name="T76" fmla="*/ 2147483647 w 80"/>
                <a:gd name="T77" fmla="*/ 2147483647 h 175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w 80"/>
                <a:gd name="T118" fmla="*/ 0 h 175"/>
                <a:gd name="T119" fmla="*/ 80 w 80"/>
                <a:gd name="T120" fmla="*/ 175 h 175"/>
              </a:gdLst>
              <a:ahLst/>
              <a:cxnLst>
                <a:cxn ang="T78">
                  <a:pos x="T0" y="T1"/>
                </a:cxn>
                <a:cxn ang="T79">
                  <a:pos x="T2" y="T3"/>
                </a:cxn>
                <a:cxn ang="T80">
                  <a:pos x="T4" y="T5"/>
                </a:cxn>
                <a:cxn ang="T81">
                  <a:pos x="T6" y="T7"/>
                </a:cxn>
                <a:cxn ang="T82">
                  <a:pos x="T8" y="T9"/>
                </a:cxn>
                <a:cxn ang="T83">
                  <a:pos x="T10" y="T11"/>
                </a:cxn>
                <a:cxn ang="T84">
                  <a:pos x="T12" y="T13"/>
                </a:cxn>
                <a:cxn ang="T85">
                  <a:pos x="T14" y="T15"/>
                </a:cxn>
                <a:cxn ang="T86">
                  <a:pos x="T16" y="T17"/>
                </a:cxn>
                <a:cxn ang="T87">
                  <a:pos x="T18" y="T19"/>
                </a:cxn>
                <a:cxn ang="T88">
                  <a:pos x="T20" y="T21"/>
                </a:cxn>
                <a:cxn ang="T89">
                  <a:pos x="T22" y="T23"/>
                </a:cxn>
                <a:cxn ang="T90">
                  <a:pos x="T24" y="T25"/>
                </a:cxn>
                <a:cxn ang="T91">
                  <a:pos x="T26" y="T27"/>
                </a:cxn>
                <a:cxn ang="T92">
                  <a:pos x="T28" y="T29"/>
                </a:cxn>
                <a:cxn ang="T93">
                  <a:pos x="T30" y="T31"/>
                </a:cxn>
                <a:cxn ang="T94">
                  <a:pos x="T32" y="T33"/>
                </a:cxn>
                <a:cxn ang="T95">
                  <a:pos x="T34" y="T35"/>
                </a:cxn>
                <a:cxn ang="T96">
                  <a:pos x="T36" y="T37"/>
                </a:cxn>
                <a:cxn ang="T97">
                  <a:pos x="T38" y="T39"/>
                </a:cxn>
                <a:cxn ang="T98">
                  <a:pos x="T40" y="T41"/>
                </a:cxn>
                <a:cxn ang="T99">
                  <a:pos x="T42" y="T43"/>
                </a:cxn>
                <a:cxn ang="T100">
                  <a:pos x="T44" y="T45"/>
                </a:cxn>
                <a:cxn ang="T101">
                  <a:pos x="T46" y="T47"/>
                </a:cxn>
                <a:cxn ang="T102">
                  <a:pos x="T48" y="T49"/>
                </a:cxn>
                <a:cxn ang="T103">
                  <a:pos x="T50" y="T51"/>
                </a:cxn>
                <a:cxn ang="T104">
                  <a:pos x="T52" y="T53"/>
                </a:cxn>
                <a:cxn ang="T105">
                  <a:pos x="T54" y="T55"/>
                </a:cxn>
                <a:cxn ang="T106">
                  <a:pos x="T56" y="T57"/>
                </a:cxn>
                <a:cxn ang="T107">
                  <a:pos x="T58" y="T59"/>
                </a:cxn>
                <a:cxn ang="T108">
                  <a:pos x="T60" y="T61"/>
                </a:cxn>
                <a:cxn ang="T109">
                  <a:pos x="T62" y="T63"/>
                </a:cxn>
                <a:cxn ang="T110">
                  <a:pos x="T64" y="T65"/>
                </a:cxn>
                <a:cxn ang="T111">
                  <a:pos x="T66" y="T67"/>
                </a:cxn>
                <a:cxn ang="T112">
                  <a:pos x="T68" y="T69"/>
                </a:cxn>
                <a:cxn ang="T113">
                  <a:pos x="T70" y="T71"/>
                </a:cxn>
                <a:cxn ang="T114">
                  <a:pos x="T72" y="T73"/>
                </a:cxn>
                <a:cxn ang="T115">
                  <a:pos x="T74" y="T75"/>
                </a:cxn>
                <a:cxn ang="T116">
                  <a:pos x="T76" y="T77"/>
                </a:cxn>
              </a:cxnLst>
              <a:rect l="T117" t="T118" r="T119" b="T120"/>
              <a:pathLst>
                <a:path w="80" h="175">
                  <a:moveTo>
                    <a:pt x="32" y="159"/>
                  </a:moveTo>
                  <a:lnTo>
                    <a:pt x="32" y="167"/>
                  </a:lnTo>
                  <a:lnTo>
                    <a:pt x="24" y="167"/>
                  </a:lnTo>
                  <a:lnTo>
                    <a:pt x="24" y="175"/>
                  </a:lnTo>
                  <a:lnTo>
                    <a:pt x="16" y="175"/>
                  </a:lnTo>
                  <a:lnTo>
                    <a:pt x="8" y="167"/>
                  </a:lnTo>
                  <a:lnTo>
                    <a:pt x="8" y="159"/>
                  </a:lnTo>
                  <a:lnTo>
                    <a:pt x="0" y="143"/>
                  </a:lnTo>
                  <a:lnTo>
                    <a:pt x="0" y="135"/>
                  </a:lnTo>
                  <a:lnTo>
                    <a:pt x="8" y="127"/>
                  </a:lnTo>
                  <a:lnTo>
                    <a:pt x="16" y="127"/>
                  </a:lnTo>
                  <a:lnTo>
                    <a:pt x="16" y="119"/>
                  </a:lnTo>
                  <a:lnTo>
                    <a:pt x="24" y="104"/>
                  </a:lnTo>
                  <a:lnTo>
                    <a:pt x="32" y="88"/>
                  </a:lnTo>
                  <a:lnTo>
                    <a:pt x="48" y="64"/>
                  </a:lnTo>
                  <a:lnTo>
                    <a:pt x="56" y="32"/>
                  </a:lnTo>
                  <a:lnTo>
                    <a:pt x="64" y="24"/>
                  </a:lnTo>
                  <a:lnTo>
                    <a:pt x="64" y="16"/>
                  </a:lnTo>
                  <a:lnTo>
                    <a:pt x="72" y="8"/>
                  </a:lnTo>
                  <a:lnTo>
                    <a:pt x="72" y="0"/>
                  </a:lnTo>
                  <a:lnTo>
                    <a:pt x="80" y="0"/>
                  </a:lnTo>
                  <a:lnTo>
                    <a:pt x="80" y="8"/>
                  </a:lnTo>
                  <a:lnTo>
                    <a:pt x="72" y="16"/>
                  </a:lnTo>
                  <a:lnTo>
                    <a:pt x="72" y="24"/>
                  </a:lnTo>
                  <a:lnTo>
                    <a:pt x="72" y="32"/>
                  </a:lnTo>
                  <a:lnTo>
                    <a:pt x="64" y="48"/>
                  </a:lnTo>
                  <a:lnTo>
                    <a:pt x="64" y="56"/>
                  </a:lnTo>
                  <a:lnTo>
                    <a:pt x="56" y="72"/>
                  </a:lnTo>
                  <a:lnTo>
                    <a:pt x="48" y="104"/>
                  </a:lnTo>
                  <a:lnTo>
                    <a:pt x="40" y="127"/>
                  </a:lnTo>
                  <a:lnTo>
                    <a:pt x="32" y="151"/>
                  </a:lnTo>
                  <a:lnTo>
                    <a:pt x="32" y="159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702" name="Freeform 101"/>
            <p:cNvSpPr>
              <a:spLocks/>
            </p:cNvSpPr>
            <p:nvPr/>
          </p:nvSpPr>
          <p:spPr bwMode="auto">
            <a:xfrm>
              <a:off x="7905544" y="2392536"/>
              <a:ext cx="211455" cy="308596"/>
            </a:xfrm>
            <a:custGeom>
              <a:avLst/>
              <a:gdLst>
                <a:gd name="T0" fmla="*/ 2147483647 w 168"/>
                <a:gd name="T1" fmla="*/ 2147483647 h 246"/>
                <a:gd name="T2" fmla="*/ 2147483647 w 168"/>
                <a:gd name="T3" fmla="*/ 2147483647 h 246"/>
                <a:gd name="T4" fmla="*/ 2147483647 w 168"/>
                <a:gd name="T5" fmla="*/ 2147483647 h 246"/>
                <a:gd name="T6" fmla="*/ 2147483647 w 168"/>
                <a:gd name="T7" fmla="*/ 2147483647 h 246"/>
                <a:gd name="T8" fmla="*/ 2147483647 w 168"/>
                <a:gd name="T9" fmla="*/ 2147483647 h 246"/>
                <a:gd name="T10" fmla="*/ 2147483647 w 168"/>
                <a:gd name="T11" fmla="*/ 2147483647 h 246"/>
                <a:gd name="T12" fmla="*/ 2147483647 w 168"/>
                <a:gd name="T13" fmla="*/ 2147483647 h 246"/>
                <a:gd name="T14" fmla="*/ 0 w 168"/>
                <a:gd name="T15" fmla="*/ 2147483647 h 246"/>
                <a:gd name="T16" fmla="*/ 0 w 168"/>
                <a:gd name="T17" fmla="*/ 2147483647 h 246"/>
                <a:gd name="T18" fmla="*/ 0 w 168"/>
                <a:gd name="T19" fmla="*/ 2147483647 h 246"/>
                <a:gd name="T20" fmla="*/ 2147483647 w 168"/>
                <a:gd name="T21" fmla="*/ 2147483647 h 246"/>
                <a:gd name="T22" fmla="*/ 2147483647 w 168"/>
                <a:gd name="T23" fmla="*/ 2147483647 h 246"/>
                <a:gd name="T24" fmla="*/ 2147483647 w 168"/>
                <a:gd name="T25" fmla="*/ 2147483647 h 246"/>
                <a:gd name="T26" fmla="*/ 2147483647 w 168"/>
                <a:gd name="T27" fmla="*/ 2147483647 h 246"/>
                <a:gd name="T28" fmla="*/ 2147483647 w 168"/>
                <a:gd name="T29" fmla="*/ 2147483647 h 246"/>
                <a:gd name="T30" fmla="*/ 2147483647 w 168"/>
                <a:gd name="T31" fmla="*/ 2147483647 h 246"/>
                <a:gd name="T32" fmla="*/ 2147483647 w 168"/>
                <a:gd name="T33" fmla="*/ 2147483647 h 246"/>
                <a:gd name="T34" fmla="*/ 2147483647 w 168"/>
                <a:gd name="T35" fmla="*/ 2147483647 h 246"/>
                <a:gd name="T36" fmla="*/ 2147483647 w 168"/>
                <a:gd name="T37" fmla="*/ 2147483647 h 246"/>
                <a:gd name="T38" fmla="*/ 2147483647 w 168"/>
                <a:gd name="T39" fmla="*/ 2147483647 h 246"/>
                <a:gd name="T40" fmla="*/ 2147483647 w 168"/>
                <a:gd name="T41" fmla="*/ 2147483647 h 246"/>
                <a:gd name="T42" fmla="*/ 2147483647 w 168"/>
                <a:gd name="T43" fmla="*/ 2147483647 h 246"/>
                <a:gd name="T44" fmla="*/ 2147483647 w 168"/>
                <a:gd name="T45" fmla="*/ 2147483647 h 246"/>
                <a:gd name="T46" fmla="*/ 2147483647 w 168"/>
                <a:gd name="T47" fmla="*/ 2147483647 h 246"/>
                <a:gd name="T48" fmla="*/ 2147483647 w 168"/>
                <a:gd name="T49" fmla="*/ 2147483647 h 246"/>
                <a:gd name="T50" fmla="*/ 2147483647 w 168"/>
                <a:gd name="T51" fmla="*/ 2147483647 h 246"/>
                <a:gd name="T52" fmla="*/ 2147483647 w 168"/>
                <a:gd name="T53" fmla="*/ 2147483647 h 246"/>
                <a:gd name="T54" fmla="*/ 2147483647 w 168"/>
                <a:gd name="T55" fmla="*/ 2147483647 h 246"/>
                <a:gd name="T56" fmla="*/ 2147483647 w 168"/>
                <a:gd name="T57" fmla="*/ 0 h 246"/>
                <a:gd name="T58" fmla="*/ 2147483647 w 168"/>
                <a:gd name="T59" fmla="*/ 0 h 246"/>
                <a:gd name="T60" fmla="*/ 2147483647 w 168"/>
                <a:gd name="T61" fmla="*/ 2147483647 h 246"/>
                <a:gd name="T62" fmla="*/ 2147483647 w 168"/>
                <a:gd name="T63" fmla="*/ 2147483647 h 246"/>
                <a:gd name="T64" fmla="*/ 2147483647 w 168"/>
                <a:gd name="T65" fmla="*/ 2147483647 h 24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168"/>
                <a:gd name="T100" fmla="*/ 0 h 246"/>
                <a:gd name="T101" fmla="*/ 168 w 168"/>
                <a:gd name="T102" fmla="*/ 246 h 24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168" h="246">
                  <a:moveTo>
                    <a:pt x="160" y="32"/>
                  </a:moveTo>
                  <a:lnTo>
                    <a:pt x="160" y="32"/>
                  </a:lnTo>
                  <a:lnTo>
                    <a:pt x="152" y="40"/>
                  </a:lnTo>
                  <a:lnTo>
                    <a:pt x="152" y="48"/>
                  </a:lnTo>
                  <a:lnTo>
                    <a:pt x="144" y="63"/>
                  </a:lnTo>
                  <a:lnTo>
                    <a:pt x="144" y="95"/>
                  </a:lnTo>
                  <a:lnTo>
                    <a:pt x="128" y="119"/>
                  </a:lnTo>
                  <a:lnTo>
                    <a:pt x="120" y="143"/>
                  </a:lnTo>
                  <a:lnTo>
                    <a:pt x="104" y="175"/>
                  </a:lnTo>
                  <a:lnTo>
                    <a:pt x="88" y="191"/>
                  </a:lnTo>
                  <a:lnTo>
                    <a:pt x="80" y="199"/>
                  </a:lnTo>
                  <a:lnTo>
                    <a:pt x="56" y="222"/>
                  </a:lnTo>
                  <a:lnTo>
                    <a:pt x="32" y="238"/>
                  </a:lnTo>
                  <a:lnTo>
                    <a:pt x="16" y="246"/>
                  </a:lnTo>
                  <a:lnTo>
                    <a:pt x="8" y="246"/>
                  </a:lnTo>
                  <a:lnTo>
                    <a:pt x="0" y="246"/>
                  </a:lnTo>
                  <a:lnTo>
                    <a:pt x="0" y="238"/>
                  </a:lnTo>
                  <a:lnTo>
                    <a:pt x="16" y="230"/>
                  </a:lnTo>
                  <a:lnTo>
                    <a:pt x="24" y="222"/>
                  </a:lnTo>
                  <a:lnTo>
                    <a:pt x="40" y="214"/>
                  </a:lnTo>
                  <a:lnTo>
                    <a:pt x="56" y="199"/>
                  </a:lnTo>
                  <a:lnTo>
                    <a:pt x="64" y="183"/>
                  </a:lnTo>
                  <a:lnTo>
                    <a:pt x="80" y="167"/>
                  </a:lnTo>
                  <a:lnTo>
                    <a:pt x="96" y="151"/>
                  </a:lnTo>
                  <a:lnTo>
                    <a:pt x="104" y="135"/>
                  </a:lnTo>
                  <a:lnTo>
                    <a:pt x="112" y="119"/>
                  </a:lnTo>
                  <a:lnTo>
                    <a:pt x="112" y="103"/>
                  </a:lnTo>
                  <a:lnTo>
                    <a:pt x="120" y="79"/>
                  </a:lnTo>
                  <a:lnTo>
                    <a:pt x="128" y="56"/>
                  </a:lnTo>
                  <a:lnTo>
                    <a:pt x="128" y="48"/>
                  </a:lnTo>
                  <a:lnTo>
                    <a:pt x="128" y="40"/>
                  </a:lnTo>
                  <a:lnTo>
                    <a:pt x="128" y="32"/>
                  </a:lnTo>
                  <a:lnTo>
                    <a:pt x="128" y="24"/>
                  </a:lnTo>
                  <a:lnTo>
                    <a:pt x="120" y="24"/>
                  </a:lnTo>
                  <a:lnTo>
                    <a:pt x="112" y="32"/>
                  </a:lnTo>
                  <a:lnTo>
                    <a:pt x="104" y="32"/>
                  </a:lnTo>
                  <a:lnTo>
                    <a:pt x="88" y="32"/>
                  </a:lnTo>
                  <a:lnTo>
                    <a:pt x="72" y="40"/>
                  </a:lnTo>
                  <a:lnTo>
                    <a:pt x="64" y="48"/>
                  </a:lnTo>
                  <a:lnTo>
                    <a:pt x="56" y="48"/>
                  </a:lnTo>
                  <a:lnTo>
                    <a:pt x="48" y="48"/>
                  </a:lnTo>
                  <a:lnTo>
                    <a:pt x="40" y="40"/>
                  </a:lnTo>
                  <a:lnTo>
                    <a:pt x="32" y="32"/>
                  </a:lnTo>
                  <a:lnTo>
                    <a:pt x="56" y="24"/>
                  </a:lnTo>
                  <a:lnTo>
                    <a:pt x="72" y="24"/>
                  </a:lnTo>
                  <a:lnTo>
                    <a:pt x="88" y="24"/>
                  </a:lnTo>
                  <a:lnTo>
                    <a:pt x="104" y="16"/>
                  </a:lnTo>
                  <a:lnTo>
                    <a:pt x="112" y="16"/>
                  </a:lnTo>
                  <a:lnTo>
                    <a:pt x="120" y="8"/>
                  </a:lnTo>
                  <a:lnTo>
                    <a:pt x="128" y="8"/>
                  </a:lnTo>
                  <a:lnTo>
                    <a:pt x="128" y="0"/>
                  </a:lnTo>
                  <a:lnTo>
                    <a:pt x="136" y="0"/>
                  </a:lnTo>
                  <a:lnTo>
                    <a:pt x="144" y="0"/>
                  </a:lnTo>
                  <a:lnTo>
                    <a:pt x="152" y="8"/>
                  </a:lnTo>
                  <a:lnTo>
                    <a:pt x="160" y="16"/>
                  </a:lnTo>
                  <a:lnTo>
                    <a:pt x="168" y="24"/>
                  </a:lnTo>
                  <a:lnTo>
                    <a:pt x="160" y="32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703" name="Freeform 102"/>
            <p:cNvSpPr>
              <a:spLocks/>
            </p:cNvSpPr>
            <p:nvPr/>
          </p:nvSpPr>
          <p:spPr bwMode="auto">
            <a:xfrm>
              <a:off x="7955890" y="2471567"/>
              <a:ext cx="241663" cy="239601"/>
            </a:xfrm>
            <a:custGeom>
              <a:avLst/>
              <a:gdLst>
                <a:gd name="T0" fmla="*/ 2147483647 w 192"/>
                <a:gd name="T1" fmla="*/ 2147483647 h 191"/>
                <a:gd name="T2" fmla="*/ 2147483647 w 192"/>
                <a:gd name="T3" fmla="*/ 2147483647 h 191"/>
                <a:gd name="T4" fmla="*/ 2147483647 w 192"/>
                <a:gd name="T5" fmla="*/ 2147483647 h 191"/>
                <a:gd name="T6" fmla="*/ 2147483647 w 192"/>
                <a:gd name="T7" fmla="*/ 2147483647 h 191"/>
                <a:gd name="T8" fmla="*/ 2147483647 w 192"/>
                <a:gd name="T9" fmla="*/ 2147483647 h 191"/>
                <a:gd name="T10" fmla="*/ 2147483647 w 192"/>
                <a:gd name="T11" fmla="*/ 2147483647 h 191"/>
                <a:gd name="T12" fmla="*/ 2147483647 w 192"/>
                <a:gd name="T13" fmla="*/ 2147483647 h 191"/>
                <a:gd name="T14" fmla="*/ 2147483647 w 192"/>
                <a:gd name="T15" fmla="*/ 2147483647 h 191"/>
                <a:gd name="T16" fmla="*/ 2147483647 w 192"/>
                <a:gd name="T17" fmla="*/ 2147483647 h 191"/>
                <a:gd name="T18" fmla="*/ 2147483647 w 192"/>
                <a:gd name="T19" fmla="*/ 2147483647 h 191"/>
                <a:gd name="T20" fmla="*/ 2147483647 w 192"/>
                <a:gd name="T21" fmla="*/ 2147483647 h 191"/>
                <a:gd name="T22" fmla="*/ 2147483647 w 192"/>
                <a:gd name="T23" fmla="*/ 2147483647 h 191"/>
                <a:gd name="T24" fmla="*/ 2147483647 w 192"/>
                <a:gd name="T25" fmla="*/ 2147483647 h 191"/>
                <a:gd name="T26" fmla="*/ 2147483647 w 192"/>
                <a:gd name="T27" fmla="*/ 2147483647 h 191"/>
                <a:gd name="T28" fmla="*/ 2147483647 w 192"/>
                <a:gd name="T29" fmla="*/ 2147483647 h 191"/>
                <a:gd name="T30" fmla="*/ 2147483647 w 192"/>
                <a:gd name="T31" fmla="*/ 2147483647 h 191"/>
                <a:gd name="T32" fmla="*/ 2147483647 w 192"/>
                <a:gd name="T33" fmla="*/ 2147483647 h 191"/>
                <a:gd name="T34" fmla="*/ 0 w 192"/>
                <a:gd name="T35" fmla="*/ 2147483647 h 191"/>
                <a:gd name="T36" fmla="*/ 0 w 192"/>
                <a:gd name="T37" fmla="*/ 0 h 191"/>
                <a:gd name="T38" fmla="*/ 0 w 192"/>
                <a:gd name="T39" fmla="*/ 0 h 191"/>
                <a:gd name="T40" fmla="*/ 0 w 192"/>
                <a:gd name="T41" fmla="*/ 0 h 191"/>
                <a:gd name="T42" fmla="*/ 2147483647 w 192"/>
                <a:gd name="T43" fmla="*/ 0 h 191"/>
                <a:gd name="T44" fmla="*/ 2147483647 w 192"/>
                <a:gd name="T45" fmla="*/ 2147483647 h 191"/>
                <a:gd name="T46" fmla="*/ 2147483647 w 192"/>
                <a:gd name="T47" fmla="*/ 2147483647 h 191"/>
                <a:gd name="T48" fmla="*/ 2147483647 w 192"/>
                <a:gd name="T49" fmla="*/ 2147483647 h 191"/>
                <a:gd name="T50" fmla="*/ 2147483647 w 192"/>
                <a:gd name="T51" fmla="*/ 2147483647 h 191"/>
                <a:gd name="T52" fmla="*/ 2147483647 w 192"/>
                <a:gd name="T53" fmla="*/ 2147483647 h 191"/>
                <a:gd name="T54" fmla="*/ 2147483647 w 192"/>
                <a:gd name="T55" fmla="*/ 2147483647 h 191"/>
                <a:gd name="T56" fmla="*/ 2147483647 w 192"/>
                <a:gd name="T57" fmla="*/ 2147483647 h 191"/>
                <a:gd name="T58" fmla="*/ 2147483647 w 192"/>
                <a:gd name="T59" fmla="*/ 2147483647 h 191"/>
                <a:gd name="T60" fmla="*/ 2147483647 w 192"/>
                <a:gd name="T61" fmla="*/ 2147483647 h 191"/>
                <a:gd name="T62" fmla="*/ 2147483647 w 192"/>
                <a:gd name="T63" fmla="*/ 2147483647 h 191"/>
                <a:gd name="T64" fmla="*/ 2147483647 w 192"/>
                <a:gd name="T65" fmla="*/ 2147483647 h 191"/>
                <a:gd name="T66" fmla="*/ 2147483647 w 192"/>
                <a:gd name="T67" fmla="*/ 2147483647 h 191"/>
                <a:gd name="T68" fmla="*/ 2147483647 w 192"/>
                <a:gd name="T69" fmla="*/ 2147483647 h 191"/>
                <a:gd name="T70" fmla="*/ 2147483647 w 192"/>
                <a:gd name="T71" fmla="*/ 2147483647 h 191"/>
                <a:gd name="T72" fmla="*/ 2147483647 w 192"/>
                <a:gd name="T73" fmla="*/ 2147483647 h 191"/>
                <a:gd name="T74" fmla="*/ 2147483647 w 192"/>
                <a:gd name="T75" fmla="*/ 2147483647 h 191"/>
                <a:gd name="T76" fmla="*/ 2147483647 w 192"/>
                <a:gd name="T77" fmla="*/ 2147483647 h 191"/>
                <a:gd name="T78" fmla="*/ 2147483647 w 192"/>
                <a:gd name="T79" fmla="*/ 2147483647 h 191"/>
                <a:gd name="T80" fmla="*/ 2147483647 w 192"/>
                <a:gd name="T81" fmla="*/ 2147483647 h 191"/>
                <a:gd name="T82" fmla="*/ 2147483647 w 192"/>
                <a:gd name="T83" fmla="*/ 2147483647 h 191"/>
                <a:gd name="T84" fmla="*/ 2147483647 w 192"/>
                <a:gd name="T85" fmla="*/ 2147483647 h 191"/>
                <a:gd name="T86" fmla="*/ 2147483647 w 192"/>
                <a:gd name="T87" fmla="*/ 2147483647 h 191"/>
                <a:gd name="T88" fmla="*/ 2147483647 w 192"/>
                <a:gd name="T89" fmla="*/ 2147483647 h 191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192"/>
                <a:gd name="T136" fmla="*/ 0 h 191"/>
                <a:gd name="T137" fmla="*/ 192 w 192"/>
                <a:gd name="T138" fmla="*/ 191 h 191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192" h="191">
                  <a:moveTo>
                    <a:pt x="152" y="191"/>
                  </a:moveTo>
                  <a:lnTo>
                    <a:pt x="144" y="191"/>
                  </a:lnTo>
                  <a:lnTo>
                    <a:pt x="128" y="191"/>
                  </a:lnTo>
                  <a:lnTo>
                    <a:pt x="120" y="191"/>
                  </a:lnTo>
                  <a:lnTo>
                    <a:pt x="112" y="183"/>
                  </a:lnTo>
                  <a:lnTo>
                    <a:pt x="112" y="175"/>
                  </a:lnTo>
                  <a:lnTo>
                    <a:pt x="104" y="167"/>
                  </a:lnTo>
                  <a:lnTo>
                    <a:pt x="96" y="159"/>
                  </a:lnTo>
                  <a:lnTo>
                    <a:pt x="72" y="128"/>
                  </a:lnTo>
                  <a:lnTo>
                    <a:pt x="64" y="104"/>
                  </a:lnTo>
                  <a:lnTo>
                    <a:pt x="48" y="88"/>
                  </a:lnTo>
                  <a:lnTo>
                    <a:pt x="32" y="56"/>
                  </a:lnTo>
                  <a:lnTo>
                    <a:pt x="24" y="40"/>
                  </a:lnTo>
                  <a:lnTo>
                    <a:pt x="16" y="32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8"/>
                  </a:lnTo>
                  <a:lnTo>
                    <a:pt x="24" y="16"/>
                  </a:lnTo>
                  <a:lnTo>
                    <a:pt x="32" y="24"/>
                  </a:lnTo>
                  <a:lnTo>
                    <a:pt x="32" y="32"/>
                  </a:lnTo>
                  <a:lnTo>
                    <a:pt x="40" y="40"/>
                  </a:lnTo>
                  <a:lnTo>
                    <a:pt x="48" y="56"/>
                  </a:lnTo>
                  <a:lnTo>
                    <a:pt x="64" y="72"/>
                  </a:lnTo>
                  <a:lnTo>
                    <a:pt x="72" y="88"/>
                  </a:lnTo>
                  <a:lnTo>
                    <a:pt x="88" y="104"/>
                  </a:lnTo>
                  <a:lnTo>
                    <a:pt x="96" y="120"/>
                  </a:lnTo>
                  <a:lnTo>
                    <a:pt x="104" y="136"/>
                  </a:lnTo>
                  <a:lnTo>
                    <a:pt x="128" y="151"/>
                  </a:lnTo>
                  <a:lnTo>
                    <a:pt x="144" y="159"/>
                  </a:lnTo>
                  <a:lnTo>
                    <a:pt x="160" y="167"/>
                  </a:lnTo>
                  <a:lnTo>
                    <a:pt x="176" y="175"/>
                  </a:lnTo>
                  <a:lnTo>
                    <a:pt x="184" y="183"/>
                  </a:lnTo>
                  <a:lnTo>
                    <a:pt x="192" y="183"/>
                  </a:lnTo>
                  <a:lnTo>
                    <a:pt x="184" y="191"/>
                  </a:lnTo>
                  <a:lnTo>
                    <a:pt x="168" y="191"/>
                  </a:lnTo>
                  <a:lnTo>
                    <a:pt x="152" y="191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55" name="组合 94"/>
          <p:cNvGrpSpPr>
            <a:grpSpLocks noChangeAspect="1"/>
          </p:cNvGrpSpPr>
          <p:nvPr/>
        </p:nvGrpSpPr>
        <p:grpSpPr bwMode="auto">
          <a:xfrm>
            <a:off x="7694613" y="3825875"/>
            <a:ext cx="303212" cy="306388"/>
            <a:chOff x="8115300" y="604427"/>
            <a:chExt cx="450851" cy="454026"/>
          </a:xfrm>
        </p:grpSpPr>
        <p:sp>
          <p:nvSpPr>
            <p:cNvPr id="69692" name="Freeform 109"/>
            <p:cNvSpPr>
              <a:spLocks/>
            </p:cNvSpPr>
            <p:nvPr/>
          </p:nvSpPr>
          <p:spPr bwMode="auto">
            <a:xfrm>
              <a:off x="8302625" y="604427"/>
              <a:ext cx="201613" cy="163513"/>
            </a:xfrm>
            <a:custGeom>
              <a:avLst/>
              <a:gdLst>
                <a:gd name="T0" fmla="*/ 2147483647 w 127"/>
                <a:gd name="T1" fmla="*/ 2147483647 h 103"/>
                <a:gd name="T2" fmla="*/ 2147483647 w 127"/>
                <a:gd name="T3" fmla="*/ 2147483647 h 103"/>
                <a:gd name="T4" fmla="*/ 2147483647 w 127"/>
                <a:gd name="T5" fmla="*/ 2147483647 h 103"/>
                <a:gd name="T6" fmla="*/ 2147483647 w 127"/>
                <a:gd name="T7" fmla="*/ 2147483647 h 103"/>
                <a:gd name="T8" fmla="*/ 2147483647 w 127"/>
                <a:gd name="T9" fmla="*/ 2147483647 h 103"/>
                <a:gd name="T10" fmla="*/ 2147483647 w 127"/>
                <a:gd name="T11" fmla="*/ 2147483647 h 103"/>
                <a:gd name="T12" fmla="*/ 2147483647 w 127"/>
                <a:gd name="T13" fmla="*/ 2147483647 h 103"/>
                <a:gd name="T14" fmla="*/ 2147483647 w 127"/>
                <a:gd name="T15" fmla="*/ 2147483647 h 103"/>
                <a:gd name="T16" fmla="*/ 2147483647 w 127"/>
                <a:gd name="T17" fmla="*/ 2147483647 h 103"/>
                <a:gd name="T18" fmla="*/ 2147483647 w 127"/>
                <a:gd name="T19" fmla="*/ 2147483647 h 103"/>
                <a:gd name="T20" fmla="*/ 2147483647 w 127"/>
                <a:gd name="T21" fmla="*/ 2147483647 h 103"/>
                <a:gd name="T22" fmla="*/ 2147483647 w 127"/>
                <a:gd name="T23" fmla="*/ 2147483647 h 103"/>
                <a:gd name="T24" fmla="*/ 2147483647 w 127"/>
                <a:gd name="T25" fmla="*/ 2147483647 h 103"/>
                <a:gd name="T26" fmla="*/ 2147483647 w 127"/>
                <a:gd name="T27" fmla="*/ 2147483647 h 103"/>
                <a:gd name="T28" fmla="*/ 2147483647 w 127"/>
                <a:gd name="T29" fmla="*/ 2147483647 h 103"/>
                <a:gd name="T30" fmla="*/ 2147483647 w 127"/>
                <a:gd name="T31" fmla="*/ 2147483647 h 103"/>
                <a:gd name="T32" fmla="*/ 2147483647 w 127"/>
                <a:gd name="T33" fmla="*/ 2147483647 h 103"/>
                <a:gd name="T34" fmla="*/ 2147483647 w 127"/>
                <a:gd name="T35" fmla="*/ 2147483647 h 103"/>
                <a:gd name="T36" fmla="*/ 0 w 127"/>
                <a:gd name="T37" fmla="*/ 2147483647 h 103"/>
                <a:gd name="T38" fmla="*/ 0 w 127"/>
                <a:gd name="T39" fmla="*/ 2147483647 h 103"/>
                <a:gd name="T40" fmla="*/ 2147483647 w 127"/>
                <a:gd name="T41" fmla="*/ 2147483647 h 103"/>
                <a:gd name="T42" fmla="*/ 2147483647 w 127"/>
                <a:gd name="T43" fmla="*/ 2147483647 h 103"/>
                <a:gd name="T44" fmla="*/ 2147483647 w 127"/>
                <a:gd name="T45" fmla="*/ 2147483647 h 103"/>
                <a:gd name="T46" fmla="*/ 2147483647 w 127"/>
                <a:gd name="T47" fmla="*/ 2147483647 h 103"/>
                <a:gd name="T48" fmla="*/ 2147483647 w 127"/>
                <a:gd name="T49" fmla="*/ 0 h 103"/>
                <a:gd name="T50" fmla="*/ 2147483647 w 127"/>
                <a:gd name="T51" fmla="*/ 0 h 103"/>
                <a:gd name="T52" fmla="*/ 2147483647 w 127"/>
                <a:gd name="T53" fmla="*/ 0 h 103"/>
                <a:gd name="T54" fmla="*/ 2147483647 w 127"/>
                <a:gd name="T55" fmla="*/ 2147483647 h 103"/>
                <a:gd name="T56" fmla="*/ 2147483647 w 127"/>
                <a:gd name="T57" fmla="*/ 2147483647 h 103"/>
                <a:gd name="T58" fmla="*/ 2147483647 w 127"/>
                <a:gd name="T59" fmla="*/ 2147483647 h 103"/>
                <a:gd name="T60" fmla="*/ 2147483647 w 127"/>
                <a:gd name="T61" fmla="*/ 2147483647 h 103"/>
                <a:gd name="T62" fmla="*/ 2147483647 w 127"/>
                <a:gd name="T63" fmla="*/ 2147483647 h 103"/>
                <a:gd name="T64" fmla="*/ 2147483647 w 127"/>
                <a:gd name="T65" fmla="*/ 2147483647 h 103"/>
                <a:gd name="T66" fmla="*/ 2147483647 w 127"/>
                <a:gd name="T67" fmla="*/ 2147483647 h 103"/>
                <a:gd name="T68" fmla="*/ 2147483647 w 127"/>
                <a:gd name="T69" fmla="*/ 2147483647 h 103"/>
                <a:gd name="T70" fmla="*/ 2147483647 w 127"/>
                <a:gd name="T71" fmla="*/ 2147483647 h 103"/>
                <a:gd name="T72" fmla="*/ 2147483647 w 127"/>
                <a:gd name="T73" fmla="*/ 2147483647 h 103"/>
                <a:gd name="T74" fmla="*/ 2147483647 w 127"/>
                <a:gd name="T75" fmla="*/ 2147483647 h 103"/>
                <a:gd name="T76" fmla="*/ 2147483647 w 127"/>
                <a:gd name="T77" fmla="*/ 2147483647 h 103"/>
                <a:gd name="T78" fmla="*/ 2147483647 w 127"/>
                <a:gd name="T79" fmla="*/ 2147483647 h 103"/>
                <a:gd name="T80" fmla="*/ 2147483647 w 127"/>
                <a:gd name="T81" fmla="*/ 2147483647 h 103"/>
                <a:gd name="T82" fmla="*/ 2147483647 w 127"/>
                <a:gd name="T83" fmla="*/ 2147483647 h 103"/>
                <a:gd name="T84" fmla="*/ 2147483647 w 127"/>
                <a:gd name="T85" fmla="*/ 2147483647 h 103"/>
                <a:gd name="T86" fmla="*/ 2147483647 w 127"/>
                <a:gd name="T87" fmla="*/ 2147483647 h 103"/>
                <a:gd name="T88" fmla="*/ 2147483647 w 127"/>
                <a:gd name="T89" fmla="*/ 2147483647 h 103"/>
                <a:gd name="T90" fmla="*/ 2147483647 w 127"/>
                <a:gd name="T91" fmla="*/ 2147483647 h 103"/>
                <a:gd name="T92" fmla="*/ 2147483647 w 127"/>
                <a:gd name="T93" fmla="*/ 2147483647 h 103"/>
                <a:gd name="T94" fmla="*/ 2147483647 w 127"/>
                <a:gd name="T95" fmla="*/ 2147483647 h 103"/>
                <a:gd name="T96" fmla="*/ 2147483647 w 127"/>
                <a:gd name="T97" fmla="*/ 2147483647 h 103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w 127"/>
                <a:gd name="T148" fmla="*/ 0 h 103"/>
                <a:gd name="T149" fmla="*/ 127 w 127"/>
                <a:gd name="T150" fmla="*/ 103 h 103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T147" t="T148" r="T149" b="T150"/>
              <a:pathLst>
                <a:path w="127" h="103">
                  <a:moveTo>
                    <a:pt x="119" y="103"/>
                  </a:moveTo>
                  <a:lnTo>
                    <a:pt x="103" y="103"/>
                  </a:lnTo>
                  <a:lnTo>
                    <a:pt x="87" y="103"/>
                  </a:lnTo>
                  <a:lnTo>
                    <a:pt x="71" y="103"/>
                  </a:lnTo>
                  <a:lnTo>
                    <a:pt x="63" y="103"/>
                  </a:lnTo>
                  <a:lnTo>
                    <a:pt x="56" y="95"/>
                  </a:lnTo>
                  <a:lnTo>
                    <a:pt x="48" y="87"/>
                  </a:lnTo>
                  <a:lnTo>
                    <a:pt x="48" y="79"/>
                  </a:lnTo>
                  <a:lnTo>
                    <a:pt x="48" y="72"/>
                  </a:lnTo>
                  <a:lnTo>
                    <a:pt x="48" y="56"/>
                  </a:lnTo>
                  <a:lnTo>
                    <a:pt x="48" y="48"/>
                  </a:lnTo>
                  <a:lnTo>
                    <a:pt x="48" y="40"/>
                  </a:lnTo>
                  <a:lnTo>
                    <a:pt x="48" y="32"/>
                  </a:lnTo>
                  <a:lnTo>
                    <a:pt x="40" y="32"/>
                  </a:lnTo>
                  <a:lnTo>
                    <a:pt x="24" y="32"/>
                  </a:lnTo>
                  <a:lnTo>
                    <a:pt x="0" y="32"/>
                  </a:lnTo>
                  <a:lnTo>
                    <a:pt x="0" y="24"/>
                  </a:lnTo>
                  <a:lnTo>
                    <a:pt x="24" y="16"/>
                  </a:lnTo>
                  <a:lnTo>
                    <a:pt x="32" y="16"/>
                  </a:lnTo>
                  <a:lnTo>
                    <a:pt x="40" y="16"/>
                  </a:lnTo>
                  <a:lnTo>
                    <a:pt x="48" y="8"/>
                  </a:lnTo>
                  <a:lnTo>
                    <a:pt x="56" y="0"/>
                  </a:lnTo>
                  <a:lnTo>
                    <a:pt x="63" y="0"/>
                  </a:lnTo>
                  <a:lnTo>
                    <a:pt x="71" y="8"/>
                  </a:lnTo>
                  <a:lnTo>
                    <a:pt x="79" y="16"/>
                  </a:lnTo>
                  <a:lnTo>
                    <a:pt x="79" y="24"/>
                  </a:lnTo>
                  <a:lnTo>
                    <a:pt x="71" y="24"/>
                  </a:lnTo>
                  <a:lnTo>
                    <a:pt x="71" y="32"/>
                  </a:lnTo>
                  <a:lnTo>
                    <a:pt x="63" y="40"/>
                  </a:lnTo>
                  <a:lnTo>
                    <a:pt x="63" y="48"/>
                  </a:lnTo>
                  <a:lnTo>
                    <a:pt x="63" y="72"/>
                  </a:lnTo>
                  <a:lnTo>
                    <a:pt x="63" y="79"/>
                  </a:lnTo>
                  <a:lnTo>
                    <a:pt x="63" y="87"/>
                  </a:lnTo>
                  <a:lnTo>
                    <a:pt x="71" y="87"/>
                  </a:lnTo>
                  <a:lnTo>
                    <a:pt x="79" y="87"/>
                  </a:lnTo>
                  <a:lnTo>
                    <a:pt x="95" y="87"/>
                  </a:lnTo>
                  <a:lnTo>
                    <a:pt x="111" y="87"/>
                  </a:lnTo>
                  <a:lnTo>
                    <a:pt x="119" y="87"/>
                  </a:lnTo>
                  <a:lnTo>
                    <a:pt x="119" y="95"/>
                  </a:lnTo>
                  <a:lnTo>
                    <a:pt x="127" y="95"/>
                  </a:lnTo>
                  <a:lnTo>
                    <a:pt x="119" y="103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3" name="Freeform 110"/>
            <p:cNvSpPr>
              <a:spLocks/>
            </p:cNvSpPr>
            <p:nvPr/>
          </p:nvSpPr>
          <p:spPr bwMode="auto">
            <a:xfrm>
              <a:off x="8164513" y="642527"/>
              <a:ext cx="63500" cy="50800"/>
            </a:xfrm>
            <a:custGeom>
              <a:avLst/>
              <a:gdLst>
                <a:gd name="T0" fmla="*/ 0 w 40"/>
                <a:gd name="T1" fmla="*/ 0 h 32"/>
                <a:gd name="T2" fmla="*/ 2147483647 w 40"/>
                <a:gd name="T3" fmla="*/ 0 h 32"/>
                <a:gd name="T4" fmla="*/ 2147483647 w 40"/>
                <a:gd name="T5" fmla="*/ 0 h 32"/>
                <a:gd name="T6" fmla="*/ 2147483647 w 40"/>
                <a:gd name="T7" fmla="*/ 2147483647 h 32"/>
                <a:gd name="T8" fmla="*/ 2147483647 w 40"/>
                <a:gd name="T9" fmla="*/ 2147483647 h 32"/>
                <a:gd name="T10" fmla="*/ 2147483647 w 40"/>
                <a:gd name="T11" fmla="*/ 2147483647 h 32"/>
                <a:gd name="T12" fmla="*/ 2147483647 w 40"/>
                <a:gd name="T13" fmla="*/ 2147483647 h 32"/>
                <a:gd name="T14" fmla="*/ 2147483647 w 40"/>
                <a:gd name="T15" fmla="*/ 2147483647 h 32"/>
                <a:gd name="T16" fmla="*/ 2147483647 w 40"/>
                <a:gd name="T17" fmla="*/ 2147483647 h 32"/>
                <a:gd name="T18" fmla="*/ 2147483647 w 40"/>
                <a:gd name="T19" fmla="*/ 2147483647 h 32"/>
                <a:gd name="T20" fmla="*/ 2147483647 w 40"/>
                <a:gd name="T21" fmla="*/ 2147483647 h 32"/>
                <a:gd name="T22" fmla="*/ 2147483647 w 40"/>
                <a:gd name="T23" fmla="*/ 2147483647 h 32"/>
                <a:gd name="T24" fmla="*/ 0 w 40"/>
                <a:gd name="T25" fmla="*/ 2147483647 h 32"/>
                <a:gd name="T26" fmla="*/ 0 w 40"/>
                <a:gd name="T27" fmla="*/ 0 h 32"/>
                <a:gd name="T28" fmla="*/ 0 w 40"/>
                <a:gd name="T29" fmla="*/ 0 h 32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40"/>
                <a:gd name="T46" fmla="*/ 0 h 32"/>
                <a:gd name="T47" fmla="*/ 40 w 40"/>
                <a:gd name="T48" fmla="*/ 32 h 32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40" h="32">
                  <a:moveTo>
                    <a:pt x="0" y="0"/>
                  </a:moveTo>
                  <a:lnTo>
                    <a:pt x="8" y="0"/>
                  </a:lnTo>
                  <a:lnTo>
                    <a:pt x="24" y="0"/>
                  </a:lnTo>
                  <a:lnTo>
                    <a:pt x="32" y="8"/>
                  </a:lnTo>
                  <a:lnTo>
                    <a:pt x="40" y="16"/>
                  </a:lnTo>
                  <a:lnTo>
                    <a:pt x="40" y="24"/>
                  </a:lnTo>
                  <a:lnTo>
                    <a:pt x="40" y="32"/>
                  </a:lnTo>
                  <a:lnTo>
                    <a:pt x="32" y="32"/>
                  </a:lnTo>
                  <a:lnTo>
                    <a:pt x="24" y="32"/>
                  </a:lnTo>
                  <a:lnTo>
                    <a:pt x="16" y="24"/>
                  </a:lnTo>
                  <a:lnTo>
                    <a:pt x="0" y="8"/>
                  </a:lnTo>
                  <a:lnTo>
                    <a:pt x="0" y="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4" name="Freeform 111"/>
            <p:cNvSpPr>
              <a:spLocks/>
            </p:cNvSpPr>
            <p:nvPr/>
          </p:nvSpPr>
          <p:spPr bwMode="auto">
            <a:xfrm>
              <a:off x="8115300" y="742540"/>
              <a:ext cx="61913" cy="76200"/>
            </a:xfrm>
            <a:custGeom>
              <a:avLst/>
              <a:gdLst>
                <a:gd name="T0" fmla="*/ 0 w 39"/>
                <a:gd name="T1" fmla="*/ 0 h 48"/>
                <a:gd name="T2" fmla="*/ 2147483647 w 39"/>
                <a:gd name="T3" fmla="*/ 0 h 48"/>
                <a:gd name="T4" fmla="*/ 2147483647 w 39"/>
                <a:gd name="T5" fmla="*/ 2147483647 h 48"/>
                <a:gd name="T6" fmla="*/ 2147483647 w 39"/>
                <a:gd name="T7" fmla="*/ 2147483647 h 48"/>
                <a:gd name="T8" fmla="*/ 2147483647 w 39"/>
                <a:gd name="T9" fmla="*/ 2147483647 h 48"/>
                <a:gd name="T10" fmla="*/ 2147483647 w 39"/>
                <a:gd name="T11" fmla="*/ 2147483647 h 48"/>
                <a:gd name="T12" fmla="*/ 2147483647 w 39"/>
                <a:gd name="T13" fmla="*/ 2147483647 h 48"/>
                <a:gd name="T14" fmla="*/ 2147483647 w 39"/>
                <a:gd name="T15" fmla="*/ 2147483647 h 48"/>
                <a:gd name="T16" fmla="*/ 2147483647 w 39"/>
                <a:gd name="T17" fmla="*/ 2147483647 h 48"/>
                <a:gd name="T18" fmla="*/ 2147483647 w 39"/>
                <a:gd name="T19" fmla="*/ 2147483647 h 48"/>
                <a:gd name="T20" fmla="*/ 2147483647 w 39"/>
                <a:gd name="T21" fmla="*/ 2147483647 h 48"/>
                <a:gd name="T22" fmla="*/ 2147483647 w 39"/>
                <a:gd name="T23" fmla="*/ 2147483647 h 48"/>
                <a:gd name="T24" fmla="*/ 2147483647 w 39"/>
                <a:gd name="T25" fmla="*/ 2147483647 h 48"/>
                <a:gd name="T26" fmla="*/ 2147483647 w 39"/>
                <a:gd name="T27" fmla="*/ 2147483647 h 48"/>
                <a:gd name="T28" fmla="*/ 0 w 39"/>
                <a:gd name="T29" fmla="*/ 0 h 48"/>
                <a:gd name="T30" fmla="*/ 0 w 39"/>
                <a:gd name="T31" fmla="*/ 0 h 48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39"/>
                <a:gd name="T49" fmla="*/ 0 h 48"/>
                <a:gd name="T50" fmla="*/ 39 w 39"/>
                <a:gd name="T51" fmla="*/ 48 h 48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39" h="48">
                  <a:moveTo>
                    <a:pt x="0" y="0"/>
                  </a:moveTo>
                  <a:lnTo>
                    <a:pt x="8" y="0"/>
                  </a:lnTo>
                  <a:lnTo>
                    <a:pt x="24" y="8"/>
                  </a:lnTo>
                  <a:lnTo>
                    <a:pt x="31" y="16"/>
                  </a:lnTo>
                  <a:lnTo>
                    <a:pt x="39" y="16"/>
                  </a:lnTo>
                  <a:lnTo>
                    <a:pt x="39" y="32"/>
                  </a:lnTo>
                  <a:lnTo>
                    <a:pt x="39" y="40"/>
                  </a:lnTo>
                  <a:lnTo>
                    <a:pt x="31" y="40"/>
                  </a:lnTo>
                  <a:lnTo>
                    <a:pt x="31" y="48"/>
                  </a:lnTo>
                  <a:lnTo>
                    <a:pt x="31" y="40"/>
                  </a:lnTo>
                  <a:lnTo>
                    <a:pt x="24" y="32"/>
                  </a:lnTo>
                  <a:lnTo>
                    <a:pt x="16" y="32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0" y="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5" name="Freeform 112"/>
            <p:cNvSpPr>
              <a:spLocks/>
            </p:cNvSpPr>
            <p:nvPr/>
          </p:nvSpPr>
          <p:spPr bwMode="auto">
            <a:xfrm>
              <a:off x="8115300" y="831440"/>
              <a:ext cx="112713" cy="227013"/>
            </a:xfrm>
            <a:custGeom>
              <a:avLst/>
              <a:gdLst>
                <a:gd name="T0" fmla="*/ 2147483647 w 71"/>
                <a:gd name="T1" fmla="*/ 2147483647 h 143"/>
                <a:gd name="T2" fmla="*/ 2147483647 w 71"/>
                <a:gd name="T3" fmla="*/ 2147483647 h 143"/>
                <a:gd name="T4" fmla="*/ 2147483647 w 71"/>
                <a:gd name="T5" fmla="*/ 2147483647 h 143"/>
                <a:gd name="T6" fmla="*/ 2147483647 w 71"/>
                <a:gd name="T7" fmla="*/ 0 h 143"/>
                <a:gd name="T8" fmla="*/ 2147483647 w 71"/>
                <a:gd name="T9" fmla="*/ 0 h 143"/>
                <a:gd name="T10" fmla="*/ 2147483647 w 71"/>
                <a:gd name="T11" fmla="*/ 2147483647 h 143"/>
                <a:gd name="T12" fmla="*/ 2147483647 w 71"/>
                <a:gd name="T13" fmla="*/ 2147483647 h 143"/>
                <a:gd name="T14" fmla="*/ 2147483647 w 71"/>
                <a:gd name="T15" fmla="*/ 2147483647 h 143"/>
                <a:gd name="T16" fmla="*/ 2147483647 w 71"/>
                <a:gd name="T17" fmla="*/ 2147483647 h 143"/>
                <a:gd name="T18" fmla="*/ 2147483647 w 71"/>
                <a:gd name="T19" fmla="*/ 2147483647 h 143"/>
                <a:gd name="T20" fmla="*/ 2147483647 w 71"/>
                <a:gd name="T21" fmla="*/ 2147483647 h 143"/>
                <a:gd name="T22" fmla="*/ 2147483647 w 71"/>
                <a:gd name="T23" fmla="*/ 2147483647 h 143"/>
                <a:gd name="T24" fmla="*/ 2147483647 w 71"/>
                <a:gd name="T25" fmla="*/ 2147483647 h 143"/>
                <a:gd name="T26" fmla="*/ 2147483647 w 71"/>
                <a:gd name="T27" fmla="*/ 2147483647 h 143"/>
                <a:gd name="T28" fmla="*/ 2147483647 w 71"/>
                <a:gd name="T29" fmla="*/ 2147483647 h 143"/>
                <a:gd name="T30" fmla="*/ 2147483647 w 71"/>
                <a:gd name="T31" fmla="*/ 2147483647 h 143"/>
                <a:gd name="T32" fmla="*/ 2147483647 w 71"/>
                <a:gd name="T33" fmla="*/ 2147483647 h 143"/>
                <a:gd name="T34" fmla="*/ 2147483647 w 71"/>
                <a:gd name="T35" fmla="*/ 2147483647 h 143"/>
                <a:gd name="T36" fmla="*/ 2147483647 w 71"/>
                <a:gd name="T37" fmla="*/ 2147483647 h 143"/>
                <a:gd name="T38" fmla="*/ 2147483647 w 71"/>
                <a:gd name="T39" fmla="*/ 2147483647 h 143"/>
                <a:gd name="T40" fmla="*/ 2147483647 w 71"/>
                <a:gd name="T41" fmla="*/ 2147483647 h 143"/>
                <a:gd name="T42" fmla="*/ 2147483647 w 71"/>
                <a:gd name="T43" fmla="*/ 2147483647 h 143"/>
                <a:gd name="T44" fmla="*/ 0 w 71"/>
                <a:gd name="T45" fmla="*/ 2147483647 h 143"/>
                <a:gd name="T46" fmla="*/ 2147483647 w 71"/>
                <a:gd name="T47" fmla="*/ 2147483647 h 143"/>
                <a:gd name="T48" fmla="*/ 2147483647 w 71"/>
                <a:gd name="T49" fmla="*/ 2147483647 h 143"/>
                <a:gd name="T50" fmla="*/ 2147483647 w 71"/>
                <a:gd name="T51" fmla="*/ 2147483647 h 143"/>
                <a:gd name="T52" fmla="*/ 2147483647 w 71"/>
                <a:gd name="T53" fmla="*/ 2147483647 h 143"/>
                <a:gd name="T54" fmla="*/ 2147483647 w 71"/>
                <a:gd name="T55" fmla="*/ 2147483647 h 143"/>
                <a:gd name="T56" fmla="*/ 2147483647 w 71"/>
                <a:gd name="T57" fmla="*/ 2147483647 h 143"/>
                <a:gd name="T58" fmla="*/ 2147483647 w 71"/>
                <a:gd name="T59" fmla="*/ 2147483647 h 143"/>
                <a:gd name="T60" fmla="*/ 2147483647 w 71"/>
                <a:gd name="T61" fmla="*/ 2147483647 h 143"/>
                <a:gd name="T62" fmla="*/ 2147483647 w 71"/>
                <a:gd name="T63" fmla="*/ 2147483647 h 143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71"/>
                <a:gd name="T97" fmla="*/ 0 h 143"/>
                <a:gd name="T98" fmla="*/ 71 w 71"/>
                <a:gd name="T99" fmla="*/ 143 h 143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71" h="143">
                  <a:moveTo>
                    <a:pt x="39" y="48"/>
                  </a:moveTo>
                  <a:lnTo>
                    <a:pt x="55" y="24"/>
                  </a:lnTo>
                  <a:lnTo>
                    <a:pt x="63" y="8"/>
                  </a:lnTo>
                  <a:lnTo>
                    <a:pt x="63" y="0"/>
                  </a:lnTo>
                  <a:lnTo>
                    <a:pt x="71" y="0"/>
                  </a:lnTo>
                  <a:lnTo>
                    <a:pt x="71" y="8"/>
                  </a:lnTo>
                  <a:lnTo>
                    <a:pt x="71" y="16"/>
                  </a:lnTo>
                  <a:lnTo>
                    <a:pt x="63" y="32"/>
                  </a:lnTo>
                  <a:lnTo>
                    <a:pt x="63" y="48"/>
                  </a:lnTo>
                  <a:lnTo>
                    <a:pt x="55" y="64"/>
                  </a:lnTo>
                  <a:lnTo>
                    <a:pt x="47" y="87"/>
                  </a:lnTo>
                  <a:lnTo>
                    <a:pt x="39" y="111"/>
                  </a:lnTo>
                  <a:lnTo>
                    <a:pt x="31" y="127"/>
                  </a:lnTo>
                  <a:lnTo>
                    <a:pt x="31" y="135"/>
                  </a:lnTo>
                  <a:lnTo>
                    <a:pt x="31" y="143"/>
                  </a:lnTo>
                  <a:lnTo>
                    <a:pt x="24" y="143"/>
                  </a:lnTo>
                  <a:lnTo>
                    <a:pt x="24" y="135"/>
                  </a:lnTo>
                  <a:lnTo>
                    <a:pt x="16" y="135"/>
                  </a:lnTo>
                  <a:lnTo>
                    <a:pt x="16" y="127"/>
                  </a:lnTo>
                  <a:lnTo>
                    <a:pt x="8" y="119"/>
                  </a:lnTo>
                  <a:lnTo>
                    <a:pt x="8" y="111"/>
                  </a:lnTo>
                  <a:lnTo>
                    <a:pt x="0" y="103"/>
                  </a:lnTo>
                  <a:lnTo>
                    <a:pt x="8" y="95"/>
                  </a:lnTo>
                  <a:lnTo>
                    <a:pt x="16" y="95"/>
                  </a:lnTo>
                  <a:lnTo>
                    <a:pt x="24" y="79"/>
                  </a:lnTo>
                  <a:lnTo>
                    <a:pt x="31" y="72"/>
                  </a:lnTo>
                  <a:lnTo>
                    <a:pt x="39" y="4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6" name="Freeform 113"/>
            <p:cNvSpPr>
              <a:spLocks/>
            </p:cNvSpPr>
            <p:nvPr/>
          </p:nvSpPr>
          <p:spPr bwMode="auto">
            <a:xfrm>
              <a:off x="8266113" y="856840"/>
              <a:ext cx="300038" cy="201613"/>
            </a:xfrm>
            <a:custGeom>
              <a:avLst/>
              <a:gdLst>
                <a:gd name="T0" fmla="*/ 0 w 189"/>
                <a:gd name="T1" fmla="*/ 2147483647 h 127"/>
                <a:gd name="T2" fmla="*/ 0 w 189"/>
                <a:gd name="T3" fmla="*/ 2147483647 h 127"/>
                <a:gd name="T4" fmla="*/ 0 w 189"/>
                <a:gd name="T5" fmla="*/ 0 h 127"/>
                <a:gd name="T6" fmla="*/ 0 w 189"/>
                <a:gd name="T7" fmla="*/ 0 h 127"/>
                <a:gd name="T8" fmla="*/ 2147483647 w 189"/>
                <a:gd name="T9" fmla="*/ 0 h 127"/>
                <a:gd name="T10" fmla="*/ 2147483647 w 189"/>
                <a:gd name="T11" fmla="*/ 0 h 127"/>
                <a:gd name="T12" fmla="*/ 2147483647 w 189"/>
                <a:gd name="T13" fmla="*/ 2147483647 h 127"/>
                <a:gd name="T14" fmla="*/ 2147483647 w 189"/>
                <a:gd name="T15" fmla="*/ 2147483647 h 127"/>
                <a:gd name="T16" fmla="*/ 2147483647 w 189"/>
                <a:gd name="T17" fmla="*/ 2147483647 h 127"/>
                <a:gd name="T18" fmla="*/ 2147483647 w 189"/>
                <a:gd name="T19" fmla="*/ 2147483647 h 127"/>
                <a:gd name="T20" fmla="*/ 2147483647 w 189"/>
                <a:gd name="T21" fmla="*/ 2147483647 h 127"/>
                <a:gd name="T22" fmla="*/ 2147483647 w 189"/>
                <a:gd name="T23" fmla="*/ 2147483647 h 127"/>
                <a:gd name="T24" fmla="*/ 2147483647 w 189"/>
                <a:gd name="T25" fmla="*/ 2147483647 h 127"/>
                <a:gd name="T26" fmla="*/ 2147483647 w 189"/>
                <a:gd name="T27" fmla="*/ 2147483647 h 127"/>
                <a:gd name="T28" fmla="*/ 2147483647 w 189"/>
                <a:gd name="T29" fmla="*/ 2147483647 h 127"/>
                <a:gd name="T30" fmla="*/ 2147483647 w 189"/>
                <a:gd name="T31" fmla="*/ 2147483647 h 127"/>
                <a:gd name="T32" fmla="*/ 2147483647 w 189"/>
                <a:gd name="T33" fmla="*/ 2147483647 h 127"/>
                <a:gd name="T34" fmla="*/ 2147483647 w 189"/>
                <a:gd name="T35" fmla="*/ 2147483647 h 127"/>
                <a:gd name="T36" fmla="*/ 2147483647 w 189"/>
                <a:gd name="T37" fmla="*/ 2147483647 h 127"/>
                <a:gd name="T38" fmla="*/ 2147483647 w 189"/>
                <a:gd name="T39" fmla="*/ 2147483647 h 127"/>
                <a:gd name="T40" fmla="*/ 2147483647 w 189"/>
                <a:gd name="T41" fmla="*/ 2147483647 h 127"/>
                <a:gd name="T42" fmla="*/ 2147483647 w 189"/>
                <a:gd name="T43" fmla="*/ 2147483647 h 127"/>
                <a:gd name="T44" fmla="*/ 2147483647 w 189"/>
                <a:gd name="T45" fmla="*/ 2147483647 h 127"/>
                <a:gd name="T46" fmla="*/ 2147483647 w 189"/>
                <a:gd name="T47" fmla="*/ 2147483647 h 127"/>
                <a:gd name="T48" fmla="*/ 2147483647 w 189"/>
                <a:gd name="T49" fmla="*/ 2147483647 h 127"/>
                <a:gd name="T50" fmla="*/ 2147483647 w 189"/>
                <a:gd name="T51" fmla="*/ 2147483647 h 127"/>
                <a:gd name="T52" fmla="*/ 2147483647 w 189"/>
                <a:gd name="T53" fmla="*/ 2147483647 h 127"/>
                <a:gd name="T54" fmla="*/ 2147483647 w 189"/>
                <a:gd name="T55" fmla="*/ 2147483647 h 127"/>
                <a:gd name="T56" fmla="*/ 2147483647 w 189"/>
                <a:gd name="T57" fmla="*/ 2147483647 h 127"/>
                <a:gd name="T58" fmla="*/ 2147483647 w 189"/>
                <a:gd name="T59" fmla="*/ 2147483647 h 127"/>
                <a:gd name="T60" fmla="*/ 2147483647 w 189"/>
                <a:gd name="T61" fmla="*/ 2147483647 h 127"/>
                <a:gd name="T62" fmla="*/ 2147483647 w 189"/>
                <a:gd name="T63" fmla="*/ 2147483647 h 127"/>
                <a:gd name="T64" fmla="*/ 2147483647 w 189"/>
                <a:gd name="T65" fmla="*/ 2147483647 h 127"/>
                <a:gd name="T66" fmla="*/ 2147483647 w 189"/>
                <a:gd name="T67" fmla="*/ 2147483647 h 127"/>
                <a:gd name="T68" fmla="*/ 2147483647 w 189"/>
                <a:gd name="T69" fmla="*/ 2147483647 h 127"/>
                <a:gd name="T70" fmla="*/ 2147483647 w 189"/>
                <a:gd name="T71" fmla="*/ 2147483647 h 127"/>
                <a:gd name="T72" fmla="*/ 2147483647 w 189"/>
                <a:gd name="T73" fmla="*/ 2147483647 h 127"/>
                <a:gd name="T74" fmla="*/ 2147483647 w 189"/>
                <a:gd name="T75" fmla="*/ 2147483647 h 127"/>
                <a:gd name="T76" fmla="*/ 0 w 189"/>
                <a:gd name="T77" fmla="*/ 2147483647 h 127"/>
                <a:gd name="T78" fmla="*/ 0 w 189"/>
                <a:gd name="T79" fmla="*/ 2147483647 h 127"/>
                <a:gd name="T80" fmla="*/ 0 w 189"/>
                <a:gd name="T81" fmla="*/ 2147483647 h 127"/>
                <a:gd name="T82" fmla="*/ 0 w 189"/>
                <a:gd name="T83" fmla="*/ 2147483647 h 127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189"/>
                <a:gd name="T127" fmla="*/ 0 h 127"/>
                <a:gd name="T128" fmla="*/ 189 w 189"/>
                <a:gd name="T129" fmla="*/ 127 h 127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189" h="127">
                  <a:moveTo>
                    <a:pt x="0" y="8"/>
                  </a:move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5" y="8"/>
                  </a:lnTo>
                  <a:lnTo>
                    <a:pt x="23" y="16"/>
                  </a:lnTo>
                  <a:lnTo>
                    <a:pt x="31" y="24"/>
                  </a:lnTo>
                  <a:lnTo>
                    <a:pt x="55" y="48"/>
                  </a:lnTo>
                  <a:lnTo>
                    <a:pt x="79" y="63"/>
                  </a:lnTo>
                  <a:lnTo>
                    <a:pt x="94" y="71"/>
                  </a:lnTo>
                  <a:lnTo>
                    <a:pt x="110" y="87"/>
                  </a:lnTo>
                  <a:lnTo>
                    <a:pt x="126" y="95"/>
                  </a:lnTo>
                  <a:lnTo>
                    <a:pt x="142" y="103"/>
                  </a:lnTo>
                  <a:lnTo>
                    <a:pt x="165" y="111"/>
                  </a:lnTo>
                  <a:lnTo>
                    <a:pt x="173" y="111"/>
                  </a:lnTo>
                  <a:lnTo>
                    <a:pt x="189" y="119"/>
                  </a:lnTo>
                  <a:lnTo>
                    <a:pt x="181" y="119"/>
                  </a:lnTo>
                  <a:lnTo>
                    <a:pt x="173" y="127"/>
                  </a:lnTo>
                  <a:lnTo>
                    <a:pt x="158" y="127"/>
                  </a:lnTo>
                  <a:lnTo>
                    <a:pt x="150" y="127"/>
                  </a:lnTo>
                  <a:lnTo>
                    <a:pt x="142" y="127"/>
                  </a:lnTo>
                  <a:lnTo>
                    <a:pt x="134" y="127"/>
                  </a:lnTo>
                  <a:lnTo>
                    <a:pt x="126" y="127"/>
                  </a:lnTo>
                  <a:lnTo>
                    <a:pt x="118" y="127"/>
                  </a:lnTo>
                  <a:lnTo>
                    <a:pt x="110" y="127"/>
                  </a:lnTo>
                  <a:lnTo>
                    <a:pt x="110" y="119"/>
                  </a:lnTo>
                  <a:lnTo>
                    <a:pt x="94" y="111"/>
                  </a:lnTo>
                  <a:lnTo>
                    <a:pt x="86" y="95"/>
                  </a:lnTo>
                  <a:lnTo>
                    <a:pt x="71" y="79"/>
                  </a:lnTo>
                  <a:lnTo>
                    <a:pt x="55" y="63"/>
                  </a:lnTo>
                  <a:lnTo>
                    <a:pt x="39" y="48"/>
                  </a:lnTo>
                  <a:lnTo>
                    <a:pt x="31" y="40"/>
                  </a:lnTo>
                  <a:lnTo>
                    <a:pt x="23" y="24"/>
                  </a:lnTo>
                  <a:lnTo>
                    <a:pt x="8" y="16"/>
                  </a:lnTo>
                  <a:lnTo>
                    <a:pt x="0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7" name="Freeform 114"/>
            <p:cNvSpPr>
              <a:spLocks/>
            </p:cNvSpPr>
            <p:nvPr/>
          </p:nvSpPr>
          <p:spPr bwMode="auto">
            <a:xfrm>
              <a:off x="8215313" y="806040"/>
              <a:ext cx="212725" cy="227013"/>
            </a:xfrm>
            <a:custGeom>
              <a:avLst/>
              <a:gdLst>
                <a:gd name="T0" fmla="*/ 2147483647 w 134"/>
                <a:gd name="T1" fmla="*/ 2147483647 h 143"/>
                <a:gd name="T2" fmla="*/ 2147483647 w 134"/>
                <a:gd name="T3" fmla="*/ 2147483647 h 143"/>
                <a:gd name="T4" fmla="*/ 2147483647 w 134"/>
                <a:gd name="T5" fmla="*/ 2147483647 h 143"/>
                <a:gd name="T6" fmla="*/ 0 w 134"/>
                <a:gd name="T7" fmla="*/ 2147483647 h 143"/>
                <a:gd name="T8" fmla="*/ 0 w 134"/>
                <a:gd name="T9" fmla="*/ 2147483647 h 143"/>
                <a:gd name="T10" fmla="*/ 0 w 134"/>
                <a:gd name="T11" fmla="*/ 2147483647 h 143"/>
                <a:gd name="T12" fmla="*/ 2147483647 w 134"/>
                <a:gd name="T13" fmla="*/ 2147483647 h 143"/>
                <a:gd name="T14" fmla="*/ 2147483647 w 134"/>
                <a:gd name="T15" fmla="*/ 2147483647 h 143"/>
                <a:gd name="T16" fmla="*/ 2147483647 w 134"/>
                <a:gd name="T17" fmla="*/ 2147483647 h 143"/>
                <a:gd name="T18" fmla="*/ 2147483647 w 134"/>
                <a:gd name="T19" fmla="*/ 2147483647 h 143"/>
                <a:gd name="T20" fmla="*/ 2147483647 w 134"/>
                <a:gd name="T21" fmla="*/ 2147483647 h 143"/>
                <a:gd name="T22" fmla="*/ 2147483647 w 134"/>
                <a:gd name="T23" fmla="*/ 2147483647 h 143"/>
                <a:gd name="T24" fmla="*/ 2147483647 w 134"/>
                <a:gd name="T25" fmla="*/ 2147483647 h 143"/>
                <a:gd name="T26" fmla="*/ 2147483647 w 134"/>
                <a:gd name="T27" fmla="*/ 2147483647 h 143"/>
                <a:gd name="T28" fmla="*/ 2147483647 w 134"/>
                <a:gd name="T29" fmla="*/ 2147483647 h 143"/>
                <a:gd name="T30" fmla="*/ 2147483647 w 134"/>
                <a:gd name="T31" fmla="*/ 2147483647 h 143"/>
                <a:gd name="T32" fmla="*/ 2147483647 w 134"/>
                <a:gd name="T33" fmla="*/ 2147483647 h 143"/>
                <a:gd name="T34" fmla="*/ 2147483647 w 134"/>
                <a:gd name="T35" fmla="*/ 2147483647 h 143"/>
                <a:gd name="T36" fmla="*/ 2147483647 w 134"/>
                <a:gd name="T37" fmla="*/ 2147483647 h 143"/>
                <a:gd name="T38" fmla="*/ 2147483647 w 134"/>
                <a:gd name="T39" fmla="*/ 2147483647 h 143"/>
                <a:gd name="T40" fmla="*/ 2147483647 w 134"/>
                <a:gd name="T41" fmla="*/ 2147483647 h 143"/>
                <a:gd name="T42" fmla="*/ 2147483647 w 134"/>
                <a:gd name="T43" fmla="*/ 2147483647 h 143"/>
                <a:gd name="T44" fmla="*/ 2147483647 w 134"/>
                <a:gd name="T45" fmla="*/ 2147483647 h 143"/>
                <a:gd name="T46" fmla="*/ 2147483647 w 134"/>
                <a:gd name="T47" fmla="*/ 2147483647 h 143"/>
                <a:gd name="T48" fmla="*/ 2147483647 w 134"/>
                <a:gd name="T49" fmla="*/ 2147483647 h 143"/>
                <a:gd name="T50" fmla="*/ 2147483647 w 134"/>
                <a:gd name="T51" fmla="*/ 2147483647 h 143"/>
                <a:gd name="T52" fmla="*/ 2147483647 w 134"/>
                <a:gd name="T53" fmla="*/ 2147483647 h 143"/>
                <a:gd name="T54" fmla="*/ 2147483647 w 134"/>
                <a:gd name="T55" fmla="*/ 2147483647 h 143"/>
                <a:gd name="T56" fmla="*/ 2147483647 w 134"/>
                <a:gd name="T57" fmla="*/ 2147483647 h 143"/>
                <a:gd name="T58" fmla="*/ 2147483647 w 134"/>
                <a:gd name="T59" fmla="*/ 2147483647 h 143"/>
                <a:gd name="T60" fmla="*/ 2147483647 w 134"/>
                <a:gd name="T61" fmla="*/ 2147483647 h 143"/>
                <a:gd name="T62" fmla="*/ 2147483647 w 134"/>
                <a:gd name="T63" fmla="*/ 2147483647 h 143"/>
                <a:gd name="T64" fmla="*/ 2147483647 w 134"/>
                <a:gd name="T65" fmla="*/ 2147483647 h 143"/>
                <a:gd name="T66" fmla="*/ 2147483647 w 134"/>
                <a:gd name="T67" fmla="*/ 2147483647 h 143"/>
                <a:gd name="T68" fmla="*/ 2147483647 w 134"/>
                <a:gd name="T69" fmla="*/ 0 h 143"/>
                <a:gd name="T70" fmla="*/ 2147483647 w 134"/>
                <a:gd name="T71" fmla="*/ 0 h 143"/>
                <a:gd name="T72" fmla="*/ 2147483647 w 134"/>
                <a:gd name="T73" fmla="*/ 0 h 143"/>
                <a:gd name="T74" fmla="*/ 2147483647 w 134"/>
                <a:gd name="T75" fmla="*/ 0 h 143"/>
                <a:gd name="T76" fmla="*/ 2147483647 w 134"/>
                <a:gd name="T77" fmla="*/ 2147483647 h 143"/>
                <a:gd name="T78" fmla="*/ 2147483647 w 134"/>
                <a:gd name="T79" fmla="*/ 2147483647 h 143"/>
                <a:gd name="T80" fmla="*/ 2147483647 w 134"/>
                <a:gd name="T81" fmla="*/ 2147483647 h 143"/>
                <a:gd name="T82" fmla="*/ 2147483647 w 134"/>
                <a:gd name="T83" fmla="*/ 2147483647 h 143"/>
                <a:gd name="T84" fmla="*/ 2147483647 w 134"/>
                <a:gd name="T85" fmla="*/ 2147483647 h 143"/>
                <a:gd name="T86" fmla="*/ 2147483647 w 134"/>
                <a:gd name="T87" fmla="*/ 2147483647 h 143"/>
                <a:gd name="T88" fmla="*/ 2147483647 w 134"/>
                <a:gd name="T89" fmla="*/ 2147483647 h 143"/>
                <a:gd name="T90" fmla="*/ 2147483647 w 134"/>
                <a:gd name="T91" fmla="*/ 2147483647 h 143"/>
                <a:gd name="T92" fmla="*/ 2147483647 w 134"/>
                <a:gd name="T93" fmla="*/ 2147483647 h 143"/>
                <a:gd name="T94" fmla="*/ 2147483647 w 134"/>
                <a:gd name="T95" fmla="*/ 2147483647 h 143"/>
                <a:gd name="T96" fmla="*/ 2147483647 w 134"/>
                <a:gd name="T97" fmla="*/ 2147483647 h 143"/>
                <a:gd name="T98" fmla="*/ 2147483647 w 134"/>
                <a:gd name="T99" fmla="*/ 2147483647 h 143"/>
                <a:gd name="T100" fmla="*/ 2147483647 w 134"/>
                <a:gd name="T101" fmla="*/ 2147483647 h 143"/>
                <a:gd name="T102" fmla="*/ 2147483647 w 134"/>
                <a:gd name="T103" fmla="*/ 2147483647 h 143"/>
                <a:gd name="T104" fmla="*/ 2147483647 w 134"/>
                <a:gd name="T105" fmla="*/ 2147483647 h 143"/>
                <a:gd name="T106" fmla="*/ 2147483647 w 134"/>
                <a:gd name="T107" fmla="*/ 2147483647 h 143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w 134"/>
                <a:gd name="T163" fmla="*/ 0 h 143"/>
                <a:gd name="T164" fmla="*/ 134 w 134"/>
                <a:gd name="T165" fmla="*/ 143 h 143"/>
              </a:gdLst>
              <a:ahLst/>
              <a:cxnLst>
                <a:cxn ang="T108">
                  <a:pos x="T0" y="T1"/>
                </a:cxn>
                <a:cxn ang="T109">
                  <a:pos x="T2" y="T3"/>
                </a:cxn>
                <a:cxn ang="T110">
                  <a:pos x="T4" y="T5"/>
                </a:cxn>
                <a:cxn ang="T111">
                  <a:pos x="T6" y="T7"/>
                </a:cxn>
                <a:cxn ang="T112">
                  <a:pos x="T8" y="T9"/>
                </a:cxn>
                <a:cxn ang="T113">
                  <a:pos x="T10" y="T11"/>
                </a:cxn>
                <a:cxn ang="T114">
                  <a:pos x="T12" y="T13"/>
                </a:cxn>
                <a:cxn ang="T115">
                  <a:pos x="T14" y="T15"/>
                </a:cxn>
                <a:cxn ang="T116">
                  <a:pos x="T16" y="T17"/>
                </a:cxn>
                <a:cxn ang="T117">
                  <a:pos x="T18" y="T19"/>
                </a:cxn>
                <a:cxn ang="T118">
                  <a:pos x="T20" y="T21"/>
                </a:cxn>
                <a:cxn ang="T119">
                  <a:pos x="T22" y="T23"/>
                </a:cxn>
                <a:cxn ang="T120">
                  <a:pos x="T24" y="T25"/>
                </a:cxn>
                <a:cxn ang="T121">
                  <a:pos x="T26" y="T27"/>
                </a:cxn>
                <a:cxn ang="T122">
                  <a:pos x="T28" y="T29"/>
                </a:cxn>
                <a:cxn ang="T123">
                  <a:pos x="T30" y="T31"/>
                </a:cxn>
                <a:cxn ang="T124">
                  <a:pos x="T32" y="T33"/>
                </a:cxn>
                <a:cxn ang="T125">
                  <a:pos x="T34" y="T35"/>
                </a:cxn>
                <a:cxn ang="T126">
                  <a:pos x="T36" y="T37"/>
                </a:cxn>
                <a:cxn ang="T127">
                  <a:pos x="T38" y="T39"/>
                </a:cxn>
                <a:cxn ang="T128">
                  <a:pos x="T40" y="T41"/>
                </a:cxn>
                <a:cxn ang="T129">
                  <a:pos x="T42" y="T43"/>
                </a:cxn>
                <a:cxn ang="T130">
                  <a:pos x="T44" y="T45"/>
                </a:cxn>
                <a:cxn ang="T131">
                  <a:pos x="T46" y="T47"/>
                </a:cxn>
                <a:cxn ang="T132">
                  <a:pos x="T48" y="T49"/>
                </a:cxn>
                <a:cxn ang="T133">
                  <a:pos x="T50" y="T51"/>
                </a:cxn>
                <a:cxn ang="T134">
                  <a:pos x="T52" y="T53"/>
                </a:cxn>
                <a:cxn ang="T135">
                  <a:pos x="T54" y="T55"/>
                </a:cxn>
                <a:cxn ang="T136">
                  <a:pos x="T56" y="T57"/>
                </a:cxn>
                <a:cxn ang="T137">
                  <a:pos x="T58" y="T59"/>
                </a:cxn>
                <a:cxn ang="T138">
                  <a:pos x="T60" y="T61"/>
                </a:cxn>
                <a:cxn ang="T139">
                  <a:pos x="T62" y="T63"/>
                </a:cxn>
                <a:cxn ang="T140">
                  <a:pos x="T64" y="T65"/>
                </a:cxn>
                <a:cxn ang="T141">
                  <a:pos x="T66" y="T67"/>
                </a:cxn>
                <a:cxn ang="T142">
                  <a:pos x="T68" y="T69"/>
                </a:cxn>
                <a:cxn ang="T143">
                  <a:pos x="T70" y="T71"/>
                </a:cxn>
                <a:cxn ang="T144">
                  <a:pos x="T72" y="T73"/>
                </a:cxn>
                <a:cxn ang="T145">
                  <a:pos x="T74" y="T75"/>
                </a:cxn>
                <a:cxn ang="T146">
                  <a:pos x="T76" y="T77"/>
                </a:cxn>
                <a:cxn ang="T147">
                  <a:pos x="T78" y="T79"/>
                </a:cxn>
                <a:cxn ang="T148">
                  <a:pos x="T80" y="T81"/>
                </a:cxn>
                <a:cxn ang="T149">
                  <a:pos x="T82" y="T83"/>
                </a:cxn>
                <a:cxn ang="T150">
                  <a:pos x="T84" y="T85"/>
                </a:cxn>
                <a:cxn ang="T151">
                  <a:pos x="T86" y="T87"/>
                </a:cxn>
                <a:cxn ang="T152">
                  <a:pos x="T88" y="T89"/>
                </a:cxn>
                <a:cxn ang="T153">
                  <a:pos x="T90" y="T91"/>
                </a:cxn>
                <a:cxn ang="T154">
                  <a:pos x="T92" y="T93"/>
                </a:cxn>
                <a:cxn ang="T155">
                  <a:pos x="T94" y="T95"/>
                </a:cxn>
                <a:cxn ang="T156">
                  <a:pos x="T96" y="T97"/>
                </a:cxn>
                <a:cxn ang="T157">
                  <a:pos x="T98" y="T99"/>
                </a:cxn>
                <a:cxn ang="T158">
                  <a:pos x="T100" y="T101"/>
                </a:cxn>
                <a:cxn ang="T159">
                  <a:pos x="T102" y="T103"/>
                </a:cxn>
                <a:cxn ang="T160">
                  <a:pos x="T104" y="T105"/>
                </a:cxn>
                <a:cxn ang="T161">
                  <a:pos x="T106" y="T107"/>
                </a:cxn>
              </a:cxnLst>
              <a:rect l="T162" t="T163" r="T164" b="T165"/>
              <a:pathLst>
                <a:path w="134" h="143">
                  <a:moveTo>
                    <a:pt x="40" y="135"/>
                  </a:moveTo>
                  <a:lnTo>
                    <a:pt x="24" y="143"/>
                  </a:lnTo>
                  <a:lnTo>
                    <a:pt x="8" y="143"/>
                  </a:lnTo>
                  <a:lnTo>
                    <a:pt x="0" y="143"/>
                  </a:lnTo>
                  <a:lnTo>
                    <a:pt x="0" y="135"/>
                  </a:lnTo>
                  <a:lnTo>
                    <a:pt x="8" y="135"/>
                  </a:lnTo>
                  <a:lnTo>
                    <a:pt x="16" y="127"/>
                  </a:lnTo>
                  <a:lnTo>
                    <a:pt x="24" y="127"/>
                  </a:lnTo>
                  <a:lnTo>
                    <a:pt x="40" y="119"/>
                  </a:lnTo>
                  <a:lnTo>
                    <a:pt x="55" y="111"/>
                  </a:lnTo>
                  <a:lnTo>
                    <a:pt x="71" y="95"/>
                  </a:lnTo>
                  <a:lnTo>
                    <a:pt x="87" y="72"/>
                  </a:lnTo>
                  <a:lnTo>
                    <a:pt x="95" y="56"/>
                  </a:lnTo>
                  <a:lnTo>
                    <a:pt x="103" y="48"/>
                  </a:lnTo>
                  <a:lnTo>
                    <a:pt x="103" y="32"/>
                  </a:lnTo>
                  <a:lnTo>
                    <a:pt x="103" y="24"/>
                  </a:lnTo>
                  <a:lnTo>
                    <a:pt x="103" y="16"/>
                  </a:lnTo>
                  <a:lnTo>
                    <a:pt x="95" y="16"/>
                  </a:lnTo>
                  <a:lnTo>
                    <a:pt x="87" y="24"/>
                  </a:lnTo>
                  <a:lnTo>
                    <a:pt x="79" y="24"/>
                  </a:lnTo>
                  <a:lnTo>
                    <a:pt x="71" y="24"/>
                  </a:lnTo>
                  <a:lnTo>
                    <a:pt x="63" y="24"/>
                  </a:lnTo>
                  <a:lnTo>
                    <a:pt x="63" y="32"/>
                  </a:lnTo>
                  <a:lnTo>
                    <a:pt x="55" y="32"/>
                  </a:lnTo>
                  <a:lnTo>
                    <a:pt x="47" y="24"/>
                  </a:lnTo>
                  <a:lnTo>
                    <a:pt x="71" y="16"/>
                  </a:lnTo>
                  <a:lnTo>
                    <a:pt x="87" y="8"/>
                  </a:lnTo>
                  <a:lnTo>
                    <a:pt x="95" y="8"/>
                  </a:lnTo>
                  <a:lnTo>
                    <a:pt x="103" y="0"/>
                  </a:lnTo>
                  <a:lnTo>
                    <a:pt x="111" y="0"/>
                  </a:lnTo>
                  <a:lnTo>
                    <a:pt x="126" y="8"/>
                  </a:lnTo>
                  <a:lnTo>
                    <a:pt x="134" y="16"/>
                  </a:lnTo>
                  <a:lnTo>
                    <a:pt x="134" y="24"/>
                  </a:lnTo>
                  <a:lnTo>
                    <a:pt x="126" y="24"/>
                  </a:lnTo>
                  <a:lnTo>
                    <a:pt x="126" y="32"/>
                  </a:lnTo>
                  <a:lnTo>
                    <a:pt x="118" y="48"/>
                  </a:lnTo>
                  <a:lnTo>
                    <a:pt x="118" y="56"/>
                  </a:lnTo>
                  <a:lnTo>
                    <a:pt x="111" y="72"/>
                  </a:lnTo>
                  <a:lnTo>
                    <a:pt x="103" y="88"/>
                  </a:lnTo>
                  <a:lnTo>
                    <a:pt x="87" y="111"/>
                  </a:lnTo>
                  <a:lnTo>
                    <a:pt x="63" y="127"/>
                  </a:lnTo>
                  <a:lnTo>
                    <a:pt x="47" y="135"/>
                  </a:lnTo>
                  <a:lnTo>
                    <a:pt x="40" y="135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8" name="Freeform 115"/>
            <p:cNvSpPr>
              <a:spLocks/>
            </p:cNvSpPr>
            <p:nvPr/>
          </p:nvSpPr>
          <p:spPr bwMode="auto">
            <a:xfrm>
              <a:off x="8253413" y="629827"/>
              <a:ext cx="74613" cy="201613"/>
            </a:xfrm>
            <a:custGeom>
              <a:avLst/>
              <a:gdLst>
                <a:gd name="T0" fmla="*/ 2147483647 w 47"/>
                <a:gd name="T1" fmla="*/ 2147483647 h 127"/>
                <a:gd name="T2" fmla="*/ 2147483647 w 47"/>
                <a:gd name="T3" fmla="*/ 2147483647 h 127"/>
                <a:gd name="T4" fmla="*/ 2147483647 w 47"/>
                <a:gd name="T5" fmla="*/ 2147483647 h 127"/>
                <a:gd name="T6" fmla="*/ 2147483647 w 47"/>
                <a:gd name="T7" fmla="*/ 2147483647 h 127"/>
                <a:gd name="T8" fmla="*/ 2147483647 w 47"/>
                <a:gd name="T9" fmla="*/ 0 h 127"/>
                <a:gd name="T10" fmla="*/ 2147483647 w 47"/>
                <a:gd name="T11" fmla="*/ 0 h 127"/>
                <a:gd name="T12" fmla="*/ 2147483647 w 47"/>
                <a:gd name="T13" fmla="*/ 0 h 127"/>
                <a:gd name="T14" fmla="*/ 2147483647 w 47"/>
                <a:gd name="T15" fmla="*/ 0 h 127"/>
                <a:gd name="T16" fmla="*/ 2147483647 w 47"/>
                <a:gd name="T17" fmla="*/ 2147483647 h 127"/>
                <a:gd name="T18" fmla="*/ 2147483647 w 47"/>
                <a:gd name="T19" fmla="*/ 2147483647 h 127"/>
                <a:gd name="T20" fmla="*/ 2147483647 w 47"/>
                <a:gd name="T21" fmla="*/ 2147483647 h 127"/>
                <a:gd name="T22" fmla="*/ 2147483647 w 47"/>
                <a:gd name="T23" fmla="*/ 2147483647 h 127"/>
                <a:gd name="T24" fmla="*/ 2147483647 w 47"/>
                <a:gd name="T25" fmla="*/ 2147483647 h 127"/>
                <a:gd name="T26" fmla="*/ 2147483647 w 47"/>
                <a:gd name="T27" fmla="*/ 2147483647 h 127"/>
                <a:gd name="T28" fmla="*/ 2147483647 w 47"/>
                <a:gd name="T29" fmla="*/ 2147483647 h 127"/>
                <a:gd name="T30" fmla="*/ 2147483647 w 47"/>
                <a:gd name="T31" fmla="*/ 2147483647 h 127"/>
                <a:gd name="T32" fmla="*/ 2147483647 w 47"/>
                <a:gd name="T33" fmla="*/ 2147483647 h 127"/>
                <a:gd name="T34" fmla="*/ 0 w 47"/>
                <a:gd name="T35" fmla="*/ 2147483647 h 127"/>
                <a:gd name="T36" fmla="*/ 0 w 47"/>
                <a:gd name="T37" fmla="*/ 2147483647 h 127"/>
                <a:gd name="T38" fmla="*/ 0 w 47"/>
                <a:gd name="T39" fmla="*/ 2147483647 h 127"/>
                <a:gd name="T40" fmla="*/ 0 w 47"/>
                <a:gd name="T41" fmla="*/ 2147483647 h 127"/>
                <a:gd name="T42" fmla="*/ 2147483647 w 47"/>
                <a:gd name="T43" fmla="*/ 2147483647 h 127"/>
                <a:gd name="T44" fmla="*/ 2147483647 w 47"/>
                <a:gd name="T45" fmla="*/ 2147483647 h 127"/>
                <a:gd name="T46" fmla="*/ 2147483647 w 47"/>
                <a:gd name="T47" fmla="*/ 2147483647 h 127"/>
                <a:gd name="T48" fmla="*/ 2147483647 w 47"/>
                <a:gd name="T49" fmla="*/ 2147483647 h 127"/>
                <a:gd name="T50" fmla="*/ 2147483647 w 47"/>
                <a:gd name="T51" fmla="*/ 2147483647 h 127"/>
                <a:gd name="T52" fmla="*/ 2147483647 w 47"/>
                <a:gd name="T53" fmla="*/ 2147483647 h 127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47"/>
                <a:gd name="T82" fmla="*/ 0 h 127"/>
                <a:gd name="T83" fmla="*/ 47 w 47"/>
                <a:gd name="T84" fmla="*/ 127 h 127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47" h="127">
                  <a:moveTo>
                    <a:pt x="31" y="40"/>
                  </a:moveTo>
                  <a:lnTo>
                    <a:pt x="31" y="32"/>
                  </a:lnTo>
                  <a:lnTo>
                    <a:pt x="31" y="24"/>
                  </a:lnTo>
                  <a:lnTo>
                    <a:pt x="23" y="8"/>
                  </a:lnTo>
                  <a:lnTo>
                    <a:pt x="23" y="0"/>
                  </a:lnTo>
                  <a:lnTo>
                    <a:pt x="31" y="0"/>
                  </a:lnTo>
                  <a:lnTo>
                    <a:pt x="47" y="8"/>
                  </a:lnTo>
                  <a:lnTo>
                    <a:pt x="47" y="24"/>
                  </a:lnTo>
                  <a:lnTo>
                    <a:pt x="47" y="40"/>
                  </a:lnTo>
                  <a:lnTo>
                    <a:pt x="47" y="56"/>
                  </a:lnTo>
                  <a:lnTo>
                    <a:pt x="47" y="63"/>
                  </a:lnTo>
                  <a:lnTo>
                    <a:pt x="39" y="71"/>
                  </a:lnTo>
                  <a:lnTo>
                    <a:pt x="31" y="87"/>
                  </a:lnTo>
                  <a:lnTo>
                    <a:pt x="23" y="103"/>
                  </a:lnTo>
                  <a:lnTo>
                    <a:pt x="16" y="119"/>
                  </a:lnTo>
                  <a:lnTo>
                    <a:pt x="0" y="119"/>
                  </a:lnTo>
                  <a:lnTo>
                    <a:pt x="0" y="127"/>
                  </a:lnTo>
                  <a:lnTo>
                    <a:pt x="0" y="119"/>
                  </a:lnTo>
                  <a:lnTo>
                    <a:pt x="0" y="111"/>
                  </a:lnTo>
                  <a:lnTo>
                    <a:pt x="8" y="103"/>
                  </a:lnTo>
                  <a:lnTo>
                    <a:pt x="16" y="87"/>
                  </a:lnTo>
                  <a:lnTo>
                    <a:pt x="23" y="79"/>
                  </a:lnTo>
                  <a:lnTo>
                    <a:pt x="23" y="56"/>
                  </a:lnTo>
                  <a:lnTo>
                    <a:pt x="31" y="4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56" name="组合 109"/>
          <p:cNvGrpSpPr>
            <a:grpSpLocks noChangeAspect="1"/>
          </p:cNvGrpSpPr>
          <p:nvPr/>
        </p:nvGrpSpPr>
        <p:grpSpPr bwMode="auto">
          <a:xfrm>
            <a:off x="7683500" y="4508500"/>
            <a:ext cx="307975" cy="306388"/>
            <a:chOff x="8612052" y="500331"/>
            <a:chExt cx="457200" cy="454026"/>
          </a:xfrm>
        </p:grpSpPr>
        <p:sp>
          <p:nvSpPr>
            <p:cNvPr id="69683" name="Freeform 122"/>
            <p:cNvSpPr>
              <a:spLocks/>
            </p:cNvSpPr>
            <p:nvPr/>
          </p:nvSpPr>
          <p:spPr bwMode="auto">
            <a:xfrm>
              <a:off x="8827952" y="500331"/>
              <a:ext cx="165100" cy="50800"/>
            </a:xfrm>
            <a:custGeom>
              <a:avLst/>
              <a:gdLst>
                <a:gd name="T0" fmla="*/ 2147483647 w 104"/>
                <a:gd name="T1" fmla="*/ 2147483647 h 32"/>
                <a:gd name="T2" fmla="*/ 2147483647 w 104"/>
                <a:gd name="T3" fmla="*/ 2147483647 h 32"/>
                <a:gd name="T4" fmla="*/ 2147483647 w 104"/>
                <a:gd name="T5" fmla="*/ 2147483647 h 32"/>
                <a:gd name="T6" fmla="*/ 2147483647 w 104"/>
                <a:gd name="T7" fmla="*/ 2147483647 h 32"/>
                <a:gd name="T8" fmla="*/ 2147483647 w 104"/>
                <a:gd name="T9" fmla="*/ 2147483647 h 32"/>
                <a:gd name="T10" fmla="*/ 2147483647 w 104"/>
                <a:gd name="T11" fmla="*/ 2147483647 h 32"/>
                <a:gd name="T12" fmla="*/ 2147483647 w 104"/>
                <a:gd name="T13" fmla="*/ 2147483647 h 32"/>
                <a:gd name="T14" fmla="*/ 2147483647 w 104"/>
                <a:gd name="T15" fmla="*/ 2147483647 h 32"/>
                <a:gd name="T16" fmla="*/ 0 w 104"/>
                <a:gd name="T17" fmla="*/ 2147483647 h 32"/>
                <a:gd name="T18" fmla="*/ 0 w 104"/>
                <a:gd name="T19" fmla="*/ 2147483647 h 32"/>
                <a:gd name="T20" fmla="*/ 2147483647 w 104"/>
                <a:gd name="T21" fmla="*/ 2147483647 h 32"/>
                <a:gd name="T22" fmla="*/ 2147483647 w 104"/>
                <a:gd name="T23" fmla="*/ 2147483647 h 32"/>
                <a:gd name="T24" fmla="*/ 2147483647 w 104"/>
                <a:gd name="T25" fmla="*/ 2147483647 h 32"/>
                <a:gd name="T26" fmla="*/ 2147483647 w 104"/>
                <a:gd name="T27" fmla="*/ 2147483647 h 32"/>
                <a:gd name="T28" fmla="*/ 2147483647 w 104"/>
                <a:gd name="T29" fmla="*/ 0 h 32"/>
                <a:gd name="T30" fmla="*/ 2147483647 w 104"/>
                <a:gd name="T31" fmla="*/ 0 h 32"/>
                <a:gd name="T32" fmla="*/ 2147483647 w 104"/>
                <a:gd name="T33" fmla="*/ 0 h 32"/>
                <a:gd name="T34" fmla="*/ 2147483647 w 104"/>
                <a:gd name="T35" fmla="*/ 2147483647 h 32"/>
                <a:gd name="T36" fmla="*/ 2147483647 w 104"/>
                <a:gd name="T37" fmla="*/ 2147483647 h 32"/>
                <a:gd name="T38" fmla="*/ 2147483647 w 104"/>
                <a:gd name="T39" fmla="*/ 2147483647 h 32"/>
                <a:gd name="T40" fmla="*/ 2147483647 w 104"/>
                <a:gd name="T41" fmla="*/ 2147483647 h 32"/>
                <a:gd name="T42" fmla="*/ 2147483647 w 104"/>
                <a:gd name="T43" fmla="*/ 2147483647 h 32"/>
                <a:gd name="T44" fmla="*/ 2147483647 w 104"/>
                <a:gd name="T45" fmla="*/ 2147483647 h 32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104"/>
                <a:gd name="T70" fmla="*/ 0 h 32"/>
                <a:gd name="T71" fmla="*/ 104 w 104"/>
                <a:gd name="T72" fmla="*/ 32 h 32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104" h="32">
                  <a:moveTo>
                    <a:pt x="104" y="16"/>
                  </a:moveTo>
                  <a:lnTo>
                    <a:pt x="96" y="24"/>
                  </a:lnTo>
                  <a:lnTo>
                    <a:pt x="72" y="24"/>
                  </a:lnTo>
                  <a:lnTo>
                    <a:pt x="56" y="32"/>
                  </a:lnTo>
                  <a:lnTo>
                    <a:pt x="40" y="32"/>
                  </a:lnTo>
                  <a:lnTo>
                    <a:pt x="24" y="32"/>
                  </a:lnTo>
                  <a:lnTo>
                    <a:pt x="8" y="32"/>
                  </a:lnTo>
                  <a:lnTo>
                    <a:pt x="0" y="32"/>
                  </a:lnTo>
                  <a:lnTo>
                    <a:pt x="0" y="24"/>
                  </a:lnTo>
                  <a:lnTo>
                    <a:pt x="16" y="24"/>
                  </a:lnTo>
                  <a:lnTo>
                    <a:pt x="48" y="8"/>
                  </a:lnTo>
                  <a:lnTo>
                    <a:pt x="56" y="8"/>
                  </a:lnTo>
                  <a:lnTo>
                    <a:pt x="72" y="8"/>
                  </a:lnTo>
                  <a:lnTo>
                    <a:pt x="80" y="0"/>
                  </a:lnTo>
                  <a:lnTo>
                    <a:pt x="88" y="0"/>
                  </a:lnTo>
                  <a:lnTo>
                    <a:pt x="96" y="8"/>
                  </a:lnTo>
                  <a:lnTo>
                    <a:pt x="104" y="1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4" name="Freeform 123"/>
            <p:cNvSpPr>
              <a:spLocks/>
            </p:cNvSpPr>
            <p:nvPr/>
          </p:nvSpPr>
          <p:spPr bwMode="auto">
            <a:xfrm>
              <a:off x="8840652" y="538431"/>
              <a:ext cx="63500" cy="201613"/>
            </a:xfrm>
            <a:custGeom>
              <a:avLst/>
              <a:gdLst>
                <a:gd name="T0" fmla="*/ 2147483647 w 40"/>
                <a:gd name="T1" fmla="*/ 2147483647 h 127"/>
                <a:gd name="T2" fmla="*/ 2147483647 w 40"/>
                <a:gd name="T3" fmla="*/ 2147483647 h 127"/>
                <a:gd name="T4" fmla="*/ 2147483647 w 40"/>
                <a:gd name="T5" fmla="*/ 2147483647 h 127"/>
                <a:gd name="T6" fmla="*/ 2147483647 w 40"/>
                <a:gd name="T7" fmla="*/ 2147483647 h 127"/>
                <a:gd name="T8" fmla="*/ 2147483647 w 40"/>
                <a:gd name="T9" fmla="*/ 2147483647 h 127"/>
                <a:gd name="T10" fmla="*/ 2147483647 w 40"/>
                <a:gd name="T11" fmla="*/ 2147483647 h 127"/>
                <a:gd name="T12" fmla="*/ 2147483647 w 40"/>
                <a:gd name="T13" fmla="*/ 2147483647 h 127"/>
                <a:gd name="T14" fmla="*/ 2147483647 w 40"/>
                <a:gd name="T15" fmla="*/ 2147483647 h 127"/>
                <a:gd name="T16" fmla="*/ 2147483647 w 40"/>
                <a:gd name="T17" fmla="*/ 2147483647 h 127"/>
                <a:gd name="T18" fmla="*/ 0 w 40"/>
                <a:gd name="T19" fmla="*/ 2147483647 h 127"/>
                <a:gd name="T20" fmla="*/ 2147483647 w 40"/>
                <a:gd name="T21" fmla="*/ 2147483647 h 127"/>
                <a:gd name="T22" fmla="*/ 2147483647 w 40"/>
                <a:gd name="T23" fmla="*/ 2147483647 h 127"/>
                <a:gd name="T24" fmla="*/ 2147483647 w 40"/>
                <a:gd name="T25" fmla="*/ 2147483647 h 127"/>
                <a:gd name="T26" fmla="*/ 2147483647 w 40"/>
                <a:gd name="T27" fmla="*/ 0 h 127"/>
                <a:gd name="T28" fmla="*/ 2147483647 w 40"/>
                <a:gd name="T29" fmla="*/ 2147483647 h 127"/>
                <a:gd name="T30" fmla="*/ 2147483647 w 40"/>
                <a:gd name="T31" fmla="*/ 2147483647 h 127"/>
                <a:gd name="T32" fmla="*/ 2147483647 w 40"/>
                <a:gd name="T33" fmla="*/ 2147483647 h 127"/>
                <a:gd name="T34" fmla="*/ 2147483647 w 40"/>
                <a:gd name="T35" fmla="*/ 2147483647 h 127"/>
                <a:gd name="T36" fmla="*/ 2147483647 w 40"/>
                <a:gd name="T37" fmla="*/ 2147483647 h 127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40"/>
                <a:gd name="T58" fmla="*/ 0 h 127"/>
                <a:gd name="T59" fmla="*/ 40 w 40"/>
                <a:gd name="T60" fmla="*/ 127 h 127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40" h="127">
                  <a:moveTo>
                    <a:pt x="40" y="24"/>
                  </a:moveTo>
                  <a:lnTo>
                    <a:pt x="40" y="32"/>
                  </a:lnTo>
                  <a:lnTo>
                    <a:pt x="40" y="48"/>
                  </a:lnTo>
                  <a:lnTo>
                    <a:pt x="32" y="55"/>
                  </a:lnTo>
                  <a:lnTo>
                    <a:pt x="32" y="71"/>
                  </a:lnTo>
                  <a:lnTo>
                    <a:pt x="24" y="87"/>
                  </a:lnTo>
                  <a:lnTo>
                    <a:pt x="24" y="103"/>
                  </a:lnTo>
                  <a:lnTo>
                    <a:pt x="16" y="127"/>
                  </a:lnTo>
                  <a:lnTo>
                    <a:pt x="0" y="127"/>
                  </a:lnTo>
                  <a:lnTo>
                    <a:pt x="8" y="87"/>
                  </a:lnTo>
                  <a:lnTo>
                    <a:pt x="16" y="55"/>
                  </a:lnTo>
                  <a:lnTo>
                    <a:pt x="24" y="32"/>
                  </a:lnTo>
                  <a:lnTo>
                    <a:pt x="16" y="0"/>
                  </a:lnTo>
                  <a:lnTo>
                    <a:pt x="32" y="8"/>
                  </a:lnTo>
                  <a:lnTo>
                    <a:pt x="40" y="16"/>
                  </a:lnTo>
                  <a:lnTo>
                    <a:pt x="40" y="24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5" name="Freeform 124"/>
            <p:cNvSpPr>
              <a:spLocks/>
            </p:cNvSpPr>
            <p:nvPr/>
          </p:nvSpPr>
          <p:spPr bwMode="auto">
            <a:xfrm>
              <a:off x="8802552" y="614631"/>
              <a:ext cx="190500" cy="112713"/>
            </a:xfrm>
            <a:custGeom>
              <a:avLst/>
              <a:gdLst>
                <a:gd name="T0" fmla="*/ 2147483647 w 120"/>
                <a:gd name="T1" fmla="*/ 2147483647 h 71"/>
                <a:gd name="T2" fmla="*/ 2147483647 w 120"/>
                <a:gd name="T3" fmla="*/ 2147483647 h 71"/>
                <a:gd name="T4" fmla="*/ 2147483647 w 120"/>
                <a:gd name="T5" fmla="*/ 2147483647 h 71"/>
                <a:gd name="T6" fmla="*/ 2147483647 w 120"/>
                <a:gd name="T7" fmla="*/ 2147483647 h 71"/>
                <a:gd name="T8" fmla="*/ 2147483647 w 120"/>
                <a:gd name="T9" fmla="*/ 2147483647 h 71"/>
                <a:gd name="T10" fmla="*/ 2147483647 w 120"/>
                <a:gd name="T11" fmla="*/ 2147483647 h 71"/>
                <a:gd name="T12" fmla="*/ 2147483647 w 120"/>
                <a:gd name="T13" fmla="*/ 2147483647 h 71"/>
                <a:gd name="T14" fmla="*/ 2147483647 w 120"/>
                <a:gd name="T15" fmla="*/ 2147483647 h 71"/>
                <a:gd name="T16" fmla="*/ 2147483647 w 120"/>
                <a:gd name="T17" fmla="*/ 2147483647 h 71"/>
                <a:gd name="T18" fmla="*/ 2147483647 w 120"/>
                <a:gd name="T19" fmla="*/ 2147483647 h 71"/>
                <a:gd name="T20" fmla="*/ 2147483647 w 120"/>
                <a:gd name="T21" fmla="*/ 2147483647 h 71"/>
                <a:gd name="T22" fmla="*/ 2147483647 w 120"/>
                <a:gd name="T23" fmla="*/ 2147483647 h 71"/>
                <a:gd name="T24" fmla="*/ 2147483647 w 120"/>
                <a:gd name="T25" fmla="*/ 2147483647 h 71"/>
                <a:gd name="T26" fmla="*/ 2147483647 w 120"/>
                <a:gd name="T27" fmla="*/ 2147483647 h 71"/>
                <a:gd name="T28" fmla="*/ 2147483647 w 120"/>
                <a:gd name="T29" fmla="*/ 2147483647 h 71"/>
                <a:gd name="T30" fmla="*/ 2147483647 w 120"/>
                <a:gd name="T31" fmla="*/ 2147483647 h 71"/>
                <a:gd name="T32" fmla="*/ 2147483647 w 120"/>
                <a:gd name="T33" fmla="*/ 2147483647 h 71"/>
                <a:gd name="T34" fmla="*/ 0 w 120"/>
                <a:gd name="T35" fmla="*/ 2147483647 h 71"/>
                <a:gd name="T36" fmla="*/ 2147483647 w 120"/>
                <a:gd name="T37" fmla="*/ 2147483647 h 71"/>
                <a:gd name="T38" fmla="*/ 2147483647 w 120"/>
                <a:gd name="T39" fmla="*/ 2147483647 h 71"/>
                <a:gd name="T40" fmla="*/ 2147483647 w 120"/>
                <a:gd name="T41" fmla="*/ 2147483647 h 71"/>
                <a:gd name="T42" fmla="*/ 2147483647 w 120"/>
                <a:gd name="T43" fmla="*/ 2147483647 h 71"/>
                <a:gd name="T44" fmla="*/ 2147483647 w 120"/>
                <a:gd name="T45" fmla="*/ 2147483647 h 71"/>
                <a:gd name="T46" fmla="*/ 2147483647 w 120"/>
                <a:gd name="T47" fmla="*/ 2147483647 h 71"/>
                <a:gd name="T48" fmla="*/ 2147483647 w 120"/>
                <a:gd name="T49" fmla="*/ 2147483647 h 71"/>
                <a:gd name="T50" fmla="*/ 2147483647 w 120"/>
                <a:gd name="T51" fmla="*/ 2147483647 h 71"/>
                <a:gd name="T52" fmla="*/ 2147483647 w 120"/>
                <a:gd name="T53" fmla="*/ 0 h 71"/>
                <a:gd name="T54" fmla="*/ 2147483647 w 120"/>
                <a:gd name="T55" fmla="*/ 0 h 71"/>
                <a:gd name="T56" fmla="*/ 2147483647 w 120"/>
                <a:gd name="T57" fmla="*/ 0 h 71"/>
                <a:gd name="T58" fmla="*/ 2147483647 w 120"/>
                <a:gd name="T59" fmla="*/ 0 h 71"/>
                <a:gd name="T60" fmla="*/ 2147483647 w 120"/>
                <a:gd name="T61" fmla="*/ 0 h 71"/>
                <a:gd name="T62" fmla="*/ 2147483647 w 120"/>
                <a:gd name="T63" fmla="*/ 2147483647 h 71"/>
                <a:gd name="T64" fmla="*/ 2147483647 w 120"/>
                <a:gd name="T65" fmla="*/ 2147483647 h 71"/>
                <a:gd name="T66" fmla="*/ 2147483647 w 120"/>
                <a:gd name="T67" fmla="*/ 2147483647 h 71"/>
                <a:gd name="T68" fmla="*/ 2147483647 w 120"/>
                <a:gd name="T69" fmla="*/ 2147483647 h 71"/>
                <a:gd name="T70" fmla="*/ 2147483647 w 120"/>
                <a:gd name="T71" fmla="*/ 2147483647 h 71"/>
                <a:gd name="T72" fmla="*/ 2147483647 w 120"/>
                <a:gd name="T73" fmla="*/ 2147483647 h 71"/>
                <a:gd name="T74" fmla="*/ 2147483647 w 120"/>
                <a:gd name="T75" fmla="*/ 2147483647 h 71"/>
                <a:gd name="T76" fmla="*/ 2147483647 w 120"/>
                <a:gd name="T77" fmla="*/ 2147483647 h 71"/>
                <a:gd name="T78" fmla="*/ 2147483647 w 120"/>
                <a:gd name="T79" fmla="*/ 2147483647 h 71"/>
                <a:gd name="T80" fmla="*/ 2147483647 w 120"/>
                <a:gd name="T81" fmla="*/ 2147483647 h 71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20"/>
                <a:gd name="T124" fmla="*/ 0 h 71"/>
                <a:gd name="T125" fmla="*/ 120 w 120"/>
                <a:gd name="T126" fmla="*/ 71 h 71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20" h="71">
                  <a:moveTo>
                    <a:pt x="96" y="71"/>
                  </a:moveTo>
                  <a:lnTo>
                    <a:pt x="80" y="71"/>
                  </a:lnTo>
                  <a:lnTo>
                    <a:pt x="80" y="55"/>
                  </a:lnTo>
                  <a:lnTo>
                    <a:pt x="88" y="47"/>
                  </a:lnTo>
                  <a:lnTo>
                    <a:pt x="88" y="39"/>
                  </a:lnTo>
                  <a:lnTo>
                    <a:pt x="88" y="31"/>
                  </a:lnTo>
                  <a:lnTo>
                    <a:pt x="88" y="23"/>
                  </a:lnTo>
                  <a:lnTo>
                    <a:pt x="80" y="15"/>
                  </a:lnTo>
                  <a:lnTo>
                    <a:pt x="72" y="15"/>
                  </a:lnTo>
                  <a:lnTo>
                    <a:pt x="64" y="23"/>
                  </a:lnTo>
                  <a:lnTo>
                    <a:pt x="56" y="23"/>
                  </a:lnTo>
                  <a:lnTo>
                    <a:pt x="48" y="23"/>
                  </a:lnTo>
                  <a:lnTo>
                    <a:pt x="32" y="31"/>
                  </a:lnTo>
                  <a:lnTo>
                    <a:pt x="24" y="31"/>
                  </a:lnTo>
                  <a:lnTo>
                    <a:pt x="16" y="31"/>
                  </a:lnTo>
                  <a:lnTo>
                    <a:pt x="8" y="23"/>
                  </a:lnTo>
                  <a:lnTo>
                    <a:pt x="0" y="15"/>
                  </a:lnTo>
                  <a:lnTo>
                    <a:pt x="16" y="15"/>
                  </a:lnTo>
                  <a:lnTo>
                    <a:pt x="24" y="15"/>
                  </a:lnTo>
                  <a:lnTo>
                    <a:pt x="32" y="15"/>
                  </a:lnTo>
                  <a:lnTo>
                    <a:pt x="40" y="15"/>
                  </a:lnTo>
                  <a:lnTo>
                    <a:pt x="48" y="7"/>
                  </a:lnTo>
                  <a:lnTo>
                    <a:pt x="64" y="7"/>
                  </a:lnTo>
                  <a:lnTo>
                    <a:pt x="72" y="7"/>
                  </a:lnTo>
                  <a:lnTo>
                    <a:pt x="80" y="7"/>
                  </a:lnTo>
                  <a:lnTo>
                    <a:pt x="88" y="0"/>
                  </a:lnTo>
                  <a:lnTo>
                    <a:pt x="96" y="0"/>
                  </a:lnTo>
                  <a:lnTo>
                    <a:pt x="104" y="0"/>
                  </a:lnTo>
                  <a:lnTo>
                    <a:pt x="112" y="7"/>
                  </a:lnTo>
                  <a:lnTo>
                    <a:pt x="112" y="15"/>
                  </a:lnTo>
                  <a:lnTo>
                    <a:pt x="120" y="15"/>
                  </a:lnTo>
                  <a:lnTo>
                    <a:pt x="120" y="23"/>
                  </a:lnTo>
                  <a:lnTo>
                    <a:pt x="112" y="23"/>
                  </a:lnTo>
                  <a:lnTo>
                    <a:pt x="112" y="31"/>
                  </a:lnTo>
                  <a:lnTo>
                    <a:pt x="104" y="39"/>
                  </a:lnTo>
                  <a:lnTo>
                    <a:pt x="104" y="55"/>
                  </a:lnTo>
                  <a:lnTo>
                    <a:pt x="96" y="71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6" name="Freeform 125"/>
            <p:cNvSpPr>
              <a:spLocks/>
            </p:cNvSpPr>
            <p:nvPr/>
          </p:nvSpPr>
          <p:spPr bwMode="auto">
            <a:xfrm>
              <a:off x="8764452" y="701944"/>
              <a:ext cx="304800" cy="63500"/>
            </a:xfrm>
            <a:custGeom>
              <a:avLst/>
              <a:gdLst>
                <a:gd name="T0" fmla="*/ 2147483647 w 192"/>
                <a:gd name="T1" fmla="*/ 2147483647 h 40"/>
                <a:gd name="T2" fmla="*/ 2147483647 w 192"/>
                <a:gd name="T3" fmla="*/ 2147483647 h 40"/>
                <a:gd name="T4" fmla="*/ 2147483647 w 192"/>
                <a:gd name="T5" fmla="*/ 2147483647 h 40"/>
                <a:gd name="T6" fmla="*/ 2147483647 w 192"/>
                <a:gd name="T7" fmla="*/ 2147483647 h 40"/>
                <a:gd name="T8" fmla="*/ 2147483647 w 192"/>
                <a:gd name="T9" fmla="*/ 2147483647 h 40"/>
                <a:gd name="T10" fmla="*/ 2147483647 w 192"/>
                <a:gd name="T11" fmla="*/ 2147483647 h 40"/>
                <a:gd name="T12" fmla="*/ 2147483647 w 192"/>
                <a:gd name="T13" fmla="*/ 2147483647 h 40"/>
                <a:gd name="T14" fmla="*/ 2147483647 w 192"/>
                <a:gd name="T15" fmla="*/ 2147483647 h 40"/>
                <a:gd name="T16" fmla="*/ 2147483647 w 192"/>
                <a:gd name="T17" fmla="*/ 2147483647 h 40"/>
                <a:gd name="T18" fmla="*/ 2147483647 w 192"/>
                <a:gd name="T19" fmla="*/ 2147483647 h 40"/>
                <a:gd name="T20" fmla="*/ 2147483647 w 192"/>
                <a:gd name="T21" fmla="*/ 2147483647 h 40"/>
                <a:gd name="T22" fmla="*/ 2147483647 w 192"/>
                <a:gd name="T23" fmla="*/ 2147483647 h 40"/>
                <a:gd name="T24" fmla="*/ 2147483647 w 192"/>
                <a:gd name="T25" fmla="*/ 2147483647 h 40"/>
                <a:gd name="T26" fmla="*/ 2147483647 w 192"/>
                <a:gd name="T27" fmla="*/ 2147483647 h 40"/>
                <a:gd name="T28" fmla="*/ 2147483647 w 192"/>
                <a:gd name="T29" fmla="*/ 2147483647 h 40"/>
                <a:gd name="T30" fmla="*/ 2147483647 w 192"/>
                <a:gd name="T31" fmla="*/ 2147483647 h 40"/>
                <a:gd name="T32" fmla="*/ 0 w 192"/>
                <a:gd name="T33" fmla="*/ 2147483647 h 40"/>
                <a:gd name="T34" fmla="*/ 0 w 192"/>
                <a:gd name="T35" fmla="*/ 2147483647 h 40"/>
                <a:gd name="T36" fmla="*/ 0 w 192"/>
                <a:gd name="T37" fmla="*/ 2147483647 h 40"/>
                <a:gd name="T38" fmla="*/ 2147483647 w 192"/>
                <a:gd name="T39" fmla="*/ 2147483647 h 40"/>
                <a:gd name="T40" fmla="*/ 2147483647 w 192"/>
                <a:gd name="T41" fmla="*/ 2147483647 h 40"/>
                <a:gd name="T42" fmla="*/ 2147483647 w 192"/>
                <a:gd name="T43" fmla="*/ 2147483647 h 40"/>
                <a:gd name="T44" fmla="*/ 2147483647 w 192"/>
                <a:gd name="T45" fmla="*/ 2147483647 h 40"/>
                <a:gd name="T46" fmla="*/ 2147483647 w 192"/>
                <a:gd name="T47" fmla="*/ 2147483647 h 40"/>
                <a:gd name="T48" fmla="*/ 2147483647 w 192"/>
                <a:gd name="T49" fmla="*/ 2147483647 h 40"/>
                <a:gd name="T50" fmla="*/ 2147483647 w 192"/>
                <a:gd name="T51" fmla="*/ 2147483647 h 40"/>
                <a:gd name="T52" fmla="*/ 2147483647 w 192"/>
                <a:gd name="T53" fmla="*/ 0 h 40"/>
                <a:gd name="T54" fmla="*/ 2147483647 w 192"/>
                <a:gd name="T55" fmla="*/ 0 h 40"/>
                <a:gd name="T56" fmla="*/ 2147483647 w 192"/>
                <a:gd name="T57" fmla="*/ 0 h 40"/>
                <a:gd name="T58" fmla="*/ 2147483647 w 192"/>
                <a:gd name="T59" fmla="*/ 0 h 40"/>
                <a:gd name="T60" fmla="*/ 2147483647 w 192"/>
                <a:gd name="T61" fmla="*/ 0 h 40"/>
                <a:gd name="T62" fmla="*/ 2147483647 w 192"/>
                <a:gd name="T63" fmla="*/ 2147483647 h 40"/>
                <a:gd name="T64" fmla="*/ 2147483647 w 192"/>
                <a:gd name="T65" fmla="*/ 2147483647 h 40"/>
                <a:gd name="T66" fmla="*/ 2147483647 w 192"/>
                <a:gd name="T67" fmla="*/ 2147483647 h 40"/>
                <a:gd name="T68" fmla="*/ 2147483647 w 192"/>
                <a:gd name="T69" fmla="*/ 2147483647 h 40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192"/>
                <a:gd name="T106" fmla="*/ 0 h 40"/>
                <a:gd name="T107" fmla="*/ 192 w 192"/>
                <a:gd name="T108" fmla="*/ 40 h 40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192" h="40">
                  <a:moveTo>
                    <a:pt x="192" y="24"/>
                  </a:moveTo>
                  <a:lnTo>
                    <a:pt x="192" y="24"/>
                  </a:lnTo>
                  <a:lnTo>
                    <a:pt x="176" y="24"/>
                  </a:lnTo>
                  <a:lnTo>
                    <a:pt x="168" y="24"/>
                  </a:lnTo>
                  <a:lnTo>
                    <a:pt x="152" y="24"/>
                  </a:lnTo>
                  <a:lnTo>
                    <a:pt x="136" y="24"/>
                  </a:lnTo>
                  <a:lnTo>
                    <a:pt x="120" y="24"/>
                  </a:lnTo>
                  <a:lnTo>
                    <a:pt x="112" y="24"/>
                  </a:lnTo>
                  <a:lnTo>
                    <a:pt x="96" y="24"/>
                  </a:lnTo>
                  <a:lnTo>
                    <a:pt x="80" y="32"/>
                  </a:lnTo>
                  <a:lnTo>
                    <a:pt x="64" y="32"/>
                  </a:lnTo>
                  <a:lnTo>
                    <a:pt x="40" y="40"/>
                  </a:lnTo>
                  <a:lnTo>
                    <a:pt x="24" y="40"/>
                  </a:lnTo>
                  <a:lnTo>
                    <a:pt x="16" y="40"/>
                  </a:lnTo>
                  <a:lnTo>
                    <a:pt x="8" y="40"/>
                  </a:lnTo>
                  <a:lnTo>
                    <a:pt x="0" y="32"/>
                  </a:lnTo>
                  <a:lnTo>
                    <a:pt x="0" y="24"/>
                  </a:lnTo>
                  <a:lnTo>
                    <a:pt x="8" y="24"/>
                  </a:lnTo>
                  <a:lnTo>
                    <a:pt x="24" y="24"/>
                  </a:lnTo>
                  <a:lnTo>
                    <a:pt x="40" y="24"/>
                  </a:lnTo>
                  <a:lnTo>
                    <a:pt x="56" y="16"/>
                  </a:lnTo>
                  <a:lnTo>
                    <a:pt x="72" y="16"/>
                  </a:lnTo>
                  <a:lnTo>
                    <a:pt x="96" y="8"/>
                  </a:lnTo>
                  <a:lnTo>
                    <a:pt x="120" y="8"/>
                  </a:lnTo>
                  <a:lnTo>
                    <a:pt x="136" y="0"/>
                  </a:lnTo>
                  <a:lnTo>
                    <a:pt x="160" y="0"/>
                  </a:lnTo>
                  <a:lnTo>
                    <a:pt x="168" y="0"/>
                  </a:lnTo>
                  <a:lnTo>
                    <a:pt x="176" y="0"/>
                  </a:lnTo>
                  <a:lnTo>
                    <a:pt x="184" y="0"/>
                  </a:lnTo>
                  <a:lnTo>
                    <a:pt x="192" y="8"/>
                  </a:lnTo>
                  <a:lnTo>
                    <a:pt x="192" y="16"/>
                  </a:lnTo>
                  <a:lnTo>
                    <a:pt x="192" y="24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7" name="Freeform 126"/>
            <p:cNvSpPr>
              <a:spLocks/>
            </p:cNvSpPr>
            <p:nvPr/>
          </p:nvSpPr>
          <p:spPr bwMode="auto">
            <a:xfrm>
              <a:off x="8815252" y="803544"/>
              <a:ext cx="38100" cy="150813"/>
            </a:xfrm>
            <a:custGeom>
              <a:avLst/>
              <a:gdLst>
                <a:gd name="T0" fmla="*/ 0 w 24"/>
                <a:gd name="T1" fmla="*/ 2147483647 h 95"/>
                <a:gd name="T2" fmla="*/ 0 w 24"/>
                <a:gd name="T3" fmla="*/ 0 h 95"/>
                <a:gd name="T4" fmla="*/ 0 w 24"/>
                <a:gd name="T5" fmla="*/ 0 h 95"/>
                <a:gd name="T6" fmla="*/ 0 w 24"/>
                <a:gd name="T7" fmla="*/ 0 h 95"/>
                <a:gd name="T8" fmla="*/ 2147483647 w 24"/>
                <a:gd name="T9" fmla="*/ 0 h 95"/>
                <a:gd name="T10" fmla="*/ 2147483647 w 24"/>
                <a:gd name="T11" fmla="*/ 0 h 95"/>
                <a:gd name="T12" fmla="*/ 2147483647 w 24"/>
                <a:gd name="T13" fmla="*/ 0 h 95"/>
                <a:gd name="T14" fmla="*/ 2147483647 w 24"/>
                <a:gd name="T15" fmla="*/ 2147483647 h 95"/>
                <a:gd name="T16" fmla="*/ 2147483647 w 24"/>
                <a:gd name="T17" fmla="*/ 2147483647 h 95"/>
                <a:gd name="T18" fmla="*/ 2147483647 w 24"/>
                <a:gd name="T19" fmla="*/ 2147483647 h 95"/>
                <a:gd name="T20" fmla="*/ 2147483647 w 24"/>
                <a:gd name="T21" fmla="*/ 2147483647 h 95"/>
                <a:gd name="T22" fmla="*/ 2147483647 w 24"/>
                <a:gd name="T23" fmla="*/ 2147483647 h 95"/>
                <a:gd name="T24" fmla="*/ 2147483647 w 24"/>
                <a:gd name="T25" fmla="*/ 2147483647 h 95"/>
                <a:gd name="T26" fmla="*/ 2147483647 w 24"/>
                <a:gd name="T27" fmla="*/ 2147483647 h 95"/>
                <a:gd name="T28" fmla="*/ 2147483647 w 24"/>
                <a:gd name="T29" fmla="*/ 2147483647 h 95"/>
                <a:gd name="T30" fmla="*/ 2147483647 w 24"/>
                <a:gd name="T31" fmla="*/ 2147483647 h 95"/>
                <a:gd name="T32" fmla="*/ 2147483647 w 24"/>
                <a:gd name="T33" fmla="*/ 2147483647 h 95"/>
                <a:gd name="T34" fmla="*/ 2147483647 w 24"/>
                <a:gd name="T35" fmla="*/ 2147483647 h 95"/>
                <a:gd name="T36" fmla="*/ 2147483647 w 24"/>
                <a:gd name="T37" fmla="*/ 2147483647 h 95"/>
                <a:gd name="T38" fmla="*/ 2147483647 w 24"/>
                <a:gd name="T39" fmla="*/ 2147483647 h 95"/>
                <a:gd name="T40" fmla="*/ 2147483647 w 24"/>
                <a:gd name="T41" fmla="*/ 2147483647 h 95"/>
                <a:gd name="T42" fmla="*/ 2147483647 w 24"/>
                <a:gd name="T43" fmla="*/ 2147483647 h 95"/>
                <a:gd name="T44" fmla="*/ 2147483647 w 24"/>
                <a:gd name="T45" fmla="*/ 2147483647 h 95"/>
                <a:gd name="T46" fmla="*/ 2147483647 w 24"/>
                <a:gd name="T47" fmla="*/ 2147483647 h 95"/>
                <a:gd name="T48" fmla="*/ 0 w 24"/>
                <a:gd name="T49" fmla="*/ 2147483647 h 95"/>
                <a:gd name="T50" fmla="*/ 0 w 24"/>
                <a:gd name="T51" fmla="*/ 2147483647 h 95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24"/>
                <a:gd name="T79" fmla="*/ 0 h 95"/>
                <a:gd name="T80" fmla="*/ 24 w 24"/>
                <a:gd name="T81" fmla="*/ 95 h 95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24" h="95">
                  <a:moveTo>
                    <a:pt x="0" y="16"/>
                  </a:move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0"/>
                  </a:lnTo>
                  <a:lnTo>
                    <a:pt x="24" y="8"/>
                  </a:lnTo>
                  <a:lnTo>
                    <a:pt x="24" y="16"/>
                  </a:lnTo>
                  <a:lnTo>
                    <a:pt x="24" y="31"/>
                  </a:lnTo>
                  <a:lnTo>
                    <a:pt x="24" y="47"/>
                  </a:lnTo>
                  <a:lnTo>
                    <a:pt x="24" y="63"/>
                  </a:lnTo>
                  <a:lnTo>
                    <a:pt x="24" y="79"/>
                  </a:lnTo>
                  <a:lnTo>
                    <a:pt x="24" y="87"/>
                  </a:lnTo>
                  <a:lnTo>
                    <a:pt x="24" y="95"/>
                  </a:lnTo>
                  <a:lnTo>
                    <a:pt x="16" y="87"/>
                  </a:lnTo>
                  <a:lnTo>
                    <a:pt x="16" y="71"/>
                  </a:lnTo>
                  <a:lnTo>
                    <a:pt x="16" y="55"/>
                  </a:lnTo>
                  <a:lnTo>
                    <a:pt x="8" y="39"/>
                  </a:lnTo>
                  <a:lnTo>
                    <a:pt x="8" y="31"/>
                  </a:lnTo>
                  <a:lnTo>
                    <a:pt x="8" y="16"/>
                  </a:lnTo>
                  <a:lnTo>
                    <a:pt x="0" y="1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8" name="Freeform 127"/>
            <p:cNvSpPr>
              <a:spLocks/>
            </p:cNvSpPr>
            <p:nvPr/>
          </p:nvSpPr>
          <p:spPr bwMode="auto">
            <a:xfrm>
              <a:off x="8840652" y="778144"/>
              <a:ext cx="165100" cy="125413"/>
            </a:xfrm>
            <a:custGeom>
              <a:avLst/>
              <a:gdLst>
                <a:gd name="T0" fmla="*/ 2147483647 w 104"/>
                <a:gd name="T1" fmla="*/ 2147483647 h 79"/>
                <a:gd name="T2" fmla="*/ 2147483647 w 104"/>
                <a:gd name="T3" fmla="*/ 2147483647 h 79"/>
                <a:gd name="T4" fmla="*/ 2147483647 w 104"/>
                <a:gd name="T5" fmla="*/ 2147483647 h 79"/>
                <a:gd name="T6" fmla="*/ 2147483647 w 104"/>
                <a:gd name="T7" fmla="*/ 2147483647 h 79"/>
                <a:gd name="T8" fmla="*/ 2147483647 w 104"/>
                <a:gd name="T9" fmla="*/ 2147483647 h 79"/>
                <a:gd name="T10" fmla="*/ 2147483647 w 104"/>
                <a:gd name="T11" fmla="*/ 2147483647 h 79"/>
                <a:gd name="T12" fmla="*/ 2147483647 w 104"/>
                <a:gd name="T13" fmla="*/ 2147483647 h 79"/>
                <a:gd name="T14" fmla="*/ 2147483647 w 104"/>
                <a:gd name="T15" fmla="*/ 2147483647 h 79"/>
                <a:gd name="T16" fmla="*/ 0 w 104"/>
                <a:gd name="T17" fmla="*/ 2147483647 h 79"/>
                <a:gd name="T18" fmla="*/ 0 w 104"/>
                <a:gd name="T19" fmla="*/ 2147483647 h 79"/>
                <a:gd name="T20" fmla="*/ 2147483647 w 104"/>
                <a:gd name="T21" fmla="*/ 2147483647 h 79"/>
                <a:gd name="T22" fmla="*/ 2147483647 w 104"/>
                <a:gd name="T23" fmla="*/ 2147483647 h 79"/>
                <a:gd name="T24" fmla="*/ 2147483647 w 104"/>
                <a:gd name="T25" fmla="*/ 2147483647 h 79"/>
                <a:gd name="T26" fmla="*/ 2147483647 w 104"/>
                <a:gd name="T27" fmla="*/ 2147483647 h 79"/>
                <a:gd name="T28" fmla="*/ 2147483647 w 104"/>
                <a:gd name="T29" fmla="*/ 2147483647 h 79"/>
                <a:gd name="T30" fmla="*/ 2147483647 w 104"/>
                <a:gd name="T31" fmla="*/ 0 h 79"/>
                <a:gd name="T32" fmla="*/ 2147483647 w 104"/>
                <a:gd name="T33" fmla="*/ 0 h 79"/>
                <a:gd name="T34" fmla="*/ 2147483647 w 104"/>
                <a:gd name="T35" fmla="*/ 0 h 79"/>
                <a:gd name="T36" fmla="*/ 2147483647 w 104"/>
                <a:gd name="T37" fmla="*/ 2147483647 h 79"/>
                <a:gd name="T38" fmla="*/ 2147483647 w 104"/>
                <a:gd name="T39" fmla="*/ 2147483647 h 79"/>
                <a:gd name="T40" fmla="*/ 2147483647 w 104"/>
                <a:gd name="T41" fmla="*/ 2147483647 h 79"/>
                <a:gd name="T42" fmla="*/ 2147483647 w 104"/>
                <a:gd name="T43" fmla="*/ 2147483647 h 79"/>
                <a:gd name="T44" fmla="*/ 2147483647 w 104"/>
                <a:gd name="T45" fmla="*/ 2147483647 h 79"/>
                <a:gd name="T46" fmla="*/ 2147483647 w 104"/>
                <a:gd name="T47" fmla="*/ 2147483647 h 79"/>
                <a:gd name="T48" fmla="*/ 2147483647 w 104"/>
                <a:gd name="T49" fmla="*/ 2147483647 h 79"/>
                <a:gd name="T50" fmla="*/ 2147483647 w 104"/>
                <a:gd name="T51" fmla="*/ 2147483647 h 79"/>
                <a:gd name="T52" fmla="*/ 2147483647 w 104"/>
                <a:gd name="T53" fmla="*/ 2147483647 h 79"/>
                <a:gd name="T54" fmla="*/ 2147483647 w 104"/>
                <a:gd name="T55" fmla="*/ 2147483647 h 79"/>
                <a:gd name="T56" fmla="*/ 2147483647 w 104"/>
                <a:gd name="T57" fmla="*/ 2147483647 h 79"/>
                <a:gd name="T58" fmla="*/ 2147483647 w 104"/>
                <a:gd name="T59" fmla="*/ 2147483647 h 79"/>
                <a:gd name="T60" fmla="*/ 2147483647 w 104"/>
                <a:gd name="T61" fmla="*/ 2147483647 h 79"/>
                <a:gd name="T62" fmla="*/ 2147483647 w 104"/>
                <a:gd name="T63" fmla="*/ 2147483647 h 79"/>
                <a:gd name="T64" fmla="*/ 2147483647 w 104"/>
                <a:gd name="T65" fmla="*/ 2147483647 h 79"/>
                <a:gd name="T66" fmla="*/ 2147483647 w 104"/>
                <a:gd name="T67" fmla="*/ 2147483647 h 79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104"/>
                <a:gd name="T103" fmla="*/ 0 h 79"/>
                <a:gd name="T104" fmla="*/ 104 w 104"/>
                <a:gd name="T105" fmla="*/ 79 h 79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104" h="79">
                  <a:moveTo>
                    <a:pt x="72" y="24"/>
                  </a:moveTo>
                  <a:lnTo>
                    <a:pt x="72" y="24"/>
                  </a:lnTo>
                  <a:lnTo>
                    <a:pt x="64" y="24"/>
                  </a:lnTo>
                  <a:lnTo>
                    <a:pt x="56" y="24"/>
                  </a:lnTo>
                  <a:lnTo>
                    <a:pt x="40" y="24"/>
                  </a:lnTo>
                  <a:lnTo>
                    <a:pt x="32" y="24"/>
                  </a:lnTo>
                  <a:lnTo>
                    <a:pt x="16" y="32"/>
                  </a:lnTo>
                  <a:lnTo>
                    <a:pt x="0" y="32"/>
                  </a:lnTo>
                  <a:lnTo>
                    <a:pt x="0" y="16"/>
                  </a:lnTo>
                  <a:lnTo>
                    <a:pt x="16" y="16"/>
                  </a:lnTo>
                  <a:lnTo>
                    <a:pt x="32" y="16"/>
                  </a:lnTo>
                  <a:lnTo>
                    <a:pt x="48" y="8"/>
                  </a:lnTo>
                  <a:lnTo>
                    <a:pt x="56" y="8"/>
                  </a:lnTo>
                  <a:lnTo>
                    <a:pt x="64" y="8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0" y="8"/>
                  </a:lnTo>
                  <a:lnTo>
                    <a:pt x="96" y="8"/>
                  </a:lnTo>
                  <a:lnTo>
                    <a:pt x="104" y="16"/>
                  </a:lnTo>
                  <a:lnTo>
                    <a:pt x="104" y="24"/>
                  </a:lnTo>
                  <a:lnTo>
                    <a:pt x="96" y="32"/>
                  </a:lnTo>
                  <a:lnTo>
                    <a:pt x="88" y="47"/>
                  </a:lnTo>
                  <a:lnTo>
                    <a:pt x="88" y="63"/>
                  </a:lnTo>
                  <a:lnTo>
                    <a:pt x="80" y="79"/>
                  </a:lnTo>
                  <a:lnTo>
                    <a:pt x="64" y="79"/>
                  </a:lnTo>
                  <a:lnTo>
                    <a:pt x="72" y="55"/>
                  </a:lnTo>
                  <a:lnTo>
                    <a:pt x="72" y="40"/>
                  </a:lnTo>
                  <a:lnTo>
                    <a:pt x="72" y="32"/>
                  </a:lnTo>
                  <a:lnTo>
                    <a:pt x="72" y="24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9" name="Freeform 128"/>
            <p:cNvSpPr>
              <a:spLocks/>
            </p:cNvSpPr>
            <p:nvPr/>
          </p:nvSpPr>
          <p:spPr bwMode="auto">
            <a:xfrm>
              <a:off x="8853352" y="890856"/>
              <a:ext cx="127000" cy="38100"/>
            </a:xfrm>
            <a:custGeom>
              <a:avLst/>
              <a:gdLst>
                <a:gd name="T0" fmla="*/ 0 w 80"/>
                <a:gd name="T1" fmla="*/ 2147483647 h 24"/>
                <a:gd name="T2" fmla="*/ 2147483647 w 80"/>
                <a:gd name="T3" fmla="*/ 2147483647 h 24"/>
                <a:gd name="T4" fmla="*/ 2147483647 w 80"/>
                <a:gd name="T5" fmla="*/ 2147483647 h 24"/>
                <a:gd name="T6" fmla="*/ 2147483647 w 80"/>
                <a:gd name="T7" fmla="*/ 0 h 24"/>
                <a:gd name="T8" fmla="*/ 2147483647 w 80"/>
                <a:gd name="T9" fmla="*/ 0 h 24"/>
                <a:gd name="T10" fmla="*/ 2147483647 w 80"/>
                <a:gd name="T11" fmla="*/ 0 h 24"/>
                <a:gd name="T12" fmla="*/ 2147483647 w 80"/>
                <a:gd name="T13" fmla="*/ 2147483647 h 24"/>
                <a:gd name="T14" fmla="*/ 2147483647 w 80"/>
                <a:gd name="T15" fmla="*/ 2147483647 h 24"/>
                <a:gd name="T16" fmla="*/ 2147483647 w 80"/>
                <a:gd name="T17" fmla="*/ 2147483647 h 24"/>
                <a:gd name="T18" fmla="*/ 2147483647 w 80"/>
                <a:gd name="T19" fmla="*/ 2147483647 h 24"/>
                <a:gd name="T20" fmla="*/ 2147483647 w 80"/>
                <a:gd name="T21" fmla="*/ 2147483647 h 24"/>
                <a:gd name="T22" fmla="*/ 2147483647 w 80"/>
                <a:gd name="T23" fmla="*/ 2147483647 h 24"/>
                <a:gd name="T24" fmla="*/ 2147483647 w 80"/>
                <a:gd name="T25" fmla="*/ 2147483647 h 24"/>
                <a:gd name="T26" fmla="*/ 2147483647 w 80"/>
                <a:gd name="T27" fmla="*/ 2147483647 h 24"/>
                <a:gd name="T28" fmla="*/ 2147483647 w 80"/>
                <a:gd name="T29" fmla="*/ 2147483647 h 24"/>
                <a:gd name="T30" fmla="*/ 2147483647 w 80"/>
                <a:gd name="T31" fmla="*/ 2147483647 h 24"/>
                <a:gd name="T32" fmla="*/ 2147483647 w 80"/>
                <a:gd name="T33" fmla="*/ 2147483647 h 24"/>
                <a:gd name="T34" fmla="*/ 2147483647 w 80"/>
                <a:gd name="T35" fmla="*/ 2147483647 h 24"/>
                <a:gd name="T36" fmla="*/ 0 w 80"/>
                <a:gd name="T37" fmla="*/ 2147483647 h 24"/>
                <a:gd name="T38" fmla="*/ 0 w 80"/>
                <a:gd name="T39" fmla="*/ 2147483647 h 24"/>
                <a:gd name="T40" fmla="*/ 0 w 80"/>
                <a:gd name="T41" fmla="*/ 2147483647 h 24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80"/>
                <a:gd name="T64" fmla="*/ 0 h 24"/>
                <a:gd name="T65" fmla="*/ 80 w 80"/>
                <a:gd name="T66" fmla="*/ 24 h 24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80" h="24">
                  <a:moveTo>
                    <a:pt x="0" y="8"/>
                  </a:moveTo>
                  <a:lnTo>
                    <a:pt x="16" y="8"/>
                  </a:lnTo>
                  <a:lnTo>
                    <a:pt x="40" y="8"/>
                  </a:lnTo>
                  <a:lnTo>
                    <a:pt x="48" y="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0" y="8"/>
                  </a:lnTo>
                  <a:lnTo>
                    <a:pt x="80" y="16"/>
                  </a:lnTo>
                  <a:lnTo>
                    <a:pt x="72" y="16"/>
                  </a:lnTo>
                  <a:lnTo>
                    <a:pt x="64" y="16"/>
                  </a:lnTo>
                  <a:lnTo>
                    <a:pt x="56" y="16"/>
                  </a:lnTo>
                  <a:lnTo>
                    <a:pt x="40" y="24"/>
                  </a:lnTo>
                  <a:lnTo>
                    <a:pt x="32" y="24"/>
                  </a:lnTo>
                  <a:lnTo>
                    <a:pt x="16" y="24"/>
                  </a:lnTo>
                  <a:lnTo>
                    <a:pt x="0" y="24"/>
                  </a:lnTo>
                  <a:lnTo>
                    <a:pt x="0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0" name="Freeform 129"/>
            <p:cNvSpPr>
              <a:spLocks/>
            </p:cNvSpPr>
            <p:nvPr/>
          </p:nvSpPr>
          <p:spPr bwMode="auto">
            <a:xfrm>
              <a:off x="8612052" y="651144"/>
              <a:ext cx="190500" cy="290513"/>
            </a:xfrm>
            <a:custGeom>
              <a:avLst/>
              <a:gdLst>
                <a:gd name="T0" fmla="*/ 2147483647 w 120"/>
                <a:gd name="T1" fmla="*/ 2147483647 h 183"/>
                <a:gd name="T2" fmla="*/ 2147483647 w 120"/>
                <a:gd name="T3" fmla="*/ 2147483647 h 183"/>
                <a:gd name="T4" fmla="*/ 2147483647 w 120"/>
                <a:gd name="T5" fmla="*/ 2147483647 h 183"/>
                <a:gd name="T6" fmla="*/ 2147483647 w 120"/>
                <a:gd name="T7" fmla="*/ 2147483647 h 183"/>
                <a:gd name="T8" fmla="*/ 2147483647 w 120"/>
                <a:gd name="T9" fmla="*/ 2147483647 h 183"/>
                <a:gd name="T10" fmla="*/ 2147483647 w 120"/>
                <a:gd name="T11" fmla="*/ 2147483647 h 183"/>
                <a:gd name="T12" fmla="*/ 2147483647 w 120"/>
                <a:gd name="T13" fmla="*/ 2147483647 h 183"/>
                <a:gd name="T14" fmla="*/ 2147483647 w 120"/>
                <a:gd name="T15" fmla="*/ 2147483647 h 183"/>
                <a:gd name="T16" fmla="*/ 2147483647 w 120"/>
                <a:gd name="T17" fmla="*/ 2147483647 h 183"/>
                <a:gd name="T18" fmla="*/ 2147483647 w 120"/>
                <a:gd name="T19" fmla="*/ 2147483647 h 183"/>
                <a:gd name="T20" fmla="*/ 2147483647 w 120"/>
                <a:gd name="T21" fmla="*/ 2147483647 h 183"/>
                <a:gd name="T22" fmla="*/ 2147483647 w 120"/>
                <a:gd name="T23" fmla="*/ 2147483647 h 183"/>
                <a:gd name="T24" fmla="*/ 2147483647 w 120"/>
                <a:gd name="T25" fmla="*/ 2147483647 h 183"/>
                <a:gd name="T26" fmla="*/ 2147483647 w 120"/>
                <a:gd name="T27" fmla="*/ 2147483647 h 183"/>
                <a:gd name="T28" fmla="*/ 2147483647 w 120"/>
                <a:gd name="T29" fmla="*/ 2147483647 h 183"/>
                <a:gd name="T30" fmla="*/ 2147483647 w 120"/>
                <a:gd name="T31" fmla="*/ 2147483647 h 183"/>
                <a:gd name="T32" fmla="*/ 2147483647 w 120"/>
                <a:gd name="T33" fmla="*/ 2147483647 h 183"/>
                <a:gd name="T34" fmla="*/ 2147483647 w 120"/>
                <a:gd name="T35" fmla="*/ 2147483647 h 183"/>
                <a:gd name="T36" fmla="*/ 2147483647 w 120"/>
                <a:gd name="T37" fmla="*/ 2147483647 h 183"/>
                <a:gd name="T38" fmla="*/ 2147483647 w 120"/>
                <a:gd name="T39" fmla="*/ 2147483647 h 183"/>
                <a:gd name="T40" fmla="*/ 2147483647 w 120"/>
                <a:gd name="T41" fmla="*/ 2147483647 h 183"/>
                <a:gd name="T42" fmla="*/ 2147483647 w 120"/>
                <a:gd name="T43" fmla="*/ 2147483647 h 183"/>
                <a:gd name="T44" fmla="*/ 2147483647 w 120"/>
                <a:gd name="T45" fmla="*/ 2147483647 h 183"/>
                <a:gd name="T46" fmla="*/ 2147483647 w 120"/>
                <a:gd name="T47" fmla="*/ 2147483647 h 183"/>
                <a:gd name="T48" fmla="*/ 2147483647 w 120"/>
                <a:gd name="T49" fmla="*/ 2147483647 h 183"/>
                <a:gd name="T50" fmla="*/ 2147483647 w 120"/>
                <a:gd name="T51" fmla="*/ 2147483647 h 183"/>
                <a:gd name="T52" fmla="*/ 2147483647 w 120"/>
                <a:gd name="T53" fmla="*/ 2147483647 h 183"/>
                <a:gd name="T54" fmla="*/ 2147483647 w 120"/>
                <a:gd name="T55" fmla="*/ 2147483647 h 183"/>
                <a:gd name="T56" fmla="*/ 2147483647 w 120"/>
                <a:gd name="T57" fmla="*/ 0 h 183"/>
                <a:gd name="T58" fmla="*/ 2147483647 w 120"/>
                <a:gd name="T59" fmla="*/ 2147483647 h 183"/>
                <a:gd name="T60" fmla="*/ 2147483647 w 120"/>
                <a:gd name="T61" fmla="*/ 2147483647 h 183"/>
                <a:gd name="T62" fmla="*/ 2147483647 w 120"/>
                <a:gd name="T63" fmla="*/ 2147483647 h 183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120"/>
                <a:gd name="T97" fmla="*/ 0 h 183"/>
                <a:gd name="T98" fmla="*/ 120 w 120"/>
                <a:gd name="T99" fmla="*/ 183 h 183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120" h="183">
                  <a:moveTo>
                    <a:pt x="88" y="32"/>
                  </a:moveTo>
                  <a:lnTo>
                    <a:pt x="80" y="40"/>
                  </a:lnTo>
                  <a:lnTo>
                    <a:pt x="80" y="48"/>
                  </a:lnTo>
                  <a:lnTo>
                    <a:pt x="80" y="64"/>
                  </a:lnTo>
                  <a:lnTo>
                    <a:pt x="72" y="80"/>
                  </a:lnTo>
                  <a:lnTo>
                    <a:pt x="72" y="96"/>
                  </a:lnTo>
                  <a:lnTo>
                    <a:pt x="72" y="112"/>
                  </a:lnTo>
                  <a:lnTo>
                    <a:pt x="72" y="120"/>
                  </a:lnTo>
                  <a:lnTo>
                    <a:pt x="72" y="127"/>
                  </a:lnTo>
                  <a:lnTo>
                    <a:pt x="80" y="120"/>
                  </a:lnTo>
                  <a:lnTo>
                    <a:pt x="88" y="120"/>
                  </a:lnTo>
                  <a:lnTo>
                    <a:pt x="96" y="112"/>
                  </a:lnTo>
                  <a:lnTo>
                    <a:pt x="104" y="112"/>
                  </a:lnTo>
                  <a:lnTo>
                    <a:pt x="112" y="104"/>
                  </a:lnTo>
                  <a:lnTo>
                    <a:pt x="120" y="104"/>
                  </a:lnTo>
                  <a:lnTo>
                    <a:pt x="112" y="112"/>
                  </a:lnTo>
                  <a:lnTo>
                    <a:pt x="104" y="120"/>
                  </a:lnTo>
                  <a:lnTo>
                    <a:pt x="96" y="127"/>
                  </a:lnTo>
                  <a:lnTo>
                    <a:pt x="80" y="143"/>
                  </a:lnTo>
                  <a:lnTo>
                    <a:pt x="72" y="151"/>
                  </a:lnTo>
                  <a:lnTo>
                    <a:pt x="64" y="159"/>
                  </a:lnTo>
                  <a:lnTo>
                    <a:pt x="64" y="167"/>
                  </a:lnTo>
                  <a:lnTo>
                    <a:pt x="56" y="175"/>
                  </a:lnTo>
                  <a:lnTo>
                    <a:pt x="56" y="183"/>
                  </a:lnTo>
                  <a:lnTo>
                    <a:pt x="48" y="175"/>
                  </a:lnTo>
                  <a:lnTo>
                    <a:pt x="48" y="167"/>
                  </a:lnTo>
                  <a:lnTo>
                    <a:pt x="48" y="159"/>
                  </a:lnTo>
                  <a:lnTo>
                    <a:pt x="40" y="159"/>
                  </a:lnTo>
                  <a:lnTo>
                    <a:pt x="48" y="151"/>
                  </a:lnTo>
                  <a:lnTo>
                    <a:pt x="48" y="143"/>
                  </a:lnTo>
                  <a:lnTo>
                    <a:pt x="56" y="135"/>
                  </a:lnTo>
                  <a:lnTo>
                    <a:pt x="56" y="127"/>
                  </a:lnTo>
                  <a:lnTo>
                    <a:pt x="56" y="120"/>
                  </a:lnTo>
                  <a:lnTo>
                    <a:pt x="56" y="104"/>
                  </a:lnTo>
                  <a:lnTo>
                    <a:pt x="56" y="80"/>
                  </a:lnTo>
                  <a:lnTo>
                    <a:pt x="64" y="56"/>
                  </a:lnTo>
                  <a:lnTo>
                    <a:pt x="64" y="48"/>
                  </a:lnTo>
                  <a:lnTo>
                    <a:pt x="64" y="40"/>
                  </a:lnTo>
                  <a:lnTo>
                    <a:pt x="56" y="40"/>
                  </a:lnTo>
                  <a:lnTo>
                    <a:pt x="56" y="32"/>
                  </a:lnTo>
                  <a:lnTo>
                    <a:pt x="40" y="40"/>
                  </a:lnTo>
                  <a:lnTo>
                    <a:pt x="32" y="48"/>
                  </a:lnTo>
                  <a:lnTo>
                    <a:pt x="24" y="48"/>
                  </a:lnTo>
                  <a:lnTo>
                    <a:pt x="16" y="48"/>
                  </a:lnTo>
                  <a:lnTo>
                    <a:pt x="8" y="40"/>
                  </a:lnTo>
                  <a:lnTo>
                    <a:pt x="0" y="32"/>
                  </a:lnTo>
                  <a:lnTo>
                    <a:pt x="24" y="32"/>
                  </a:lnTo>
                  <a:lnTo>
                    <a:pt x="40" y="24"/>
                  </a:lnTo>
                  <a:lnTo>
                    <a:pt x="56" y="16"/>
                  </a:lnTo>
                  <a:lnTo>
                    <a:pt x="64" y="8"/>
                  </a:lnTo>
                  <a:lnTo>
                    <a:pt x="72" y="0"/>
                  </a:lnTo>
                  <a:lnTo>
                    <a:pt x="80" y="8"/>
                  </a:lnTo>
                  <a:lnTo>
                    <a:pt x="88" y="16"/>
                  </a:lnTo>
                  <a:lnTo>
                    <a:pt x="96" y="16"/>
                  </a:lnTo>
                  <a:lnTo>
                    <a:pt x="88" y="24"/>
                  </a:lnTo>
                  <a:lnTo>
                    <a:pt x="88" y="32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1" name="Freeform 130"/>
            <p:cNvSpPr>
              <a:spLocks/>
            </p:cNvSpPr>
            <p:nvPr/>
          </p:nvSpPr>
          <p:spPr bwMode="auto">
            <a:xfrm>
              <a:off x="8700952" y="513031"/>
              <a:ext cx="76200" cy="63500"/>
            </a:xfrm>
            <a:custGeom>
              <a:avLst/>
              <a:gdLst>
                <a:gd name="T0" fmla="*/ 2147483647 w 48"/>
                <a:gd name="T1" fmla="*/ 2147483647 h 40"/>
                <a:gd name="T2" fmla="*/ 2147483647 w 48"/>
                <a:gd name="T3" fmla="*/ 2147483647 h 40"/>
                <a:gd name="T4" fmla="*/ 2147483647 w 48"/>
                <a:gd name="T5" fmla="*/ 2147483647 h 40"/>
                <a:gd name="T6" fmla="*/ 2147483647 w 48"/>
                <a:gd name="T7" fmla="*/ 2147483647 h 40"/>
                <a:gd name="T8" fmla="*/ 2147483647 w 48"/>
                <a:gd name="T9" fmla="*/ 2147483647 h 40"/>
                <a:gd name="T10" fmla="*/ 2147483647 w 48"/>
                <a:gd name="T11" fmla="*/ 2147483647 h 40"/>
                <a:gd name="T12" fmla="*/ 2147483647 w 48"/>
                <a:gd name="T13" fmla="*/ 2147483647 h 40"/>
                <a:gd name="T14" fmla="*/ 2147483647 w 48"/>
                <a:gd name="T15" fmla="*/ 2147483647 h 40"/>
                <a:gd name="T16" fmla="*/ 2147483647 w 48"/>
                <a:gd name="T17" fmla="*/ 2147483647 h 40"/>
                <a:gd name="T18" fmla="*/ 2147483647 w 48"/>
                <a:gd name="T19" fmla="*/ 2147483647 h 40"/>
                <a:gd name="T20" fmla="*/ 2147483647 w 48"/>
                <a:gd name="T21" fmla="*/ 2147483647 h 40"/>
                <a:gd name="T22" fmla="*/ 0 w 48"/>
                <a:gd name="T23" fmla="*/ 2147483647 h 40"/>
                <a:gd name="T24" fmla="*/ 0 w 48"/>
                <a:gd name="T25" fmla="*/ 2147483647 h 40"/>
                <a:gd name="T26" fmla="*/ 0 w 48"/>
                <a:gd name="T27" fmla="*/ 2147483647 h 40"/>
                <a:gd name="T28" fmla="*/ 2147483647 w 48"/>
                <a:gd name="T29" fmla="*/ 0 h 40"/>
                <a:gd name="T30" fmla="*/ 2147483647 w 48"/>
                <a:gd name="T31" fmla="*/ 2147483647 h 40"/>
                <a:gd name="T32" fmla="*/ 2147483647 w 48"/>
                <a:gd name="T33" fmla="*/ 2147483647 h 40"/>
                <a:gd name="T34" fmla="*/ 2147483647 w 48"/>
                <a:gd name="T35" fmla="*/ 2147483647 h 40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48"/>
                <a:gd name="T55" fmla="*/ 0 h 40"/>
                <a:gd name="T56" fmla="*/ 48 w 48"/>
                <a:gd name="T57" fmla="*/ 40 h 40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48" h="40">
                  <a:moveTo>
                    <a:pt x="32" y="8"/>
                  </a:moveTo>
                  <a:lnTo>
                    <a:pt x="40" y="16"/>
                  </a:lnTo>
                  <a:lnTo>
                    <a:pt x="40" y="24"/>
                  </a:lnTo>
                  <a:lnTo>
                    <a:pt x="48" y="32"/>
                  </a:lnTo>
                  <a:lnTo>
                    <a:pt x="40" y="40"/>
                  </a:lnTo>
                  <a:lnTo>
                    <a:pt x="32" y="40"/>
                  </a:lnTo>
                  <a:lnTo>
                    <a:pt x="24" y="40"/>
                  </a:lnTo>
                  <a:lnTo>
                    <a:pt x="16" y="32"/>
                  </a:lnTo>
                  <a:lnTo>
                    <a:pt x="8" y="16"/>
                  </a:lnTo>
                  <a:lnTo>
                    <a:pt x="0" y="8"/>
                  </a:lnTo>
                  <a:lnTo>
                    <a:pt x="8" y="0"/>
                  </a:lnTo>
                  <a:lnTo>
                    <a:pt x="16" y="8"/>
                  </a:lnTo>
                  <a:lnTo>
                    <a:pt x="32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57" name="组合 59"/>
          <p:cNvGrpSpPr>
            <a:grpSpLocks noChangeAspect="1"/>
          </p:cNvGrpSpPr>
          <p:nvPr/>
        </p:nvGrpSpPr>
        <p:grpSpPr bwMode="auto">
          <a:xfrm>
            <a:off x="7681913" y="4972050"/>
            <a:ext cx="311150" cy="323850"/>
            <a:chOff x="7925682" y="4195871"/>
            <a:chExt cx="346075" cy="360363"/>
          </a:xfrm>
        </p:grpSpPr>
        <p:sp>
          <p:nvSpPr>
            <p:cNvPr id="69673" name="Freeform 137"/>
            <p:cNvSpPr>
              <a:spLocks/>
            </p:cNvSpPr>
            <p:nvPr/>
          </p:nvSpPr>
          <p:spPr bwMode="auto">
            <a:xfrm>
              <a:off x="8044802" y="4195871"/>
              <a:ext cx="99058" cy="180182"/>
            </a:xfrm>
            <a:custGeom>
              <a:avLst/>
              <a:gdLst>
                <a:gd name="T0" fmla="*/ 2147483647 w 79"/>
                <a:gd name="T1" fmla="*/ 2147483647 h 144"/>
                <a:gd name="T2" fmla="*/ 2147483647 w 79"/>
                <a:gd name="T3" fmla="*/ 2147483647 h 144"/>
                <a:gd name="T4" fmla="*/ 2147483647 w 79"/>
                <a:gd name="T5" fmla="*/ 2147483647 h 144"/>
                <a:gd name="T6" fmla="*/ 2147483647 w 79"/>
                <a:gd name="T7" fmla="*/ 2147483647 h 144"/>
                <a:gd name="T8" fmla="*/ 2147483647 w 79"/>
                <a:gd name="T9" fmla="*/ 2147483647 h 144"/>
                <a:gd name="T10" fmla="*/ 2147483647 w 79"/>
                <a:gd name="T11" fmla="*/ 2147483647 h 144"/>
                <a:gd name="T12" fmla="*/ 0 w 79"/>
                <a:gd name="T13" fmla="*/ 2147483647 h 144"/>
                <a:gd name="T14" fmla="*/ 0 w 79"/>
                <a:gd name="T15" fmla="*/ 2147483647 h 144"/>
                <a:gd name="T16" fmla="*/ 0 w 79"/>
                <a:gd name="T17" fmla="*/ 2147483647 h 144"/>
                <a:gd name="T18" fmla="*/ 0 w 79"/>
                <a:gd name="T19" fmla="*/ 2147483647 h 144"/>
                <a:gd name="T20" fmla="*/ 0 w 79"/>
                <a:gd name="T21" fmla="*/ 2147483647 h 144"/>
                <a:gd name="T22" fmla="*/ 2147483647 w 79"/>
                <a:gd name="T23" fmla="*/ 2147483647 h 144"/>
                <a:gd name="T24" fmla="*/ 2147483647 w 79"/>
                <a:gd name="T25" fmla="*/ 2147483647 h 144"/>
                <a:gd name="T26" fmla="*/ 2147483647 w 79"/>
                <a:gd name="T27" fmla="*/ 2147483647 h 144"/>
                <a:gd name="T28" fmla="*/ 2147483647 w 79"/>
                <a:gd name="T29" fmla="*/ 2147483647 h 144"/>
                <a:gd name="T30" fmla="*/ 2147483647 w 79"/>
                <a:gd name="T31" fmla="*/ 2147483647 h 144"/>
                <a:gd name="T32" fmla="*/ 2147483647 w 79"/>
                <a:gd name="T33" fmla="*/ 2147483647 h 144"/>
                <a:gd name="T34" fmla="*/ 2147483647 w 79"/>
                <a:gd name="T35" fmla="*/ 2147483647 h 144"/>
                <a:gd name="T36" fmla="*/ 2147483647 w 79"/>
                <a:gd name="T37" fmla="*/ 2147483647 h 144"/>
                <a:gd name="T38" fmla="*/ 2147483647 w 79"/>
                <a:gd name="T39" fmla="*/ 0 h 144"/>
                <a:gd name="T40" fmla="*/ 2147483647 w 79"/>
                <a:gd name="T41" fmla="*/ 0 h 144"/>
                <a:gd name="T42" fmla="*/ 2147483647 w 79"/>
                <a:gd name="T43" fmla="*/ 0 h 144"/>
                <a:gd name="T44" fmla="*/ 2147483647 w 79"/>
                <a:gd name="T45" fmla="*/ 2147483647 h 144"/>
                <a:gd name="T46" fmla="*/ 2147483647 w 79"/>
                <a:gd name="T47" fmla="*/ 2147483647 h 144"/>
                <a:gd name="T48" fmla="*/ 2147483647 w 79"/>
                <a:gd name="T49" fmla="*/ 2147483647 h 144"/>
                <a:gd name="T50" fmla="*/ 2147483647 w 79"/>
                <a:gd name="T51" fmla="*/ 2147483647 h 144"/>
                <a:gd name="T52" fmla="*/ 2147483647 w 79"/>
                <a:gd name="T53" fmla="*/ 2147483647 h 144"/>
                <a:gd name="T54" fmla="*/ 2147483647 w 79"/>
                <a:gd name="T55" fmla="*/ 2147483647 h 144"/>
                <a:gd name="T56" fmla="*/ 2147483647 w 79"/>
                <a:gd name="T57" fmla="*/ 2147483647 h 144"/>
                <a:gd name="T58" fmla="*/ 2147483647 w 79"/>
                <a:gd name="T59" fmla="*/ 2147483647 h 144"/>
                <a:gd name="T60" fmla="*/ 2147483647 w 79"/>
                <a:gd name="T61" fmla="*/ 2147483647 h 14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w 79"/>
                <a:gd name="T94" fmla="*/ 0 h 144"/>
                <a:gd name="T95" fmla="*/ 79 w 79"/>
                <a:gd name="T96" fmla="*/ 144 h 144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T93" t="T94" r="T95" b="T96"/>
              <a:pathLst>
                <a:path w="79" h="144">
                  <a:moveTo>
                    <a:pt x="71" y="48"/>
                  </a:moveTo>
                  <a:lnTo>
                    <a:pt x="63" y="72"/>
                  </a:lnTo>
                  <a:lnTo>
                    <a:pt x="47" y="88"/>
                  </a:lnTo>
                  <a:lnTo>
                    <a:pt x="31" y="112"/>
                  </a:lnTo>
                  <a:lnTo>
                    <a:pt x="15" y="128"/>
                  </a:lnTo>
                  <a:lnTo>
                    <a:pt x="8" y="136"/>
                  </a:lnTo>
                  <a:lnTo>
                    <a:pt x="0" y="144"/>
                  </a:lnTo>
                  <a:lnTo>
                    <a:pt x="0" y="136"/>
                  </a:lnTo>
                  <a:lnTo>
                    <a:pt x="8" y="128"/>
                  </a:lnTo>
                  <a:lnTo>
                    <a:pt x="15" y="120"/>
                  </a:lnTo>
                  <a:lnTo>
                    <a:pt x="31" y="96"/>
                  </a:lnTo>
                  <a:lnTo>
                    <a:pt x="47" y="64"/>
                  </a:lnTo>
                  <a:lnTo>
                    <a:pt x="55" y="48"/>
                  </a:lnTo>
                  <a:lnTo>
                    <a:pt x="55" y="24"/>
                  </a:lnTo>
                  <a:lnTo>
                    <a:pt x="63" y="16"/>
                  </a:lnTo>
                  <a:lnTo>
                    <a:pt x="63" y="8"/>
                  </a:lnTo>
                  <a:lnTo>
                    <a:pt x="63" y="0"/>
                  </a:lnTo>
                  <a:lnTo>
                    <a:pt x="71" y="8"/>
                  </a:lnTo>
                  <a:lnTo>
                    <a:pt x="79" y="8"/>
                  </a:lnTo>
                  <a:lnTo>
                    <a:pt x="79" y="16"/>
                  </a:lnTo>
                  <a:lnTo>
                    <a:pt x="79" y="24"/>
                  </a:lnTo>
                  <a:lnTo>
                    <a:pt x="79" y="32"/>
                  </a:lnTo>
                  <a:lnTo>
                    <a:pt x="71" y="4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4" name="Freeform 138"/>
            <p:cNvSpPr>
              <a:spLocks/>
            </p:cNvSpPr>
            <p:nvPr/>
          </p:nvSpPr>
          <p:spPr bwMode="auto">
            <a:xfrm>
              <a:off x="8103735" y="4295972"/>
              <a:ext cx="20062" cy="260262"/>
            </a:xfrm>
            <a:custGeom>
              <a:avLst/>
              <a:gdLst>
                <a:gd name="T0" fmla="*/ 0 w 16"/>
                <a:gd name="T1" fmla="*/ 2147483647 h 208"/>
                <a:gd name="T2" fmla="*/ 0 w 16"/>
                <a:gd name="T3" fmla="*/ 2147483647 h 208"/>
                <a:gd name="T4" fmla="*/ 0 w 16"/>
                <a:gd name="T5" fmla="*/ 2147483647 h 208"/>
                <a:gd name="T6" fmla="*/ 0 w 16"/>
                <a:gd name="T7" fmla="*/ 2147483647 h 208"/>
                <a:gd name="T8" fmla="*/ 0 w 16"/>
                <a:gd name="T9" fmla="*/ 2147483647 h 208"/>
                <a:gd name="T10" fmla="*/ 0 w 16"/>
                <a:gd name="T11" fmla="*/ 0 h 208"/>
                <a:gd name="T12" fmla="*/ 2147483647 w 16"/>
                <a:gd name="T13" fmla="*/ 2147483647 h 208"/>
                <a:gd name="T14" fmla="*/ 2147483647 w 16"/>
                <a:gd name="T15" fmla="*/ 2147483647 h 208"/>
                <a:gd name="T16" fmla="*/ 2147483647 w 16"/>
                <a:gd name="T17" fmla="*/ 2147483647 h 208"/>
                <a:gd name="T18" fmla="*/ 2147483647 w 16"/>
                <a:gd name="T19" fmla="*/ 2147483647 h 208"/>
                <a:gd name="T20" fmla="*/ 2147483647 w 16"/>
                <a:gd name="T21" fmla="*/ 2147483647 h 208"/>
                <a:gd name="T22" fmla="*/ 2147483647 w 16"/>
                <a:gd name="T23" fmla="*/ 2147483647 h 208"/>
                <a:gd name="T24" fmla="*/ 2147483647 w 16"/>
                <a:gd name="T25" fmla="*/ 2147483647 h 208"/>
                <a:gd name="T26" fmla="*/ 2147483647 w 16"/>
                <a:gd name="T27" fmla="*/ 2147483647 h 208"/>
                <a:gd name="T28" fmla="*/ 2147483647 w 16"/>
                <a:gd name="T29" fmla="*/ 2147483647 h 208"/>
                <a:gd name="T30" fmla="*/ 2147483647 w 16"/>
                <a:gd name="T31" fmla="*/ 2147483647 h 208"/>
                <a:gd name="T32" fmla="*/ 2147483647 w 16"/>
                <a:gd name="T33" fmla="*/ 2147483647 h 208"/>
                <a:gd name="T34" fmla="*/ 2147483647 w 16"/>
                <a:gd name="T35" fmla="*/ 2147483647 h 208"/>
                <a:gd name="T36" fmla="*/ 2147483647 w 16"/>
                <a:gd name="T37" fmla="*/ 2147483647 h 208"/>
                <a:gd name="T38" fmla="*/ 2147483647 w 16"/>
                <a:gd name="T39" fmla="*/ 2147483647 h 208"/>
                <a:gd name="T40" fmla="*/ 2147483647 w 16"/>
                <a:gd name="T41" fmla="*/ 2147483647 h 208"/>
                <a:gd name="T42" fmla="*/ 2147483647 w 16"/>
                <a:gd name="T43" fmla="*/ 2147483647 h 208"/>
                <a:gd name="T44" fmla="*/ 2147483647 w 16"/>
                <a:gd name="T45" fmla="*/ 2147483647 h 208"/>
                <a:gd name="T46" fmla="*/ 2147483647 w 16"/>
                <a:gd name="T47" fmla="*/ 2147483647 h 208"/>
                <a:gd name="T48" fmla="*/ 2147483647 w 16"/>
                <a:gd name="T49" fmla="*/ 2147483647 h 208"/>
                <a:gd name="T50" fmla="*/ 2147483647 w 16"/>
                <a:gd name="T51" fmla="*/ 2147483647 h 208"/>
                <a:gd name="T52" fmla="*/ 2147483647 w 16"/>
                <a:gd name="T53" fmla="*/ 2147483647 h 208"/>
                <a:gd name="T54" fmla="*/ 2147483647 w 16"/>
                <a:gd name="T55" fmla="*/ 2147483647 h 208"/>
                <a:gd name="T56" fmla="*/ 0 w 16"/>
                <a:gd name="T57" fmla="*/ 2147483647 h 208"/>
                <a:gd name="T58" fmla="*/ 0 w 16"/>
                <a:gd name="T59" fmla="*/ 2147483647 h 208"/>
                <a:gd name="T60" fmla="*/ 0 w 16"/>
                <a:gd name="T61" fmla="*/ 2147483647 h 208"/>
                <a:gd name="T62" fmla="*/ 0 w 16"/>
                <a:gd name="T63" fmla="*/ 2147483647 h 208"/>
                <a:gd name="T64" fmla="*/ 0 w 16"/>
                <a:gd name="T65" fmla="*/ 2147483647 h 208"/>
                <a:gd name="T66" fmla="*/ 0 w 16"/>
                <a:gd name="T67" fmla="*/ 2147483647 h 208"/>
                <a:gd name="T68" fmla="*/ 0 w 16"/>
                <a:gd name="T69" fmla="*/ 2147483647 h 208"/>
                <a:gd name="T70" fmla="*/ 0 w 16"/>
                <a:gd name="T71" fmla="*/ 2147483647 h 208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16"/>
                <a:gd name="T109" fmla="*/ 0 h 208"/>
                <a:gd name="T110" fmla="*/ 16 w 16"/>
                <a:gd name="T111" fmla="*/ 208 h 208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16" h="208">
                  <a:moveTo>
                    <a:pt x="0" y="136"/>
                  </a:moveTo>
                  <a:lnTo>
                    <a:pt x="0" y="96"/>
                  </a:lnTo>
                  <a:lnTo>
                    <a:pt x="0" y="80"/>
                  </a:lnTo>
                  <a:lnTo>
                    <a:pt x="0" y="56"/>
                  </a:lnTo>
                  <a:lnTo>
                    <a:pt x="0" y="32"/>
                  </a:lnTo>
                  <a:lnTo>
                    <a:pt x="0" y="0"/>
                  </a:lnTo>
                  <a:lnTo>
                    <a:pt x="8" y="8"/>
                  </a:lnTo>
                  <a:lnTo>
                    <a:pt x="8" y="16"/>
                  </a:lnTo>
                  <a:lnTo>
                    <a:pt x="8" y="24"/>
                  </a:lnTo>
                  <a:lnTo>
                    <a:pt x="8" y="32"/>
                  </a:lnTo>
                  <a:lnTo>
                    <a:pt x="16" y="48"/>
                  </a:lnTo>
                  <a:lnTo>
                    <a:pt x="16" y="64"/>
                  </a:lnTo>
                  <a:lnTo>
                    <a:pt x="16" y="80"/>
                  </a:lnTo>
                  <a:lnTo>
                    <a:pt x="16" y="96"/>
                  </a:lnTo>
                  <a:lnTo>
                    <a:pt x="16" y="112"/>
                  </a:lnTo>
                  <a:lnTo>
                    <a:pt x="16" y="136"/>
                  </a:lnTo>
                  <a:lnTo>
                    <a:pt x="16" y="144"/>
                  </a:lnTo>
                  <a:lnTo>
                    <a:pt x="16" y="160"/>
                  </a:lnTo>
                  <a:lnTo>
                    <a:pt x="16" y="176"/>
                  </a:lnTo>
                  <a:lnTo>
                    <a:pt x="16" y="184"/>
                  </a:lnTo>
                  <a:lnTo>
                    <a:pt x="8" y="192"/>
                  </a:lnTo>
                  <a:lnTo>
                    <a:pt x="8" y="200"/>
                  </a:lnTo>
                  <a:lnTo>
                    <a:pt x="8" y="208"/>
                  </a:lnTo>
                  <a:lnTo>
                    <a:pt x="0" y="208"/>
                  </a:lnTo>
                  <a:lnTo>
                    <a:pt x="0" y="200"/>
                  </a:lnTo>
                  <a:lnTo>
                    <a:pt x="0" y="192"/>
                  </a:lnTo>
                  <a:lnTo>
                    <a:pt x="0" y="184"/>
                  </a:lnTo>
                  <a:lnTo>
                    <a:pt x="0" y="168"/>
                  </a:lnTo>
                  <a:lnTo>
                    <a:pt x="0" y="152"/>
                  </a:lnTo>
                  <a:lnTo>
                    <a:pt x="0" y="13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5" name="Freeform 139"/>
            <p:cNvSpPr>
              <a:spLocks/>
            </p:cNvSpPr>
            <p:nvPr/>
          </p:nvSpPr>
          <p:spPr bwMode="auto">
            <a:xfrm>
              <a:off x="8162669" y="4235911"/>
              <a:ext cx="50156" cy="40040"/>
            </a:xfrm>
            <a:custGeom>
              <a:avLst/>
              <a:gdLst>
                <a:gd name="T0" fmla="*/ 0 w 40"/>
                <a:gd name="T1" fmla="*/ 2147483647 h 32"/>
                <a:gd name="T2" fmla="*/ 2147483647 w 40"/>
                <a:gd name="T3" fmla="*/ 2147483647 h 32"/>
                <a:gd name="T4" fmla="*/ 2147483647 w 40"/>
                <a:gd name="T5" fmla="*/ 0 h 32"/>
                <a:gd name="T6" fmla="*/ 2147483647 w 40"/>
                <a:gd name="T7" fmla="*/ 2147483647 h 32"/>
                <a:gd name="T8" fmla="*/ 2147483647 w 40"/>
                <a:gd name="T9" fmla="*/ 2147483647 h 32"/>
                <a:gd name="T10" fmla="*/ 2147483647 w 40"/>
                <a:gd name="T11" fmla="*/ 2147483647 h 32"/>
                <a:gd name="T12" fmla="*/ 2147483647 w 40"/>
                <a:gd name="T13" fmla="*/ 2147483647 h 32"/>
                <a:gd name="T14" fmla="*/ 2147483647 w 40"/>
                <a:gd name="T15" fmla="*/ 2147483647 h 32"/>
                <a:gd name="T16" fmla="*/ 2147483647 w 40"/>
                <a:gd name="T17" fmla="*/ 2147483647 h 32"/>
                <a:gd name="T18" fmla="*/ 2147483647 w 40"/>
                <a:gd name="T19" fmla="*/ 2147483647 h 32"/>
                <a:gd name="T20" fmla="*/ 2147483647 w 40"/>
                <a:gd name="T21" fmla="*/ 2147483647 h 32"/>
                <a:gd name="T22" fmla="*/ 2147483647 w 40"/>
                <a:gd name="T23" fmla="*/ 2147483647 h 32"/>
                <a:gd name="T24" fmla="*/ 2147483647 w 40"/>
                <a:gd name="T25" fmla="*/ 2147483647 h 32"/>
                <a:gd name="T26" fmla="*/ 2147483647 w 40"/>
                <a:gd name="T27" fmla="*/ 2147483647 h 32"/>
                <a:gd name="T28" fmla="*/ 0 w 40"/>
                <a:gd name="T29" fmla="*/ 2147483647 h 32"/>
                <a:gd name="T30" fmla="*/ 0 w 40"/>
                <a:gd name="T31" fmla="*/ 2147483647 h 32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40"/>
                <a:gd name="T49" fmla="*/ 0 h 32"/>
                <a:gd name="T50" fmla="*/ 40 w 40"/>
                <a:gd name="T51" fmla="*/ 32 h 32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40" h="32">
                  <a:moveTo>
                    <a:pt x="0" y="8"/>
                  </a:moveTo>
                  <a:lnTo>
                    <a:pt x="8" y="8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40" y="16"/>
                  </a:lnTo>
                  <a:lnTo>
                    <a:pt x="40" y="24"/>
                  </a:lnTo>
                  <a:lnTo>
                    <a:pt x="40" y="32"/>
                  </a:lnTo>
                  <a:lnTo>
                    <a:pt x="32" y="32"/>
                  </a:lnTo>
                  <a:lnTo>
                    <a:pt x="24" y="24"/>
                  </a:lnTo>
                  <a:lnTo>
                    <a:pt x="16" y="16"/>
                  </a:lnTo>
                  <a:lnTo>
                    <a:pt x="0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6" name="Freeform 140"/>
            <p:cNvSpPr>
              <a:spLocks/>
            </p:cNvSpPr>
            <p:nvPr/>
          </p:nvSpPr>
          <p:spPr bwMode="auto">
            <a:xfrm>
              <a:off x="8123797" y="4285962"/>
              <a:ext cx="127897" cy="40040"/>
            </a:xfrm>
            <a:custGeom>
              <a:avLst/>
              <a:gdLst>
                <a:gd name="T0" fmla="*/ 2147483647 w 102"/>
                <a:gd name="T1" fmla="*/ 2147483647 h 32"/>
                <a:gd name="T2" fmla="*/ 2147483647 w 102"/>
                <a:gd name="T3" fmla="*/ 2147483647 h 32"/>
                <a:gd name="T4" fmla="*/ 2147483647 w 102"/>
                <a:gd name="T5" fmla="*/ 2147483647 h 32"/>
                <a:gd name="T6" fmla="*/ 2147483647 w 102"/>
                <a:gd name="T7" fmla="*/ 2147483647 h 32"/>
                <a:gd name="T8" fmla="*/ 2147483647 w 102"/>
                <a:gd name="T9" fmla="*/ 2147483647 h 32"/>
                <a:gd name="T10" fmla="*/ 2147483647 w 102"/>
                <a:gd name="T11" fmla="*/ 2147483647 h 32"/>
                <a:gd name="T12" fmla="*/ 2147483647 w 102"/>
                <a:gd name="T13" fmla="*/ 2147483647 h 32"/>
                <a:gd name="T14" fmla="*/ 2147483647 w 102"/>
                <a:gd name="T15" fmla="*/ 2147483647 h 32"/>
                <a:gd name="T16" fmla="*/ 0 w 102"/>
                <a:gd name="T17" fmla="*/ 2147483647 h 32"/>
                <a:gd name="T18" fmla="*/ 2147483647 w 102"/>
                <a:gd name="T19" fmla="*/ 2147483647 h 32"/>
                <a:gd name="T20" fmla="*/ 2147483647 w 102"/>
                <a:gd name="T21" fmla="*/ 2147483647 h 32"/>
                <a:gd name="T22" fmla="*/ 2147483647 w 102"/>
                <a:gd name="T23" fmla="*/ 2147483647 h 32"/>
                <a:gd name="T24" fmla="*/ 2147483647 w 102"/>
                <a:gd name="T25" fmla="*/ 2147483647 h 32"/>
                <a:gd name="T26" fmla="*/ 2147483647 w 102"/>
                <a:gd name="T27" fmla="*/ 2147483647 h 32"/>
                <a:gd name="T28" fmla="*/ 2147483647 w 102"/>
                <a:gd name="T29" fmla="*/ 0 h 32"/>
                <a:gd name="T30" fmla="*/ 2147483647 w 102"/>
                <a:gd name="T31" fmla="*/ 2147483647 h 32"/>
                <a:gd name="T32" fmla="*/ 2147483647 w 102"/>
                <a:gd name="T33" fmla="*/ 2147483647 h 32"/>
                <a:gd name="T34" fmla="*/ 2147483647 w 102"/>
                <a:gd name="T35" fmla="*/ 2147483647 h 32"/>
                <a:gd name="T36" fmla="*/ 2147483647 w 102"/>
                <a:gd name="T37" fmla="*/ 2147483647 h 32"/>
                <a:gd name="T38" fmla="*/ 2147483647 w 102"/>
                <a:gd name="T39" fmla="*/ 2147483647 h 32"/>
                <a:gd name="T40" fmla="*/ 2147483647 w 102"/>
                <a:gd name="T41" fmla="*/ 2147483647 h 32"/>
                <a:gd name="T42" fmla="*/ 2147483647 w 102"/>
                <a:gd name="T43" fmla="*/ 2147483647 h 32"/>
                <a:gd name="T44" fmla="*/ 2147483647 w 102"/>
                <a:gd name="T45" fmla="*/ 2147483647 h 32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102"/>
                <a:gd name="T70" fmla="*/ 0 h 32"/>
                <a:gd name="T71" fmla="*/ 102 w 102"/>
                <a:gd name="T72" fmla="*/ 32 h 32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102" h="32">
                  <a:moveTo>
                    <a:pt x="63" y="24"/>
                  </a:moveTo>
                  <a:lnTo>
                    <a:pt x="47" y="24"/>
                  </a:lnTo>
                  <a:lnTo>
                    <a:pt x="31" y="24"/>
                  </a:lnTo>
                  <a:lnTo>
                    <a:pt x="23" y="24"/>
                  </a:lnTo>
                  <a:lnTo>
                    <a:pt x="23" y="32"/>
                  </a:lnTo>
                  <a:lnTo>
                    <a:pt x="16" y="24"/>
                  </a:lnTo>
                  <a:lnTo>
                    <a:pt x="8" y="24"/>
                  </a:lnTo>
                  <a:lnTo>
                    <a:pt x="0" y="16"/>
                  </a:lnTo>
                  <a:lnTo>
                    <a:pt x="8" y="16"/>
                  </a:lnTo>
                  <a:lnTo>
                    <a:pt x="16" y="16"/>
                  </a:lnTo>
                  <a:lnTo>
                    <a:pt x="31" y="16"/>
                  </a:lnTo>
                  <a:lnTo>
                    <a:pt x="47" y="8"/>
                  </a:lnTo>
                  <a:lnTo>
                    <a:pt x="71" y="8"/>
                  </a:lnTo>
                  <a:lnTo>
                    <a:pt x="87" y="0"/>
                  </a:lnTo>
                  <a:lnTo>
                    <a:pt x="95" y="8"/>
                  </a:lnTo>
                  <a:lnTo>
                    <a:pt x="102" y="8"/>
                  </a:lnTo>
                  <a:lnTo>
                    <a:pt x="95" y="16"/>
                  </a:lnTo>
                  <a:lnTo>
                    <a:pt x="79" y="16"/>
                  </a:lnTo>
                  <a:lnTo>
                    <a:pt x="63" y="24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7" name="Freeform 141"/>
            <p:cNvSpPr>
              <a:spLocks/>
            </p:cNvSpPr>
            <p:nvPr/>
          </p:nvSpPr>
          <p:spPr bwMode="auto">
            <a:xfrm>
              <a:off x="8133829" y="4346022"/>
              <a:ext cx="109089" cy="30030"/>
            </a:xfrm>
            <a:custGeom>
              <a:avLst/>
              <a:gdLst>
                <a:gd name="T0" fmla="*/ 2147483647 w 87"/>
                <a:gd name="T1" fmla="*/ 2147483647 h 24"/>
                <a:gd name="T2" fmla="*/ 2147483647 w 87"/>
                <a:gd name="T3" fmla="*/ 2147483647 h 24"/>
                <a:gd name="T4" fmla="*/ 2147483647 w 87"/>
                <a:gd name="T5" fmla="*/ 2147483647 h 24"/>
                <a:gd name="T6" fmla="*/ 2147483647 w 87"/>
                <a:gd name="T7" fmla="*/ 2147483647 h 24"/>
                <a:gd name="T8" fmla="*/ 2147483647 w 87"/>
                <a:gd name="T9" fmla="*/ 2147483647 h 24"/>
                <a:gd name="T10" fmla="*/ 2147483647 w 87"/>
                <a:gd name="T11" fmla="*/ 2147483647 h 24"/>
                <a:gd name="T12" fmla="*/ 0 w 87"/>
                <a:gd name="T13" fmla="*/ 2147483647 h 24"/>
                <a:gd name="T14" fmla="*/ 2147483647 w 87"/>
                <a:gd name="T15" fmla="*/ 2147483647 h 24"/>
                <a:gd name="T16" fmla="*/ 2147483647 w 87"/>
                <a:gd name="T17" fmla="*/ 0 h 24"/>
                <a:gd name="T18" fmla="*/ 2147483647 w 87"/>
                <a:gd name="T19" fmla="*/ 0 h 24"/>
                <a:gd name="T20" fmla="*/ 2147483647 w 87"/>
                <a:gd name="T21" fmla="*/ 0 h 24"/>
                <a:gd name="T22" fmla="*/ 2147483647 w 87"/>
                <a:gd name="T23" fmla="*/ 0 h 24"/>
                <a:gd name="T24" fmla="*/ 2147483647 w 87"/>
                <a:gd name="T25" fmla="*/ 0 h 24"/>
                <a:gd name="T26" fmla="*/ 2147483647 w 87"/>
                <a:gd name="T27" fmla="*/ 0 h 24"/>
                <a:gd name="T28" fmla="*/ 2147483647 w 87"/>
                <a:gd name="T29" fmla="*/ 2147483647 h 24"/>
                <a:gd name="T30" fmla="*/ 2147483647 w 87"/>
                <a:gd name="T31" fmla="*/ 2147483647 h 24"/>
                <a:gd name="T32" fmla="*/ 2147483647 w 87"/>
                <a:gd name="T33" fmla="*/ 2147483647 h 24"/>
                <a:gd name="T34" fmla="*/ 2147483647 w 87"/>
                <a:gd name="T35" fmla="*/ 2147483647 h 24"/>
                <a:gd name="T36" fmla="*/ 2147483647 w 87"/>
                <a:gd name="T37" fmla="*/ 2147483647 h 24"/>
                <a:gd name="T38" fmla="*/ 2147483647 w 87"/>
                <a:gd name="T39" fmla="*/ 2147483647 h 24"/>
                <a:gd name="T40" fmla="*/ 2147483647 w 87"/>
                <a:gd name="T41" fmla="*/ 2147483647 h 24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87"/>
                <a:gd name="T64" fmla="*/ 0 h 24"/>
                <a:gd name="T65" fmla="*/ 87 w 87"/>
                <a:gd name="T66" fmla="*/ 24 h 24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87" h="24">
                  <a:moveTo>
                    <a:pt x="47" y="16"/>
                  </a:moveTo>
                  <a:lnTo>
                    <a:pt x="31" y="24"/>
                  </a:lnTo>
                  <a:lnTo>
                    <a:pt x="23" y="24"/>
                  </a:lnTo>
                  <a:lnTo>
                    <a:pt x="15" y="24"/>
                  </a:lnTo>
                  <a:lnTo>
                    <a:pt x="8" y="24"/>
                  </a:lnTo>
                  <a:lnTo>
                    <a:pt x="0" y="16"/>
                  </a:lnTo>
                  <a:lnTo>
                    <a:pt x="31" y="8"/>
                  </a:lnTo>
                  <a:lnTo>
                    <a:pt x="47" y="0"/>
                  </a:lnTo>
                  <a:lnTo>
                    <a:pt x="63" y="0"/>
                  </a:lnTo>
                  <a:lnTo>
                    <a:pt x="71" y="0"/>
                  </a:lnTo>
                  <a:lnTo>
                    <a:pt x="79" y="0"/>
                  </a:lnTo>
                  <a:lnTo>
                    <a:pt x="87" y="0"/>
                  </a:lnTo>
                  <a:lnTo>
                    <a:pt x="87" y="8"/>
                  </a:lnTo>
                  <a:lnTo>
                    <a:pt x="79" y="8"/>
                  </a:lnTo>
                  <a:lnTo>
                    <a:pt x="79" y="16"/>
                  </a:lnTo>
                  <a:lnTo>
                    <a:pt x="63" y="16"/>
                  </a:lnTo>
                  <a:lnTo>
                    <a:pt x="55" y="16"/>
                  </a:lnTo>
                  <a:lnTo>
                    <a:pt x="47" y="1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8" name="Freeform 142"/>
            <p:cNvSpPr>
              <a:spLocks/>
            </p:cNvSpPr>
            <p:nvPr/>
          </p:nvSpPr>
          <p:spPr bwMode="auto">
            <a:xfrm>
              <a:off x="8133829" y="4406083"/>
              <a:ext cx="109089" cy="20020"/>
            </a:xfrm>
            <a:custGeom>
              <a:avLst/>
              <a:gdLst>
                <a:gd name="T0" fmla="*/ 2147483647 w 87"/>
                <a:gd name="T1" fmla="*/ 2147483647 h 16"/>
                <a:gd name="T2" fmla="*/ 2147483647 w 87"/>
                <a:gd name="T3" fmla="*/ 2147483647 h 16"/>
                <a:gd name="T4" fmla="*/ 2147483647 w 87"/>
                <a:gd name="T5" fmla="*/ 2147483647 h 16"/>
                <a:gd name="T6" fmla="*/ 2147483647 w 87"/>
                <a:gd name="T7" fmla="*/ 2147483647 h 16"/>
                <a:gd name="T8" fmla="*/ 2147483647 w 87"/>
                <a:gd name="T9" fmla="*/ 2147483647 h 16"/>
                <a:gd name="T10" fmla="*/ 2147483647 w 87"/>
                <a:gd name="T11" fmla="*/ 2147483647 h 16"/>
                <a:gd name="T12" fmla="*/ 2147483647 w 87"/>
                <a:gd name="T13" fmla="*/ 2147483647 h 16"/>
                <a:gd name="T14" fmla="*/ 0 w 87"/>
                <a:gd name="T15" fmla="*/ 2147483647 h 16"/>
                <a:gd name="T16" fmla="*/ 2147483647 w 87"/>
                <a:gd name="T17" fmla="*/ 2147483647 h 16"/>
                <a:gd name="T18" fmla="*/ 2147483647 w 87"/>
                <a:gd name="T19" fmla="*/ 0 h 16"/>
                <a:gd name="T20" fmla="*/ 2147483647 w 87"/>
                <a:gd name="T21" fmla="*/ 0 h 16"/>
                <a:gd name="T22" fmla="*/ 2147483647 w 87"/>
                <a:gd name="T23" fmla="*/ 0 h 16"/>
                <a:gd name="T24" fmla="*/ 2147483647 w 87"/>
                <a:gd name="T25" fmla="*/ 0 h 16"/>
                <a:gd name="T26" fmla="*/ 2147483647 w 87"/>
                <a:gd name="T27" fmla="*/ 0 h 16"/>
                <a:gd name="T28" fmla="*/ 2147483647 w 87"/>
                <a:gd name="T29" fmla="*/ 0 h 16"/>
                <a:gd name="T30" fmla="*/ 2147483647 w 87"/>
                <a:gd name="T31" fmla="*/ 0 h 16"/>
                <a:gd name="T32" fmla="*/ 2147483647 w 87"/>
                <a:gd name="T33" fmla="*/ 0 h 16"/>
                <a:gd name="T34" fmla="*/ 2147483647 w 87"/>
                <a:gd name="T35" fmla="*/ 2147483647 h 16"/>
                <a:gd name="T36" fmla="*/ 2147483647 w 87"/>
                <a:gd name="T37" fmla="*/ 2147483647 h 16"/>
                <a:gd name="T38" fmla="*/ 2147483647 w 87"/>
                <a:gd name="T39" fmla="*/ 2147483647 h 16"/>
                <a:gd name="T40" fmla="*/ 2147483647 w 87"/>
                <a:gd name="T41" fmla="*/ 2147483647 h 16"/>
                <a:gd name="T42" fmla="*/ 2147483647 w 87"/>
                <a:gd name="T43" fmla="*/ 2147483647 h 16"/>
                <a:gd name="T44" fmla="*/ 2147483647 w 87"/>
                <a:gd name="T45" fmla="*/ 2147483647 h 1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87"/>
                <a:gd name="T70" fmla="*/ 0 h 16"/>
                <a:gd name="T71" fmla="*/ 87 w 87"/>
                <a:gd name="T72" fmla="*/ 16 h 1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87" h="16">
                  <a:moveTo>
                    <a:pt x="55" y="16"/>
                  </a:moveTo>
                  <a:lnTo>
                    <a:pt x="39" y="16"/>
                  </a:lnTo>
                  <a:lnTo>
                    <a:pt x="31" y="16"/>
                  </a:lnTo>
                  <a:lnTo>
                    <a:pt x="23" y="16"/>
                  </a:lnTo>
                  <a:lnTo>
                    <a:pt x="15" y="16"/>
                  </a:lnTo>
                  <a:lnTo>
                    <a:pt x="8" y="16"/>
                  </a:lnTo>
                  <a:lnTo>
                    <a:pt x="0" y="8"/>
                  </a:lnTo>
                  <a:lnTo>
                    <a:pt x="23" y="8"/>
                  </a:lnTo>
                  <a:lnTo>
                    <a:pt x="39" y="0"/>
                  </a:lnTo>
                  <a:lnTo>
                    <a:pt x="47" y="0"/>
                  </a:lnTo>
                  <a:lnTo>
                    <a:pt x="63" y="0"/>
                  </a:lnTo>
                  <a:lnTo>
                    <a:pt x="71" y="0"/>
                  </a:lnTo>
                  <a:lnTo>
                    <a:pt x="79" y="0"/>
                  </a:lnTo>
                  <a:lnTo>
                    <a:pt x="87" y="0"/>
                  </a:lnTo>
                  <a:lnTo>
                    <a:pt x="87" y="8"/>
                  </a:lnTo>
                  <a:lnTo>
                    <a:pt x="79" y="8"/>
                  </a:lnTo>
                  <a:lnTo>
                    <a:pt x="71" y="8"/>
                  </a:lnTo>
                  <a:lnTo>
                    <a:pt x="55" y="1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9" name="Freeform 143"/>
            <p:cNvSpPr>
              <a:spLocks/>
            </p:cNvSpPr>
            <p:nvPr/>
          </p:nvSpPr>
          <p:spPr bwMode="auto">
            <a:xfrm>
              <a:off x="8113766" y="4456133"/>
              <a:ext cx="157991" cy="30030"/>
            </a:xfrm>
            <a:custGeom>
              <a:avLst/>
              <a:gdLst>
                <a:gd name="T0" fmla="*/ 0 w 126"/>
                <a:gd name="T1" fmla="*/ 2147483647 h 24"/>
                <a:gd name="T2" fmla="*/ 2147483647 w 126"/>
                <a:gd name="T3" fmla="*/ 2147483647 h 24"/>
                <a:gd name="T4" fmla="*/ 2147483647 w 126"/>
                <a:gd name="T5" fmla="*/ 2147483647 h 24"/>
                <a:gd name="T6" fmla="*/ 2147483647 w 126"/>
                <a:gd name="T7" fmla="*/ 2147483647 h 24"/>
                <a:gd name="T8" fmla="*/ 2147483647 w 126"/>
                <a:gd name="T9" fmla="*/ 2147483647 h 24"/>
                <a:gd name="T10" fmla="*/ 2147483647 w 126"/>
                <a:gd name="T11" fmla="*/ 0 h 24"/>
                <a:gd name="T12" fmla="*/ 2147483647 w 126"/>
                <a:gd name="T13" fmla="*/ 0 h 24"/>
                <a:gd name="T14" fmla="*/ 2147483647 w 126"/>
                <a:gd name="T15" fmla="*/ 0 h 24"/>
                <a:gd name="T16" fmla="*/ 2147483647 w 126"/>
                <a:gd name="T17" fmla="*/ 0 h 24"/>
                <a:gd name="T18" fmla="*/ 2147483647 w 126"/>
                <a:gd name="T19" fmla="*/ 0 h 24"/>
                <a:gd name="T20" fmla="*/ 2147483647 w 126"/>
                <a:gd name="T21" fmla="*/ 2147483647 h 24"/>
                <a:gd name="T22" fmla="*/ 2147483647 w 126"/>
                <a:gd name="T23" fmla="*/ 2147483647 h 24"/>
                <a:gd name="T24" fmla="*/ 2147483647 w 126"/>
                <a:gd name="T25" fmla="*/ 2147483647 h 24"/>
                <a:gd name="T26" fmla="*/ 2147483647 w 126"/>
                <a:gd name="T27" fmla="*/ 2147483647 h 24"/>
                <a:gd name="T28" fmla="*/ 2147483647 w 126"/>
                <a:gd name="T29" fmla="*/ 2147483647 h 24"/>
                <a:gd name="T30" fmla="*/ 2147483647 w 126"/>
                <a:gd name="T31" fmla="*/ 2147483647 h 24"/>
                <a:gd name="T32" fmla="*/ 2147483647 w 126"/>
                <a:gd name="T33" fmla="*/ 2147483647 h 24"/>
                <a:gd name="T34" fmla="*/ 2147483647 w 126"/>
                <a:gd name="T35" fmla="*/ 2147483647 h 24"/>
                <a:gd name="T36" fmla="*/ 2147483647 w 126"/>
                <a:gd name="T37" fmla="*/ 2147483647 h 24"/>
                <a:gd name="T38" fmla="*/ 2147483647 w 126"/>
                <a:gd name="T39" fmla="*/ 2147483647 h 24"/>
                <a:gd name="T40" fmla="*/ 0 w 126"/>
                <a:gd name="T41" fmla="*/ 2147483647 h 24"/>
                <a:gd name="T42" fmla="*/ 0 w 126"/>
                <a:gd name="T43" fmla="*/ 2147483647 h 24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w 126"/>
                <a:gd name="T67" fmla="*/ 0 h 24"/>
                <a:gd name="T68" fmla="*/ 126 w 126"/>
                <a:gd name="T69" fmla="*/ 24 h 24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T66" t="T67" r="T68" b="T69"/>
              <a:pathLst>
                <a:path w="126" h="24">
                  <a:moveTo>
                    <a:pt x="0" y="16"/>
                  </a:moveTo>
                  <a:lnTo>
                    <a:pt x="8" y="16"/>
                  </a:lnTo>
                  <a:lnTo>
                    <a:pt x="16" y="16"/>
                  </a:lnTo>
                  <a:lnTo>
                    <a:pt x="31" y="8"/>
                  </a:lnTo>
                  <a:lnTo>
                    <a:pt x="55" y="8"/>
                  </a:lnTo>
                  <a:lnTo>
                    <a:pt x="71" y="0"/>
                  </a:lnTo>
                  <a:lnTo>
                    <a:pt x="87" y="0"/>
                  </a:lnTo>
                  <a:lnTo>
                    <a:pt x="103" y="0"/>
                  </a:lnTo>
                  <a:lnTo>
                    <a:pt x="110" y="0"/>
                  </a:lnTo>
                  <a:lnTo>
                    <a:pt x="118" y="0"/>
                  </a:lnTo>
                  <a:lnTo>
                    <a:pt x="126" y="8"/>
                  </a:lnTo>
                  <a:lnTo>
                    <a:pt x="126" y="16"/>
                  </a:lnTo>
                  <a:lnTo>
                    <a:pt x="118" y="16"/>
                  </a:lnTo>
                  <a:lnTo>
                    <a:pt x="103" y="16"/>
                  </a:lnTo>
                  <a:lnTo>
                    <a:pt x="71" y="16"/>
                  </a:lnTo>
                  <a:lnTo>
                    <a:pt x="47" y="24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24"/>
                  </a:lnTo>
                  <a:lnTo>
                    <a:pt x="0" y="1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0" name="Freeform 144"/>
            <p:cNvSpPr>
              <a:spLocks/>
            </p:cNvSpPr>
            <p:nvPr/>
          </p:nvSpPr>
          <p:spPr bwMode="auto">
            <a:xfrm>
              <a:off x="7994647" y="4235911"/>
              <a:ext cx="50156" cy="40040"/>
            </a:xfrm>
            <a:custGeom>
              <a:avLst/>
              <a:gdLst>
                <a:gd name="T0" fmla="*/ 2147483647 w 40"/>
                <a:gd name="T1" fmla="*/ 2147483647 h 32"/>
                <a:gd name="T2" fmla="*/ 2147483647 w 40"/>
                <a:gd name="T3" fmla="*/ 2147483647 h 32"/>
                <a:gd name="T4" fmla="*/ 2147483647 w 40"/>
                <a:gd name="T5" fmla="*/ 2147483647 h 32"/>
                <a:gd name="T6" fmla="*/ 2147483647 w 40"/>
                <a:gd name="T7" fmla="*/ 2147483647 h 32"/>
                <a:gd name="T8" fmla="*/ 2147483647 w 40"/>
                <a:gd name="T9" fmla="*/ 2147483647 h 32"/>
                <a:gd name="T10" fmla="*/ 2147483647 w 40"/>
                <a:gd name="T11" fmla="*/ 2147483647 h 32"/>
                <a:gd name="T12" fmla="*/ 2147483647 w 40"/>
                <a:gd name="T13" fmla="*/ 2147483647 h 32"/>
                <a:gd name="T14" fmla="*/ 2147483647 w 40"/>
                <a:gd name="T15" fmla="*/ 2147483647 h 32"/>
                <a:gd name="T16" fmla="*/ 2147483647 w 40"/>
                <a:gd name="T17" fmla="*/ 2147483647 h 32"/>
                <a:gd name="T18" fmla="*/ 0 w 40"/>
                <a:gd name="T19" fmla="*/ 2147483647 h 32"/>
                <a:gd name="T20" fmla="*/ 0 w 40"/>
                <a:gd name="T21" fmla="*/ 0 h 32"/>
                <a:gd name="T22" fmla="*/ 2147483647 w 40"/>
                <a:gd name="T23" fmla="*/ 0 h 32"/>
                <a:gd name="T24" fmla="*/ 2147483647 w 40"/>
                <a:gd name="T25" fmla="*/ 0 h 32"/>
                <a:gd name="T26" fmla="*/ 2147483647 w 40"/>
                <a:gd name="T27" fmla="*/ 2147483647 h 32"/>
                <a:gd name="T28" fmla="*/ 2147483647 w 40"/>
                <a:gd name="T29" fmla="*/ 2147483647 h 32"/>
                <a:gd name="T30" fmla="*/ 2147483647 w 40"/>
                <a:gd name="T31" fmla="*/ 2147483647 h 32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40"/>
                <a:gd name="T49" fmla="*/ 0 h 32"/>
                <a:gd name="T50" fmla="*/ 40 w 40"/>
                <a:gd name="T51" fmla="*/ 32 h 32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40" h="32">
                  <a:moveTo>
                    <a:pt x="40" y="16"/>
                  </a:moveTo>
                  <a:lnTo>
                    <a:pt x="40" y="24"/>
                  </a:lnTo>
                  <a:lnTo>
                    <a:pt x="40" y="32"/>
                  </a:lnTo>
                  <a:lnTo>
                    <a:pt x="32" y="32"/>
                  </a:lnTo>
                  <a:lnTo>
                    <a:pt x="24" y="32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8" y="8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24" y="0"/>
                  </a:lnTo>
                  <a:lnTo>
                    <a:pt x="32" y="8"/>
                  </a:lnTo>
                  <a:lnTo>
                    <a:pt x="4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1" name="Freeform 145"/>
            <p:cNvSpPr>
              <a:spLocks/>
            </p:cNvSpPr>
            <p:nvPr/>
          </p:nvSpPr>
          <p:spPr bwMode="auto">
            <a:xfrm>
              <a:off x="8182731" y="4305982"/>
              <a:ext cx="20062" cy="170171"/>
            </a:xfrm>
            <a:custGeom>
              <a:avLst/>
              <a:gdLst>
                <a:gd name="T0" fmla="*/ 0 w 16"/>
                <a:gd name="T1" fmla="*/ 0 h 136"/>
                <a:gd name="T2" fmla="*/ 2147483647 w 16"/>
                <a:gd name="T3" fmla="*/ 0 h 136"/>
                <a:gd name="T4" fmla="*/ 2147483647 w 16"/>
                <a:gd name="T5" fmla="*/ 2147483647 h 136"/>
                <a:gd name="T6" fmla="*/ 2147483647 w 16"/>
                <a:gd name="T7" fmla="*/ 2147483647 h 136"/>
                <a:gd name="T8" fmla="*/ 2147483647 w 16"/>
                <a:gd name="T9" fmla="*/ 2147483647 h 136"/>
                <a:gd name="T10" fmla="*/ 2147483647 w 16"/>
                <a:gd name="T11" fmla="*/ 2147483647 h 136"/>
                <a:gd name="T12" fmla="*/ 0 w 16"/>
                <a:gd name="T13" fmla="*/ 2147483647 h 136"/>
                <a:gd name="T14" fmla="*/ 0 w 16"/>
                <a:gd name="T15" fmla="*/ 0 h 136"/>
                <a:gd name="T16" fmla="*/ 0 w 16"/>
                <a:gd name="T17" fmla="*/ 0 h 1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6"/>
                <a:gd name="T28" fmla="*/ 0 h 136"/>
                <a:gd name="T29" fmla="*/ 16 w 16"/>
                <a:gd name="T30" fmla="*/ 136 h 1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6" h="136">
                  <a:moveTo>
                    <a:pt x="0" y="0"/>
                  </a:moveTo>
                  <a:lnTo>
                    <a:pt x="16" y="0"/>
                  </a:lnTo>
                  <a:lnTo>
                    <a:pt x="16" y="40"/>
                  </a:lnTo>
                  <a:lnTo>
                    <a:pt x="16" y="72"/>
                  </a:lnTo>
                  <a:lnTo>
                    <a:pt x="16" y="104"/>
                  </a:lnTo>
                  <a:lnTo>
                    <a:pt x="16" y="136"/>
                  </a:lnTo>
                  <a:lnTo>
                    <a:pt x="0" y="136"/>
                  </a:lnTo>
                  <a:lnTo>
                    <a:pt x="0" y="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2" name="Freeform 146"/>
            <p:cNvSpPr>
              <a:spLocks/>
            </p:cNvSpPr>
            <p:nvPr/>
          </p:nvSpPr>
          <p:spPr bwMode="auto">
            <a:xfrm>
              <a:off x="7925682" y="4315992"/>
              <a:ext cx="147960" cy="200202"/>
            </a:xfrm>
            <a:custGeom>
              <a:avLst/>
              <a:gdLst>
                <a:gd name="T0" fmla="*/ 2147483647 w 118"/>
                <a:gd name="T1" fmla="*/ 2147483647 h 160"/>
                <a:gd name="T2" fmla="*/ 2147483647 w 118"/>
                <a:gd name="T3" fmla="*/ 2147483647 h 160"/>
                <a:gd name="T4" fmla="*/ 2147483647 w 118"/>
                <a:gd name="T5" fmla="*/ 2147483647 h 160"/>
                <a:gd name="T6" fmla="*/ 2147483647 w 118"/>
                <a:gd name="T7" fmla="*/ 2147483647 h 160"/>
                <a:gd name="T8" fmla="*/ 2147483647 w 118"/>
                <a:gd name="T9" fmla="*/ 2147483647 h 160"/>
                <a:gd name="T10" fmla="*/ 2147483647 w 118"/>
                <a:gd name="T11" fmla="*/ 2147483647 h 160"/>
                <a:gd name="T12" fmla="*/ 2147483647 w 118"/>
                <a:gd name="T13" fmla="*/ 2147483647 h 160"/>
                <a:gd name="T14" fmla="*/ 2147483647 w 118"/>
                <a:gd name="T15" fmla="*/ 2147483647 h 160"/>
                <a:gd name="T16" fmla="*/ 2147483647 w 118"/>
                <a:gd name="T17" fmla="*/ 2147483647 h 160"/>
                <a:gd name="T18" fmla="*/ 2147483647 w 118"/>
                <a:gd name="T19" fmla="*/ 2147483647 h 160"/>
                <a:gd name="T20" fmla="*/ 2147483647 w 118"/>
                <a:gd name="T21" fmla="*/ 2147483647 h 160"/>
                <a:gd name="T22" fmla="*/ 2147483647 w 118"/>
                <a:gd name="T23" fmla="*/ 2147483647 h 160"/>
                <a:gd name="T24" fmla="*/ 2147483647 w 118"/>
                <a:gd name="T25" fmla="*/ 2147483647 h 160"/>
                <a:gd name="T26" fmla="*/ 2147483647 w 118"/>
                <a:gd name="T27" fmla="*/ 2147483647 h 160"/>
                <a:gd name="T28" fmla="*/ 2147483647 w 118"/>
                <a:gd name="T29" fmla="*/ 2147483647 h 160"/>
                <a:gd name="T30" fmla="*/ 2147483647 w 118"/>
                <a:gd name="T31" fmla="*/ 2147483647 h 160"/>
                <a:gd name="T32" fmla="*/ 2147483647 w 118"/>
                <a:gd name="T33" fmla="*/ 2147483647 h 160"/>
                <a:gd name="T34" fmla="*/ 2147483647 w 118"/>
                <a:gd name="T35" fmla="*/ 2147483647 h 160"/>
                <a:gd name="T36" fmla="*/ 2147483647 w 118"/>
                <a:gd name="T37" fmla="*/ 2147483647 h 160"/>
                <a:gd name="T38" fmla="*/ 2147483647 w 118"/>
                <a:gd name="T39" fmla="*/ 2147483647 h 160"/>
                <a:gd name="T40" fmla="*/ 0 w 118"/>
                <a:gd name="T41" fmla="*/ 2147483647 h 160"/>
                <a:gd name="T42" fmla="*/ 0 w 118"/>
                <a:gd name="T43" fmla="*/ 2147483647 h 160"/>
                <a:gd name="T44" fmla="*/ 2147483647 w 118"/>
                <a:gd name="T45" fmla="*/ 2147483647 h 160"/>
                <a:gd name="T46" fmla="*/ 2147483647 w 118"/>
                <a:gd name="T47" fmla="*/ 2147483647 h 160"/>
                <a:gd name="T48" fmla="*/ 2147483647 w 118"/>
                <a:gd name="T49" fmla="*/ 2147483647 h 160"/>
                <a:gd name="T50" fmla="*/ 2147483647 w 118"/>
                <a:gd name="T51" fmla="*/ 2147483647 h 160"/>
                <a:gd name="T52" fmla="*/ 2147483647 w 118"/>
                <a:gd name="T53" fmla="*/ 0 h 160"/>
                <a:gd name="T54" fmla="*/ 2147483647 w 118"/>
                <a:gd name="T55" fmla="*/ 0 h 160"/>
                <a:gd name="T56" fmla="*/ 2147483647 w 118"/>
                <a:gd name="T57" fmla="*/ 2147483647 h 160"/>
                <a:gd name="T58" fmla="*/ 2147483647 w 118"/>
                <a:gd name="T59" fmla="*/ 2147483647 h 160"/>
                <a:gd name="T60" fmla="*/ 2147483647 w 118"/>
                <a:gd name="T61" fmla="*/ 2147483647 h 160"/>
                <a:gd name="T62" fmla="*/ 2147483647 w 118"/>
                <a:gd name="T63" fmla="*/ 2147483647 h 160"/>
                <a:gd name="T64" fmla="*/ 2147483647 w 118"/>
                <a:gd name="T65" fmla="*/ 2147483647 h 160"/>
                <a:gd name="T66" fmla="*/ 2147483647 w 118"/>
                <a:gd name="T67" fmla="*/ 2147483647 h 160"/>
                <a:gd name="T68" fmla="*/ 2147483647 w 118"/>
                <a:gd name="T69" fmla="*/ 2147483647 h 160"/>
                <a:gd name="T70" fmla="*/ 2147483647 w 118"/>
                <a:gd name="T71" fmla="*/ 2147483647 h 160"/>
                <a:gd name="T72" fmla="*/ 2147483647 w 118"/>
                <a:gd name="T73" fmla="*/ 2147483647 h 160"/>
                <a:gd name="T74" fmla="*/ 2147483647 w 118"/>
                <a:gd name="T75" fmla="*/ 2147483647 h 160"/>
                <a:gd name="T76" fmla="*/ 2147483647 w 118"/>
                <a:gd name="T77" fmla="*/ 2147483647 h 160"/>
                <a:gd name="T78" fmla="*/ 2147483647 w 118"/>
                <a:gd name="T79" fmla="*/ 2147483647 h 160"/>
                <a:gd name="T80" fmla="*/ 2147483647 w 118"/>
                <a:gd name="T81" fmla="*/ 2147483647 h 160"/>
                <a:gd name="T82" fmla="*/ 2147483647 w 118"/>
                <a:gd name="T83" fmla="*/ 2147483647 h 160"/>
                <a:gd name="T84" fmla="*/ 2147483647 w 118"/>
                <a:gd name="T85" fmla="*/ 2147483647 h 160"/>
                <a:gd name="T86" fmla="*/ 2147483647 w 118"/>
                <a:gd name="T87" fmla="*/ 2147483647 h 160"/>
                <a:gd name="T88" fmla="*/ 2147483647 w 118"/>
                <a:gd name="T89" fmla="*/ 2147483647 h 160"/>
                <a:gd name="T90" fmla="*/ 2147483647 w 118"/>
                <a:gd name="T91" fmla="*/ 2147483647 h 160"/>
                <a:gd name="T92" fmla="*/ 2147483647 w 118"/>
                <a:gd name="T93" fmla="*/ 2147483647 h 160"/>
                <a:gd name="T94" fmla="*/ 2147483647 w 118"/>
                <a:gd name="T95" fmla="*/ 2147483647 h 160"/>
                <a:gd name="T96" fmla="*/ 2147483647 w 118"/>
                <a:gd name="T97" fmla="*/ 2147483647 h 160"/>
                <a:gd name="T98" fmla="*/ 2147483647 w 118"/>
                <a:gd name="T99" fmla="*/ 2147483647 h 160"/>
                <a:gd name="T100" fmla="*/ 2147483647 w 118"/>
                <a:gd name="T101" fmla="*/ 2147483647 h 160"/>
                <a:gd name="T102" fmla="*/ 2147483647 w 118"/>
                <a:gd name="T103" fmla="*/ 2147483647 h 160"/>
                <a:gd name="T104" fmla="*/ 2147483647 w 118"/>
                <a:gd name="T105" fmla="*/ 2147483647 h 160"/>
                <a:gd name="T106" fmla="*/ 2147483647 w 118"/>
                <a:gd name="T107" fmla="*/ 2147483647 h 160"/>
                <a:gd name="T108" fmla="*/ 2147483647 w 118"/>
                <a:gd name="T109" fmla="*/ 2147483647 h 160"/>
                <a:gd name="T110" fmla="*/ 2147483647 w 118"/>
                <a:gd name="T111" fmla="*/ 2147483647 h 160"/>
                <a:gd name="T112" fmla="*/ 2147483647 w 118"/>
                <a:gd name="T113" fmla="*/ 2147483647 h 160"/>
                <a:gd name="T114" fmla="*/ 2147483647 w 118"/>
                <a:gd name="T115" fmla="*/ 2147483647 h 160"/>
                <a:gd name="T116" fmla="*/ 2147483647 w 118"/>
                <a:gd name="T117" fmla="*/ 2147483647 h 160"/>
                <a:gd name="T118" fmla="*/ 2147483647 w 118"/>
                <a:gd name="T119" fmla="*/ 2147483647 h 160"/>
                <a:gd name="T120" fmla="*/ 2147483647 w 118"/>
                <a:gd name="T121" fmla="*/ 2147483647 h 160"/>
                <a:gd name="T122" fmla="*/ 2147483647 w 118"/>
                <a:gd name="T123" fmla="*/ 2147483647 h 160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w 118"/>
                <a:gd name="T187" fmla="*/ 0 h 160"/>
                <a:gd name="T188" fmla="*/ 118 w 118"/>
                <a:gd name="T189" fmla="*/ 160 h 160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T186" t="T187" r="T188" b="T189"/>
              <a:pathLst>
                <a:path w="118" h="160">
                  <a:moveTo>
                    <a:pt x="55" y="160"/>
                  </a:moveTo>
                  <a:lnTo>
                    <a:pt x="47" y="160"/>
                  </a:lnTo>
                  <a:lnTo>
                    <a:pt x="47" y="152"/>
                  </a:lnTo>
                  <a:lnTo>
                    <a:pt x="47" y="144"/>
                  </a:lnTo>
                  <a:lnTo>
                    <a:pt x="39" y="136"/>
                  </a:lnTo>
                  <a:lnTo>
                    <a:pt x="47" y="128"/>
                  </a:lnTo>
                  <a:lnTo>
                    <a:pt x="47" y="120"/>
                  </a:lnTo>
                  <a:lnTo>
                    <a:pt x="55" y="120"/>
                  </a:lnTo>
                  <a:lnTo>
                    <a:pt x="55" y="104"/>
                  </a:lnTo>
                  <a:lnTo>
                    <a:pt x="55" y="88"/>
                  </a:lnTo>
                  <a:lnTo>
                    <a:pt x="63" y="72"/>
                  </a:lnTo>
                  <a:lnTo>
                    <a:pt x="63" y="56"/>
                  </a:lnTo>
                  <a:lnTo>
                    <a:pt x="63" y="40"/>
                  </a:lnTo>
                  <a:lnTo>
                    <a:pt x="63" y="32"/>
                  </a:lnTo>
                  <a:lnTo>
                    <a:pt x="63" y="24"/>
                  </a:lnTo>
                  <a:lnTo>
                    <a:pt x="55" y="24"/>
                  </a:lnTo>
                  <a:lnTo>
                    <a:pt x="39" y="32"/>
                  </a:lnTo>
                  <a:lnTo>
                    <a:pt x="31" y="32"/>
                  </a:lnTo>
                  <a:lnTo>
                    <a:pt x="24" y="40"/>
                  </a:lnTo>
                  <a:lnTo>
                    <a:pt x="8" y="32"/>
                  </a:lnTo>
                  <a:lnTo>
                    <a:pt x="0" y="32"/>
                  </a:lnTo>
                  <a:lnTo>
                    <a:pt x="0" y="24"/>
                  </a:lnTo>
                  <a:lnTo>
                    <a:pt x="16" y="24"/>
                  </a:lnTo>
                  <a:lnTo>
                    <a:pt x="39" y="16"/>
                  </a:lnTo>
                  <a:lnTo>
                    <a:pt x="47" y="16"/>
                  </a:lnTo>
                  <a:lnTo>
                    <a:pt x="63" y="8"/>
                  </a:lnTo>
                  <a:lnTo>
                    <a:pt x="71" y="0"/>
                  </a:lnTo>
                  <a:lnTo>
                    <a:pt x="79" y="8"/>
                  </a:lnTo>
                  <a:lnTo>
                    <a:pt x="87" y="8"/>
                  </a:lnTo>
                  <a:lnTo>
                    <a:pt x="95" y="16"/>
                  </a:lnTo>
                  <a:lnTo>
                    <a:pt x="87" y="16"/>
                  </a:lnTo>
                  <a:lnTo>
                    <a:pt x="87" y="24"/>
                  </a:lnTo>
                  <a:lnTo>
                    <a:pt x="79" y="32"/>
                  </a:lnTo>
                  <a:lnTo>
                    <a:pt x="79" y="40"/>
                  </a:lnTo>
                  <a:lnTo>
                    <a:pt x="79" y="56"/>
                  </a:lnTo>
                  <a:lnTo>
                    <a:pt x="79" y="64"/>
                  </a:lnTo>
                  <a:lnTo>
                    <a:pt x="71" y="80"/>
                  </a:lnTo>
                  <a:lnTo>
                    <a:pt x="71" y="96"/>
                  </a:lnTo>
                  <a:lnTo>
                    <a:pt x="71" y="104"/>
                  </a:lnTo>
                  <a:lnTo>
                    <a:pt x="71" y="112"/>
                  </a:lnTo>
                  <a:lnTo>
                    <a:pt x="79" y="112"/>
                  </a:lnTo>
                  <a:lnTo>
                    <a:pt x="87" y="104"/>
                  </a:lnTo>
                  <a:lnTo>
                    <a:pt x="95" y="96"/>
                  </a:lnTo>
                  <a:lnTo>
                    <a:pt x="110" y="96"/>
                  </a:lnTo>
                  <a:lnTo>
                    <a:pt x="118" y="88"/>
                  </a:lnTo>
                  <a:lnTo>
                    <a:pt x="118" y="96"/>
                  </a:lnTo>
                  <a:lnTo>
                    <a:pt x="110" y="104"/>
                  </a:lnTo>
                  <a:lnTo>
                    <a:pt x="95" y="112"/>
                  </a:lnTo>
                  <a:lnTo>
                    <a:pt x="79" y="128"/>
                  </a:lnTo>
                  <a:lnTo>
                    <a:pt x="71" y="136"/>
                  </a:lnTo>
                  <a:lnTo>
                    <a:pt x="63" y="144"/>
                  </a:lnTo>
                  <a:lnTo>
                    <a:pt x="63" y="152"/>
                  </a:lnTo>
                  <a:lnTo>
                    <a:pt x="55" y="16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58" name="组合 63"/>
          <p:cNvGrpSpPr>
            <a:grpSpLocks/>
          </p:cNvGrpSpPr>
          <p:nvPr/>
        </p:nvGrpSpPr>
        <p:grpSpPr bwMode="auto">
          <a:xfrm>
            <a:off x="1481138" y="3546475"/>
            <a:ext cx="101600" cy="358775"/>
            <a:chOff x="7139990" y="2452122"/>
            <a:chExt cx="100693" cy="358775"/>
          </a:xfrm>
        </p:grpSpPr>
        <p:sp>
          <p:nvSpPr>
            <p:cNvPr id="69670" name="Freeform 98"/>
            <p:cNvSpPr>
              <a:spLocks/>
            </p:cNvSpPr>
            <p:nvPr/>
          </p:nvSpPr>
          <p:spPr bwMode="auto">
            <a:xfrm>
              <a:off x="7170198" y="2452122"/>
              <a:ext cx="50346" cy="60214"/>
            </a:xfrm>
            <a:custGeom>
              <a:avLst/>
              <a:gdLst>
                <a:gd name="T0" fmla="*/ 0 w 40"/>
                <a:gd name="T1" fmla="*/ 2147483647 h 48"/>
                <a:gd name="T2" fmla="*/ 0 w 40"/>
                <a:gd name="T3" fmla="*/ 0 h 48"/>
                <a:gd name="T4" fmla="*/ 2147483647 w 40"/>
                <a:gd name="T5" fmla="*/ 0 h 48"/>
                <a:gd name="T6" fmla="*/ 2147483647 w 40"/>
                <a:gd name="T7" fmla="*/ 0 h 48"/>
                <a:gd name="T8" fmla="*/ 2147483647 w 40"/>
                <a:gd name="T9" fmla="*/ 2147483647 h 48"/>
                <a:gd name="T10" fmla="*/ 2147483647 w 40"/>
                <a:gd name="T11" fmla="*/ 2147483647 h 48"/>
                <a:gd name="T12" fmla="*/ 2147483647 w 40"/>
                <a:gd name="T13" fmla="*/ 2147483647 h 48"/>
                <a:gd name="T14" fmla="*/ 2147483647 w 40"/>
                <a:gd name="T15" fmla="*/ 2147483647 h 48"/>
                <a:gd name="T16" fmla="*/ 2147483647 w 40"/>
                <a:gd name="T17" fmla="*/ 2147483647 h 48"/>
                <a:gd name="T18" fmla="*/ 2147483647 w 40"/>
                <a:gd name="T19" fmla="*/ 2147483647 h 48"/>
                <a:gd name="T20" fmla="*/ 2147483647 w 40"/>
                <a:gd name="T21" fmla="*/ 2147483647 h 48"/>
                <a:gd name="T22" fmla="*/ 2147483647 w 40"/>
                <a:gd name="T23" fmla="*/ 2147483647 h 48"/>
                <a:gd name="T24" fmla="*/ 2147483647 w 40"/>
                <a:gd name="T25" fmla="*/ 2147483647 h 48"/>
                <a:gd name="T26" fmla="*/ 2147483647 w 40"/>
                <a:gd name="T27" fmla="*/ 2147483647 h 48"/>
                <a:gd name="T28" fmla="*/ 2147483647 w 40"/>
                <a:gd name="T29" fmla="*/ 2147483647 h 48"/>
                <a:gd name="T30" fmla="*/ 2147483647 w 40"/>
                <a:gd name="T31" fmla="*/ 2147483647 h 48"/>
                <a:gd name="T32" fmla="*/ 0 w 40"/>
                <a:gd name="T33" fmla="*/ 2147483647 h 48"/>
                <a:gd name="T34" fmla="*/ 0 w 40"/>
                <a:gd name="T35" fmla="*/ 2147483647 h 48"/>
                <a:gd name="T36" fmla="*/ 0 w 40"/>
                <a:gd name="T37" fmla="*/ 2147483647 h 48"/>
                <a:gd name="T38" fmla="*/ 0 w 40"/>
                <a:gd name="T39" fmla="*/ 2147483647 h 48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40"/>
                <a:gd name="T61" fmla="*/ 0 h 48"/>
                <a:gd name="T62" fmla="*/ 40 w 40"/>
                <a:gd name="T63" fmla="*/ 48 h 48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40" h="48">
                  <a:moveTo>
                    <a:pt x="0" y="8"/>
                  </a:move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40" y="16"/>
                  </a:lnTo>
                  <a:lnTo>
                    <a:pt x="40" y="24"/>
                  </a:lnTo>
                  <a:lnTo>
                    <a:pt x="40" y="32"/>
                  </a:lnTo>
                  <a:lnTo>
                    <a:pt x="40" y="40"/>
                  </a:lnTo>
                  <a:lnTo>
                    <a:pt x="40" y="48"/>
                  </a:lnTo>
                  <a:lnTo>
                    <a:pt x="32" y="48"/>
                  </a:lnTo>
                  <a:lnTo>
                    <a:pt x="24" y="40"/>
                  </a:lnTo>
                  <a:lnTo>
                    <a:pt x="16" y="32"/>
                  </a:lnTo>
                  <a:lnTo>
                    <a:pt x="8" y="16"/>
                  </a:lnTo>
                  <a:lnTo>
                    <a:pt x="0" y="16"/>
                  </a:lnTo>
                  <a:lnTo>
                    <a:pt x="0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1" name="Freeform 99"/>
            <p:cNvSpPr>
              <a:spLocks/>
            </p:cNvSpPr>
            <p:nvPr/>
          </p:nvSpPr>
          <p:spPr bwMode="auto">
            <a:xfrm>
              <a:off x="7139990" y="2571296"/>
              <a:ext cx="50346" cy="60214"/>
            </a:xfrm>
            <a:custGeom>
              <a:avLst/>
              <a:gdLst>
                <a:gd name="T0" fmla="*/ 2147483647 w 40"/>
                <a:gd name="T1" fmla="*/ 2147483647 h 48"/>
                <a:gd name="T2" fmla="*/ 2147483647 w 40"/>
                <a:gd name="T3" fmla="*/ 2147483647 h 48"/>
                <a:gd name="T4" fmla="*/ 2147483647 w 40"/>
                <a:gd name="T5" fmla="*/ 2147483647 h 48"/>
                <a:gd name="T6" fmla="*/ 2147483647 w 40"/>
                <a:gd name="T7" fmla="*/ 2147483647 h 48"/>
                <a:gd name="T8" fmla="*/ 2147483647 w 40"/>
                <a:gd name="T9" fmla="*/ 2147483647 h 48"/>
                <a:gd name="T10" fmla="*/ 2147483647 w 40"/>
                <a:gd name="T11" fmla="*/ 2147483647 h 48"/>
                <a:gd name="T12" fmla="*/ 2147483647 w 40"/>
                <a:gd name="T13" fmla="*/ 2147483647 h 48"/>
                <a:gd name="T14" fmla="*/ 2147483647 w 40"/>
                <a:gd name="T15" fmla="*/ 2147483647 h 48"/>
                <a:gd name="T16" fmla="*/ 0 w 40"/>
                <a:gd name="T17" fmla="*/ 2147483647 h 48"/>
                <a:gd name="T18" fmla="*/ 0 w 40"/>
                <a:gd name="T19" fmla="*/ 2147483647 h 48"/>
                <a:gd name="T20" fmla="*/ 0 w 40"/>
                <a:gd name="T21" fmla="*/ 0 h 48"/>
                <a:gd name="T22" fmla="*/ 0 w 40"/>
                <a:gd name="T23" fmla="*/ 0 h 48"/>
                <a:gd name="T24" fmla="*/ 0 w 40"/>
                <a:gd name="T25" fmla="*/ 0 h 48"/>
                <a:gd name="T26" fmla="*/ 2147483647 w 40"/>
                <a:gd name="T27" fmla="*/ 0 h 48"/>
                <a:gd name="T28" fmla="*/ 2147483647 w 40"/>
                <a:gd name="T29" fmla="*/ 0 h 48"/>
                <a:gd name="T30" fmla="*/ 2147483647 w 40"/>
                <a:gd name="T31" fmla="*/ 2147483647 h 48"/>
                <a:gd name="T32" fmla="*/ 2147483647 w 40"/>
                <a:gd name="T33" fmla="*/ 2147483647 h 48"/>
                <a:gd name="T34" fmla="*/ 2147483647 w 40"/>
                <a:gd name="T35" fmla="*/ 2147483647 h 48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40"/>
                <a:gd name="T55" fmla="*/ 0 h 48"/>
                <a:gd name="T56" fmla="*/ 40 w 40"/>
                <a:gd name="T57" fmla="*/ 48 h 48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40" h="48">
                  <a:moveTo>
                    <a:pt x="32" y="16"/>
                  </a:moveTo>
                  <a:lnTo>
                    <a:pt x="40" y="24"/>
                  </a:lnTo>
                  <a:lnTo>
                    <a:pt x="40" y="32"/>
                  </a:lnTo>
                  <a:lnTo>
                    <a:pt x="40" y="40"/>
                  </a:lnTo>
                  <a:lnTo>
                    <a:pt x="32" y="48"/>
                  </a:lnTo>
                  <a:lnTo>
                    <a:pt x="32" y="40"/>
                  </a:lnTo>
                  <a:lnTo>
                    <a:pt x="24" y="40"/>
                  </a:lnTo>
                  <a:lnTo>
                    <a:pt x="16" y="32"/>
                  </a:lnTo>
                  <a:lnTo>
                    <a:pt x="0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32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2" name="Freeform 100"/>
            <p:cNvSpPr>
              <a:spLocks/>
            </p:cNvSpPr>
            <p:nvPr/>
          </p:nvSpPr>
          <p:spPr bwMode="auto">
            <a:xfrm>
              <a:off x="7139990" y="2591367"/>
              <a:ext cx="100693" cy="219530"/>
            </a:xfrm>
            <a:custGeom>
              <a:avLst/>
              <a:gdLst>
                <a:gd name="T0" fmla="*/ 2147483647 w 80"/>
                <a:gd name="T1" fmla="*/ 2147483647 h 175"/>
                <a:gd name="T2" fmla="*/ 2147483647 w 80"/>
                <a:gd name="T3" fmla="*/ 2147483647 h 175"/>
                <a:gd name="T4" fmla="*/ 2147483647 w 80"/>
                <a:gd name="T5" fmla="*/ 2147483647 h 175"/>
                <a:gd name="T6" fmla="*/ 2147483647 w 80"/>
                <a:gd name="T7" fmla="*/ 2147483647 h 175"/>
                <a:gd name="T8" fmla="*/ 2147483647 w 80"/>
                <a:gd name="T9" fmla="*/ 2147483647 h 175"/>
                <a:gd name="T10" fmla="*/ 2147483647 w 80"/>
                <a:gd name="T11" fmla="*/ 2147483647 h 175"/>
                <a:gd name="T12" fmla="*/ 2147483647 w 80"/>
                <a:gd name="T13" fmla="*/ 2147483647 h 175"/>
                <a:gd name="T14" fmla="*/ 2147483647 w 80"/>
                <a:gd name="T15" fmla="*/ 2147483647 h 175"/>
                <a:gd name="T16" fmla="*/ 2147483647 w 80"/>
                <a:gd name="T17" fmla="*/ 2147483647 h 175"/>
                <a:gd name="T18" fmla="*/ 0 w 80"/>
                <a:gd name="T19" fmla="*/ 2147483647 h 175"/>
                <a:gd name="T20" fmla="*/ 0 w 80"/>
                <a:gd name="T21" fmla="*/ 2147483647 h 175"/>
                <a:gd name="T22" fmla="*/ 0 w 80"/>
                <a:gd name="T23" fmla="*/ 2147483647 h 175"/>
                <a:gd name="T24" fmla="*/ 2147483647 w 80"/>
                <a:gd name="T25" fmla="*/ 2147483647 h 175"/>
                <a:gd name="T26" fmla="*/ 2147483647 w 80"/>
                <a:gd name="T27" fmla="*/ 2147483647 h 175"/>
                <a:gd name="T28" fmla="*/ 2147483647 w 80"/>
                <a:gd name="T29" fmla="*/ 2147483647 h 175"/>
                <a:gd name="T30" fmla="*/ 2147483647 w 80"/>
                <a:gd name="T31" fmla="*/ 2147483647 h 175"/>
                <a:gd name="T32" fmla="*/ 2147483647 w 80"/>
                <a:gd name="T33" fmla="*/ 2147483647 h 175"/>
                <a:gd name="T34" fmla="*/ 2147483647 w 80"/>
                <a:gd name="T35" fmla="*/ 2147483647 h 175"/>
                <a:gd name="T36" fmla="*/ 2147483647 w 80"/>
                <a:gd name="T37" fmla="*/ 2147483647 h 175"/>
                <a:gd name="T38" fmla="*/ 2147483647 w 80"/>
                <a:gd name="T39" fmla="*/ 2147483647 h 175"/>
                <a:gd name="T40" fmla="*/ 2147483647 w 80"/>
                <a:gd name="T41" fmla="*/ 2147483647 h 175"/>
                <a:gd name="T42" fmla="*/ 2147483647 w 80"/>
                <a:gd name="T43" fmla="*/ 2147483647 h 175"/>
                <a:gd name="T44" fmla="*/ 2147483647 w 80"/>
                <a:gd name="T45" fmla="*/ 2147483647 h 175"/>
                <a:gd name="T46" fmla="*/ 2147483647 w 80"/>
                <a:gd name="T47" fmla="*/ 2147483647 h 175"/>
                <a:gd name="T48" fmla="*/ 2147483647 w 80"/>
                <a:gd name="T49" fmla="*/ 0 h 175"/>
                <a:gd name="T50" fmla="*/ 2147483647 w 80"/>
                <a:gd name="T51" fmla="*/ 0 h 175"/>
                <a:gd name="T52" fmla="*/ 2147483647 w 80"/>
                <a:gd name="T53" fmla="*/ 2147483647 h 175"/>
                <a:gd name="T54" fmla="*/ 2147483647 w 80"/>
                <a:gd name="T55" fmla="*/ 2147483647 h 175"/>
                <a:gd name="T56" fmla="*/ 2147483647 w 80"/>
                <a:gd name="T57" fmla="*/ 2147483647 h 175"/>
                <a:gd name="T58" fmla="*/ 2147483647 w 80"/>
                <a:gd name="T59" fmla="*/ 2147483647 h 175"/>
                <a:gd name="T60" fmla="*/ 2147483647 w 80"/>
                <a:gd name="T61" fmla="*/ 2147483647 h 175"/>
                <a:gd name="T62" fmla="*/ 2147483647 w 80"/>
                <a:gd name="T63" fmla="*/ 2147483647 h 175"/>
                <a:gd name="T64" fmla="*/ 2147483647 w 80"/>
                <a:gd name="T65" fmla="*/ 2147483647 h 175"/>
                <a:gd name="T66" fmla="*/ 2147483647 w 80"/>
                <a:gd name="T67" fmla="*/ 2147483647 h 175"/>
                <a:gd name="T68" fmla="*/ 2147483647 w 80"/>
                <a:gd name="T69" fmla="*/ 2147483647 h 175"/>
                <a:gd name="T70" fmla="*/ 2147483647 w 80"/>
                <a:gd name="T71" fmla="*/ 2147483647 h 175"/>
                <a:gd name="T72" fmla="*/ 2147483647 w 80"/>
                <a:gd name="T73" fmla="*/ 2147483647 h 175"/>
                <a:gd name="T74" fmla="*/ 2147483647 w 80"/>
                <a:gd name="T75" fmla="*/ 2147483647 h 175"/>
                <a:gd name="T76" fmla="*/ 2147483647 w 80"/>
                <a:gd name="T77" fmla="*/ 2147483647 h 175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w 80"/>
                <a:gd name="T118" fmla="*/ 0 h 175"/>
                <a:gd name="T119" fmla="*/ 80 w 80"/>
                <a:gd name="T120" fmla="*/ 175 h 175"/>
              </a:gdLst>
              <a:ahLst/>
              <a:cxnLst>
                <a:cxn ang="T78">
                  <a:pos x="T0" y="T1"/>
                </a:cxn>
                <a:cxn ang="T79">
                  <a:pos x="T2" y="T3"/>
                </a:cxn>
                <a:cxn ang="T80">
                  <a:pos x="T4" y="T5"/>
                </a:cxn>
                <a:cxn ang="T81">
                  <a:pos x="T6" y="T7"/>
                </a:cxn>
                <a:cxn ang="T82">
                  <a:pos x="T8" y="T9"/>
                </a:cxn>
                <a:cxn ang="T83">
                  <a:pos x="T10" y="T11"/>
                </a:cxn>
                <a:cxn ang="T84">
                  <a:pos x="T12" y="T13"/>
                </a:cxn>
                <a:cxn ang="T85">
                  <a:pos x="T14" y="T15"/>
                </a:cxn>
                <a:cxn ang="T86">
                  <a:pos x="T16" y="T17"/>
                </a:cxn>
                <a:cxn ang="T87">
                  <a:pos x="T18" y="T19"/>
                </a:cxn>
                <a:cxn ang="T88">
                  <a:pos x="T20" y="T21"/>
                </a:cxn>
                <a:cxn ang="T89">
                  <a:pos x="T22" y="T23"/>
                </a:cxn>
                <a:cxn ang="T90">
                  <a:pos x="T24" y="T25"/>
                </a:cxn>
                <a:cxn ang="T91">
                  <a:pos x="T26" y="T27"/>
                </a:cxn>
                <a:cxn ang="T92">
                  <a:pos x="T28" y="T29"/>
                </a:cxn>
                <a:cxn ang="T93">
                  <a:pos x="T30" y="T31"/>
                </a:cxn>
                <a:cxn ang="T94">
                  <a:pos x="T32" y="T33"/>
                </a:cxn>
                <a:cxn ang="T95">
                  <a:pos x="T34" y="T35"/>
                </a:cxn>
                <a:cxn ang="T96">
                  <a:pos x="T36" y="T37"/>
                </a:cxn>
                <a:cxn ang="T97">
                  <a:pos x="T38" y="T39"/>
                </a:cxn>
                <a:cxn ang="T98">
                  <a:pos x="T40" y="T41"/>
                </a:cxn>
                <a:cxn ang="T99">
                  <a:pos x="T42" y="T43"/>
                </a:cxn>
                <a:cxn ang="T100">
                  <a:pos x="T44" y="T45"/>
                </a:cxn>
                <a:cxn ang="T101">
                  <a:pos x="T46" y="T47"/>
                </a:cxn>
                <a:cxn ang="T102">
                  <a:pos x="T48" y="T49"/>
                </a:cxn>
                <a:cxn ang="T103">
                  <a:pos x="T50" y="T51"/>
                </a:cxn>
                <a:cxn ang="T104">
                  <a:pos x="T52" y="T53"/>
                </a:cxn>
                <a:cxn ang="T105">
                  <a:pos x="T54" y="T55"/>
                </a:cxn>
                <a:cxn ang="T106">
                  <a:pos x="T56" y="T57"/>
                </a:cxn>
                <a:cxn ang="T107">
                  <a:pos x="T58" y="T59"/>
                </a:cxn>
                <a:cxn ang="T108">
                  <a:pos x="T60" y="T61"/>
                </a:cxn>
                <a:cxn ang="T109">
                  <a:pos x="T62" y="T63"/>
                </a:cxn>
                <a:cxn ang="T110">
                  <a:pos x="T64" y="T65"/>
                </a:cxn>
                <a:cxn ang="T111">
                  <a:pos x="T66" y="T67"/>
                </a:cxn>
                <a:cxn ang="T112">
                  <a:pos x="T68" y="T69"/>
                </a:cxn>
                <a:cxn ang="T113">
                  <a:pos x="T70" y="T71"/>
                </a:cxn>
                <a:cxn ang="T114">
                  <a:pos x="T72" y="T73"/>
                </a:cxn>
                <a:cxn ang="T115">
                  <a:pos x="T74" y="T75"/>
                </a:cxn>
                <a:cxn ang="T116">
                  <a:pos x="T76" y="T77"/>
                </a:cxn>
              </a:cxnLst>
              <a:rect l="T117" t="T118" r="T119" b="T120"/>
              <a:pathLst>
                <a:path w="80" h="175">
                  <a:moveTo>
                    <a:pt x="32" y="159"/>
                  </a:moveTo>
                  <a:lnTo>
                    <a:pt x="32" y="167"/>
                  </a:lnTo>
                  <a:lnTo>
                    <a:pt x="24" y="167"/>
                  </a:lnTo>
                  <a:lnTo>
                    <a:pt x="24" y="175"/>
                  </a:lnTo>
                  <a:lnTo>
                    <a:pt x="16" y="175"/>
                  </a:lnTo>
                  <a:lnTo>
                    <a:pt x="8" y="167"/>
                  </a:lnTo>
                  <a:lnTo>
                    <a:pt x="8" y="159"/>
                  </a:lnTo>
                  <a:lnTo>
                    <a:pt x="0" y="143"/>
                  </a:lnTo>
                  <a:lnTo>
                    <a:pt x="0" y="135"/>
                  </a:lnTo>
                  <a:lnTo>
                    <a:pt x="8" y="127"/>
                  </a:lnTo>
                  <a:lnTo>
                    <a:pt x="16" y="127"/>
                  </a:lnTo>
                  <a:lnTo>
                    <a:pt x="16" y="119"/>
                  </a:lnTo>
                  <a:lnTo>
                    <a:pt x="24" y="104"/>
                  </a:lnTo>
                  <a:lnTo>
                    <a:pt x="32" y="88"/>
                  </a:lnTo>
                  <a:lnTo>
                    <a:pt x="48" y="64"/>
                  </a:lnTo>
                  <a:lnTo>
                    <a:pt x="56" y="32"/>
                  </a:lnTo>
                  <a:lnTo>
                    <a:pt x="64" y="24"/>
                  </a:lnTo>
                  <a:lnTo>
                    <a:pt x="64" y="16"/>
                  </a:lnTo>
                  <a:lnTo>
                    <a:pt x="72" y="8"/>
                  </a:lnTo>
                  <a:lnTo>
                    <a:pt x="72" y="0"/>
                  </a:lnTo>
                  <a:lnTo>
                    <a:pt x="80" y="0"/>
                  </a:lnTo>
                  <a:lnTo>
                    <a:pt x="80" y="8"/>
                  </a:lnTo>
                  <a:lnTo>
                    <a:pt x="72" y="16"/>
                  </a:lnTo>
                  <a:lnTo>
                    <a:pt x="72" y="24"/>
                  </a:lnTo>
                  <a:lnTo>
                    <a:pt x="72" y="32"/>
                  </a:lnTo>
                  <a:lnTo>
                    <a:pt x="64" y="48"/>
                  </a:lnTo>
                  <a:lnTo>
                    <a:pt x="64" y="56"/>
                  </a:lnTo>
                  <a:lnTo>
                    <a:pt x="56" y="72"/>
                  </a:lnTo>
                  <a:lnTo>
                    <a:pt x="48" y="104"/>
                  </a:lnTo>
                  <a:lnTo>
                    <a:pt x="40" y="127"/>
                  </a:lnTo>
                  <a:lnTo>
                    <a:pt x="32" y="151"/>
                  </a:lnTo>
                  <a:lnTo>
                    <a:pt x="32" y="159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59" name="组合 69"/>
          <p:cNvGrpSpPr>
            <a:grpSpLocks/>
          </p:cNvGrpSpPr>
          <p:nvPr/>
        </p:nvGrpSpPr>
        <p:grpSpPr bwMode="auto">
          <a:xfrm>
            <a:off x="1408113" y="4795838"/>
            <a:ext cx="174625" cy="320675"/>
            <a:chOff x="4587523" y="4870802"/>
            <a:chExt cx="147960" cy="280283"/>
          </a:xfrm>
        </p:grpSpPr>
        <p:sp>
          <p:nvSpPr>
            <p:cNvPr id="69668" name="Freeform 144"/>
            <p:cNvSpPr>
              <a:spLocks/>
            </p:cNvSpPr>
            <p:nvPr/>
          </p:nvSpPr>
          <p:spPr bwMode="auto">
            <a:xfrm>
              <a:off x="4656488" y="4870802"/>
              <a:ext cx="50156" cy="40040"/>
            </a:xfrm>
            <a:custGeom>
              <a:avLst/>
              <a:gdLst>
                <a:gd name="T0" fmla="*/ 2147483647 w 40"/>
                <a:gd name="T1" fmla="*/ 2147483647 h 32"/>
                <a:gd name="T2" fmla="*/ 2147483647 w 40"/>
                <a:gd name="T3" fmla="*/ 2147483647 h 32"/>
                <a:gd name="T4" fmla="*/ 2147483647 w 40"/>
                <a:gd name="T5" fmla="*/ 2147483647 h 32"/>
                <a:gd name="T6" fmla="*/ 2147483647 w 40"/>
                <a:gd name="T7" fmla="*/ 2147483647 h 32"/>
                <a:gd name="T8" fmla="*/ 2147483647 w 40"/>
                <a:gd name="T9" fmla="*/ 2147483647 h 32"/>
                <a:gd name="T10" fmla="*/ 2147483647 w 40"/>
                <a:gd name="T11" fmla="*/ 2147483647 h 32"/>
                <a:gd name="T12" fmla="*/ 2147483647 w 40"/>
                <a:gd name="T13" fmla="*/ 2147483647 h 32"/>
                <a:gd name="T14" fmla="*/ 2147483647 w 40"/>
                <a:gd name="T15" fmla="*/ 2147483647 h 32"/>
                <a:gd name="T16" fmla="*/ 2147483647 w 40"/>
                <a:gd name="T17" fmla="*/ 2147483647 h 32"/>
                <a:gd name="T18" fmla="*/ 0 w 40"/>
                <a:gd name="T19" fmla="*/ 2147483647 h 32"/>
                <a:gd name="T20" fmla="*/ 0 w 40"/>
                <a:gd name="T21" fmla="*/ 0 h 32"/>
                <a:gd name="T22" fmla="*/ 2147483647 w 40"/>
                <a:gd name="T23" fmla="*/ 0 h 32"/>
                <a:gd name="T24" fmla="*/ 2147483647 w 40"/>
                <a:gd name="T25" fmla="*/ 0 h 32"/>
                <a:gd name="T26" fmla="*/ 2147483647 w 40"/>
                <a:gd name="T27" fmla="*/ 2147483647 h 32"/>
                <a:gd name="T28" fmla="*/ 2147483647 w 40"/>
                <a:gd name="T29" fmla="*/ 2147483647 h 32"/>
                <a:gd name="T30" fmla="*/ 2147483647 w 40"/>
                <a:gd name="T31" fmla="*/ 2147483647 h 32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40"/>
                <a:gd name="T49" fmla="*/ 0 h 32"/>
                <a:gd name="T50" fmla="*/ 40 w 40"/>
                <a:gd name="T51" fmla="*/ 32 h 32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40" h="32">
                  <a:moveTo>
                    <a:pt x="40" y="16"/>
                  </a:moveTo>
                  <a:lnTo>
                    <a:pt x="40" y="24"/>
                  </a:lnTo>
                  <a:lnTo>
                    <a:pt x="40" y="32"/>
                  </a:lnTo>
                  <a:lnTo>
                    <a:pt x="32" y="32"/>
                  </a:lnTo>
                  <a:lnTo>
                    <a:pt x="24" y="32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8" y="8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24" y="0"/>
                  </a:lnTo>
                  <a:lnTo>
                    <a:pt x="32" y="8"/>
                  </a:lnTo>
                  <a:lnTo>
                    <a:pt x="4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69" name="Freeform 146"/>
            <p:cNvSpPr>
              <a:spLocks/>
            </p:cNvSpPr>
            <p:nvPr/>
          </p:nvSpPr>
          <p:spPr bwMode="auto">
            <a:xfrm>
              <a:off x="4587523" y="4950883"/>
              <a:ext cx="147960" cy="200202"/>
            </a:xfrm>
            <a:custGeom>
              <a:avLst/>
              <a:gdLst>
                <a:gd name="T0" fmla="*/ 2147483647 w 118"/>
                <a:gd name="T1" fmla="*/ 2147483647 h 160"/>
                <a:gd name="T2" fmla="*/ 2147483647 w 118"/>
                <a:gd name="T3" fmla="*/ 2147483647 h 160"/>
                <a:gd name="T4" fmla="*/ 2147483647 w 118"/>
                <a:gd name="T5" fmla="*/ 2147483647 h 160"/>
                <a:gd name="T6" fmla="*/ 2147483647 w 118"/>
                <a:gd name="T7" fmla="*/ 2147483647 h 160"/>
                <a:gd name="T8" fmla="*/ 2147483647 w 118"/>
                <a:gd name="T9" fmla="*/ 2147483647 h 160"/>
                <a:gd name="T10" fmla="*/ 2147483647 w 118"/>
                <a:gd name="T11" fmla="*/ 2147483647 h 160"/>
                <a:gd name="T12" fmla="*/ 2147483647 w 118"/>
                <a:gd name="T13" fmla="*/ 2147483647 h 160"/>
                <a:gd name="T14" fmla="*/ 2147483647 w 118"/>
                <a:gd name="T15" fmla="*/ 2147483647 h 160"/>
                <a:gd name="T16" fmla="*/ 2147483647 w 118"/>
                <a:gd name="T17" fmla="*/ 2147483647 h 160"/>
                <a:gd name="T18" fmla="*/ 2147483647 w 118"/>
                <a:gd name="T19" fmla="*/ 2147483647 h 160"/>
                <a:gd name="T20" fmla="*/ 2147483647 w 118"/>
                <a:gd name="T21" fmla="*/ 2147483647 h 160"/>
                <a:gd name="T22" fmla="*/ 2147483647 w 118"/>
                <a:gd name="T23" fmla="*/ 2147483647 h 160"/>
                <a:gd name="T24" fmla="*/ 2147483647 w 118"/>
                <a:gd name="T25" fmla="*/ 2147483647 h 160"/>
                <a:gd name="T26" fmla="*/ 2147483647 w 118"/>
                <a:gd name="T27" fmla="*/ 2147483647 h 160"/>
                <a:gd name="T28" fmla="*/ 2147483647 w 118"/>
                <a:gd name="T29" fmla="*/ 2147483647 h 160"/>
                <a:gd name="T30" fmla="*/ 2147483647 w 118"/>
                <a:gd name="T31" fmla="*/ 2147483647 h 160"/>
                <a:gd name="T32" fmla="*/ 2147483647 w 118"/>
                <a:gd name="T33" fmla="*/ 2147483647 h 160"/>
                <a:gd name="T34" fmla="*/ 2147483647 w 118"/>
                <a:gd name="T35" fmla="*/ 2147483647 h 160"/>
                <a:gd name="T36" fmla="*/ 2147483647 w 118"/>
                <a:gd name="T37" fmla="*/ 2147483647 h 160"/>
                <a:gd name="T38" fmla="*/ 2147483647 w 118"/>
                <a:gd name="T39" fmla="*/ 2147483647 h 160"/>
                <a:gd name="T40" fmla="*/ 0 w 118"/>
                <a:gd name="T41" fmla="*/ 2147483647 h 160"/>
                <a:gd name="T42" fmla="*/ 0 w 118"/>
                <a:gd name="T43" fmla="*/ 2147483647 h 160"/>
                <a:gd name="T44" fmla="*/ 2147483647 w 118"/>
                <a:gd name="T45" fmla="*/ 2147483647 h 160"/>
                <a:gd name="T46" fmla="*/ 2147483647 w 118"/>
                <a:gd name="T47" fmla="*/ 2147483647 h 160"/>
                <a:gd name="T48" fmla="*/ 2147483647 w 118"/>
                <a:gd name="T49" fmla="*/ 2147483647 h 160"/>
                <a:gd name="T50" fmla="*/ 2147483647 w 118"/>
                <a:gd name="T51" fmla="*/ 2147483647 h 160"/>
                <a:gd name="T52" fmla="*/ 2147483647 w 118"/>
                <a:gd name="T53" fmla="*/ 0 h 160"/>
                <a:gd name="T54" fmla="*/ 2147483647 w 118"/>
                <a:gd name="T55" fmla="*/ 0 h 160"/>
                <a:gd name="T56" fmla="*/ 2147483647 w 118"/>
                <a:gd name="T57" fmla="*/ 2147483647 h 160"/>
                <a:gd name="T58" fmla="*/ 2147483647 w 118"/>
                <a:gd name="T59" fmla="*/ 2147483647 h 160"/>
                <a:gd name="T60" fmla="*/ 2147483647 w 118"/>
                <a:gd name="T61" fmla="*/ 2147483647 h 160"/>
                <a:gd name="T62" fmla="*/ 2147483647 w 118"/>
                <a:gd name="T63" fmla="*/ 2147483647 h 160"/>
                <a:gd name="T64" fmla="*/ 2147483647 w 118"/>
                <a:gd name="T65" fmla="*/ 2147483647 h 160"/>
                <a:gd name="T66" fmla="*/ 2147483647 w 118"/>
                <a:gd name="T67" fmla="*/ 2147483647 h 160"/>
                <a:gd name="T68" fmla="*/ 2147483647 w 118"/>
                <a:gd name="T69" fmla="*/ 2147483647 h 160"/>
                <a:gd name="T70" fmla="*/ 2147483647 w 118"/>
                <a:gd name="T71" fmla="*/ 2147483647 h 160"/>
                <a:gd name="T72" fmla="*/ 2147483647 w 118"/>
                <a:gd name="T73" fmla="*/ 2147483647 h 160"/>
                <a:gd name="T74" fmla="*/ 2147483647 w 118"/>
                <a:gd name="T75" fmla="*/ 2147483647 h 160"/>
                <a:gd name="T76" fmla="*/ 2147483647 w 118"/>
                <a:gd name="T77" fmla="*/ 2147483647 h 160"/>
                <a:gd name="T78" fmla="*/ 2147483647 w 118"/>
                <a:gd name="T79" fmla="*/ 2147483647 h 160"/>
                <a:gd name="T80" fmla="*/ 2147483647 w 118"/>
                <a:gd name="T81" fmla="*/ 2147483647 h 160"/>
                <a:gd name="T82" fmla="*/ 2147483647 w 118"/>
                <a:gd name="T83" fmla="*/ 2147483647 h 160"/>
                <a:gd name="T84" fmla="*/ 2147483647 w 118"/>
                <a:gd name="T85" fmla="*/ 2147483647 h 160"/>
                <a:gd name="T86" fmla="*/ 2147483647 w 118"/>
                <a:gd name="T87" fmla="*/ 2147483647 h 160"/>
                <a:gd name="T88" fmla="*/ 2147483647 w 118"/>
                <a:gd name="T89" fmla="*/ 2147483647 h 160"/>
                <a:gd name="T90" fmla="*/ 2147483647 w 118"/>
                <a:gd name="T91" fmla="*/ 2147483647 h 160"/>
                <a:gd name="T92" fmla="*/ 2147483647 w 118"/>
                <a:gd name="T93" fmla="*/ 2147483647 h 160"/>
                <a:gd name="T94" fmla="*/ 2147483647 w 118"/>
                <a:gd name="T95" fmla="*/ 2147483647 h 160"/>
                <a:gd name="T96" fmla="*/ 2147483647 w 118"/>
                <a:gd name="T97" fmla="*/ 2147483647 h 160"/>
                <a:gd name="T98" fmla="*/ 2147483647 w 118"/>
                <a:gd name="T99" fmla="*/ 2147483647 h 160"/>
                <a:gd name="T100" fmla="*/ 2147483647 w 118"/>
                <a:gd name="T101" fmla="*/ 2147483647 h 160"/>
                <a:gd name="T102" fmla="*/ 2147483647 w 118"/>
                <a:gd name="T103" fmla="*/ 2147483647 h 160"/>
                <a:gd name="T104" fmla="*/ 2147483647 w 118"/>
                <a:gd name="T105" fmla="*/ 2147483647 h 160"/>
                <a:gd name="T106" fmla="*/ 2147483647 w 118"/>
                <a:gd name="T107" fmla="*/ 2147483647 h 160"/>
                <a:gd name="T108" fmla="*/ 2147483647 w 118"/>
                <a:gd name="T109" fmla="*/ 2147483647 h 160"/>
                <a:gd name="T110" fmla="*/ 2147483647 w 118"/>
                <a:gd name="T111" fmla="*/ 2147483647 h 160"/>
                <a:gd name="T112" fmla="*/ 2147483647 w 118"/>
                <a:gd name="T113" fmla="*/ 2147483647 h 160"/>
                <a:gd name="T114" fmla="*/ 2147483647 w 118"/>
                <a:gd name="T115" fmla="*/ 2147483647 h 160"/>
                <a:gd name="T116" fmla="*/ 2147483647 w 118"/>
                <a:gd name="T117" fmla="*/ 2147483647 h 160"/>
                <a:gd name="T118" fmla="*/ 2147483647 w 118"/>
                <a:gd name="T119" fmla="*/ 2147483647 h 160"/>
                <a:gd name="T120" fmla="*/ 2147483647 w 118"/>
                <a:gd name="T121" fmla="*/ 2147483647 h 160"/>
                <a:gd name="T122" fmla="*/ 2147483647 w 118"/>
                <a:gd name="T123" fmla="*/ 2147483647 h 160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w 118"/>
                <a:gd name="T187" fmla="*/ 0 h 160"/>
                <a:gd name="T188" fmla="*/ 118 w 118"/>
                <a:gd name="T189" fmla="*/ 160 h 160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T186" t="T187" r="T188" b="T189"/>
              <a:pathLst>
                <a:path w="118" h="160">
                  <a:moveTo>
                    <a:pt x="55" y="160"/>
                  </a:moveTo>
                  <a:lnTo>
                    <a:pt x="47" y="160"/>
                  </a:lnTo>
                  <a:lnTo>
                    <a:pt x="47" y="152"/>
                  </a:lnTo>
                  <a:lnTo>
                    <a:pt x="47" y="144"/>
                  </a:lnTo>
                  <a:lnTo>
                    <a:pt x="39" y="136"/>
                  </a:lnTo>
                  <a:lnTo>
                    <a:pt x="47" y="128"/>
                  </a:lnTo>
                  <a:lnTo>
                    <a:pt x="47" y="120"/>
                  </a:lnTo>
                  <a:lnTo>
                    <a:pt x="55" y="120"/>
                  </a:lnTo>
                  <a:lnTo>
                    <a:pt x="55" y="104"/>
                  </a:lnTo>
                  <a:lnTo>
                    <a:pt x="55" y="88"/>
                  </a:lnTo>
                  <a:lnTo>
                    <a:pt x="63" y="72"/>
                  </a:lnTo>
                  <a:lnTo>
                    <a:pt x="63" y="56"/>
                  </a:lnTo>
                  <a:lnTo>
                    <a:pt x="63" y="40"/>
                  </a:lnTo>
                  <a:lnTo>
                    <a:pt x="63" y="32"/>
                  </a:lnTo>
                  <a:lnTo>
                    <a:pt x="63" y="24"/>
                  </a:lnTo>
                  <a:lnTo>
                    <a:pt x="55" y="24"/>
                  </a:lnTo>
                  <a:lnTo>
                    <a:pt x="39" y="32"/>
                  </a:lnTo>
                  <a:lnTo>
                    <a:pt x="31" y="32"/>
                  </a:lnTo>
                  <a:lnTo>
                    <a:pt x="24" y="40"/>
                  </a:lnTo>
                  <a:lnTo>
                    <a:pt x="8" y="32"/>
                  </a:lnTo>
                  <a:lnTo>
                    <a:pt x="0" y="32"/>
                  </a:lnTo>
                  <a:lnTo>
                    <a:pt x="0" y="24"/>
                  </a:lnTo>
                  <a:lnTo>
                    <a:pt x="16" y="24"/>
                  </a:lnTo>
                  <a:lnTo>
                    <a:pt x="39" y="16"/>
                  </a:lnTo>
                  <a:lnTo>
                    <a:pt x="47" y="16"/>
                  </a:lnTo>
                  <a:lnTo>
                    <a:pt x="63" y="8"/>
                  </a:lnTo>
                  <a:lnTo>
                    <a:pt x="71" y="0"/>
                  </a:lnTo>
                  <a:lnTo>
                    <a:pt x="79" y="8"/>
                  </a:lnTo>
                  <a:lnTo>
                    <a:pt x="87" y="8"/>
                  </a:lnTo>
                  <a:lnTo>
                    <a:pt x="95" y="16"/>
                  </a:lnTo>
                  <a:lnTo>
                    <a:pt x="87" y="16"/>
                  </a:lnTo>
                  <a:lnTo>
                    <a:pt x="87" y="24"/>
                  </a:lnTo>
                  <a:lnTo>
                    <a:pt x="79" y="32"/>
                  </a:lnTo>
                  <a:lnTo>
                    <a:pt x="79" y="40"/>
                  </a:lnTo>
                  <a:lnTo>
                    <a:pt x="79" y="56"/>
                  </a:lnTo>
                  <a:lnTo>
                    <a:pt x="79" y="64"/>
                  </a:lnTo>
                  <a:lnTo>
                    <a:pt x="71" y="80"/>
                  </a:lnTo>
                  <a:lnTo>
                    <a:pt x="71" y="96"/>
                  </a:lnTo>
                  <a:lnTo>
                    <a:pt x="71" y="104"/>
                  </a:lnTo>
                  <a:lnTo>
                    <a:pt x="71" y="112"/>
                  </a:lnTo>
                  <a:lnTo>
                    <a:pt x="79" y="112"/>
                  </a:lnTo>
                  <a:lnTo>
                    <a:pt x="87" y="104"/>
                  </a:lnTo>
                  <a:lnTo>
                    <a:pt x="95" y="96"/>
                  </a:lnTo>
                  <a:lnTo>
                    <a:pt x="110" y="96"/>
                  </a:lnTo>
                  <a:lnTo>
                    <a:pt x="118" y="88"/>
                  </a:lnTo>
                  <a:lnTo>
                    <a:pt x="118" y="96"/>
                  </a:lnTo>
                  <a:lnTo>
                    <a:pt x="110" y="104"/>
                  </a:lnTo>
                  <a:lnTo>
                    <a:pt x="95" y="112"/>
                  </a:lnTo>
                  <a:lnTo>
                    <a:pt x="79" y="128"/>
                  </a:lnTo>
                  <a:lnTo>
                    <a:pt x="71" y="136"/>
                  </a:lnTo>
                  <a:lnTo>
                    <a:pt x="63" y="144"/>
                  </a:lnTo>
                  <a:lnTo>
                    <a:pt x="63" y="152"/>
                  </a:lnTo>
                  <a:lnTo>
                    <a:pt x="55" y="16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60" name="组合 79"/>
          <p:cNvGrpSpPr>
            <a:grpSpLocks/>
          </p:cNvGrpSpPr>
          <p:nvPr/>
        </p:nvGrpSpPr>
        <p:grpSpPr bwMode="auto">
          <a:xfrm>
            <a:off x="474663" y="914400"/>
            <a:ext cx="9928225" cy="523875"/>
            <a:chOff x="474663" y="914400"/>
            <a:chExt cx="9928225" cy="523875"/>
          </a:xfrm>
        </p:grpSpPr>
        <p:sp>
          <p:nvSpPr>
            <p:cNvPr id="8" name="TextBox 7"/>
            <p:cNvSpPr txBox="1"/>
            <p:nvPr/>
          </p:nvSpPr>
          <p:spPr>
            <a:xfrm>
              <a:off x="474663" y="914400"/>
              <a:ext cx="9928225" cy="523875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defRPr/>
              </a:pPr>
              <a:r>
                <a:rPr lang="en-US" altLang="zh-CN" sz="2800" b="1" dirty="0"/>
                <a:t>3. </a:t>
              </a:r>
              <a:r>
                <a:rPr lang="zh-CN" altLang="en-US" sz="2800" b="1" dirty="0"/>
                <a:t>汉字偏旁“ ”和“ ”</a:t>
              </a:r>
              <a:r>
                <a:rPr lang="en-US" altLang="zh-CN" dirty="0">
                  <a:latin typeface="+mn-ea"/>
                  <a:ea typeface="+mn-ea"/>
                </a:rPr>
                <a:t>Chinese Radicals</a:t>
              </a:r>
              <a:r>
                <a:rPr lang="zh-CN" altLang="en-US" dirty="0">
                  <a:latin typeface="+mn-ea"/>
                  <a:ea typeface="+mn-ea"/>
                </a:rPr>
                <a:t>“ ”</a:t>
              </a:r>
              <a:r>
                <a:rPr lang="en-US" altLang="zh-CN" dirty="0">
                  <a:latin typeface="+mn-ea"/>
                  <a:ea typeface="+mn-ea"/>
                </a:rPr>
                <a:t>and</a:t>
              </a:r>
              <a:r>
                <a:rPr lang="zh-CN" altLang="en-US" dirty="0">
                  <a:latin typeface="+mn-ea"/>
                  <a:ea typeface="+mn-ea"/>
                </a:rPr>
                <a:t>“ ”</a:t>
              </a:r>
              <a:endParaRPr lang="zh-CN" altLang="en-US" sz="2800" dirty="0">
                <a:latin typeface="+mn-ea"/>
                <a:ea typeface="+mn-ea"/>
              </a:endParaRPr>
            </a:p>
          </p:txBody>
        </p:sp>
        <p:grpSp>
          <p:nvGrpSpPr>
            <p:cNvPr id="13" name="组合 58"/>
            <p:cNvGrpSpPr/>
            <p:nvPr/>
          </p:nvGrpSpPr>
          <p:grpSpPr>
            <a:xfrm>
              <a:off x="3858079" y="1056645"/>
              <a:ext cx="147960" cy="280283"/>
              <a:chOff x="4587523" y="4870802"/>
              <a:chExt cx="147960" cy="280283"/>
            </a:xfrm>
            <a:solidFill>
              <a:schemeClr val="tx1"/>
            </a:solidFill>
          </p:grpSpPr>
          <p:sp>
            <p:nvSpPr>
              <p:cNvPr id="57" name="Freeform 144"/>
              <p:cNvSpPr>
                <a:spLocks/>
              </p:cNvSpPr>
              <p:nvPr/>
            </p:nvSpPr>
            <p:spPr bwMode="auto">
              <a:xfrm>
                <a:off x="4656488" y="4870802"/>
                <a:ext cx="50156" cy="40040"/>
              </a:xfrm>
              <a:custGeom>
                <a:avLst/>
                <a:gdLst>
                  <a:gd name="T0" fmla="*/ 40 w 40"/>
                  <a:gd name="T1" fmla="*/ 16 h 32"/>
                  <a:gd name="T2" fmla="*/ 40 w 40"/>
                  <a:gd name="T3" fmla="*/ 24 h 32"/>
                  <a:gd name="T4" fmla="*/ 40 w 40"/>
                  <a:gd name="T5" fmla="*/ 32 h 32"/>
                  <a:gd name="T6" fmla="*/ 32 w 40"/>
                  <a:gd name="T7" fmla="*/ 32 h 32"/>
                  <a:gd name="T8" fmla="*/ 32 w 40"/>
                  <a:gd name="T9" fmla="*/ 32 h 32"/>
                  <a:gd name="T10" fmla="*/ 24 w 40"/>
                  <a:gd name="T11" fmla="*/ 32 h 32"/>
                  <a:gd name="T12" fmla="*/ 16 w 40"/>
                  <a:gd name="T13" fmla="*/ 24 h 32"/>
                  <a:gd name="T14" fmla="*/ 8 w 40"/>
                  <a:gd name="T15" fmla="*/ 16 h 32"/>
                  <a:gd name="T16" fmla="*/ 8 w 40"/>
                  <a:gd name="T17" fmla="*/ 8 h 32"/>
                  <a:gd name="T18" fmla="*/ 0 w 40"/>
                  <a:gd name="T19" fmla="*/ 8 h 32"/>
                  <a:gd name="T20" fmla="*/ 0 w 40"/>
                  <a:gd name="T21" fmla="*/ 0 h 32"/>
                  <a:gd name="T22" fmla="*/ 8 w 40"/>
                  <a:gd name="T23" fmla="*/ 0 h 32"/>
                  <a:gd name="T24" fmla="*/ 24 w 40"/>
                  <a:gd name="T25" fmla="*/ 0 h 32"/>
                  <a:gd name="T26" fmla="*/ 32 w 40"/>
                  <a:gd name="T27" fmla="*/ 8 h 32"/>
                  <a:gd name="T28" fmla="*/ 40 w 40"/>
                  <a:gd name="T29" fmla="*/ 16 h 32"/>
                  <a:gd name="T30" fmla="*/ 40 w 40"/>
                  <a:gd name="T31" fmla="*/ 16 h 32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40"/>
                  <a:gd name="T49" fmla="*/ 0 h 32"/>
                  <a:gd name="T50" fmla="*/ 40 w 40"/>
                  <a:gd name="T51" fmla="*/ 32 h 32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40" h="32">
                    <a:moveTo>
                      <a:pt x="40" y="16"/>
                    </a:moveTo>
                    <a:lnTo>
                      <a:pt x="40" y="24"/>
                    </a:lnTo>
                    <a:lnTo>
                      <a:pt x="40" y="32"/>
                    </a:lnTo>
                    <a:lnTo>
                      <a:pt x="32" y="32"/>
                    </a:lnTo>
                    <a:lnTo>
                      <a:pt x="24" y="32"/>
                    </a:lnTo>
                    <a:lnTo>
                      <a:pt x="16" y="24"/>
                    </a:lnTo>
                    <a:lnTo>
                      <a:pt x="8" y="16"/>
                    </a:lnTo>
                    <a:lnTo>
                      <a:pt x="8" y="8"/>
                    </a:lnTo>
                    <a:lnTo>
                      <a:pt x="0" y="8"/>
                    </a:lnTo>
                    <a:lnTo>
                      <a:pt x="0" y="0"/>
                    </a:lnTo>
                    <a:lnTo>
                      <a:pt x="8" y="0"/>
                    </a:lnTo>
                    <a:lnTo>
                      <a:pt x="24" y="0"/>
                    </a:lnTo>
                    <a:lnTo>
                      <a:pt x="32" y="8"/>
                    </a:lnTo>
                    <a:lnTo>
                      <a:pt x="40" y="16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58" name="Freeform 146"/>
              <p:cNvSpPr>
                <a:spLocks/>
              </p:cNvSpPr>
              <p:nvPr/>
            </p:nvSpPr>
            <p:spPr bwMode="auto">
              <a:xfrm>
                <a:off x="4587523" y="4950883"/>
                <a:ext cx="147960" cy="200202"/>
              </a:xfrm>
              <a:custGeom>
                <a:avLst/>
                <a:gdLst>
                  <a:gd name="T0" fmla="*/ 55 w 118"/>
                  <a:gd name="T1" fmla="*/ 160 h 160"/>
                  <a:gd name="T2" fmla="*/ 47 w 118"/>
                  <a:gd name="T3" fmla="*/ 160 h 160"/>
                  <a:gd name="T4" fmla="*/ 47 w 118"/>
                  <a:gd name="T5" fmla="*/ 152 h 160"/>
                  <a:gd name="T6" fmla="*/ 47 w 118"/>
                  <a:gd name="T7" fmla="*/ 144 h 160"/>
                  <a:gd name="T8" fmla="*/ 39 w 118"/>
                  <a:gd name="T9" fmla="*/ 136 h 160"/>
                  <a:gd name="T10" fmla="*/ 47 w 118"/>
                  <a:gd name="T11" fmla="*/ 128 h 160"/>
                  <a:gd name="T12" fmla="*/ 47 w 118"/>
                  <a:gd name="T13" fmla="*/ 120 h 160"/>
                  <a:gd name="T14" fmla="*/ 55 w 118"/>
                  <a:gd name="T15" fmla="*/ 120 h 160"/>
                  <a:gd name="T16" fmla="*/ 55 w 118"/>
                  <a:gd name="T17" fmla="*/ 104 h 160"/>
                  <a:gd name="T18" fmla="*/ 55 w 118"/>
                  <a:gd name="T19" fmla="*/ 88 h 160"/>
                  <a:gd name="T20" fmla="*/ 63 w 118"/>
                  <a:gd name="T21" fmla="*/ 72 h 160"/>
                  <a:gd name="T22" fmla="*/ 63 w 118"/>
                  <a:gd name="T23" fmla="*/ 56 h 160"/>
                  <a:gd name="T24" fmla="*/ 63 w 118"/>
                  <a:gd name="T25" fmla="*/ 40 h 160"/>
                  <a:gd name="T26" fmla="*/ 63 w 118"/>
                  <a:gd name="T27" fmla="*/ 32 h 160"/>
                  <a:gd name="T28" fmla="*/ 63 w 118"/>
                  <a:gd name="T29" fmla="*/ 24 h 160"/>
                  <a:gd name="T30" fmla="*/ 55 w 118"/>
                  <a:gd name="T31" fmla="*/ 24 h 160"/>
                  <a:gd name="T32" fmla="*/ 39 w 118"/>
                  <a:gd name="T33" fmla="*/ 32 h 160"/>
                  <a:gd name="T34" fmla="*/ 31 w 118"/>
                  <a:gd name="T35" fmla="*/ 32 h 160"/>
                  <a:gd name="T36" fmla="*/ 24 w 118"/>
                  <a:gd name="T37" fmla="*/ 40 h 160"/>
                  <a:gd name="T38" fmla="*/ 8 w 118"/>
                  <a:gd name="T39" fmla="*/ 32 h 160"/>
                  <a:gd name="T40" fmla="*/ 0 w 118"/>
                  <a:gd name="T41" fmla="*/ 32 h 160"/>
                  <a:gd name="T42" fmla="*/ 0 w 118"/>
                  <a:gd name="T43" fmla="*/ 24 h 160"/>
                  <a:gd name="T44" fmla="*/ 16 w 118"/>
                  <a:gd name="T45" fmla="*/ 24 h 160"/>
                  <a:gd name="T46" fmla="*/ 39 w 118"/>
                  <a:gd name="T47" fmla="*/ 16 h 160"/>
                  <a:gd name="T48" fmla="*/ 47 w 118"/>
                  <a:gd name="T49" fmla="*/ 16 h 160"/>
                  <a:gd name="T50" fmla="*/ 63 w 118"/>
                  <a:gd name="T51" fmla="*/ 8 h 160"/>
                  <a:gd name="T52" fmla="*/ 71 w 118"/>
                  <a:gd name="T53" fmla="*/ 0 h 160"/>
                  <a:gd name="T54" fmla="*/ 71 w 118"/>
                  <a:gd name="T55" fmla="*/ 0 h 160"/>
                  <a:gd name="T56" fmla="*/ 79 w 118"/>
                  <a:gd name="T57" fmla="*/ 8 h 160"/>
                  <a:gd name="T58" fmla="*/ 87 w 118"/>
                  <a:gd name="T59" fmla="*/ 8 h 160"/>
                  <a:gd name="T60" fmla="*/ 95 w 118"/>
                  <a:gd name="T61" fmla="*/ 16 h 160"/>
                  <a:gd name="T62" fmla="*/ 87 w 118"/>
                  <a:gd name="T63" fmla="*/ 16 h 160"/>
                  <a:gd name="T64" fmla="*/ 87 w 118"/>
                  <a:gd name="T65" fmla="*/ 24 h 160"/>
                  <a:gd name="T66" fmla="*/ 79 w 118"/>
                  <a:gd name="T67" fmla="*/ 32 h 160"/>
                  <a:gd name="T68" fmla="*/ 79 w 118"/>
                  <a:gd name="T69" fmla="*/ 40 h 160"/>
                  <a:gd name="T70" fmla="*/ 79 w 118"/>
                  <a:gd name="T71" fmla="*/ 56 h 160"/>
                  <a:gd name="T72" fmla="*/ 79 w 118"/>
                  <a:gd name="T73" fmla="*/ 64 h 160"/>
                  <a:gd name="T74" fmla="*/ 71 w 118"/>
                  <a:gd name="T75" fmla="*/ 80 h 160"/>
                  <a:gd name="T76" fmla="*/ 71 w 118"/>
                  <a:gd name="T77" fmla="*/ 96 h 160"/>
                  <a:gd name="T78" fmla="*/ 71 w 118"/>
                  <a:gd name="T79" fmla="*/ 104 h 160"/>
                  <a:gd name="T80" fmla="*/ 71 w 118"/>
                  <a:gd name="T81" fmla="*/ 112 h 160"/>
                  <a:gd name="T82" fmla="*/ 71 w 118"/>
                  <a:gd name="T83" fmla="*/ 112 h 160"/>
                  <a:gd name="T84" fmla="*/ 71 w 118"/>
                  <a:gd name="T85" fmla="*/ 112 h 160"/>
                  <a:gd name="T86" fmla="*/ 79 w 118"/>
                  <a:gd name="T87" fmla="*/ 112 h 160"/>
                  <a:gd name="T88" fmla="*/ 79 w 118"/>
                  <a:gd name="T89" fmla="*/ 112 h 160"/>
                  <a:gd name="T90" fmla="*/ 87 w 118"/>
                  <a:gd name="T91" fmla="*/ 104 h 160"/>
                  <a:gd name="T92" fmla="*/ 95 w 118"/>
                  <a:gd name="T93" fmla="*/ 96 h 160"/>
                  <a:gd name="T94" fmla="*/ 110 w 118"/>
                  <a:gd name="T95" fmla="*/ 96 h 160"/>
                  <a:gd name="T96" fmla="*/ 118 w 118"/>
                  <a:gd name="T97" fmla="*/ 88 h 160"/>
                  <a:gd name="T98" fmla="*/ 118 w 118"/>
                  <a:gd name="T99" fmla="*/ 88 h 160"/>
                  <a:gd name="T100" fmla="*/ 118 w 118"/>
                  <a:gd name="T101" fmla="*/ 88 h 160"/>
                  <a:gd name="T102" fmla="*/ 118 w 118"/>
                  <a:gd name="T103" fmla="*/ 88 h 160"/>
                  <a:gd name="T104" fmla="*/ 118 w 118"/>
                  <a:gd name="T105" fmla="*/ 96 h 160"/>
                  <a:gd name="T106" fmla="*/ 110 w 118"/>
                  <a:gd name="T107" fmla="*/ 104 h 160"/>
                  <a:gd name="T108" fmla="*/ 95 w 118"/>
                  <a:gd name="T109" fmla="*/ 112 h 160"/>
                  <a:gd name="T110" fmla="*/ 79 w 118"/>
                  <a:gd name="T111" fmla="*/ 128 h 160"/>
                  <a:gd name="T112" fmla="*/ 71 w 118"/>
                  <a:gd name="T113" fmla="*/ 136 h 160"/>
                  <a:gd name="T114" fmla="*/ 63 w 118"/>
                  <a:gd name="T115" fmla="*/ 144 h 160"/>
                  <a:gd name="T116" fmla="*/ 63 w 118"/>
                  <a:gd name="T117" fmla="*/ 152 h 160"/>
                  <a:gd name="T118" fmla="*/ 55 w 118"/>
                  <a:gd name="T119" fmla="*/ 160 h 160"/>
                  <a:gd name="T120" fmla="*/ 55 w 118"/>
                  <a:gd name="T121" fmla="*/ 160 h 160"/>
                  <a:gd name="T122" fmla="*/ 55 w 118"/>
                  <a:gd name="T123" fmla="*/ 160 h 160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60000 65536"/>
                  <a:gd name="T184" fmla="*/ 0 60000 65536"/>
                  <a:gd name="T185" fmla="*/ 0 60000 65536"/>
                  <a:gd name="T186" fmla="*/ 0 w 118"/>
                  <a:gd name="T187" fmla="*/ 0 h 160"/>
                  <a:gd name="T188" fmla="*/ 118 w 118"/>
                  <a:gd name="T189" fmla="*/ 160 h 160"/>
                </a:gdLst>
                <a:ahLst/>
                <a:cxnLst>
                  <a:cxn ang="T124">
                    <a:pos x="T0" y="T1"/>
                  </a:cxn>
                  <a:cxn ang="T125">
                    <a:pos x="T2" y="T3"/>
                  </a:cxn>
                  <a:cxn ang="T126">
                    <a:pos x="T4" y="T5"/>
                  </a:cxn>
                  <a:cxn ang="T127">
                    <a:pos x="T6" y="T7"/>
                  </a:cxn>
                  <a:cxn ang="T128">
                    <a:pos x="T8" y="T9"/>
                  </a:cxn>
                  <a:cxn ang="T129">
                    <a:pos x="T10" y="T11"/>
                  </a:cxn>
                  <a:cxn ang="T130">
                    <a:pos x="T12" y="T13"/>
                  </a:cxn>
                  <a:cxn ang="T131">
                    <a:pos x="T14" y="T15"/>
                  </a:cxn>
                  <a:cxn ang="T132">
                    <a:pos x="T16" y="T17"/>
                  </a:cxn>
                  <a:cxn ang="T133">
                    <a:pos x="T18" y="T19"/>
                  </a:cxn>
                  <a:cxn ang="T134">
                    <a:pos x="T20" y="T21"/>
                  </a:cxn>
                  <a:cxn ang="T135">
                    <a:pos x="T22" y="T23"/>
                  </a:cxn>
                  <a:cxn ang="T136">
                    <a:pos x="T24" y="T25"/>
                  </a:cxn>
                  <a:cxn ang="T137">
                    <a:pos x="T26" y="T27"/>
                  </a:cxn>
                  <a:cxn ang="T138">
                    <a:pos x="T28" y="T29"/>
                  </a:cxn>
                  <a:cxn ang="T139">
                    <a:pos x="T30" y="T31"/>
                  </a:cxn>
                  <a:cxn ang="T140">
                    <a:pos x="T32" y="T33"/>
                  </a:cxn>
                  <a:cxn ang="T141">
                    <a:pos x="T34" y="T35"/>
                  </a:cxn>
                  <a:cxn ang="T142">
                    <a:pos x="T36" y="T37"/>
                  </a:cxn>
                  <a:cxn ang="T143">
                    <a:pos x="T38" y="T39"/>
                  </a:cxn>
                  <a:cxn ang="T144">
                    <a:pos x="T40" y="T41"/>
                  </a:cxn>
                  <a:cxn ang="T145">
                    <a:pos x="T42" y="T43"/>
                  </a:cxn>
                  <a:cxn ang="T146">
                    <a:pos x="T44" y="T45"/>
                  </a:cxn>
                  <a:cxn ang="T147">
                    <a:pos x="T46" y="T47"/>
                  </a:cxn>
                  <a:cxn ang="T148">
                    <a:pos x="T48" y="T49"/>
                  </a:cxn>
                  <a:cxn ang="T149">
                    <a:pos x="T50" y="T51"/>
                  </a:cxn>
                  <a:cxn ang="T150">
                    <a:pos x="T52" y="T53"/>
                  </a:cxn>
                  <a:cxn ang="T151">
                    <a:pos x="T54" y="T55"/>
                  </a:cxn>
                  <a:cxn ang="T152">
                    <a:pos x="T56" y="T57"/>
                  </a:cxn>
                  <a:cxn ang="T153">
                    <a:pos x="T58" y="T59"/>
                  </a:cxn>
                  <a:cxn ang="T154">
                    <a:pos x="T60" y="T61"/>
                  </a:cxn>
                  <a:cxn ang="T155">
                    <a:pos x="T62" y="T63"/>
                  </a:cxn>
                  <a:cxn ang="T156">
                    <a:pos x="T64" y="T65"/>
                  </a:cxn>
                  <a:cxn ang="T157">
                    <a:pos x="T66" y="T67"/>
                  </a:cxn>
                  <a:cxn ang="T158">
                    <a:pos x="T68" y="T69"/>
                  </a:cxn>
                  <a:cxn ang="T159">
                    <a:pos x="T70" y="T71"/>
                  </a:cxn>
                  <a:cxn ang="T160">
                    <a:pos x="T72" y="T73"/>
                  </a:cxn>
                  <a:cxn ang="T161">
                    <a:pos x="T74" y="T75"/>
                  </a:cxn>
                  <a:cxn ang="T162">
                    <a:pos x="T76" y="T77"/>
                  </a:cxn>
                  <a:cxn ang="T163">
                    <a:pos x="T78" y="T79"/>
                  </a:cxn>
                  <a:cxn ang="T164">
                    <a:pos x="T80" y="T81"/>
                  </a:cxn>
                  <a:cxn ang="T165">
                    <a:pos x="T82" y="T83"/>
                  </a:cxn>
                  <a:cxn ang="T166">
                    <a:pos x="T84" y="T85"/>
                  </a:cxn>
                  <a:cxn ang="T167">
                    <a:pos x="T86" y="T87"/>
                  </a:cxn>
                  <a:cxn ang="T168">
                    <a:pos x="T88" y="T89"/>
                  </a:cxn>
                  <a:cxn ang="T169">
                    <a:pos x="T90" y="T91"/>
                  </a:cxn>
                  <a:cxn ang="T170">
                    <a:pos x="T92" y="T93"/>
                  </a:cxn>
                  <a:cxn ang="T171">
                    <a:pos x="T94" y="T95"/>
                  </a:cxn>
                  <a:cxn ang="T172">
                    <a:pos x="T96" y="T97"/>
                  </a:cxn>
                  <a:cxn ang="T173">
                    <a:pos x="T98" y="T99"/>
                  </a:cxn>
                  <a:cxn ang="T174">
                    <a:pos x="T100" y="T101"/>
                  </a:cxn>
                  <a:cxn ang="T175">
                    <a:pos x="T102" y="T103"/>
                  </a:cxn>
                  <a:cxn ang="T176">
                    <a:pos x="T104" y="T105"/>
                  </a:cxn>
                  <a:cxn ang="T177">
                    <a:pos x="T106" y="T107"/>
                  </a:cxn>
                  <a:cxn ang="T178">
                    <a:pos x="T108" y="T109"/>
                  </a:cxn>
                  <a:cxn ang="T179">
                    <a:pos x="T110" y="T111"/>
                  </a:cxn>
                  <a:cxn ang="T180">
                    <a:pos x="T112" y="T113"/>
                  </a:cxn>
                  <a:cxn ang="T181">
                    <a:pos x="T114" y="T115"/>
                  </a:cxn>
                  <a:cxn ang="T182">
                    <a:pos x="T116" y="T117"/>
                  </a:cxn>
                  <a:cxn ang="T183">
                    <a:pos x="T118" y="T119"/>
                  </a:cxn>
                  <a:cxn ang="T184">
                    <a:pos x="T120" y="T121"/>
                  </a:cxn>
                  <a:cxn ang="T185">
                    <a:pos x="T122" y="T123"/>
                  </a:cxn>
                </a:cxnLst>
                <a:rect l="T186" t="T187" r="T188" b="T189"/>
                <a:pathLst>
                  <a:path w="118" h="160">
                    <a:moveTo>
                      <a:pt x="55" y="160"/>
                    </a:moveTo>
                    <a:lnTo>
                      <a:pt x="47" y="160"/>
                    </a:lnTo>
                    <a:lnTo>
                      <a:pt x="47" y="152"/>
                    </a:lnTo>
                    <a:lnTo>
                      <a:pt x="47" y="144"/>
                    </a:lnTo>
                    <a:lnTo>
                      <a:pt x="39" y="136"/>
                    </a:lnTo>
                    <a:lnTo>
                      <a:pt x="47" y="128"/>
                    </a:lnTo>
                    <a:lnTo>
                      <a:pt x="47" y="120"/>
                    </a:lnTo>
                    <a:lnTo>
                      <a:pt x="55" y="120"/>
                    </a:lnTo>
                    <a:lnTo>
                      <a:pt x="55" y="104"/>
                    </a:lnTo>
                    <a:lnTo>
                      <a:pt x="55" y="88"/>
                    </a:lnTo>
                    <a:lnTo>
                      <a:pt x="63" y="72"/>
                    </a:lnTo>
                    <a:lnTo>
                      <a:pt x="63" y="56"/>
                    </a:lnTo>
                    <a:lnTo>
                      <a:pt x="63" y="40"/>
                    </a:lnTo>
                    <a:lnTo>
                      <a:pt x="63" y="32"/>
                    </a:lnTo>
                    <a:lnTo>
                      <a:pt x="63" y="24"/>
                    </a:lnTo>
                    <a:lnTo>
                      <a:pt x="55" y="24"/>
                    </a:lnTo>
                    <a:lnTo>
                      <a:pt x="39" y="32"/>
                    </a:lnTo>
                    <a:lnTo>
                      <a:pt x="31" y="32"/>
                    </a:lnTo>
                    <a:lnTo>
                      <a:pt x="24" y="40"/>
                    </a:lnTo>
                    <a:lnTo>
                      <a:pt x="8" y="32"/>
                    </a:lnTo>
                    <a:lnTo>
                      <a:pt x="0" y="32"/>
                    </a:lnTo>
                    <a:lnTo>
                      <a:pt x="0" y="24"/>
                    </a:lnTo>
                    <a:lnTo>
                      <a:pt x="16" y="24"/>
                    </a:lnTo>
                    <a:lnTo>
                      <a:pt x="39" y="16"/>
                    </a:lnTo>
                    <a:lnTo>
                      <a:pt x="47" y="16"/>
                    </a:lnTo>
                    <a:lnTo>
                      <a:pt x="63" y="8"/>
                    </a:lnTo>
                    <a:lnTo>
                      <a:pt x="71" y="0"/>
                    </a:lnTo>
                    <a:lnTo>
                      <a:pt x="79" y="8"/>
                    </a:lnTo>
                    <a:lnTo>
                      <a:pt x="87" y="8"/>
                    </a:lnTo>
                    <a:lnTo>
                      <a:pt x="95" y="16"/>
                    </a:lnTo>
                    <a:lnTo>
                      <a:pt x="87" y="16"/>
                    </a:lnTo>
                    <a:lnTo>
                      <a:pt x="87" y="24"/>
                    </a:lnTo>
                    <a:lnTo>
                      <a:pt x="79" y="32"/>
                    </a:lnTo>
                    <a:lnTo>
                      <a:pt x="79" y="40"/>
                    </a:lnTo>
                    <a:lnTo>
                      <a:pt x="79" y="56"/>
                    </a:lnTo>
                    <a:lnTo>
                      <a:pt x="79" y="64"/>
                    </a:lnTo>
                    <a:lnTo>
                      <a:pt x="71" y="80"/>
                    </a:lnTo>
                    <a:lnTo>
                      <a:pt x="71" y="96"/>
                    </a:lnTo>
                    <a:lnTo>
                      <a:pt x="71" y="104"/>
                    </a:lnTo>
                    <a:lnTo>
                      <a:pt x="71" y="112"/>
                    </a:lnTo>
                    <a:lnTo>
                      <a:pt x="79" y="112"/>
                    </a:lnTo>
                    <a:lnTo>
                      <a:pt x="87" y="104"/>
                    </a:lnTo>
                    <a:lnTo>
                      <a:pt x="95" y="96"/>
                    </a:lnTo>
                    <a:lnTo>
                      <a:pt x="110" y="96"/>
                    </a:lnTo>
                    <a:lnTo>
                      <a:pt x="118" y="88"/>
                    </a:lnTo>
                    <a:lnTo>
                      <a:pt x="118" y="96"/>
                    </a:lnTo>
                    <a:lnTo>
                      <a:pt x="110" y="104"/>
                    </a:lnTo>
                    <a:lnTo>
                      <a:pt x="95" y="112"/>
                    </a:lnTo>
                    <a:lnTo>
                      <a:pt x="79" y="128"/>
                    </a:lnTo>
                    <a:lnTo>
                      <a:pt x="71" y="136"/>
                    </a:lnTo>
                    <a:lnTo>
                      <a:pt x="63" y="144"/>
                    </a:lnTo>
                    <a:lnTo>
                      <a:pt x="63" y="152"/>
                    </a:lnTo>
                    <a:lnTo>
                      <a:pt x="55" y="160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4" name="组合 65"/>
            <p:cNvGrpSpPr/>
            <p:nvPr/>
          </p:nvGrpSpPr>
          <p:grpSpPr>
            <a:xfrm>
              <a:off x="2756775" y="1029451"/>
              <a:ext cx="100693" cy="307478"/>
              <a:chOff x="7139990" y="2452122"/>
              <a:chExt cx="100693" cy="358775"/>
            </a:xfrm>
            <a:solidFill>
              <a:schemeClr val="tx1"/>
            </a:solidFill>
          </p:grpSpPr>
          <p:sp>
            <p:nvSpPr>
              <p:cNvPr id="67" name="Freeform 98"/>
              <p:cNvSpPr>
                <a:spLocks/>
              </p:cNvSpPr>
              <p:nvPr/>
            </p:nvSpPr>
            <p:spPr bwMode="auto">
              <a:xfrm>
                <a:off x="7170198" y="2452122"/>
                <a:ext cx="50346" cy="60214"/>
              </a:xfrm>
              <a:custGeom>
                <a:avLst/>
                <a:gdLst>
                  <a:gd name="T0" fmla="*/ 0 w 40"/>
                  <a:gd name="T1" fmla="*/ 8 h 48"/>
                  <a:gd name="T2" fmla="*/ 0 w 40"/>
                  <a:gd name="T3" fmla="*/ 0 h 48"/>
                  <a:gd name="T4" fmla="*/ 8 w 40"/>
                  <a:gd name="T5" fmla="*/ 0 h 48"/>
                  <a:gd name="T6" fmla="*/ 16 w 40"/>
                  <a:gd name="T7" fmla="*/ 0 h 48"/>
                  <a:gd name="T8" fmla="*/ 24 w 40"/>
                  <a:gd name="T9" fmla="*/ 8 h 48"/>
                  <a:gd name="T10" fmla="*/ 40 w 40"/>
                  <a:gd name="T11" fmla="*/ 16 h 48"/>
                  <a:gd name="T12" fmla="*/ 40 w 40"/>
                  <a:gd name="T13" fmla="*/ 24 h 48"/>
                  <a:gd name="T14" fmla="*/ 40 w 40"/>
                  <a:gd name="T15" fmla="*/ 32 h 48"/>
                  <a:gd name="T16" fmla="*/ 40 w 40"/>
                  <a:gd name="T17" fmla="*/ 40 h 48"/>
                  <a:gd name="T18" fmla="*/ 40 w 40"/>
                  <a:gd name="T19" fmla="*/ 48 h 48"/>
                  <a:gd name="T20" fmla="*/ 32 w 40"/>
                  <a:gd name="T21" fmla="*/ 48 h 48"/>
                  <a:gd name="T22" fmla="*/ 32 w 40"/>
                  <a:gd name="T23" fmla="*/ 48 h 48"/>
                  <a:gd name="T24" fmla="*/ 24 w 40"/>
                  <a:gd name="T25" fmla="*/ 40 h 48"/>
                  <a:gd name="T26" fmla="*/ 24 w 40"/>
                  <a:gd name="T27" fmla="*/ 40 h 48"/>
                  <a:gd name="T28" fmla="*/ 16 w 40"/>
                  <a:gd name="T29" fmla="*/ 32 h 48"/>
                  <a:gd name="T30" fmla="*/ 8 w 40"/>
                  <a:gd name="T31" fmla="*/ 16 h 48"/>
                  <a:gd name="T32" fmla="*/ 0 w 40"/>
                  <a:gd name="T33" fmla="*/ 16 h 48"/>
                  <a:gd name="T34" fmla="*/ 0 w 40"/>
                  <a:gd name="T35" fmla="*/ 8 h 48"/>
                  <a:gd name="T36" fmla="*/ 0 w 40"/>
                  <a:gd name="T37" fmla="*/ 8 h 48"/>
                  <a:gd name="T38" fmla="*/ 0 w 40"/>
                  <a:gd name="T39" fmla="*/ 8 h 48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w 40"/>
                  <a:gd name="T61" fmla="*/ 0 h 48"/>
                  <a:gd name="T62" fmla="*/ 40 w 40"/>
                  <a:gd name="T63" fmla="*/ 48 h 48"/>
                </a:gdLst>
                <a:ahLst/>
                <a:cxnLst>
                  <a:cxn ang="T40">
                    <a:pos x="T0" y="T1"/>
                  </a:cxn>
                  <a:cxn ang="T41">
                    <a:pos x="T2" y="T3"/>
                  </a:cxn>
                  <a:cxn ang="T42">
                    <a:pos x="T4" y="T5"/>
                  </a:cxn>
                  <a:cxn ang="T43">
                    <a:pos x="T6" y="T7"/>
                  </a:cxn>
                  <a:cxn ang="T44">
                    <a:pos x="T8" y="T9"/>
                  </a:cxn>
                  <a:cxn ang="T45">
                    <a:pos x="T10" y="T11"/>
                  </a:cxn>
                  <a:cxn ang="T46">
                    <a:pos x="T12" y="T13"/>
                  </a:cxn>
                  <a:cxn ang="T47">
                    <a:pos x="T14" y="T15"/>
                  </a:cxn>
                  <a:cxn ang="T48">
                    <a:pos x="T16" y="T17"/>
                  </a:cxn>
                  <a:cxn ang="T49">
                    <a:pos x="T18" y="T19"/>
                  </a:cxn>
                  <a:cxn ang="T50">
                    <a:pos x="T20" y="T21"/>
                  </a:cxn>
                  <a:cxn ang="T51">
                    <a:pos x="T22" y="T23"/>
                  </a:cxn>
                  <a:cxn ang="T52">
                    <a:pos x="T24" y="T25"/>
                  </a:cxn>
                  <a:cxn ang="T53">
                    <a:pos x="T26" y="T27"/>
                  </a:cxn>
                  <a:cxn ang="T54">
                    <a:pos x="T28" y="T29"/>
                  </a:cxn>
                  <a:cxn ang="T55">
                    <a:pos x="T30" y="T31"/>
                  </a:cxn>
                  <a:cxn ang="T56">
                    <a:pos x="T32" y="T33"/>
                  </a:cxn>
                  <a:cxn ang="T57">
                    <a:pos x="T34" y="T35"/>
                  </a:cxn>
                  <a:cxn ang="T58">
                    <a:pos x="T36" y="T37"/>
                  </a:cxn>
                  <a:cxn ang="T59">
                    <a:pos x="T38" y="T39"/>
                  </a:cxn>
                </a:cxnLst>
                <a:rect l="T60" t="T61" r="T62" b="T63"/>
                <a:pathLst>
                  <a:path w="40" h="48">
                    <a:moveTo>
                      <a:pt x="0" y="8"/>
                    </a:moveTo>
                    <a:lnTo>
                      <a:pt x="0" y="0"/>
                    </a:lnTo>
                    <a:lnTo>
                      <a:pt x="8" y="0"/>
                    </a:lnTo>
                    <a:lnTo>
                      <a:pt x="16" y="0"/>
                    </a:lnTo>
                    <a:lnTo>
                      <a:pt x="24" y="8"/>
                    </a:lnTo>
                    <a:lnTo>
                      <a:pt x="40" y="16"/>
                    </a:lnTo>
                    <a:lnTo>
                      <a:pt x="40" y="24"/>
                    </a:lnTo>
                    <a:lnTo>
                      <a:pt x="40" y="32"/>
                    </a:lnTo>
                    <a:lnTo>
                      <a:pt x="40" y="40"/>
                    </a:lnTo>
                    <a:lnTo>
                      <a:pt x="40" y="48"/>
                    </a:lnTo>
                    <a:lnTo>
                      <a:pt x="32" y="48"/>
                    </a:lnTo>
                    <a:lnTo>
                      <a:pt x="24" y="40"/>
                    </a:lnTo>
                    <a:lnTo>
                      <a:pt x="16" y="32"/>
                    </a:lnTo>
                    <a:lnTo>
                      <a:pt x="8" y="16"/>
                    </a:lnTo>
                    <a:lnTo>
                      <a:pt x="0" y="16"/>
                    </a:lnTo>
                    <a:lnTo>
                      <a:pt x="0" y="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68" name="Freeform 99"/>
              <p:cNvSpPr>
                <a:spLocks/>
              </p:cNvSpPr>
              <p:nvPr/>
            </p:nvSpPr>
            <p:spPr bwMode="auto">
              <a:xfrm>
                <a:off x="7139990" y="2571296"/>
                <a:ext cx="50346" cy="60214"/>
              </a:xfrm>
              <a:custGeom>
                <a:avLst/>
                <a:gdLst>
                  <a:gd name="T0" fmla="*/ 32 w 40"/>
                  <a:gd name="T1" fmla="*/ 16 h 48"/>
                  <a:gd name="T2" fmla="*/ 40 w 40"/>
                  <a:gd name="T3" fmla="*/ 24 h 48"/>
                  <a:gd name="T4" fmla="*/ 40 w 40"/>
                  <a:gd name="T5" fmla="*/ 32 h 48"/>
                  <a:gd name="T6" fmla="*/ 40 w 40"/>
                  <a:gd name="T7" fmla="*/ 40 h 48"/>
                  <a:gd name="T8" fmla="*/ 32 w 40"/>
                  <a:gd name="T9" fmla="*/ 48 h 48"/>
                  <a:gd name="T10" fmla="*/ 32 w 40"/>
                  <a:gd name="T11" fmla="*/ 40 h 48"/>
                  <a:gd name="T12" fmla="*/ 24 w 40"/>
                  <a:gd name="T13" fmla="*/ 40 h 48"/>
                  <a:gd name="T14" fmla="*/ 16 w 40"/>
                  <a:gd name="T15" fmla="*/ 32 h 48"/>
                  <a:gd name="T16" fmla="*/ 0 w 40"/>
                  <a:gd name="T17" fmla="*/ 16 h 48"/>
                  <a:gd name="T18" fmla="*/ 0 w 40"/>
                  <a:gd name="T19" fmla="*/ 8 h 48"/>
                  <a:gd name="T20" fmla="*/ 0 w 40"/>
                  <a:gd name="T21" fmla="*/ 0 h 48"/>
                  <a:gd name="T22" fmla="*/ 0 w 40"/>
                  <a:gd name="T23" fmla="*/ 0 h 48"/>
                  <a:gd name="T24" fmla="*/ 0 w 40"/>
                  <a:gd name="T25" fmla="*/ 0 h 48"/>
                  <a:gd name="T26" fmla="*/ 8 w 40"/>
                  <a:gd name="T27" fmla="*/ 0 h 48"/>
                  <a:gd name="T28" fmla="*/ 16 w 40"/>
                  <a:gd name="T29" fmla="*/ 0 h 48"/>
                  <a:gd name="T30" fmla="*/ 24 w 40"/>
                  <a:gd name="T31" fmla="*/ 8 h 48"/>
                  <a:gd name="T32" fmla="*/ 32 w 40"/>
                  <a:gd name="T33" fmla="*/ 16 h 48"/>
                  <a:gd name="T34" fmla="*/ 32 w 40"/>
                  <a:gd name="T35" fmla="*/ 16 h 48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w 40"/>
                  <a:gd name="T55" fmla="*/ 0 h 48"/>
                  <a:gd name="T56" fmla="*/ 40 w 40"/>
                  <a:gd name="T57" fmla="*/ 48 h 48"/>
                </a:gdLst>
                <a:ahLst/>
                <a:cxnLst>
                  <a:cxn ang="T36">
                    <a:pos x="T0" y="T1"/>
                  </a:cxn>
                  <a:cxn ang="T37">
                    <a:pos x="T2" y="T3"/>
                  </a:cxn>
                  <a:cxn ang="T38">
                    <a:pos x="T4" y="T5"/>
                  </a:cxn>
                  <a:cxn ang="T39">
                    <a:pos x="T6" y="T7"/>
                  </a:cxn>
                  <a:cxn ang="T40">
                    <a:pos x="T8" y="T9"/>
                  </a:cxn>
                  <a:cxn ang="T41">
                    <a:pos x="T10" y="T11"/>
                  </a:cxn>
                  <a:cxn ang="T42">
                    <a:pos x="T12" y="T13"/>
                  </a:cxn>
                  <a:cxn ang="T43">
                    <a:pos x="T14" y="T15"/>
                  </a:cxn>
                  <a:cxn ang="T44">
                    <a:pos x="T16" y="T17"/>
                  </a:cxn>
                  <a:cxn ang="T45">
                    <a:pos x="T18" y="T19"/>
                  </a:cxn>
                  <a:cxn ang="T46">
                    <a:pos x="T20" y="T21"/>
                  </a:cxn>
                  <a:cxn ang="T47">
                    <a:pos x="T22" y="T23"/>
                  </a:cxn>
                  <a:cxn ang="T48">
                    <a:pos x="T24" y="T25"/>
                  </a:cxn>
                  <a:cxn ang="T49">
                    <a:pos x="T26" y="T27"/>
                  </a:cxn>
                  <a:cxn ang="T50">
                    <a:pos x="T28" y="T29"/>
                  </a:cxn>
                  <a:cxn ang="T51">
                    <a:pos x="T30" y="T31"/>
                  </a:cxn>
                  <a:cxn ang="T52">
                    <a:pos x="T32" y="T33"/>
                  </a:cxn>
                  <a:cxn ang="T53">
                    <a:pos x="T34" y="T35"/>
                  </a:cxn>
                </a:cxnLst>
                <a:rect l="T54" t="T55" r="T56" b="T57"/>
                <a:pathLst>
                  <a:path w="40" h="48">
                    <a:moveTo>
                      <a:pt x="32" y="16"/>
                    </a:moveTo>
                    <a:lnTo>
                      <a:pt x="40" y="24"/>
                    </a:lnTo>
                    <a:lnTo>
                      <a:pt x="40" y="32"/>
                    </a:lnTo>
                    <a:lnTo>
                      <a:pt x="40" y="40"/>
                    </a:lnTo>
                    <a:lnTo>
                      <a:pt x="32" y="48"/>
                    </a:lnTo>
                    <a:lnTo>
                      <a:pt x="32" y="40"/>
                    </a:lnTo>
                    <a:lnTo>
                      <a:pt x="24" y="40"/>
                    </a:lnTo>
                    <a:lnTo>
                      <a:pt x="16" y="32"/>
                    </a:lnTo>
                    <a:lnTo>
                      <a:pt x="0" y="16"/>
                    </a:lnTo>
                    <a:lnTo>
                      <a:pt x="0" y="8"/>
                    </a:lnTo>
                    <a:lnTo>
                      <a:pt x="0" y="0"/>
                    </a:lnTo>
                    <a:lnTo>
                      <a:pt x="8" y="0"/>
                    </a:lnTo>
                    <a:lnTo>
                      <a:pt x="16" y="0"/>
                    </a:lnTo>
                    <a:lnTo>
                      <a:pt x="24" y="8"/>
                    </a:lnTo>
                    <a:lnTo>
                      <a:pt x="32" y="16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69" name="Freeform 100"/>
              <p:cNvSpPr>
                <a:spLocks/>
              </p:cNvSpPr>
              <p:nvPr/>
            </p:nvSpPr>
            <p:spPr bwMode="auto">
              <a:xfrm>
                <a:off x="7139990" y="2591367"/>
                <a:ext cx="100693" cy="219530"/>
              </a:xfrm>
              <a:custGeom>
                <a:avLst/>
                <a:gdLst>
                  <a:gd name="T0" fmla="*/ 32 w 80"/>
                  <a:gd name="T1" fmla="*/ 159 h 175"/>
                  <a:gd name="T2" fmla="*/ 32 w 80"/>
                  <a:gd name="T3" fmla="*/ 167 h 175"/>
                  <a:gd name="T4" fmla="*/ 24 w 80"/>
                  <a:gd name="T5" fmla="*/ 167 h 175"/>
                  <a:gd name="T6" fmla="*/ 24 w 80"/>
                  <a:gd name="T7" fmla="*/ 175 h 175"/>
                  <a:gd name="T8" fmla="*/ 24 w 80"/>
                  <a:gd name="T9" fmla="*/ 175 h 175"/>
                  <a:gd name="T10" fmla="*/ 16 w 80"/>
                  <a:gd name="T11" fmla="*/ 175 h 175"/>
                  <a:gd name="T12" fmla="*/ 16 w 80"/>
                  <a:gd name="T13" fmla="*/ 175 h 175"/>
                  <a:gd name="T14" fmla="*/ 8 w 80"/>
                  <a:gd name="T15" fmla="*/ 167 h 175"/>
                  <a:gd name="T16" fmla="*/ 8 w 80"/>
                  <a:gd name="T17" fmla="*/ 159 h 175"/>
                  <a:gd name="T18" fmla="*/ 0 w 80"/>
                  <a:gd name="T19" fmla="*/ 143 h 175"/>
                  <a:gd name="T20" fmla="*/ 0 w 80"/>
                  <a:gd name="T21" fmla="*/ 135 h 175"/>
                  <a:gd name="T22" fmla="*/ 0 w 80"/>
                  <a:gd name="T23" fmla="*/ 135 h 175"/>
                  <a:gd name="T24" fmla="*/ 8 w 80"/>
                  <a:gd name="T25" fmla="*/ 127 h 175"/>
                  <a:gd name="T26" fmla="*/ 16 w 80"/>
                  <a:gd name="T27" fmla="*/ 127 h 175"/>
                  <a:gd name="T28" fmla="*/ 16 w 80"/>
                  <a:gd name="T29" fmla="*/ 127 h 175"/>
                  <a:gd name="T30" fmla="*/ 16 w 80"/>
                  <a:gd name="T31" fmla="*/ 119 h 175"/>
                  <a:gd name="T32" fmla="*/ 24 w 80"/>
                  <a:gd name="T33" fmla="*/ 104 h 175"/>
                  <a:gd name="T34" fmla="*/ 32 w 80"/>
                  <a:gd name="T35" fmla="*/ 88 h 175"/>
                  <a:gd name="T36" fmla="*/ 48 w 80"/>
                  <a:gd name="T37" fmla="*/ 64 h 175"/>
                  <a:gd name="T38" fmla="*/ 56 w 80"/>
                  <a:gd name="T39" fmla="*/ 32 h 175"/>
                  <a:gd name="T40" fmla="*/ 64 w 80"/>
                  <a:gd name="T41" fmla="*/ 24 h 175"/>
                  <a:gd name="T42" fmla="*/ 64 w 80"/>
                  <a:gd name="T43" fmla="*/ 16 h 175"/>
                  <a:gd name="T44" fmla="*/ 72 w 80"/>
                  <a:gd name="T45" fmla="*/ 8 h 175"/>
                  <a:gd name="T46" fmla="*/ 72 w 80"/>
                  <a:gd name="T47" fmla="*/ 8 h 175"/>
                  <a:gd name="T48" fmla="*/ 72 w 80"/>
                  <a:gd name="T49" fmla="*/ 0 h 175"/>
                  <a:gd name="T50" fmla="*/ 80 w 80"/>
                  <a:gd name="T51" fmla="*/ 0 h 175"/>
                  <a:gd name="T52" fmla="*/ 80 w 80"/>
                  <a:gd name="T53" fmla="*/ 8 h 175"/>
                  <a:gd name="T54" fmla="*/ 80 w 80"/>
                  <a:gd name="T55" fmla="*/ 8 h 175"/>
                  <a:gd name="T56" fmla="*/ 72 w 80"/>
                  <a:gd name="T57" fmla="*/ 16 h 175"/>
                  <a:gd name="T58" fmla="*/ 72 w 80"/>
                  <a:gd name="T59" fmla="*/ 24 h 175"/>
                  <a:gd name="T60" fmla="*/ 72 w 80"/>
                  <a:gd name="T61" fmla="*/ 32 h 175"/>
                  <a:gd name="T62" fmla="*/ 64 w 80"/>
                  <a:gd name="T63" fmla="*/ 48 h 175"/>
                  <a:gd name="T64" fmla="*/ 64 w 80"/>
                  <a:gd name="T65" fmla="*/ 56 h 175"/>
                  <a:gd name="T66" fmla="*/ 56 w 80"/>
                  <a:gd name="T67" fmla="*/ 72 h 175"/>
                  <a:gd name="T68" fmla="*/ 48 w 80"/>
                  <a:gd name="T69" fmla="*/ 104 h 175"/>
                  <a:gd name="T70" fmla="*/ 40 w 80"/>
                  <a:gd name="T71" fmla="*/ 127 h 175"/>
                  <a:gd name="T72" fmla="*/ 32 w 80"/>
                  <a:gd name="T73" fmla="*/ 151 h 175"/>
                  <a:gd name="T74" fmla="*/ 32 w 80"/>
                  <a:gd name="T75" fmla="*/ 159 h 175"/>
                  <a:gd name="T76" fmla="*/ 32 w 80"/>
                  <a:gd name="T77" fmla="*/ 159 h 175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w 80"/>
                  <a:gd name="T118" fmla="*/ 0 h 175"/>
                  <a:gd name="T119" fmla="*/ 80 w 80"/>
                  <a:gd name="T120" fmla="*/ 175 h 175"/>
                </a:gdLst>
                <a:ahLst/>
                <a:cxnLst>
                  <a:cxn ang="T78">
                    <a:pos x="T0" y="T1"/>
                  </a:cxn>
                  <a:cxn ang="T79">
                    <a:pos x="T2" y="T3"/>
                  </a:cxn>
                  <a:cxn ang="T80">
                    <a:pos x="T4" y="T5"/>
                  </a:cxn>
                  <a:cxn ang="T81">
                    <a:pos x="T6" y="T7"/>
                  </a:cxn>
                  <a:cxn ang="T82">
                    <a:pos x="T8" y="T9"/>
                  </a:cxn>
                  <a:cxn ang="T83">
                    <a:pos x="T10" y="T11"/>
                  </a:cxn>
                  <a:cxn ang="T84">
                    <a:pos x="T12" y="T13"/>
                  </a:cxn>
                  <a:cxn ang="T85">
                    <a:pos x="T14" y="T15"/>
                  </a:cxn>
                  <a:cxn ang="T86">
                    <a:pos x="T16" y="T17"/>
                  </a:cxn>
                  <a:cxn ang="T87">
                    <a:pos x="T18" y="T19"/>
                  </a:cxn>
                  <a:cxn ang="T88">
                    <a:pos x="T20" y="T21"/>
                  </a:cxn>
                  <a:cxn ang="T89">
                    <a:pos x="T22" y="T23"/>
                  </a:cxn>
                  <a:cxn ang="T90">
                    <a:pos x="T24" y="T25"/>
                  </a:cxn>
                  <a:cxn ang="T91">
                    <a:pos x="T26" y="T27"/>
                  </a:cxn>
                  <a:cxn ang="T92">
                    <a:pos x="T28" y="T29"/>
                  </a:cxn>
                  <a:cxn ang="T93">
                    <a:pos x="T30" y="T31"/>
                  </a:cxn>
                  <a:cxn ang="T94">
                    <a:pos x="T32" y="T33"/>
                  </a:cxn>
                  <a:cxn ang="T95">
                    <a:pos x="T34" y="T35"/>
                  </a:cxn>
                  <a:cxn ang="T96">
                    <a:pos x="T36" y="T37"/>
                  </a:cxn>
                  <a:cxn ang="T97">
                    <a:pos x="T38" y="T39"/>
                  </a:cxn>
                  <a:cxn ang="T98">
                    <a:pos x="T40" y="T41"/>
                  </a:cxn>
                  <a:cxn ang="T99">
                    <a:pos x="T42" y="T43"/>
                  </a:cxn>
                  <a:cxn ang="T100">
                    <a:pos x="T44" y="T45"/>
                  </a:cxn>
                  <a:cxn ang="T101">
                    <a:pos x="T46" y="T47"/>
                  </a:cxn>
                  <a:cxn ang="T102">
                    <a:pos x="T48" y="T49"/>
                  </a:cxn>
                  <a:cxn ang="T103">
                    <a:pos x="T50" y="T51"/>
                  </a:cxn>
                  <a:cxn ang="T104">
                    <a:pos x="T52" y="T53"/>
                  </a:cxn>
                  <a:cxn ang="T105">
                    <a:pos x="T54" y="T55"/>
                  </a:cxn>
                  <a:cxn ang="T106">
                    <a:pos x="T56" y="T57"/>
                  </a:cxn>
                  <a:cxn ang="T107">
                    <a:pos x="T58" y="T59"/>
                  </a:cxn>
                  <a:cxn ang="T108">
                    <a:pos x="T60" y="T61"/>
                  </a:cxn>
                  <a:cxn ang="T109">
                    <a:pos x="T62" y="T63"/>
                  </a:cxn>
                  <a:cxn ang="T110">
                    <a:pos x="T64" y="T65"/>
                  </a:cxn>
                  <a:cxn ang="T111">
                    <a:pos x="T66" y="T67"/>
                  </a:cxn>
                  <a:cxn ang="T112">
                    <a:pos x="T68" y="T69"/>
                  </a:cxn>
                  <a:cxn ang="T113">
                    <a:pos x="T70" y="T71"/>
                  </a:cxn>
                  <a:cxn ang="T114">
                    <a:pos x="T72" y="T73"/>
                  </a:cxn>
                  <a:cxn ang="T115">
                    <a:pos x="T74" y="T75"/>
                  </a:cxn>
                  <a:cxn ang="T116">
                    <a:pos x="T76" y="T77"/>
                  </a:cxn>
                </a:cxnLst>
                <a:rect l="T117" t="T118" r="T119" b="T120"/>
                <a:pathLst>
                  <a:path w="80" h="175">
                    <a:moveTo>
                      <a:pt x="32" y="159"/>
                    </a:moveTo>
                    <a:lnTo>
                      <a:pt x="32" y="167"/>
                    </a:lnTo>
                    <a:lnTo>
                      <a:pt x="24" y="167"/>
                    </a:lnTo>
                    <a:lnTo>
                      <a:pt x="24" y="175"/>
                    </a:lnTo>
                    <a:lnTo>
                      <a:pt x="16" y="175"/>
                    </a:lnTo>
                    <a:lnTo>
                      <a:pt x="8" y="167"/>
                    </a:lnTo>
                    <a:lnTo>
                      <a:pt x="8" y="159"/>
                    </a:lnTo>
                    <a:lnTo>
                      <a:pt x="0" y="143"/>
                    </a:lnTo>
                    <a:lnTo>
                      <a:pt x="0" y="135"/>
                    </a:lnTo>
                    <a:lnTo>
                      <a:pt x="8" y="127"/>
                    </a:lnTo>
                    <a:lnTo>
                      <a:pt x="16" y="127"/>
                    </a:lnTo>
                    <a:lnTo>
                      <a:pt x="16" y="119"/>
                    </a:lnTo>
                    <a:lnTo>
                      <a:pt x="24" y="104"/>
                    </a:lnTo>
                    <a:lnTo>
                      <a:pt x="32" y="88"/>
                    </a:lnTo>
                    <a:lnTo>
                      <a:pt x="48" y="64"/>
                    </a:lnTo>
                    <a:lnTo>
                      <a:pt x="56" y="32"/>
                    </a:lnTo>
                    <a:lnTo>
                      <a:pt x="64" y="24"/>
                    </a:lnTo>
                    <a:lnTo>
                      <a:pt x="64" y="16"/>
                    </a:lnTo>
                    <a:lnTo>
                      <a:pt x="72" y="8"/>
                    </a:lnTo>
                    <a:lnTo>
                      <a:pt x="72" y="0"/>
                    </a:lnTo>
                    <a:lnTo>
                      <a:pt x="80" y="0"/>
                    </a:lnTo>
                    <a:lnTo>
                      <a:pt x="80" y="8"/>
                    </a:lnTo>
                    <a:lnTo>
                      <a:pt x="72" y="16"/>
                    </a:lnTo>
                    <a:lnTo>
                      <a:pt x="72" y="24"/>
                    </a:lnTo>
                    <a:lnTo>
                      <a:pt x="72" y="32"/>
                    </a:lnTo>
                    <a:lnTo>
                      <a:pt x="64" y="48"/>
                    </a:lnTo>
                    <a:lnTo>
                      <a:pt x="64" y="56"/>
                    </a:lnTo>
                    <a:lnTo>
                      <a:pt x="56" y="72"/>
                    </a:lnTo>
                    <a:lnTo>
                      <a:pt x="48" y="104"/>
                    </a:lnTo>
                    <a:lnTo>
                      <a:pt x="40" y="127"/>
                    </a:lnTo>
                    <a:lnTo>
                      <a:pt x="32" y="151"/>
                    </a:lnTo>
                    <a:lnTo>
                      <a:pt x="32" y="159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5" name="组合 72"/>
            <p:cNvGrpSpPr/>
            <p:nvPr/>
          </p:nvGrpSpPr>
          <p:grpSpPr>
            <a:xfrm>
              <a:off x="7318398" y="1110132"/>
              <a:ext cx="119121" cy="240243"/>
              <a:chOff x="4587523" y="4870802"/>
              <a:chExt cx="147960" cy="280283"/>
            </a:xfrm>
            <a:solidFill>
              <a:schemeClr val="tx1"/>
            </a:solidFill>
          </p:grpSpPr>
          <p:sp>
            <p:nvSpPr>
              <p:cNvPr id="74" name="Freeform 144"/>
              <p:cNvSpPr>
                <a:spLocks/>
              </p:cNvSpPr>
              <p:nvPr/>
            </p:nvSpPr>
            <p:spPr bwMode="auto">
              <a:xfrm>
                <a:off x="4656488" y="4870802"/>
                <a:ext cx="50156" cy="40040"/>
              </a:xfrm>
              <a:custGeom>
                <a:avLst/>
                <a:gdLst>
                  <a:gd name="T0" fmla="*/ 40 w 40"/>
                  <a:gd name="T1" fmla="*/ 16 h 32"/>
                  <a:gd name="T2" fmla="*/ 40 w 40"/>
                  <a:gd name="T3" fmla="*/ 24 h 32"/>
                  <a:gd name="T4" fmla="*/ 40 w 40"/>
                  <a:gd name="T5" fmla="*/ 32 h 32"/>
                  <a:gd name="T6" fmla="*/ 32 w 40"/>
                  <a:gd name="T7" fmla="*/ 32 h 32"/>
                  <a:gd name="T8" fmla="*/ 32 w 40"/>
                  <a:gd name="T9" fmla="*/ 32 h 32"/>
                  <a:gd name="T10" fmla="*/ 24 w 40"/>
                  <a:gd name="T11" fmla="*/ 32 h 32"/>
                  <a:gd name="T12" fmla="*/ 16 w 40"/>
                  <a:gd name="T13" fmla="*/ 24 h 32"/>
                  <a:gd name="T14" fmla="*/ 8 w 40"/>
                  <a:gd name="T15" fmla="*/ 16 h 32"/>
                  <a:gd name="T16" fmla="*/ 8 w 40"/>
                  <a:gd name="T17" fmla="*/ 8 h 32"/>
                  <a:gd name="T18" fmla="*/ 0 w 40"/>
                  <a:gd name="T19" fmla="*/ 8 h 32"/>
                  <a:gd name="T20" fmla="*/ 0 w 40"/>
                  <a:gd name="T21" fmla="*/ 0 h 32"/>
                  <a:gd name="T22" fmla="*/ 8 w 40"/>
                  <a:gd name="T23" fmla="*/ 0 h 32"/>
                  <a:gd name="T24" fmla="*/ 24 w 40"/>
                  <a:gd name="T25" fmla="*/ 0 h 32"/>
                  <a:gd name="T26" fmla="*/ 32 w 40"/>
                  <a:gd name="T27" fmla="*/ 8 h 32"/>
                  <a:gd name="T28" fmla="*/ 40 w 40"/>
                  <a:gd name="T29" fmla="*/ 16 h 32"/>
                  <a:gd name="T30" fmla="*/ 40 w 40"/>
                  <a:gd name="T31" fmla="*/ 16 h 32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40"/>
                  <a:gd name="T49" fmla="*/ 0 h 32"/>
                  <a:gd name="T50" fmla="*/ 40 w 40"/>
                  <a:gd name="T51" fmla="*/ 32 h 32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40" h="32">
                    <a:moveTo>
                      <a:pt x="40" y="16"/>
                    </a:moveTo>
                    <a:lnTo>
                      <a:pt x="40" y="24"/>
                    </a:lnTo>
                    <a:lnTo>
                      <a:pt x="40" y="32"/>
                    </a:lnTo>
                    <a:lnTo>
                      <a:pt x="32" y="32"/>
                    </a:lnTo>
                    <a:lnTo>
                      <a:pt x="24" y="32"/>
                    </a:lnTo>
                    <a:lnTo>
                      <a:pt x="16" y="24"/>
                    </a:lnTo>
                    <a:lnTo>
                      <a:pt x="8" y="16"/>
                    </a:lnTo>
                    <a:lnTo>
                      <a:pt x="8" y="8"/>
                    </a:lnTo>
                    <a:lnTo>
                      <a:pt x="0" y="8"/>
                    </a:lnTo>
                    <a:lnTo>
                      <a:pt x="0" y="0"/>
                    </a:lnTo>
                    <a:lnTo>
                      <a:pt x="8" y="0"/>
                    </a:lnTo>
                    <a:lnTo>
                      <a:pt x="24" y="0"/>
                    </a:lnTo>
                    <a:lnTo>
                      <a:pt x="32" y="8"/>
                    </a:lnTo>
                    <a:lnTo>
                      <a:pt x="40" y="16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75" name="Freeform 146"/>
              <p:cNvSpPr>
                <a:spLocks/>
              </p:cNvSpPr>
              <p:nvPr/>
            </p:nvSpPr>
            <p:spPr bwMode="auto">
              <a:xfrm>
                <a:off x="4587523" y="4950883"/>
                <a:ext cx="147960" cy="200202"/>
              </a:xfrm>
              <a:custGeom>
                <a:avLst/>
                <a:gdLst>
                  <a:gd name="T0" fmla="*/ 55 w 118"/>
                  <a:gd name="T1" fmla="*/ 160 h 160"/>
                  <a:gd name="T2" fmla="*/ 47 w 118"/>
                  <a:gd name="T3" fmla="*/ 160 h 160"/>
                  <a:gd name="T4" fmla="*/ 47 w 118"/>
                  <a:gd name="T5" fmla="*/ 152 h 160"/>
                  <a:gd name="T6" fmla="*/ 47 w 118"/>
                  <a:gd name="T7" fmla="*/ 144 h 160"/>
                  <a:gd name="T8" fmla="*/ 39 w 118"/>
                  <a:gd name="T9" fmla="*/ 136 h 160"/>
                  <a:gd name="T10" fmla="*/ 47 w 118"/>
                  <a:gd name="T11" fmla="*/ 128 h 160"/>
                  <a:gd name="T12" fmla="*/ 47 w 118"/>
                  <a:gd name="T13" fmla="*/ 120 h 160"/>
                  <a:gd name="T14" fmla="*/ 55 w 118"/>
                  <a:gd name="T15" fmla="*/ 120 h 160"/>
                  <a:gd name="T16" fmla="*/ 55 w 118"/>
                  <a:gd name="T17" fmla="*/ 104 h 160"/>
                  <a:gd name="T18" fmla="*/ 55 w 118"/>
                  <a:gd name="T19" fmla="*/ 88 h 160"/>
                  <a:gd name="T20" fmla="*/ 63 w 118"/>
                  <a:gd name="T21" fmla="*/ 72 h 160"/>
                  <a:gd name="T22" fmla="*/ 63 w 118"/>
                  <a:gd name="T23" fmla="*/ 56 h 160"/>
                  <a:gd name="T24" fmla="*/ 63 w 118"/>
                  <a:gd name="T25" fmla="*/ 40 h 160"/>
                  <a:gd name="T26" fmla="*/ 63 w 118"/>
                  <a:gd name="T27" fmla="*/ 32 h 160"/>
                  <a:gd name="T28" fmla="*/ 63 w 118"/>
                  <a:gd name="T29" fmla="*/ 24 h 160"/>
                  <a:gd name="T30" fmla="*/ 55 w 118"/>
                  <a:gd name="T31" fmla="*/ 24 h 160"/>
                  <a:gd name="T32" fmla="*/ 39 w 118"/>
                  <a:gd name="T33" fmla="*/ 32 h 160"/>
                  <a:gd name="T34" fmla="*/ 31 w 118"/>
                  <a:gd name="T35" fmla="*/ 32 h 160"/>
                  <a:gd name="T36" fmla="*/ 24 w 118"/>
                  <a:gd name="T37" fmla="*/ 40 h 160"/>
                  <a:gd name="T38" fmla="*/ 8 w 118"/>
                  <a:gd name="T39" fmla="*/ 32 h 160"/>
                  <a:gd name="T40" fmla="*/ 0 w 118"/>
                  <a:gd name="T41" fmla="*/ 32 h 160"/>
                  <a:gd name="T42" fmla="*/ 0 w 118"/>
                  <a:gd name="T43" fmla="*/ 24 h 160"/>
                  <a:gd name="T44" fmla="*/ 16 w 118"/>
                  <a:gd name="T45" fmla="*/ 24 h 160"/>
                  <a:gd name="T46" fmla="*/ 39 w 118"/>
                  <a:gd name="T47" fmla="*/ 16 h 160"/>
                  <a:gd name="T48" fmla="*/ 47 w 118"/>
                  <a:gd name="T49" fmla="*/ 16 h 160"/>
                  <a:gd name="T50" fmla="*/ 63 w 118"/>
                  <a:gd name="T51" fmla="*/ 8 h 160"/>
                  <a:gd name="T52" fmla="*/ 71 w 118"/>
                  <a:gd name="T53" fmla="*/ 0 h 160"/>
                  <a:gd name="T54" fmla="*/ 71 w 118"/>
                  <a:gd name="T55" fmla="*/ 0 h 160"/>
                  <a:gd name="T56" fmla="*/ 79 w 118"/>
                  <a:gd name="T57" fmla="*/ 8 h 160"/>
                  <a:gd name="T58" fmla="*/ 87 w 118"/>
                  <a:gd name="T59" fmla="*/ 8 h 160"/>
                  <a:gd name="T60" fmla="*/ 95 w 118"/>
                  <a:gd name="T61" fmla="*/ 16 h 160"/>
                  <a:gd name="T62" fmla="*/ 87 w 118"/>
                  <a:gd name="T63" fmla="*/ 16 h 160"/>
                  <a:gd name="T64" fmla="*/ 87 w 118"/>
                  <a:gd name="T65" fmla="*/ 24 h 160"/>
                  <a:gd name="T66" fmla="*/ 79 w 118"/>
                  <a:gd name="T67" fmla="*/ 32 h 160"/>
                  <a:gd name="T68" fmla="*/ 79 w 118"/>
                  <a:gd name="T69" fmla="*/ 40 h 160"/>
                  <a:gd name="T70" fmla="*/ 79 w 118"/>
                  <a:gd name="T71" fmla="*/ 56 h 160"/>
                  <a:gd name="T72" fmla="*/ 79 w 118"/>
                  <a:gd name="T73" fmla="*/ 64 h 160"/>
                  <a:gd name="T74" fmla="*/ 71 w 118"/>
                  <a:gd name="T75" fmla="*/ 80 h 160"/>
                  <a:gd name="T76" fmla="*/ 71 w 118"/>
                  <a:gd name="T77" fmla="*/ 96 h 160"/>
                  <a:gd name="T78" fmla="*/ 71 w 118"/>
                  <a:gd name="T79" fmla="*/ 104 h 160"/>
                  <a:gd name="T80" fmla="*/ 71 w 118"/>
                  <a:gd name="T81" fmla="*/ 112 h 160"/>
                  <a:gd name="T82" fmla="*/ 71 w 118"/>
                  <a:gd name="T83" fmla="*/ 112 h 160"/>
                  <a:gd name="T84" fmla="*/ 71 w 118"/>
                  <a:gd name="T85" fmla="*/ 112 h 160"/>
                  <a:gd name="T86" fmla="*/ 79 w 118"/>
                  <a:gd name="T87" fmla="*/ 112 h 160"/>
                  <a:gd name="T88" fmla="*/ 79 w 118"/>
                  <a:gd name="T89" fmla="*/ 112 h 160"/>
                  <a:gd name="T90" fmla="*/ 87 w 118"/>
                  <a:gd name="T91" fmla="*/ 104 h 160"/>
                  <a:gd name="T92" fmla="*/ 95 w 118"/>
                  <a:gd name="T93" fmla="*/ 96 h 160"/>
                  <a:gd name="T94" fmla="*/ 110 w 118"/>
                  <a:gd name="T95" fmla="*/ 96 h 160"/>
                  <a:gd name="T96" fmla="*/ 118 w 118"/>
                  <a:gd name="T97" fmla="*/ 88 h 160"/>
                  <a:gd name="T98" fmla="*/ 118 w 118"/>
                  <a:gd name="T99" fmla="*/ 88 h 160"/>
                  <a:gd name="T100" fmla="*/ 118 w 118"/>
                  <a:gd name="T101" fmla="*/ 88 h 160"/>
                  <a:gd name="T102" fmla="*/ 118 w 118"/>
                  <a:gd name="T103" fmla="*/ 88 h 160"/>
                  <a:gd name="T104" fmla="*/ 118 w 118"/>
                  <a:gd name="T105" fmla="*/ 96 h 160"/>
                  <a:gd name="T106" fmla="*/ 110 w 118"/>
                  <a:gd name="T107" fmla="*/ 104 h 160"/>
                  <a:gd name="T108" fmla="*/ 95 w 118"/>
                  <a:gd name="T109" fmla="*/ 112 h 160"/>
                  <a:gd name="T110" fmla="*/ 79 w 118"/>
                  <a:gd name="T111" fmla="*/ 128 h 160"/>
                  <a:gd name="T112" fmla="*/ 71 w 118"/>
                  <a:gd name="T113" fmla="*/ 136 h 160"/>
                  <a:gd name="T114" fmla="*/ 63 w 118"/>
                  <a:gd name="T115" fmla="*/ 144 h 160"/>
                  <a:gd name="T116" fmla="*/ 63 w 118"/>
                  <a:gd name="T117" fmla="*/ 152 h 160"/>
                  <a:gd name="T118" fmla="*/ 55 w 118"/>
                  <a:gd name="T119" fmla="*/ 160 h 160"/>
                  <a:gd name="T120" fmla="*/ 55 w 118"/>
                  <a:gd name="T121" fmla="*/ 160 h 160"/>
                  <a:gd name="T122" fmla="*/ 55 w 118"/>
                  <a:gd name="T123" fmla="*/ 160 h 160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60000 65536"/>
                  <a:gd name="T184" fmla="*/ 0 60000 65536"/>
                  <a:gd name="T185" fmla="*/ 0 60000 65536"/>
                  <a:gd name="T186" fmla="*/ 0 w 118"/>
                  <a:gd name="T187" fmla="*/ 0 h 160"/>
                  <a:gd name="T188" fmla="*/ 118 w 118"/>
                  <a:gd name="T189" fmla="*/ 160 h 160"/>
                </a:gdLst>
                <a:ahLst/>
                <a:cxnLst>
                  <a:cxn ang="T124">
                    <a:pos x="T0" y="T1"/>
                  </a:cxn>
                  <a:cxn ang="T125">
                    <a:pos x="T2" y="T3"/>
                  </a:cxn>
                  <a:cxn ang="T126">
                    <a:pos x="T4" y="T5"/>
                  </a:cxn>
                  <a:cxn ang="T127">
                    <a:pos x="T6" y="T7"/>
                  </a:cxn>
                  <a:cxn ang="T128">
                    <a:pos x="T8" y="T9"/>
                  </a:cxn>
                  <a:cxn ang="T129">
                    <a:pos x="T10" y="T11"/>
                  </a:cxn>
                  <a:cxn ang="T130">
                    <a:pos x="T12" y="T13"/>
                  </a:cxn>
                  <a:cxn ang="T131">
                    <a:pos x="T14" y="T15"/>
                  </a:cxn>
                  <a:cxn ang="T132">
                    <a:pos x="T16" y="T17"/>
                  </a:cxn>
                  <a:cxn ang="T133">
                    <a:pos x="T18" y="T19"/>
                  </a:cxn>
                  <a:cxn ang="T134">
                    <a:pos x="T20" y="T21"/>
                  </a:cxn>
                  <a:cxn ang="T135">
                    <a:pos x="T22" y="T23"/>
                  </a:cxn>
                  <a:cxn ang="T136">
                    <a:pos x="T24" y="T25"/>
                  </a:cxn>
                  <a:cxn ang="T137">
                    <a:pos x="T26" y="T27"/>
                  </a:cxn>
                  <a:cxn ang="T138">
                    <a:pos x="T28" y="T29"/>
                  </a:cxn>
                  <a:cxn ang="T139">
                    <a:pos x="T30" y="T31"/>
                  </a:cxn>
                  <a:cxn ang="T140">
                    <a:pos x="T32" y="T33"/>
                  </a:cxn>
                  <a:cxn ang="T141">
                    <a:pos x="T34" y="T35"/>
                  </a:cxn>
                  <a:cxn ang="T142">
                    <a:pos x="T36" y="T37"/>
                  </a:cxn>
                  <a:cxn ang="T143">
                    <a:pos x="T38" y="T39"/>
                  </a:cxn>
                  <a:cxn ang="T144">
                    <a:pos x="T40" y="T41"/>
                  </a:cxn>
                  <a:cxn ang="T145">
                    <a:pos x="T42" y="T43"/>
                  </a:cxn>
                  <a:cxn ang="T146">
                    <a:pos x="T44" y="T45"/>
                  </a:cxn>
                  <a:cxn ang="T147">
                    <a:pos x="T46" y="T47"/>
                  </a:cxn>
                  <a:cxn ang="T148">
                    <a:pos x="T48" y="T49"/>
                  </a:cxn>
                  <a:cxn ang="T149">
                    <a:pos x="T50" y="T51"/>
                  </a:cxn>
                  <a:cxn ang="T150">
                    <a:pos x="T52" y="T53"/>
                  </a:cxn>
                  <a:cxn ang="T151">
                    <a:pos x="T54" y="T55"/>
                  </a:cxn>
                  <a:cxn ang="T152">
                    <a:pos x="T56" y="T57"/>
                  </a:cxn>
                  <a:cxn ang="T153">
                    <a:pos x="T58" y="T59"/>
                  </a:cxn>
                  <a:cxn ang="T154">
                    <a:pos x="T60" y="T61"/>
                  </a:cxn>
                  <a:cxn ang="T155">
                    <a:pos x="T62" y="T63"/>
                  </a:cxn>
                  <a:cxn ang="T156">
                    <a:pos x="T64" y="T65"/>
                  </a:cxn>
                  <a:cxn ang="T157">
                    <a:pos x="T66" y="T67"/>
                  </a:cxn>
                  <a:cxn ang="T158">
                    <a:pos x="T68" y="T69"/>
                  </a:cxn>
                  <a:cxn ang="T159">
                    <a:pos x="T70" y="T71"/>
                  </a:cxn>
                  <a:cxn ang="T160">
                    <a:pos x="T72" y="T73"/>
                  </a:cxn>
                  <a:cxn ang="T161">
                    <a:pos x="T74" y="T75"/>
                  </a:cxn>
                  <a:cxn ang="T162">
                    <a:pos x="T76" y="T77"/>
                  </a:cxn>
                  <a:cxn ang="T163">
                    <a:pos x="T78" y="T79"/>
                  </a:cxn>
                  <a:cxn ang="T164">
                    <a:pos x="T80" y="T81"/>
                  </a:cxn>
                  <a:cxn ang="T165">
                    <a:pos x="T82" y="T83"/>
                  </a:cxn>
                  <a:cxn ang="T166">
                    <a:pos x="T84" y="T85"/>
                  </a:cxn>
                  <a:cxn ang="T167">
                    <a:pos x="T86" y="T87"/>
                  </a:cxn>
                  <a:cxn ang="T168">
                    <a:pos x="T88" y="T89"/>
                  </a:cxn>
                  <a:cxn ang="T169">
                    <a:pos x="T90" y="T91"/>
                  </a:cxn>
                  <a:cxn ang="T170">
                    <a:pos x="T92" y="T93"/>
                  </a:cxn>
                  <a:cxn ang="T171">
                    <a:pos x="T94" y="T95"/>
                  </a:cxn>
                  <a:cxn ang="T172">
                    <a:pos x="T96" y="T97"/>
                  </a:cxn>
                  <a:cxn ang="T173">
                    <a:pos x="T98" y="T99"/>
                  </a:cxn>
                  <a:cxn ang="T174">
                    <a:pos x="T100" y="T101"/>
                  </a:cxn>
                  <a:cxn ang="T175">
                    <a:pos x="T102" y="T103"/>
                  </a:cxn>
                  <a:cxn ang="T176">
                    <a:pos x="T104" y="T105"/>
                  </a:cxn>
                  <a:cxn ang="T177">
                    <a:pos x="T106" y="T107"/>
                  </a:cxn>
                  <a:cxn ang="T178">
                    <a:pos x="T108" y="T109"/>
                  </a:cxn>
                  <a:cxn ang="T179">
                    <a:pos x="T110" y="T111"/>
                  </a:cxn>
                  <a:cxn ang="T180">
                    <a:pos x="T112" y="T113"/>
                  </a:cxn>
                  <a:cxn ang="T181">
                    <a:pos x="T114" y="T115"/>
                  </a:cxn>
                  <a:cxn ang="T182">
                    <a:pos x="T116" y="T117"/>
                  </a:cxn>
                  <a:cxn ang="T183">
                    <a:pos x="T118" y="T119"/>
                  </a:cxn>
                  <a:cxn ang="T184">
                    <a:pos x="T120" y="T121"/>
                  </a:cxn>
                  <a:cxn ang="T185">
                    <a:pos x="T122" y="T123"/>
                  </a:cxn>
                </a:cxnLst>
                <a:rect l="T186" t="T187" r="T188" b="T189"/>
                <a:pathLst>
                  <a:path w="118" h="160">
                    <a:moveTo>
                      <a:pt x="55" y="160"/>
                    </a:moveTo>
                    <a:lnTo>
                      <a:pt x="47" y="160"/>
                    </a:lnTo>
                    <a:lnTo>
                      <a:pt x="47" y="152"/>
                    </a:lnTo>
                    <a:lnTo>
                      <a:pt x="47" y="144"/>
                    </a:lnTo>
                    <a:lnTo>
                      <a:pt x="39" y="136"/>
                    </a:lnTo>
                    <a:lnTo>
                      <a:pt x="47" y="128"/>
                    </a:lnTo>
                    <a:lnTo>
                      <a:pt x="47" y="120"/>
                    </a:lnTo>
                    <a:lnTo>
                      <a:pt x="55" y="120"/>
                    </a:lnTo>
                    <a:lnTo>
                      <a:pt x="55" y="104"/>
                    </a:lnTo>
                    <a:lnTo>
                      <a:pt x="55" y="88"/>
                    </a:lnTo>
                    <a:lnTo>
                      <a:pt x="63" y="72"/>
                    </a:lnTo>
                    <a:lnTo>
                      <a:pt x="63" y="56"/>
                    </a:lnTo>
                    <a:lnTo>
                      <a:pt x="63" y="40"/>
                    </a:lnTo>
                    <a:lnTo>
                      <a:pt x="63" y="32"/>
                    </a:lnTo>
                    <a:lnTo>
                      <a:pt x="63" y="24"/>
                    </a:lnTo>
                    <a:lnTo>
                      <a:pt x="55" y="24"/>
                    </a:lnTo>
                    <a:lnTo>
                      <a:pt x="39" y="32"/>
                    </a:lnTo>
                    <a:lnTo>
                      <a:pt x="31" y="32"/>
                    </a:lnTo>
                    <a:lnTo>
                      <a:pt x="24" y="40"/>
                    </a:lnTo>
                    <a:lnTo>
                      <a:pt x="8" y="32"/>
                    </a:lnTo>
                    <a:lnTo>
                      <a:pt x="0" y="32"/>
                    </a:lnTo>
                    <a:lnTo>
                      <a:pt x="0" y="24"/>
                    </a:lnTo>
                    <a:lnTo>
                      <a:pt x="16" y="24"/>
                    </a:lnTo>
                    <a:lnTo>
                      <a:pt x="39" y="16"/>
                    </a:lnTo>
                    <a:lnTo>
                      <a:pt x="47" y="16"/>
                    </a:lnTo>
                    <a:lnTo>
                      <a:pt x="63" y="8"/>
                    </a:lnTo>
                    <a:lnTo>
                      <a:pt x="71" y="0"/>
                    </a:lnTo>
                    <a:lnTo>
                      <a:pt x="79" y="8"/>
                    </a:lnTo>
                    <a:lnTo>
                      <a:pt x="87" y="8"/>
                    </a:lnTo>
                    <a:lnTo>
                      <a:pt x="95" y="16"/>
                    </a:lnTo>
                    <a:lnTo>
                      <a:pt x="87" y="16"/>
                    </a:lnTo>
                    <a:lnTo>
                      <a:pt x="87" y="24"/>
                    </a:lnTo>
                    <a:lnTo>
                      <a:pt x="79" y="32"/>
                    </a:lnTo>
                    <a:lnTo>
                      <a:pt x="79" y="40"/>
                    </a:lnTo>
                    <a:lnTo>
                      <a:pt x="79" y="56"/>
                    </a:lnTo>
                    <a:lnTo>
                      <a:pt x="79" y="64"/>
                    </a:lnTo>
                    <a:lnTo>
                      <a:pt x="71" y="80"/>
                    </a:lnTo>
                    <a:lnTo>
                      <a:pt x="71" y="96"/>
                    </a:lnTo>
                    <a:lnTo>
                      <a:pt x="71" y="104"/>
                    </a:lnTo>
                    <a:lnTo>
                      <a:pt x="71" y="112"/>
                    </a:lnTo>
                    <a:lnTo>
                      <a:pt x="79" y="112"/>
                    </a:lnTo>
                    <a:lnTo>
                      <a:pt x="87" y="104"/>
                    </a:lnTo>
                    <a:lnTo>
                      <a:pt x="95" y="96"/>
                    </a:lnTo>
                    <a:lnTo>
                      <a:pt x="110" y="96"/>
                    </a:lnTo>
                    <a:lnTo>
                      <a:pt x="118" y="88"/>
                    </a:lnTo>
                    <a:lnTo>
                      <a:pt x="118" y="96"/>
                    </a:lnTo>
                    <a:lnTo>
                      <a:pt x="110" y="104"/>
                    </a:lnTo>
                    <a:lnTo>
                      <a:pt x="95" y="112"/>
                    </a:lnTo>
                    <a:lnTo>
                      <a:pt x="79" y="128"/>
                    </a:lnTo>
                    <a:lnTo>
                      <a:pt x="71" y="136"/>
                    </a:lnTo>
                    <a:lnTo>
                      <a:pt x="63" y="144"/>
                    </a:lnTo>
                    <a:lnTo>
                      <a:pt x="63" y="152"/>
                    </a:lnTo>
                    <a:lnTo>
                      <a:pt x="55" y="160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6" name="组合 75"/>
            <p:cNvGrpSpPr/>
            <p:nvPr/>
          </p:nvGrpSpPr>
          <p:grpSpPr>
            <a:xfrm>
              <a:off x="6486078" y="1101169"/>
              <a:ext cx="50346" cy="262653"/>
              <a:chOff x="7139990" y="2452122"/>
              <a:chExt cx="100693" cy="358775"/>
            </a:xfrm>
            <a:solidFill>
              <a:schemeClr val="tx1"/>
            </a:solidFill>
          </p:grpSpPr>
          <p:sp>
            <p:nvSpPr>
              <p:cNvPr id="77" name="Freeform 98"/>
              <p:cNvSpPr>
                <a:spLocks/>
              </p:cNvSpPr>
              <p:nvPr/>
            </p:nvSpPr>
            <p:spPr bwMode="auto">
              <a:xfrm>
                <a:off x="7170198" y="2452122"/>
                <a:ext cx="50346" cy="60214"/>
              </a:xfrm>
              <a:custGeom>
                <a:avLst/>
                <a:gdLst>
                  <a:gd name="T0" fmla="*/ 0 w 40"/>
                  <a:gd name="T1" fmla="*/ 8 h 48"/>
                  <a:gd name="T2" fmla="*/ 0 w 40"/>
                  <a:gd name="T3" fmla="*/ 0 h 48"/>
                  <a:gd name="T4" fmla="*/ 8 w 40"/>
                  <a:gd name="T5" fmla="*/ 0 h 48"/>
                  <a:gd name="T6" fmla="*/ 16 w 40"/>
                  <a:gd name="T7" fmla="*/ 0 h 48"/>
                  <a:gd name="T8" fmla="*/ 24 w 40"/>
                  <a:gd name="T9" fmla="*/ 8 h 48"/>
                  <a:gd name="T10" fmla="*/ 40 w 40"/>
                  <a:gd name="T11" fmla="*/ 16 h 48"/>
                  <a:gd name="T12" fmla="*/ 40 w 40"/>
                  <a:gd name="T13" fmla="*/ 24 h 48"/>
                  <a:gd name="T14" fmla="*/ 40 w 40"/>
                  <a:gd name="T15" fmla="*/ 32 h 48"/>
                  <a:gd name="T16" fmla="*/ 40 w 40"/>
                  <a:gd name="T17" fmla="*/ 40 h 48"/>
                  <a:gd name="T18" fmla="*/ 40 w 40"/>
                  <a:gd name="T19" fmla="*/ 48 h 48"/>
                  <a:gd name="T20" fmla="*/ 32 w 40"/>
                  <a:gd name="T21" fmla="*/ 48 h 48"/>
                  <a:gd name="T22" fmla="*/ 32 w 40"/>
                  <a:gd name="T23" fmla="*/ 48 h 48"/>
                  <a:gd name="T24" fmla="*/ 24 w 40"/>
                  <a:gd name="T25" fmla="*/ 40 h 48"/>
                  <a:gd name="T26" fmla="*/ 24 w 40"/>
                  <a:gd name="T27" fmla="*/ 40 h 48"/>
                  <a:gd name="T28" fmla="*/ 16 w 40"/>
                  <a:gd name="T29" fmla="*/ 32 h 48"/>
                  <a:gd name="T30" fmla="*/ 8 w 40"/>
                  <a:gd name="T31" fmla="*/ 16 h 48"/>
                  <a:gd name="T32" fmla="*/ 0 w 40"/>
                  <a:gd name="T33" fmla="*/ 16 h 48"/>
                  <a:gd name="T34" fmla="*/ 0 w 40"/>
                  <a:gd name="T35" fmla="*/ 8 h 48"/>
                  <a:gd name="T36" fmla="*/ 0 w 40"/>
                  <a:gd name="T37" fmla="*/ 8 h 48"/>
                  <a:gd name="T38" fmla="*/ 0 w 40"/>
                  <a:gd name="T39" fmla="*/ 8 h 48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w 40"/>
                  <a:gd name="T61" fmla="*/ 0 h 48"/>
                  <a:gd name="T62" fmla="*/ 40 w 40"/>
                  <a:gd name="T63" fmla="*/ 48 h 48"/>
                </a:gdLst>
                <a:ahLst/>
                <a:cxnLst>
                  <a:cxn ang="T40">
                    <a:pos x="T0" y="T1"/>
                  </a:cxn>
                  <a:cxn ang="T41">
                    <a:pos x="T2" y="T3"/>
                  </a:cxn>
                  <a:cxn ang="T42">
                    <a:pos x="T4" y="T5"/>
                  </a:cxn>
                  <a:cxn ang="T43">
                    <a:pos x="T6" y="T7"/>
                  </a:cxn>
                  <a:cxn ang="T44">
                    <a:pos x="T8" y="T9"/>
                  </a:cxn>
                  <a:cxn ang="T45">
                    <a:pos x="T10" y="T11"/>
                  </a:cxn>
                  <a:cxn ang="T46">
                    <a:pos x="T12" y="T13"/>
                  </a:cxn>
                  <a:cxn ang="T47">
                    <a:pos x="T14" y="T15"/>
                  </a:cxn>
                  <a:cxn ang="T48">
                    <a:pos x="T16" y="T17"/>
                  </a:cxn>
                  <a:cxn ang="T49">
                    <a:pos x="T18" y="T19"/>
                  </a:cxn>
                  <a:cxn ang="T50">
                    <a:pos x="T20" y="T21"/>
                  </a:cxn>
                  <a:cxn ang="T51">
                    <a:pos x="T22" y="T23"/>
                  </a:cxn>
                  <a:cxn ang="T52">
                    <a:pos x="T24" y="T25"/>
                  </a:cxn>
                  <a:cxn ang="T53">
                    <a:pos x="T26" y="T27"/>
                  </a:cxn>
                  <a:cxn ang="T54">
                    <a:pos x="T28" y="T29"/>
                  </a:cxn>
                  <a:cxn ang="T55">
                    <a:pos x="T30" y="T31"/>
                  </a:cxn>
                  <a:cxn ang="T56">
                    <a:pos x="T32" y="T33"/>
                  </a:cxn>
                  <a:cxn ang="T57">
                    <a:pos x="T34" y="T35"/>
                  </a:cxn>
                  <a:cxn ang="T58">
                    <a:pos x="T36" y="T37"/>
                  </a:cxn>
                  <a:cxn ang="T59">
                    <a:pos x="T38" y="T39"/>
                  </a:cxn>
                </a:cxnLst>
                <a:rect l="T60" t="T61" r="T62" b="T63"/>
                <a:pathLst>
                  <a:path w="40" h="48">
                    <a:moveTo>
                      <a:pt x="0" y="8"/>
                    </a:moveTo>
                    <a:lnTo>
                      <a:pt x="0" y="0"/>
                    </a:lnTo>
                    <a:lnTo>
                      <a:pt x="8" y="0"/>
                    </a:lnTo>
                    <a:lnTo>
                      <a:pt x="16" y="0"/>
                    </a:lnTo>
                    <a:lnTo>
                      <a:pt x="24" y="8"/>
                    </a:lnTo>
                    <a:lnTo>
                      <a:pt x="40" y="16"/>
                    </a:lnTo>
                    <a:lnTo>
                      <a:pt x="40" y="24"/>
                    </a:lnTo>
                    <a:lnTo>
                      <a:pt x="40" y="32"/>
                    </a:lnTo>
                    <a:lnTo>
                      <a:pt x="40" y="40"/>
                    </a:lnTo>
                    <a:lnTo>
                      <a:pt x="40" y="48"/>
                    </a:lnTo>
                    <a:lnTo>
                      <a:pt x="32" y="48"/>
                    </a:lnTo>
                    <a:lnTo>
                      <a:pt x="24" y="40"/>
                    </a:lnTo>
                    <a:lnTo>
                      <a:pt x="16" y="32"/>
                    </a:lnTo>
                    <a:lnTo>
                      <a:pt x="8" y="16"/>
                    </a:lnTo>
                    <a:lnTo>
                      <a:pt x="0" y="16"/>
                    </a:lnTo>
                    <a:lnTo>
                      <a:pt x="0" y="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78" name="Freeform 99"/>
              <p:cNvSpPr>
                <a:spLocks/>
              </p:cNvSpPr>
              <p:nvPr/>
            </p:nvSpPr>
            <p:spPr bwMode="auto">
              <a:xfrm>
                <a:off x="7139990" y="2571296"/>
                <a:ext cx="50346" cy="60214"/>
              </a:xfrm>
              <a:custGeom>
                <a:avLst/>
                <a:gdLst>
                  <a:gd name="T0" fmla="*/ 32 w 40"/>
                  <a:gd name="T1" fmla="*/ 16 h 48"/>
                  <a:gd name="T2" fmla="*/ 40 w 40"/>
                  <a:gd name="T3" fmla="*/ 24 h 48"/>
                  <a:gd name="T4" fmla="*/ 40 w 40"/>
                  <a:gd name="T5" fmla="*/ 32 h 48"/>
                  <a:gd name="T6" fmla="*/ 40 w 40"/>
                  <a:gd name="T7" fmla="*/ 40 h 48"/>
                  <a:gd name="T8" fmla="*/ 32 w 40"/>
                  <a:gd name="T9" fmla="*/ 48 h 48"/>
                  <a:gd name="T10" fmla="*/ 32 w 40"/>
                  <a:gd name="T11" fmla="*/ 40 h 48"/>
                  <a:gd name="T12" fmla="*/ 24 w 40"/>
                  <a:gd name="T13" fmla="*/ 40 h 48"/>
                  <a:gd name="T14" fmla="*/ 16 w 40"/>
                  <a:gd name="T15" fmla="*/ 32 h 48"/>
                  <a:gd name="T16" fmla="*/ 0 w 40"/>
                  <a:gd name="T17" fmla="*/ 16 h 48"/>
                  <a:gd name="T18" fmla="*/ 0 w 40"/>
                  <a:gd name="T19" fmla="*/ 8 h 48"/>
                  <a:gd name="T20" fmla="*/ 0 w 40"/>
                  <a:gd name="T21" fmla="*/ 0 h 48"/>
                  <a:gd name="T22" fmla="*/ 0 w 40"/>
                  <a:gd name="T23" fmla="*/ 0 h 48"/>
                  <a:gd name="T24" fmla="*/ 0 w 40"/>
                  <a:gd name="T25" fmla="*/ 0 h 48"/>
                  <a:gd name="T26" fmla="*/ 8 w 40"/>
                  <a:gd name="T27" fmla="*/ 0 h 48"/>
                  <a:gd name="T28" fmla="*/ 16 w 40"/>
                  <a:gd name="T29" fmla="*/ 0 h 48"/>
                  <a:gd name="T30" fmla="*/ 24 w 40"/>
                  <a:gd name="T31" fmla="*/ 8 h 48"/>
                  <a:gd name="T32" fmla="*/ 32 w 40"/>
                  <a:gd name="T33" fmla="*/ 16 h 48"/>
                  <a:gd name="T34" fmla="*/ 32 w 40"/>
                  <a:gd name="T35" fmla="*/ 16 h 48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w 40"/>
                  <a:gd name="T55" fmla="*/ 0 h 48"/>
                  <a:gd name="T56" fmla="*/ 40 w 40"/>
                  <a:gd name="T57" fmla="*/ 48 h 48"/>
                </a:gdLst>
                <a:ahLst/>
                <a:cxnLst>
                  <a:cxn ang="T36">
                    <a:pos x="T0" y="T1"/>
                  </a:cxn>
                  <a:cxn ang="T37">
                    <a:pos x="T2" y="T3"/>
                  </a:cxn>
                  <a:cxn ang="T38">
                    <a:pos x="T4" y="T5"/>
                  </a:cxn>
                  <a:cxn ang="T39">
                    <a:pos x="T6" y="T7"/>
                  </a:cxn>
                  <a:cxn ang="T40">
                    <a:pos x="T8" y="T9"/>
                  </a:cxn>
                  <a:cxn ang="T41">
                    <a:pos x="T10" y="T11"/>
                  </a:cxn>
                  <a:cxn ang="T42">
                    <a:pos x="T12" y="T13"/>
                  </a:cxn>
                  <a:cxn ang="T43">
                    <a:pos x="T14" y="T15"/>
                  </a:cxn>
                  <a:cxn ang="T44">
                    <a:pos x="T16" y="T17"/>
                  </a:cxn>
                  <a:cxn ang="T45">
                    <a:pos x="T18" y="T19"/>
                  </a:cxn>
                  <a:cxn ang="T46">
                    <a:pos x="T20" y="T21"/>
                  </a:cxn>
                  <a:cxn ang="T47">
                    <a:pos x="T22" y="T23"/>
                  </a:cxn>
                  <a:cxn ang="T48">
                    <a:pos x="T24" y="T25"/>
                  </a:cxn>
                  <a:cxn ang="T49">
                    <a:pos x="T26" y="T27"/>
                  </a:cxn>
                  <a:cxn ang="T50">
                    <a:pos x="T28" y="T29"/>
                  </a:cxn>
                  <a:cxn ang="T51">
                    <a:pos x="T30" y="T31"/>
                  </a:cxn>
                  <a:cxn ang="T52">
                    <a:pos x="T32" y="T33"/>
                  </a:cxn>
                  <a:cxn ang="T53">
                    <a:pos x="T34" y="T35"/>
                  </a:cxn>
                </a:cxnLst>
                <a:rect l="T54" t="T55" r="T56" b="T57"/>
                <a:pathLst>
                  <a:path w="40" h="48">
                    <a:moveTo>
                      <a:pt x="32" y="16"/>
                    </a:moveTo>
                    <a:lnTo>
                      <a:pt x="40" y="24"/>
                    </a:lnTo>
                    <a:lnTo>
                      <a:pt x="40" y="32"/>
                    </a:lnTo>
                    <a:lnTo>
                      <a:pt x="40" y="40"/>
                    </a:lnTo>
                    <a:lnTo>
                      <a:pt x="32" y="48"/>
                    </a:lnTo>
                    <a:lnTo>
                      <a:pt x="32" y="40"/>
                    </a:lnTo>
                    <a:lnTo>
                      <a:pt x="24" y="40"/>
                    </a:lnTo>
                    <a:lnTo>
                      <a:pt x="16" y="32"/>
                    </a:lnTo>
                    <a:lnTo>
                      <a:pt x="0" y="16"/>
                    </a:lnTo>
                    <a:lnTo>
                      <a:pt x="0" y="8"/>
                    </a:lnTo>
                    <a:lnTo>
                      <a:pt x="0" y="0"/>
                    </a:lnTo>
                    <a:lnTo>
                      <a:pt x="8" y="0"/>
                    </a:lnTo>
                    <a:lnTo>
                      <a:pt x="16" y="0"/>
                    </a:lnTo>
                    <a:lnTo>
                      <a:pt x="24" y="8"/>
                    </a:lnTo>
                    <a:lnTo>
                      <a:pt x="32" y="16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79" name="Freeform 100"/>
              <p:cNvSpPr>
                <a:spLocks/>
              </p:cNvSpPr>
              <p:nvPr/>
            </p:nvSpPr>
            <p:spPr bwMode="auto">
              <a:xfrm>
                <a:off x="7139990" y="2591367"/>
                <a:ext cx="100693" cy="219530"/>
              </a:xfrm>
              <a:custGeom>
                <a:avLst/>
                <a:gdLst>
                  <a:gd name="T0" fmla="*/ 32 w 80"/>
                  <a:gd name="T1" fmla="*/ 159 h 175"/>
                  <a:gd name="T2" fmla="*/ 32 w 80"/>
                  <a:gd name="T3" fmla="*/ 167 h 175"/>
                  <a:gd name="T4" fmla="*/ 24 w 80"/>
                  <a:gd name="T5" fmla="*/ 167 h 175"/>
                  <a:gd name="T6" fmla="*/ 24 w 80"/>
                  <a:gd name="T7" fmla="*/ 175 h 175"/>
                  <a:gd name="T8" fmla="*/ 24 w 80"/>
                  <a:gd name="T9" fmla="*/ 175 h 175"/>
                  <a:gd name="T10" fmla="*/ 16 w 80"/>
                  <a:gd name="T11" fmla="*/ 175 h 175"/>
                  <a:gd name="T12" fmla="*/ 16 w 80"/>
                  <a:gd name="T13" fmla="*/ 175 h 175"/>
                  <a:gd name="T14" fmla="*/ 8 w 80"/>
                  <a:gd name="T15" fmla="*/ 167 h 175"/>
                  <a:gd name="T16" fmla="*/ 8 w 80"/>
                  <a:gd name="T17" fmla="*/ 159 h 175"/>
                  <a:gd name="T18" fmla="*/ 0 w 80"/>
                  <a:gd name="T19" fmla="*/ 143 h 175"/>
                  <a:gd name="T20" fmla="*/ 0 w 80"/>
                  <a:gd name="T21" fmla="*/ 135 h 175"/>
                  <a:gd name="T22" fmla="*/ 0 w 80"/>
                  <a:gd name="T23" fmla="*/ 135 h 175"/>
                  <a:gd name="T24" fmla="*/ 8 w 80"/>
                  <a:gd name="T25" fmla="*/ 127 h 175"/>
                  <a:gd name="T26" fmla="*/ 16 w 80"/>
                  <a:gd name="T27" fmla="*/ 127 h 175"/>
                  <a:gd name="T28" fmla="*/ 16 w 80"/>
                  <a:gd name="T29" fmla="*/ 127 h 175"/>
                  <a:gd name="T30" fmla="*/ 16 w 80"/>
                  <a:gd name="T31" fmla="*/ 119 h 175"/>
                  <a:gd name="T32" fmla="*/ 24 w 80"/>
                  <a:gd name="T33" fmla="*/ 104 h 175"/>
                  <a:gd name="T34" fmla="*/ 32 w 80"/>
                  <a:gd name="T35" fmla="*/ 88 h 175"/>
                  <a:gd name="T36" fmla="*/ 48 w 80"/>
                  <a:gd name="T37" fmla="*/ 64 h 175"/>
                  <a:gd name="T38" fmla="*/ 56 w 80"/>
                  <a:gd name="T39" fmla="*/ 32 h 175"/>
                  <a:gd name="T40" fmla="*/ 64 w 80"/>
                  <a:gd name="T41" fmla="*/ 24 h 175"/>
                  <a:gd name="T42" fmla="*/ 64 w 80"/>
                  <a:gd name="T43" fmla="*/ 16 h 175"/>
                  <a:gd name="T44" fmla="*/ 72 w 80"/>
                  <a:gd name="T45" fmla="*/ 8 h 175"/>
                  <a:gd name="T46" fmla="*/ 72 w 80"/>
                  <a:gd name="T47" fmla="*/ 8 h 175"/>
                  <a:gd name="T48" fmla="*/ 72 w 80"/>
                  <a:gd name="T49" fmla="*/ 0 h 175"/>
                  <a:gd name="T50" fmla="*/ 80 w 80"/>
                  <a:gd name="T51" fmla="*/ 0 h 175"/>
                  <a:gd name="T52" fmla="*/ 80 w 80"/>
                  <a:gd name="T53" fmla="*/ 8 h 175"/>
                  <a:gd name="T54" fmla="*/ 80 w 80"/>
                  <a:gd name="T55" fmla="*/ 8 h 175"/>
                  <a:gd name="T56" fmla="*/ 72 w 80"/>
                  <a:gd name="T57" fmla="*/ 16 h 175"/>
                  <a:gd name="T58" fmla="*/ 72 w 80"/>
                  <a:gd name="T59" fmla="*/ 24 h 175"/>
                  <a:gd name="T60" fmla="*/ 72 w 80"/>
                  <a:gd name="T61" fmla="*/ 32 h 175"/>
                  <a:gd name="T62" fmla="*/ 64 w 80"/>
                  <a:gd name="T63" fmla="*/ 48 h 175"/>
                  <a:gd name="T64" fmla="*/ 64 w 80"/>
                  <a:gd name="T65" fmla="*/ 56 h 175"/>
                  <a:gd name="T66" fmla="*/ 56 w 80"/>
                  <a:gd name="T67" fmla="*/ 72 h 175"/>
                  <a:gd name="T68" fmla="*/ 48 w 80"/>
                  <a:gd name="T69" fmla="*/ 104 h 175"/>
                  <a:gd name="T70" fmla="*/ 40 w 80"/>
                  <a:gd name="T71" fmla="*/ 127 h 175"/>
                  <a:gd name="T72" fmla="*/ 32 w 80"/>
                  <a:gd name="T73" fmla="*/ 151 h 175"/>
                  <a:gd name="T74" fmla="*/ 32 w 80"/>
                  <a:gd name="T75" fmla="*/ 159 h 175"/>
                  <a:gd name="T76" fmla="*/ 32 w 80"/>
                  <a:gd name="T77" fmla="*/ 159 h 175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w 80"/>
                  <a:gd name="T118" fmla="*/ 0 h 175"/>
                  <a:gd name="T119" fmla="*/ 80 w 80"/>
                  <a:gd name="T120" fmla="*/ 175 h 175"/>
                </a:gdLst>
                <a:ahLst/>
                <a:cxnLst>
                  <a:cxn ang="T78">
                    <a:pos x="T0" y="T1"/>
                  </a:cxn>
                  <a:cxn ang="T79">
                    <a:pos x="T2" y="T3"/>
                  </a:cxn>
                  <a:cxn ang="T80">
                    <a:pos x="T4" y="T5"/>
                  </a:cxn>
                  <a:cxn ang="T81">
                    <a:pos x="T6" y="T7"/>
                  </a:cxn>
                  <a:cxn ang="T82">
                    <a:pos x="T8" y="T9"/>
                  </a:cxn>
                  <a:cxn ang="T83">
                    <a:pos x="T10" y="T11"/>
                  </a:cxn>
                  <a:cxn ang="T84">
                    <a:pos x="T12" y="T13"/>
                  </a:cxn>
                  <a:cxn ang="T85">
                    <a:pos x="T14" y="T15"/>
                  </a:cxn>
                  <a:cxn ang="T86">
                    <a:pos x="T16" y="T17"/>
                  </a:cxn>
                  <a:cxn ang="T87">
                    <a:pos x="T18" y="T19"/>
                  </a:cxn>
                  <a:cxn ang="T88">
                    <a:pos x="T20" y="T21"/>
                  </a:cxn>
                  <a:cxn ang="T89">
                    <a:pos x="T22" y="T23"/>
                  </a:cxn>
                  <a:cxn ang="T90">
                    <a:pos x="T24" y="T25"/>
                  </a:cxn>
                  <a:cxn ang="T91">
                    <a:pos x="T26" y="T27"/>
                  </a:cxn>
                  <a:cxn ang="T92">
                    <a:pos x="T28" y="T29"/>
                  </a:cxn>
                  <a:cxn ang="T93">
                    <a:pos x="T30" y="T31"/>
                  </a:cxn>
                  <a:cxn ang="T94">
                    <a:pos x="T32" y="T33"/>
                  </a:cxn>
                  <a:cxn ang="T95">
                    <a:pos x="T34" y="T35"/>
                  </a:cxn>
                  <a:cxn ang="T96">
                    <a:pos x="T36" y="T37"/>
                  </a:cxn>
                  <a:cxn ang="T97">
                    <a:pos x="T38" y="T39"/>
                  </a:cxn>
                  <a:cxn ang="T98">
                    <a:pos x="T40" y="T41"/>
                  </a:cxn>
                  <a:cxn ang="T99">
                    <a:pos x="T42" y="T43"/>
                  </a:cxn>
                  <a:cxn ang="T100">
                    <a:pos x="T44" y="T45"/>
                  </a:cxn>
                  <a:cxn ang="T101">
                    <a:pos x="T46" y="T47"/>
                  </a:cxn>
                  <a:cxn ang="T102">
                    <a:pos x="T48" y="T49"/>
                  </a:cxn>
                  <a:cxn ang="T103">
                    <a:pos x="T50" y="T51"/>
                  </a:cxn>
                  <a:cxn ang="T104">
                    <a:pos x="T52" y="T53"/>
                  </a:cxn>
                  <a:cxn ang="T105">
                    <a:pos x="T54" y="T55"/>
                  </a:cxn>
                  <a:cxn ang="T106">
                    <a:pos x="T56" y="T57"/>
                  </a:cxn>
                  <a:cxn ang="T107">
                    <a:pos x="T58" y="T59"/>
                  </a:cxn>
                  <a:cxn ang="T108">
                    <a:pos x="T60" y="T61"/>
                  </a:cxn>
                  <a:cxn ang="T109">
                    <a:pos x="T62" y="T63"/>
                  </a:cxn>
                  <a:cxn ang="T110">
                    <a:pos x="T64" y="T65"/>
                  </a:cxn>
                  <a:cxn ang="T111">
                    <a:pos x="T66" y="T67"/>
                  </a:cxn>
                  <a:cxn ang="T112">
                    <a:pos x="T68" y="T69"/>
                  </a:cxn>
                  <a:cxn ang="T113">
                    <a:pos x="T70" y="T71"/>
                  </a:cxn>
                  <a:cxn ang="T114">
                    <a:pos x="T72" y="T73"/>
                  </a:cxn>
                  <a:cxn ang="T115">
                    <a:pos x="T74" y="T75"/>
                  </a:cxn>
                  <a:cxn ang="T116">
                    <a:pos x="T76" y="T77"/>
                  </a:cxn>
                </a:cxnLst>
                <a:rect l="T117" t="T118" r="T119" b="T120"/>
                <a:pathLst>
                  <a:path w="80" h="175">
                    <a:moveTo>
                      <a:pt x="32" y="159"/>
                    </a:moveTo>
                    <a:lnTo>
                      <a:pt x="32" y="167"/>
                    </a:lnTo>
                    <a:lnTo>
                      <a:pt x="24" y="167"/>
                    </a:lnTo>
                    <a:lnTo>
                      <a:pt x="24" y="175"/>
                    </a:lnTo>
                    <a:lnTo>
                      <a:pt x="16" y="175"/>
                    </a:lnTo>
                    <a:lnTo>
                      <a:pt x="8" y="167"/>
                    </a:lnTo>
                    <a:lnTo>
                      <a:pt x="8" y="159"/>
                    </a:lnTo>
                    <a:lnTo>
                      <a:pt x="0" y="143"/>
                    </a:lnTo>
                    <a:lnTo>
                      <a:pt x="0" y="135"/>
                    </a:lnTo>
                    <a:lnTo>
                      <a:pt x="8" y="127"/>
                    </a:lnTo>
                    <a:lnTo>
                      <a:pt x="16" y="127"/>
                    </a:lnTo>
                    <a:lnTo>
                      <a:pt x="16" y="119"/>
                    </a:lnTo>
                    <a:lnTo>
                      <a:pt x="24" y="104"/>
                    </a:lnTo>
                    <a:lnTo>
                      <a:pt x="32" y="88"/>
                    </a:lnTo>
                    <a:lnTo>
                      <a:pt x="48" y="64"/>
                    </a:lnTo>
                    <a:lnTo>
                      <a:pt x="56" y="32"/>
                    </a:lnTo>
                    <a:lnTo>
                      <a:pt x="64" y="24"/>
                    </a:lnTo>
                    <a:lnTo>
                      <a:pt x="64" y="16"/>
                    </a:lnTo>
                    <a:lnTo>
                      <a:pt x="72" y="8"/>
                    </a:lnTo>
                    <a:lnTo>
                      <a:pt x="72" y="0"/>
                    </a:lnTo>
                    <a:lnTo>
                      <a:pt x="80" y="0"/>
                    </a:lnTo>
                    <a:lnTo>
                      <a:pt x="80" y="8"/>
                    </a:lnTo>
                    <a:lnTo>
                      <a:pt x="72" y="16"/>
                    </a:lnTo>
                    <a:lnTo>
                      <a:pt x="72" y="24"/>
                    </a:lnTo>
                    <a:lnTo>
                      <a:pt x="72" y="32"/>
                    </a:lnTo>
                    <a:lnTo>
                      <a:pt x="64" y="48"/>
                    </a:lnTo>
                    <a:lnTo>
                      <a:pt x="64" y="56"/>
                    </a:lnTo>
                    <a:lnTo>
                      <a:pt x="56" y="72"/>
                    </a:lnTo>
                    <a:lnTo>
                      <a:pt x="48" y="104"/>
                    </a:lnTo>
                    <a:lnTo>
                      <a:pt x="40" y="127"/>
                    </a:lnTo>
                    <a:lnTo>
                      <a:pt x="32" y="151"/>
                    </a:lnTo>
                    <a:lnTo>
                      <a:pt x="32" y="159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</p:grpSp>
      <p:grpSp>
        <p:nvGrpSpPr>
          <p:cNvPr id="17" name="组合 81"/>
          <p:cNvGrpSpPr>
            <a:grpSpLocks noChangeAspect="1"/>
          </p:cNvGrpSpPr>
          <p:nvPr/>
        </p:nvGrpSpPr>
        <p:grpSpPr>
          <a:xfrm>
            <a:off x="3478107" y="3865387"/>
            <a:ext cx="76551" cy="270000"/>
            <a:chOff x="7139990" y="2452122"/>
            <a:chExt cx="100693" cy="358775"/>
          </a:xfrm>
          <a:solidFill>
            <a:schemeClr val="tx1"/>
          </a:solidFill>
        </p:grpSpPr>
        <p:sp>
          <p:nvSpPr>
            <p:cNvPr id="83" name="Freeform 98"/>
            <p:cNvSpPr>
              <a:spLocks/>
            </p:cNvSpPr>
            <p:nvPr/>
          </p:nvSpPr>
          <p:spPr bwMode="auto">
            <a:xfrm>
              <a:off x="7170198" y="2452122"/>
              <a:ext cx="50346" cy="60214"/>
            </a:xfrm>
            <a:custGeom>
              <a:avLst/>
              <a:gdLst>
                <a:gd name="T0" fmla="*/ 0 w 40"/>
                <a:gd name="T1" fmla="*/ 8 h 48"/>
                <a:gd name="T2" fmla="*/ 0 w 40"/>
                <a:gd name="T3" fmla="*/ 0 h 48"/>
                <a:gd name="T4" fmla="*/ 8 w 40"/>
                <a:gd name="T5" fmla="*/ 0 h 48"/>
                <a:gd name="T6" fmla="*/ 16 w 40"/>
                <a:gd name="T7" fmla="*/ 0 h 48"/>
                <a:gd name="T8" fmla="*/ 24 w 40"/>
                <a:gd name="T9" fmla="*/ 8 h 48"/>
                <a:gd name="T10" fmla="*/ 40 w 40"/>
                <a:gd name="T11" fmla="*/ 16 h 48"/>
                <a:gd name="T12" fmla="*/ 40 w 40"/>
                <a:gd name="T13" fmla="*/ 24 h 48"/>
                <a:gd name="T14" fmla="*/ 40 w 40"/>
                <a:gd name="T15" fmla="*/ 32 h 48"/>
                <a:gd name="T16" fmla="*/ 40 w 40"/>
                <a:gd name="T17" fmla="*/ 40 h 48"/>
                <a:gd name="T18" fmla="*/ 40 w 40"/>
                <a:gd name="T19" fmla="*/ 48 h 48"/>
                <a:gd name="T20" fmla="*/ 32 w 40"/>
                <a:gd name="T21" fmla="*/ 48 h 48"/>
                <a:gd name="T22" fmla="*/ 32 w 40"/>
                <a:gd name="T23" fmla="*/ 48 h 48"/>
                <a:gd name="T24" fmla="*/ 24 w 40"/>
                <a:gd name="T25" fmla="*/ 40 h 48"/>
                <a:gd name="T26" fmla="*/ 24 w 40"/>
                <a:gd name="T27" fmla="*/ 40 h 48"/>
                <a:gd name="T28" fmla="*/ 16 w 40"/>
                <a:gd name="T29" fmla="*/ 32 h 48"/>
                <a:gd name="T30" fmla="*/ 8 w 40"/>
                <a:gd name="T31" fmla="*/ 16 h 48"/>
                <a:gd name="T32" fmla="*/ 0 w 40"/>
                <a:gd name="T33" fmla="*/ 16 h 48"/>
                <a:gd name="T34" fmla="*/ 0 w 40"/>
                <a:gd name="T35" fmla="*/ 8 h 48"/>
                <a:gd name="T36" fmla="*/ 0 w 40"/>
                <a:gd name="T37" fmla="*/ 8 h 48"/>
                <a:gd name="T38" fmla="*/ 0 w 40"/>
                <a:gd name="T39" fmla="*/ 8 h 48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40"/>
                <a:gd name="T61" fmla="*/ 0 h 48"/>
                <a:gd name="T62" fmla="*/ 40 w 40"/>
                <a:gd name="T63" fmla="*/ 48 h 48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40" h="48">
                  <a:moveTo>
                    <a:pt x="0" y="8"/>
                  </a:move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40" y="16"/>
                  </a:lnTo>
                  <a:lnTo>
                    <a:pt x="40" y="24"/>
                  </a:lnTo>
                  <a:lnTo>
                    <a:pt x="40" y="32"/>
                  </a:lnTo>
                  <a:lnTo>
                    <a:pt x="40" y="40"/>
                  </a:lnTo>
                  <a:lnTo>
                    <a:pt x="40" y="48"/>
                  </a:lnTo>
                  <a:lnTo>
                    <a:pt x="32" y="48"/>
                  </a:lnTo>
                  <a:lnTo>
                    <a:pt x="24" y="40"/>
                  </a:lnTo>
                  <a:lnTo>
                    <a:pt x="16" y="32"/>
                  </a:lnTo>
                  <a:lnTo>
                    <a:pt x="8" y="16"/>
                  </a:lnTo>
                  <a:lnTo>
                    <a:pt x="0" y="16"/>
                  </a:lnTo>
                  <a:lnTo>
                    <a:pt x="0" y="8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84" name="Freeform 99"/>
            <p:cNvSpPr>
              <a:spLocks/>
            </p:cNvSpPr>
            <p:nvPr/>
          </p:nvSpPr>
          <p:spPr bwMode="auto">
            <a:xfrm>
              <a:off x="7139990" y="2571296"/>
              <a:ext cx="50346" cy="60214"/>
            </a:xfrm>
            <a:custGeom>
              <a:avLst/>
              <a:gdLst>
                <a:gd name="T0" fmla="*/ 32 w 40"/>
                <a:gd name="T1" fmla="*/ 16 h 48"/>
                <a:gd name="T2" fmla="*/ 40 w 40"/>
                <a:gd name="T3" fmla="*/ 24 h 48"/>
                <a:gd name="T4" fmla="*/ 40 w 40"/>
                <a:gd name="T5" fmla="*/ 32 h 48"/>
                <a:gd name="T6" fmla="*/ 40 w 40"/>
                <a:gd name="T7" fmla="*/ 40 h 48"/>
                <a:gd name="T8" fmla="*/ 32 w 40"/>
                <a:gd name="T9" fmla="*/ 48 h 48"/>
                <a:gd name="T10" fmla="*/ 32 w 40"/>
                <a:gd name="T11" fmla="*/ 40 h 48"/>
                <a:gd name="T12" fmla="*/ 24 w 40"/>
                <a:gd name="T13" fmla="*/ 40 h 48"/>
                <a:gd name="T14" fmla="*/ 16 w 40"/>
                <a:gd name="T15" fmla="*/ 32 h 48"/>
                <a:gd name="T16" fmla="*/ 0 w 40"/>
                <a:gd name="T17" fmla="*/ 16 h 48"/>
                <a:gd name="T18" fmla="*/ 0 w 40"/>
                <a:gd name="T19" fmla="*/ 8 h 48"/>
                <a:gd name="T20" fmla="*/ 0 w 40"/>
                <a:gd name="T21" fmla="*/ 0 h 48"/>
                <a:gd name="T22" fmla="*/ 0 w 40"/>
                <a:gd name="T23" fmla="*/ 0 h 48"/>
                <a:gd name="T24" fmla="*/ 0 w 40"/>
                <a:gd name="T25" fmla="*/ 0 h 48"/>
                <a:gd name="T26" fmla="*/ 8 w 40"/>
                <a:gd name="T27" fmla="*/ 0 h 48"/>
                <a:gd name="T28" fmla="*/ 16 w 40"/>
                <a:gd name="T29" fmla="*/ 0 h 48"/>
                <a:gd name="T30" fmla="*/ 24 w 40"/>
                <a:gd name="T31" fmla="*/ 8 h 48"/>
                <a:gd name="T32" fmla="*/ 32 w 40"/>
                <a:gd name="T33" fmla="*/ 16 h 48"/>
                <a:gd name="T34" fmla="*/ 32 w 40"/>
                <a:gd name="T35" fmla="*/ 16 h 48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40"/>
                <a:gd name="T55" fmla="*/ 0 h 48"/>
                <a:gd name="T56" fmla="*/ 40 w 40"/>
                <a:gd name="T57" fmla="*/ 48 h 48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40" h="48">
                  <a:moveTo>
                    <a:pt x="32" y="16"/>
                  </a:moveTo>
                  <a:lnTo>
                    <a:pt x="40" y="24"/>
                  </a:lnTo>
                  <a:lnTo>
                    <a:pt x="40" y="32"/>
                  </a:lnTo>
                  <a:lnTo>
                    <a:pt x="40" y="40"/>
                  </a:lnTo>
                  <a:lnTo>
                    <a:pt x="32" y="48"/>
                  </a:lnTo>
                  <a:lnTo>
                    <a:pt x="32" y="40"/>
                  </a:lnTo>
                  <a:lnTo>
                    <a:pt x="24" y="40"/>
                  </a:lnTo>
                  <a:lnTo>
                    <a:pt x="16" y="32"/>
                  </a:lnTo>
                  <a:lnTo>
                    <a:pt x="0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32" y="16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85" name="Freeform 100"/>
            <p:cNvSpPr>
              <a:spLocks/>
            </p:cNvSpPr>
            <p:nvPr/>
          </p:nvSpPr>
          <p:spPr bwMode="auto">
            <a:xfrm>
              <a:off x="7139990" y="2591367"/>
              <a:ext cx="100693" cy="219530"/>
            </a:xfrm>
            <a:custGeom>
              <a:avLst/>
              <a:gdLst>
                <a:gd name="T0" fmla="*/ 32 w 80"/>
                <a:gd name="T1" fmla="*/ 159 h 175"/>
                <a:gd name="T2" fmla="*/ 32 w 80"/>
                <a:gd name="T3" fmla="*/ 167 h 175"/>
                <a:gd name="T4" fmla="*/ 24 w 80"/>
                <a:gd name="T5" fmla="*/ 167 h 175"/>
                <a:gd name="T6" fmla="*/ 24 w 80"/>
                <a:gd name="T7" fmla="*/ 175 h 175"/>
                <a:gd name="T8" fmla="*/ 24 w 80"/>
                <a:gd name="T9" fmla="*/ 175 h 175"/>
                <a:gd name="T10" fmla="*/ 16 w 80"/>
                <a:gd name="T11" fmla="*/ 175 h 175"/>
                <a:gd name="T12" fmla="*/ 16 w 80"/>
                <a:gd name="T13" fmla="*/ 175 h 175"/>
                <a:gd name="T14" fmla="*/ 8 w 80"/>
                <a:gd name="T15" fmla="*/ 167 h 175"/>
                <a:gd name="T16" fmla="*/ 8 w 80"/>
                <a:gd name="T17" fmla="*/ 159 h 175"/>
                <a:gd name="T18" fmla="*/ 0 w 80"/>
                <a:gd name="T19" fmla="*/ 143 h 175"/>
                <a:gd name="T20" fmla="*/ 0 w 80"/>
                <a:gd name="T21" fmla="*/ 135 h 175"/>
                <a:gd name="T22" fmla="*/ 0 w 80"/>
                <a:gd name="T23" fmla="*/ 135 h 175"/>
                <a:gd name="T24" fmla="*/ 8 w 80"/>
                <a:gd name="T25" fmla="*/ 127 h 175"/>
                <a:gd name="T26" fmla="*/ 16 w 80"/>
                <a:gd name="T27" fmla="*/ 127 h 175"/>
                <a:gd name="T28" fmla="*/ 16 w 80"/>
                <a:gd name="T29" fmla="*/ 127 h 175"/>
                <a:gd name="T30" fmla="*/ 16 w 80"/>
                <a:gd name="T31" fmla="*/ 119 h 175"/>
                <a:gd name="T32" fmla="*/ 24 w 80"/>
                <a:gd name="T33" fmla="*/ 104 h 175"/>
                <a:gd name="T34" fmla="*/ 32 w 80"/>
                <a:gd name="T35" fmla="*/ 88 h 175"/>
                <a:gd name="T36" fmla="*/ 48 w 80"/>
                <a:gd name="T37" fmla="*/ 64 h 175"/>
                <a:gd name="T38" fmla="*/ 56 w 80"/>
                <a:gd name="T39" fmla="*/ 32 h 175"/>
                <a:gd name="T40" fmla="*/ 64 w 80"/>
                <a:gd name="T41" fmla="*/ 24 h 175"/>
                <a:gd name="T42" fmla="*/ 64 w 80"/>
                <a:gd name="T43" fmla="*/ 16 h 175"/>
                <a:gd name="T44" fmla="*/ 72 w 80"/>
                <a:gd name="T45" fmla="*/ 8 h 175"/>
                <a:gd name="T46" fmla="*/ 72 w 80"/>
                <a:gd name="T47" fmla="*/ 8 h 175"/>
                <a:gd name="T48" fmla="*/ 72 w 80"/>
                <a:gd name="T49" fmla="*/ 0 h 175"/>
                <a:gd name="T50" fmla="*/ 80 w 80"/>
                <a:gd name="T51" fmla="*/ 0 h 175"/>
                <a:gd name="T52" fmla="*/ 80 w 80"/>
                <a:gd name="T53" fmla="*/ 8 h 175"/>
                <a:gd name="T54" fmla="*/ 80 w 80"/>
                <a:gd name="T55" fmla="*/ 8 h 175"/>
                <a:gd name="T56" fmla="*/ 72 w 80"/>
                <a:gd name="T57" fmla="*/ 16 h 175"/>
                <a:gd name="T58" fmla="*/ 72 w 80"/>
                <a:gd name="T59" fmla="*/ 24 h 175"/>
                <a:gd name="T60" fmla="*/ 72 w 80"/>
                <a:gd name="T61" fmla="*/ 32 h 175"/>
                <a:gd name="T62" fmla="*/ 64 w 80"/>
                <a:gd name="T63" fmla="*/ 48 h 175"/>
                <a:gd name="T64" fmla="*/ 64 w 80"/>
                <a:gd name="T65" fmla="*/ 56 h 175"/>
                <a:gd name="T66" fmla="*/ 56 w 80"/>
                <a:gd name="T67" fmla="*/ 72 h 175"/>
                <a:gd name="T68" fmla="*/ 48 w 80"/>
                <a:gd name="T69" fmla="*/ 104 h 175"/>
                <a:gd name="T70" fmla="*/ 40 w 80"/>
                <a:gd name="T71" fmla="*/ 127 h 175"/>
                <a:gd name="T72" fmla="*/ 32 w 80"/>
                <a:gd name="T73" fmla="*/ 151 h 175"/>
                <a:gd name="T74" fmla="*/ 32 w 80"/>
                <a:gd name="T75" fmla="*/ 159 h 175"/>
                <a:gd name="T76" fmla="*/ 32 w 80"/>
                <a:gd name="T77" fmla="*/ 159 h 175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w 80"/>
                <a:gd name="T118" fmla="*/ 0 h 175"/>
                <a:gd name="T119" fmla="*/ 80 w 80"/>
                <a:gd name="T120" fmla="*/ 175 h 175"/>
              </a:gdLst>
              <a:ahLst/>
              <a:cxnLst>
                <a:cxn ang="T78">
                  <a:pos x="T0" y="T1"/>
                </a:cxn>
                <a:cxn ang="T79">
                  <a:pos x="T2" y="T3"/>
                </a:cxn>
                <a:cxn ang="T80">
                  <a:pos x="T4" y="T5"/>
                </a:cxn>
                <a:cxn ang="T81">
                  <a:pos x="T6" y="T7"/>
                </a:cxn>
                <a:cxn ang="T82">
                  <a:pos x="T8" y="T9"/>
                </a:cxn>
                <a:cxn ang="T83">
                  <a:pos x="T10" y="T11"/>
                </a:cxn>
                <a:cxn ang="T84">
                  <a:pos x="T12" y="T13"/>
                </a:cxn>
                <a:cxn ang="T85">
                  <a:pos x="T14" y="T15"/>
                </a:cxn>
                <a:cxn ang="T86">
                  <a:pos x="T16" y="T17"/>
                </a:cxn>
                <a:cxn ang="T87">
                  <a:pos x="T18" y="T19"/>
                </a:cxn>
                <a:cxn ang="T88">
                  <a:pos x="T20" y="T21"/>
                </a:cxn>
                <a:cxn ang="T89">
                  <a:pos x="T22" y="T23"/>
                </a:cxn>
                <a:cxn ang="T90">
                  <a:pos x="T24" y="T25"/>
                </a:cxn>
                <a:cxn ang="T91">
                  <a:pos x="T26" y="T27"/>
                </a:cxn>
                <a:cxn ang="T92">
                  <a:pos x="T28" y="T29"/>
                </a:cxn>
                <a:cxn ang="T93">
                  <a:pos x="T30" y="T31"/>
                </a:cxn>
                <a:cxn ang="T94">
                  <a:pos x="T32" y="T33"/>
                </a:cxn>
                <a:cxn ang="T95">
                  <a:pos x="T34" y="T35"/>
                </a:cxn>
                <a:cxn ang="T96">
                  <a:pos x="T36" y="T37"/>
                </a:cxn>
                <a:cxn ang="T97">
                  <a:pos x="T38" y="T39"/>
                </a:cxn>
                <a:cxn ang="T98">
                  <a:pos x="T40" y="T41"/>
                </a:cxn>
                <a:cxn ang="T99">
                  <a:pos x="T42" y="T43"/>
                </a:cxn>
                <a:cxn ang="T100">
                  <a:pos x="T44" y="T45"/>
                </a:cxn>
                <a:cxn ang="T101">
                  <a:pos x="T46" y="T47"/>
                </a:cxn>
                <a:cxn ang="T102">
                  <a:pos x="T48" y="T49"/>
                </a:cxn>
                <a:cxn ang="T103">
                  <a:pos x="T50" y="T51"/>
                </a:cxn>
                <a:cxn ang="T104">
                  <a:pos x="T52" y="T53"/>
                </a:cxn>
                <a:cxn ang="T105">
                  <a:pos x="T54" y="T55"/>
                </a:cxn>
                <a:cxn ang="T106">
                  <a:pos x="T56" y="T57"/>
                </a:cxn>
                <a:cxn ang="T107">
                  <a:pos x="T58" y="T59"/>
                </a:cxn>
                <a:cxn ang="T108">
                  <a:pos x="T60" y="T61"/>
                </a:cxn>
                <a:cxn ang="T109">
                  <a:pos x="T62" y="T63"/>
                </a:cxn>
                <a:cxn ang="T110">
                  <a:pos x="T64" y="T65"/>
                </a:cxn>
                <a:cxn ang="T111">
                  <a:pos x="T66" y="T67"/>
                </a:cxn>
                <a:cxn ang="T112">
                  <a:pos x="T68" y="T69"/>
                </a:cxn>
                <a:cxn ang="T113">
                  <a:pos x="T70" y="T71"/>
                </a:cxn>
                <a:cxn ang="T114">
                  <a:pos x="T72" y="T73"/>
                </a:cxn>
                <a:cxn ang="T115">
                  <a:pos x="T74" y="T75"/>
                </a:cxn>
                <a:cxn ang="T116">
                  <a:pos x="T76" y="T77"/>
                </a:cxn>
              </a:cxnLst>
              <a:rect l="T117" t="T118" r="T119" b="T120"/>
              <a:pathLst>
                <a:path w="80" h="175">
                  <a:moveTo>
                    <a:pt x="32" y="159"/>
                  </a:moveTo>
                  <a:lnTo>
                    <a:pt x="32" y="167"/>
                  </a:lnTo>
                  <a:lnTo>
                    <a:pt x="24" y="167"/>
                  </a:lnTo>
                  <a:lnTo>
                    <a:pt x="24" y="175"/>
                  </a:lnTo>
                  <a:lnTo>
                    <a:pt x="16" y="175"/>
                  </a:lnTo>
                  <a:lnTo>
                    <a:pt x="8" y="167"/>
                  </a:lnTo>
                  <a:lnTo>
                    <a:pt x="8" y="159"/>
                  </a:lnTo>
                  <a:lnTo>
                    <a:pt x="0" y="143"/>
                  </a:lnTo>
                  <a:lnTo>
                    <a:pt x="0" y="135"/>
                  </a:lnTo>
                  <a:lnTo>
                    <a:pt x="8" y="127"/>
                  </a:lnTo>
                  <a:lnTo>
                    <a:pt x="16" y="127"/>
                  </a:lnTo>
                  <a:lnTo>
                    <a:pt x="16" y="119"/>
                  </a:lnTo>
                  <a:lnTo>
                    <a:pt x="24" y="104"/>
                  </a:lnTo>
                  <a:lnTo>
                    <a:pt x="32" y="88"/>
                  </a:lnTo>
                  <a:lnTo>
                    <a:pt x="48" y="64"/>
                  </a:lnTo>
                  <a:lnTo>
                    <a:pt x="56" y="32"/>
                  </a:lnTo>
                  <a:lnTo>
                    <a:pt x="64" y="24"/>
                  </a:lnTo>
                  <a:lnTo>
                    <a:pt x="64" y="16"/>
                  </a:lnTo>
                  <a:lnTo>
                    <a:pt x="72" y="8"/>
                  </a:lnTo>
                  <a:lnTo>
                    <a:pt x="72" y="0"/>
                  </a:lnTo>
                  <a:lnTo>
                    <a:pt x="80" y="0"/>
                  </a:lnTo>
                  <a:lnTo>
                    <a:pt x="80" y="8"/>
                  </a:lnTo>
                  <a:lnTo>
                    <a:pt x="72" y="16"/>
                  </a:lnTo>
                  <a:lnTo>
                    <a:pt x="72" y="24"/>
                  </a:lnTo>
                  <a:lnTo>
                    <a:pt x="72" y="32"/>
                  </a:lnTo>
                  <a:lnTo>
                    <a:pt x="64" y="48"/>
                  </a:lnTo>
                  <a:lnTo>
                    <a:pt x="64" y="56"/>
                  </a:lnTo>
                  <a:lnTo>
                    <a:pt x="56" y="72"/>
                  </a:lnTo>
                  <a:lnTo>
                    <a:pt x="48" y="104"/>
                  </a:lnTo>
                  <a:lnTo>
                    <a:pt x="40" y="127"/>
                  </a:lnTo>
                  <a:lnTo>
                    <a:pt x="32" y="151"/>
                  </a:lnTo>
                  <a:lnTo>
                    <a:pt x="32" y="159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  <p:grpSp>
        <p:nvGrpSpPr>
          <p:cNvPr id="18" name="组合 85"/>
          <p:cNvGrpSpPr>
            <a:grpSpLocks noChangeAspect="1"/>
          </p:cNvGrpSpPr>
          <p:nvPr/>
        </p:nvGrpSpPr>
        <p:grpSpPr>
          <a:xfrm>
            <a:off x="3896598" y="4707820"/>
            <a:ext cx="97102" cy="288000"/>
            <a:chOff x="4587523" y="4870802"/>
            <a:chExt cx="147960" cy="280283"/>
          </a:xfrm>
          <a:solidFill>
            <a:schemeClr val="tx1"/>
          </a:solidFill>
        </p:grpSpPr>
        <p:sp>
          <p:nvSpPr>
            <p:cNvPr id="87" name="Freeform 144"/>
            <p:cNvSpPr>
              <a:spLocks/>
            </p:cNvSpPr>
            <p:nvPr/>
          </p:nvSpPr>
          <p:spPr bwMode="auto">
            <a:xfrm>
              <a:off x="4656488" y="4870802"/>
              <a:ext cx="50156" cy="40040"/>
            </a:xfrm>
            <a:custGeom>
              <a:avLst/>
              <a:gdLst>
                <a:gd name="T0" fmla="*/ 40 w 40"/>
                <a:gd name="T1" fmla="*/ 16 h 32"/>
                <a:gd name="T2" fmla="*/ 40 w 40"/>
                <a:gd name="T3" fmla="*/ 24 h 32"/>
                <a:gd name="T4" fmla="*/ 40 w 40"/>
                <a:gd name="T5" fmla="*/ 32 h 32"/>
                <a:gd name="T6" fmla="*/ 32 w 40"/>
                <a:gd name="T7" fmla="*/ 32 h 32"/>
                <a:gd name="T8" fmla="*/ 32 w 40"/>
                <a:gd name="T9" fmla="*/ 32 h 32"/>
                <a:gd name="T10" fmla="*/ 24 w 40"/>
                <a:gd name="T11" fmla="*/ 32 h 32"/>
                <a:gd name="T12" fmla="*/ 16 w 40"/>
                <a:gd name="T13" fmla="*/ 24 h 32"/>
                <a:gd name="T14" fmla="*/ 8 w 40"/>
                <a:gd name="T15" fmla="*/ 16 h 32"/>
                <a:gd name="T16" fmla="*/ 8 w 40"/>
                <a:gd name="T17" fmla="*/ 8 h 32"/>
                <a:gd name="T18" fmla="*/ 0 w 40"/>
                <a:gd name="T19" fmla="*/ 8 h 32"/>
                <a:gd name="T20" fmla="*/ 0 w 40"/>
                <a:gd name="T21" fmla="*/ 0 h 32"/>
                <a:gd name="T22" fmla="*/ 8 w 40"/>
                <a:gd name="T23" fmla="*/ 0 h 32"/>
                <a:gd name="T24" fmla="*/ 24 w 40"/>
                <a:gd name="T25" fmla="*/ 0 h 32"/>
                <a:gd name="T26" fmla="*/ 32 w 40"/>
                <a:gd name="T27" fmla="*/ 8 h 32"/>
                <a:gd name="T28" fmla="*/ 40 w 40"/>
                <a:gd name="T29" fmla="*/ 16 h 32"/>
                <a:gd name="T30" fmla="*/ 40 w 40"/>
                <a:gd name="T31" fmla="*/ 16 h 32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40"/>
                <a:gd name="T49" fmla="*/ 0 h 32"/>
                <a:gd name="T50" fmla="*/ 40 w 40"/>
                <a:gd name="T51" fmla="*/ 32 h 32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40" h="32">
                  <a:moveTo>
                    <a:pt x="40" y="16"/>
                  </a:moveTo>
                  <a:lnTo>
                    <a:pt x="40" y="24"/>
                  </a:lnTo>
                  <a:lnTo>
                    <a:pt x="40" y="32"/>
                  </a:lnTo>
                  <a:lnTo>
                    <a:pt x="32" y="32"/>
                  </a:lnTo>
                  <a:lnTo>
                    <a:pt x="24" y="32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8" y="8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24" y="0"/>
                  </a:lnTo>
                  <a:lnTo>
                    <a:pt x="32" y="8"/>
                  </a:lnTo>
                  <a:lnTo>
                    <a:pt x="40" y="16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88" name="Freeform 146"/>
            <p:cNvSpPr>
              <a:spLocks/>
            </p:cNvSpPr>
            <p:nvPr/>
          </p:nvSpPr>
          <p:spPr bwMode="auto">
            <a:xfrm>
              <a:off x="4587523" y="4950883"/>
              <a:ext cx="147960" cy="200202"/>
            </a:xfrm>
            <a:custGeom>
              <a:avLst/>
              <a:gdLst>
                <a:gd name="T0" fmla="*/ 55 w 118"/>
                <a:gd name="T1" fmla="*/ 160 h 160"/>
                <a:gd name="T2" fmla="*/ 47 w 118"/>
                <a:gd name="T3" fmla="*/ 160 h 160"/>
                <a:gd name="T4" fmla="*/ 47 w 118"/>
                <a:gd name="T5" fmla="*/ 152 h 160"/>
                <a:gd name="T6" fmla="*/ 47 w 118"/>
                <a:gd name="T7" fmla="*/ 144 h 160"/>
                <a:gd name="T8" fmla="*/ 39 w 118"/>
                <a:gd name="T9" fmla="*/ 136 h 160"/>
                <a:gd name="T10" fmla="*/ 47 w 118"/>
                <a:gd name="T11" fmla="*/ 128 h 160"/>
                <a:gd name="T12" fmla="*/ 47 w 118"/>
                <a:gd name="T13" fmla="*/ 120 h 160"/>
                <a:gd name="T14" fmla="*/ 55 w 118"/>
                <a:gd name="T15" fmla="*/ 120 h 160"/>
                <a:gd name="T16" fmla="*/ 55 w 118"/>
                <a:gd name="T17" fmla="*/ 104 h 160"/>
                <a:gd name="T18" fmla="*/ 55 w 118"/>
                <a:gd name="T19" fmla="*/ 88 h 160"/>
                <a:gd name="T20" fmla="*/ 63 w 118"/>
                <a:gd name="T21" fmla="*/ 72 h 160"/>
                <a:gd name="T22" fmla="*/ 63 w 118"/>
                <a:gd name="T23" fmla="*/ 56 h 160"/>
                <a:gd name="T24" fmla="*/ 63 w 118"/>
                <a:gd name="T25" fmla="*/ 40 h 160"/>
                <a:gd name="T26" fmla="*/ 63 w 118"/>
                <a:gd name="T27" fmla="*/ 32 h 160"/>
                <a:gd name="T28" fmla="*/ 63 w 118"/>
                <a:gd name="T29" fmla="*/ 24 h 160"/>
                <a:gd name="T30" fmla="*/ 55 w 118"/>
                <a:gd name="T31" fmla="*/ 24 h 160"/>
                <a:gd name="T32" fmla="*/ 39 w 118"/>
                <a:gd name="T33" fmla="*/ 32 h 160"/>
                <a:gd name="T34" fmla="*/ 31 w 118"/>
                <a:gd name="T35" fmla="*/ 32 h 160"/>
                <a:gd name="T36" fmla="*/ 24 w 118"/>
                <a:gd name="T37" fmla="*/ 40 h 160"/>
                <a:gd name="T38" fmla="*/ 8 w 118"/>
                <a:gd name="T39" fmla="*/ 32 h 160"/>
                <a:gd name="T40" fmla="*/ 0 w 118"/>
                <a:gd name="T41" fmla="*/ 32 h 160"/>
                <a:gd name="T42" fmla="*/ 0 w 118"/>
                <a:gd name="T43" fmla="*/ 24 h 160"/>
                <a:gd name="T44" fmla="*/ 16 w 118"/>
                <a:gd name="T45" fmla="*/ 24 h 160"/>
                <a:gd name="T46" fmla="*/ 39 w 118"/>
                <a:gd name="T47" fmla="*/ 16 h 160"/>
                <a:gd name="T48" fmla="*/ 47 w 118"/>
                <a:gd name="T49" fmla="*/ 16 h 160"/>
                <a:gd name="T50" fmla="*/ 63 w 118"/>
                <a:gd name="T51" fmla="*/ 8 h 160"/>
                <a:gd name="T52" fmla="*/ 71 w 118"/>
                <a:gd name="T53" fmla="*/ 0 h 160"/>
                <a:gd name="T54" fmla="*/ 71 w 118"/>
                <a:gd name="T55" fmla="*/ 0 h 160"/>
                <a:gd name="T56" fmla="*/ 79 w 118"/>
                <a:gd name="T57" fmla="*/ 8 h 160"/>
                <a:gd name="T58" fmla="*/ 87 w 118"/>
                <a:gd name="T59" fmla="*/ 8 h 160"/>
                <a:gd name="T60" fmla="*/ 95 w 118"/>
                <a:gd name="T61" fmla="*/ 16 h 160"/>
                <a:gd name="T62" fmla="*/ 87 w 118"/>
                <a:gd name="T63" fmla="*/ 16 h 160"/>
                <a:gd name="T64" fmla="*/ 87 w 118"/>
                <a:gd name="T65" fmla="*/ 24 h 160"/>
                <a:gd name="T66" fmla="*/ 79 w 118"/>
                <a:gd name="T67" fmla="*/ 32 h 160"/>
                <a:gd name="T68" fmla="*/ 79 w 118"/>
                <a:gd name="T69" fmla="*/ 40 h 160"/>
                <a:gd name="T70" fmla="*/ 79 w 118"/>
                <a:gd name="T71" fmla="*/ 56 h 160"/>
                <a:gd name="T72" fmla="*/ 79 w 118"/>
                <a:gd name="T73" fmla="*/ 64 h 160"/>
                <a:gd name="T74" fmla="*/ 71 w 118"/>
                <a:gd name="T75" fmla="*/ 80 h 160"/>
                <a:gd name="T76" fmla="*/ 71 w 118"/>
                <a:gd name="T77" fmla="*/ 96 h 160"/>
                <a:gd name="T78" fmla="*/ 71 w 118"/>
                <a:gd name="T79" fmla="*/ 104 h 160"/>
                <a:gd name="T80" fmla="*/ 71 w 118"/>
                <a:gd name="T81" fmla="*/ 112 h 160"/>
                <a:gd name="T82" fmla="*/ 71 w 118"/>
                <a:gd name="T83" fmla="*/ 112 h 160"/>
                <a:gd name="T84" fmla="*/ 71 w 118"/>
                <a:gd name="T85" fmla="*/ 112 h 160"/>
                <a:gd name="T86" fmla="*/ 79 w 118"/>
                <a:gd name="T87" fmla="*/ 112 h 160"/>
                <a:gd name="T88" fmla="*/ 79 w 118"/>
                <a:gd name="T89" fmla="*/ 112 h 160"/>
                <a:gd name="T90" fmla="*/ 87 w 118"/>
                <a:gd name="T91" fmla="*/ 104 h 160"/>
                <a:gd name="T92" fmla="*/ 95 w 118"/>
                <a:gd name="T93" fmla="*/ 96 h 160"/>
                <a:gd name="T94" fmla="*/ 110 w 118"/>
                <a:gd name="T95" fmla="*/ 96 h 160"/>
                <a:gd name="T96" fmla="*/ 118 w 118"/>
                <a:gd name="T97" fmla="*/ 88 h 160"/>
                <a:gd name="T98" fmla="*/ 118 w 118"/>
                <a:gd name="T99" fmla="*/ 88 h 160"/>
                <a:gd name="T100" fmla="*/ 118 w 118"/>
                <a:gd name="T101" fmla="*/ 88 h 160"/>
                <a:gd name="T102" fmla="*/ 118 w 118"/>
                <a:gd name="T103" fmla="*/ 88 h 160"/>
                <a:gd name="T104" fmla="*/ 118 w 118"/>
                <a:gd name="T105" fmla="*/ 96 h 160"/>
                <a:gd name="T106" fmla="*/ 110 w 118"/>
                <a:gd name="T107" fmla="*/ 104 h 160"/>
                <a:gd name="T108" fmla="*/ 95 w 118"/>
                <a:gd name="T109" fmla="*/ 112 h 160"/>
                <a:gd name="T110" fmla="*/ 79 w 118"/>
                <a:gd name="T111" fmla="*/ 128 h 160"/>
                <a:gd name="T112" fmla="*/ 71 w 118"/>
                <a:gd name="T113" fmla="*/ 136 h 160"/>
                <a:gd name="T114" fmla="*/ 63 w 118"/>
                <a:gd name="T115" fmla="*/ 144 h 160"/>
                <a:gd name="T116" fmla="*/ 63 w 118"/>
                <a:gd name="T117" fmla="*/ 152 h 160"/>
                <a:gd name="T118" fmla="*/ 55 w 118"/>
                <a:gd name="T119" fmla="*/ 160 h 160"/>
                <a:gd name="T120" fmla="*/ 55 w 118"/>
                <a:gd name="T121" fmla="*/ 160 h 160"/>
                <a:gd name="T122" fmla="*/ 55 w 118"/>
                <a:gd name="T123" fmla="*/ 160 h 160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w 118"/>
                <a:gd name="T187" fmla="*/ 0 h 160"/>
                <a:gd name="T188" fmla="*/ 118 w 118"/>
                <a:gd name="T189" fmla="*/ 160 h 160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T186" t="T187" r="T188" b="T189"/>
              <a:pathLst>
                <a:path w="118" h="160">
                  <a:moveTo>
                    <a:pt x="55" y="160"/>
                  </a:moveTo>
                  <a:lnTo>
                    <a:pt x="47" y="160"/>
                  </a:lnTo>
                  <a:lnTo>
                    <a:pt x="47" y="152"/>
                  </a:lnTo>
                  <a:lnTo>
                    <a:pt x="47" y="144"/>
                  </a:lnTo>
                  <a:lnTo>
                    <a:pt x="39" y="136"/>
                  </a:lnTo>
                  <a:lnTo>
                    <a:pt x="47" y="128"/>
                  </a:lnTo>
                  <a:lnTo>
                    <a:pt x="47" y="120"/>
                  </a:lnTo>
                  <a:lnTo>
                    <a:pt x="55" y="120"/>
                  </a:lnTo>
                  <a:lnTo>
                    <a:pt x="55" y="104"/>
                  </a:lnTo>
                  <a:lnTo>
                    <a:pt x="55" y="88"/>
                  </a:lnTo>
                  <a:lnTo>
                    <a:pt x="63" y="72"/>
                  </a:lnTo>
                  <a:lnTo>
                    <a:pt x="63" y="56"/>
                  </a:lnTo>
                  <a:lnTo>
                    <a:pt x="63" y="40"/>
                  </a:lnTo>
                  <a:lnTo>
                    <a:pt x="63" y="32"/>
                  </a:lnTo>
                  <a:lnTo>
                    <a:pt x="63" y="24"/>
                  </a:lnTo>
                  <a:lnTo>
                    <a:pt x="55" y="24"/>
                  </a:lnTo>
                  <a:lnTo>
                    <a:pt x="39" y="32"/>
                  </a:lnTo>
                  <a:lnTo>
                    <a:pt x="31" y="32"/>
                  </a:lnTo>
                  <a:lnTo>
                    <a:pt x="24" y="40"/>
                  </a:lnTo>
                  <a:lnTo>
                    <a:pt x="8" y="32"/>
                  </a:lnTo>
                  <a:lnTo>
                    <a:pt x="0" y="32"/>
                  </a:lnTo>
                  <a:lnTo>
                    <a:pt x="0" y="24"/>
                  </a:lnTo>
                  <a:lnTo>
                    <a:pt x="16" y="24"/>
                  </a:lnTo>
                  <a:lnTo>
                    <a:pt x="39" y="16"/>
                  </a:lnTo>
                  <a:lnTo>
                    <a:pt x="47" y="16"/>
                  </a:lnTo>
                  <a:lnTo>
                    <a:pt x="63" y="8"/>
                  </a:lnTo>
                  <a:lnTo>
                    <a:pt x="71" y="0"/>
                  </a:lnTo>
                  <a:lnTo>
                    <a:pt x="79" y="8"/>
                  </a:lnTo>
                  <a:lnTo>
                    <a:pt x="87" y="8"/>
                  </a:lnTo>
                  <a:lnTo>
                    <a:pt x="95" y="16"/>
                  </a:lnTo>
                  <a:lnTo>
                    <a:pt x="87" y="16"/>
                  </a:lnTo>
                  <a:lnTo>
                    <a:pt x="87" y="24"/>
                  </a:lnTo>
                  <a:lnTo>
                    <a:pt x="79" y="32"/>
                  </a:lnTo>
                  <a:lnTo>
                    <a:pt x="79" y="40"/>
                  </a:lnTo>
                  <a:lnTo>
                    <a:pt x="79" y="56"/>
                  </a:lnTo>
                  <a:lnTo>
                    <a:pt x="79" y="64"/>
                  </a:lnTo>
                  <a:lnTo>
                    <a:pt x="71" y="80"/>
                  </a:lnTo>
                  <a:lnTo>
                    <a:pt x="71" y="96"/>
                  </a:lnTo>
                  <a:lnTo>
                    <a:pt x="71" y="104"/>
                  </a:lnTo>
                  <a:lnTo>
                    <a:pt x="71" y="112"/>
                  </a:lnTo>
                  <a:lnTo>
                    <a:pt x="79" y="112"/>
                  </a:lnTo>
                  <a:lnTo>
                    <a:pt x="87" y="104"/>
                  </a:lnTo>
                  <a:lnTo>
                    <a:pt x="95" y="96"/>
                  </a:lnTo>
                  <a:lnTo>
                    <a:pt x="110" y="96"/>
                  </a:lnTo>
                  <a:lnTo>
                    <a:pt x="118" y="88"/>
                  </a:lnTo>
                  <a:lnTo>
                    <a:pt x="118" y="96"/>
                  </a:lnTo>
                  <a:lnTo>
                    <a:pt x="110" y="104"/>
                  </a:lnTo>
                  <a:lnTo>
                    <a:pt x="95" y="112"/>
                  </a:lnTo>
                  <a:lnTo>
                    <a:pt x="79" y="128"/>
                  </a:lnTo>
                  <a:lnTo>
                    <a:pt x="71" y="136"/>
                  </a:lnTo>
                  <a:lnTo>
                    <a:pt x="63" y="144"/>
                  </a:lnTo>
                  <a:lnTo>
                    <a:pt x="63" y="152"/>
                  </a:lnTo>
                  <a:lnTo>
                    <a:pt x="55" y="160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658" name="组合 8"/>
          <p:cNvGrpSpPr>
            <a:grpSpLocks/>
          </p:cNvGrpSpPr>
          <p:nvPr/>
        </p:nvGrpSpPr>
        <p:grpSpPr bwMode="auto">
          <a:xfrm>
            <a:off x="307975" y="6350"/>
            <a:ext cx="3248025" cy="646113"/>
            <a:chOff x="308629" y="6819"/>
            <a:chExt cx="3246908" cy="646549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0" y="6819"/>
              <a:ext cx="3226277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热身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warm-up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368"/>
              <a:ext cx="3246908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 bwMode="auto">
          <a:xfrm>
            <a:off x="328613" y="749300"/>
            <a:ext cx="11531600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buFont typeface="Arial" pitchFamily="34" charset="0"/>
              <a:buChar char="•"/>
              <a:defRPr/>
            </a:pPr>
            <a:r>
              <a:rPr lang="zh-CN" altLang="en-US" sz="2400" b="1" dirty="0"/>
              <a:t> </a:t>
            </a:r>
            <a:r>
              <a:rPr lang="zh-CN" altLang="en-US" sz="2000" b="1" dirty="0"/>
              <a:t>给下面的词语选择对的图片</a:t>
            </a:r>
            <a:endParaRPr lang="en-US" altLang="zh-CN" sz="2400" b="1" dirty="0"/>
          </a:p>
          <a:p>
            <a:pPr eaLnBrk="0" hangingPunct="0">
              <a:defRPr/>
            </a:pPr>
            <a:r>
              <a:rPr lang="en-US" altLang="zh-CN" sz="2000" dirty="0">
                <a:latin typeface="+mn-ea"/>
                <a:ea typeface="+mn-ea"/>
              </a:rPr>
              <a:t>Match the pictures with the words/phrases.</a:t>
            </a:r>
            <a:endParaRPr lang="zh-CN" altLang="en-US" sz="1400" dirty="0">
              <a:latin typeface="+mn-ea"/>
              <a:ea typeface="+mn-ea"/>
            </a:endParaRPr>
          </a:p>
        </p:txBody>
      </p:sp>
      <p:sp>
        <p:nvSpPr>
          <p:cNvPr id="70660" name="TextBox 23"/>
          <p:cNvSpPr txBox="1">
            <a:spLocks noChangeArrowheads="1"/>
          </p:cNvSpPr>
          <p:nvPr/>
        </p:nvSpPr>
        <p:spPr bwMode="auto">
          <a:xfrm>
            <a:off x="7840663" y="5029200"/>
            <a:ext cx="37973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  <a:r>
              <a:rPr lang="en-US" altLang="zh-CN" sz="2000" dirty="0" smtClean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yuè</a:t>
            </a:r>
            <a:endParaRPr lang="en-US" altLang="zh-CN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⑤月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 </a:t>
            </a:r>
            <a:endParaRPr lang="zh-CN" altLang="en-US" sz="2400" b="1" dirty="0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9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1303338" y="1741488"/>
            <a:ext cx="216058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0662" name="TextBox 24"/>
          <p:cNvSpPr txBox="1">
            <a:spLocks noChangeArrowheads="1"/>
          </p:cNvSpPr>
          <p:nvPr/>
        </p:nvSpPr>
        <p:spPr bwMode="auto">
          <a:xfrm>
            <a:off x="7821613" y="5897563"/>
            <a:ext cx="424815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r>
              <a:rPr lang="en-US" altLang="zh-CN" sz="2000" dirty="0" smtClean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  <a:r>
              <a:rPr lang="en-US" altLang="zh-CN" sz="2000" dirty="0" err="1" smtClean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kànshū</a:t>
            </a:r>
            <a:endParaRPr lang="en-US" altLang="zh-CN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 eaLnBrk="0" hangingPunct="0"/>
            <a:r>
              <a:rPr lang="zh-CN" altLang="en-US" sz="2400" b="1" dirty="0" smtClean="0">
                <a:latin typeface="华文楷体" pitchFamily="2" charset="-122"/>
                <a:ea typeface="华文楷体" pitchFamily="2" charset="-122"/>
              </a:rPr>
              <a:t>⑥ 看 书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pic>
        <p:nvPicPr>
          <p:cNvPr id="11" name="Picture 5" descr="C:\Documents and Settings\Administrator.CAOFAN\桌面\hsk一级\2课\2-05山-前图43956478（20）.jpg"/>
          <p:cNvPicPr>
            <a:picLocks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1293813" y="3475038"/>
            <a:ext cx="2159000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0664" name="TextBox 25"/>
          <p:cNvSpPr txBox="1">
            <a:spLocks noChangeArrowheads="1"/>
          </p:cNvSpPr>
          <p:nvPr/>
        </p:nvSpPr>
        <p:spPr bwMode="auto">
          <a:xfrm>
            <a:off x="7821613" y="2233613"/>
            <a:ext cx="40386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Zhōnɡɡuó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cài</a:t>
            </a:r>
            <a:endParaRPr lang="en-US" altLang="zh-CN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  <a:p>
            <a:pPr eaLnBrk="0" hangingPunct="0"/>
            <a:r>
              <a:rPr lang="zh-CN" altLang="en-US" sz="2400" b="1" dirty="0" smtClean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②   </a:t>
            </a:r>
            <a:r>
              <a:rPr lang="zh-CN" altLang="en-US" sz="2400" b="1" dirty="0" smtClean="0">
                <a:latin typeface="华文楷体" pitchFamily="2" charset="-122"/>
                <a:ea typeface="华文楷体" pitchFamily="2" charset="-122"/>
              </a:rPr>
              <a:t>中国  菜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pic>
        <p:nvPicPr>
          <p:cNvPr id="12" name="Picture 6" descr="C:\Documents and Settings\Administrator.CAOFAN\桌面\hsk一级\2课\2-06钟-微图mf829727（18）.jpg"/>
          <p:cNvPicPr>
            <a:picLocks noChangeArrowheads="1"/>
          </p:cNvPicPr>
          <p:nvPr/>
        </p:nvPicPr>
        <p:blipFill>
          <a:blip r:embed="rId5" cstate="print"/>
          <a:stretch>
            <a:fillRect/>
          </a:stretch>
        </p:blipFill>
        <p:spPr bwMode="auto">
          <a:xfrm>
            <a:off x="1328738" y="5226050"/>
            <a:ext cx="216058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0666" name="TextBox 27"/>
          <p:cNvSpPr txBox="1">
            <a:spLocks noChangeArrowheads="1"/>
          </p:cNvSpPr>
          <p:nvPr/>
        </p:nvSpPr>
        <p:spPr bwMode="auto">
          <a:xfrm>
            <a:off x="7829550" y="4137025"/>
            <a:ext cx="4627563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  <a:r>
              <a:rPr lang="en-US" altLang="zh-CN" sz="2000" dirty="0" smtClean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èrshíwǔ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hào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 eaLnBrk="0" hangingPunct="0"/>
            <a:r>
              <a:rPr lang="zh-CN" altLang="en-US" sz="2400" b="1" dirty="0" smtClean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④     </a:t>
            </a:r>
            <a:r>
              <a:rPr lang="en-US" altLang="zh-CN" sz="2400" b="1" dirty="0" smtClean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25    </a:t>
            </a:r>
            <a:r>
              <a:rPr lang="zh-CN" altLang="en-US" sz="2400" b="1" dirty="0" smtClean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号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 </a:t>
            </a:r>
          </a:p>
        </p:txBody>
      </p:sp>
      <p:pic>
        <p:nvPicPr>
          <p:cNvPr id="13" name="Picture 7" descr="C:\Documents and Settings\Administrator.CAOFAN\桌面\hsk一级\2课\2-07羊-前图7629013（20）.jpg"/>
          <p:cNvPicPr>
            <a:picLocks noChangeArrowheads="1"/>
          </p:cNvPicPr>
          <p:nvPr/>
        </p:nvPicPr>
        <p:blipFill>
          <a:blip r:embed="rId6" cstate="print"/>
          <a:stretch>
            <a:fillRect/>
          </a:stretch>
        </p:blipFill>
        <p:spPr bwMode="auto">
          <a:xfrm>
            <a:off x="4465638" y="5202238"/>
            <a:ext cx="2160587" cy="136683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0668" name="TextBox 28"/>
          <p:cNvSpPr txBox="1">
            <a:spLocks noChangeArrowheads="1"/>
          </p:cNvSpPr>
          <p:nvPr/>
        </p:nvSpPr>
        <p:spPr bwMode="auto">
          <a:xfrm>
            <a:off x="7821613" y="1416050"/>
            <a:ext cx="40386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r>
              <a:rPr lang="en-US" altLang="zh-CN" sz="2000" dirty="0" smtClean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 smtClean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shū</a:t>
            </a:r>
            <a:endParaRPr lang="en-US" altLang="zh-CN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①书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  </a:t>
            </a:r>
          </a:p>
        </p:txBody>
      </p:sp>
      <p:pic>
        <p:nvPicPr>
          <p:cNvPr id="14" name="Picture 8" descr="C:\Documents and Settings\Administrator.CAOFAN\桌面\hsk一级\2课\2-08零-前图48346217（20）.jpg"/>
          <p:cNvPicPr>
            <a:picLocks noChangeArrowheads="1"/>
          </p:cNvPicPr>
          <p:nvPr/>
        </p:nvPicPr>
        <p:blipFill>
          <a:blip r:embed="rId7" cstate="print"/>
          <a:stretch>
            <a:fillRect/>
          </a:stretch>
        </p:blipFill>
        <p:spPr bwMode="auto">
          <a:xfrm>
            <a:off x="4478338" y="1722438"/>
            <a:ext cx="216058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0670" name="TextBox 29"/>
          <p:cNvSpPr txBox="1">
            <a:spLocks noChangeArrowheads="1"/>
          </p:cNvSpPr>
          <p:nvPr/>
        </p:nvSpPr>
        <p:spPr bwMode="auto">
          <a:xfrm>
            <a:off x="7840663" y="3230563"/>
            <a:ext cx="42291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r>
              <a:rPr lang="en-US" altLang="zh-CN" sz="2000" dirty="0" smtClean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 smtClean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xuéxiào</a:t>
            </a:r>
            <a:endParaRPr lang="en-US" altLang="zh-CN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③学校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cxnSp>
        <p:nvCxnSpPr>
          <p:cNvPr id="70671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0672" name="TextBox 27"/>
          <p:cNvSpPr txBox="1">
            <a:spLocks/>
          </p:cNvSpPr>
          <p:nvPr/>
        </p:nvSpPr>
        <p:spPr bwMode="auto">
          <a:xfrm>
            <a:off x="1284288" y="1722438"/>
            <a:ext cx="400050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sp>
        <p:nvSpPr>
          <p:cNvPr id="70673" name="TextBox 28"/>
          <p:cNvSpPr txBox="1">
            <a:spLocks/>
          </p:cNvSpPr>
          <p:nvPr/>
        </p:nvSpPr>
        <p:spPr bwMode="auto">
          <a:xfrm>
            <a:off x="1290638" y="3455988"/>
            <a:ext cx="400050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70674" name="TextBox 29"/>
          <p:cNvSpPr txBox="1">
            <a:spLocks/>
          </p:cNvSpPr>
          <p:nvPr/>
        </p:nvSpPr>
        <p:spPr bwMode="auto">
          <a:xfrm>
            <a:off x="1317625" y="5207000"/>
            <a:ext cx="400050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  <p:sp>
        <p:nvSpPr>
          <p:cNvPr id="70675" name="TextBox 30"/>
          <p:cNvSpPr txBox="1">
            <a:spLocks/>
          </p:cNvSpPr>
          <p:nvPr/>
        </p:nvSpPr>
        <p:spPr bwMode="auto">
          <a:xfrm>
            <a:off x="4471988" y="1703388"/>
            <a:ext cx="398462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70676" name="TextBox 31"/>
          <p:cNvSpPr txBox="1">
            <a:spLocks/>
          </p:cNvSpPr>
          <p:nvPr/>
        </p:nvSpPr>
        <p:spPr bwMode="auto">
          <a:xfrm>
            <a:off x="4478338" y="3451225"/>
            <a:ext cx="398462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sp>
        <p:nvSpPr>
          <p:cNvPr id="70677" name="TextBox 32"/>
          <p:cNvSpPr txBox="1">
            <a:spLocks/>
          </p:cNvSpPr>
          <p:nvPr/>
        </p:nvSpPr>
        <p:spPr bwMode="auto">
          <a:xfrm>
            <a:off x="4456113" y="5187950"/>
            <a:ext cx="398462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5" name="TextBox 27"/>
          <p:cNvSpPr txBox="1">
            <a:spLocks/>
          </p:cNvSpPr>
          <p:nvPr/>
        </p:nvSpPr>
        <p:spPr bwMode="auto">
          <a:xfrm>
            <a:off x="8748713" y="5313363"/>
            <a:ext cx="400050" cy="4603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6" name="TextBox 28"/>
          <p:cNvSpPr txBox="1">
            <a:spLocks/>
          </p:cNvSpPr>
          <p:nvPr/>
        </p:nvSpPr>
        <p:spPr bwMode="auto">
          <a:xfrm>
            <a:off x="9391650" y="6173788"/>
            <a:ext cx="400050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27" name="TextBox 32"/>
          <p:cNvSpPr txBox="1">
            <a:spLocks/>
          </p:cNvSpPr>
          <p:nvPr/>
        </p:nvSpPr>
        <p:spPr bwMode="auto">
          <a:xfrm>
            <a:off x="9102725" y="3508375"/>
            <a:ext cx="1320800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sp>
        <p:nvSpPr>
          <p:cNvPr id="28" name="TextBox 29"/>
          <p:cNvSpPr txBox="1">
            <a:spLocks/>
          </p:cNvSpPr>
          <p:nvPr/>
        </p:nvSpPr>
        <p:spPr bwMode="auto">
          <a:xfrm>
            <a:off x="8810625" y="1706563"/>
            <a:ext cx="1323975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sp>
        <p:nvSpPr>
          <p:cNvPr id="29" name="TextBox 30"/>
          <p:cNvSpPr txBox="1">
            <a:spLocks/>
          </p:cNvSpPr>
          <p:nvPr/>
        </p:nvSpPr>
        <p:spPr bwMode="auto">
          <a:xfrm>
            <a:off x="10121900" y="2524125"/>
            <a:ext cx="1196975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30" name="TextBox 31"/>
          <p:cNvSpPr txBox="1">
            <a:spLocks/>
          </p:cNvSpPr>
          <p:nvPr/>
        </p:nvSpPr>
        <p:spPr bwMode="auto">
          <a:xfrm>
            <a:off x="9820275" y="4392613"/>
            <a:ext cx="1320800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 C</a:t>
            </a:r>
            <a:endParaRPr lang="zh-CN" altLang="en-US" sz="2400" b="1"/>
          </a:p>
        </p:txBody>
      </p:sp>
      <p:grpSp>
        <p:nvGrpSpPr>
          <p:cNvPr id="70684" name="组合 31"/>
          <p:cNvGrpSpPr>
            <a:grpSpLocks/>
          </p:cNvGrpSpPr>
          <p:nvPr/>
        </p:nvGrpSpPr>
        <p:grpSpPr bwMode="auto">
          <a:xfrm>
            <a:off x="4483100" y="3455988"/>
            <a:ext cx="2159000" cy="1377950"/>
            <a:chOff x="4482874" y="3455838"/>
            <a:chExt cx="2160000" cy="1378100"/>
          </a:xfrm>
        </p:grpSpPr>
        <p:pic>
          <p:nvPicPr>
            <p:cNvPr id="70685" name="Picture 9" descr="C:\Documents and Settings\Administrator.CAOFAN\桌面\hsk一级\2课\2-09菜-前图22657124（20）.jpg"/>
            <p:cNvPicPr>
              <a:picLocks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5057774" y="3465513"/>
              <a:ext cx="1440000" cy="1368425"/>
            </a:xfrm>
            <a:prstGeom prst="rect">
              <a:avLst/>
            </a:prstGeom>
            <a:noFill/>
            <a:ln w="38100" cap="sq">
              <a:noFill/>
              <a:miter lim="800000"/>
              <a:headEnd/>
              <a:tailEnd/>
            </a:ln>
          </p:spPr>
        </p:pic>
        <p:sp>
          <p:nvSpPr>
            <p:cNvPr id="31" name="矩形 30"/>
            <p:cNvSpPr/>
            <p:nvPr/>
          </p:nvSpPr>
          <p:spPr>
            <a:xfrm>
              <a:off x="4482874" y="3455838"/>
              <a:ext cx="2160000" cy="1368574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1" name="文本框 142"/>
          <p:cNvSpPr>
            <a:spLocks noChangeArrowheads="1"/>
          </p:cNvSpPr>
          <p:nvPr/>
        </p:nvSpPr>
        <p:spPr bwMode="auto">
          <a:xfrm>
            <a:off x="3213100" y="1463675"/>
            <a:ext cx="9096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qǐnɡ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8" name="文本框 148"/>
          <p:cNvSpPr>
            <a:spLocks noChangeArrowheads="1"/>
          </p:cNvSpPr>
          <p:nvPr/>
        </p:nvSpPr>
        <p:spPr bwMode="auto">
          <a:xfrm>
            <a:off x="3208338" y="2332038"/>
            <a:ext cx="14525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jīntiān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9" name="文本框 149"/>
          <p:cNvSpPr>
            <a:spLocks noChangeArrowheads="1"/>
          </p:cNvSpPr>
          <p:nvPr/>
        </p:nvSpPr>
        <p:spPr bwMode="auto">
          <a:xfrm>
            <a:off x="3208338" y="3175000"/>
            <a:ext cx="7239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yuè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cxnSp>
        <p:nvCxnSpPr>
          <p:cNvPr id="7168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2" name="组合 5"/>
          <p:cNvGrpSpPr>
            <a:grpSpLocks/>
          </p:cNvGrpSpPr>
          <p:nvPr/>
        </p:nvGrpSpPr>
        <p:grpSpPr bwMode="auto">
          <a:xfrm>
            <a:off x="1112838" y="1463675"/>
            <a:ext cx="1338262" cy="546100"/>
            <a:chOff x="682668" y="3939837"/>
            <a:chExt cx="1338943" cy="545509"/>
          </a:xfrm>
        </p:grpSpPr>
        <p:sp>
          <p:nvSpPr>
            <p:cNvPr id="71732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33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请</a:t>
              </a:r>
            </a:p>
          </p:txBody>
        </p:sp>
      </p:grpSp>
      <p:grpSp>
        <p:nvGrpSpPr>
          <p:cNvPr id="3" name="组合 6"/>
          <p:cNvGrpSpPr>
            <a:grpSpLocks/>
          </p:cNvGrpSpPr>
          <p:nvPr/>
        </p:nvGrpSpPr>
        <p:grpSpPr bwMode="auto">
          <a:xfrm>
            <a:off x="1112838" y="2308225"/>
            <a:ext cx="1338262" cy="536575"/>
            <a:chOff x="682668" y="4792841"/>
            <a:chExt cx="1338943" cy="536981"/>
          </a:xfrm>
        </p:grpSpPr>
        <p:sp>
          <p:nvSpPr>
            <p:cNvPr id="71730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31" name="文本框 107"/>
            <p:cNvSpPr>
              <a:spLocks noChangeArrowheads="1"/>
            </p:cNvSpPr>
            <p:nvPr/>
          </p:nvSpPr>
          <p:spPr bwMode="auto">
            <a:xfrm>
              <a:off x="912891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今天</a:t>
              </a:r>
            </a:p>
          </p:txBody>
        </p:sp>
      </p:grpSp>
      <p:grpSp>
        <p:nvGrpSpPr>
          <p:cNvPr id="4" name="组合 7"/>
          <p:cNvGrpSpPr>
            <a:grpSpLocks/>
          </p:cNvGrpSpPr>
          <p:nvPr/>
        </p:nvGrpSpPr>
        <p:grpSpPr bwMode="auto">
          <a:xfrm>
            <a:off x="1114425" y="3170238"/>
            <a:ext cx="1338263" cy="530225"/>
            <a:chOff x="683984" y="5619216"/>
            <a:chExt cx="1338943" cy="529187"/>
          </a:xfrm>
        </p:grpSpPr>
        <p:sp>
          <p:nvSpPr>
            <p:cNvPr id="7172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9" name="文本框 110"/>
            <p:cNvSpPr>
              <a:spLocks noChangeArrowheads="1"/>
            </p:cNvSpPr>
            <p:nvPr/>
          </p:nvSpPr>
          <p:spPr bwMode="auto">
            <a:xfrm>
              <a:off x="1089493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 anchor="ctr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月</a:t>
              </a:r>
            </a:p>
          </p:txBody>
        </p:sp>
      </p:grpSp>
      <p:grpSp>
        <p:nvGrpSpPr>
          <p:cNvPr id="71689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32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文本框 142"/>
          <p:cNvSpPr>
            <a:spLocks noChangeArrowheads="1"/>
          </p:cNvSpPr>
          <p:nvPr/>
        </p:nvSpPr>
        <p:spPr bwMode="auto">
          <a:xfrm>
            <a:off x="8975725" y="1484313"/>
            <a:ext cx="15732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wèn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7" name="文本框 148"/>
          <p:cNvSpPr>
            <a:spLocks noChangeArrowheads="1"/>
          </p:cNvSpPr>
          <p:nvPr/>
        </p:nvSpPr>
        <p:spPr bwMode="auto">
          <a:xfrm>
            <a:off x="8975725" y="2352675"/>
            <a:ext cx="7239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hào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8" name="文本框 149"/>
          <p:cNvSpPr>
            <a:spLocks noChangeArrowheads="1"/>
          </p:cNvSpPr>
          <p:nvPr/>
        </p:nvSpPr>
        <p:spPr bwMode="auto">
          <a:xfrm>
            <a:off x="8975725" y="3195638"/>
            <a:ext cx="12715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xīnɡqī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6" name="组合 38"/>
          <p:cNvGrpSpPr>
            <a:grpSpLocks/>
          </p:cNvGrpSpPr>
          <p:nvPr/>
        </p:nvGrpSpPr>
        <p:grpSpPr bwMode="auto">
          <a:xfrm>
            <a:off x="6715125" y="1484313"/>
            <a:ext cx="1338263" cy="546100"/>
            <a:chOff x="682668" y="3939837"/>
            <a:chExt cx="1338943" cy="545509"/>
          </a:xfrm>
        </p:grpSpPr>
        <p:sp>
          <p:nvSpPr>
            <p:cNvPr id="71724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5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*问</a:t>
              </a:r>
            </a:p>
          </p:txBody>
        </p:sp>
      </p:grpSp>
      <p:grpSp>
        <p:nvGrpSpPr>
          <p:cNvPr id="7" name="组合 41"/>
          <p:cNvGrpSpPr>
            <a:grpSpLocks/>
          </p:cNvGrpSpPr>
          <p:nvPr/>
        </p:nvGrpSpPr>
        <p:grpSpPr bwMode="auto">
          <a:xfrm>
            <a:off x="6715125" y="2328863"/>
            <a:ext cx="1338263" cy="536575"/>
            <a:chOff x="682668" y="4792841"/>
            <a:chExt cx="1338943" cy="536981"/>
          </a:xfrm>
        </p:grpSpPr>
        <p:sp>
          <p:nvSpPr>
            <p:cNvPr id="71722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3" name="文本框 107"/>
            <p:cNvSpPr>
              <a:spLocks noChangeArrowheads="1"/>
            </p:cNvSpPr>
            <p:nvPr/>
          </p:nvSpPr>
          <p:spPr bwMode="auto">
            <a:xfrm>
              <a:off x="1063643" y="4792841"/>
              <a:ext cx="543053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号</a:t>
              </a:r>
            </a:p>
          </p:txBody>
        </p:sp>
      </p:grpSp>
      <p:grpSp>
        <p:nvGrpSpPr>
          <p:cNvPr id="8" name="组合 44"/>
          <p:cNvGrpSpPr>
            <a:grpSpLocks/>
          </p:cNvGrpSpPr>
          <p:nvPr/>
        </p:nvGrpSpPr>
        <p:grpSpPr bwMode="auto">
          <a:xfrm>
            <a:off x="6716713" y="3190875"/>
            <a:ext cx="1338262" cy="528638"/>
            <a:chOff x="683984" y="5619216"/>
            <a:chExt cx="1338943" cy="530535"/>
          </a:xfrm>
        </p:grpSpPr>
        <p:sp>
          <p:nvSpPr>
            <p:cNvPr id="7172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1" name="文本框 110"/>
            <p:cNvSpPr>
              <a:spLocks noChangeArrowheads="1"/>
            </p:cNvSpPr>
            <p:nvPr/>
          </p:nvSpPr>
          <p:spPr bwMode="auto">
            <a:xfrm>
              <a:off x="935623" y="5622655"/>
              <a:ext cx="903912" cy="5270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星期</a:t>
              </a:r>
            </a:p>
          </p:txBody>
        </p:sp>
      </p:grpSp>
      <p:sp>
        <p:nvSpPr>
          <p:cNvPr id="30" name="文本框 149"/>
          <p:cNvSpPr>
            <a:spLocks noChangeArrowheads="1"/>
          </p:cNvSpPr>
          <p:nvPr/>
        </p:nvSpPr>
        <p:spPr bwMode="auto">
          <a:xfrm>
            <a:off x="3201988" y="4068763"/>
            <a:ext cx="14525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zuótiān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9" name="组合 7"/>
          <p:cNvGrpSpPr>
            <a:grpSpLocks/>
          </p:cNvGrpSpPr>
          <p:nvPr/>
        </p:nvGrpSpPr>
        <p:grpSpPr bwMode="auto">
          <a:xfrm>
            <a:off x="1109663" y="4064000"/>
            <a:ext cx="1338262" cy="528638"/>
            <a:chOff x="683984" y="5619216"/>
            <a:chExt cx="1338943" cy="530535"/>
          </a:xfrm>
        </p:grpSpPr>
        <p:sp>
          <p:nvSpPr>
            <p:cNvPr id="7171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9" name="文本框 110"/>
            <p:cNvSpPr>
              <a:spLocks noChangeArrowheads="1"/>
            </p:cNvSpPr>
            <p:nvPr/>
          </p:nvSpPr>
          <p:spPr bwMode="auto">
            <a:xfrm>
              <a:off x="931148" y="5622655"/>
              <a:ext cx="903912" cy="5270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昨天</a:t>
              </a:r>
            </a:p>
          </p:txBody>
        </p:sp>
      </p:grpSp>
      <p:sp>
        <p:nvSpPr>
          <p:cNvPr id="39" name="文本框 149"/>
          <p:cNvSpPr>
            <a:spLocks noChangeArrowheads="1"/>
          </p:cNvSpPr>
          <p:nvPr/>
        </p:nvSpPr>
        <p:spPr bwMode="auto">
          <a:xfrm>
            <a:off x="8970963" y="4089400"/>
            <a:ext cx="16335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mínɡtiān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0" name="组合 44"/>
          <p:cNvGrpSpPr>
            <a:grpSpLocks/>
          </p:cNvGrpSpPr>
          <p:nvPr/>
        </p:nvGrpSpPr>
        <p:grpSpPr bwMode="auto">
          <a:xfrm>
            <a:off x="6711950" y="4084638"/>
            <a:ext cx="1338263" cy="544512"/>
            <a:chOff x="683984" y="5619216"/>
            <a:chExt cx="1338943" cy="545826"/>
          </a:xfrm>
        </p:grpSpPr>
        <p:sp>
          <p:nvSpPr>
            <p:cNvPr id="7171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7" name="文本框 110"/>
            <p:cNvSpPr>
              <a:spLocks noChangeArrowheads="1"/>
            </p:cNvSpPr>
            <p:nvPr/>
          </p:nvSpPr>
          <p:spPr bwMode="auto">
            <a:xfrm>
              <a:off x="906261" y="5638444"/>
              <a:ext cx="903911" cy="52659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明天</a:t>
              </a:r>
            </a:p>
          </p:txBody>
        </p:sp>
      </p:grpSp>
      <p:grpSp>
        <p:nvGrpSpPr>
          <p:cNvPr id="11" name="组合 7"/>
          <p:cNvGrpSpPr>
            <a:grpSpLocks/>
          </p:cNvGrpSpPr>
          <p:nvPr/>
        </p:nvGrpSpPr>
        <p:grpSpPr bwMode="auto">
          <a:xfrm>
            <a:off x="1125538" y="4946650"/>
            <a:ext cx="1338262" cy="530225"/>
            <a:chOff x="683984" y="5619216"/>
            <a:chExt cx="1338943" cy="529187"/>
          </a:xfrm>
        </p:grpSpPr>
        <p:sp>
          <p:nvSpPr>
            <p:cNvPr id="7171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5" name="文本框 110"/>
            <p:cNvSpPr>
              <a:spLocks noChangeArrowheads="1"/>
            </p:cNvSpPr>
            <p:nvPr/>
          </p:nvSpPr>
          <p:spPr bwMode="auto">
            <a:xfrm>
              <a:off x="1045013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去</a:t>
              </a:r>
            </a:p>
          </p:txBody>
        </p:sp>
      </p:grpSp>
      <p:sp>
        <p:nvSpPr>
          <p:cNvPr id="42" name="文本框 149"/>
          <p:cNvSpPr>
            <a:spLocks noChangeArrowheads="1"/>
          </p:cNvSpPr>
          <p:nvPr/>
        </p:nvSpPr>
        <p:spPr bwMode="auto">
          <a:xfrm>
            <a:off x="9023350" y="4956175"/>
            <a:ext cx="14525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xuéxiào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2" name="组合 7"/>
          <p:cNvGrpSpPr>
            <a:grpSpLocks/>
          </p:cNvGrpSpPr>
          <p:nvPr/>
        </p:nvGrpSpPr>
        <p:grpSpPr bwMode="auto">
          <a:xfrm>
            <a:off x="6710363" y="4951413"/>
            <a:ext cx="1338262" cy="530225"/>
            <a:chOff x="683984" y="5619216"/>
            <a:chExt cx="1338943" cy="529187"/>
          </a:xfrm>
        </p:grpSpPr>
        <p:sp>
          <p:nvSpPr>
            <p:cNvPr id="7171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3" name="文本框 110"/>
            <p:cNvSpPr>
              <a:spLocks noChangeArrowheads="1"/>
            </p:cNvSpPr>
            <p:nvPr/>
          </p:nvSpPr>
          <p:spPr bwMode="auto">
            <a:xfrm>
              <a:off x="927701" y="5622652"/>
              <a:ext cx="903912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学校</a:t>
              </a:r>
            </a:p>
          </p:txBody>
        </p:sp>
      </p:grpSp>
      <p:sp>
        <p:nvSpPr>
          <p:cNvPr id="46" name="文本框 149"/>
          <p:cNvSpPr>
            <a:spLocks noChangeArrowheads="1"/>
          </p:cNvSpPr>
          <p:nvPr/>
        </p:nvSpPr>
        <p:spPr bwMode="auto">
          <a:xfrm>
            <a:off x="3205163" y="5778500"/>
            <a:ext cx="7286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kàn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3" name="组合 7"/>
          <p:cNvGrpSpPr>
            <a:grpSpLocks/>
          </p:cNvGrpSpPr>
          <p:nvPr/>
        </p:nvGrpSpPr>
        <p:grpSpPr bwMode="auto">
          <a:xfrm>
            <a:off x="1112838" y="5773738"/>
            <a:ext cx="1338262" cy="530225"/>
            <a:chOff x="683984" y="5619216"/>
            <a:chExt cx="1338943" cy="529187"/>
          </a:xfrm>
        </p:grpSpPr>
        <p:sp>
          <p:nvSpPr>
            <p:cNvPr id="7171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1" name="文本框 110"/>
            <p:cNvSpPr>
              <a:spLocks noChangeArrowheads="1"/>
            </p:cNvSpPr>
            <p:nvPr/>
          </p:nvSpPr>
          <p:spPr bwMode="auto">
            <a:xfrm>
              <a:off x="1060010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看</a:t>
              </a:r>
            </a:p>
          </p:txBody>
        </p:sp>
      </p:grpSp>
      <p:sp>
        <p:nvSpPr>
          <p:cNvPr id="51" name="文本框 149"/>
          <p:cNvSpPr>
            <a:spLocks noChangeArrowheads="1"/>
          </p:cNvSpPr>
          <p:nvPr/>
        </p:nvSpPr>
        <p:spPr bwMode="auto">
          <a:xfrm>
            <a:off x="9010650" y="5783263"/>
            <a:ext cx="7286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shū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4" name="组合 7"/>
          <p:cNvGrpSpPr>
            <a:grpSpLocks/>
          </p:cNvGrpSpPr>
          <p:nvPr/>
        </p:nvGrpSpPr>
        <p:grpSpPr bwMode="auto">
          <a:xfrm>
            <a:off x="6697663" y="5778500"/>
            <a:ext cx="1338262" cy="530225"/>
            <a:chOff x="683984" y="5619216"/>
            <a:chExt cx="1338943" cy="529187"/>
          </a:xfrm>
        </p:grpSpPr>
        <p:sp>
          <p:nvSpPr>
            <p:cNvPr id="7170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09" name="文本框 110"/>
            <p:cNvSpPr>
              <a:spLocks noChangeArrowheads="1"/>
            </p:cNvSpPr>
            <p:nvPr/>
          </p:nvSpPr>
          <p:spPr bwMode="auto">
            <a:xfrm>
              <a:off x="1068453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书</a:t>
              </a:r>
            </a:p>
          </p:txBody>
        </p:sp>
      </p:grpSp>
      <p:sp>
        <p:nvSpPr>
          <p:cNvPr id="55" name="文本框 149"/>
          <p:cNvSpPr>
            <a:spLocks noChangeArrowheads="1"/>
          </p:cNvSpPr>
          <p:nvPr/>
        </p:nvSpPr>
        <p:spPr bwMode="auto">
          <a:xfrm>
            <a:off x="3201988" y="4937125"/>
            <a:ext cx="5476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qù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53" presetClass="exit" presetSubtype="54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4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1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3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4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1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2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9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2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5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6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9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2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3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9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0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3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6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7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0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3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4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7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1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1" grpId="0" bldLvl="0" autoUpdateAnimBg="0"/>
      <p:bldP spid="5141" grpId="1" bldLvl="0" autoUpdateAnimBg="0"/>
      <p:bldP spid="5141" grpId="2" bldLvl="0" autoUpdateAnimBg="0"/>
      <p:bldP spid="5141" grpId="3" bldLvl="0" autoUpdateAnimBg="0"/>
      <p:bldP spid="5141" grpId="4" bldLvl="0" autoUpdateAnimBg="0"/>
      <p:bldP spid="5148" grpId="0" bldLvl="0" autoUpdateAnimBg="0"/>
      <p:bldP spid="5148" grpId="1" bldLvl="0" autoUpdateAnimBg="0"/>
      <p:bldP spid="5148" grpId="2" bldLvl="0" autoUpdateAnimBg="0"/>
      <p:bldP spid="5148" grpId="3" bldLvl="0" autoUpdateAnimBg="0"/>
      <p:bldP spid="5148" grpId="4" bldLvl="0" autoUpdateAnimBg="0"/>
      <p:bldP spid="5149" grpId="0" bldLvl="0" autoUpdateAnimBg="0"/>
      <p:bldP spid="5149" grpId="1" bldLvl="0" autoUpdateAnimBg="0"/>
      <p:bldP spid="5149" grpId="2" bldLvl="0" autoUpdateAnimBg="0"/>
      <p:bldP spid="5149" grpId="3" bldLvl="0" autoUpdateAnimBg="0"/>
      <p:bldP spid="5149" grpId="4" bldLvl="0" autoUpdateAnimBg="0"/>
      <p:bldP spid="36" grpId="0" bldLvl="0" autoUpdateAnimBg="0"/>
      <p:bldP spid="36" grpId="1" bldLvl="0" autoUpdateAnimBg="0"/>
      <p:bldP spid="36" grpId="2" bldLvl="0" autoUpdateAnimBg="0"/>
      <p:bldP spid="36" grpId="3" bldLvl="0" autoUpdateAnimBg="0"/>
      <p:bldP spid="36" grpId="4" bldLvl="0" autoUpdateAnimBg="0"/>
      <p:bldP spid="37" grpId="0" bldLvl="0" autoUpdateAnimBg="0"/>
      <p:bldP spid="37" grpId="1" bldLvl="0" autoUpdateAnimBg="0"/>
      <p:bldP spid="37" grpId="2" bldLvl="0" autoUpdateAnimBg="0"/>
      <p:bldP spid="37" grpId="3" bldLvl="0" autoUpdateAnimBg="0"/>
      <p:bldP spid="37" grpId="4" bldLvl="0" autoUpdateAnimBg="0"/>
      <p:bldP spid="38" grpId="0" bldLvl="0" autoUpdateAnimBg="0"/>
      <p:bldP spid="38" grpId="1" bldLvl="0" autoUpdateAnimBg="0"/>
      <p:bldP spid="38" grpId="2" bldLvl="0" autoUpdateAnimBg="0"/>
      <p:bldP spid="38" grpId="3" bldLvl="0" autoUpdateAnimBg="0"/>
      <p:bldP spid="38" grpId="4" bldLvl="0" autoUpdateAnimBg="0"/>
      <p:bldP spid="30" grpId="0" bldLvl="0" autoUpdateAnimBg="0"/>
      <p:bldP spid="30" grpId="1" bldLvl="0" autoUpdateAnimBg="0"/>
      <p:bldP spid="30" grpId="2" bldLvl="0" autoUpdateAnimBg="0"/>
      <p:bldP spid="30" grpId="3" bldLvl="0" autoUpdateAnimBg="0"/>
      <p:bldP spid="30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2" grpId="0" bldLvl="0" autoUpdateAnimBg="0"/>
      <p:bldP spid="42" grpId="1" bldLvl="0" autoUpdateAnimBg="0"/>
      <p:bldP spid="42" grpId="2" bldLvl="0" autoUpdateAnimBg="0"/>
      <p:bldP spid="42" grpId="3" bldLvl="0" autoUpdateAnimBg="0"/>
      <p:bldP spid="42" grpId="4" bldLvl="0" autoUpdateAnimBg="0"/>
      <p:bldP spid="42" grpId="5"/>
      <p:bldP spid="46" grpId="0" bldLvl="0" autoUpdateAnimBg="0"/>
      <p:bldP spid="46" grpId="1" bldLvl="0" autoUpdateAnimBg="0"/>
      <p:bldP spid="46" grpId="2" bldLvl="0" autoUpdateAnimBg="0"/>
      <p:bldP spid="46" grpId="3" bldLvl="0" autoUpdateAnimBg="0"/>
      <p:bldP spid="46" grpId="4" bldLvl="0" autoUpdateAnimBg="0"/>
      <p:bldP spid="51" grpId="0" bldLvl="0" autoUpdateAnimBg="0"/>
      <p:bldP spid="51" grpId="1" bldLvl="0" autoUpdateAnimBg="0"/>
      <p:bldP spid="51" grpId="2" bldLvl="0" autoUpdateAnimBg="0"/>
      <p:bldP spid="51" grpId="3" bldLvl="0" autoUpdateAnimBg="0"/>
      <p:bldP spid="51" grpId="4" bldLvl="0" autoUpdateAnimBg="0"/>
      <p:bldP spid="51" grpId="5"/>
      <p:bldP spid="55" grpId="0" bldLvl="0" autoUpdateAnimBg="0"/>
      <p:bldP spid="55" grpId="1" bldLvl="0" autoUpdateAnimBg="0"/>
      <p:bldP spid="55" grpId="2" bldLvl="0" autoUpdateAnimBg="0"/>
      <p:bldP spid="55" grpId="3" bldLvl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703513" y="1087438"/>
            <a:ext cx="6240462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270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2708" name="圆角矩形 32"/>
          <p:cNvSpPr>
            <a:spLocks noChangeArrowheads="1"/>
          </p:cNvSpPr>
          <p:nvPr/>
        </p:nvSpPr>
        <p:spPr bwMode="auto">
          <a:xfrm>
            <a:off x="1103313" y="1087438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2709" name="文本框 88"/>
          <p:cNvSpPr>
            <a:spLocks noChangeArrowheads="1"/>
          </p:cNvSpPr>
          <p:nvPr/>
        </p:nvSpPr>
        <p:spPr bwMode="auto">
          <a:xfrm>
            <a:off x="1282700" y="110807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今天</a:t>
            </a:r>
          </a:p>
        </p:txBody>
      </p:sp>
      <p:sp>
        <p:nvSpPr>
          <p:cNvPr id="72710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月</a:t>
            </a:r>
          </a:p>
        </p:txBody>
      </p:sp>
      <p:sp>
        <p:nvSpPr>
          <p:cNvPr id="72711" name="文本框 107"/>
          <p:cNvSpPr>
            <a:spLocks noChangeArrowheads="1"/>
          </p:cNvSpPr>
          <p:nvPr/>
        </p:nvSpPr>
        <p:spPr bwMode="auto">
          <a:xfrm>
            <a:off x="1262063" y="289242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星期</a:t>
            </a:r>
          </a:p>
        </p:txBody>
      </p:sp>
      <p:grpSp>
        <p:nvGrpSpPr>
          <p:cNvPr id="72712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文本框 152"/>
          <p:cNvSpPr>
            <a:spLocks noChangeArrowheads="1"/>
          </p:cNvSpPr>
          <p:nvPr/>
        </p:nvSpPr>
        <p:spPr bwMode="auto">
          <a:xfrm>
            <a:off x="2774950" y="11191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今天很好</a:t>
            </a:r>
          </a:p>
        </p:txBody>
      </p:sp>
      <p:sp>
        <p:nvSpPr>
          <p:cNvPr id="30" name="文本框 152"/>
          <p:cNvSpPr>
            <a:spLocks noChangeArrowheads="1"/>
          </p:cNvSpPr>
          <p:nvPr/>
        </p:nvSpPr>
        <p:spPr bwMode="auto">
          <a:xfrm>
            <a:off x="4605338" y="1119188"/>
            <a:ext cx="49879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我今天很好。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你今天好吗？</a:t>
            </a:r>
          </a:p>
        </p:txBody>
      </p:sp>
      <p:sp>
        <p:nvSpPr>
          <p:cNvPr id="72715" name="文本框 107"/>
          <p:cNvSpPr>
            <a:spLocks noChangeArrowheads="1"/>
          </p:cNvSpPr>
          <p:nvPr/>
        </p:nvSpPr>
        <p:spPr bwMode="auto">
          <a:xfrm>
            <a:off x="1419225" y="4038600"/>
            <a:ext cx="54133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去</a:t>
            </a:r>
          </a:p>
        </p:txBody>
      </p:sp>
      <p:sp>
        <p:nvSpPr>
          <p:cNvPr id="72716" name="文本框 107"/>
          <p:cNvSpPr>
            <a:spLocks noChangeArrowheads="1"/>
          </p:cNvSpPr>
          <p:nvPr/>
        </p:nvSpPr>
        <p:spPr bwMode="auto">
          <a:xfrm>
            <a:off x="1441450" y="471646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看</a:t>
            </a:r>
          </a:p>
        </p:txBody>
      </p:sp>
      <p:sp>
        <p:nvSpPr>
          <p:cNvPr id="72717" name="文本框 107"/>
          <p:cNvSpPr>
            <a:spLocks noChangeArrowheads="1"/>
          </p:cNvSpPr>
          <p:nvPr/>
        </p:nvSpPr>
        <p:spPr bwMode="auto">
          <a:xfrm>
            <a:off x="1417638" y="54594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书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8" grpId="0"/>
      <p:bldP spid="3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703513" y="1819275"/>
            <a:ext cx="6556375" cy="107315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3731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3732" name="圆角矩形 32"/>
          <p:cNvSpPr>
            <a:spLocks noChangeArrowheads="1"/>
          </p:cNvSpPr>
          <p:nvPr/>
        </p:nvSpPr>
        <p:spPr bwMode="auto">
          <a:xfrm>
            <a:off x="1103313" y="1819275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3733" name="文本框 88"/>
          <p:cNvSpPr>
            <a:spLocks noChangeArrowheads="1"/>
          </p:cNvSpPr>
          <p:nvPr/>
        </p:nvSpPr>
        <p:spPr bwMode="auto">
          <a:xfrm>
            <a:off x="1282700" y="110807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今天</a:t>
            </a:r>
          </a:p>
        </p:txBody>
      </p:sp>
      <p:sp>
        <p:nvSpPr>
          <p:cNvPr id="73734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月</a:t>
            </a:r>
          </a:p>
        </p:txBody>
      </p:sp>
      <p:sp>
        <p:nvSpPr>
          <p:cNvPr id="73735" name="文本框 107"/>
          <p:cNvSpPr>
            <a:spLocks noChangeArrowheads="1"/>
          </p:cNvSpPr>
          <p:nvPr/>
        </p:nvSpPr>
        <p:spPr bwMode="auto">
          <a:xfrm>
            <a:off x="1262063" y="289242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星期</a:t>
            </a:r>
          </a:p>
        </p:txBody>
      </p:sp>
      <p:grpSp>
        <p:nvGrpSpPr>
          <p:cNvPr id="73736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3737" name="文本框 152"/>
          <p:cNvSpPr>
            <a:spLocks noChangeArrowheads="1"/>
          </p:cNvSpPr>
          <p:nvPr/>
        </p:nvSpPr>
        <p:spPr bwMode="auto">
          <a:xfrm>
            <a:off x="2774950" y="11191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今天很好</a:t>
            </a:r>
          </a:p>
        </p:txBody>
      </p:sp>
      <p:sp>
        <p:nvSpPr>
          <p:cNvPr id="73738" name="文本框 107"/>
          <p:cNvSpPr>
            <a:spLocks noChangeArrowheads="1"/>
          </p:cNvSpPr>
          <p:nvPr/>
        </p:nvSpPr>
        <p:spPr bwMode="auto">
          <a:xfrm>
            <a:off x="1419225" y="4038600"/>
            <a:ext cx="54133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去</a:t>
            </a:r>
          </a:p>
        </p:txBody>
      </p:sp>
      <p:sp>
        <p:nvSpPr>
          <p:cNvPr id="73739" name="文本框 107"/>
          <p:cNvSpPr>
            <a:spLocks noChangeArrowheads="1"/>
          </p:cNvSpPr>
          <p:nvPr/>
        </p:nvSpPr>
        <p:spPr bwMode="auto">
          <a:xfrm>
            <a:off x="1441450" y="471646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看</a:t>
            </a:r>
          </a:p>
        </p:txBody>
      </p:sp>
      <p:sp>
        <p:nvSpPr>
          <p:cNvPr id="73740" name="文本框 107"/>
          <p:cNvSpPr>
            <a:spLocks noChangeArrowheads="1"/>
          </p:cNvSpPr>
          <p:nvPr/>
        </p:nvSpPr>
        <p:spPr bwMode="auto">
          <a:xfrm>
            <a:off x="1417638" y="54594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书</a:t>
            </a:r>
          </a:p>
        </p:txBody>
      </p:sp>
      <p:sp>
        <p:nvSpPr>
          <p:cNvPr id="18" name="文本框 152"/>
          <p:cNvSpPr>
            <a:spLocks noChangeArrowheads="1"/>
          </p:cNvSpPr>
          <p:nvPr/>
        </p:nvSpPr>
        <p:spPr bwMode="auto">
          <a:xfrm>
            <a:off x="2927350" y="1870075"/>
            <a:ext cx="5724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一月、二月、三月、四月、五月、六月、</a:t>
            </a:r>
          </a:p>
        </p:txBody>
      </p:sp>
      <p:sp>
        <p:nvSpPr>
          <p:cNvPr id="19" name="文本框 152"/>
          <p:cNvSpPr>
            <a:spLocks noChangeArrowheads="1"/>
          </p:cNvSpPr>
          <p:nvPr/>
        </p:nvSpPr>
        <p:spPr bwMode="auto">
          <a:xfrm>
            <a:off x="2911475" y="2363788"/>
            <a:ext cx="69961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七月、八月、九月、十月、十一月、十二月</a:t>
            </a:r>
          </a:p>
        </p:txBody>
      </p:sp>
      <p:sp>
        <p:nvSpPr>
          <p:cNvPr id="73743" name="文本框 152"/>
          <p:cNvSpPr>
            <a:spLocks noChangeArrowheads="1"/>
          </p:cNvSpPr>
          <p:nvPr/>
        </p:nvSpPr>
        <p:spPr bwMode="auto">
          <a:xfrm>
            <a:off x="4605338" y="1119188"/>
            <a:ext cx="49879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我今天很好。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你今天好吗？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18" grpId="0"/>
      <p:bldP spid="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703513" y="2882900"/>
            <a:ext cx="5353050" cy="107315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475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4756" name="圆角矩形 32"/>
          <p:cNvSpPr>
            <a:spLocks noChangeArrowheads="1"/>
          </p:cNvSpPr>
          <p:nvPr/>
        </p:nvSpPr>
        <p:spPr bwMode="auto">
          <a:xfrm>
            <a:off x="1103313" y="2882900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4757" name="文本框 88"/>
          <p:cNvSpPr>
            <a:spLocks noChangeArrowheads="1"/>
          </p:cNvSpPr>
          <p:nvPr/>
        </p:nvSpPr>
        <p:spPr bwMode="auto">
          <a:xfrm>
            <a:off x="1282700" y="110807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今天</a:t>
            </a:r>
          </a:p>
        </p:txBody>
      </p:sp>
      <p:sp>
        <p:nvSpPr>
          <p:cNvPr id="74758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月</a:t>
            </a:r>
          </a:p>
        </p:txBody>
      </p:sp>
      <p:sp>
        <p:nvSpPr>
          <p:cNvPr id="74759" name="文本框 107"/>
          <p:cNvSpPr>
            <a:spLocks noChangeArrowheads="1"/>
          </p:cNvSpPr>
          <p:nvPr/>
        </p:nvSpPr>
        <p:spPr bwMode="auto">
          <a:xfrm>
            <a:off x="1262063" y="289242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星期</a:t>
            </a:r>
          </a:p>
        </p:txBody>
      </p:sp>
      <p:grpSp>
        <p:nvGrpSpPr>
          <p:cNvPr id="74760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4761" name="文本框 152"/>
          <p:cNvSpPr>
            <a:spLocks noChangeArrowheads="1"/>
          </p:cNvSpPr>
          <p:nvPr/>
        </p:nvSpPr>
        <p:spPr bwMode="auto">
          <a:xfrm>
            <a:off x="2774950" y="11191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今天很好</a:t>
            </a:r>
          </a:p>
        </p:txBody>
      </p:sp>
      <p:sp>
        <p:nvSpPr>
          <p:cNvPr id="74762" name="文本框 107"/>
          <p:cNvSpPr>
            <a:spLocks noChangeArrowheads="1"/>
          </p:cNvSpPr>
          <p:nvPr/>
        </p:nvSpPr>
        <p:spPr bwMode="auto">
          <a:xfrm>
            <a:off x="1419225" y="4038600"/>
            <a:ext cx="54133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去</a:t>
            </a:r>
          </a:p>
        </p:txBody>
      </p:sp>
      <p:sp>
        <p:nvSpPr>
          <p:cNvPr id="74763" name="文本框 107"/>
          <p:cNvSpPr>
            <a:spLocks noChangeArrowheads="1"/>
          </p:cNvSpPr>
          <p:nvPr/>
        </p:nvSpPr>
        <p:spPr bwMode="auto">
          <a:xfrm>
            <a:off x="1441450" y="471646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看</a:t>
            </a:r>
          </a:p>
        </p:txBody>
      </p:sp>
      <p:sp>
        <p:nvSpPr>
          <p:cNvPr id="74764" name="文本框 107"/>
          <p:cNvSpPr>
            <a:spLocks noChangeArrowheads="1"/>
          </p:cNvSpPr>
          <p:nvPr/>
        </p:nvSpPr>
        <p:spPr bwMode="auto">
          <a:xfrm>
            <a:off x="1417638" y="54594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书</a:t>
            </a:r>
          </a:p>
        </p:txBody>
      </p:sp>
      <p:sp>
        <p:nvSpPr>
          <p:cNvPr id="74765" name="文本框 152"/>
          <p:cNvSpPr>
            <a:spLocks noChangeArrowheads="1"/>
          </p:cNvSpPr>
          <p:nvPr/>
        </p:nvSpPr>
        <p:spPr bwMode="auto">
          <a:xfrm>
            <a:off x="2927350" y="1870075"/>
            <a:ext cx="5724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一月、二月、三月、四月、五月、六月、</a:t>
            </a:r>
          </a:p>
        </p:txBody>
      </p:sp>
      <p:sp>
        <p:nvSpPr>
          <p:cNvPr id="74766" name="文本框 152"/>
          <p:cNvSpPr>
            <a:spLocks noChangeArrowheads="1"/>
          </p:cNvSpPr>
          <p:nvPr/>
        </p:nvSpPr>
        <p:spPr bwMode="auto">
          <a:xfrm>
            <a:off x="2911475" y="2363788"/>
            <a:ext cx="69961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七月、八月、九月、十月、十一月、十二月</a:t>
            </a:r>
          </a:p>
        </p:txBody>
      </p:sp>
      <p:sp>
        <p:nvSpPr>
          <p:cNvPr id="20" name="文本框 152"/>
          <p:cNvSpPr>
            <a:spLocks noChangeArrowheads="1"/>
          </p:cNvSpPr>
          <p:nvPr/>
        </p:nvSpPr>
        <p:spPr bwMode="auto">
          <a:xfrm>
            <a:off x="2946400" y="2952750"/>
            <a:ext cx="51101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星期一、星期二、星期三、星期四、</a:t>
            </a:r>
          </a:p>
        </p:txBody>
      </p:sp>
      <p:sp>
        <p:nvSpPr>
          <p:cNvPr id="21" name="文本框 152"/>
          <p:cNvSpPr>
            <a:spLocks noChangeArrowheads="1"/>
          </p:cNvSpPr>
          <p:nvPr/>
        </p:nvSpPr>
        <p:spPr bwMode="auto">
          <a:xfrm>
            <a:off x="2930525" y="3446463"/>
            <a:ext cx="69977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星期五、星期六、星期日（星期天）</a:t>
            </a:r>
          </a:p>
        </p:txBody>
      </p:sp>
      <p:sp>
        <p:nvSpPr>
          <p:cNvPr id="74769" name="文本框 152"/>
          <p:cNvSpPr>
            <a:spLocks noChangeArrowheads="1"/>
          </p:cNvSpPr>
          <p:nvPr/>
        </p:nvSpPr>
        <p:spPr bwMode="auto">
          <a:xfrm>
            <a:off x="4605338" y="1119188"/>
            <a:ext cx="49879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我今天很好。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你今天好吗？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0" grpId="0"/>
      <p:bldP spid="2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703513" y="4013200"/>
            <a:ext cx="8002587" cy="550863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5779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5780" name="圆角矩形 32"/>
          <p:cNvSpPr>
            <a:spLocks noChangeArrowheads="1"/>
          </p:cNvSpPr>
          <p:nvPr/>
        </p:nvSpPr>
        <p:spPr bwMode="auto">
          <a:xfrm>
            <a:off x="1103313" y="4030663"/>
            <a:ext cx="1338262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5781" name="文本框 88"/>
          <p:cNvSpPr>
            <a:spLocks noChangeArrowheads="1"/>
          </p:cNvSpPr>
          <p:nvPr/>
        </p:nvSpPr>
        <p:spPr bwMode="auto">
          <a:xfrm>
            <a:off x="1282700" y="110807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今天</a:t>
            </a:r>
          </a:p>
        </p:txBody>
      </p:sp>
      <p:sp>
        <p:nvSpPr>
          <p:cNvPr id="75782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月</a:t>
            </a:r>
          </a:p>
        </p:txBody>
      </p:sp>
      <p:sp>
        <p:nvSpPr>
          <p:cNvPr id="75783" name="文本框 107"/>
          <p:cNvSpPr>
            <a:spLocks noChangeArrowheads="1"/>
          </p:cNvSpPr>
          <p:nvPr/>
        </p:nvSpPr>
        <p:spPr bwMode="auto">
          <a:xfrm>
            <a:off x="1262063" y="289242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星期</a:t>
            </a:r>
          </a:p>
        </p:txBody>
      </p:sp>
      <p:grpSp>
        <p:nvGrpSpPr>
          <p:cNvPr id="75784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5785" name="文本框 152"/>
          <p:cNvSpPr>
            <a:spLocks noChangeArrowheads="1"/>
          </p:cNvSpPr>
          <p:nvPr/>
        </p:nvSpPr>
        <p:spPr bwMode="auto">
          <a:xfrm>
            <a:off x="2774950" y="11191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今天很好</a:t>
            </a:r>
          </a:p>
        </p:txBody>
      </p:sp>
      <p:sp>
        <p:nvSpPr>
          <p:cNvPr id="75786" name="文本框 107"/>
          <p:cNvSpPr>
            <a:spLocks noChangeArrowheads="1"/>
          </p:cNvSpPr>
          <p:nvPr/>
        </p:nvSpPr>
        <p:spPr bwMode="auto">
          <a:xfrm>
            <a:off x="1419225" y="4038600"/>
            <a:ext cx="54133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去</a:t>
            </a:r>
          </a:p>
        </p:txBody>
      </p:sp>
      <p:sp>
        <p:nvSpPr>
          <p:cNvPr id="75787" name="文本框 107"/>
          <p:cNvSpPr>
            <a:spLocks noChangeArrowheads="1"/>
          </p:cNvSpPr>
          <p:nvPr/>
        </p:nvSpPr>
        <p:spPr bwMode="auto">
          <a:xfrm>
            <a:off x="1441450" y="471646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看</a:t>
            </a:r>
          </a:p>
        </p:txBody>
      </p:sp>
      <p:sp>
        <p:nvSpPr>
          <p:cNvPr id="75788" name="文本框 107"/>
          <p:cNvSpPr>
            <a:spLocks noChangeArrowheads="1"/>
          </p:cNvSpPr>
          <p:nvPr/>
        </p:nvSpPr>
        <p:spPr bwMode="auto">
          <a:xfrm>
            <a:off x="1417638" y="54594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书</a:t>
            </a:r>
          </a:p>
        </p:txBody>
      </p:sp>
      <p:sp>
        <p:nvSpPr>
          <p:cNvPr id="75789" name="文本框 152"/>
          <p:cNvSpPr>
            <a:spLocks noChangeArrowheads="1"/>
          </p:cNvSpPr>
          <p:nvPr/>
        </p:nvSpPr>
        <p:spPr bwMode="auto">
          <a:xfrm>
            <a:off x="2927350" y="1870075"/>
            <a:ext cx="5724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一月、二月、三月、四月、五月、六月、</a:t>
            </a:r>
          </a:p>
        </p:txBody>
      </p:sp>
      <p:sp>
        <p:nvSpPr>
          <p:cNvPr id="75790" name="文本框 152"/>
          <p:cNvSpPr>
            <a:spLocks noChangeArrowheads="1"/>
          </p:cNvSpPr>
          <p:nvPr/>
        </p:nvSpPr>
        <p:spPr bwMode="auto">
          <a:xfrm>
            <a:off x="2911475" y="2363788"/>
            <a:ext cx="69961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七月、八月、九月、十月、十一月、十二月</a:t>
            </a:r>
          </a:p>
        </p:txBody>
      </p:sp>
      <p:sp>
        <p:nvSpPr>
          <p:cNvPr id="75791" name="文本框 152"/>
          <p:cNvSpPr>
            <a:spLocks noChangeArrowheads="1"/>
          </p:cNvSpPr>
          <p:nvPr/>
        </p:nvSpPr>
        <p:spPr bwMode="auto">
          <a:xfrm>
            <a:off x="2946400" y="2952750"/>
            <a:ext cx="51101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星期一、星期二、星期三、星期四、</a:t>
            </a:r>
          </a:p>
        </p:txBody>
      </p:sp>
      <p:sp>
        <p:nvSpPr>
          <p:cNvPr id="75792" name="文本框 152"/>
          <p:cNvSpPr>
            <a:spLocks noChangeArrowheads="1"/>
          </p:cNvSpPr>
          <p:nvPr/>
        </p:nvSpPr>
        <p:spPr bwMode="auto">
          <a:xfrm>
            <a:off x="2930525" y="3446463"/>
            <a:ext cx="69977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星期五、星期六、星期日（星期天）</a:t>
            </a:r>
          </a:p>
        </p:txBody>
      </p:sp>
      <p:sp>
        <p:nvSpPr>
          <p:cNvPr id="22" name="文本框 152"/>
          <p:cNvSpPr>
            <a:spLocks noChangeArrowheads="1"/>
          </p:cNvSpPr>
          <p:nvPr/>
        </p:nvSpPr>
        <p:spPr bwMode="auto">
          <a:xfrm>
            <a:off x="2763838" y="4079875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去学校</a:t>
            </a:r>
          </a:p>
        </p:txBody>
      </p:sp>
      <p:sp>
        <p:nvSpPr>
          <p:cNvPr id="23" name="文本框 152"/>
          <p:cNvSpPr>
            <a:spLocks noChangeArrowheads="1"/>
          </p:cNvSpPr>
          <p:nvPr/>
        </p:nvSpPr>
        <p:spPr bwMode="auto">
          <a:xfrm>
            <a:off x="4594225" y="4079875"/>
            <a:ext cx="71770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你去学校吗？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我不去学校，我去朋友家。</a:t>
            </a:r>
          </a:p>
        </p:txBody>
      </p:sp>
      <p:sp>
        <p:nvSpPr>
          <p:cNvPr id="75795" name="文本框 152"/>
          <p:cNvSpPr>
            <a:spLocks noChangeArrowheads="1"/>
          </p:cNvSpPr>
          <p:nvPr/>
        </p:nvSpPr>
        <p:spPr bwMode="auto">
          <a:xfrm>
            <a:off x="4605338" y="1119188"/>
            <a:ext cx="49879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我今天很好。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你今天好吗？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2" grpId="0"/>
      <p:bldP spid="2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703513" y="4678363"/>
            <a:ext cx="5948362" cy="550862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6803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6804" name="圆角矩形 32"/>
          <p:cNvSpPr>
            <a:spLocks noChangeArrowheads="1"/>
          </p:cNvSpPr>
          <p:nvPr/>
        </p:nvSpPr>
        <p:spPr bwMode="auto">
          <a:xfrm>
            <a:off x="1103313" y="4695825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6805" name="文本框 88"/>
          <p:cNvSpPr>
            <a:spLocks noChangeArrowheads="1"/>
          </p:cNvSpPr>
          <p:nvPr/>
        </p:nvSpPr>
        <p:spPr bwMode="auto">
          <a:xfrm>
            <a:off x="1282700" y="110807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今天</a:t>
            </a:r>
          </a:p>
        </p:txBody>
      </p:sp>
      <p:sp>
        <p:nvSpPr>
          <p:cNvPr id="76806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月</a:t>
            </a:r>
          </a:p>
        </p:txBody>
      </p:sp>
      <p:sp>
        <p:nvSpPr>
          <p:cNvPr id="76807" name="文本框 107"/>
          <p:cNvSpPr>
            <a:spLocks noChangeArrowheads="1"/>
          </p:cNvSpPr>
          <p:nvPr/>
        </p:nvSpPr>
        <p:spPr bwMode="auto">
          <a:xfrm>
            <a:off x="1262063" y="289242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星期</a:t>
            </a:r>
          </a:p>
        </p:txBody>
      </p:sp>
      <p:grpSp>
        <p:nvGrpSpPr>
          <p:cNvPr id="76808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6809" name="文本框 152"/>
          <p:cNvSpPr>
            <a:spLocks noChangeArrowheads="1"/>
          </p:cNvSpPr>
          <p:nvPr/>
        </p:nvSpPr>
        <p:spPr bwMode="auto">
          <a:xfrm>
            <a:off x="2774950" y="11191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今天很好</a:t>
            </a:r>
          </a:p>
        </p:txBody>
      </p:sp>
      <p:sp>
        <p:nvSpPr>
          <p:cNvPr id="76810" name="文本框 107"/>
          <p:cNvSpPr>
            <a:spLocks noChangeArrowheads="1"/>
          </p:cNvSpPr>
          <p:nvPr/>
        </p:nvSpPr>
        <p:spPr bwMode="auto">
          <a:xfrm>
            <a:off x="1419225" y="4038600"/>
            <a:ext cx="54133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去</a:t>
            </a:r>
          </a:p>
        </p:txBody>
      </p:sp>
      <p:sp>
        <p:nvSpPr>
          <p:cNvPr id="76811" name="文本框 107"/>
          <p:cNvSpPr>
            <a:spLocks noChangeArrowheads="1"/>
          </p:cNvSpPr>
          <p:nvPr/>
        </p:nvSpPr>
        <p:spPr bwMode="auto">
          <a:xfrm>
            <a:off x="1441450" y="471646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看</a:t>
            </a:r>
          </a:p>
        </p:txBody>
      </p:sp>
      <p:sp>
        <p:nvSpPr>
          <p:cNvPr id="76812" name="文本框 107"/>
          <p:cNvSpPr>
            <a:spLocks noChangeArrowheads="1"/>
          </p:cNvSpPr>
          <p:nvPr/>
        </p:nvSpPr>
        <p:spPr bwMode="auto">
          <a:xfrm>
            <a:off x="1417638" y="54594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书</a:t>
            </a:r>
          </a:p>
        </p:txBody>
      </p:sp>
      <p:sp>
        <p:nvSpPr>
          <p:cNvPr id="76813" name="文本框 152"/>
          <p:cNvSpPr>
            <a:spLocks noChangeArrowheads="1"/>
          </p:cNvSpPr>
          <p:nvPr/>
        </p:nvSpPr>
        <p:spPr bwMode="auto">
          <a:xfrm>
            <a:off x="2927350" y="1870075"/>
            <a:ext cx="5724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一月、二月、三月、四月、五月、六月、</a:t>
            </a:r>
          </a:p>
        </p:txBody>
      </p:sp>
      <p:sp>
        <p:nvSpPr>
          <p:cNvPr id="76814" name="文本框 152"/>
          <p:cNvSpPr>
            <a:spLocks noChangeArrowheads="1"/>
          </p:cNvSpPr>
          <p:nvPr/>
        </p:nvSpPr>
        <p:spPr bwMode="auto">
          <a:xfrm>
            <a:off x="2911475" y="2363788"/>
            <a:ext cx="69961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七月、八月、九月、十月、十一月、十二月</a:t>
            </a:r>
          </a:p>
        </p:txBody>
      </p:sp>
      <p:sp>
        <p:nvSpPr>
          <p:cNvPr id="76815" name="文本框 152"/>
          <p:cNvSpPr>
            <a:spLocks noChangeArrowheads="1"/>
          </p:cNvSpPr>
          <p:nvPr/>
        </p:nvSpPr>
        <p:spPr bwMode="auto">
          <a:xfrm>
            <a:off x="2946400" y="2952750"/>
            <a:ext cx="51101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星期一、星期二、星期三、星期四、</a:t>
            </a:r>
          </a:p>
        </p:txBody>
      </p:sp>
      <p:sp>
        <p:nvSpPr>
          <p:cNvPr id="76816" name="文本框 152"/>
          <p:cNvSpPr>
            <a:spLocks noChangeArrowheads="1"/>
          </p:cNvSpPr>
          <p:nvPr/>
        </p:nvSpPr>
        <p:spPr bwMode="auto">
          <a:xfrm>
            <a:off x="2930525" y="3446463"/>
            <a:ext cx="69977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星期五、星期六、星期日（星期天）</a:t>
            </a:r>
          </a:p>
        </p:txBody>
      </p:sp>
      <p:sp>
        <p:nvSpPr>
          <p:cNvPr id="76817" name="文本框 152"/>
          <p:cNvSpPr>
            <a:spLocks noChangeArrowheads="1"/>
          </p:cNvSpPr>
          <p:nvPr/>
        </p:nvSpPr>
        <p:spPr bwMode="auto">
          <a:xfrm>
            <a:off x="2763838" y="4079875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去学校</a:t>
            </a:r>
          </a:p>
        </p:txBody>
      </p:sp>
      <p:sp>
        <p:nvSpPr>
          <p:cNvPr id="25" name="文本框 152"/>
          <p:cNvSpPr>
            <a:spLocks noChangeArrowheads="1"/>
          </p:cNvSpPr>
          <p:nvPr/>
        </p:nvSpPr>
        <p:spPr bwMode="auto">
          <a:xfrm>
            <a:off x="2800350" y="473075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看书</a:t>
            </a:r>
          </a:p>
        </p:txBody>
      </p:sp>
      <p:sp>
        <p:nvSpPr>
          <p:cNvPr id="26" name="文本框 152"/>
          <p:cNvSpPr>
            <a:spLocks noChangeArrowheads="1"/>
          </p:cNvSpPr>
          <p:nvPr/>
        </p:nvSpPr>
        <p:spPr bwMode="auto">
          <a:xfrm>
            <a:off x="4579938" y="4730750"/>
            <a:ext cx="3125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看老师</a:t>
            </a:r>
          </a:p>
        </p:txBody>
      </p:sp>
      <p:sp>
        <p:nvSpPr>
          <p:cNvPr id="27" name="文本框 152"/>
          <p:cNvSpPr>
            <a:spLocks noChangeArrowheads="1"/>
          </p:cNvSpPr>
          <p:nvPr/>
        </p:nvSpPr>
        <p:spPr bwMode="auto">
          <a:xfrm>
            <a:off x="6775450" y="4730750"/>
            <a:ext cx="47482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看中国朋友</a:t>
            </a:r>
          </a:p>
        </p:txBody>
      </p:sp>
      <p:sp>
        <p:nvSpPr>
          <p:cNvPr id="76821" name="文本框 152"/>
          <p:cNvSpPr>
            <a:spLocks noChangeArrowheads="1"/>
          </p:cNvSpPr>
          <p:nvPr/>
        </p:nvSpPr>
        <p:spPr bwMode="auto">
          <a:xfrm>
            <a:off x="4594225" y="4079875"/>
            <a:ext cx="71770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你去学校吗？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我不去学校，我去朋友家。</a:t>
            </a:r>
          </a:p>
        </p:txBody>
      </p:sp>
      <p:sp>
        <p:nvSpPr>
          <p:cNvPr id="76822" name="文本框 152"/>
          <p:cNvSpPr>
            <a:spLocks noChangeArrowheads="1"/>
          </p:cNvSpPr>
          <p:nvPr/>
        </p:nvSpPr>
        <p:spPr bwMode="auto">
          <a:xfrm>
            <a:off x="4605338" y="1119188"/>
            <a:ext cx="49879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我今天很好。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你今天好吗？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5" grpId="0"/>
      <p:bldP spid="26" grpId="0"/>
      <p:bldP spid="2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703513" y="5410200"/>
            <a:ext cx="6823075" cy="549275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782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7828" name="圆角矩形 32"/>
          <p:cNvSpPr>
            <a:spLocks noChangeArrowheads="1"/>
          </p:cNvSpPr>
          <p:nvPr/>
        </p:nvSpPr>
        <p:spPr bwMode="auto">
          <a:xfrm>
            <a:off x="1103313" y="5426075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7829" name="文本框 88"/>
          <p:cNvSpPr>
            <a:spLocks noChangeArrowheads="1"/>
          </p:cNvSpPr>
          <p:nvPr/>
        </p:nvSpPr>
        <p:spPr bwMode="auto">
          <a:xfrm>
            <a:off x="1282700" y="110807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今天</a:t>
            </a:r>
          </a:p>
        </p:txBody>
      </p:sp>
      <p:sp>
        <p:nvSpPr>
          <p:cNvPr id="77830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月</a:t>
            </a:r>
          </a:p>
        </p:txBody>
      </p:sp>
      <p:sp>
        <p:nvSpPr>
          <p:cNvPr id="77831" name="文本框 107"/>
          <p:cNvSpPr>
            <a:spLocks noChangeArrowheads="1"/>
          </p:cNvSpPr>
          <p:nvPr/>
        </p:nvSpPr>
        <p:spPr bwMode="auto">
          <a:xfrm>
            <a:off x="1262063" y="289242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星期</a:t>
            </a:r>
          </a:p>
        </p:txBody>
      </p:sp>
      <p:grpSp>
        <p:nvGrpSpPr>
          <p:cNvPr id="77832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7833" name="文本框 152"/>
          <p:cNvSpPr>
            <a:spLocks noChangeArrowheads="1"/>
          </p:cNvSpPr>
          <p:nvPr/>
        </p:nvSpPr>
        <p:spPr bwMode="auto">
          <a:xfrm>
            <a:off x="2774950" y="11191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今天很好</a:t>
            </a:r>
          </a:p>
        </p:txBody>
      </p:sp>
      <p:sp>
        <p:nvSpPr>
          <p:cNvPr id="77834" name="文本框 107"/>
          <p:cNvSpPr>
            <a:spLocks noChangeArrowheads="1"/>
          </p:cNvSpPr>
          <p:nvPr/>
        </p:nvSpPr>
        <p:spPr bwMode="auto">
          <a:xfrm>
            <a:off x="1419225" y="4038600"/>
            <a:ext cx="54133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去</a:t>
            </a:r>
          </a:p>
        </p:txBody>
      </p:sp>
      <p:sp>
        <p:nvSpPr>
          <p:cNvPr id="77835" name="文本框 107"/>
          <p:cNvSpPr>
            <a:spLocks noChangeArrowheads="1"/>
          </p:cNvSpPr>
          <p:nvPr/>
        </p:nvSpPr>
        <p:spPr bwMode="auto">
          <a:xfrm>
            <a:off x="1441450" y="471646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看</a:t>
            </a:r>
          </a:p>
        </p:txBody>
      </p:sp>
      <p:sp>
        <p:nvSpPr>
          <p:cNvPr id="77836" name="文本框 107"/>
          <p:cNvSpPr>
            <a:spLocks noChangeArrowheads="1"/>
          </p:cNvSpPr>
          <p:nvPr/>
        </p:nvSpPr>
        <p:spPr bwMode="auto">
          <a:xfrm>
            <a:off x="1417638" y="54594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书</a:t>
            </a:r>
          </a:p>
        </p:txBody>
      </p:sp>
      <p:sp>
        <p:nvSpPr>
          <p:cNvPr id="77837" name="文本框 152"/>
          <p:cNvSpPr>
            <a:spLocks noChangeArrowheads="1"/>
          </p:cNvSpPr>
          <p:nvPr/>
        </p:nvSpPr>
        <p:spPr bwMode="auto">
          <a:xfrm>
            <a:off x="2927350" y="1870075"/>
            <a:ext cx="5724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一月、二月、三月、四月、五月、六月、</a:t>
            </a:r>
          </a:p>
        </p:txBody>
      </p:sp>
      <p:sp>
        <p:nvSpPr>
          <p:cNvPr id="77838" name="文本框 152"/>
          <p:cNvSpPr>
            <a:spLocks noChangeArrowheads="1"/>
          </p:cNvSpPr>
          <p:nvPr/>
        </p:nvSpPr>
        <p:spPr bwMode="auto">
          <a:xfrm>
            <a:off x="2911475" y="2363788"/>
            <a:ext cx="69961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七月、八月、九月、十月、十一月、十二月</a:t>
            </a:r>
          </a:p>
        </p:txBody>
      </p:sp>
      <p:sp>
        <p:nvSpPr>
          <p:cNvPr id="77839" name="文本框 152"/>
          <p:cNvSpPr>
            <a:spLocks noChangeArrowheads="1"/>
          </p:cNvSpPr>
          <p:nvPr/>
        </p:nvSpPr>
        <p:spPr bwMode="auto">
          <a:xfrm>
            <a:off x="2946400" y="2952750"/>
            <a:ext cx="51101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星期一、星期二、星期三、星期四、</a:t>
            </a:r>
          </a:p>
        </p:txBody>
      </p:sp>
      <p:sp>
        <p:nvSpPr>
          <p:cNvPr id="77840" name="文本框 152"/>
          <p:cNvSpPr>
            <a:spLocks noChangeArrowheads="1"/>
          </p:cNvSpPr>
          <p:nvPr/>
        </p:nvSpPr>
        <p:spPr bwMode="auto">
          <a:xfrm>
            <a:off x="2930525" y="3446463"/>
            <a:ext cx="69977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星期五、星期六、星期日（星期天）</a:t>
            </a:r>
          </a:p>
        </p:txBody>
      </p:sp>
      <p:sp>
        <p:nvSpPr>
          <p:cNvPr id="77841" name="文本框 152"/>
          <p:cNvSpPr>
            <a:spLocks noChangeArrowheads="1"/>
          </p:cNvSpPr>
          <p:nvPr/>
        </p:nvSpPr>
        <p:spPr bwMode="auto">
          <a:xfrm>
            <a:off x="2763838" y="4079875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去学校</a:t>
            </a:r>
          </a:p>
        </p:txBody>
      </p:sp>
      <p:sp>
        <p:nvSpPr>
          <p:cNvPr id="77842" name="文本框 152"/>
          <p:cNvSpPr>
            <a:spLocks noChangeArrowheads="1"/>
          </p:cNvSpPr>
          <p:nvPr/>
        </p:nvSpPr>
        <p:spPr bwMode="auto">
          <a:xfrm>
            <a:off x="2800350" y="473075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看书</a:t>
            </a:r>
          </a:p>
        </p:txBody>
      </p:sp>
      <p:sp>
        <p:nvSpPr>
          <p:cNvPr id="77843" name="文本框 152"/>
          <p:cNvSpPr>
            <a:spLocks noChangeArrowheads="1"/>
          </p:cNvSpPr>
          <p:nvPr/>
        </p:nvSpPr>
        <p:spPr bwMode="auto">
          <a:xfrm>
            <a:off x="4579938" y="4730750"/>
            <a:ext cx="3125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看老师</a:t>
            </a:r>
          </a:p>
        </p:txBody>
      </p:sp>
      <p:sp>
        <p:nvSpPr>
          <p:cNvPr id="77844" name="文本框 152"/>
          <p:cNvSpPr>
            <a:spLocks noChangeArrowheads="1"/>
          </p:cNvSpPr>
          <p:nvPr/>
        </p:nvSpPr>
        <p:spPr bwMode="auto">
          <a:xfrm>
            <a:off x="6775450" y="4730750"/>
            <a:ext cx="47482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看中国朋友</a:t>
            </a:r>
          </a:p>
        </p:txBody>
      </p:sp>
      <p:sp>
        <p:nvSpPr>
          <p:cNvPr id="29" name="文本框 152"/>
          <p:cNvSpPr>
            <a:spLocks noChangeArrowheads="1"/>
          </p:cNvSpPr>
          <p:nvPr/>
        </p:nvSpPr>
        <p:spPr bwMode="auto">
          <a:xfrm>
            <a:off x="2827338" y="5459413"/>
            <a:ext cx="11080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一本书</a:t>
            </a:r>
          </a:p>
        </p:txBody>
      </p:sp>
      <p:sp>
        <p:nvSpPr>
          <p:cNvPr id="31" name="文本框 152"/>
          <p:cNvSpPr>
            <a:spLocks noChangeArrowheads="1"/>
          </p:cNvSpPr>
          <p:nvPr/>
        </p:nvSpPr>
        <p:spPr bwMode="auto">
          <a:xfrm>
            <a:off x="4608513" y="545941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一本汉语书</a:t>
            </a:r>
          </a:p>
        </p:txBody>
      </p:sp>
      <p:sp>
        <p:nvSpPr>
          <p:cNvPr id="33" name="文本框 152"/>
          <p:cNvSpPr>
            <a:spLocks noChangeArrowheads="1"/>
          </p:cNvSpPr>
          <p:nvPr/>
        </p:nvSpPr>
        <p:spPr bwMode="auto">
          <a:xfrm>
            <a:off x="6804025" y="5459413"/>
            <a:ext cx="4748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我有一本汉语书。</a:t>
            </a:r>
          </a:p>
        </p:txBody>
      </p:sp>
      <p:sp>
        <p:nvSpPr>
          <p:cNvPr id="77848" name="文本框 152"/>
          <p:cNvSpPr>
            <a:spLocks noChangeArrowheads="1"/>
          </p:cNvSpPr>
          <p:nvPr/>
        </p:nvSpPr>
        <p:spPr bwMode="auto">
          <a:xfrm>
            <a:off x="4594225" y="4079875"/>
            <a:ext cx="71770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你去学校吗？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我不去学校，我去朋友家。</a:t>
            </a:r>
          </a:p>
        </p:txBody>
      </p:sp>
      <p:sp>
        <p:nvSpPr>
          <p:cNvPr id="77849" name="文本框 152"/>
          <p:cNvSpPr>
            <a:spLocks noChangeArrowheads="1"/>
          </p:cNvSpPr>
          <p:nvPr/>
        </p:nvSpPr>
        <p:spPr bwMode="auto">
          <a:xfrm>
            <a:off x="4605338" y="1119188"/>
            <a:ext cx="49879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我今天很好。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你今天好吗？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9" grpId="0"/>
      <p:bldP spid="31" grpId="0"/>
      <p:bldP spid="3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圆角矩形 32"/>
          <p:cNvSpPr>
            <a:spLocks noChangeArrowheads="1"/>
          </p:cNvSpPr>
          <p:nvPr/>
        </p:nvSpPr>
        <p:spPr bwMode="auto">
          <a:xfrm>
            <a:off x="1103313" y="4695825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8851" name="圆角矩形 32"/>
          <p:cNvSpPr>
            <a:spLocks noChangeArrowheads="1"/>
          </p:cNvSpPr>
          <p:nvPr/>
        </p:nvSpPr>
        <p:spPr bwMode="auto">
          <a:xfrm>
            <a:off x="1103313" y="4030663"/>
            <a:ext cx="1338262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8852" name="圆角矩形 32"/>
          <p:cNvSpPr>
            <a:spLocks noChangeArrowheads="1"/>
          </p:cNvSpPr>
          <p:nvPr/>
        </p:nvSpPr>
        <p:spPr bwMode="auto">
          <a:xfrm>
            <a:off x="1103313" y="2882900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8853" name="圆角矩形 32"/>
          <p:cNvSpPr>
            <a:spLocks noChangeArrowheads="1"/>
          </p:cNvSpPr>
          <p:nvPr/>
        </p:nvSpPr>
        <p:spPr bwMode="auto">
          <a:xfrm>
            <a:off x="1103313" y="1819275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8854" name="圆角矩形 32"/>
          <p:cNvSpPr>
            <a:spLocks noChangeArrowheads="1"/>
          </p:cNvSpPr>
          <p:nvPr/>
        </p:nvSpPr>
        <p:spPr bwMode="auto">
          <a:xfrm>
            <a:off x="1103313" y="1087438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cxnSp>
        <p:nvCxnSpPr>
          <p:cNvPr id="7885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8856" name="圆角矩形 32"/>
          <p:cNvSpPr>
            <a:spLocks noChangeArrowheads="1"/>
          </p:cNvSpPr>
          <p:nvPr/>
        </p:nvSpPr>
        <p:spPr bwMode="auto">
          <a:xfrm>
            <a:off x="1103313" y="5426075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8857" name="文本框 88"/>
          <p:cNvSpPr>
            <a:spLocks noChangeArrowheads="1"/>
          </p:cNvSpPr>
          <p:nvPr/>
        </p:nvSpPr>
        <p:spPr bwMode="auto">
          <a:xfrm>
            <a:off x="1282700" y="110807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今天</a:t>
            </a:r>
          </a:p>
        </p:txBody>
      </p:sp>
      <p:sp>
        <p:nvSpPr>
          <p:cNvPr id="78858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月</a:t>
            </a:r>
          </a:p>
        </p:txBody>
      </p:sp>
      <p:sp>
        <p:nvSpPr>
          <p:cNvPr id="78859" name="文本框 107"/>
          <p:cNvSpPr>
            <a:spLocks noChangeArrowheads="1"/>
          </p:cNvSpPr>
          <p:nvPr/>
        </p:nvSpPr>
        <p:spPr bwMode="auto">
          <a:xfrm>
            <a:off x="1262063" y="289242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星期</a:t>
            </a:r>
          </a:p>
        </p:txBody>
      </p:sp>
      <p:grpSp>
        <p:nvGrpSpPr>
          <p:cNvPr id="78860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8861" name="文本框 152"/>
          <p:cNvSpPr>
            <a:spLocks noChangeArrowheads="1"/>
          </p:cNvSpPr>
          <p:nvPr/>
        </p:nvSpPr>
        <p:spPr bwMode="auto">
          <a:xfrm>
            <a:off x="2774950" y="11191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今天很好</a:t>
            </a:r>
          </a:p>
        </p:txBody>
      </p:sp>
      <p:sp>
        <p:nvSpPr>
          <p:cNvPr id="78862" name="文本框 107"/>
          <p:cNvSpPr>
            <a:spLocks noChangeArrowheads="1"/>
          </p:cNvSpPr>
          <p:nvPr/>
        </p:nvSpPr>
        <p:spPr bwMode="auto">
          <a:xfrm>
            <a:off x="1419225" y="4038600"/>
            <a:ext cx="54133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去</a:t>
            </a:r>
          </a:p>
        </p:txBody>
      </p:sp>
      <p:sp>
        <p:nvSpPr>
          <p:cNvPr id="78863" name="文本框 107"/>
          <p:cNvSpPr>
            <a:spLocks noChangeArrowheads="1"/>
          </p:cNvSpPr>
          <p:nvPr/>
        </p:nvSpPr>
        <p:spPr bwMode="auto">
          <a:xfrm>
            <a:off x="1441450" y="471646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看</a:t>
            </a:r>
          </a:p>
        </p:txBody>
      </p:sp>
      <p:sp>
        <p:nvSpPr>
          <p:cNvPr id="78864" name="文本框 107"/>
          <p:cNvSpPr>
            <a:spLocks noChangeArrowheads="1"/>
          </p:cNvSpPr>
          <p:nvPr/>
        </p:nvSpPr>
        <p:spPr bwMode="auto">
          <a:xfrm>
            <a:off x="1417638" y="54594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书</a:t>
            </a:r>
          </a:p>
        </p:txBody>
      </p:sp>
      <p:sp>
        <p:nvSpPr>
          <p:cNvPr id="78865" name="文本框 152"/>
          <p:cNvSpPr>
            <a:spLocks noChangeArrowheads="1"/>
          </p:cNvSpPr>
          <p:nvPr/>
        </p:nvSpPr>
        <p:spPr bwMode="auto">
          <a:xfrm>
            <a:off x="2927350" y="1870075"/>
            <a:ext cx="5724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一月、二月、三月、四月、五月、六月、</a:t>
            </a:r>
          </a:p>
        </p:txBody>
      </p:sp>
      <p:sp>
        <p:nvSpPr>
          <p:cNvPr id="78866" name="文本框 152"/>
          <p:cNvSpPr>
            <a:spLocks noChangeArrowheads="1"/>
          </p:cNvSpPr>
          <p:nvPr/>
        </p:nvSpPr>
        <p:spPr bwMode="auto">
          <a:xfrm>
            <a:off x="2911475" y="2363788"/>
            <a:ext cx="69961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七月、八月、九月、十月、十一月、十二月</a:t>
            </a:r>
          </a:p>
        </p:txBody>
      </p:sp>
      <p:sp>
        <p:nvSpPr>
          <p:cNvPr id="78867" name="文本框 152"/>
          <p:cNvSpPr>
            <a:spLocks noChangeArrowheads="1"/>
          </p:cNvSpPr>
          <p:nvPr/>
        </p:nvSpPr>
        <p:spPr bwMode="auto">
          <a:xfrm>
            <a:off x="2946400" y="2952750"/>
            <a:ext cx="51101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星期一、星期二、星期三、星期四、</a:t>
            </a:r>
          </a:p>
        </p:txBody>
      </p:sp>
      <p:sp>
        <p:nvSpPr>
          <p:cNvPr id="78868" name="文本框 152"/>
          <p:cNvSpPr>
            <a:spLocks noChangeArrowheads="1"/>
          </p:cNvSpPr>
          <p:nvPr/>
        </p:nvSpPr>
        <p:spPr bwMode="auto">
          <a:xfrm>
            <a:off x="2930525" y="3446463"/>
            <a:ext cx="69977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星期五、星期六、星期日（星期天）</a:t>
            </a:r>
          </a:p>
        </p:txBody>
      </p:sp>
      <p:sp>
        <p:nvSpPr>
          <p:cNvPr id="78869" name="文本框 152"/>
          <p:cNvSpPr>
            <a:spLocks noChangeArrowheads="1"/>
          </p:cNvSpPr>
          <p:nvPr/>
        </p:nvSpPr>
        <p:spPr bwMode="auto">
          <a:xfrm>
            <a:off x="2763838" y="4079875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去学校</a:t>
            </a:r>
          </a:p>
        </p:txBody>
      </p:sp>
      <p:sp>
        <p:nvSpPr>
          <p:cNvPr id="78870" name="文本框 152"/>
          <p:cNvSpPr>
            <a:spLocks noChangeArrowheads="1"/>
          </p:cNvSpPr>
          <p:nvPr/>
        </p:nvSpPr>
        <p:spPr bwMode="auto">
          <a:xfrm>
            <a:off x="2800350" y="473075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看书</a:t>
            </a:r>
          </a:p>
        </p:txBody>
      </p:sp>
      <p:sp>
        <p:nvSpPr>
          <p:cNvPr id="78871" name="文本框 152"/>
          <p:cNvSpPr>
            <a:spLocks noChangeArrowheads="1"/>
          </p:cNvSpPr>
          <p:nvPr/>
        </p:nvSpPr>
        <p:spPr bwMode="auto">
          <a:xfrm>
            <a:off x="4579938" y="4730750"/>
            <a:ext cx="3125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看老师</a:t>
            </a:r>
          </a:p>
        </p:txBody>
      </p:sp>
      <p:sp>
        <p:nvSpPr>
          <p:cNvPr id="78872" name="文本框 152"/>
          <p:cNvSpPr>
            <a:spLocks noChangeArrowheads="1"/>
          </p:cNvSpPr>
          <p:nvPr/>
        </p:nvSpPr>
        <p:spPr bwMode="auto">
          <a:xfrm>
            <a:off x="6775450" y="4730750"/>
            <a:ext cx="47482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看中国朋友</a:t>
            </a:r>
          </a:p>
        </p:txBody>
      </p:sp>
      <p:sp>
        <p:nvSpPr>
          <p:cNvPr id="78873" name="文本框 152"/>
          <p:cNvSpPr>
            <a:spLocks noChangeArrowheads="1"/>
          </p:cNvSpPr>
          <p:nvPr/>
        </p:nvSpPr>
        <p:spPr bwMode="auto">
          <a:xfrm>
            <a:off x="2827338" y="5459413"/>
            <a:ext cx="11080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一本书</a:t>
            </a:r>
          </a:p>
        </p:txBody>
      </p:sp>
      <p:sp>
        <p:nvSpPr>
          <p:cNvPr id="78874" name="文本框 152"/>
          <p:cNvSpPr>
            <a:spLocks noChangeArrowheads="1"/>
          </p:cNvSpPr>
          <p:nvPr/>
        </p:nvSpPr>
        <p:spPr bwMode="auto">
          <a:xfrm>
            <a:off x="4608513" y="545941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一本汉语书</a:t>
            </a:r>
          </a:p>
        </p:txBody>
      </p:sp>
      <p:sp>
        <p:nvSpPr>
          <p:cNvPr id="78875" name="文本框 152"/>
          <p:cNvSpPr>
            <a:spLocks noChangeArrowheads="1"/>
          </p:cNvSpPr>
          <p:nvPr/>
        </p:nvSpPr>
        <p:spPr bwMode="auto">
          <a:xfrm>
            <a:off x="6804025" y="5459413"/>
            <a:ext cx="4748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我有一本汉语书。</a:t>
            </a:r>
          </a:p>
        </p:txBody>
      </p:sp>
      <p:sp>
        <p:nvSpPr>
          <p:cNvPr id="78876" name="文本框 152"/>
          <p:cNvSpPr>
            <a:spLocks noChangeArrowheads="1"/>
          </p:cNvSpPr>
          <p:nvPr/>
        </p:nvSpPr>
        <p:spPr bwMode="auto">
          <a:xfrm>
            <a:off x="4594225" y="4079875"/>
            <a:ext cx="71770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你去学校吗？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我不去学校，我去朋友家。</a:t>
            </a:r>
          </a:p>
        </p:txBody>
      </p:sp>
      <p:sp>
        <p:nvSpPr>
          <p:cNvPr id="78877" name="文本框 152"/>
          <p:cNvSpPr>
            <a:spLocks noChangeArrowheads="1"/>
          </p:cNvSpPr>
          <p:nvPr/>
        </p:nvSpPr>
        <p:spPr bwMode="auto">
          <a:xfrm>
            <a:off x="4605338" y="1119188"/>
            <a:ext cx="49879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我今天很好。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你今天好吗？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987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530225" y="9144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1.</a:t>
            </a:r>
            <a:r>
              <a:rPr lang="zh-CN" altLang="en-US" sz="2800" b="1" dirty="0">
                <a:latin typeface="+mn-ea"/>
                <a:ea typeface="+mn-ea"/>
              </a:rPr>
              <a:t>日期的表达（</a:t>
            </a:r>
            <a:r>
              <a:rPr lang="en-US" altLang="zh-CN" sz="2800" b="1" dirty="0">
                <a:latin typeface="+mn-ea"/>
                <a:ea typeface="+mn-ea"/>
              </a:rPr>
              <a:t>1</a:t>
            </a:r>
            <a:r>
              <a:rPr lang="zh-CN" altLang="en-US" sz="2800" b="1" dirty="0">
                <a:latin typeface="+mn-ea"/>
                <a:ea typeface="+mn-ea"/>
              </a:rPr>
              <a:t>） </a:t>
            </a:r>
            <a:r>
              <a:rPr lang="en-US" altLang="zh-CN" dirty="0">
                <a:latin typeface="+mn-ea"/>
                <a:ea typeface="+mn-ea"/>
              </a:rPr>
              <a:t>Expression of a Date(1)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1087787" y="1576502"/>
            <a:ext cx="4338977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……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月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……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日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号，星期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……</a:t>
            </a:r>
            <a:endParaRPr lang="zh-CN" altLang="en-US" sz="2400" b="1" dirty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1073938" y="2194402"/>
            <a:ext cx="3213279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几月几号？星期几？</a:t>
            </a:r>
          </a:p>
        </p:txBody>
      </p:sp>
      <p:sp>
        <p:nvSpPr>
          <p:cNvPr id="10" name="圆角矩形 9"/>
          <p:cNvSpPr/>
          <p:nvPr/>
        </p:nvSpPr>
        <p:spPr>
          <a:xfrm>
            <a:off x="2630488" y="3095625"/>
            <a:ext cx="7224712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3703638" y="3378200"/>
            <a:ext cx="9585325" cy="738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9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号，星期三。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3690938" y="4105275"/>
            <a:ext cx="861853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9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号，星期四。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3686175" y="4703763"/>
            <a:ext cx="40894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8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31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号，星期二。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089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530225" y="8128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2.</a:t>
            </a:r>
            <a:r>
              <a:rPr lang="zh-CN" altLang="en-US" sz="2800" b="1" dirty="0">
                <a:latin typeface="+mn-ea"/>
                <a:ea typeface="+mn-ea"/>
              </a:rPr>
              <a:t>名词谓语句 </a:t>
            </a:r>
            <a:r>
              <a:rPr lang="en-US" altLang="zh-CN" dirty="0">
                <a:latin typeface="+mn-ea"/>
                <a:ea typeface="+mn-ea"/>
              </a:rPr>
              <a:t>Sentences with an Nominal Predicate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graphicFrame>
        <p:nvGraphicFramePr>
          <p:cNvPr id="16" name="表格 15"/>
          <p:cNvGraphicFramePr>
            <a:graphicFrameLocks noGrp="1"/>
          </p:cNvGraphicFramePr>
          <p:nvPr/>
        </p:nvGraphicFramePr>
        <p:xfrm>
          <a:off x="1873250" y="2663825"/>
          <a:ext cx="8395677" cy="23431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27250"/>
                <a:gridCol w="4468427"/>
              </a:tblGrid>
              <a:tr h="41608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Subject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Predicate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我的汉语老师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33</a:t>
                      </a:r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岁。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明天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星期三。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今天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9</a:t>
                      </a:r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月</a:t>
                      </a:r>
                      <a:r>
                        <a:rPr lang="en-US" altLang="zh-CN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1</a:t>
                      </a:r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号。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192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81923" name="组合 8"/>
          <p:cNvGrpSpPr>
            <a:grpSpLocks/>
          </p:cNvGrpSpPr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3.</a:t>
            </a:r>
            <a:r>
              <a:rPr lang="zh-CN" altLang="en-US" sz="2800" b="1" dirty="0">
                <a:latin typeface="+mn-ea"/>
                <a:ea typeface="+mn-ea"/>
              </a:rPr>
              <a:t>连动句（</a:t>
            </a:r>
            <a:r>
              <a:rPr lang="en-US" altLang="zh-CN" sz="2800" b="1" dirty="0">
                <a:latin typeface="+mn-ea"/>
                <a:ea typeface="+mn-ea"/>
              </a:rPr>
              <a:t>1</a:t>
            </a:r>
            <a:r>
              <a:rPr lang="zh-CN" altLang="en-US" sz="2800" b="1" dirty="0">
                <a:latin typeface="+mn-ea"/>
                <a:ea typeface="+mn-ea"/>
              </a:rPr>
              <a:t>） </a:t>
            </a:r>
            <a:r>
              <a:rPr lang="en-US" altLang="zh-CN" dirty="0">
                <a:latin typeface="+mn-ea"/>
                <a:ea typeface="+mn-ea"/>
              </a:rPr>
              <a:t>Sentences with a Serial Verb Construction(1)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64193" y="1581354"/>
            <a:ext cx="3944520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主语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去（地方）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做什么</a:t>
            </a:r>
          </a:p>
        </p:txBody>
      </p:sp>
      <p:graphicFrame>
        <p:nvGraphicFramePr>
          <p:cNvPr id="16" name="表格 15"/>
          <p:cNvGraphicFramePr>
            <a:graphicFrameLocks noGrp="1"/>
          </p:cNvGraphicFramePr>
          <p:nvPr/>
        </p:nvGraphicFramePr>
        <p:xfrm>
          <a:off x="1609725" y="2584450"/>
          <a:ext cx="9063892" cy="29560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2799"/>
                <a:gridCol w="1176082"/>
                <a:gridCol w="3167318"/>
                <a:gridCol w="2637693"/>
              </a:tblGrid>
              <a:tr h="612897">
                <a:tc row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Subject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Verb1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098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Verb2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098"/>
                      </a:srgbClr>
                    </a:solidFill>
                  </a:tcPr>
                </a:tc>
              </a:tr>
              <a:tr h="316523">
                <a:tc vMerge="1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去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(place)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to do </a:t>
                      </a:r>
                      <a:r>
                        <a:rPr lang="en-US" altLang="zh-CN" sz="2400" b="1" dirty="0" err="1" smtClean="0">
                          <a:solidFill>
                            <a:schemeClr val="bg1"/>
                          </a:solidFill>
                          <a:latin typeface="+mn-lt"/>
                        </a:rPr>
                        <a:t>sth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我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去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（中国）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学习汉语。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我们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去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（中国饭馆儿）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吃中国菜。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我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去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（学校）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看书。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ChangeArrowheads="1"/>
          </p:cNvSpPr>
          <p:nvPr/>
        </p:nvSpPr>
        <p:spPr bwMode="auto">
          <a:xfrm>
            <a:off x="1057275" y="1636713"/>
            <a:ext cx="9347200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cxnSp>
        <p:nvCxnSpPr>
          <p:cNvPr id="82947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2948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" name="组合 15"/>
          <p:cNvGrpSpPr>
            <a:grpSpLocks/>
          </p:cNvGrpSpPr>
          <p:nvPr/>
        </p:nvGrpSpPr>
        <p:grpSpPr bwMode="auto">
          <a:xfrm>
            <a:off x="6983413" y="2325688"/>
            <a:ext cx="2698750" cy="1800225"/>
            <a:chOff x="6982696" y="2325687"/>
            <a:chExt cx="2700000" cy="1980000"/>
          </a:xfrm>
        </p:grpSpPr>
        <p:sp>
          <p:nvSpPr>
            <p:cNvPr id="13" name="矩形 12"/>
            <p:cNvSpPr>
              <a:spLocks/>
            </p:cNvSpPr>
            <p:nvPr/>
          </p:nvSpPr>
          <p:spPr>
            <a:xfrm>
              <a:off x="6982696" y="2325687"/>
              <a:ext cx="2700000" cy="1980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  <p:pic>
          <p:nvPicPr>
            <p:cNvPr id="82953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780725" y="2375562"/>
              <a:ext cx="1734762" cy="190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82950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在银行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bank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979613" y="1730375"/>
            <a:ext cx="7323137" cy="4746625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  <a:r>
              <a:rPr lang="zh-CN" altLang="en-US" sz="2400" dirty="0" smtClean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Qǐnɡwèn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jīntiān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jǐ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hào</a:t>
            </a:r>
            <a:endParaRPr lang="en-US" altLang="zh-CN" sz="2400" dirty="0" smtClean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请问，   今天 几号？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Jīntiān jiǔ yuè yī hào.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今天   </a:t>
            </a:r>
            <a:r>
              <a:rPr lang="en-US" altLang="zh-CN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9  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月   </a:t>
            </a:r>
            <a:r>
              <a:rPr lang="en-US" altLang="zh-CN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1  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号。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Jīntiān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xīnɡqī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jǐ</a:t>
            </a:r>
            <a:endParaRPr lang="en-US" altLang="zh-CN" sz="2400" dirty="0" smtClean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今天  星期 几？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Xīnɡqī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sān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.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星  期 三。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ChangeArrowheads="1"/>
          </p:cNvSpPr>
          <p:nvPr/>
        </p:nvSpPr>
        <p:spPr bwMode="auto">
          <a:xfrm>
            <a:off x="1057275" y="1636713"/>
            <a:ext cx="9347200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cxnSp>
        <p:nvCxnSpPr>
          <p:cNvPr id="82947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" name="组合 15"/>
          <p:cNvGrpSpPr>
            <a:grpSpLocks/>
          </p:cNvGrpSpPr>
          <p:nvPr/>
        </p:nvGrpSpPr>
        <p:grpSpPr bwMode="auto">
          <a:xfrm>
            <a:off x="6983413" y="2325688"/>
            <a:ext cx="2698750" cy="1800225"/>
            <a:chOff x="6982696" y="2325687"/>
            <a:chExt cx="2700000" cy="1980000"/>
          </a:xfrm>
        </p:grpSpPr>
        <p:sp>
          <p:nvSpPr>
            <p:cNvPr id="13" name="矩形 12"/>
            <p:cNvSpPr>
              <a:spLocks/>
            </p:cNvSpPr>
            <p:nvPr/>
          </p:nvSpPr>
          <p:spPr>
            <a:xfrm>
              <a:off x="6982696" y="2325687"/>
              <a:ext cx="2700000" cy="1980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  <p:pic>
          <p:nvPicPr>
            <p:cNvPr id="82953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780725" y="2375562"/>
              <a:ext cx="1734762" cy="190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82950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在银行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bank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979613" y="1730375"/>
            <a:ext cx="7323137" cy="4746625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  <a:endParaRPr lang="en-US" altLang="zh-CN" sz="2400" dirty="0" smtClean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请问，   今天 几号？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. </a:t>
            </a:r>
            <a:endParaRPr lang="en-US" altLang="zh-CN" sz="2400" dirty="0" err="1" smtClean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今天   </a:t>
            </a:r>
            <a:r>
              <a:rPr lang="en-US" altLang="zh-CN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9  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月   </a:t>
            </a:r>
            <a:r>
              <a:rPr lang="en-US" altLang="zh-CN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1  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号。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今天  星期 几？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.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星  期 三。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499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4995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4996" name="Rectangle 2"/>
          <p:cNvSpPr>
            <a:spLocks noChangeArrowheads="1"/>
          </p:cNvSpPr>
          <p:nvPr/>
        </p:nvSpPr>
        <p:spPr bwMode="auto">
          <a:xfrm>
            <a:off x="773113" y="1620838"/>
            <a:ext cx="10880725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510588" y="2268538"/>
            <a:ext cx="2698750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4998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看日历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Look at the calendar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973138" y="1730375"/>
            <a:ext cx="8410575" cy="4659737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Zuótiān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shì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jǐ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yuè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jǐ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hào</a:t>
            </a:r>
            <a:endParaRPr lang="en-US" altLang="zh-CN" sz="2400" dirty="0" smtClean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昨天  是几月  几号？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Zuótiān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shì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bā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yuè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sānshíyī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hào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xīnɡqī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èr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昨天   是   </a:t>
            </a:r>
            <a:r>
              <a:rPr lang="en-US" altLang="zh-CN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8  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月       </a:t>
            </a:r>
            <a:r>
              <a:rPr lang="en-US" altLang="zh-CN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31     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号，星期 二。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Mínɡtiān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ne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明天     呢？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Mínɡtiān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shì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jiǔ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yuè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èr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hào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xīnɡqī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sì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明天  是   </a:t>
            </a:r>
            <a:r>
              <a:rPr lang="en-US" altLang="zh-CN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9   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月  </a:t>
            </a:r>
            <a:r>
              <a:rPr lang="en-US" altLang="zh-CN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  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号，星期四。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499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4996" name="Rectangle 2"/>
          <p:cNvSpPr>
            <a:spLocks noChangeArrowheads="1"/>
          </p:cNvSpPr>
          <p:nvPr/>
        </p:nvSpPr>
        <p:spPr bwMode="auto">
          <a:xfrm>
            <a:off x="773113" y="1620838"/>
            <a:ext cx="10880725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510588" y="2268538"/>
            <a:ext cx="2698750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4998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看日历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Look at the calendar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973138" y="1730375"/>
            <a:ext cx="8410575" cy="4659737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昨天  是几月  几号？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昨天   是   </a:t>
            </a:r>
            <a:r>
              <a:rPr lang="en-US" altLang="zh-CN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8  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月       </a:t>
            </a:r>
            <a:r>
              <a:rPr lang="en-US" altLang="zh-CN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31     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号，星期 二。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明天     呢？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明天  是   </a:t>
            </a:r>
            <a:r>
              <a:rPr lang="en-US" altLang="zh-CN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9   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月  </a:t>
            </a:r>
            <a:r>
              <a:rPr lang="en-US" altLang="zh-CN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  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号，星期四。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704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7043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498138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324850" y="2187575"/>
            <a:ext cx="2701925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468438" y="1590675"/>
            <a:ext cx="7323137" cy="4573560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Mínɡtiān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xīnɡqī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liù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qù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xuéxiào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mɑ</a:t>
            </a:r>
            <a:endParaRPr lang="en-US" altLang="zh-CN" sz="2400" dirty="0" smtClean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明天     星期  六，你去 学校   吗？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qù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xuéxiào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去  学校。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qù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xuéxiào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zuò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shénme</a:t>
            </a:r>
            <a:endParaRPr lang="en-US" altLang="zh-CN" sz="2400" dirty="0" smtClean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你去  学校    做   什么？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Wǒ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qù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xuéxiào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kàn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shū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.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去  学校    看   书。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87047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在咖啡馆儿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a coffee house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704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498138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324850" y="2187575"/>
            <a:ext cx="2701925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468438" y="1590675"/>
            <a:ext cx="7323137" cy="4573560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明天     星期  六，你去 学校   吗？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去  学校。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你去  学校    做   什么？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去  学校    看   书。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87047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在咖啡馆儿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a coffee house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714962" y="2180652"/>
            <a:ext cx="10765046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89093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9094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TextBox 8"/>
          <p:cNvSpPr txBox="1"/>
          <p:nvPr/>
        </p:nvSpPr>
        <p:spPr>
          <a:xfrm>
            <a:off x="1057275" y="1071563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朗读下列词语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Read the following words aloud.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grpSp>
        <p:nvGrpSpPr>
          <p:cNvPr id="89096" name="组合 24"/>
          <p:cNvGrpSpPr>
            <a:grpSpLocks/>
          </p:cNvGrpSpPr>
          <p:nvPr/>
        </p:nvGrpSpPr>
        <p:grpSpPr bwMode="auto">
          <a:xfrm>
            <a:off x="714375" y="2239963"/>
            <a:ext cx="10766425" cy="3956050"/>
            <a:chOff x="1698623" y="2258869"/>
            <a:chExt cx="10765046" cy="3955328"/>
          </a:xfrm>
        </p:grpSpPr>
        <p:sp>
          <p:nvSpPr>
            <p:cNvPr id="13" name="TextBox 12"/>
            <p:cNvSpPr txBox="1"/>
            <p:nvPr/>
          </p:nvSpPr>
          <p:spPr>
            <a:xfrm>
              <a:off x="1793861" y="2258869"/>
              <a:ext cx="10669808" cy="3909298"/>
            </a:xfrm>
            <a:prstGeom prst="rect">
              <a:avLst/>
            </a:prstGeom>
            <a:noFill/>
            <a:ln w="38100">
              <a:solidFill>
                <a:schemeClr val="accent4">
                  <a:lumMod val="75000"/>
                </a:schemeClr>
              </a:solidFill>
              <a:prstDash val="lgDash"/>
            </a:ln>
          </p:spPr>
          <p:txBody>
            <a:bodyPr>
              <a:spAutoFit/>
            </a:bodyPr>
            <a:lstStyle/>
            <a:p>
              <a:pPr>
                <a:defRPr/>
              </a:pPr>
              <a:endParaRPr lang="en-US" altLang="zh-CN" sz="2800" b="1" dirty="0">
                <a:latin typeface="华文楷体" pitchFamily="2" charset="-122"/>
                <a:ea typeface="华文楷体" pitchFamily="2" charset="-122"/>
              </a:endParaRPr>
            </a:p>
            <a:p>
              <a:pPr>
                <a:defRPr/>
              </a:pPr>
              <a:r>
                <a:rPr lang="en-US" altLang="zh-CN" sz="2400" dirty="0">
                  <a:latin typeface="SimSun-ExtB" pitchFamily="49" charset="-122"/>
                  <a:ea typeface="SimSun-ExtB" pitchFamily="49" charset="-122"/>
                  <a:sym typeface="宋体" pitchFamily="2" charset="-122"/>
                </a:rPr>
                <a:t>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yī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yuè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 </a:t>
              </a:r>
              <a:r>
                <a:rPr lang="en-US" altLang="zh-CN" sz="2400" dirty="0" smtClean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èr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yuè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 </a:t>
              </a:r>
              <a:r>
                <a:rPr lang="en-US" altLang="zh-CN" sz="2400" dirty="0" smtClean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sān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yuè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 </a:t>
              </a:r>
              <a:r>
                <a:rPr lang="en-US" altLang="zh-CN" sz="2400" dirty="0" smtClean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sì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</a:t>
              </a:r>
              <a:r>
                <a:rPr lang="en-US" altLang="zh-CN" sz="2400" dirty="0" smtClean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</a:t>
              </a:r>
              <a:r>
                <a:rPr lang="en-US" altLang="zh-CN" sz="2400" dirty="0" err="1" smtClean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yuè</a:t>
              </a:r>
              <a:r>
                <a:rPr lang="en-US" altLang="zh-CN" sz="2400" dirty="0" smtClean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wǔ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yuè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  </a:t>
              </a:r>
              <a:r>
                <a:rPr lang="en-US" altLang="zh-CN" sz="2400" dirty="0" smtClean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    </a:t>
              </a:r>
              <a:r>
                <a:rPr lang="en-US" altLang="zh-CN" sz="2400" dirty="0" err="1" smtClean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liù</a:t>
              </a:r>
              <a:r>
                <a:rPr lang="en-US" altLang="zh-CN" sz="2400" dirty="0" smtClean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yuè</a:t>
              </a:r>
              <a:endPara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endParaRPr>
            </a:p>
            <a:p>
              <a:pPr>
                <a:defRPr/>
              </a:pPr>
              <a:r>
                <a:rPr lang="zh-CN" altLang="en-US" sz="2800" b="1" dirty="0">
                  <a:latin typeface="华文楷体" pitchFamily="2" charset="-122"/>
                  <a:ea typeface="华文楷体" pitchFamily="2" charset="-122"/>
                </a:rPr>
                <a:t>     </a:t>
              </a:r>
              <a:r>
                <a:rPr lang="en-US" altLang="zh-CN" sz="2800" b="1" dirty="0">
                  <a:latin typeface="华文楷体" pitchFamily="2" charset="-122"/>
                  <a:ea typeface="华文楷体" pitchFamily="2" charset="-122"/>
                </a:rPr>
                <a:t> </a:t>
              </a:r>
              <a:r>
                <a:rPr lang="zh-CN" altLang="en-US" sz="2800" b="1" dirty="0">
                  <a:latin typeface="华文楷体" pitchFamily="2" charset="-122"/>
                  <a:ea typeface="华文楷体" pitchFamily="2" charset="-122"/>
                </a:rPr>
                <a:t>一  月        二  月       三   月        四  月       五 </a:t>
              </a:r>
              <a:r>
                <a:rPr lang="zh-CN" altLang="en-US" sz="2800" b="1" dirty="0" smtClean="0">
                  <a:latin typeface="华文楷体" pitchFamily="2" charset="-122"/>
                  <a:ea typeface="华文楷体" pitchFamily="2" charset="-122"/>
                </a:rPr>
                <a:t> 月         六  月  </a:t>
              </a:r>
              <a:endParaRPr lang="en-US" altLang="zh-CN" sz="2800" b="1" dirty="0">
                <a:latin typeface="华文楷体" pitchFamily="2" charset="-122"/>
                <a:ea typeface="华文楷体" pitchFamily="2" charset="-122"/>
              </a:endParaRPr>
            </a:p>
            <a:p>
              <a:pPr>
                <a:defRPr/>
              </a:pPr>
              <a:r>
                <a:rPr lang="en-US" altLang="zh-CN" sz="2800" dirty="0">
                  <a:latin typeface="华文楷体" pitchFamily="2" charset="-122"/>
                  <a:ea typeface="华文楷体" pitchFamily="2" charset="-122"/>
                </a:rPr>
                <a:t>     January      February     March         April           May           June</a:t>
              </a:r>
            </a:p>
            <a:p>
              <a:pPr>
                <a:defRPr/>
              </a:pPr>
              <a:r>
                <a:rPr lang="en-US" altLang="zh-CN" sz="2800" b="1" dirty="0">
                  <a:latin typeface="华文楷体" pitchFamily="2" charset="-122"/>
                  <a:ea typeface="华文楷体" pitchFamily="2" charset="-122"/>
                </a:rPr>
                <a:t> </a:t>
              </a:r>
            </a:p>
            <a:p>
              <a:pPr>
                <a:defRPr/>
              </a:pPr>
              <a:r>
                <a:rPr lang="en-US" altLang="zh-CN" sz="2800" dirty="0">
                  <a:latin typeface="+mn-lt"/>
                </a:rPr>
                <a:t>  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qī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yuè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</a:t>
              </a:r>
              <a:r>
                <a:rPr lang="en-US" altLang="zh-CN" sz="2400" dirty="0" smtClean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bā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yuè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 </a:t>
              </a:r>
              <a:r>
                <a:rPr lang="en-US" altLang="zh-CN" sz="2400" dirty="0" smtClean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jiǔ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yuè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  </a:t>
              </a:r>
              <a:r>
                <a:rPr lang="en-US" altLang="zh-CN" sz="2400" dirty="0" smtClean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    </a:t>
              </a:r>
              <a:r>
                <a:rPr lang="en-US" altLang="zh-CN" sz="2400" dirty="0" err="1" smtClean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shí</a:t>
              </a:r>
              <a:r>
                <a:rPr lang="en-US" altLang="zh-CN" sz="2400" dirty="0" smtClean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yuè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</a:t>
              </a:r>
              <a:r>
                <a:rPr lang="en-US" altLang="zh-CN" sz="2400" dirty="0" smtClean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shíyī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yuè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 </a:t>
              </a:r>
              <a:r>
                <a:rPr lang="en-US" altLang="zh-CN" sz="2400" dirty="0" smtClean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shíèr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yuè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</a:t>
              </a:r>
            </a:p>
            <a:p>
              <a:pPr>
                <a:defRPr/>
              </a:pPr>
              <a:r>
                <a:rPr lang="zh-CN" altLang="en-US" sz="2800" b="1" dirty="0">
                  <a:latin typeface="华文楷体" pitchFamily="2" charset="-122"/>
                  <a:ea typeface="华文楷体" pitchFamily="2" charset="-122"/>
                </a:rPr>
                <a:t>      七  月      八 月         九  月        十   月      十一  月         十二  月</a:t>
              </a:r>
              <a:endParaRPr lang="en-US" altLang="zh-CN" sz="2800" b="1" dirty="0">
                <a:latin typeface="华文楷体" pitchFamily="2" charset="-122"/>
                <a:ea typeface="华文楷体" pitchFamily="2" charset="-122"/>
              </a:endParaRPr>
            </a:p>
            <a:p>
              <a:pPr>
                <a:defRPr/>
              </a:pPr>
              <a:r>
                <a:rPr lang="en-US" altLang="zh-CN" sz="2800" dirty="0">
                  <a:latin typeface="华文楷体" pitchFamily="2" charset="-122"/>
                  <a:ea typeface="华文楷体" pitchFamily="2" charset="-122"/>
                </a:rPr>
                <a:t>        July       August     September    October     November     December</a:t>
              </a:r>
              <a:endParaRPr lang="en-US" altLang="zh-CN" sz="2800" b="1" dirty="0">
                <a:latin typeface="华文楷体" pitchFamily="2" charset="-122"/>
                <a:ea typeface="华文楷体" pitchFamily="2" charset="-122"/>
              </a:endParaRPr>
            </a:p>
            <a:p>
              <a:pPr>
                <a:defRPr/>
              </a:pPr>
              <a:endParaRPr lang="zh-CN" altLang="en-US" sz="2800" b="1" dirty="0">
                <a:latin typeface="华文楷体" pitchFamily="2" charset="-122"/>
                <a:ea typeface="华文楷体" pitchFamily="2" charset="-122"/>
              </a:endParaRPr>
            </a:p>
          </p:txBody>
        </p:sp>
        <p:grpSp>
          <p:nvGrpSpPr>
            <p:cNvPr id="89098" name="组合 21"/>
            <p:cNvGrpSpPr>
              <a:grpSpLocks/>
            </p:cNvGrpSpPr>
            <p:nvPr/>
          </p:nvGrpSpPr>
          <p:grpSpPr bwMode="auto">
            <a:xfrm>
              <a:off x="1698623" y="2258869"/>
              <a:ext cx="771439" cy="3955328"/>
              <a:chOff x="1698623" y="2258869"/>
              <a:chExt cx="771439" cy="3955328"/>
            </a:xfrm>
          </p:grpSpPr>
          <p:cxnSp>
            <p:nvCxnSpPr>
              <p:cNvPr id="18" name="直接连接符 17"/>
              <p:cNvCxnSpPr/>
              <p:nvPr/>
            </p:nvCxnSpPr>
            <p:spPr>
              <a:xfrm>
                <a:off x="1793861" y="2258869"/>
                <a:ext cx="0" cy="3883903"/>
              </a:xfrm>
              <a:prstGeom prst="line">
                <a:avLst/>
              </a:prstGeom>
              <a:ln w="190500">
                <a:solidFill>
                  <a:schemeClr val="accent4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直接连接符 19"/>
              <p:cNvCxnSpPr/>
              <p:nvPr/>
            </p:nvCxnSpPr>
            <p:spPr>
              <a:xfrm>
                <a:off x="1698623" y="6214197"/>
                <a:ext cx="771426" cy="0"/>
              </a:xfrm>
              <a:prstGeom prst="line">
                <a:avLst/>
              </a:prstGeom>
              <a:ln w="190500">
                <a:solidFill>
                  <a:schemeClr val="accent4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直接连接符 20"/>
              <p:cNvCxnSpPr/>
              <p:nvPr/>
            </p:nvCxnSpPr>
            <p:spPr>
              <a:xfrm>
                <a:off x="1698623" y="2258869"/>
                <a:ext cx="771426" cy="0"/>
              </a:xfrm>
              <a:prstGeom prst="line">
                <a:avLst/>
              </a:prstGeom>
              <a:ln w="190500">
                <a:solidFill>
                  <a:schemeClr val="accent4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714962" y="2180652"/>
            <a:ext cx="10765046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0117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0118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TextBox 8"/>
          <p:cNvSpPr txBox="1"/>
          <p:nvPr/>
        </p:nvSpPr>
        <p:spPr>
          <a:xfrm>
            <a:off x="1057275" y="1071563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朗读下列词语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Read the following words aloud.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grpSp>
        <p:nvGrpSpPr>
          <p:cNvPr id="90120" name="组合 24"/>
          <p:cNvGrpSpPr>
            <a:grpSpLocks/>
          </p:cNvGrpSpPr>
          <p:nvPr/>
        </p:nvGrpSpPr>
        <p:grpSpPr bwMode="auto">
          <a:xfrm>
            <a:off x="714375" y="2239963"/>
            <a:ext cx="10766425" cy="3956050"/>
            <a:chOff x="1698623" y="2258869"/>
            <a:chExt cx="10765046" cy="3955328"/>
          </a:xfrm>
        </p:grpSpPr>
        <p:sp>
          <p:nvSpPr>
            <p:cNvPr id="13" name="TextBox 12"/>
            <p:cNvSpPr txBox="1"/>
            <p:nvPr/>
          </p:nvSpPr>
          <p:spPr>
            <a:xfrm>
              <a:off x="1793861" y="2258869"/>
              <a:ext cx="10669808" cy="3847398"/>
            </a:xfrm>
            <a:prstGeom prst="rect">
              <a:avLst/>
            </a:prstGeom>
            <a:noFill/>
            <a:ln w="38100">
              <a:solidFill>
                <a:schemeClr val="accent4">
                  <a:lumMod val="75000"/>
                </a:schemeClr>
              </a:solidFill>
              <a:prstDash val="lgDash"/>
            </a:ln>
          </p:spPr>
          <p:txBody>
            <a:bodyPr>
              <a:spAutoFit/>
            </a:bodyPr>
            <a:lstStyle/>
            <a:p>
              <a:pPr>
                <a:defRPr/>
              </a:pPr>
              <a:endParaRPr lang="en-US" altLang="zh-CN" sz="2800" dirty="0">
                <a:latin typeface="+mn-lt"/>
              </a:endParaRPr>
            </a:p>
            <a:p>
              <a:pPr>
                <a:defRPr/>
              </a:pPr>
              <a:r>
                <a:rPr lang="en-US" altLang="zh-CN" sz="2400" dirty="0">
                  <a:latin typeface="SimSun-ExtB" pitchFamily="49" charset="-122"/>
                  <a:ea typeface="SimSun-ExtB" pitchFamily="49" charset="-122"/>
                  <a:sym typeface="宋体" pitchFamily="2" charset="-122"/>
                </a:rPr>
                <a:t>          </a:t>
              </a:r>
              <a:r>
                <a:rPr lang="en-US" altLang="zh-CN" sz="2400" dirty="0" smtClean="0">
                  <a:latin typeface="SimSun-ExtB" pitchFamily="49" charset="-122"/>
                  <a:ea typeface="SimSun-ExtB" pitchFamily="49" charset="-122"/>
                  <a:sym typeface="宋体" pitchFamily="2" charset="-122"/>
                </a:rPr>
                <a:t> </a:t>
              </a:r>
              <a:r>
                <a:rPr lang="en-US" altLang="zh-CN" sz="2400" dirty="0" err="1" smtClean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xīnɡqī</a:t>
              </a:r>
              <a:r>
                <a:rPr lang="en-US" altLang="zh-CN" sz="2400" dirty="0" smtClean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yī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  </a:t>
              </a:r>
              <a:r>
                <a:rPr lang="en-US" altLang="zh-CN" sz="2400" dirty="0" smtClean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   </a:t>
              </a:r>
              <a:r>
                <a:rPr lang="en-US" altLang="zh-CN" sz="2400" dirty="0" err="1" smtClean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xīnɡqī</a:t>
              </a:r>
              <a:r>
                <a:rPr lang="en-US" altLang="zh-CN" sz="2400" dirty="0" smtClean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èr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 </a:t>
              </a:r>
              <a:r>
                <a:rPr lang="en-US" altLang="zh-CN" sz="2400" dirty="0" smtClean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xīnɡqī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sān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  </a:t>
              </a:r>
              <a:r>
                <a:rPr lang="en-US" altLang="zh-CN" sz="2400" dirty="0" smtClean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  </a:t>
              </a:r>
              <a:r>
                <a:rPr lang="en-US" altLang="zh-CN" sz="2400" dirty="0" err="1" smtClean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xīnɡqī</a:t>
              </a:r>
              <a:r>
                <a:rPr lang="en-US" altLang="zh-CN" sz="2400" dirty="0" smtClean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sì</a:t>
              </a:r>
              <a:endPara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endParaRPr>
            </a:p>
            <a:p>
              <a:pPr>
                <a:defRPr/>
              </a:pPr>
              <a:r>
                <a:rPr lang="zh-CN" altLang="en-US" sz="2800" b="1" dirty="0">
                  <a:latin typeface="华文楷体" pitchFamily="2" charset="-122"/>
                  <a:ea typeface="华文楷体" pitchFamily="2" charset="-122"/>
                </a:rPr>
                <a:t>                   星期 一        星期  二        星期  </a:t>
              </a:r>
              <a:r>
                <a:rPr lang="zh-CN" altLang="en-US" sz="2800" b="1" dirty="0" smtClean="0">
                  <a:latin typeface="华文楷体" pitchFamily="2" charset="-122"/>
                  <a:ea typeface="华文楷体" pitchFamily="2" charset="-122"/>
                </a:rPr>
                <a:t>三        </a:t>
              </a:r>
              <a:r>
                <a:rPr lang="zh-CN" altLang="en-US" sz="2800" b="1" dirty="0">
                  <a:latin typeface="华文楷体" pitchFamily="2" charset="-122"/>
                  <a:ea typeface="华文楷体" pitchFamily="2" charset="-122"/>
                </a:rPr>
                <a:t>星期 </a:t>
              </a:r>
              <a:r>
                <a:rPr lang="zh-CN" altLang="en-US" sz="2800" b="1" dirty="0" smtClean="0">
                  <a:latin typeface="华文楷体" pitchFamily="2" charset="-122"/>
                  <a:ea typeface="华文楷体" pitchFamily="2" charset="-122"/>
                </a:rPr>
                <a:t> </a:t>
              </a:r>
              <a:r>
                <a:rPr lang="zh-CN" altLang="en-US" sz="2800" b="1" dirty="0">
                  <a:latin typeface="华文楷体" pitchFamily="2" charset="-122"/>
                  <a:ea typeface="华文楷体" pitchFamily="2" charset="-122"/>
                </a:rPr>
                <a:t>四</a:t>
              </a:r>
              <a:endParaRPr lang="en-US" altLang="zh-CN" sz="2800" b="1" dirty="0">
                <a:latin typeface="华文楷体" pitchFamily="2" charset="-122"/>
                <a:ea typeface="华文楷体" pitchFamily="2" charset="-122"/>
              </a:endParaRPr>
            </a:p>
            <a:p>
              <a:pPr>
                <a:defRPr/>
              </a:pPr>
              <a:r>
                <a:rPr lang="en-US" altLang="zh-CN" sz="2800" dirty="0">
                  <a:latin typeface="华文楷体" pitchFamily="2" charset="-122"/>
                  <a:ea typeface="华文楷体" pitchFamily="2" charset="-122"/>
                </a:rPr>
                <a:t>                    Monday        Tuesday       Wednesday      </a:t>
              </a:r>
              <a:r>
                <a:rPr lang="en-US" altLang="zh-CN" sz="2800" dirty="0" smtClean="0">
                  <a:latin typeface="华文楷体" pitchFamily="2" charset="-122"/>
                  <a:ea typeface="华文楷体" pitchFamily="2" charset="-122"/>
                </a:rPr>
                <a:t>Thursday</a:t>
              </a:r>
              <a:endParaRPr lang="en-US" altLang="zh-CN" sz="2800" dirty="0">
                <a:latin typeface="华文楷体" pitchFamily="2" charset="-122"/>
                <a:ea typeface="华文楷体" pitchFamily="2" charset="-122"/>
              </a:endParaRPr>
            </a:p>
            <a:p>
              <a:pPr>
                <a:defRPr/>
              </a:pPr>
              <a:endParaRPr lang="en-US" altLang="zh-CN" sz="2800" b="1" dirty="0">
                <a:latin typeface="华文楷体" pitchFamily="2" charset="-122"/>
                <a:ea typeface="华文楷体" pitchFamily="2" charset="-122"/>
              </a:endParaRPr>
            </a:p>
            <a:p>
              <a:pPr>
                <a:defRPr/>
              </a:pPr>
              <a:r>
                <a:rPr lang="en-US" altLang="zh-CN" sz="2400" dirty="0">
                  <a:latin typeface="SimSun-ExtB" pitchFamily="49" charset="-122"/>
                  <a:ea typeface="SimSun-ExtB" pitchFamily="49" charset="-122"/>
                  <a:sym typeface="宋体" pitchFamily="2" charset="-122"/>
                </a:rPr>
                <a:t>          </a:t>
              </a:r>
              <a:r>
                <a:rPr lang="en-US" altLang="zh-CN" sz="2400" dirty="0" smtClean="0">
                  <a:latin typeface="SimSun-ExtB" pitchFamily="49" charset="-122"/>
                  <a:ea typeface="SimSun-ExtB" pitchFamily="49" charset="-122"/>
                  <a:sym typeface="宋体" pitchFamily="2" charset="-122"/>
                </a:rPr>
                <a:t> </a:t>
              </a:r>
              <a:r>
                <a:rPr lang="en-US" altLang="zh-CN" sz="2400" dirty="0" err="1" smtClean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xīnɡqī</a:t>
              </a:r>
              <a:r>
                <a:rPr lang="en-US" altLang="zh-CN" sz="2400" dirty="0" smtClean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wǔ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  </a:t>
              </a:r>
              <a:r>
                <a:rPr lang="en-US" altLang="zh-CN" sz="2400" dirty="0" smtClean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xīnɡqī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liù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   </a:t>
              </a:r>
              <a:r>
                <a:rPr lang="en-US" altLang="zh-CN" sz="2400" dirty="0" smtClean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 </a:t>
              </a:r>
              <a:r>
                <a:rPr lang="en-US" altLang="zh-CN" sz="2400" dirty="0" err="1" smtClean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xīnɡqī</a:t>
              </a:r>
              <a:r>
                <a:rPr lang="en-US" altLang="zh-CN" sz="2400" dirty="0" smtClean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</a:t>
              </a:r>
              <a:r>
                <a:rPr lang="en-US" altLang="zh-CN" sz="2400" dirty="0" err="1" smtClean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rì</a:t>
              </a:r>
              <a:r>
                <a:rPr lang="en-US" altLang="zh-CN" sz="2400" dirty="0" smtClean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   </a:t>
              </a:r>
              <a:r>
                <a:rPr lang="en-US" altLang="zh-CN" sz="2400" dirty="0" err="1" smtClean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xīnɡqī</a:t>
              </a:r>
              <a:r>
                <a:rPr lang="en-US" altLang="zh-CN" sz="2400" dirty="0" smtClean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tiān</a:t>
              </a:r>
              <a:endPara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endParaRPr>
            </a:p>
            <a:p>
              <a:pPr>
                <a:defRPr/>
              </a:pPr>
              <a:r>
                <a:rPr lang="zh-CN" altLang="en-US" sz="2800" b="1" dirty="0">
                  <a:latin typeface="华文楷体" pitchFamily="2" charset="-122"/>
                  <a:ea typeface="华文楷体" pitchFamily="2" charset="-122"/>
                </a:rPr>
                <a:t>                   星期 五          星期 </a:t>
              </a:r>
              <a:r>
                <a:rPr lang="zh-CN" altLang="en-US" sz="2800" b="1" dirty="0" smtClean="0">
                  <a:latin typeface="华文楷体" pitchFamily="2" charset="-122"/>
                  <a:ea typeface="华文楷体" pitchFamily="2" charset="-122"/>
                </a:rPr>
                <a:t>六       星期  </a:t>
              </a:r>
              <a:r>
                <a:rPr lang="zh-CN" altLang="en-US" sz="2800" b="1" dirty="0">
                  <a:latin typeface="华文楷体" pitchFamily="2" charset="-122"/>
                  <a:ea typeface="华文楷体" pitchFamily="2" charset="-122"/>
                </a:rPr>
                <a:t>日</a:t>
              </a:r>
              <a:r>
                <a:rPr lang="en-US" altLang="zh-CN" sz="2800" b="1" dirty="0">
                  <a:latin typeface="华文楷体" pitchFamily="2" charset="-122"/>
                  <a:ea typeface="华文楷体" pitchFamily="2" charset="-122"/>
                </a:rPr>
                <a:t>/  </a:t>
              </a:r>
              <a:r>
                <a:rPr lang="zh-CN" altLang="en-US" sz="2800" b="1" dirty="0">
                  <a:latin typeface="华文楷体" pitchFamily="2" charset="-122"/>
                  <a:ea typeface="华文楷体" pitchFamily="2" charset="-122"/>
                </a:rPr>
                <a:t>星期  </a:t>
              </a:r>
              <a:r>
                <a:rPr lang="zh-CN" altLang="en-US" sz="2800" b="1" dirty="0" smtClean="0">
                  <a:latin typeface="华文楷体" pitchFamily="2" charset="-122"/>
                  <a:ea typeface="华文楷体" pitchFamily="2" charset="-122"/>
                </a:rPr>
                <a:t>天</a:t>
              </a:r>
              <a:endParaRPr lang="en-US" altLang="zh-CN" sz="2800" b="1" dirty="0">
                <a:latin typeface="华文楷体" pitchFamily="2" charset="-122"/>
                <a:ea typeface="华文楷体" pitchFamily="2" charset="-122"/>
              </a:endParaRPr>
            </a:p>
            <a:p>
              <a:pPr>
                <a:defRPr/>
              </a:pPr>
              <a:r>
                <a:rPr lang="en-US" altLang="zh-CN" sz="2800" dirty="0">
                  <a:latin typeface="华文楷体" pitchFamily="2" charset="-122"/>
                  <a:ea typeface="华文楷体" pitchFamily="2" charset="-122"/>
                </a:rPr>
                <a:t>                     Friday           </a:t>
              </a:r>
              <a:r>
                <a:rPr lang="en-US" altLang="zh-CN" sz="2800" dirty="0" smtClean="0">
                  <a:latin typeface="华文楷体" pitchFamily="2" charset="-122"/>
                  <a:ea typeface="华文楷体" pitchFamily="2" charset="-122"/>
                </a:rPr>
                <a:t>Saturday                 Sunday</a:t>
              </a:r>
              <a:endParaRPr lang="en-US" altLang="zh-CN" sz="2800" dirty="0">
                <a:latin typeface="华文楷体" pitchFamily="2" charset="-122"/>
                <a:ea typeface="华文楷体" pitchFamily="2" charset="-122"/>
              </a:endParaRPr>
            </a:p>
            <a:p>
              <a:pPr>
                <a:defRPr/>
              </a:pPr>
              <a:endParaRPr lang="zh-CN" altLang="en-US" sz="2800" b="1" dirty="0">
                <a:latin typeface="华文楷体" pitchFamily="2" charset="-122"/>
                <a:ea typeface="华文楷体" pitchFamily="2" charset="-122"/>
              </a:endParaRPr>
            </a:p>
          </p:txBody>
        </p:sp>
        <p:grpSp>
          <p:nvGrpSpPr>
            <p:cNvPr id="90122" name="组合 21"/>
            <p:cNvGrpSpPr>
              <a:grpSpLocks/>
            </p:cNvGrpSpPr>
            <p:nvPr/>
          </p:nvGrpSpPr>
          <p:grpSpPr bwMode="auto">
            <a:xfrm>
              <a:off x="1698623" y="2258869"/>
              <a:ext cx="771439" cy="3955328"/>
              <a:chOff x="1698623" y="2258869"/>
              <a:chExt cx="771439" cy="3955328"/>
            </a:xfrm>
          </p:grpSpPr>
          <p:cxnSp>
            <p:nvCxnSpPr>
              <p:cNvPr id="18" name="直接连接符 17"/>
              <p:cNvCxnSpPr/>
              <p:nvPr/>
            </p:nvCxnSpPr>
            <p:spPr>
              <a:xfrm>
                <a:off x="1793861" y="2258869"/>
                <a:ext cx="0" cy="3883903"/>
              </a:xfrm>
              <a:prstGeom prst="line">
                <a:avLst/>
              </a:prstGeom>
              <a:ln w="190500">
                <a:solidFill>
                  <a:schemeClr val="accent4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直接连接符 19"/>
              <p:cNvCxnSpPr/>
              <p:nvPr/>
            </p:nvCxnSpPr>
            <p:spPr>
              <a:xfrm>
                <a:off x="1698623" y="6214197"/>
                <a:ext cx="771426" cy="0"/>
              </a:xfrm>
              <a:prstGeom prst="line">
                <a:avLst/>
              </a:prstGeom>
              <a:ln w="190500">
                <a:solidFill>
                  <a:schemeClr val="accent4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直接连接符 20"/>
              <p:cNvCxnSpPr/>
              <p:nvPr/>
            </p:nvCxnSpPr>
            <p:spPr>
              <a:xfrm>
                <a:off x="1698623" y="2258869"/>
                <a:ext cx="771426" cy="0"/>
              </a:xfrm>
              <a:prstGeom prst="line">
                <a:avLst/>
              </a:prstGeom>
              <a:ln w="190500">
                <a:solidFill>
                  <a:schemeClr val="accent4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628686" y="2241285"/>
            <a:ext cx="11021458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1141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1142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479550" y="1930400"/>
            <a:ext cx="10963275" cy="4524375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1.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今天几月几号星期几</a:t>
            </a:r>
            <a:r>
              <a:rPr lang="zh-CN" altLang="en-US" sz="2800" b="1" dirty="0" smtClean="0">
                <a:solidFill>
                  <a:schemeClr val="dk1"/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？</a:t>
            </a:r>
            <a:r>
              <a:rPr lang="zh-CN" altLang="en-US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Jīntiān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jǐ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yuè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jǐ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hào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xīnɡqī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jǐ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2.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明天几月几号星期几？</a:t>
            </a:r>
            <a:r>
              <a:rPr lang="en-US" altLang="zh-CN" sz="28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Mínɡtiān jǐ yuè jǐ hào xīnɡqī jǐ?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3.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昨天几月几号星期几？</a:t>
            </a:r>
            <a:r>
              <a:rPr lang="en-US" altLang="zh-CN" sz="28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Zuótiān jǐ yuè jǐ hào xīnɡqī jǐ?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4.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明天你去哪儿做什么？</a:t>
            </a:r>
            <a:r>
              <a:rPr lang="en-US" altLang="zh-CN" sz="28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Mínɡtiān nǐ qù nǎr zuò shénme?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5.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星期日你去哪儿做什么？</a:t>
            </a:r>
            <a:r>
              <a:rPr lang="en-US" altLang="zh-CN" sz="28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Xīnɡqī rì nǐ qù nǎr zuò shénme?</a:t>
            </a:r>
            <a:endParaRPr lang="zh-CN" altLang="en-US" sz="2400" dirty="0" err="1" smtClean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latin typeface="+mn-lt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57275" y="1071563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根据实际情况回答问题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Answer the questions according to the actual situations.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10065154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6" name="矩形 15"/>
          <p:cNvSpPr/>
          <p:nvPr/>
        </p:nvSpPr>
        <p:spPr>
          <a:xfrm>
            <a:off x="1774825" y="2703513"/>
            <a:ext cx="2700338" cy="18002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2166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2167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167313" y="2974975"/>
            <a:ext cx="9096375" cy="3694113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Jīntiān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  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yuè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  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hào</a:t>
            </a:r>
            <a:endParaRPr lang="en-US" altLang="zh-CN" sz="2400" dirty="0" smtClean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今天  是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月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 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号，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xīnɡqī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星期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 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pic>
        <p:nvPicPr>
          <p:cNvPr id="92169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2759075"/>
            <a:ext cx="1728787" cy="1728788"/>
          </a:xfrm>
          <a:prstGeom prst="rect">
            <a:avLst/>
          </a:prstGeom>
          <a:noFill/>
          <a:ln w="38100" cap="sq">
            <a:noFill/>
            <a:miter lim="800000"/>
            <a:headEnd/>
            <a:tailEnd/>
          </a:ln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98405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5" name="矩形 14"/>
          <p:cNvSpPr/>
          <p:nvPr/>
        </p:nvSpPr>
        <p:spPr>
          <a:xfrm>
            <a:off x="1774825" y="2703513"/>
            <a:ext cx="2700338" cy="18002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319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3191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93192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8388" y="2774950"/>
            <a:ext cx="1601787" cy="1657350"/>
          </a:xfrm>
          <a:prstGeom prst="rect">
            <a:avLst/>
          </a:prstGeom>
          <a:noFill/>
          <a:ln w="38100" cap="sq">
            <a:noFill/>
            <a:miter lim="800000"/>
            <a:headEnd/>
            <a:tailEnd/>
          </a:ln>
        </p:spPr>
      </p:pic>
      <p:sp>
        <p:nvSpPr>
          <p:cNvPr id="17" name="Text Box 3"/>
          <p:cNvSpPr txBox="1">
            <a:spLocks noChangeArrowheads="1"/>
          </p:cNvSpPr>
          <p:nvPr/>
        </p:nvSpPr>
        <p:spPr bwMode="auto">
          <a:xfrm>
            <a:off x="5210175" y="2992438"/>
            <a:ext cx="9097963" cy="2584450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Jīntiān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 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yuè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   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hào</a:t>
            </a:r>
            <a:endParaRPr lang="en-US" altLang="zh-CN" sz="2400" dirty="0" smtClean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今天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月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 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号。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1008178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4213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4214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403850" y="2743200"/>
            <a:ext cx="9097963" cy="3692525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000" cap="all" dirty="0" smtClean="0"/>
              <a:t>  </a:t>
            </a:r>
            <a:r>
              <a:rPr lang="en-US" altLang="zh-CN" sz="2000" cap="all" dirty="0" err="1" smtClean="0"/>
              <a:t>È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rshí'èr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hào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endParaRPr lang="en-US" altLang="zh-CN" sz="2400" dirty="0" smtClean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22       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号  是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，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èrshísān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hào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23       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号   是</a:t>
            </a:r>
            <a:r>
              <a:rPr lang="en-US" altLang="zh-CN" sz="2800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808163" y="2759075"/>
            <a:ext cx="2700337" cy="1800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98405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 dirty="0"/>
          </a:p>
        </p:txBody>
      </p:sp>
      <p:cxnSp>
        <p:nvCxnSpPr>
          <p:cNvPr id="95237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5238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797050" y="2760663"/>
            <a:ext cx="2700338" cy="1800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5103813" y="3187700"/>
            <a:ext cx="9097962" cy="2586038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Mínɡtiān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qù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   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kàn</a:t>
            </a:r>
            <a:r>
              <a:rPr lang="zh-CN" altLang="en-US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endParaRPr lang="en-US" altLang="zh-CN" sz="2400" dirty="0" err="1" smtClean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明天   我 去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看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625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6259" name="组合 8"/>
          <p:cNvGrpSpPr>
            <a:grpSpLocks/>
          </p:cNvGrpSpPr>
          <p:nvPr/>
        </p:nvGrpSpPr>
        <p:grpSpPr bwMode="auto">
          <a:xfrm>
            <a:off x="307975" y="6350"/>
            <a:ext cx="3798888" cy="646113"/>
            <a:chOff x="308629" y="6819"/>
            <a:chExt cx="3797467" cy="646767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9" y="6819"/>
              <a:ext cx="3776837" cy="646767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Application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586"/>
              <a:ext cx="379746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1507062" y="1450442"/>
            <a:ext cx="9770538" cy="4755148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1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1">
                  <a:lumMod val="60000"/>
                  <a:lumOff val="40000"/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/>
        </p:spPr>
        <p:txBody>
          <a:bodyPr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en-US" altLang="zh-CN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     </a:t>
            </a:r>
            <a:r>
              <a:rPr lang="en-US" altLang="zh-CN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Jīntiān</a:t>
            </a:r>
            <a:r>
              <a:rPr lang="en-US" altLang="zh-CN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shì</a:t>
            </a:r>
            <a:r>
              <a:rPr lang="en-US" altLang="zh-CN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jǐ</a:t>
            </a:r>
            <a:r>
              <a:rPr lang="en-US" altLang="zh-CN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yuè</a:t>
            </a:r>
            <a:r>
              <a:rPr lang="en-US" altLang="zh-CN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jǐ</a:t>
            </a:r>
            <a:r>
              <a:rPr lang="en-US" altLang="zh-CN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hào</a:t>
            </a:r>
            <a:endParaRPr lang="en-US" altLang="zh-CN" dirty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例如：</a:t>
            </a:r>
            <a:r>
              <a:rPr lang="en-US" altLang="zh-CN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A: </a:t>
            </a:r>
            <a:r>
              <a:rPr lang="zh-CN" altLang="en-US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今天   </a:t>
            </a:r>
            <a:r>
              <a:rPr lang="zh-CN" altLang="en-US" sz="20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是几月  </a:t>
            </a:r>
            <a:r>
              <a:rPr lang="zh-CN" altLang="en-US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几 号？                     </a:t>
            </a:r>
            <a:r>
              <a:rPr lang="en-US" altLang="zh-CN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B:</a:t>
            </a:r>
            <a:r>
              <a:rPr lang="zh-CN" altLang="en-US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……</a:t>
            </a:r>
            <a:r>
              <a:rPr lang="zh-CN" altLang="en-US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             </a:t>
            </a:r>
            <a:endParaRPr lang="en-US" altLang="zh-CN" sz="20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</a:t>
            </a:r>
            <a:r>
              <a:rPr lang="en-US" altLang="zh-CN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Jīntiān</a:t>
            </a:r>
            <a:r>
              <a:rPr lang="en-US" altLang="zh-CN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xīnɡqī</a:t>
            </a:r>
            <a:r>
              <a:rPr lang="en-US" altLang="zh-CN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jǐ</a:t>
            </a:r>
            <a:endParaRPr lang="en-US" altLang="zh-CN" dirty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A: </a:t>
            </a:r>
            <a:r>
              <a:rPr lang="zh-CN" altLang="en-US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今天   </a:t>
            </a:r>
            <a:r>
              <a:rPr lang="zh-CN" altLang="en-US" sz="20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星期 几</a:t>
            </a:r>
            <a:r>
              <a:rPr lang="zh-CN" altLang="en-US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？                               </a:t>
            </a:r>
            <a:r>
              <a:rPr lang="en-US" altLang="zh-CN" sz="20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B</a:t>
            </a:r>
            <a:r>
              <a:rPr lang="en-US" altLang="zh-CN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:  ……</a:t>
            </a:r>
            <a:endParaRPr lang="en-US" altLang="zh-CN" sz="2000" dirty="0">
              <a:ea typeface="GB Pinyinok-D"/>
              <a:cs typeface="GB Pinyinok-D"/>
              <a:sym typeface="宋体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     </a:t>
            </a:r>
            <a:r>
              <a:rPr lang="en-US" altLang="zh-CN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Mínɡtiān</a:t>
            </a:r>
            <a:r>
              <a:rPr lang="en-US" altLang="zh-CN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shì</a:t>
            </a:r>
            <a:r>
              <a:rPr lang="en-US" altLang="zh-CN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jǐ</a:t>
            </a:r>
            <a:r>
              <a:rPr lang="en-US" altLang="zh-CN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yuè</a:t>
            </a:r>
            <a:r>
              <a:rPr lang="en-US" altLang="zh-CN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jǐ</a:t>
            </a:r>
            <a:r>
              <a:rPr lang="en-US" altLang="zh-CN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hào</a:t>
            </a:r>
            <a:endParaRPr lang="en-US" altLang="zh-CN" dirty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A: </a:t>
            </a:r>
            <a:r>
              <a:rPr lang="zh-CN" altLang="en-US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明天     </a:t>
            </a:r>
            <a:r>
              <a:rPr lang="zh-CN" altLang="en-US" sz="20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是 几 月 几 号</a:t>
            </a:r>
            <a:r>
              <a:rPr lang="zh-CN" altLang="en-US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？                  </a:t>
            </a:r>
            <a:r>
              <a:rPr lang="en-US" altLang="zh-CN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B:  ……</a:t>
            </a:r>
            <a:r>
              <a:rPr lang="en-US" altLang="zh-CN" sz="20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50000"/>
              </a:lnSpc>
              <a:defRPr/>
            </a:pPr>
            <a:r>
              <a:rPr lang="en-US" altLang="zh-CN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</a:t>
            </a:r>
            <a:r>
              <a:rPr lang="en-US" altLang="zh-CN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Mínɡtiān</a:t>
            </a:r>
            <a:r>
              <a:rPr lang="en-US" altLang="zh-CN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xīnɡqī</a:t>
            </a:r>
            <a:r>
              <a:rPr lang="en-US" altLang="zh-CN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jǐ</a:t>
            </a:r>
            <a:endParaRPr lang="en-US" altLang="zh-CN" dirty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A: </a:t>
            </a:r>
            <a:r>
              <a:rPr lang="zh-CN" altLang="en-US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明天     </a:t>
            </a:r>
            <a:r>
              <a:rPr lang="zh-CN" altLang="en-US" sz="20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星期  几</a:t>
            </a:r>
            <a:r>
              <a:rPr lang="zh-CN" altLang="en-US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？                            </a:t>
            </a:r>
            <a:r>
              <a:rPr lang="en-US" altLang="zh-CN" sz="20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B</a:t>
            </a:r>
            <a:r>
              <a:rPr lang="en-US" altLang="zh-CN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: ……</a:t>
            </a:r>
          </a:p>
          <a:p>
            <a:pPr>
              <a:lnSpc>
                <a:spcPct val="150000"/>
              </a:lnSpc>
              <a:defRPr/>
            </a:pPr>
            <a:r>
              <a:rPr lang="en-US" altLang="zh-CN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</a:t>
            </a:r>
            <a:r>
              <a:rPr lang="en-US" altLang="zh-CN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Mínɡtiān</a:t>
            </a:r>
            <a:r>
              <a:rPr lang="en-US" altLang="zh-CN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zuò</a:t>
            </a:r>
            <a:r>
              <a:rPr lang="en-US" altLang="zh-CN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shénme</a:t>
            </a:r>
            <a:r>
              <a:rPr lang="zh-CN" altLang="en-US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            </a:t>
            </a:r>
            <a:r>
              <a:rPr lang="en-US" altLang="zh-CN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Mínɡtiān</a:t>
            </a:r>
            <a:r>
              <a:rPr lang="en-US" altLang="zh-CN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qù</a:t>
            </a:r>
            <a:r>
              <a:rPr lang="en-US" altLang="zh-CN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endParaRPr lang="en-US" altLang="zh-CN" dirty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A: </a:t>
            </a:r>
            <a:r>
              <a:rPr lang="zh-CN" altLang="en-US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明天     </a:t>
            </a:r>
            <a:r>
              <a:rPr lang="zh-CN" altLang="en-US" sz="20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  做  什么</a:t>
            </a:r>
            <a:r>
              <a:rPr lang="zh-CN" altLang="en-US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？                      </a:t>
            </a:r>
            <a:r>
              <a:rPr lang="en-US" altLang="zh-CN" sz="20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B</a:t>
            </a:r>
            <a:r>
              <a:rPr lang="en-US" altLang="zh-CN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: </a:t>
            </a:r>
            <a:r>
              <a:rPr lang="zh-CN" altLang="en-US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明天    </a:t>
            </a:r>
            <a:r>
              <a:rPr lang="zh-CN" altLang="en-US" sz="20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</a:t>
            </a:r>
            <a:r>
              <a:rPr lang="zh-CN" altLang="en-US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去</a:t>
            </a:r>
            <a:r>
              <a:rPr lang="en-US" altLang="zh-CN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……</a:t>
            </a:r>
          </a:p>
          <a:p>
            <a:pPr>
              <a:lnSpc>
                <a:spcPct val="150000"/>
              </a:lnSpc>
              <a:defRPr/>
            </a:pPr>
            <a:endParaRPr lang="en-US" altLang="zh-CN" sz="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057275" y="787400"/>
            <a:ext cx="9301163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1.</a:t>
            </a:r>
            <a:r>
              <a:rPr lang="zh-CN" altLang="en-US" sz="2400" b="1" dirty="0">
                <a:latin typeface="+mn-ea"/>
                <a:ea typeface="+mn-ea"/>
              </a:rPr>
              <a:t>双人活动 </a:t>
            </a:r>
            <a:r>
              <a:rPr lang="en-US" altLang="zh-CN" dirty="0">
                <a:latin typeface="+mn-ea"/>
                <a:ea typeface="+mn-ea"/>
              </a:rPr>
              <a:t>Pair Work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728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cxnSp>
        <p:nvCxnSpPr>
          <p:cNvPr id="11" name="直接连接符 10"/>
          <p:cNvCxnSpPr/>
          <p:nvPr/>
        </p:nvCxnSpPr>
        <p:spPr bwMode="auto">
          <a:xfrm>
            <a:off x="349250" y="652463"/>
            <a:ext cx="3757613" cy="0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1057275" y="1071563"/>
            <a:ext cx="9301163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2.</a:t>
            </a:r>
            <a:r>
              <a:rPr lang="zh-CN" altLang="en-US" sz="2400" b="1" dirty="0">
                <a:latin typeface="+mn-ea"/>
                <a:ea typeface="+mn-ea"/>
              </a:rPr>
              <a:t>小组活动 </a:t>
            </a:r>
            <a:r>
              <a:rPr lang="en-US" altLang="zh-CN" dirty="0">
                <a:latin typeface="+mn-ea"/>
                <a:ea typeface="+mn-ea"/>
              </a:rPr>
              <a:t>Group Work</a:t>
            </a:r>
          </a:p>
        </p:txBody>
      </p:sp>
      <p:graphicFrame>
        <p:nvGraphicFramePr>
          <p:cNvPr id="8" name="表格 7"/>
          <p:cNvGraphicFramePr>
            <a:graphicFrameLocks noGrp="1"/>
          </p:cNvGraphicFramePr>
          <p:nvPr/>
        </p:nvGraphicFramePr>
        <p:xfrm>
          <a:off x="2112963" y="3055938"/>
          <a:ext cx="8238664" cy="26747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24375"/>
                <a:gridCol w="2169632"/>
                <a:gridCol w="4944657"/>
              </a:tblGrid>
              <a:tr h="602137"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/>
                        <a:t>姓名 </a:t>
                      </a:r>
                      <a:r>
                        <a:rPr lang="en-US" altLang="zh-CN" sz="2400" b="1" dirty="0" smtClean="0"/>
                        <a:t>Name </a:t>
                      </a:r>
                    </a:p>
                  </a:txBody>
                  <a:tcPr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/>
                        <a:t>生日 </a:t>
                      </a:r>
                      <a:r>
                        <a:rPr lang="en-US" altLang="zh-CN" sz="2400" b="1" dirty="0" smtClean="0"/>
                        <a:t>Birthday</a:t>
                      </a:r>
                      <a:endParaRPr lang="zh-CN" altLang="en-US" sz="2400" b="1" dirty="0"/>
                    </a:p>
                  </a:txBody>
                  <a:tcPr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800" dirty="0" smtClean="0"/>
                        <a:t>1</a:t>
                      </a:r>
                      <a:endParaRPr lang="zh-CN" altLang="en-US" sz="2800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zh-CN" altLang="en-US" sz="2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zh-CN" altLang="en-US" sz="2800" b="0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8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sp>
        <p:nvSpPr>
          <p:cNvPr id="97311" name="矩形 11"/>
          <p:cNvSpPr>
            <a:spLocks noChangeArrowheads="1"/>
          </p:cNvSpPr>
          <p:nvPr/>
        </p:nvSpPr>
        <p:spPr bwMode="auto">
          <a:xfrm>
            <a:off x="1058863" y="1847850"/>
            <a:ext cx="75692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                  </a:t>
            </a:r>
            <a:r>
              <a:rPr lang="en-US" altLang="zh-CN" sz="2400" b="1" dirty="0" smtClean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   </a:t>
            </a:r>
            <a:r>
              <a:rPr lang="en-US" altLang="zh-CN" b="1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</a:rPr>
              <a:t>shēnɡrì</a:t>
            </a:r>
            <a:endParaRPr lang="en-US" altLang="zh-CN" sz="2400" b="1" dirty="0">
              <a:solidFill>
                <a:srgbClr val="660066"/>
              </a:solidFill>
              <a:latin typeface="GB Pinyinok-D" pitchFamily="2" charset="-122"/>
              <a:ea typeface="GB Pinyinok-D" pitchFamily="2" charset="-122"/>
            </a:endParaRPr>
          </a:p>
          <a:p>
            <a:r>
              <a:rPr lang="zh-CN" altLang="en-US" sz="24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补充生词</a:t>
            </a:r>
            <a:r>
              <a:rPr lang="zh-CN" altLang="en-US" sz="2400" b="1" dirty="0" smtClean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：  生  日</a:t>
            </a:r>
            <a:endParaRPr lang="zh-CN" altLang="en-US" sz="2400" b="1" dirty="0">
              <a:solidFill>
                <a:srgbClr val="660066"/>
              </a:solidFill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15" name="直接连接符 14"/>
          <p:cNvCxnSpPr/>
          <p:nvPr/>
        </p:nvCxnSpPr>
        <p:spPr>
          <a:xfrm>
            <a:off x="2128838" y="3476625"/>
            <a:ext cx="1587" cy="2247900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/>
        </p:nvCxnSpPr>
        <p:spPr>
          <a:xfrm>
            <a:off x="10336213" y="3476625"/>
            <a:ext cx="1587" cy="2247900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/>
        </p:nvCxnSpPr>
        <p:spPr>
          <a:xfrm>
            <a:off x="3246438" y="3471863"/>
            <a:ext cx="1587" cy="22479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接连接符 21"/>
          <p:cNvCxnSpPr/>
          <p:nvPr/>
        </p:nvCxnSpPr>
        <p:spPr>
          <a:xfrm>
            <a:off x="5391150" y="3487738"/>
            <a:ext cx="1588" cy="22479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/>
        </p:nvCxnSpPr>
        <p:spPr>
          <a:xfrm>
            <a:off x="2097088" y="4695825"/>
            <a:ext cx="8240712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2116138" y="5224463"/>
            <a:ext cx="8237537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/>
        </p:nvCxnSpPr>
        <p:spPr>
          <a:xfrm>
            <a:off x="2108200" y="5699125"/>
            <a:ext cx="8240713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连接符 37"/>
          <p:cNvCxnSpPr/>
          <p:nvPr/>
        </p:nvCxnSpPr>
        <p:spPr>
          <a:xfrm>
            <a:off x="2108200" y="4138613"/>
            <a:ext cx="8240713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3778250" cy="646113"/>
          </a:xfrm>
          <a:prstGeom prst="rect">
            <a:avLst/>
          </a:prstGeom>
          <a:noFill/>
          <a:ln>
            <a:noFill/>
          </a:ln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运用</a:t>
            </a:r>
            <a:r>
              <a:rPr lang="en-US" altLang="zh-CN" sz="3600" b="1" i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Application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3348038" y="3532188"/>
            <a:ext cx="2044700" cy="676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李月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Lǐ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Yuè</a:t>
            </a:r>
            <a:endParaRPr lang="zh-CN" altLang="en-US" sz="24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5408613" y="3516313"/>
            <a:ext cx="4665662" cy="677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8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31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号 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bā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yuè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sānshíyī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hào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zh-CN" altLang="en-US" sz="24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Text Box 11"/>
          <p:cNvSpPr txBox="1">
            <a:spLocks noChangeArrowheads="1"/>
          </p:cNvSpPr>
          <p:nvPr/>
        </p:nvSpPr>
        <p:spPr bwMode="auto">
          <a:xfrm>
            <a:off x="1878013" y="348588"/>
            <a:ext cx="8642350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3200" b="1" dirty="0">
                <a:latin typeface="微软雅黑" pitchFamily="34" charset="-122"/>
                <a:ea typeface="微软雅黑" pitchFamily="34" charset="-122"/>
              </a:rPr>
              <a:t>课 堂 活 动</a:t>
            </a:r>
            <a:r>
              <a:rPr lang="en-US" altLang="zh-CN" sz="3200" b="1" dirty="0">
                <a:latin typeface="微软雅黑" pitchFamily="34" charset="-122"/>
                <a:ea typeface="微软雅黑" pitchFamily="34" charset="-122"/>
              </a:rPr>
              <a:t>——</a:t>
            </a:r>
            <a:r>
              <a:rPr lang="zh-CN" altLang="en-US" sz="3200" b="1" dirty="0">
                <a:latin typeface="楷体_GB2312" pitchFamily="49" charset="-122"/>
                <a:ea typeface="楷体_GB2312" pitchFamily="49" charset="-122"/>
              </a:rPr>
              <a:t>你这个星期六</a:t>
            </a:r>
            <a:r>
              <a:rPr lang="en-US" altLang="zh-CN" sz="3200" b="1" dirty="0">
                <a:latin typeface="楷体_GB2312" pitchFamily="49" charset="-122"/>
                <a:ea typeface="楷体_GB2312" pitchFamily="49" charset="-122"/>
              </a:rPr>
              <a:t>/</a:t>
            </a:r>
            <a:r>
              <a:rPr lang="zh-CN" altLang="en-US" sz="3200" b="1" dirty="0">
                <a:latin typeface="楷体_GB2312" pitchFamily="49" charset="-122"/>
                <a:ea typeface="楷体_GB2312" pitchFamily="49" charset="-122"/>
              </a:rPr>
              <a:t>星期日你做什么</a:t>
            </a:r>
          </a:p>
          <a:p>
            <a:pPr eaLnBrk="0" hangingPunct="0"/>
            <a:endParaRPr lang="zh-CN" altLang="en-US" sz="3200" b="1" dirty="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1535113" y="348588"/>
            <a:ext cx="9453562" cy="584200"/>
          </a:xfrm>
          <a:prstGeom prst="roundRect">
            <a:avLst/>
          </a:prstGeom>
          <a:noFill/>
          <a:ln w="12700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 b="1" dirty="0"/>
          </a:p>
        </p:txBody>
      </p:sp>
      <p:cxnSp>
        <p:nvCxnSpPr>
          <p:cNvPr id="9830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sp>
        <p:nvSpPr>
          <p:cNvPr id="98309" name="Text Box 9"/>
          <p:cNvSpPr txBox="1">
            <a:spLocks noChangeArrowheads="1"/>
          </p:cNvSpPr>
          <p:nvPr/>
        </p:nvSpPr>
        <p:spPr bwMode="auto">
          <a:xfrm>
            <a:off x="2022475" y="1325563"/>
            <a:ext cx="7646988" cy="1338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en-US" altLang="zh-CN" b="1"/>
              <a:t>2—3</a:t>
            </a:r>
            <a:r>
              <a:rPr lang="zh-CN" altLang="en-US" b="1"/>
              <a:t>个学生为一组。</a:t>
            </a:r>
            <a:endParaRPr lang="en-US" altLang="zh-CN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调查本周末的安排并填写表格。</a:t>
            </a:r>
            <a:endParaRPr lang="en-US" altLang="zh-CN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一位学生代表本组进行报告。</a:t>
            </a:r>
          </a:p>
        </p:txBody>
      </p:sp>
      <p:graphicFrame>
        <p:nvGraphicFramePr>
          <p:cNvPr id="11" name="表格 10"/>
          <p:cNvGraphicFramePr>
            <a:graphicFrameLocks noGrp="1"/>
          </p:cNvGraphicFramePr>
          <p:nvPr/>
        </p:nvGraphicFramePr>
        <p:xfrm>
          <a:off x="1878013" y="2976563"/>
          <a:ext cx="8858443" cy="2407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22061"/>
                <a:gridCol w="1711856"/>
                <a:gridCol w="3120887"/>
                <a:gridCol w="3103639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8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8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名字</a:t>
                      </a:r>
                      <a:endParaRPr lang="zh-CN" altLang="en-US" sz="28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8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星期六</a:t>
                      </a:r>
                      <a:endParaRPr lang="zh-CN" altLang="en-US" sz="28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8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星期日</a:t>
                      </a:r>
                      <a:endParaRPr lang="zh-CN" altLang="en-US" sz="28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800" b="1" dirty="0" smtClean="0">
                          <a:latin typeface="华文楷体" pitchFamily="2" charset="-122"/>
                          <a:ea typeface="华文楷体" pitchFamily="2" charset="-122"/>
                        </a:rPr>
                        <a:t>1</a:t>
                      </a:r>
                      <a:endParaRPr lang="zh-CN" altLang="en-US" sz="28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8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800" b="1" dirty="0" smtClean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800" b="1" dirty="0" smtClean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3108325" y="3541713"/>
            <a:ext cx="90328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大卫</a:t>
            </a:r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5003800" y="3524250"/>
            <a:ext cx="19812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去学校看书</a:t>
            </a: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7926388" y="3541713"/>
            <a:ext cx="233838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去朋友家吃饭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" val="64684ee99a87c5bd9f8bd233490548e9633c668"/>
  <p:tag name="ISPRING_RESOURCE_PATHS_HASH_2" val="8ba254d1e8fb762e1a25e6f91c4b21bc33acf"/>
</p:tagLst>
</file>

<file path=ppt/theme/theme1.xml><?xml version="1.0" encoding="utf-8"?>
<a:theme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F0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3_默认设计模板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6590</TotalTime>
  <Pages>0</Pages>
  <Words>1990</Words>
  <Characters>0</Characters>
  <Application>Microsoft Macintosh PowerPoint</Application>
  <DocSecurity>0</DocSecurity>
  <PresentationFormat>宽屏</PresentationFormat>
  <Lines>0</Lines>
  <Paragraphs>450</Paragraphs>
  <Slides>35</Slides>
  <Notes>19</Notes>
  <HiddenSlides>0</HiddenSlides>
  <MMClips>0</MMClips>
  <ScaleCrop>false</ScaleCrop>
  <HeadingPairs>
    <vt:vector size="6" baseType="variant">
      <vt:variant>
        <vt:lpstr>已用的字体</vt:lpstr>
      </vt:variant>
      <vt:variant>
        <vt:i4>16</vt:i4>
      </vt:variant>
      <vt:variant>
        <vt:lpstr>主题</vt:lpstr>
      </vt:variant>
      <vt:variant>
        <vt:i4>6</vt:i4>
      </vt:variant>
      <vt:variant>
        <vt:lpstr>幻灯片标题</vt:lpstr>
      </vt:variant>
      <vt:variant>
        <vt:i4>35</vt:i4>
      </vt:variant>
    </vt:vector>
  </HeadingPairs>
  <TitlesOfParts>
    <vt:vector size="57" baseType="lpstr">
      <vt:lpstr>华文新魏</vt:lpstr>
      <vt:lpstr>幼圆</vt:lpstr>
      <vt:lpstr>楷体_GB2312</vt:lpstr>
      <vt:lpstr>Times New Roman</vt:lpstr>
      <vt:lpstr>Calibri</vt:lpstr>
      <vt:lpstr>华文楷体</vt:lpstr>
      <vt:lpstr>楷体</vt:lpstr>
      <vt:lpstr>微软雅黑</vt:lpstr>
      <vt:lpstr>华文细黑</vt:lpstr>
      <vt:lpstr>Bradley Hand ITC</vt:lpstr>
      <vt:lpstr>宋体</vt:lpstr>
      <vt:lpstr>GB Pinyinok-D</vt:lpstr>
      <vt:lpstr>Arial</vt:lpstr>
      <vt:lpstr>方正舒体</vt:lpstr>
      <vt:lpstr>SimSun-ExtB</vt:lpstr>
      <vt:lpstr>Calibri Light</vt:lpstr>
      <vt:lpstr>默认设计模板</vt:lpstr>
      <vt:lpstr>自定义设计方案</vt:lpstr>
      <vt:lpstr>1_自定义设计方案</vt:lpstr>
      <vt:lpstr>2_自定义设计方案</vt:lpstr>
      <vt:lpstr>1_默认设计模板</vt:lpstr>
      <vt:lpstr>3_默认设计模板</vt:lpstr>
      <vt:lpstr>第 7 课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CharactersWithSpaces>0</CharactersWithSpaces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Microsoft Office 用户</cp:lastModifiedBy>
  <cp:revision>702</cp:revision>
  <dcterms:created xsi:type="dcterms:W3CDTF">2013-01-25T01:44:32Z</dcterms:created>
  <dcterms:modified xsi:type="dcterms:W3CDTF">2020-05-28T10:08:40Z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2052-9.1.0.4953</vt:lpwstr>
  </property>
</Properties>
</file>