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8" r:id="rId3"/>
    <p:sldId id="259" r:id="rId4"/>
    <p:sldId id="260" r:id="rId5"/>
    <p:sldId id="261" r:id="rId6"/>
    <p:sldId id="262" r:id="rId7"/>
    <p:sldId id="263" r:id="rId8"/>
    <p:sldId id="264" r:id="rId9"/>
    <p:sldId id="266"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00E39-B958-4B94-A689-BD0A5F03C71C}" v="273" dt="2022-07-05T09:10:49.331"/>
    <p1510:client id="{58A00A79-FC8A-CB30-F3BF-0171F6669D81}" v="249" dt="2022-07-08T11:43:28.514"/>
    <p1510:client id="{A618F958-6674-A287-4E4A-BAE71D4DD405}" v="730" dt="2022-07-14T22:53:18.0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uca Ionita (2120292)" userId="S::2120292@student.uwtsd.ac.uk::3b72fe61-09d6-4f73-87f4-647a2c2ec188" providerId="AD" clId="Web-{58A00A79-FC8A-CB30-F3BF-0171F6669D81}"/>
    <pc:docChg chg="addSld modSld">
      <pc:chgData name="Raluca Ionita (2120292)" userId="S::2120292@student.uwtsd.ac.uk::3b72fe61-09d6-4f73-87f4-647a2c2ec188" providerId="AD" clId="Web-{58A00A79-FC8A-CB30-F3BF-0171F6669D81}" dt="2022-07-08T11:43:27.999" v="236"/>
      <pc:docMkLst>
        <pc:docMk/>
      </pc:docMkLst>
      <pc:sldChg chg="modSp">
        <pc:chgData name="Raluca Ionita (2120292)" userId="S::2120292@student.uwtsd.ac.uk::3b72fe61-09d6-4f73-87f4-647a2c2ec188" providerId="AD" clId="Web-{58A00A79-FC8A-CB30-F3BF-0171F6669D81}" dt="2022-07-08T11:24:11.940" v="161" actId="14100"/>
        <pc:sldMkLst>
          <pc:docMk/>
          <pc:sldMk cId="3163061562" sldId="258"/>
        </pc:sldMkLst>
        <pc:spChg chg="mod">
          <ac:chgData name="Raluca Ionita (2120292)" userId="S::2120292@student.uwtsd.ac.uk::3b72fe61-09d6-4f73-87f4-647a2c2ec188" providerId="AD" clId="Web-{58A00A79-FC8A-CB30-F3BF-0171F6669D81}" dt="2022-07-08T11:24:11.940" v="161" actId="14100"/>
          <ac:spMkLst>
            <pc:docMk/>
            <pc:sldMk cId="3163061562" sldId="258"/>
            <ac:spMk id="2" creationId="{D01DA3C3-4A81-A07D-0695-3D016477909D}"/>
          </ac:spMkLst>
        </pc:spChg>
        <pc:spChg chg="mod">
          <ac:chgData name="Raluca Ionita (2120292)" userId="S::2120292@student.uwtsd.ac.uk::3b72fe61-09d6-4f73-87f4-647a2c2ec188" providerId="AD" clId="Web-{58A00A79-FC8A-CB30-F3BF-0171F6669D81}" dt="2022-07-08T11:24:02.549" v="155" actId="20577"/>
          <ac:spMkLst>
            <pc:docMk/>
            <pc:sldMk cId="3163061562" sldId="258"/>
            <ac:spMk id="3" creationId="{8C5F6FA7-4859-CE65-2FDD-56FB7E055B7B}"/>
          </ac:spMkLst>
        </pc:spChg>
      </pc:sldChg>
      <pc:sldChg chg="modSp">
        <pc:chgData name="Raluca Ionita (2120292)" userId="S::2120292@student.uwtsd.ac.uk::3b72fe61-09d6-4f73-87f4-647a2c2ec188" providerId="AD" clId="Web-{58A00A79-FC8A-CB30-F3BF-0171F6669D81}" dt="2022-07-08T11:26:33.178" v="164" actId="20577"/>
        <pc:sldMkLst>
          <pc:docMk/>
          <pc:sldMk cId="1169087276" sldId="259"/>
        </pc:sldMkLst>
        <pc:spChg chg="mod">
          <ac:chgData name="Raluca Ionita (2120292)" userId="S::2120292@student.uwtsd.ac.uk::3b72fe61-09d6-4f73-87f4-647a2c2ec188" providerId="AD" clId="Web-{58A00A79-FC8A-CB30-F3BF-0171F6669D81}" dt="2022-07-08T10:58:44.248" v="24" actId="20577"/>
          <ac:spMkLst>
            <pc:docMk/>
            <pc:sldMk cId="1169087276" sldId="259"/>
            <ac:spMk id="2" creationId="{0A41B6AA-1FF6-E460-D182-C200B3016E8E}"/>
          </ac:spMkLst>
        </pc:spChg>
        <pc:spChg chg="mod">
          <ac:chgData name="Raluca Ionita (2120292)" userId="S::2120292@student.uwtsd.ac.uk::3b72fe61-09d6-4f73-87f4-647a2c2ec188" providerId="AD" clId="Web-{58A00A79-FC8A-CB30-F3BF-0171F6669D81}" dt="2022-07-08T11:26:33.178" v="164" actId="20577"/>
          <ac:spMkLst>
            <pc:docMk/>
            <pc:sldMk cId="1169087276" sldId="259"/>
            <ac:spMk id="3" creationId="{A59F49A4-02E4-A971-906E-06890EC6C32B}"/>
          </ac:spMkLst>
        </pc:spChg>
      </pc:sldChg>
      <pc:sldChg chg="modSp">
        <pc:chgData name="Raluca Ionita (2120292)" userId="S::2120292@student.uwtsd.ac.uk::3b72fe61-09d6-4f73-87f4-647a2c2ec188" providerId="AD" clId="Web-{58A00A79-FC8A-CB30-F3BF-0171F6669D81}" dt="2022-07-08T10:59:49.843" v="40" actId="20577"/>
        <pc:sldMkLst>
          <pc:docMk/>
          <pc:sldMk cId="3686584798" sldId="260"/>
        </pc:sldMkLst>
        <pc:spChg chg="mod">
          <ac:chgData name="Raluca Ionita (2120292)" userId="S::2120292@student.uwtsd.ac.uk::3b72fe61-09d6-4f73-87f4-647a2c2ec188" providerId="AD" clId="Web-{58A00A79-FC8A-CB30-F3BF-0171F6669D81}" dt="2022-07-08T10:59:49.843" v="40" actId="20577"/>
          <ac:spMkLst>
            <pc:docMk/>
            <pc:sldMk cId="3686584798" sldId="260"/>
            <ac:spMk id="2" creationId="{19172F9F-3F82-BE49-2197-FFE81EEC51C3}"/>
          </ac:spMkLst>
        </pc:spChg>
      </pc:sldChg>
      <pc:sldChg chg="modSp">
        <pc:chgData name="Raluca Ionita (2120292)" userId="S::2120292@student.uwtsd.ac.uk::3b72fe61-09d6-4f73-87f4-647a2c2ec188" providerId="AD" clId="Web-{58A00A79-FC8A-CB30-F3BF-0171F6669D81}" dt="2022-07-08T11:00:46.938" v="51" actId="20577"/>
        <pc:sldMkLst>
          <pc:docMk/>
          <pc:sldMk cId="3135311718" sldId="261"/>
        </pc:sldMkLst>
        <pc:spChg chg="mod">
          <ac:chgData name="Raluca Ionita (2120292)" userId="S::2120292@student.uwtsd.ac.uk::3b72fe61-09d6-4f73-87f4-647a2c2ec188" providerId="AD" clId="Web-{58A00A79-FC8A-CB30-F3BF-0171F6669D81}" dt="2022-07-08T11:00:46.938" v="51" actId="20577"/>
          <ac:spMkLst>
            <pc:docMk/>
            <pc:sldMk cId="3135311718" sldId="261"/>
            <ac:spMk id="2" creationId="{B6B865DB-8CC8-A33C-15D9-DC5C4C75CF4B}"/>
          </ac:spMkLst>
        </pc:spChg>
      </pc:sldChg>
      <pc:sldChg chg="addSp delSp modSp">
        <pc:chgData name="Raluca Ionita (2120292)" userId="S::2120292@student.uwtsd.ac.uk::3b72fe61-09d6-4f73-87f4-647a2c2ec188" providerId="AD" clId="Web-{58A00A79-FC8A-CB30-F3BF-0171F6669D81}" dt="2022-07-08T11:43:27.999" v="236"/>
        <pc:sldMkLst>
          <pc:docMk/>
          <pc:sldMk cId="1125247242" sldId="262"/>
        </pc:sldMkLst>
        <pc:spChg chg="mod">
          <ac:chgData name="Raluca Ionita (2120292)" userId="S::2120292@student.uwtsd.ac.uk::3b72fe61-09d6-4f73-87f4-647a2c2ec188" providerId="AD" clId="Web-{58A00A79-FC8A-CB30-F3BF-0171F6669D81}" dt="2022-07-08T11:01:42.034" v="67" actId="20577"/>
          <ac:spMkLst>
            <pc:docMk/>
            <pc:sldMk cId="1125247242" sldId="262"/>
            <ac:spMk id="2" creationId="{F42AE95B-D81C-0980-4694-A50946B4BA7F}"/>
          </ac:spMkLst>
        </pc:spChg>
        <pc:spChg chg="del">
          <ac:chgData name="Raluca Ionita (2120292)" userId="S::2120292@student.uwtsd.ac.uk::3b72fe61-09d6-4f73-87f4-647a2c2ec188" providerId="AD" clId="Web-{58A00A79-FC8A-CB30-F3BF-0171F6669D81}" dt="2022-07-08T11:43:27.999" v="236"/>
          <ac:spMkLst>
            <pc:docMk/>
            <pc:sldMk cId="1125247242" sldId="262"/>
            <ac:spMk id="3" creationId="{A4AAEB8E-ECAA-EBB7-02C8-B9517A2E716D}"/>
          </ac:spMkLst>
        </pc:spChg>
        <pc:picChg chg="add mod ord">
          <ac:chgData name="Raluca Ionita (2120292)" userId="S::2120292@student.uwtsd.ac.uk::3b72fe61-09d6-4f73-87f4-647a2c2ec188" providerId="AD" clId="Web-{58A00A79-FC8A-CB30-F3BF-0171F6669D81}" dt="2022-07-08T11:43:27.999" v="236"/>
          <ac:picMkLst>
            <pc:docMk/>
            <pc:sldMk cId="1125247242" sldId="262"/>
            <ac:picMk id="4" creationId="{A20FB553-5D92-0876-2BD5-EE433031C0CB}"/>
          </ac:picMkLst>
        </pc:picChg>
      </pc:sldChg>
      <pc:sldChg chg="addSp delSp modSp new">
        <pc:chgData name="Raluca Ionita (2120292)" userId="S::2120292@student.uwtsd.ac.uk::3b72fe61-09d6-4f73-87f4-647a2c2ec188" providerId="AD" clId="Web-{58A00A79-FC8A-CB30-F3BF-0171F6669D81}" dt="2022-07-08T11:04:15.381" v="133"/>
        <pc:sldMkLst>
          <pc:docMk/>
          <pc:sldMk cId="1247809517" sldId="263"/>
        </pc:sldMkLst>
        <pc:spChg chg="mod">
          <ac:chgData name="Raluca Ionita (2120292)" userId="S::2120292@student.uwtsd.ac.uk::3b72fe61-09d6-4f73-87f4-647a2c2ec188" providerId="AD" clId="Web-{58A00A79-FC8A-CB30-F3BF-0171F6669D81}" dt="2022-07-08T11:01:56.846" v="75" actId="20577"/>
          <ac:spMkLst>
            <pc:docMk/>
            <pc:sldMk cId="1247809517" sldId="263"/>
            <ac:spMk id="2" creationId="{C22ED2C4-6972-836D-A02C-DF48A432280E}"/>
          </ac:spMkLst>
        </pc:spChg>
        <pc:spChg chg="del">
          <ac:chgData name="Raluca Ionita (2120292)" userId="S::2120292@student.uwtsd.ac.uk::3b72fe61-09d6-4f73-87f4-647a2c2ec188" providerId="AD" clId="Web-{58A00A79-FC8A-CB30-F3BF-0171F6669D81}" dt="2022-07-08T11:04:02.381" v="107"/>
          <ac:spMkLst>
            <pc:docMk/>
            <pc:sldMk cId="1247809517" sldId="263"/>
            <ac:spMk id="3" creationId="{2CD6F36A-8086-441A-EDBD-99DAB369C089}"/>
          </ac:spMkLst>
        </pc:spChg>
        <pc:graphicFrameChg chg="add mod ord modGraphic">
          <ac:chgData name="Raluca Ionita (2120292)" userId="S::2120292@student.uwtsd.ac.uk::3b72fe61-09d6-4f73-87f4-647a2c2ec188" providerId="AD" clId="Web-{58A00A79-FC8A-CB30-F3BF-0171F6669D81}" dt="2022-07-08T11:04:15.381" v="133"/>
          <ac:graphicFrameMkLst>
            <pc:docMk/>
            <pc:sldMk cId="1247809517" sldId="263"/>
            <ac:graphicFrameMk id="4" creationId="{1816B990-604E-F112-CEF8-6F7070A54279}"/>
          </ac:graphicFrameMkLst>
        </pc:graphicFrameChg>
      </pc:sldChg>
      <pc:sldChg chg="modSp new">
        <pc:chgData name="Raluca Ionita (2120292)" userId="S::2120292@student.uwtsd.ac.uk::3b72fe61-09d6-4f73-87f4-647a2c2ec188" providerId="AD" clId="Web-{58A00A79-FC8A-CB30-F3BF-0171F6669D81}" dt="2022-07-08T11:43:11.701" v="235" actId="20577"/>
        <pc:sldMkLst>
          <pc:docMk/>
          <pc:sldMk cId="1050347590" sldId="264"/>
        </pc:sldMkLst>
        <pc:spChg chg="mod">
          <ac:chgData name="Raluca Ionita (2120292)" userId="S::2120292@student.uwtsd.ac.uk::3b72fe61-09d6-4f73-87f4-647a2c2ec188" providerId="AD" clId="Web-{58A00A79-FC8A-CB30-F3BF-0171F6669D81}" dt="2022-07-08T11:39:01.039" v="186" actId="20577"/>
          <ac:spMkLst>
            <pc:docMk/>
            <pc:sldMk cId="1050347590" sldId="264"/>
            <ac:spMk id="2" creationId="{7CB9E35B-155B-3B99-DCA4-2E3B7835D75E}"/>
          </ac:spMkLst>
        </pc:spChg>
        <pc:spChg chg="mod">
          <ac:chgData name="Raluca Ionita (2120292)" userId="S::2120292@student.uwtsd.ac.uk::3b72fe61-09d6-4f73-87f4-647a2c2ec188" providerId="AD" clId="Web-{58A00A79-FC8A-CB30-F3BF-0171F6669D81}" dt="2022-07-08T11:43:11.701" v="235" actId="20577"/>
          <ac:spMkLst>
            <pc:docMk/>
            <pc:sldMk cId="1050347590" sldId="264"/>
            <ac:spMk id="3" creationId="{A5BD6CD4-00DE-67CF-1F85-18ED3A927F6A}"/>
          </ac:spMkLst>
        </pc:spChg>
      </pc:sldChg>
      <pc:sldChg chg="modSp new">
        <pc:chgData name="Raluca Ionita (2120292)" userId="S::2120292@student.uwtsd.ac.uk::3b72fe61-09d6-4f73-87f4-647a2c2ec188" providerId="AD" clId="Web-{58A00A79-FC8A-CB30-F3BF-0171F6669D81}" dt="2022-07-08T11:14:56.021" v="153" actId="20577"/>
        <pc:sldMkLst>
          <pc:docMk/>
          <pc:sldMk cId="722157575" sldId="265"/>
        </pc:sldMkLst>
        <pc:spChg chg="mod">
          <ac:chgData name="Raluca Ionita (2120292)" userId="S::2120292@student.uwtsd.ac.uk::3b72fe61-09d6-4f73-87f4-647a2c2ec188" providerId="AD" clId="Web-{58A00A79-FC8A-CB30-F3BF-0171F6669D81}" dt="2022-07-08T11:03:53.568" v="106" actId="20577"/>
          <ac:spMkLst>
            <pc:docMk/>
            <pc:sldMk cId="722157575" sldId="265"/>
            <ac:spMk id="2" creationId="{57972F10-2613-72A2-4A51-DEB3A9E8C28B}"/>
          </ac:spMkLst>
        </pc:spChg>
        <pc:spChg chg="mod">
          <ac:chgData name="Raluca Ionita (2120292)" userId="S::2120292@student.uwtsd.ac.uk::3b72fe61-09d6-4f73-87f4-647a2c2ec188" providerId="AD" clId="Web-{58A00A79-FC8A-CB30-F3BF-0171F6669D81}" dt="2022-07-08T11:14:56.021" v="153" actId="20577"/>
          <ac:spMkLst>
            <pc:docMk/>
            <pc:sldMk cId="722157575" sldId="265"/>
            <ac:spMk id="3" creationId="{9175AEF3-EB7E-2519-DF0B-6B4096CD3C58}"/>
          </ac:spMkLst>
        </pc:spChg>
      </pc:sldChg>
      <pc:sldChg chg="new">
        <pc:chgData name="Raluca Ionita (2120292)" userId="S::2120292@student.uwtsd.ac.uk::3b72fe61-09d6-4f73-87f4-647a2c2ec188" providerId="AD" clId="Web-{58A00A79-FC8A-CB30-F3BF-0171F6669D81}" dt="2022-07-08T11:02:36.613" v="102"/>
        <pc:sldMkLst>
          <pc:docMk/>
          <pc:sldMk cId="3260587423" sldId="266"/>
        </pc:sldMkLst>
      </pc:sldChg>
    </pc:docChg>
  </pc:docChgLst>
  <pc:docChgLst>
    <pc:chgData name="Raluca Ionita (2120292)" userId="S::2120292@student.uwtsd.ac.uk::3b72fe61-09d6-4f73-87f4-647a2c2ec188" providerId="AD" clId="Web-{A618F958-6674-A287-4E4A-BAE71D4DD405}"/>
    <pc:docChg chg="addSld delSld modSld">
      <pc:chgData name="Raluca Ionita (2120292)" userId="S::2120292@student.uwtsd.ac.uk::3b72fe61-09d6-4f73-87f4-647a2c2ec188" providerId="AD" clId="Web-{A618F958-6674-A287-4E4A-BAE71D4DD405}" dt="2022-07-14T22:53:18.063" v="720" actId="20577"/>
      <pc:docMkLst>
        <pc:docMk/>
      </pc:docMkLst>
      <pc:sldChg chg="addSp modSp mod setBg">
        <pc:chgData name="Raluca Ionita (2120292)" userId="S::2120292@student.uwtsd.ac.uk::3b72fe61-09d6-4f73-87f4-647a2c2ec188" providerId="AD" clId="Web-{A618F958-6674-A287-4E4A-BAE71D4DD405}" dt="2022-07-14T22:53:18.063" v="720" actId="20577"/>
        <pc:sldMkLst>
          <pc:docMk/>
          <pc:sldMk cId="3163061562" sldId="258"/>
        </pc:sldMkLst>
        <pc:spChg chg="mod">
          <ac:chgData name="Raluca Ionita (2120292)" userId="S::2120292@student.uwtsd.ac.uk::3b72fe61-09d6-4f73-87f4-647a2c2ec188" providerId="AD" clId="Web-{A618F958-6674-A287-4E4A-BAE71D4DD405}" dt="2022-07-14T22:12:30.477" v="640"/>
          <ac:spMkLst>
            <pc:docMk/>
            <pc:sldMk cId="3163061562" sldId="258"/>
            <ac:spMk id="2" creationId="{D01DA3C3-4A81-A07D-0695-3D016477909D}"/>
          </ac:spMkLst>
        </pc:spChg>
        <pc:spChg chg="mod">
          <ac:chgData name="Raluca Ionita (2120292)" userId="S::2120292@student.uwtsd.ac.uk::3b72fe61-09d6-4f73-87f4-647a2c2ec188" providerId="AD" clId="Web-{A618F958-6674-A287-4E4A-BAE71D4DD405}" dt="2022-07-14T22:53:18.063" v="720" actId="20577"/>
          <ac:spMkLst>
            <pc:docMk/>
            <pc:sldMk cId="3163061562" sldId="258"/>
            <ac:spMk id="3" creationId="{8C5F6FA7-4859-CE65-2FDD-56FB7E055B7B}"/>
          </ac:spMkLst>
        </pc:spChg>
        <pc:spChg chg="add">
          <ac:chgData name="Raluca Ionita (2120292)" userId="S::2120292@student.uwtsd.ac.uk::3b72fe61-09d6-4f73-87f4-647a2c2ec188" providerId="AD" clId="Web-{A618F958-6674-A287-4E4A-BAE71D4DD405}" dt="2022-07-14T22:12:30.477" v="640"/>
          <ac:spMkLst>
            <pc:docMk/>
            <pc:sldMk cId="3163061562" sldId="258"/>
            <ac:spMk id="9" creationId="{FAFB3478-4AEC-431E-93B2-1593839C16DA}"/>
          </ac:spMkLst>
        </pc:spChg>
        <pc:spChg chg="add">
          <ac:chgData name="Raluca Ionita (2120292)" userId="S::2120292@student.uwtsd.ac.uk::3b72fe61-09d6-4f73-87f4-647a2c2ec188" providerId="AD" clId="Web-{A618F958-6674-A287-4E4A-BAE71D4DD405}" dt="2022-07-14T22:12:30.477" v="640"/>
          <ac:spMkLst>
            <pc:docMk/>
            <pc:sldMk cId="3163061562" sldId="258"/>
            <ac:spMk id="11" creationId="{BA44E6CA-03F3-47EA-A9F3-5C0674E28D61}"/>
          </ac:spMkLst>
        </pc:spChg>
        <pc:spChg chg="add">
          <ac:chgData name="Raluca Ionita (2120292)" userId="S::2120292@student.uwtsd.ac.uk::3b72fe61-09d6-4f73-87f4-647a2c2ec188" providerId="AD" clId="Web-{A618F958-6674-A287-4E4A-BAE71D4DD405}" dt="2022-07-14T22:12:30.477" v="640"/>
          <ac:spMkLst>
            <pc:docMk/>
            <pc:sldMk cId="3163061562" sldId="258"/>
            <ac:spMk id="20" creationId="{2E922E9E-A29B-4164-A634-B718A43369CA}"/>
          </ac:spMkLst>
        </pc:spChg>
        <pc:grpChg chg="add">
          <ac:chgData name="Raluca Ionita (2120292)" userId="S::2120292@student.uwtsd.ac.uk::3b72fe61-09d6-4f73-87f4-647a2c2ec188" providerId="AD" clId="Web-{A618F958-6674-A287-4E4A-BAE71D4DD405}" dt="2022-07-14T22:12:30.477" v="640"/>
          <ac:grpSpMkLst>
            <pc:docMk/>
            <pc:sldMk cId="3163061562" sldId="258"/>
            <ac:grpSpMk id="13" creationId="{7EE36A67-006F-476F-9635-DC6B386EEAB7}"/>
          </ac:grpSpMkLst>
        </pc:grpChg>
        <pc:picChg chg="add mod">
          <ac:chgData name="Raluca Ionita (2120292)" userId="S::2120292@student.uwtsd.ac.uk::3b72fe61-09d6-4f73-87f4-647a2c2ec188" providerId="AD" clId="Web-{A618F958-6674-A287-4E4A-BAE71D4DD405}" dt="2022-07-14T22:12:30.477" v="640"/>
          <ac:picMkLst>
            <pc:docMk/>
            <pc:sldMk cId="3163061562" sldId="258"/>
            <ac:picMk id="4" creationId="{376F42FB-AF96-3118-BC9D-16F967D75003}"/>
          </ac:picMkLst>
        </pc:picChg>
      </pc:sldChg>
      <pc:sldChg chg="addSp delSp modSp mod setBg">
        <pc:chgData name="Raluca Ionita (2120292)" userId="S::2120292@student.uwtsd.ac.uk::3b72fe61-09d6-4f73-87f4-647a2c2ec188" providerId="AD" clId="Web-{A618F958-6674-A287-4E4A-BAE71D4DD405}" dt="2022-07-14T22:49:46.900" v="690" actId="20577"/>
        <pc:sldMkLst>
          <pc:docMk/>
          <pc:sldMk cId="1169087276" sldId="259"/>
        </pc:sldMkLst>
        <pc:spChg chg="mod">
          <ac:chgData name="Raluca Ionita (2120292)" userId="S::2120292@student.uwtsd.ac.uk::3b72fe61-09d6-4f73-87f4-647a2c2ec188" providerId="AD" clId="Web-{A618F958-6674-A287-4E4A-BAE71D4DD405}" dt="2022-07-14T22:15:05.886" v="653"/>
          <ac:spMkLst>
            <pc:docMk/>
            <pc:sldMk cId="1169087276" sldId="259"/>
            <ac:spMk id="2" creationId="{0A41B6AA-1FF6-E460-D182-C200B3016E8E}"/>
          </ac:spMkLst>
        </pc:spChg>
        <pc:spChg chg="mod">
          <ac:chgData name="Raluca Ionita (2120292)" userId="S::2120292@student.uwtsd.ac.uk::3b72fe61-09d6-4f73-87f4-647a2c2ec188" providerId="AD" clId="Web-{A618F958-6674-A287-4E4A-BAE71D4DD405}" dt="2022-07-14T22:49:46.900" v="690" actId="20577"/>
          <ac:spMkLst>
            <pc:docMk/>
            <pc:sldMk cId="1169087276" sldId="259"/>
            <ac:spMk id="3" creationId="{A59F49A4-02E4-A971-906E-06890EC6C32B}"/>
          </ac:spMkLst>
        </pc:spChg>
        <pc:spChg chg="add del">
          <ac:chgData name="Raluca Ionita (2120292)" userId="S::2120292@student.uwtsd.ac.uk::3b72fe61-09d6-4f73-87f4-647a2c2ec188" providerId="AD" clId="Web-{A618F958-6674-A287-4E4A-BAE71D4DD405}" dt="2022-07-14T22:15:05.886" v="653"/>
          <ac:spMkLst>
            <pc:docMk/>
            <pc:sldMk cId="1169087276" sldId="259"/>
            <ac:spMk id="9" creationId="{FAFB3478-4AEC-431E-93B2-1593839C16DA}"/>
          </ac:spMkLst>
        </pc:spChg>
        <pc:spChg chg="add del">
          <ac:chgData name="Raluca Ionita (2120292)" userId="S::2120292@student.uwtsd.ac.uk::3b72fe61-09d6-4f73-87f4-647a2c2ec188" providerId="AD" clId="Web-{A618F958-6674-A287-4E4A-BAE71D4DD405}" dt="2022-07-14T22:15:05.886" v="653"/>
          <ac:spMkLst>
            <pc:docMk/>
            <pc:sldMk cId="1169087276" sldId="259"/>
            <ac:spMk id="11" creationId="{A8A68745-355E-4D81-AA5F-942C71082A1E}"/>
          </ac:spMkLst>
        </pc:spChg>
        <pc:spChg chg="add del">
          <ac:chgData name="Raluca Ionita (2120292)" userId="S::2120292@student.uwtsd.ac.uk::3b72fe61-09d6-4f73-87f4-647a2c2ec188" providerId="AD" clId="Web-{A618F958-6674-A287-4E4A-BAE71D4DD405}" dt="2022-07-14T22:15:05.886" v="653"/>
          <ac:spMkLst>
            <pc:docMk/>
            <pc:sldMk cId="1169087276" sldId="259"/>
            <ac:spMk id="20" creationId="{C1B458B9-B65B-41B6-AFBC-A208EA46550D}"/>
          </ac:spMkLst>
        </pc:spChg>
        <pc:spChg chg="add del">
          <ac:chgData name="Raluca Ionita (2120292)" userId="S::2120292@student.uwtsd.ac.uk::3b72fe61-09d6-4f73-87f4-647a2c2ec188" providerId="AD" clId="Web-{A618F958-6674-A287-4E4A-BAE71D4DD405}" dt="2022-07-14T22:14:52.823" v="646"/>
          <ac:spMkLst>
            <pc:docMk/>
            <pc:sldMk cId="1169087276" sldId="259"/>
            <ac:spMk id="25" creationId="{FAFB3478-4AEC-431E-93B2-1593839C16DA}"/>
          </ac:spMkLst>
        </pc:spChg>
        <pc:spChg chg="add del">
          <ac:chgData name="Raluca Ionita (2120292)" userId="S::2120292@student.uwtsd.ac.uk::3b72fe61-09d6-4f73-87f4-647a2c2ec188" providerId="AD" clId="Web-{A618F958-6674-A287-4E4A-BAE71D4DD405}" dt="2022-07-14T22:14:52.823" v="646"/>
          <ac:spMkLst>
            <pc:docMk/>
            <pc:sldMk cId="1169087276" sldId="259"/>
            <ac:spMk id="27" creationId="{A8A68745-355E-4D81-AA5F-942C71082A1E}"/>
          </ac:spMkLst>
        </pc:spChg>
        <pc:spChg chg="add del">
          <ac:chgData name="Raluca Ionita (2120292)" userId="S::2120292@student.uwtsd.ac.uk::3b72fe61-09d6-4f73-87f4-647a2c2ec188" providerId="AD" clId="Web-{A618F958-6674-A287-4E4A-BAE71D4DD405}" dt="2022-07-14T22:14:52.823" v="646"/>
          <ac:spMkLst>
            <pc:docMk/>
            <pc:sldMk cId="1169087276" sldId="259"/>
            <ac:spMk id="29" creationId="{61D32E23-CD34-4C85-8167-14669FD3E0CA}"/>
          </ac:spMkLst>
        </pc:spChg>
        <pc:spChg chg="add del">
          <ac:chgData name="Raluca Ionita (2120292)" userId="S::2120292@student.uwtsd.ac.uk::3b72fe61-09d6-4f73-87f4-647a2c2ec188" providerId="AD" clId="Web-{A618F958-6674-A287-4E4A-BAE71D4DD405}" dt="2022-07-14T22:14:52.823" v="646"/>
          <ac:spMkLst>
            <pc:docMk/>
            <pc:sldMk cId="1169087276" sldId="259"/>
            <ac:spMk id="31" creationId="{2E922E9E-A29B-4164-A634-B718A43369CA}"/>
          </ac:spMkLst>
        </pc:spChg>
        <pc:spChg chg="add del">
          <ac:chgData name="Raluca Ionita (2120292)" userId="S::2120292@student.uwtsd.ac.uk::3b72fe61-09d6-4f73-87f4-647a2c2ec188" providerId="AD" clId="Web-{A618F958-6674-A287-4E4A-BAE71D4DD405}" dt="2022-07-14T22:14:57.026" v="648"/>
          <ac:spMkLst>
            <pc:docMk/>
            <pc:sldMk cId="1169087276" sldId="259"/>
            <ac:spMk id="33" creationId="{FAFB3478-4AEC-431E-93B2-1593839C16DA}"/>
          </ac:spMkLst>
        </pc:spChg>
        <pc:spChg chg="add del">
          <ac:chgData name="Raluca Ionita (2120292)" userId="S::2120292@student.uwtsd.ac.uk::3b72fe61-09d6-4f73-87f4-647a2c2ec188" providerId="AD" clId="Web-{A618F958-6674-A287-4E4A-BAE71D4DD405}" dt="2022-07-14T22:14:57.026" v="648"/>
          <ac:spMkLst>
            <pc:docMk/>
            <pc:sldMk cId="1169087276" sldId="259"/>
            <ac:spMk id="34" creationId="{A8A68745-355E-4D81-AA5F-942C71082A1E}"/>
          </ac:spMkLst>
        </pc:spChg>
        <pc:spChg chg="add del">
          <ac:chgData name="Raluca Ionita (2120292)" userId="S::2120292@student.uwtsd.ac.uk::3b72fe61-09d6-4f73-87f4-647a2c2ec188" providerId="AD" clId="Web-{A618F958-6674-A287-4E4A-BAE71D4DD405}" dt="2022-07-14T22:14:57.026" v="648"/>
          <ac:spMkLst>
            <pc:docMk/>
            <pc:sldMk cId="1169087276" sldId="259"/>
            <ac:spMk id="35" creationId="{9A450B93-9615-4854-BEA5-4A85DF5CD68C}"/>
          </ac:spMkLst>
        </pc:spChg>
        <pc:spChg chg="add del">
          <ac:chgData name="Raluca Ionita (2120292)" userId="S::2120292@student.uwtsd.ac.uk::3b72fe61-09d6-4f73-87f4-647a2c2ec188" providerId="AD" clId="Web-{A618F958-6674-A287-4E4A-BAE71D4DD405}" dt="2022-07-14T22:14:57.026" v="648"/>
          <ac:spMkLst>
            <pc:docMk/>
            <pc:sldMk cId="1169087276" sldId="259"/>
            <ac:spMk id="36" creationId="{2E922E9E-A29B-4164-A634-B718A43369CA}"/>
          </ac:spMkLst>
        </pc:spChg>
        <pc:spChg chg="add del">
          <ac:chgData name="Raluca Ionita (2120292)" userId="S::2120292@student.uwtsd.ac.uk::3b72fe61-09d6-4f73-87f4-647a2c2ec188" providerId="AD" clId="Web-{A618F958-6674-A287-4E4A-BAE71D4DD405}" dt="2022-07-14T22:15:03.355" v="650"/>
          <ac:spMkLst>
            <pc:docMk/>
            <pc:sldMk cId="1169087276" sldId="259"/>
            <ac:spMk id="38" creationId="{FAFB3478-4AEC-431E-93B2-1593839C16DA}"/>
          </ac:spMkLst>
        </pc:spChg>
        <pc:spChg chg="add del">
          <ac:chgData name="Raluca Ionita (2120292)" userId="S::2120292@student.uwtsd.ac.uk::3b72fe61-09d6-4f73-87f4-647a2c2ec188" providerId="AD" clId="Web-{A618F958-6674-A287-4E4A-BAE71D4DD405}" dt="2022-07-14T22:15:03.355" v="650"/>
          <ac:spMkLst>
            <pc:docMk/>
            <pc:sldMk cId="1169087276" sldId="259"/>
            <ac:spMk id="39" creationId="{BA44E6CA-03F3-47EA-A9F3-5C0674E28D61}"/>
          </ac:spMkLst>
        </pc:spChg>
        <pc:spChg chg="add del">
          <ac:chgData name="Raluca Ionita (2120292)" userId="S::2120292@student.uwtsd.ac.uk::3b72fe61-09d6-4f73-87f4-647a2c2ec188" providerId="AD" clId="Web-{A618F958-6674-A287-4E4A-BAE71D4DD405}" dt="2022-07-14T22:15:03.355" v="650"/>
          <ac:spMkLst>
            <pc:docMk/>
            <pc:sldMk cId="1169087276" sldId="259"/>
            <ac:spMk id="44" creationId="{2E922E9E-A29B-4164-A634-B718A43369CA}"/>
          </ac:spMkLst>
        </pc:spChg>
        <pc:spChg chg="add del">
          <ac:chgData name="Raluca Ionita (2120292)" userId="S::2120292@student.uwtsd.ac.uk::3b72fe61-09d6-4f73-87f4-647a2c2ec188" providerId="AD" clId="Web-{A618F958-6674-A287-4E4A-BAE71D4DD405}" dt="2022-07-14T22:15:05.870" v="652"/>
          <ac:spMkLst>
            <pc:docMk/>
            <pc:sldMk cId="1169087276" sldId="259"/>
            <ac:spMk id="46" creationId="{03AE087C-11E2-4305-9282-D7F122FE726E}"/>
          </ac:spMkLst>
        </pc:spChg>
        <pc:spChg chg="add">
          <ac:chgData name="Raluca Ionita (2120292)" userId="S::2120292@student.uwtsd.ac.uk::3b72fe61-09d6-4f73-87f4-647a2c2ec188" providerId="AD" clId="Web-{A618F958-6674-A287-4E4A-BAE71D4DD405}" dt="2022-07-14T22:15:05.886" v="653"/>
          <ac:spMkLst>
            <pc:docMk/>
            <pc:sldMk cId="1169087276" sldId="259"/>
            <ac:spMk id="52" creationId="{FAFB3478-4AEC-431E-93B2-1593839C16DA}"/>
          </ac:spMkLst>
        </pc:spChg>
        <pc:spChg chg="add">
          <ac:chgData name="Raluca Ionita (2120292)" userId="S::2120292@student.uwtsd.ac.uk::3b72fe61-09d6-4f73-87f4-647a2c2ec188" providerId="AD" clId="Web-{A618F958-6674-A287-4E4A-BAE71D4DD405}" dt="2022-07-14T22:15:05.886" v="653"/>
          <ac:spMkLst>
            <pc:docMk/>
            <pc:sldMk cId="1169087276" sldId="259"/>
            <ac:spMk id="53" creationId="{3FFB0B4B-B126-43E0-A25C-BA5634332524}"/>
          </ac:spMkLst>
        </pc:spChg>
        <pc:spChg chg="add">
          <ac:chgData name="Raluca Ionita (2120292)" userId="S::2120292@student.uwtsd.ac.uk::3b72fe61-09d6-4f73-87f4-647a2c2ec188" providerId="AD" clId="Web-{A618F958-6674-A287-4E4A-BAE71D4DD405}" dt="2022-07-14T22:15:05.886" v="653"/>
          <ac:spMkLst>
            <pc:docMk/>
            <pc:sldMk cId="1169087276" sldId="259"/>
            <ac:spMk id="58" creationId="{2E922E9E-A29B-4164-A634-B718A43369CA}"/>
          </ac:spMkLst>
        </pc:spChg>
        <pc:grpChg chg="add del">
          <ac:chgData name="Raluca Ionita (2120292)" userId="S::2120292@student.uwtsd.ac.uk::3b72fe61-09d6-4f73-87f4-647a2c2ec188" providerId="AD" clId="Web-{A618F958-6674-A287-4E4A-BAE71D4DD405}" dt="2022-07-14T22:15:05.886" v="653"/>
          <ac:grpSpMkLst>
            <pc:docMk/>
            <pc:sldMk cId="1169087276" sldId="259"/>
            <ac:grpSpMk id="13" creationId="{233A0095-071E-4529-B5B5-54F49D6003B7}"/>
          </ac:grpSpMkLst>
        </pc:grpChg>
        <pc:grpChg chg="add del">
          <ac:chgData name="Raluca Ionita (2120292)" userId="S::2120292@student.uwtsd.ac.uk::3b72fe61-09d6-4f73-87f4-647a2c2ec188" providerId="AD" clId="Web-{A618F958-6674-A287-4E4A-BAE71D4DD405}" dt="2022-07-14T22:15:03.355" v="650"/>
          <ac:grpSpMkLst>
            <pc:docMk/>
            <pc:sldMk cId="1169087276" sldId="259"/>
            <ac:grpSpMk id="40" creationId="{7EE36A67-006F-476F-9635-DC6B386EEAB7}"/>
          </ac:grpSpMkLst>
        </pc:grpChg>
        <pc:grpChg chg="add del">
          <ac:chgData name="Raluca Ionita (2120292)" userId="S::2120292@student.uwtsd.ac.uk::3b72fe61-09d6-4f73-87f4-647a2c2ec188" providerId="AD" clId="Web-{A618F958-6674-A287-4E4A-BAE71D4DD405}" dt="2022-07-14T22:15:05.870" v="652"/>
          <ac:grpSpMkLst>
            <pc:docMk/>
            <pc:sldMk cId="1169087276" sldId="259"/>
            <ac:grpSpMk id="47" creationId="{7CECCFA5-40A0-4B37-8B7B-D912C28A15C3}"/>
          </ac:grpSpMkLst>
        </pc:grpChg>
        <pc:grpChg chg="add">
          <ac:chgData name="Raluca Ionita (2120292)" userId="S::2120292@student.uwtsd.ac.uk::3b72fe61-09d6-4f73-87f4-647a2c2ec188" providerId="AD" clId="Web-{A618F958-6674-A287-4E4A-BAE71D4DD405}" dt="2022-07-14T22:15:05.886" v="653"/>
          <ac:grpSpMkLst>
            <pc:docMk/>
            <pc:sldMk cId="1169087276" sldId="259"/>
            <ac:grpSpMk id="54" creationId="{B5458D83-9222-44EE-A1B7-C500910CA8AE}"/>
          </ac:grpSpMkLst>
        </pc:grpChg>
        <pc:picChg chg="add mod ord">
          <ac:chgData name="Raluca Ionita (2120292)" userId="S::2120292@student.uwtsd.ac.uk::3b72fe61-09d6-4f73-87f4-647a2c2ec188" providerId="AD" clId="Web-{A618F958-6674-A287-4E4A-BAE71D4DD405}" dt="2022-07-14T22:15:05.886" v="653"/>
          <ac:picMkLst>
            <pc:docMk/>
            <pc:sldMk cId="1169087276" sldId="259"/>
            <ac:picMk id="4" creationId="{6ED1D582-5CDE-235D-7F80-2411CB42E556}"/>
          </ac:picMkLst>
        </pc:picChg>
      </pc:sldChg>
      <pc:sldChg chg="modSp">
        <pc:chgData name="Raluca Ionita (2120292)" userId="S::2120292@student.uwtsd.ac.uk::3b72fe61-09d6-4f73-87f4-647a2c2ec188" providerId="AD" clId="Web-{A618F958-6674-A287-4E4A-BAE71D4DD405}" dt="2022-07-14T22:18:11.845" v="663" actId="20577"/>
        <pc:sldMkLst>
          <pc:docMk/>
          <pc:sldMk cId="3686584798" sldId="260"/>
        </pc:sldMkLst>
        <pc:spChg chg="mod">
          <ac:chgData name="Raluca Ionita (2120292)" userId="S::2120292@student.uwtsd.ac.uk::3b72fe61-09d6-4f73-87f4-647a2c2ec188" providerId="AD" clId="Web-{A618F958-6674-A287-4E4A-BAE71D4DD405}" dt="2022-07-14T22:18:11.845" v="663" actId="20577"/>
          <ac:spMkLst>
            <pc:docMk/>
            <pc:sldMk cId="3686584798" sldId="260"/>
            <ac:spMk id="3" creationId="{CB4146EC-0C19-FED5-B48F-724AA96387A7}"/>
          </ac:spMkLst>
        </pc:spChg>
      </pc:sldChg>
      <pc:sldChg chg="addSp delSp modSp mod setBg">
        <pc:chgData name="Raluca Ionita (2120292)" userId="S::2120292@student.uwtsd.ac.uk::3b72fe61-09d6-4f73-87f4-647a2c2ec188" providerId="AD" clId="Web-{A618F958-6674-A287-4E4A-BAE71D4DD405}" dt="2022-07-14T22:52:08.983" v="716" actId="20577"/>
        <pc:sldMkLst>
          <pc:docMk/>
          <pc:sldMk cId="3135311718" sldId="261"/>
        </pc:sldMkLst>
        <pc:spChg chg="mod">
          <ac:chgData name="Raluca Ionita (2120292)" userId="S::2120292@student.uwtsd.ac.uk::3b72fe61-09d6-4f73-87f4-647a2c2ec188" providerId="AD" clId="Web-{A618F958-6674-A287-4E4A-BAE71D4DD405}" dt="2022-07-14T22:19:31.349" v="672"/>
          <ac:spMkLst>
            <pc:docMk/>
            <pc:sldMk cId="3135311718" sldId="261"/>
            <ac:spMk id="2" creationId="{B6B865DB-8CC8-A33C-15D9-DC5C4C75CF4B}"/>
          </ac:spMkLst>
        </pc:spChg>
        <pc:spChg chg="del">
          <ac:chgData name="Raluca Ionita (2120292)" userId="S::2120292@student.uwtsd.ac.uk::3b72fe61-09d6-4f73-87f4-647a2c2ec188" providerId="AD" clId="Web-{A618F958-6674-A287-4E4A-BAE71D4DD405}" dt="2022-07-14T21:07:34.653" v="53"/>
          <ac:spMkLst>
            <pc:docMk/>
            <pc:sldMk cId="3135311718" sldId="261"/>
            <ac:spMk id="3" creationId="{E25AD160-04EF-70D2-F2CA-699DA6A299F2}"/>
          </ac:spMkLst>
        </pc:spChg>
        <pc:spChg chg="add del mod">
          <ac:chgData name="Raluca Ionita (2120292)" userId="S::2120292@student.uwtsd.ac.uk::3b72fe61-09d6-4f73-87f4-647a2c2ec188" providerId="AD" clId="Web-{A618F958-6674-A287-4E4A-BAE71D4DD405}" dt="2022-07-14T22:19:31.380" v="673"/>
          <ac:spMkLst>
            <pc:docMk/>
            <pc:sldMk cId="3135311718" sldId="261"/>
            <ac:spMk id="8" creationId="{3EC7244E-021B-51E9-0B53-F757803A5548}"/>
          </ac:spMkLst>
        </pc:spChg>
        <pc:spChg chg="add del">
          <ac:chgData name="Raluca Ionita (2120292)" userId="S::2120292@student.uwtsd.ac.uk::3b72fe61-09d6-4f73-87f4-647a2c2ec188" providerId="AD" clId="Web-{A618F958-6674-A287-4E4A-BAE71D4DD405}" dt="2022-07-14T22:19:31.380" v="673"/>
          <ac:spMkLst>
            <pc:docMk/>
            <pc:sldMk cId="3135311718" sldId="261"/>
            <ac:spMk id="11" creationId="{FAFB3478-4AEC-431E-93B2-1593839C16DA}"/>
          </ac:spMkLst>
        </pc:spChg>
        <pc:spChg chg="add del">
          <ac:chgData name="Raluca Ionita (2120292)" userId="S::2120292@student.uwtsd.ac.uk::3b72fe61-09d6-4f73-87f4-647a2c2ec188" providerId="AD" clId="Web-{A618F958-6674-A287-4E4A-BAE71D4DD405}" dt="2022-07-14T22:19:31.380" v="673"/>
          <ac:spMkLst>
            <pc:docMk/>
            <pc:sldMk cId="3135311718" sldId="261"/>
            <ac:spMk id="13" creationId="{A8A68745-355E-4D81-AA5F-942C71082A1E}"/>
          </ac:spMkLst>
        </pc:spChg>
        <pc:spChg chg="add del">
          <ac:chgData name="Raluca Ionita (2120292)" userId="S::2120292@student.uwtsd.ac.uk::3b72fe61-09d6-4f73-87f4-647a2c2ec188" providerId="AD" clId="Web-{A618F958-6674-A287-4E4A-BAE71D4DD405}" dt="2022-07-14T22:19:31.380" v="673"/>
          <ac:spMkLst>
            <pc:docMk/>
            <pc:sldMk cId="3135311718" sldId="261"/>
            <ac:spMk id="15" creationId="{61D32E23-CD34-4C85-8167-14669FD3E0CA}"/>
          </ac:spMkLst>
        </pc:spChg>
        <pc:spChg chg="add del">
          <ac:chgData name="Raluca Ionita (2120292)" userId="S::2120292@student.uwtsd.ac.uk::3b72fe61-09d6-4f73-87f4-647a2c2ec188" providerId="AD" clId="Web-{A618F958-6674-A287-4E4A-BAE71D4DD405}" dt="2022-07-14T22:19:31.380" v="673"/>
          <ac:spMkLst>
            <pc:docMk/>
            <pc:sldMk cId="3135311718" sldId="261"/>
            <ac:spMk id="17" creationId="{2E922E9E-A29B-4164-A634-B718A43369CA}"/>
          </ac:spMkLst>
        </pc:spChg>
        <pc:spChg chg="add del">
          <ac:chgData name="Raluca Ionita (2120292)" userId="S::2120292@student.uwtsd.ac.uk::3b72fe61-09d6-4f73-87f4-647a2c2ec188" providerId="AD" clId="Web-{A618F958-6674-A287-4E4A-BAE71D4DD405}" dt="2022-07-14T22:19:31.349" v="672"/>
          <ac:spMkLst>
            <pc:docMk/>
            <pc:sldMk cId="3135311718" sldId="261"/>
            <ac:spMk id="22" creationId="{FAFB3478-4AEC-431E-93B2-1593839C16DA}"/>
          </ac:spMkLst>
        </pc:spChg>
        <pc:spChg chg="add del">
          <ac:chgData name="Raluca Ionita (2120292)" userId="S::2120292@student.uwtsd.ac.uk::3b72fe61-09d6-4f73-87f4-647a2c2ec188" providerId="AD" clId="Web-{A618F958-6674-A287-4E4A-BAE71D4DD405}" dt="2022-07-14T22:19:31.349" v="672"/>
          <ac:spMkLst>
            <pc:docMk/>
            <pc:sldMk cId="3135311718" sldId="261"/>
            <ac:spMk id="24" creationId="{A8A68745-355E-4D81-AA5F-942C71082A1E}"/>
          </ac:spMkLst>
        </pc:spChg>
        <pc:spChg chg="add del">
          <ac:chgData name="Raluca Ionita (2120292)" userId="S::2120292@student.uwtsd.ac.uk::3b72fe61-09d6-4f73-87f4-647a2c2ec188" providerId="AD" clId="Web-{A618F958-6674-A287-4E4A-BAE71D4DD405}" dt="2022-07-14T22:19:31.349" v="672"/>
          <ac:spMkLst>
            <pc:docMk/>
            <pc:sldMk cId="3135311718" sldId="261"/>
            <ac:spMk id="26" creationId="{9A450B93-9615-4854-BEA5-4A85DF5CD68C}"/>
          </ac:spMkLst>
        </pc:spChg>
        <pc:spChg chg="add del">
          <ac:chgData name="Raluca Ionita (2120292)" userId="S::2120292@student.uwtsd.ac.uk::3b72fe61-09d6-4f73-87f4-647a2c2ec188" providerId="AD" clId="Web-{A618F958-6674-A287-4E4A-BAE71D4DD405}" dt="2022-07-14T22:19:31.349" v="672"/>
          <ac:spMkLst>
            <pc:docMk/>
            <pc:sldMk cId="3135311718" sldId="261"/>
            <ac:spMk id="28" creationId="{2E922E9E-A29B-4164-A634-B718A43369CA}"/>
          </ac:spMkLst>
        </pc:spChg>
        <pc:spChg chg="add">
          <ac:chgData name="Raluca Ionita (2120292)" userId="S::2120292@student.uwtsd.ac.uk::3b72fe61-09d6-4f73-87f4-647a2c2ec188" providerId="AD" clId="Web-{A618F958-6674-A287-4E4A-BAE71D4DD405}" dt="2022-07-14T22:19:31.380" v="673"/>
          <ac:spMkLst>
            <pc:docMk/>
            <pc:sldMk cId="3135311718" sldId="261"/>
            <ac:spMk id="30" creationId="{FAFB3478-4AEC-431E-93B2-1593839C16DA}"/>
          </ac:spMkLst>
        </pc:spChg>
        <pc:spChg chg="add">
          <ac:chgData name="Raluca Ionita (2120292)" userId="S::2120292@student.uwtsd.ac.uk::3b72fe61-09d6-4f73-87f4-647a2c2ec188" providerId="AD" clId="Web-{A618F958-6674-A287-4E4A-BAE71D4DD405}" dt="2022-07-14T22:19:31.380" v="673"/>
          <ac:spMkLst>
            <pc:docMk/>
            <pc:sldMk cId="3135311718" sldId="261"/>
            <ac:spMk id="31" creationId="{A8A68745-355E-4D81-AA5F-942C71082A1E}"/>
          </ac:spMkLst>
        </pc:spChg>
        <pc:spChg chg="add">
          <ac:chgData name="Raluca Ionita (2120292)" userId="S::2120292@student.uwtsd.ac.uk::3b72fe61-09d6-4f73-87f4-647a2c2ec188" providerId="AD" clId="Web-{A618F958-6674-A287-4E4A-BAE71D4DD405}" dt="2022-07-14T22:19:31.380" v="673"/>
          <ac:spMkLst>
            <pc:docMk/>
            <pc:sldMk cId="3135311718" sldId="261"/>
            <ac:spMk id="32" creationId="{61D32E23-CD34-4C85-8167-14669FD3E0CA}"/>
          </ac:spMkLst>
        </pc:spChg>
        <pc:spChg chg="add">
          <ac:chgData name="Raluca Ionita (2120292)" userId="S::2120292@student.uwtsd.ac.uk::3b72fe61-09d6-4f73-87f4-647a2c2ec188" providerId="AD" clId="Web-{A618F958-6674-A287-4E4A-BAE71D4DD405}" dt="2022-07-14T22:19:31.380" v="673"/>
          <ac:spMkLst>
            <pc:docMk/>
            <pc:sldMk cId="3135311718" sldId="261"/>
            <ac:spMk id="33" creationId="{2E922E9E-A29B-4164-A634-B718A43369CA}"/>
          </ac:spMkLst>
        </pc:spChg>
        <pc:graphicFrameChg chg="add modGraphic">
          <ac:chgData name="Raluca Ionita (2120292)" userId="S::2120292@student.uwtsd.ac.uk::3b72fe61-09d6-4f73-87f4-647a2c2ec188" providerId="AD" clId="Web-{A618F958-6674-A287-4E4A-BAE71D4DD405}" dt="2022-07-14T22:52:08.983" v="716" actId="20577"/>
          <ac:graphicFrameMkLst>
            <pc:docMk/>
            <pc:sldMk cId="3135311718" sldId="261"/>
            <ac:graphicFrameMk id="19" creationId="{C144E0E7-093A-9626-ADC6-F622CA8D6DDF}"/>
          </ac:graphicFrameMkLst>
        </pc:graphicFrameChg>
        <pc:picChg chg="add mod ord">
          <ac:chgData name="Raluca Ionita (2120292)" userId="S::2120292@student.uwtsd.ac.uk::3b72fe61-09d6-4f73-87f4-647a2c2ec188" providerId="AD" clId="Web-{A618F958-6674-A287-4E4A-BAE71D4DD405}" dt="2022-07-14T22:19:31.349" v="672"/>
          <ac:picMkLst>
            <pc:docMk/>
            <pc:sldMk cId="3135311718" sldId="261"/>
            <ac:picMk id="4" creationId="{5A1AF0BF-516D-2E4E-3360-5BFCC7BBA409}"/>
          </ac:picMkLst>
        </pc:picChg>
      </pc:sldChg>
      <pc:sldChg chg="addSp modSp">
        <pc:chgData name="Raluca Ionita (2120292)" userId="S::2120292@student.uwtsd.ac.uk::3b72fe61-09d6-4f73-87f4-647a2c2ec188" providerId="AD" clId="Web-{A618F958-6674-A287-4E4A-BAE71D4DD405}" dt="2022-07-14T22:17:31.297" v="660" actId="20577"/>
        <pc:sldMkLst>
          <pc:docMk/>
          <pc:sldMk cId="1125247242" sldId="262"/>
        </pc:sldMkLst>
        <pc:spChg chg="add mod">
          <ac:chgData name="Raluca Ionita (2120292)" userId="S::2120292@student.uwtsd.ac.uk::3b72fe61-09d6-4f73-87f4-647a2c2ec188" providerId="AD" clId="Web-{A618F958-6674-A287-4E4A-BAE71D4DD405}" dt="2022-07-14T22:17:31.297" v="660" actId="20577"/>
          <ac:spMkLst>
            <pc:docMk/>
            <pc:sldMk cId="1125247242" sldId="262"/>
            <ac:spMk id="3" creationId="{62FC6C76-EE2D-1AC2-177D-13B964F07D41}"/>
          </ac:spMkLst>
        </pc:spChg>
      </pc:sldChg>
      <pc:sldChg chg="addSp delSp modSp">
        <pc:chgData name="Raluca Ionita (2120292)" userId="S::2120292@student.uwtsd.ac.uk::3b72fe61-09d6-4f73-87f4-647a2c2ec188" providerId="AD" clId="Web-{A618F958-6674-A287-4E4A-BAE71D4DD405}" dt="2022-07-14T21:58:04.156" v="581" actId="1076"/>
        <pc:sldMkLst>
          <pc:docMk/>
          <pc:sldMk cId="1247809517" sldId="263"/>
        </pc:sldMkLst>
        <pc:spChg chg="add del mod">
          <ac:chgData name="Raluca Ionita (2120292)" userId="S::2120292@student.uwtsd.ac.uk::3b72fe61-09d6-4f73-87f4-647a2c2ec188" providerId="AD" clId="Web-{A618F958-6674-A287-4E4A-BAE71D4DD405}" dt="2022-07-14T21:46:00.277" v="313"/>
          <ac:spMkLst>
            <pc:docMk/>
            <pc:sldMk cId="1247809517" sldId="263"/>
            <ac:spMk id="6" creationId="{E0D1AD8C-6384-A730-0E90-0F81411928C3}"/>
          </ac:spMkLst>
        </pc:spChg>
        <pc:graphicFrameChg chg="add del mod modGraphic">
          <ac:chgData name="Raluca Ionita (2120292)" userId="S::2120292@student.uwtsd.ac.uk::3b72fe61-09d6-4f73-87f4-647a2c2ec188" providerId="AD" clId="Web-{A618F958-6674-A287-4E4A-BAE71D4DD405}" dt="2022-07-14T21:57:54.546" v="579"/>
          <ac:graphicFrameMkLst>
            <pc:docMk/>
            <pc:sldMk cId="1247809517" sldId="263"/>
            <ac:graphicFrameMk id="3" creationId="{D4FAF6FB-8C21-3281-BFCB-CDB155593F16}"/>
          </ac:graphicFrameMkLst>
        </pc:graphicFrameChg>
        <pc:graphicFrameChg chg="del mod modGraphic">
          <ac:chgData name="Raluca Ionita (2120292)" userId="S::2120292@student.uwtsd.ac.uk::3b72fe61-09d6-4f73-87f4-647a2c2ec188" providerId="AD" clId="Web-{A618F958-6674-A287-4E4A-BAE71D4DD405}" dt="2022-07-14T21:45:54.980" v="311"/>
          <ac:graphicFrameMkLst>
            <pc:docMk/>
            <pc:sldMk cId="1247809517" sldId="263"/>
            <ac:graphicFrameMk id="4" creationId="{1816B990-604E-F112-CEF8-6F7070A54279}"/>
          </ac:graphicFrameMkLst>
        </pc:graphicFrameChg>
        <pc:graphicFrameChg chg="add mod modGraphic">
          <ac:chgData name="Raluca Ionita (2120292)" userId="S::2120292@student.uwtsd.ac.uk::3b72fe61-09d6-4f73-87f4-647a2c2ec188" providerId="AD" clId="Web-{A618F958-6674-A287-4E4A-BAE71D4DD405}" dt="2022-07-14T21:58:04.156" v="581" actId="1076"/>
          <ac:graphicFrameMkLst>
            <pc:docMk/>
            <pc:sldMk cId="1247809517" sldId="263"/>
            <ac:graphicFrameMk id="7" creationId="{0B5000E1-C69B-1D82-8B18-B0CF7B6FEEC0}"/>
          </ac:graphicFrameMkLst>
        </pc:graphicFrameChg>
      </pc:sldChg>
      <pc:sldChg chg="modSp">
        <pc:chgData name="Raluca Ionita (2120292)" userId="S::2120292@student.uwtsd.ac.uk::3b72fe61-09d6-4f73-87f4-647a2c2ec188" providerId="AD" clId="Web-{A618F958-6674-A287-4E4A-BAE71D4DD405}" dt="2022-07-14T22:20:02.435" v="674" actId="20577"/>
        <pc:sldMkLst>
          <pc:docMk/>
          <pc:sldMk cId="1050347590" sldId="264"/>
        </pc:sldMkLst>
        <pc:spChg chg="mod">
          <ac:chgData name="Raluca Ionita (2120292)" userId="S::2120292@student.uwtsd.ac.uk::3b72fe61-09d6-4f73-87f4-647a2c2ec188" providerId="AD" clId="Web-{A618F958-6674-A287-4E4A-BAE71D4DD405}" dt="2022-07-14T22:20:02.435" v="674" actId="20577"/>
          <ac:spMkLst>
            <pc:docMk/>
            <pc:sldMk cId="1050347590" sldId="264"/>
            <ac:spMk id="3" creationId="{A5BD6CD4-00DE-67CF-1F85-18ED3A927F6A}"/>
          </ac:spMkLst>
        </pc:spChg>
      </pc:sldChg>
      <pc:sldChg chg="modSp">
        <pc:chgData name="Raluca Ionita (2120292)" userId="S::2120292@student.uwtsd.ac.uk::3b72fe61-09d6-4f73-87f4-647a2c2ec188" providerId="AD" clId="Web-{A618F958-6674-A287-4E4A-BAE71D4DD405}" dt="2022-07-14T21:37:03.393" v="142" actId="20577"/>
        <pc:sldMkLst>
          <pc:docMk/>
          <pc:sldMk cId="722157575" sldId="265"/>
        </pc:sldMkLst>
        <pc:spChg chg="mod">
          <ac:chgData name="Raluca Ionita (2120292)" userId="S::2120292@student.uwtsd.ac.uk::3b72fe61-09d6-4f73-87f4-647a2c2ec188" providerId="AD" clId="Web-{A618F958-6674-A287-4E4A-BAE71D4DD405}" dt="2022-07-14T21:37:03.393" v="142" actId="20577"/>
          <ac:spMkLst>
            <pc:docMk/>
            <pc:sldMk cId="722157575" sldId="265"/>
            <ac:spMk id="3" creationId="{9175AEF3-EB7E-2519-DF0B-6B4096CD3C58}"/>
          </ac:spMkLst>
        </pc:spChg>
      </pc:sldChg>
      <pc:sldChg chg="del">
        <pc:chgData name="Raluca Ionita (2120292)" userId="S::2120292@student.uwtsd.ac.uk::3b72fe61-09d6-4f73-87f4-647a2c2ec188" providerId="AD" clId="Web-{A618F958-6674-A287-4E4A-BAE71D4DD405}" dt="2022-07-14T21:51:30.071" v="377"/>
        <pc:sldMkLst>
          <pc:docMk/>
          <pc:sldMk cId="3260587423" sldId="266"/>
        </pc:sldMkLst>
      </pc:sldChg>
      <pc:sldChg chg="addSp delSp modSp new mod setBg setClrOvrMap">
        <pc:chgData name="Raluca Ionita (2120292)" userId="S::2120292@student.uwtsd.ac.uk::3b72fe61-09d6-4f73-87f4-647a2c2ec188" providerId="AD" clId="Web-{A618F958-6674-A287-4E4A-BAE71D4DD405}" dt="2022-07-14T22:34:51.191" v="687" actId="20577"/>
        <pc:sldMkLst>
          <pc:docMk/>
          <pc:sldMk cId="4074394121" sldId="266"/>
        </pc:sldMkLst>
        <pc:spChg chg="mod">
          <ac:chgData name="Raluca Ionita (2120292)" userId="S::2120292@student.uwtsd.ac.uk::3b72fe61-09d6-4f73-87f4-647a2c2ec188" providerId="AD" clId="Web-{A618F958-6674-A287-4E4A-BAE71D4DD405}" dt="2022-07-14T22:34:30.221" v="685"/>
          <ac:spMkLst>
            <pc:docMk/>
            <pc:sldMk cId="4074394121" sldId="266"/>
            <ac:spMk id="2" creationId="{3EDD45E6-BB16-1721-2748-3C8B3DA4E76B}"/>
          </ac:spMkLst>
        </pc:spChg>
        <pc:spChg chg="del mod">
          <ac:chgData name="Raluca Ionita (2120292)" userId="S::2120292@student.uwtsd.ac.uk::3b72fe61-09d6-4f73-87f4-647a2c2ec188" providerId="AD" clId="Web-{A618F958-6674-A287-4E4A-BAE71D4DD405}" dt="2022-07-14T22:34:30.221" v="685"/>
          <ac:spMkLst>
            <pc:docMk/>
            <pc:sldMk cId="4074394121" sldId="266"/>
            <ac:spMk id="3" creationId="{5D3C2644-34B7-0635-1542-94FEDC6EC286}"/>
          </ac:spMkLst>
        </pc:spChg>
        <pc:spChg chg="add del">
          <ac:chgData name="Raluca Ionita (2120292)" userId="S::2120292@student.uwtsd.ac.uk::3b72fe61-09d6-4f73-87f4-647a2c2ec188" providerId="AD" clId="Web-{A618F958-6674-A287-4E4A-BAE71D4DD405}" dt="2022-07-14T22:34:11.143" v="680"/>
          <ac:spMkLst>
            <pc:docMk/>
            <pc:sldMk cId="4074394121" sldId="266"/>
            <ac:spMk id="8" creationId="{63E5BFF9-8D75-4F8D-AA2E-E9AF4156BF0C}"/>
          </ac:spMkLst>
        </pc:spChg>
        <pc:spChg chg="add del">
          <ac:chgData name="Raluca Ionita (2120292)" userId="S::2120292@student.uwtsd.ac.uk::3b72fe61-09d6-4f73-87f4-647a2c2ec188" providerId="AD" clId="Web-{A618F958-6674-A287-4E4A-BAE71D4DD405}" dt="2022-07-14T22:34:14.502" v="682"/>
          <ac:spMkLst>
            <pc:docMk/>
            <pc:sldMk cId="4074394121" sldId="266"/>
            <ac:spMk id="9" creationId="{03AE087C-11E2-4305-9282-D7F122FE726E}"/>
          </ac:spMkLst>
        </pc:spChg>
        <pc:spChg chg="add del">
          <ac:chgData name="Raluca Ionita (2120292)" userId="S::2120292@student.uwtsd.ac.uk::3b72fe61-09d6-4f73-87f4-647a2c2ec188" providerId="AD" clId="Web-{A618F958-6674-A287-4E4A-BAE71D4DD405}" dt="2022-07-14T22:34:11.143" v="680"/>
          <ac:spMkLst>
            <pc:docMk/>
            <pc:sldMk cId="4074394121" sldId="266"/>
            <ac:spMk id="10" creationId="{5074A657-B6F7-47AE-B719-D3590207EAA5}"/>
          </ac:spMkLst>
        </pc:spChg>
        <pc:spChg chg="add del">
          <ac:chgData name="Raluca Ionita (2120292)" userId="S::2120292@student.uwtsd.ac.uk::3b72fe61-09d6-4f73-87f4-647a2c2ec188" providerId="AD" clId="Web-{A618F958-6674-A287-4E4A-BAE71D4DD405}" dt="2022-07-14T22:34:11.143" v="680"/>
          <ac:spMkLst>
            <pc:docMk/>
            <pc:sldMk cId="4074394121" sldId="266"/>
            <ac:spMk id="23" creationId="{8DB0478B-1B97-4BFD-90B4-35597D8217CF}"/>
          </ac:spMkLst>
        </pc:spChg>
        <pc:spChg chg="add del">
          <ac:chgData name="Raluca Ionita (2120292)" userId="S::2120292@student.uwtsd.ac.uk::3b72fe61-09d6-4f73-87f4-647a2c2ec188" providerId="AD" clId="Web-{A618F958-6674-A287-4E4A-BAE71D4DD405}" dt="2022-07-14T22:34:30.221" v="685"/>
          <ac:spMkLst>
            <pc:docMk/>
            <pc:sldMk cId="4074394121" sldId="266"/>
            <ac:spMk id="27" creationId="{63E5BFF9-8D75-4F8D-AA2E-E9AF4156BF0C}"/>
          </ac:spMkLst>
        </pc:spChg>
        <pc:spChg chg="add del">
          <ac:chgData name="Raluca Ionita (2120292)" userId="S::2120292@student.uwtsd.ac.uk::3b72fe61-09d6-4f73-87f4-647a2c2ec188" providerId="AD" clId="Web-{A618F958-6674-A287-4E4A-BAE71D4DD405}" dt="2022-07-14T22:34:30.221" v="685"/>
          <ac:spMkLst>
            <pc:docMk/>
            <pc:sldMk cId="4074394121" sldId="266"/>
            <ac:spMk id="28" creationId="{5074A657-B6F7-47AE-B719-D3590207EAA5}"/>
          </ac:spMkLst>
        </pc:spChg>
        <pc:spChg chg="add del">
          <ac:chgData name="Raluca Ionita (2120292)" userId="S::2120292@student.uwtsd.ac.uk::3b72fe61-09d6-4f73-87f4-647a2c2ec188" providerId="AD" clId="Web-{A618F958-6674-A287-4E4A-BAE71D4DD405}" dt="2022-07-14T22:34:30.221" v="685"/>
          <ac:spMkLst>
            <pc:docMk/>
            <pc:sldMk cId="4074394121" sldId="266"/>
            <ac:spMk id="30" creationId="{8DB0478B-1B97-4BFD-90B4-35597D8217CF}"/>
          </ac:spMkLst>
        </pc:spChg>
        <pc:spChg chg="add">
          <ac:chgData name="Raluca Ionita (2120292)" userId="S::2120292@student.uwtsd.ac.uk::3b72fe61-09d6-4f73-87f4-647a2c2ec188" providerId="AD" clId="Web-{A618F958-6674-A287-4E4A-BAE71D4DD405}" dt="2022-07-14T22:34:30.221" v="685"/>
          <ac:spMkLst>
            <pc:docMk/>
            <pc:sldMk cId="4074394121" sldId="266"/>
            <ac:spMk id="36" creationId="{471A3572-4543-4883-A749-0458CD8700C2}"/>
          </ac:spMkLst>
        </pc:spChg>
        <pc:spChg chg="add">
          <ac:chgData name="Raluca Ionita (2120292)" userId="S::2120292@student.uwtsd.ac.uk::3b72fe61-09d6-4f73-87f4-647a2c2ec188" providerId="AD" clId="Web-{A618F958-6674-A287-4E4A-BAE71D4DD405}" dt="2022-07-14T22:34:30.221" v="685"/>
          <ac:spMkLst>
            <pc:docMk/>
            <pc:sldMk cId="4074394121" sldId="266"/>
            <ac:spMk id="38" creationId="{4036AB30-180B-4ED5-A38B-175705419281}"/>
          </ac:spMkLst>
        </pc:spChg>
        <pc:spChg chg="add">
          <ac:chgData name="Raluca Ionita (2120292)" userId="S::2120292@student.uwtsd.ac.uk::3b72fe61-09d6-4f73-87f4-647a2c2ec188" providerId="AD" clId="Web-{A618F958-6674-A287-4E4A-BAE71D4DD405}" dt="2022-07-14T22:34:30.221" v="685"/>
          <ac:spMkLst>
            <pc:docMk/>
            <pc:sldMk cId="4074394121" sldId="266"/>
            <ac:spMk id="40" creationId="{D184DA16-AE6D-48E1-A4C2-38FF16FD198A}"/>
          </ac:spMkLst>
        </pc:spChg>
        <pc:spChg chg="add">
          <ac:chgData name="Raluca Ionita (2120292)" userId="S::2120292@student.uwtsd.ac.uk::3b72fe61-09d6-4f73-87f4-647a2c2ec188" providerId="AD" clId="Web-{A618F958-6674-A287-4E4A-BAE71D4DD405}" dt="2022-07-14T22:34:30.221" v="685"/>
          <ac:spMkLst>
            <pc:docMk/>
            <pc:sldMk cId="4074394121" sldId="266"/>
            <ac:spMk id="42" creationId="{E6EAF81C-C73D-4B33-B264-ECF0C2A23505}"/>
          </ac:spMkLst>
        </pc:spChg>
        <pc:spChg chg="add">
          <ac:chgData name="Raluca Ionita (2120292)" userId="S::2120292@student.uwtsd.ac.uk::3b72fe61-09d6-4f73-87f4-647a2c2ec188" providerId="AD" clId="Web-{A618F958-6674-A287-4E4A-BAE71D4DD405}" dt="2022-07-14T22:34:30.221" v="685"/>
          <ac:spMkLst>
            <pc:docMk/>
            <pc:sldMk cId="4074394121" sldId="266"/>
            <ac:spMk id="44" creationId="{B9339603-7D99-48BF-9B43-B81E49DD366B}"/>
          </ac:spMkLst>
        </pc:spChg>
        <pc:grpChg chg="add del">
          <ac:chgData name="Raluca Ionita (2120292)" userId="S::2120292@student.uwtsd.ac.uk::3b72fe61-09d6-4f73-87f4-647a2c2ec188" providerId="AD" clId="Web-{A618F958-6674-A287-4E4A-BAE71D4DD405}" dt="2022-07-14T22:34:14.502" v="682"/>
          <ac:grpSpMkLst>
            <pc:docMk/>
            <pc:sldMk cId="4074394121" sldId="266"/>
            <ac:grpSpMk id="11" creationId="{6ACF365D-F104-414F-93C3-D9F568808E0D}"/>
          </ac:grpSpMkLst>
        </pc:grpChg>
        <pc:grpChg chg="add del">
          <ac:chgData name="Raluca Ionita (2120292)" userId="S::2120292@student.uwtsd.ac.uk::3b72fe61-09d6-4f73-87f4-647a2c2ec188" providerId="AD" clId="Web-{A618F958-6674-A287-4E4A-BAE71D4DD405}" dt="2022-07-14T22:34:11.143" v="680"/>
          <ac:grpSpMkLst>
            <pc:docMk/>
            <pc:sldMk cId="4074394121" sldId="266"/>
            <ac:grpSpMk id="12" creationId="{5F495AF5-CD36-4EE9-95DB-86D2A3931028}"/>
          </ac:grpSpMkLst>
        </pc:grpChg>
        <pc:grpChg chg="add del">
          <ac:chgData name="Raluca Ionita (2120292)" userId="S::2120292@student.uwtsd.ac.uk::3b72fe61-09d6-4f73-87f4-647a2c2ec188" providerId="AD" clId="Web-{A618F958-6674-A287-4E4A-BAE71D4DD405}" dt="2022-07-14T22:34:30.221" v="685"/>
          <ac:grpSpMkLst>
            <pc:docMk/>
            <pc:sldMk cId="4074394121" sldId="266"/>
            <ac:grpSpMk id="29" creationId="{5F495AF5-CD36-4EE9-95DB-86D2A3931028}"/>
          </ac:grpSpMkLst>
        </pc:grpChg>
        <pc:graphicFrameChg chg="add modGraphic">
          <ac:chgData name="Raluca Ionita (2120292)" userId="S::2120292@student.uwtsd.ac.uk::3b72fe61-09d6-4f73-87f4-647a2c2ec188" providerId="AD" clId="Web-{A618F958-6674-A287-4E4A-BAE71D4DD405}" dt="2022-07-14T22:34:51.191" v="687" actId="20577"/>
          <ac:graphicFrameMkLst>
            <pc:docMk/>
            <pc:sldMk cId="4074394121" sldId="266"/>
            <ac:graphicFrameMk id="32" creationId="{8814EBCA-52D0-DAAC-09F6-95098F501E55}"/>
          </ac:graphicFrameMkLst>
        </pc:graphicFrameChg>
        <pc:picChg chg="add del">
          <ac:chgData name="Raluca Ionita (2120292)" userId="S::2120292@student.uwtsd.ac.uk::3b72fe61-09d6-4f73-87f4-647a2c2ec188" providerId="AD" clId="Web-{A618F958-6674-A287-4E4A-BAE71D4DD405}" dt="2022-07-14T22:34:14.502" v="682"/>
          <ac:picMkLst>
            <pc:docMk/>
            <pc:sldMk cId="4074394121" sldId="266"/>
            <ac:picMk id="5" creationId="{A9D70B82-6E50-6202-4DCC-C782DB3B462A}"/>
          </ac:picMkLst>
        </pc:picChg>
      </pc:sldChg>
    </pc:docChg>
  </pc:docChgLst>
  <pc:docChgLst>
    <pc:chgData name="Raluca Ionita (2120292)" userId="S::2120292@student.uwtsd.ac.uk::3b72fe61-09d6-4f73-87f4-647a2c2ec188" providerId="AD" clId="Web-{3B300E39-B958-4B94-A689-BD0A5F03C71C}"/>
    <pc:docChg chg="addSld delSld modSld addMainMaster delMainMaster">
      <pc:chgData name="Raluca Ionita (2120292)" userId="S::2120292@student.uwtsd.ac.uk::3b72fe61-09d6-4f73-87f4-647a2c2ec188" providerId="AD" clId="Web-{3B300E39-B958-4B94-A689-BD0A5F03C71C}" dt="2022-07-05T09:10:49.331" v="256"/>
      <pc:docMkLst>
        <pc:docMk/>
      </pc:docMkLst>
      <pc:sldChg chg="addSp delSp modSp mod setBg modClrScheme chgLayout">
        <pc:chgData name="Raluca Ionita (2120292)" userId="S::2120292@student.uwtsd.ac.uk::3b72fe61-09d6-4f73-87f4-647a2c2ec188" providerId="AD" clId="Web-{3B300E39-B958-4B94-A689-BD0A5F03C71C}" dt="2022-07-05T09:10:49.331" v="256"/>
        <pc:sldMkLst>
          <pc:docMk/>
          <pc:sldMk cId="109857222" sldId="256"/>
        </pc:sldMkLst>
        <pc:spChg chg="mod">
          <ac:chgData name="Raluca Ionita (2120292)" userId="S::2120292@student.uwtsd.ac.uk::3b72fe61-09d6-4f73-87f4-647a2c2ec188" providerId="AD" clId="Web-{3B300E39-B958-4B94-A689-BD0A5F03C71C}" dt="2022-07-05T09:10:44.268" v="255" actId="20577"/>
          <ac:spMkLst>
            <pc:docMk/>
            <pc:sldMk cId="109857222" sldId="256"/>
            <ac:spMk id="2" creationId="{00000000-0000-0000-0000-000000000000}"/>
          </ac:spMkLst>
        </pc:spChg>
        <pc:spChg chg="del mod">
          <ac:chgData name="Raluca Ionita (2120292)" userId="S::2120292@student.uwtsd.ac.uk::3b72fe61-09d6-4f73-87f4-647a2c2ec188" providerId="AD" clId="Web-{3B300E39-B958-4B94-A689-BD0A5F03C71C}" dt="2022-07-05T09:10:49.331" v="256"/>
          <ac:spMkLst>
            <pc:docMk/>
            <pc:sldMk cId="109857222" sldId="256"/>
            <ac:spMk id="3" creationId="{00000000-0000-0000-0000-000000000000}"/>
          </ac:spMkLst>
        </pc:spChg>
        <pc:spChg chg="add mod">
          <ac:chgData name="Raluca Ionita (2120292)" userId="S::2120292@student.uwtsd.ac.uk::3b72fe61-09d6-4f73-87f4-647a2c2ec188" providerId="AD" clId="Web-{3B300E39-B958-4B94-A689-BD0A5F03C71C}" dt="2022-07-05T09:02:13.959" v="36" actId="14100"/>
          <ac:spMkLst>
            <pc:docMk/>
            <pc:sldMk cId="109857222" sldId="256"/>
            <ac:spMk id="5" creationId="{8689704E-2532-ECA6-6E9B-8E0F918D9A08}"/>
          </ac:spMkLst>
        </pc:spChg>
        <pc:spChg chg="add del">
          <ac:chgData name="Raluca Ionita (2120292)" userId="S::2120292@student.uwtsd.ac.uk::3b72fe61-09d6-4f73-87f4-647a2c2ec188" providerId="AD" clId="Web-{3B300E39-B958-4B94-A689-BD0A5F03C71C}" dt="2022-07-05T09:00:43.722" v="11"/>
          <ac:spMkLst>
            <pc:docMk/>
            <pc:sldMk cId="109857222" sldId="256"/>
            <ac:spMk id="9" creationId="{B6D694DB-A3FC-4F14-A225-17BEBA4416DA}"/>
          </ac:spMkLst>
        </pc:spChg>
        <pc:spChg chg="add del">
          <ac:chgData name="Raluca Ionita (2120292)" userId="S::2120292@student.uwtsd.ac.uk::3b72fe61-09d6-4f73-87f4-647a2c2ec188" providerId="AD" clId="Web-{3B300E39-B958-4B94-A689-BD0A5F03C71C}" dt="2022-07-05T09:00:41.035" v="8"/>
          <ac:spMkLst>
            <pc:docMk/>
            <pc:sldMk cId="109857222" sldId="256"/>
            <ac:spMk id="22" creationId="{B6D694DB-A3FC-4F14-A225-17BEBA4416DA}"/>
          </ac:spMkLst>
        </pc:spChg>
        <pc:spChg chg="add del">
          <ac:chgData name="Raluca Ionita (2120292)" userId="S::2120292@student.uwtsd.ac.uk::3b72fe61-09d6-4f73-87f4-647a2c2ec188" providerId="AD" clId="Web-{3B300E39-B958-4B94-A689-BD0A5F03C71C}" dt="2022-07-05T09:00:43.722" v="10"/>
          <ac:spMkLst>
            <pc:docMk/>
            <pc:sldMk cId="109857222" sldId="256"/>
            <ac:spMk id="32" creationId="{B6D694DB-A3FC-4F14-A225-17BEBA4416DA}"/>
          </ac:spMkLst>
        </pc:spChg>
        <pc:spChg chg="add del">
          <ac:chgData name="Raluca Ionita (2120292)" userId="S::2120292@student.uwtsd.ac.uk::3b72fe61-09d6-4f73-87f4-647a2c2ec188" providerId="AD" clId="Web-{3B300E39-B958-4B94-A689-BD0A5F03C71C}" dt="2022-07-05T09:00:43.722" v="10"/>
          <ac:spMkLst>
            <pc:docMk/>
            <pc:sldMk cId="109857222" sldId="256"/>
            <ac:spMk id="33" creationId="{2F45987A-3A2E-45FE-947D-464BBA890C71}"/>
          </ac:spMkLst>
        </pc:spChg>
        <pc:spChg chg="add">
          <ac:chgData name="Raluca Ionita (2120292)" userId="S::2120292@student.uwtsd.ac.uk::3b72fe61-09d6-4f73-87f4-647a2c2ec188" providerId="AD" clId="Web-{3B300E39-B958-4B94-A689-BD0A5F03C71C}" dt="2022-07-05T09:00:43.722" v="11"/>
          <ac:spMkLst>
            <pc:docMk/>
            <pc:sldMk cId="109857222" sldId="256"/>
            <ac:spMk id="35" creationId="{B6D694DB-A3FC-4F14-A225-17BEBA4416DA}"/>
          </ac:spMkLst>
        </pc:spChg>
        <pc:grpChg chg="add del">
          <ac:chgData name="Raluca Ionita (2120292)" userId="S::2120292@student.uwtsd.ac.uk::3b72fe61-09d6-4f73-87f4-647a2c2ec188" providerId="AD" clId="Web-{3B300E39-B958-4B94-A689-BD0A5F03C71C}" dt="2022-07-05T09:00:43.722" v="11"/>
          <ac:grpSpMkLst>
            <pc:docMk/>
            <pc:sldMk cId="109857222" sldId="256"/>
            <ac:grpSpMk id="11" creationId="{3A87D413-7BAA-462C-B2E4-D3E7F1B8498D}"/>
          </ac:grpSpMkLst>
        </pc:grpChg>
        <pc:grpChg chg="add del">
          <ac:chgData name="Raluca Ionita (2120292)" userId="S::2120292@student.uwtsd.ac.uk::3b72fe61-09d6-4f73-87f4-647a2c2ec188" providerId="AD" clId="Web-{3B300E39-B958-4B94-A689-BD0A5F03C71C}" dt="2022-07-05T09:00:41.035" v="8"/>
          <ac:grpSpMkLst>
            <pc:docMk/>
            <pc:sldMk cId="109857222" sldId="256"/>
            <ac:grpSpMk id="24" creationId="{3A87D413-7BAA-462C-B2E4-D3E7F1B8498D}"/>
          </ac:grpSpMkLst>
        </pc:grpChg>
        <pc:grpChg chg="add">
          <ac:chgData name="Raluca Ionita (2120292)" userId="S::2120292@student.uwtsd.ac.uk::3b72fe61-09d6-4f73-87f4-647a2c2ec188" providerId="AD" clId="Web-{3B300E39-B958-4B94-A689-BD0A5F03C71C}" dt="2022-07-05T09:00:43.722" v="11"/>
          <ac:grpSpMkLst>
            <pc:docMk/>
            <pc:sldMk cId="109857222" sldId="256"/>
            <ac:grpSpMk id="36" creationId="{3A87D413-7BAA-462C-B2E4-D3E7F1B8498D}"/>
          </ac:grpSpMkLst>
        </pc:grpChg>
        <pc:picChg chg="add mod">
          <ac:chgData name="Raluca Ionita (2120292)" userId="S::2120292@student.uwtsd.ac.uk::3b72fe61-09d6-4f73-87f4-647a2c2ec188" providerId="AD" clId="Web-{3B300E39-B958-4B94-A689-BD0A5F03C71C}" dt="2022-07-05T09:00:43.722" v="11"/>
          <ac:picMkLst>
            <pc:docMk/>
            <pc:sldMk cId="109857222" sldId="256"/>
            <ac:picMk id="4" creationId="{E285CC8B-4291-6281-F375-0730A72D2CC9}"/>
          </ac:picMkLst>
        </pc:picChg>
      </pc:sldChg>
      <pc:sldChg chg="addSp delSp modSp new del mod setBg">
        <pc:chgData name="Raluca Ionita (2120292)" userId="S::2120292@student.uwtsd.ac.uk::3b72fe61-09d6-4f73-87f4-647a2c2ec188" providerId="AD" clId="Web-{3B300E39-B958-4B94-A689-BD0A5F03C71C}" dt="2022-07-05T09:07:21.544" v="139"/>
        <pc:sldMkLst>
          <pc:docMk/>
          <pc:sldMk cId="1568915350" sldId="257"/>
        </pc:sldMkLst>
        <pc:spChg chg="mod">
          <ac:chgData name="Raluca Ionita (2120292)" userId="S::2120292@student.uwtsd.ac.uk::3b72fe61-09d6-4f73-87f4-647a2c2ec188" providerId="AD" clId="Web-{3B300E39-B958-4B94-A689-BD0A5F03C71C}" dt="2022-07-05T09:01:08.895" v="13"/>
          <ac:spMkLst>
            <pc:docMk/>
            <pc:sldMk cId="1568915350" sldId="257"/>
            <ac:spMk id="2" creationId="{E4DA46B3-5281-A3FE-7587-8D0194CA57B3}"/>
          </ac:spMkLst>
        </pc:spChg>
        <pc:spChg chg="mod">
          <ac:chgData name="Raluca Ionita (2120292)" userId="S::2120292@student.uwtsd.ac.uk::3b72fe61-09d6-4f73-87f4-647a2c2ec188" providerId="AD" clId="Web-{3B300E39-B958-4B94-A689-BD0A5F03C71C}" dt="2022-07-05T09:01:08.895" v="13"/>
          <ac:spMkLst>
            <pc:docMk/>
            <pc:sldMk cId="1568915350" sldId="257"/>
            <ac:spMk id="3" creationId="{714DDB46-EDF6-69BF-3D9A-EB243A69F870}"/>
          </ac:spMkLst>
        </pc:spChg>
        <pc:spChg chg="add del">
          <ac:chgData name="Raluca Ionita (2120292)" userId="S::2120292@student.uwtsd.ac.uk::3b72fe61-09d6-4f73-87f4-647a2c2ec188" providerId="AD" clId="Web-{3B300E39-B958-4B94-A689-BD0A5F03C71C}" dt="2022-07-05T09:01:08.895" v="13"/>
          <ac:spMkLst>
            <pc:docMk/>
            <pc:sldMk cId="1568915350" sldId="257"/>
            <ac:spMk id="8" creationId="{5D7D95D6-8C7A-4418-8DC3-6AB9EE15B13C}"/>
          </ac:spMkLst>
        </pc:spChg>
        <pc:spChg chg="add del">
          <ac:chgData name="Raluca Ionita (2120292)" userId="S::2120292@student.uwtsd.ac.uk::3b72fe61-09d6-4f73-87f4-647a2c2ec188" providerId="AD" clId="Web-{3B300E39-B958-4B94-A689-BD0A5F03C71C}" dt="2022-07-05T09:01:08.895" v="13"/>
          <ac:spMkLst>
            <pc:docMk/>
            <pc:sldMk cId="1568915350" sldId="257"/>
            <ac:spMk id="10" creationId="{90BA8E6D-8984-4DDE-8FC5-F3E6AAB005F4}"/>
          </ac:spMkLst>
        </pc:spChg>
        <pc:spChg chg="add del">
          <ac:chgData name="Raluca Ionita (2120292)" userId="S::2120292@student.uwtsd.ac.uk::3b72fe61-09d6-4f73-87f4-647a2c2ec188" providerId="AD" clId="Web-{3B300E39-B958-4B94-A689-BD0A5F03C71C}" dt="2022-07-05T09:01:08.895" v="13"/>
          <ac:spMkLst>
            <pc:docMk/>
            <pc:sldMk cId="1568915350" sldId="257"/>
            <ac:spMk id="24" creationId="{498E76D5-F7FA-4D66-9338-9BE379BD3FA3}"/>
          </ac:spMkLst>
        </pc:spChg>
        <pc:spChg chg="add">
          <ac:chgData name="Raluca Ionita (2120292)" userId="S::2120292@student.uwtsd.ac.uk::3b72fe61-09d6-4f73-87f4-647a2c2ec188" providerId="AD" clId="Web-{3B300E39-B958-4B94-A689-BD0A5F03C71C}" dt="2022-07-05T09:01:08.895" v="13"/>
          <ac:spMkLst>
            <pc:docMk/>
            <pc:sldMk cId="1568915350" sldId="257"/>
            <ac:spMk id="29" creationId="{63E5BFF9-8D75-4F8D-AA2E-E9AF4156BF0C}"/>
          </ac:spMkLst>
        </pc:spChg>
        <pc:spChg chg="add">
          <ac:chgData name="Raluca Ionita (2120292)" userId="S::2120292@student.uwtsd.ac.uk::3b72fe61-09d6-4f73-87f4-647a2c2ec188" providerId="AD" clId="Web-{3B300E39-B958-4B94-A689-BD0A5F03C71C}" dt="2022-07-05T09:01:08.895" v="13"/>
          <ac:spMkLst>
            <pc:docMk/>
            <pc:sldMk cId="1568915350" sldId="257"/>
            <ac:spMk id="31" creationId="{5074A657-B6F7-47AE-B719-D3590207EAA5}"/>
          </ac:spMkLst>
        </pc:spChg>
        <pc:spChg chg="add">
          <ac:chgData name="Raluca Ionita (2120292)" userId="S::2120292@student.uwtsd.ac.uk::3b72fe61-09d6-4f73-87f4-647a2c2ec188" providerId="AD" clId="Web-{3B300E39-B958-4B94-A689-BD0A5F03C71C}" dt="2022-07-05T09:01:08.895" v="13"/>
          <ac:spMkLst>
            <pc:docMk/>
            <pc:sldMk cId="1568915350" sldId="257"/>
            <ac:spMk id="44" creationId="{8DB0478B-1B97-4BFD-90B4-35597D8217CF}"/>
          </ac:spMkLst>
        </pc:spChg>
        <pc:grpChg chg="add del">
          <ac:chgData name="Raluca Ionita (2120292)" userId="S::2120292@student.uwtsd.ac.uk::3b72fe61-09d6-4f73-87f4-647a2c2ec188" providerId="AD" clId="Web-{3B300E39-B958-4B94-A689-BD0A5F03C71C}" dt="2022-07-05T09:01:08.895" v="13"/>
          <ac:grpSpMkLst>
            <pc:docMk/>
            <pc:sldMk cId="1568915350" sldId="257"/>
            <ac:grpSpMk id="12" creationId="{E87D869D-11AD-41EC-9881-9809DBE9A40C}"/>
          </ac:grpSpMkLst>
        </pc:grpChg>
        <pc:grpChg chg="add">
          <ac:chgData name="Raluca Ionita (2120292)" userId="S::2120292@student.uwtsd.ac.uk::3b72fe61-09d6-4f73-87f4-647a2c2ec188" providerId="AD" clId="Web-{3B300E39-B958-4B94-A689-BD0A5F03C71C}" dt="2022-07-05T09:01:08.895" v="13"/>
          <ac:grpSpMkLst>
            <pc:docMk/>
            <pc:sldMk cId="1568915350" sldId="257"/>
            <ac:grpSpMk id="33" creationId="{5F495AF5-CD36-4EE9-95DB-86D2A3931028}"/>
          </ac:grpSpMkLst>
        </pc:grpChg>
      </pc:sldChg>
      <pc:sldChg chg="new">
        <pc:chgData name="Raluca Ionita (2120292)" userId="S::2120292@student.uwtsd.ac.uk::3b72fe61-09d6-4f73-87f4-647a2c2ec188" providerId="AD" clId="Web-{3B300E39-B958-4B94-A689-BD0A5F03C71C}" dt="2022-07-05T08:58:05.047" v="2"/>
        <pc:sldMkLst>
          <pc:docMk/>
          <pc:sldMk cId="3163061562" sldId="258"/>
        </pc:sldMkLst>
      </pc:sldChg>
      <pc:sldChg chg="new">
        <pc:chgData name="Raluca Ionita (2120292)" userId="S::2120292@student.uwtsd.ac.uk::3b72fe61-09d6-4f73-87f4-647a2c2ec188" providerId="AD" clId="Web-{3B300E39-B958-4B94-A689-BD0A5F03C71C}" dt="2022-07-05T08:58:07.047" v="3"/>
        <pc:sldMkLst>
          <pc:docMk/>
          <pc:sldMk cId="1169087276" sldId="259"/>
        </pc:sldMkLst>
      </pc:sldChg>
      <pc:sldChg chg="new">
        <pc:chgData name="Raluca Ionita (2120292)" userId="S::2120292@student.uwtsd.ac.uk::3b72fe61-09d6-4f73-87f4-647a2c2ec188" providerId="AD" clId="Web-{3B300E39-B958-4B94-A689-BD0A5F03C71C}" dt="2022-07-05T08:58:07.672" v="4"/>
        <pc:sldMkLst>
          <pc:docMk/>
          <pc:sldMk cId="3686584798" sldId="260"/>
        </pc:sldMkLst>
      </pc:sldChg>
      <pc:sldChg chg="new">
        <pc:chgData name="Raluca Ionita (2120292)" userId="S::2120292@student.uwtsd.ac.uk::3b72fe61-09d6-4f73-87f4-647a2c2ec188" providerId="AD" clId="Web-{3B300E39-B958-4B94-A689-BD0A5F03C71C}" dt="2022-07-05T08:58:08.437" v="5"/>
        <pc:sldMkLst>
          <pc:docMk/>
          <pc:sldMk cId="3135311718" sldId="261"/>
        </pc:sldMkLst>
      </pc:sldChg>
      <pc:sldChg chg="new">
        <pc:chgData name="Raluca Ionita (2120292)" userId="S::2120292@student.uwtsd.ac.uk::3b72fe61-09d6-4f73-87f4-647a2c2ec188" providerId="AD" clId="Web-{3B300E39-B958-4B94-A689-BD0A5F03C71C}" dt="2022-07-05T08:58:09.062" v="6"/>
        <pc:sldMkLst>
          <pc:docMk/>
          <pc:sldMk cId="1125247242" sldId="262"/>
        </pc:sldMkLst>
      </pc:sldChg>
      <pc:sldMasterChg chg="del delSldLayout">
        <pc:chgData name="Raluca Ionita (2120292)" userId="S::2120292@student.uwtsd.ac.uk::3b72fe61-09d6-4f73-87f4-647a2c2ec188" providerId="AD" clId="Web-{3B300E39-B958-4B94-A689-BD0A5F03C71C}" dt="2022-07-05T08:57:50.531" v="0"/>
        <pc:sldMasterMkLst>
          <pc:docMk/>
          <pc:sldMasterMk cId="2460954070" sldId="2147483660"/>
        </pc:sldMasterMkLst>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2385387890" sldId="2147483661"/>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949138452" sldId="2147483662"/>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2591524520" sldId="2147483663"/>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1203092039" sldId="2147483664"/>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733172339" sldId="2147483665"/>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210312558" sldId="2147483666"/>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146388984" sldId="2147483667"/>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171841454" sldId="2147483668"/>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1718958274" sldId="2147483669"/>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2202905451" sldId="2147483670"/>
          </pc:sldLayoutMkLst>
        </pc:sldLayoutChg>
        <pc:sldLayoutChg chg="del">
          <pc:chgData name="Raluca Ionita (2120292)" userId="S::2120292@student.uwtsd.ac.uk::3b72fe61-09d6-4f73-87f4-647a2c2ec188" providerId="AD" clId="Web-{3B300E39-B958-4B94-A689-BD0A5F03C71C}" dt="2022-07-05T08:57:50.531" v="0"/>
          <pc:sldLayoutMkLst>
            <pc:docMk/>
            <pc:sldMasterMk cId="2460954070" sldId="2147483660"/>
            <pc:sldLayoutMk cId="3479445657" sldId="2147483671"/>
          </pc:sldLayoutMkLst>
        </pc:sldLayoutChg>
      </pc:sldMasterChg>
      <pc:sldMasterChg chg="add addSldLayout">
        <pc:chgData name="Raluca Ionita (2120292)" userId="S::2120292@student.uwtsd.ac.uk::3b72fe61-09d6-4f73-87f4-647a2c2ec188" providerId="AD" clId="Web-{3B300E39-B958-4B94-A689-BD0A5F03C71C}" dt="2022-07-05T08:57:50.531" v="0"/>
        <pc:sldMasterMkLst>
          <pc:docMk/>
          <pc:sldMasterMk cId="1146079133" sldId="2147483698"/>
        </pc:sldMasterMkLst>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882165727" sldId="2147483687"/>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179539930" sldId="2147483688"/>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927129711" sldId="2147483689"/>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3059896218" sldId="2147483690"/>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3230628661" sldId="2147483691"/>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1372074330" sldId="2147483692"/>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2523217312" sldId="2147483693"/>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4000524433" sldId="2147483694"/>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1568447934" sldId="2147483695"/>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2242929597" sldId="2147483696"/>
          </pc:sldLayoutMkLst>
        </pc:sldLayoutChg>
        <pc:sldLayoutChg chg="add">
          <pc:chgData name="Raluca Ionita (2120292)" userId="S::2120292@student.uwtsd.ac.uk::3b72fe61-09d6-4f73-87f4-647a2c2ec188" providerId="AD" clId="Web-{3B300E39-B958-4B94-A689-BD0A5F03C71C}" dt="2022-07-05T08:57:50.531" v="0"/>
          <pc:sldLayoutMkLst>
            <pc:docMk/>
            <pc:sldMasterMk cId="1146079133" sldId="2147483698"/>
            <pc:sldLayoutMk cId="2477686309" sldId="2147483697"/>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230D4-09AC-41B9-AC06-27D8CFFDACC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10A6293-D34E-4E90-B1C8-99547DECE3D0}">
      <dgm:prSet/>
      <dgm:spPr/>
      <dgm:t>
        <a:bodyPr/>
        <a:lstStyle/>
        <a:p>
          <a:r>
            <a:rPr lang="en-US" dirty="0"/>
            <a:t>This factors increase certain parts of the issue:</a:t>
          </a:r>
        </a:p>
      </dgm:t>
    </dgm:pt>
    <dgm:pt modelId="{7A022BD0-7849-4830-95E5-A9E05E2A2012}" type="parTrans" cxnId="{57FEFB8D-1BC3-41DD-ADD2-DF8DD4BFF888}">
      <dgm:prSet/>
      <dgm:spPr/>
      <dgm:t>
        <a:bodyPr/>
        <a:lstStyle/>
        <a:p>
          <a:endParaRPr lang="en-US"/>
        </a:p>
      </dgm:t>
    </dgm:pt>
    <dgm:pt modelId="{E88EC423-2E98-421D-808B-E92CF504CE29}" type="sibTrans" cxnId="{57FEFB8D-1BC3-41DD-ADD2-DF8DD4BFF888}">
      <dgm:prSet/>
      <dgm:spPr/>
      <dgm:t>
        <a:bodyPr/>
        <a:lstStyle/>
        <a:p>
          <a:endParaRPr lang="en-US"/>
        </a:p>
      </dgm:t>
    </dgm:pt>
    <dgm:pt modelId="{CB58D001-9844-4BFA-8B28-442BD8999D52}">
      <dgm:prSet/>
      <dgm:spPr/>
      <dgm:t>
        <a:bodyPr/>
        <a:lstStyle/>
        <a:p>
          <a:r>
            <a:rPr lang="en-US" dirty="0"/>
            <a:t>Political - The National Health Service (NHS) has long approached political attention; especially the pandemic response, NHS performance is a crucial determinant of the public's opinion of the government. Political considerations at the national and regional levels were made when developing the framework.</a:t>
          </a:r>
        </a:p>
      </dgm:t>
    </dgm:pt>
    <dgm:pt modelId="{80E78A85-FC57-4C9D-96A7-6E89D82C83F2}" type="parTrans" cxnId="{98C9CA48-4228-461F-B034-2A752D782B90}">
      <dgm:prSet/>
      <dgm:spPr/>
      <dgm:t>
        <a:bodyPr/>
        <a:lstStyle/>
        <a:p>
          <a:endParaRPr lang="en-US"/>
        </a:p>
      </dgm:t>
    </dgm:pt>
    <dgm:pt modelId="{85A5F434-995B-48EA-9050-866AEFB091D0}" type="sibTrans" cxnId="{98C9CA48-4228-461F-B034-2A752D782B90}">
      <dgm:prSet/>
      <dgm:spPr/>
      <dgm:t>
        <a:bodyPr/>
        <a:lstStyle/>
        <a:p>
          <a:endParaRPr lang="en-US"/>
        </a:p>
      </dgm:t>
    </dgm:pt>
    <dgm:pt modelId="{54111834-19CA-4AD6-B7D5-2D02C43E96EC}">
      <dgm:prSet/>
      <dgm:spPr/>
      <dgm:t>
        <a:bodyPr/>
        <a:lstStyle/>
        <a:p>
          <a:r>
            <a:rPr lang="en-US" dirty="0"/>
            <a:t>Economic - Low productivity and pay rate are the result of issues.</a:t>
          </a:r>
        </a:p>
      </dgm:t>
    </dgm:pt>
    <dgm:pt modelId="{F05052A0-6DE6-4259-9CB9-3AA42374C3F8}" type="parTrans" cxnId="{942A1C76-7171-4720-BF31-DDD1B60FFE0D}">
      <dgm:prSet/>
      <dgm:spPr/>
      <dgm:t>
        <a:bodyPr/>
        <a:lstStyle/>
        <a:p>
          <a:endParaRPr lang="en-US"/>
        </a:p>
      </dgm:t>
    </dgm:pt>
    <dgm:pt modelId="{A5006E72-676B-4ACF-A9CE-D513DAEA7F41}" type="sibTrans" cxnId="{942A1C76-7171-4720-BF31-DDD1B60FFE0D}">
      <dgm:prSet/>
      <dgm:spPr/>
      <dgm:t>
        <a:bodyPr/>
        <a:lstStyle/>
        <a:p>
          <a:endParaRPr lang="en-US"/>
        </a:p>
      </dgm:t>
    </dgm:pt>
    <dgm:pt modelId="{79456804-DAFB-40C5-B8E7-E2C2DB44E8B6}">
      <dgm:prSet/>
      <dgm:spPr/>
      <dgm:t>
        <a:bodyPr/>
        <a:lstStyle/>
        <a:p>
          <a:pPr rtl="0"/>
          <a:r>
            <a:rPr lang="en-US" dirty="0"/>
            <a:t>Social </a:t>
          </a:r>
          <a:r>
            <a:rPr lang="en-US" dirty="0">
              <a:latin typeface="Gill Sans Nova"/>
            </a:rPr>
            <a:t>– Familial absence</a:t>
          </a:r>
          <a:r>
            <a:rPr lang="en-US" dirty="0"/>
            <a:t> to provide support or translate for patients, given the population's ethnic diversity, can intensify possible issues with the cultural and linguistic barriers that are typically present in our local populations.</a:t>
          </a:r>
        </a:p>
      </dgm:t>
    </dgm:pt>
    <dgm:pt modelId="{16688864-3ADB-40CA-9365-7D0CE3AD0956}" type="parTrans" cxnId="{59AC496D-6EF0-444E-A7E5-DA8F7E468F97}">
      <dgm:prSet/>
      <dgm:spPr/>
      <dgm:t>
        <a:bodyPr/>
        <a:lstStyle/>
        <a:p>
          <a:endParaRPr lang="en-US"/>
        </a:p>
      </dgm:t>
    </dgm:pt>
    <dgm:pt modelId="{3DA1CC3B-6FF2-4E19-8BF2-D5D1BC414865}" type="sibTrans" cxnId="{59AC496D-6EF0-444E-A7E5-DA8F7E468F97}">
      <dgm:prSet/>
      <dgm:spPr/>
      <dgm:t>
        <a:bodyPr/>
        <a:lstStyle/>
        <a:p>
          <a:endParaRPr lang="en-US"/>
        </a:p>
      </dgm:t>
    </dgm:pt>
    <dgm:pt modelId="{98A47492-E95A-4F83-8448-EDD3902F978B}">
      <dgm:prSet/>
      <dgm:spPr/>
      <dgm:t>
        <a:bodyPr/>
        <a:lstStyle/>
        <a:p>
          <a:r>
            <a:rPr lang="en-US" dirty="0"/>
            <a:t>Technological - Its usage was limited by difficulties with training for learning systems. Low skilled personnel.</a:t>
          </a:r>
        </a:p>
      </dgm:t>
    </dgm:pt>
    <dgm:pt modelId="{6D3D2255-5C62-47ED-BD85-3BFA4123CD25}" type="parTrans" cxnId="{1F74895D-EFC7-4D63-B315-672F143EC1CE}">
      <dgm:prSet/>
      <dgm:spPr/>
      <dgm:t>
        <a:bodyPr/>
        <a:lstStyle/>
        <a:p>
          <a:endParaRPr lang="en-US"/>
        </a:p>
      </dgm:t>
    </dgm:pt>
    <dgm:pt modelId="{5EF2EB29-33E0-45CF-8107-D71012116B5D}" type="sibTrans" cxnId="{1F74895D-EFC7-4D63-B315-672F143EC1CE}">
      <dgm:prSet/>
      <dgm:spPr/>
      <dgm:t>
        <a:bodyPr/>
        <a:lstStyle/>
        <a:p>
          <a:endParaRPr lang="en-US"/>
        </a:p>
      </dgm:t>
    </dgm:pt>
    <dgm:pt modelId="{32EB7F2A-70A6-4238-8E15-4870C8BAA7A4}">
      <dgm:prSet/>
      <dgm:spPr/>
      <dgm:t>
        <a:bodyPr/>
        <a:lstStyle/>
        <a:p>
          <a:r>
            <a:rPr lang="en-US" dirty="0"/>
            <a:t>Legal - Modifications to the job requirements, working on the same wage, working more hours..</a:t>
          </a:r>
        </a:p>
      </dgm:t>
    </dgm:pt>
    <dgm:pt modelId="{402BD5CF-7948-4491-9173-9005F1233FA1}" type="parTrans" cxnId="{FB124AB2-A483-4A02-96B9-8A31D4B64D2C}">
      <dgm:prSet/>
      <dgm:spPr/>
      <dgm:t>
        <a:bodyPr/>
        <a:lstStyle/>
        <a:p>
          <a:endParaRPr lang="en-US"/>
        </a:p>
      </dgm:t>
    </dgm:pt>
    <dgm:pt modelId="{456D803F-088F-4D46-AB0E-32C8371B1C9A}" type="sibTrans" cxnId="{FB124AB2-A483-4A02-96B9-8A31D4B64D2C}">
      <dgm:prSet/>
      <dgm:spPr/>
      <dgm:t>
        <a:bodyPr/>
        <a:lstStyle/>
        <a:p>
          <a:endParaRPr lang="en-US"/>
        </a:p>
      </dgm:t>
    </dgm:pt>
    <dgm:pt modelId="{C5BAA17B-B4D9-4ED3-AB3F-AF801976F0D3}">
      <dgm:prSet/>
      <dgm:spPr/>
      <dgm:t>
        <a:bodyPr/>
        <a:lstStyle/>
        <a:p>
          <a:r>
            <a:rPr lang="en-US" dirty="0"/>
            <a:t>Environmental - Logistics, transportation, and storage security for medications were determined to be top priorities. </a:t>
          </a:r>
        </a:p>
      </dgm:t>
    </dgm:pt>
    <dgm:pt modelId="{645798B6-3B42-4BBD-BDA0-47BA08BB3E0C}" type="parTrans" cxnId="{3BE7D195-C9C0-4EEF-9E01-29B62454AA71}">
      <dgm:prSet/>
      <dgm:spPr/>
      <dgm:t>
        <a:bodyPr/>
        <a:lstStyle/>
        <a:p>
          <a:endParaRPr lang="en-US"/>
        </a:p>
      </dgm:t>
    </dgm:pt>
    <dgm:pt modelId="{52C742E2-E4BB-498F-A5E8-E81372AE62F1}" type="sibTrans" cxnId="{3BE7D195-C9C0-4EEF-9E01-29B62454AA71}">
      <dgm:prSet/>
      <dgm:spPr/>
      <dgm:t>
        <a:bodyPr/>
        <a:lstStyle/>
        <a:p>
          <a:endParaRPr lang="en-US"/>
        </a:p>
      </dgm:t>
    </dgm:pt>
    <dgm:pt modelId="{D0609A63-3D9C-4173-9410-B52DC0CE847D}" type="pres">
      <dgm:prSet presAssocID="{4BB230D4-09AC-41B9-AC06-27D8CFFDACC9}" presName="linear" presStyleCnt="0">
        <dgm:presLayoutVars>
          <dgm:animLvl val="lvl"/>
          <dgm:resizeHandles val="exact"/>
        </dgm:presLayoutVars>
      </dgm:prSet>
      <dgm:spPr/>
    </dgm:pt>
    <dgm:pt modelId="{43C98E7F-55D2-41BF-86A5-28E00EC8C720}" type="pres">
      <dgm:prSet presAssocID="{310A6293-D34E-4E90-B1C8-99547DECE3D0}" presName="parentText" presStyleLbl="node1" presStyleIdx="0" presStyleCnt="1">
        <dgm:presLayoutVars>
          <dgm:chMax val="0"/>
          <dgm:bulletEnabled val="1"/>
        </dgm:presLayoutVars>
      </dgm:prSet>
      <dgm:spPr/>
    </dgm:pt>
    <dgm:pt modelId="{88D653CD-E41E-46C4-AEDB-2F7A72AA35C5}" type="pres">
      <dgm:prSet presAssocID="{310A6293-D34E-4E90-B1C8-99547DECE3D0}" presName="childText" presStyleLbl="revTx" presStyleIdx="0" presStyleCnt="1">
        <dgm:presLayoutVars>
          <dgm:bulletEnabled val="1"/>
        </dgm:presLayoutVars>
      </dgm:prSet>
      <dgm:spPr/>
    </dgm:pt>
  </dgm:ptLst>
  <dgm:cxnLst>
    <dgm:cxn modelId="{07BF1106-DE1F-4311-AC0C-29F6C173FD6C}" type="presOf" srcId="{C5BAA17B-B4D9-4ED3-AB3F-AF801976F0D3}" destId="{88D653CD-E41E-46C4-AEDB-2F7A72AA35C5}" srcOrd="0" destOrd="5" presId="urn:microsoft.com/office/officeart/2005/8/layout/vList2"/>
    <dgm:cxn modelId="{98924E06-2968-41E9-9E17-5F7215CF8439}" type="presOf" srcId="{32EB7F2A-70A6-4238-8E15-4870C8BAA7A4}" destId="{88D653CD-E41E-46C4-AEDB-2F7A72AA35C5}" srcOrd="0" destOrd="4" presId="urn:microsoft.com/office/officeart/2005/8/layout/vList2"/>
    <dgm:cxn modelId="{E7F10C1A-3C8A-4583-81DD-02999FAF0E5F}" type="presOf" srcId="{54111834-19CA-4AD6-B7D5-2D02C43E96EC}" destId="{88D653CD-E41E-46C4-AEDB-2F7A72AA35C5}" srcOrd="0" destOrd="1" presId="urn:microsoft.com/office/officeart/2005/8/layout/vList2"/>
    <dgm:cxn modelId="{98B62237-684B-4963-86E9-A8422FC174F7}" type="presOf" srcId="{79456804-DAFB-40C5-B8E7-E2C2DB44E8B6}" destId="{88D653CD-E41E-46C4-AEDB-2F7A72AA35C5}" srcOrd="0" destOrd="2" presId="urn:microsoft.com/office/officeart/2005/8/layout/vList2"/>
    <dgm:cxn modelId="{7135095D-AA97-447C-A711-8D8077049B83}" type="presOf" srcId="{310A6293-D34E-4E90-B1C8-99547DECE3D0}" destId="{43C98E7F-55D2-41BF-86A5-28E00EC8C720}" srcOrd="0" destOrd="0" presId="urn:microsoft.com/office/officeart/2005/8/layout/vList2"/>
    <dgm:cxn modelId="{1F74895D-EFC7-4D63-B315-672F143EC1CE}" srcId="{310A6293-D34E-4E90-B1C8-99547DECE3D0}" destId="{98A47492-E95A-4F83-8448-EDD3902F978B}" srcOrd="3" destOrd="0" parTransId="{6D3D2255-5C62-47ED-BD85-3BFA4123CD25}" sibTransId="{5EF2EB29-33E0-45CF-8107-D71012116B5D}"/>
    <dgm:cxn modelId="{98C9CA48-4228-461F-B034-2A752D782B90}" srcId="{310A6293-D34E-4E90-B1C8-99547DECE3D0}" destId="{CB58D001-9844-4BFA-8B28-442BD8999D52}" srcOrd="0" destOrd="0" parTransId="{80E78A85-FC57-4C9D-96A7-6E89D82C83F2}" sibTransId="{85A5F434-995B-48EA-9050-866AEFB091D0}"/>
    <dgm:cxn modelId="{59AC496D-6EF0-444E-A7E5-DA8F7E468F97}" srcId="{310A6293-D34E-4E90-B1C8-99547DECE3D0}" destId="{79456804-DAFB-40C5-B8E7-E2C2DB44E8B6}" srcOrd="2" destOrd="0" parTransId="{16688864-3ADB-40CA-9365-7D0CE3AD0956}" sibTransId="{3DA1CC3B-6FF2-4E19-8BF2-D5D1BC414865}"/>
    <dgm:cxn modelId="{942A1C76-7171-4720-BF31-DDD1B60FFE0D}" srcId="{310A6293-D34E-4E90-B1C8-99547DECE3D0}" destId="{54111834-19CA-4AD6-B7D5-2D02C43E96EC}" srcOrd="1" destOrd="0" parTransId="{F05052A0-6DE6-4259-9CB9-3AA42374C3F8}" sibTransId="{A5006E72-676B-4ACF-A9CE-D513DAEA7F41}"/>
    <dgm:cxn modelId="{57FEFB8D-1BC3-41DD-ADD2-DF8DD4BFF888}" srcId="{4BB230D4-09AC-41B9-AC06-27D8CFFDACC9}" destId="{310A6293-D34E-4E90-B1C8-99547DECE3D0}" srcOrd="0" destOrd="0" parTransId="{7A022BD0-7849-4830-95E5-A9E05E2A2012}" sibTransId="{E88EC423-2E98-421D-808B-E92CF504CE29}"/>
    <dgm:cxn modelId="{3BE7D195-C9C0-4EEF-9E01-29B62454AA71}" srcId="{310A6293-D34E-4E90-B1C8-99547DECE3D0}" destId="{C5BAA17B-B4D9-4ED3-AB3F-AF801976F0D3}" srcOrd="5" destOrd="0" parTransId="{645798B6-3B42-4BBD-BDA0-47BA08BB3E0C}" sibTransId="{52C742E2-E4BB-498F-A5E8-E81372AE62F1}"/>
    <dgm:cxn modelId="{FB124AB2-A483-4A02-96B9-8A31D4B64D2C}" srcId="{310A6293-D34E-4E90-B1C8-99547DECE3D0}" destId="{32EB7F2A-70A6-4238-8E15-4870C8BAA7A4}" srcOrd="4" destOrd="0" parTransId="{402BD5CF-7948-4491-9173-9005F1233FA1}" sibTransId="{456D803F-088F-4D46-AB0E-32C8371B1C9A}"/>
    <dgm:cxn modelId="{CBD8DEB3-37F6-41D2-B722-031AF8299F17}" type="presOf" srcId="{98A47492-E95A-4F83-8448-EDD3902F978B}" destId="{88D653CD-E41E-46C4-AEDB-2F7A72AA35C5}" srcOrd="0" destOrd="3" presId="urn:microsoft.com/office/officeart/2005/8/layout/vList2"/>
    <dgm:cxn modelId="{CC4292DB-8F90-4511-AC63-0B1362957821}" type="presOf" srcId="{CB58D001-9844-4BFA-8B28-442BD8999D52}" destId="{88D653CD-E41E-46C4-AEDB-2F7A72AA35C5}" srcOrd="0" destOrd="0" presId="urn:microsoft.com/office/officeart/2005/8/layout/vList2"/>
    <dgm:cxn modelId="{3342DCDD-EC4A-4E7E-9904-235D4C92F7DC}" type="presOf" srcId="{4BB230D4-09AC-41B9-AC06-27D8CFFDACC9}" destId="{D0609A63-3D9C-4173-9410-B52DC0CE847D}" srcOrd="0" destOrd="0" presId="urn:microsoft.com/office/officeart/2005/8/layout/vList2"/>
    <dgm:cxn modelId="{DF9CC152-145B-40BC-AF7F-691B081DE43B}" type="presParOf" srcId="{D0609A63-3D9C-4173-9410-B52DC0CE847D}" destId="{43C98E7F-55D2-41BF-86A5-28E00EC8C720}" srcOrd="0" destOrd="0" presId="urn:microsoft.com/office/officeart/2005/8/layout/vList2"/>
    <dgm:cxn modelId="{99F018BC-C799-4ACA-8CEC-1BA841FA6E2A}" type="presParOf" srcId="{D0609A63-3D9C-4173-9410-B52DC0CE847D}" destId="{88D653CD-E41E-46C4-AEDB-2F7A72AA35C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AF3409-06B9-4729-9DF0-8EACD71D275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D36849D-6D8E-47D4-80A7-1C3DDE4933E6}">
      <dgm:prSet/>
      <dgm:spPr/>
      <dgm:t>
        <a:bodyPr/>
        <a:lstStyle/>
        <a:p>
          <a:pPr>
            <a:defRPr cap="all"/>
          </a:pPr>
          <a:r>
            <a:rPr lang="en-GB" dirty="0"/>
            <a:t>The current challenges that fishbone analysis illustrates include the environment, methods, longer waiting times, equipment, and personnel.</a:t>
          </a:r>
          <a:endParaRPr lang="en-US" dirty="0"/>
        </a:p>
      </dgm:t>
    </dgm:pt>
    <dgm:pt modelId="{C35B1E28-7B6E-4D47-99FB-B6A06510B852}" type="parTrans" cxnId="{004734D2-3179-440B-B350-01BB069BA5CC}">
      <dgm:prSet/>
      <dgm:spPr/>
      <dgm:t>
        <a:bodyPr/>
        <a:lstStyle/>
        <a:p>
          <a:endParaRPr lang="en-US"/>
        </a:p>
      </dgm:t>
    </dgm:pt>
    <dgm:pt modelId="{E51A9117-149B-4FB3-9AC7-5DB96070CCE1}" type="sibTrans" cxnId="{004734D2-3179-440B-B350-01BB069BA5CC}">
      <dgm:prSet/>
      <dgm:spPr/>
      <dgm:t>
        <a:bodyPr/>
        <a:lstStyle/>
        <a:p>
          <a:endParaRPr lang="en-US"/>
        </a:p>
      </dgm:t>
    </dgm:pt>
    <dgm:pt modelId="{D04630DE-86CE-449B-8A2C-C022B4C3F7C1}">
      <dgm:prSet/>
      <dgm:spPr/>
      <dgm:t>
        <a:bodyPr/>
        <a:lstStyle/>
        <a:p>
          <a:pPr>
            <a:defRPr cap="all"/>
          </a:pPr>
          <a:r>
            <a:rPr lang="en-GB" dirty="0">
              <a:latin typeface="Gill Sans Nova"/>
            </a:rPr>
            <a:t>The</a:t>
          </a:r>
          <a:r>
            <a:rPr lang="en-GB" dirty="0"/>
            <a:t> NHS experienced a shortage. Supporting workers, paying them well, allowing them flexible hours, and employing and training staff all have the potential to help with the shortage issue.</a:t>
          </a:r>
          <a:endParaRPr lang="en-US" dirty="0"/>
        </a:p>
      </dgm:t>
    </dgm:pt>
    <dgm:pt modelId="{7B29F92F-16BF-4A53-A2C2-0F686BAE0383}" type="parTrans" cxnId="{2BE8CE5C-17F9-4BCC-96D4-3B6D1A5EA83A}">
      <dgm:prSet/>
      <dgm:spPr/>
      <dgm:t>
        <a:bodyPr/>
        <a:lstStyle/>
        <a:p>
          <a:endParaRPr lang="en-US"/>
        </a:p>
      </dgm:t>
    </dgm:pt>
    <dgm:pt modelId="{818C4A21-0FF8-4081-9053-81E55DA56BDD}" type="sibTrans" cxnId="{2BE8CE5C-17F9-4BCC-96D4-3B6D1A5EA83A}">
      <dgm:prSet/>
      <dgm:spPr/>
      <dgm:t>
        <a:bodyPr/>
        <a:lstStyle/>
        <a:p>
          <a:endParaRPr lang="en-US"/>
        </a:p>
      </dgm:t>
    </dgm:pt>
    <dgm:pt modelId="{79CABFB9-1BAE-4796-88BC-6346A7A1A0B4}" type="pres">
      <dgm:prSet presAssocID="{BEAF3409-06B9-4729-9DF0-8EACD71D2750}" presName="root" presStyleCnt="0">
        <dgm:presLayoutVars>
          <dgm:dir/>
          <dgm:resizeHandles val="exact"/>
        </dgm:presLayoutVars>
      </dgm:prSet>
      <dgm:spPr/>
    </dgm:pt>
    <dgm:pt modelId="{11054CE7-D9C2-4923-8EE7-86C80682BF4A}" type="pres">
      <dgm:prSet presAssocID="{9D36849D-6D8E-47D4-80A7-1C3DDE4933E6}" presName="compNode" presStyleCnt="0"/>
      <dgm:spPr/>
    </dgm:pt>
    <dgm:pt modelId="{91E581D5-6543-4A44-8E46-2F14019FD398}" type="pres">
      <dgm:prSet presAssocID="{9D36849D-6D8E-47D4-80A7-1C3DDE4933E6}" presName="iconBgRect" presStyleLbl="bgShp" presStyleIdx="0" presStyleCnt="2"/>
      <dgm:spPr/>
    </dgm:pt>
    <dgm:pt modelId="{8A326C5C-9D3A-406E-AF7D-EDBEDFC0879B}" type="pres">
      <dgm:prSet presAssocID="{9D36849D-6D8E-47D4-80A7-1C3DDE4933E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rglass Finished"/>
        </a:ext>
      </dgm:extLst>
    </dgm:pt>
    <dgm:pt modelId="{31B4F8A3-DFD1-47EF-9537-DF48D7E6DF45}" type="pres">
      <dgm:prSet presAssocID="{9D36849D-6D8E-47D4-80A7-1C3DDE4933E6}" presName="spaceRect" presStyleCnt="0"/>
      <dgm:spPr/>
    </dgm:pt>
    <dgm:pt modelId="{09C3AFE5-DB89-4A91-B45A-CDFE66EBAD67}" type="pres">
      <dgm:prSet presAssocID="{9D36849D-6D8E-47D4-80A7-1C3DDE4933E6}" presName="textRect" presStyleLbl="revTx" presStyleIdx="0" presStyleCnt="2">
        <dgm:presLayoutVars>
          <dgm:chMax val="1"/>
          <dgm:chPref val="1"/>
        </dgm:presLayoutVars>
      </dgm:prSet>
      <dgm:spPr/>
    </dgm:pt>
    <dgm:pt modelId="{D4AFC155-519E-4B77-B2AB-B7E6F7EDE389}" type="pres">
      <dgm:prSet presAssocID="{E51A9117-149B-4FB3-9AC7-5DB96070CCE1}" presName="sibTrans" presStyleCnt="0"/>
      <dgm:spPr/>
    </dgm:pt>
    <dgm:pt modelId="{B3BDFC44-D0BC-4AE3-ACC9-98AB542F80E0}" type="pres">
      <dgm:prSet presAssocID="{D04630DE-86CE-449B-8A2C-C022B4C3F7C1}" presName="compNode" presStyleCnt="0"/>
      <dgm:spPr/>
    </dgm:pt>
    <dgm:pt modelId="{7D558E3E-1093-48EE-BDB6-330E31F8C3D6}" type="pres">
      <dgm:prSet presAssocID="{D04630DE-86CE-449B-8A2C-C022B4C3F7C1}" presName="iconBgRect" presStyleLbl="bgShp" presStyleIdx="1" presStyleCnt="2"/>
      <dgm:spPr/>
    </dgm:pt>
    <dgm:pt modelId="{821E976C-8C68-4411-82C8-CA7682B7F363}" type="pres">
      <dgm:prSet presAssocID="{D04630DE-86CE-449B-8A2C-C022B4C3F7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C654752-73D3-4711-A800-28B67317AB00}" type="pres">
      <dgm:prSet presAssocID="{D04630DE-86CE-449B-8A2C-C022B4C3F7C1}" presName="spaceRect" presStyleCnt="0"/>
      <dgm:spPr/>
    </dgm:pt>
    <dgm:pt modelId="{9E68D6A0-45BB-4B70-98F9-E50345F4E6E5}" type="pres">
      <dgm:prSet presAssocID="{D04630DE-86CE-449B-8A2C-C022B4C3F7C1}" presName="textRect" presStyleLbl="revTx" presStyleIdx="1" presStyleCnt="2">
        <dgm:presLayoutVars>
          <dgm:chMax val="1"/>
          <dgm:chPref val="1"/>
        </dgm:presLayoutVars>
      </dgm:prSet>
      <dgm:spPr/>
    </dgm:pt>
  </dgm:ptLst>
  <dgm:cxnLst>
    <dgm:cxn modelId="{E6E5393C-DE52-4F5F-9687-4135FE1E2D6E}" type="presOf" srcId="{9D36849D-6D8E-47D4-80A7-1C3DDE4933E6}" destId="{09C3AFE5-DB89-4A91-B45A-CDFE66EBAD67}" srcOrd="0" destOrd="0" presId="urn:microsoft.com/office/officeart/2018/5/layout/IconCircleLabelList"/>
    <dgm:cxn modelId="{2BE8CE5C-17F9-4BCC-96D4-3B6D1A5EA83A}" srcId="{BEAF3409-06B9-4729-9DF0-8EACD71D2750}" destId="{D04630DE-86CE-449B-8A2C-C022B4C3F7C1}" srcOrd="1" destOrd="0" parTransId="{7B29F92F-16BF-4A53-A2C2-0F686BAE0383}" sibTransId="{818C4A21-0FF8-4081-9053-81E55DA56BDD}"/>
    <dgm:cxn modelId="{EFE93E6B-A501-4F69-9F4C-AF30E95A6E1C}" type="presOf" srcId="{D04630DE-86CE-449B-8A2C-C022B4C3F7C1}" destId="{9E68D6A0-45BB-4B70-98F9-E50345F4E6E5}" srcOrd="0" destOrd="0" presId="urn:microsoft.com/office/officeart/2018/5/layout/IconCircleLabelList"/>
    <dgm:cxn modelId="{29B848AE-35D6-4B41-BADA-0298246AB361}" type="presOf" srcId="{BEAF3409-06B9-4729-9DF0-8EACD71D2750}" destId="{79CABFB9-1BAE-4796-88BC-6346A7A1A0B4}" srcOrd="0" destOrd="0" presId="urn:microsoft.com/office/officeart/2018/5/layout/IconCircleLabelList"/>
    <dgm:cxn modelId="{004734D2-3179-440B-B350-01BB069BA5CC}" srcId="{BEAF3409-06B9-4729-9DF0-8EACD71D2750}" destId="{9D36849D-6D8E-47D4-80A7-1C3DDE4933E6}" srcOrd="0" destOrd="0" parTransId="{C35B1E28-7B6E-4D47-99FB-B6A06510B852}" sibTransId="{E51A9117-149B-4FB3-9AC7-5DB96070CCE1}"/>
    <dgm:cxn modelId="{A5F4C668-890C-4B99-A24E-E4864FAB4FAA}" type="presParOf" srcId="{79CABFB9-1BAE-4796-88BC-6346A7A1A0B4}" destId="{11054CE7-D9C2-4923-8EE7-86C80682BF4A}" srcOrd="0" destOrd="0" presId="urn:microsoft.com/office/officeart/2018/5/layout/IconCircleLabelList"/>
    <dgm:cxn modelId="{ABDCBF1A-8976-400F-A189-F7049BD5C5BF}" type="presParOf" srcId="{11054CE7-D9C2-4923-8EE7-86C80682BF4A}" destId="{91E581D5-6543-4A44-8E46-2F14019FD398}" srcOrd="0" destOrd="0" presId="urn:microsoft.com/office/officeart/2018/5/layout/IconCircleLabelList"/>
    <dgm:cxn modelId="{B028B0FA-72D4-474B-9098-D418C0756579}" type="presParOf" srcId="{11054CE7-D9C2-4923-8EE7-86C80682BF4A}" destId="{8A326C5C-9D3A-406E-AF7D-EDBEDFC0879B}" srcOrd="1" destOrd="0" presId="urn:microsoft.com/office/officeart/2018/5/layout/IconCircleLabelList"/>
    <dgm:cxn modelId="{98957C25-EE3D-4145-93DE-1081901EF6B5}" type="presParOf" srcId="{11054CE7-D9C2-4923-8EE7-86C80682BF4A}" destId="{31B4F8A3-DFD1-47EF-9537-DF48D7E6DF45}" srcOrd="2" destOrd="0" presId="urn:microsoft.com/office/officeart/2018/5/layout/IconCircleLabelList"/>
    <dgm:cxn modelId="{213768EC-D2EC-43B2-ABB9-01ACEE08A8C0}" type="presParOf" srcId="{11054CE7-D9C2-4923-8EE7-86C80682BF4A}" destId="{09C3AFE5-DB89-4A91-B45A-CDFE66EBAD67}" srcOrd="3" destOrd="0" presId="urn:microsoft.com/office/officeart/2018/5/layout/IconCircleLabelList"/>
    <dgm:cxn modelId="{A88B30BD-1375-484A-933D-BD5135B3F166}" type="presParOf" srcId="{79CABFB9-1BAE-4796-88BC-6346A7A1A0B4}" destId="{D4AFC155-519E-4B77-B2AB-B7E6F7EDE389}" srcOrd="1" destOrd="0" presId="urn:microsoft.com/office/officeart/2018/5/layout/IconCircleLabelList"/>
    <dgm:cxn modelId="{942B83E4-A499-4FA1-8B5C-B23A7C35DBA6}" type="presParOf" srcId="{79CABFB9-1BAE-4796-88BC-6346A7A1A0B4}" destId="{B3BDFC44-D0BC-4AE3-ACC9-98AB542F80E0}" srcOrd="2" destOrd="0" presId="urn:microsoft.com/office/officeart/2018/5/layout/IconCircleLabelList"/>
    <dgm:cxn modelId="{586D8B82-DD2E-41FF-962F-0C726FC03734}" type="presParOf" srcId="{B3BDFC44-D0BC-4AE3-ACC9-98AB542F80E0}" destId="{7D558E3E-1093-48EE-BDB6-330E31F8C3D6}" srcOrd="0" destOrd="0" presId="urn:microsoft.com/office/officeart/2018/5/layout/IconCircleLabelList"/>
    <dgm:cxn modelId="{C66F5025-A149-4E78-9561-58758B256B3F}" type="presParOf" srcId="{B3BDFC44-D0BC-4AE3-ACC9-98AB542F80E0}" destId="{821E976C-8C68-4411-82C8-CA7682B7F363}" srcOrd="1" destOrd="0" presId="urn:microsoft.com/office/officeart/2018/5/layout/IconCircleLabelList"/>
    <dgm:cxn modelId="{4D6DFD94-1D6D-4F7F-ACFD-F956FD5743F0}" type="presParOf" srcId="{B3BDFC44-D0BC-4AE3-ACC9-98AB542F80E0}" destId="{3C654752-73D3-4711-A800-28B67317AB00}" srcOrd="2" destOrd="0" presId="urn:microsoft.com/office/officeart/2018/5/layout/IconCircleLabelList"/>
    <dgm:cxn modelId="{705AD8A7-F846-4FBB-A12E-7F6B5D6B2454}" type="presParOf" srcId="{B3BDFC44-D0BC-4AE3-ACC9-98AB542F80E0}" destId="{9E68D6A0-45BB-4B70-98F9-E50345F4E6E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98E7F-55D2-41BF-86A5-28E00EC8C720}">
      <dsp:nvSpPr>
        <dsp:cNvPr id="0" name=""/>
        <dsp:cNvSpPr/>
      </dsp:nvSpPr>
      <dsp:spPr>
        <a:xfrm>
          <a:off x="0" y="362632"/>
          <a:ext cx="4640729" cy="452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This factors increase certain parts of the issue:</a:t>
          </a:r>
        </a:p>
      </dsp:txBody>
      <dsp:txXfrm>
        <a:off x="22103" y="384735"/>
        <a:ext cx="4596523" cy="408584"/>
      </dsp:txXfrm>
    </dsp:sp>
    <dsp:sp modelId="{88D653CD-E41E-46C4-AEDB-2F7A72AA35C5}">
      <dsp:nvSpPr>
        <dsp:cNvPr id="0" name=""/>
        <dsp:cNvSpPr/>
      </dsp:nvSpPr>
      <dsp:spPr>
        <a:xfrm>
          <a:off x="0" y="815422"/>
          <a:ext cx="4640729" cy="424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4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Political - The National Health Service (NHS) has long approached political attention; especially the pandemic response, NHS performance is a crucial determinant of the public's opinion of the government. Political considerations at the national and regional levels were made when developing the framework.</a:t>
          </a:r>
        </a:p>
        <a:p>
          <a:pPr marL="114300" lvl="1" indent="-114300" algn="l" defTabSz="622300">
            <a:lnSpc>
              <a:spcPct val="90000"/>
            </a:lnSpc>
            <a:spcBef>
              <a:spcPct val="0"/>
            </a:spcBef>
            <a:spcAft>
              <a:spcPct val="20000"/>
            </a:spcAft>
            <a:buChar char="•"/>
          </a:pPr>
          <a:r>
            <a:rPr lang="en-US" sz="1400" kern="1200" dirty="0"/>
            <a:t>Economic - Low productivity and pay rate are the result of issues.</a:t>
          </a:r>
        </a:p>
        <a:p>
          <a:pPr marL="114300" lvl="1" indent="-114300" algn="l" defTabSz="622300" rtl="0">
            <a:lnSpc>
              <a:spcPct val="90000"/>
            </a:lnSpc>
            <a:spcBef>
              <a:spcPct val="0"/>
            </a:spcBef>
            <a:spcAft>
              <a:spcPct val="20000"/>
            </a:spcAft>
            <a:buChar char="•"/>
          </a:pPr>
          <a:r>
            <a:rPr lang="en-US" sz="1400" kern="1200" dirty="0"/>
            <a:t>Social </a:t>
          </a:r>
          <a:r>
            <a:rPr lang="en-US" sz="1400" kern="1200" dirty="0">
              <a:latin typeface="Gill Sans Nova"/>
            </a:rPr>
            <a:t>– Familial absence</a:t>
          </a:r>
          <a:r>
            <a:rPr lang="en-US" sz="1400" kern="1200" dirty="0"/>
            <a:t> to provide support or translate for patients, given the population's ethnic diversity, can intensify possible issues with the cultural and linguistic barriers that are typically present in our local populations.</a:t>
          </a:r>
        </a:p>
        <a:p>
          <a:pPr marL="114300" lvl="1" indent="-114300" algn="l" defTabSz="622300">
            <a:lnSpc>
              <a:spcPct val="90000"/>
            </a:lnSpc>
            <a:spcBef>
              <a:spcPct val="0"/>
            </a:spcBef>
            <a:spcAft>
              <a:spcPct val="20000"/>
            </a:spcAft>
            <a:buChar char="•"/>
          </a:pPr>
          <a:r>
            <a:rPr lang="en-US" sz="1400" kern="1200" dirty="0"/>
            <a:t>Technological - Its usage was limited by difficulties with training for learning systems. Low skilled personnel.</a:t>
          </a:r>
        </a:p>
        <a:p>
          <a:pPr marL="114300" lvl="1" indent="-114300" algn="l" defTabSz="622300">
            <a:lnSpc>
              <a:spcPct val="90000"/>
            </a:lnSpc>
            <a:spcBef>
              <a:spcPct val="0"/>
            </a:spcBef>
            <a:spcAft>
              <a:spcPct val="20000"/>
            </a:spcAft>
            <a:buChar char="•"/>
          </a:pPr>
          <a:r>
            <a:rPr lang="en-US" sz="1400" kern="1200" dirty="0"/>
            <a:t>Legal - Modifications to the job requirements, working on the same wage, working more hours..</a:t>
          </a:r>
        </a:p>
        <a:p>
          <a:pPr marL="114300" lvl="1" indent="-114300" algn="l" defTabSz="622300">
            <a:lnSpc>
              <a:spcPct val="90000"/>
            </a:lnSpc>
            <a:spcBef>
              <a:spcPct val="0"/>
            </a:spcBef>
            <a:spcAft>
              <a:spcPct val="20000"/>
            </a:spcAft>
            <a:buChar char="•"/>
          </a:pPr>
          <a:r>
            <a:rPr lang="en-US" sz="1400" kern="1200" dirty="0"/>
            <a:t>Environmental - Logistics, transportation, and storage security for medications were determined to be top priorities. </a:t>
          </a:r>
        </a:p>
      </dsp:txBody>
      <dsp:txXfrm>
        <a:off x="0" y="815422"/>
        <a:ext cx="4640729" cy="4247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581D5-6543-4A44-8E46-2F14019FD398}">
      <dsp:nvSpPr>
        <dsp:cNvPr id="0" name=""/>
        <dsp:cNvSpPr/>
      </dsp:nvSpPr>
      <dsp:spPr>
        <a:xfrm>
          <a:off x="2157856" y="7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26C5C-9D3A-406E-AF7D-EDBEDFC0879B}">
      <dsp:nvSpPr>
        <dsp:cNvPr id="0" name=""/>
        <dsp:cNvSpPr/>
      </dsp:nvSpPr>
      <dsp:spPr>
        <a:xfrm>
          <a:off x="2625856" y="46871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C3AFE5-DB89-4A91-B45A-CDFE66EBAD67}">
      <dsp:nvSpPr>
        <dsp:cNvPr id="0" name=""/>
        <dsp:cNvSpPr/>
      </dsp:nvSpPr>
      <dsp:spPr>
        <a:xfrm>
          <a:off x="1455856" y="2880719"/>
          <a:ext cx="36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The current challenges that fishbone analysis illustrates include the environment, methods, longer waiting times, equipment, and personnel.</a:t>
          </a:r>
          <a:endParaRPr lang="en-US" sz="1100" kern="1200" dirty="0"/>
        </a:p>
      </dsp:txBody>
      <dsp:txXfrm>
        <a:off x="1455856" y="2880719"/>
        <a:ext cx="3600000" cy="832500"/>
      </dsp:txXfrm>
    </dsp:sp>
    <dsp:sp modelId="{7D558E3E-1093-48EE-BDB6-330E31F8C3D6}">
      <dsp:nvSpPr>
        <dsp:cNvPr id="0" name=""/>
        <dsp:cNvSpPr/>
      </dsp:nvSpPr>
      <dsp:spPr>
        <a:xfrm>
          <a:off x="6387857" y="71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1E976C-8C68-4411-82C8-CA7682B7F363}">
      <dsp:nvSpPr>
        <dsp:cNvPr id="0" name=""/>
        <dsp:cNvSpPr/>
      </dsp:nvSpPr>
      <dsp:spPr>
        <a:xfrm>
          <a:off x="6855857" y="46871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8D6A0-45BB-4B70-98F9-E50345F4E6E5}">
      <dsp:nvSpPr>
        <dsp:cNvPr id="0" name=""/>
        <dsp:cNvSpPr/>
      </dsp:nvSpPr>
      <dsp:spPr>
        <a:xfrm>
          <a:off x="5685857" y="2880719"/>
          <a:ext cx="36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latin typeface="Gill Sans Nova"/>
            </a:rPr>
            <a:t>The</a:t>
          </a:r>
          <a:r>
            <a:rPr lang="en-GB" sz="1100" kern="1200" dirty="0"/>
            <a:t> NHS experienced a shortage. Supporting workers, paying them well, allowing them flexible hours, and employing and training staff all have the potential to help with the shortage issue.</a:t>
          </a:r>
          <a:endParaRPr lang="en-US" sz="1100" kern="1200" dirty="0"/>
        </a:p>
      </dsp:txBody>
      <dsp:txXfrm>
        <a:off x="5685857" y="2880719"/>
        <a:ext cx="3600000" cy="832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82165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9539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27129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59896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30628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72074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2321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00524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68447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42929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7/14/2022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77686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7/14/2022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146079133"/>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Picture 3" descr="Dog carrying a stick">
            <a:extLst>
              <a:ext uri="{FF2B5EF4-FFF2-40B4-BE49-F238E27FC236}">
                <a16:creationId xmlns:a16="http://schemas.microsoft.com/office/drawing/2014/main" id="{E285CC8B-4291-6281-F375-0730A72D2CC9}"/>
              </a:ext>
            </a:extLst>
          </p:cNvPr>
          <p:cNvPicPr>
            <a:picLocks noChangeAspect="1"/>
          </p:cNvPicPr>
          <p:nvPr/>
        </p:nvPicPr>
        <p:blipFill rotWithShape="1">
          <a:blip r:embed="rId2">
            <a:alphaModFix amt="60000"/>
          </a:blip>
          <a:srcRect t="7004" r="-1" b="8705"/>
          <a:stretch/>
        </p:blipFill>
        <p:spPr>
          <a:xfrm>
            <a:off x="20" y="10"/>
            <a:ext cx="12188921" cy="6857990"/>
          </a:xfrm>
          <a:prstGeom prst="rect">
            <a:avLst/>
          </a:prstGeom>
        </p:spPr>
      </p:pic>
      <p:sp>
        <p:nvSpPr>
          <p:cNvPr id="2" name="Title 1"/>
          <p:cNvSpPr>
            <a:spLocks noGrp="1"/>
          </p:cNvSpPr>
          <p:nvPr>
            <p:ph type="ctrTitle"/>
          </p:nvPr>
        </p:nvSpPr>
        <p:spPr>
          <a:xfrm>
            <a:off x="-524612" y="156337"/>
            <a:ext cx="5859787" cy="2742980"/>
          </a:xfrm>
        </p:spPr>
        <p:txBody>
          <a:bodyPr>
            <a:normAutofit/>
          </a:bodyPr>
          <a:lstStyle/>
          <a:p>
            <a:pPr algn="ctr"/>
            <a:r>
              <a:rPr lang="en-GB" sz="1400" dirty="0">
                <a:solidFill>
                  <a:srgbClr val="FFFFFF"/>
                </a:solidFill>
                <a:latin typeface="Arial"/>
                <a:cs typeface="Arial"/>
              </a:rPr>
              <a:t> Student name : Raluca Maria Ionita   </a:t>
            </a:r>
            <a:br>
              <a:rPr lang="en-GB" sz="1400" dirty="0">
                <a:latin typeface="Arial"/>
                <a:cs typeface="Arial"/>
              </a:rPr>
            </a:br>
            <a:r>
              <a:rPr lang="en-GB" sz="1400" dirty="0">
                <a:solidFill>
                  <a:srgbClr val="FFFFFF"/>
                </a:solidFill>
                <a:latin typeface="Arial"/>
                <a:cs typeface="Arial"/>
              </a:rPr>
              <a:t> Student ID number : 2120292            </a:t>
            </a:r>
            <a:br>
              <a:rPr lang="en-GB" sz="1400" dirty="0">
                <a:latin typeface="Arial"/>
                <a:cs typeface="Arial"/>
              </a:rPr>
            </a:br>
            <a:r>
              <a:rPr lang="en-GB" sz="1400" dirty="0">
                <a:solidFill>
                  <a:srgbClr val="FFFFFF"/>
                </a:solidFill>
                <a:latin typeface="Arial"/>
                <a:cs typeface="Arial"/>
              </a:rPr>
              <a:t>                          Programme: </a:t>
            </a:r>
            <a:r>
              <a:rPr lang="en-GB" sz="1400" dirty="0" err="1">
                <a:solidFill>
                  <a:srgbClr val="FFFFFF"/>
                </a:solidFill>
                <a:latin typeface="Arial"/>
                <a:cs typeface="Arial"/>
              </a:rPr>
              <a:t>Certificare</a:t>
            </a:r>
            <a:r>
              <a:rPr lang="en-GB" sz="1400" dirty="0">
                <a:solidFill>
                  <a:srgbClr val="FFFFFF"/>
                </a:solidFill>
                <a:latin typeface="Arial"/>
                <a:cs typeface="Arial"/>
              </a:rPr>
              <a:t> of Higher Education in Skills for the     Workplace </a:t>
            </a:r>
            <a:br>
              <a:rPr lang="en-GB" sz="1400" dirty="0">
                <a:latin typeface="Arial"/>
                <a:cs typeface="Arial"/>
              </a:rPr>
            </a:br>
            <a:r>
              <a:rPr lang="en-GB" sz="1400" dirty="0">
                <a:solidFill>
                  <a:srgbClr val="FFFFFF"/>
                </a:solidFill>
                <a:latin typeface="Arial"/>
                <a:cs typeface="Arial"/>
              </a:rPr>
              <a:t>                Module: Problem Solving and Decision Making</a:t>
            </a:r>
            <a:br>
              <a:rPr lang="en-GB" sz="1400" dirty="0">
                <a:latin typeface="Arial"/>
                <a:cs typeface="Arial"/>
              </a:rPr>
            </a:br>
            <a:r>
              <a:rPr lang="en-GB" sz="1400" dirty="0">
                <a:solidFill>
                  <a:srgbClr val="FFFFFF"/>
                </a:solidFill>
                <a:latin typeface="Arial"/>
                <a:cs typeface="Arial"/>
              </a:rPr>
              <a:t>Module code: BMSW 4004               </a:t>
            </a:r>
            <a:br>
              <a:rPr lang="en-GB" sz="1400" dirty="0">
                <a:latin typeface="Arial"/>
                <a:cs typeface="Arial"/>
              </a:rPr>
            </a:br>
            <a:r>
              <a:rPr lang="en-GB" sz="1400" dirty="0">
                <a:solidFill>
                  <a:srgbClr val="FFFFFF"/>
                </a:solidFill>
                <a:latin typeface="Arial"/>
                <a:cs typeface="Arial"/>
              </a:rPr>
              <a:t>Module coordinator: Chijioke Uba     </a:t>
            </a:r>
            <a:br>
              <a:rPr lang="en-GB" sz="1400" dirty="0">
                <a:latin typeface="Arial"/>
                <a:cs typeface="Arial"/>
              </a:rPr>
            </a:br>
            <a:r>
              <a:rPr lang="en-GB" sz="1400" dirty="0">
                <a:latin typeface="Arial"/>
                <a:cs typeface="Arial"/>
              </a:rPr>
              <a:t>                           Assignment title: Problem Solving and Decision Making</a:t>
            </a:r>
          </a:p>
        </p:txBody>
      </p:sp>
      <p:grpSp>
        <p:nvGrpSpPr>
          <p:cNvPr id="36" name="Group 23">
            <a:extLst>
              <a:ext uri="{FF2B5EF4-FFF2-40B4-BE49-F238E27FC236}">
                <a16:creationId xmlns:a16="http://schemas.microsoft.com/office/drawing/2014/main" id="{3A87D413-7BAA-462C-B2E4-D3E7F1B849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25" name="Oval 24">
              <a:extLst>
                <a:ext uri="{FF2B5EF4-FFF2-40B4-BE49-F238E27FC236}">
                  <a16:creationId xmlns:a16="http://schemas.microsoft.com/office/drawing/2014/main" id="{7C2E2750-B9DE-455A-B750-2FAFF87D8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Graphic 9">
              <a:extLst>
                <a:ext uri="{FF2B5EF4-FFF2-40B4-BE49-F238E27FC236}">
                  <a16:creationId xmlns:a16="http://schemas.microsoft.com/office/drawing/2014/main" id="{A77A1618-AFD3-49E5-A4AC-89FA51FA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7" name="Freeform: Shape 26">
              <a:extLst>
                <a:ext uri="{FF2B5EF4-FFF2-40B4-BE49-F238E27FC236}">
                  <a16:creationId xmlns:a16="http://schemas.microsoft.com/office/drawing/2014/main" id="{DA76DC57-ED9C-40FB-A897-CDD7D6222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8" name="Freeform: Shape 27">
              <a:extLst>
                <a:ext uri="{FF2B5EF4-FFF2-40B4-BE49-F238E27FC236}">
                  <a16:creationId xmlns:a16="http://schemas.microsoft.com/office/drawing/2014/main" id="{6BB714E6-B071-4696-ACD5-A9A96F929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9" name="Graphic 9">
              <a:extLst>
                <a:ext uri="{FF2B5EF4-FFF2-40B4-BE49-F238E27FC236}">
                  <a16:creationId xmlns:a16="http://schemas.microsoft.com/office/drawing/2014/main" id="{A303CB3D-0086-4A58-BDAE-F18B143EE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30" name="Graphic 9">
              <a:extLst>
                <a:ext uri="{FF2B5EF4-FFF2-40B4-BE49-F238E27FC236}">
                  <a16:creationId xmlns:a16="http://schemas.microsoft.com/office/drawing/2014/main" id="{8AB02D57-74BD-4B38-94E0-EF2F291E0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5" name="TextBox 4">
            <a:extLst>
              <a:ext uri="{FF2B5EF4-FFF2-40B4-BE49-F238E27FC236}">
                <a16:creationId xmlns:a16="http://schemas.microsoft.com/office/drawing/2014/main" id="{8689704E-2532-ECA6-6E9B-8E0F918D9A08}"/>
              </a:ext>
            </a:extLst>
          </p:cNvPr>
          <p:cNvSpPr txBox="1"/>
          <p:nvPr/>
        </p:nvSpPr>
        <p:spPr>
          <a:xfrm>
            <a:off x="254620" y="78059"/>
            <a:ext cx="450880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University of Wales Trinity Saint David Birmingham</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4" name="Oval 13">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6"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7" name="Oval 16">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8" name="Freeform: Shape 17">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1DA3C3-4A81-A07D-0695-3D016477909D}"/>
              </a:ext>
            </a:extLst>
          </p:cNvPr>
          <p:cNvSpPr>
            <a:spLocks noGrp="1"/>
          </p:cNvSpPr>
          <p:nvPr>
            <p:ph type="title"/>
          </p:nvPr>
        </p:nvSpPr>
        <p:spPr>
          <a:xfrm>
            <a:off x="457200" y="668049"/>
            <a:ext cx="5895581" cy="1325563"/>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8C5F6FA7-4859-CE65-2FDD-56FB7E055B7B}"/>
              </a:ext>
            </a:extLst>
          </p:cNvPr>
          <p:cNvSpPr>
            <a:spLocks noGrp="1"/>
          </p:cNvSpPr>
          <p:nvPr>
            <p:ph idx="1"/>
          </p:nvPr>
        </p:nvSpPr>
        <p:spPr>
          <a:xfrm>
            <a:off x="457200" y="2096713"/>
            <a:ext cx="5895581" cy="4080250"/>
          </a:xfrm>
        </p:spPr>
        <p:txBody>
          <a:bodyPr vert="horz" lIns="91440" tIns="45720" rIns="91440" bIns="45720" rtlCol="0" anchor="t">
            <a:normAutofit lnSpcReduction="10000"/>
          </a:bodyPr>
          <a:lstStyle/>
          <a:p>
            <a:r>
              <a:rPr lang="en-GB" dirty="0">
                <a:latin typeface="Arial"/>
                <a:ea typeface="+mn-lt"/>
                <a:cs typeface="+mn-lt"/>
              </a:rPr>
              <a:t>One of the four National Health Service systems in the United Kingdom, the National Health Service (NHS) is a publicly funded healthcare system in England. After Brazil's Sistema </a:t>
            </a:r>
            <a:r>
              <a:rPr lang="en-GB" dirty="0" err="1">
                <a:latin typeface="Arial"/>
                <a:ea typeface="+mn-lt"/>
                <a:cs typeface="+mn-lt"/>
              </a:rPr>
              <a:t>nico</a:t>
            </a:r>
            <a:r>
              <a:rPr lang="en-GB" dirty="0">
                <a:latin typeface="Arial"/>
                <a:ea typeface="+mn-lt"/>
                <a:cs typeface="+mn-lt"/>
              </a:rPr>
              <a:t> de Sade, it is the second-largest single-payer healthcare system in the world. All legally residing citizens of England and those from other parts of the UK are provided with healthcare through the NHS, with the majority of services being provided free of charge to most users at the point of use. The Department of Health and Social Care is in charge of overseeing it, and general taxation accounts for the majority of its funding (with a tiny portion from National Insurance contributions).</a:t>
            </a:r>
            <a:endParaRPr lang="en-GB" dirty="0">
              <a:latin typeface="Arial"/>
            </a:endParaRPr>
          </a:p>
        </p:txBody>
      </p:sp>
      <p:pic>
        <p:nvPicPr>
          <p:cNvPr id="4" name="Picture 4" descr="A picture containing text, vector graphics, toy&#10;&#10;Description automatically generated">
            <a:extLst>
              <a:ext uri="{FF2B5EF4-FFF2-40B4-BE49-F238E27FC236}">
                <a16:creationId xmlns:a16="http://schemas.microsoft.com/office/drawing/2014/main" id="{376F42FB-AF96-3118-BC9D-16F967D75003}"/>
              </a:ext>
            </a:extLst>
          </p:cNvPr>
          <p:cNvPicPr>
            <a:picLocks noChangeAspect="1"/>
          </p:cNvPicPr>
          <p:nvPr/>
        </p:nvPicPr>
        <p:blipFill rotWithShape="1">
          <a:blip r:embed="rId3"/>
          <a:srcRect/>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3163061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3"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4" name="Group 28">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30" name="Oval 29">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55"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32" name="Oval 31">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32">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57" name="Freeform: Shape 33">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58"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A41B6AA-1FF6-E460-D182-C200B3016E8E}"/>
              </a:ext>
            </a:extLst>
          </p:cNvPr>
          <p:cNvSpPr>
            <a:spLocks noGrp="1"/>
          </p:cNvSpPr>
          <p:nvPr>
            <p:ph type="title"/>
          </p:nvPr>
        </p:nvSpPr>
        <p:spPr>
          <a:xfrm>
            <a:off x="457200" y="668049"/>
            <a:ext cx="7685037" cy="1325563"/>
          </a:xfrm>
        </p:spPr>
        <p:txBody>
          <a:bodyPr>
            <a:normAutofit/>
          </a:bodyPr>
          <a:lstStyle/>
          <a:p>
            <a:r>
              <a:rPr lang="en-GB" dirty="0"/>
              <a:t>CAUSES OF STAFF SHORTAGE</a:t>
            </a:r>
          </a:p>
        </p:txBody>
      </p:sp>
      <p:sp>
        <p:nvSpPr>
          <p:cNvPr id="3" name="Content Placeholder 2">
            <a:extLst>
              <a:ext uri="{FF2B5EF4-FFF2-40B4-BE49-F238E27FC236}">
                <a16:creationId xmlns:a16="http://schemas.microsoft.com/office/drawing/2014/main" id="{A59F49A4-02E4-A971-906E-06890EC6C32B}"/>
              </a:ext>
            </a:extLst>
          </p:cNvPr>
          <p:cNvSpPr>
            <a:spLocks noGrp="1"/>
          </p:cNvSpPr>
          <p:nvPr>
            <p:ph idx="1"/>
          </p:nvPr>
        </p:nvSpPr>
        <p:spPr>
          <a:xfrm>
            <a:off x="457200" y="2096713"/>
            <a:ext cx="7685037" cy="4080250"/>
          </a:xfrm>
        </p:spPr>
        <p:txBody>
          <a:bodyPr vert="horz" lIns="91440" tIns="45720" rIns="91440" bIns="45720" rtlCol="0" anchor="t">
            <a:normAutofit/>
          </a:bodyPr>
          <a:lstStyle/>
          <a:p>
            <a:r>
              <a:rPr lang="en-GB" dirty="0">
                <a:latin typeface="Arial"/>
                <a:ea typeface="+mn-lt"/>
                <a:cs typeface="+mn-lt"/>
              </a:rPr>
              <a:t>The number of NHS employees absent from work as a result of COVID-19 has increased alarmingly, which is having a negative impact on patient care, efforts to reduce treatment backlogs, and meeting continuous service demand. Clearly, the past two years have been the most difficult in NHS history.</a:t>
            </a:r>
          </a:p>
          <a:p>
            <a:r>
              <a:rPr lang="en-GB" dirty="0">
                <a:latin typeface="Arial"/>
                <a:ea typeface="+mn-lt"/>
                <a:cs typeface="+mn-lt"/>
              </a:rPr>
              <a:t>The NHS is dealing with severe staffing shortages across the board. Due to a lack of nurses, midwives, GPs, hospital doctors, and specialists in mental health, the NHS is in risk. Employees are leaving the service because they are dissatisfied with their positions although recruiting and retention continue to be problems.</a:t>
            </a:r>
            <a:endParaRPr lang="en-GB" dirty="0">
              <a:latin typeface="Arial"/>
            </a:endParaRPr>
          </a:p>
          <a:p>
            <a:endParaRPr lang="en-GB" dirty="0"/>
          </a:p>
        </p:txBody>
      </p:sp>
      <p:pic>
        <p:nvPicPr>
          <p:cNvPr id="4" name="Picture 4">
            <a:extLst>
              <a:ext uri="{FF2B5EF4-FFF2-40B4-BE49-F238E27FC236}">
                <a16:creationId xmlns:a16="http://schemas.microsoft.com/office/drawing/2014/main" id="{6ED1D582-5CDE-235D-7F80-2411CB42E556}"/>
              </a:ext>
            </a:extLst>
          </p:cNvPr>
          <p:cNvPicPr>
            <a:picLocks noChangeAspect="1"/>
          </p:cNvPicPr>
          <p:nvPr/>
        </p:nvPicPr>
        <p:blipFill rotWithShape="1">
          <a:blip r:embed="rId3"/>
          <a:srcRect l="15633" r="12574" b="4"/>
          <a:stretch/>
        </p:blipFill>
        <p:spPr>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1169087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72F9F-3F82-BE49-2197-FFE81EEC51C3}"/>
              </a:ext>
            </a:extLst>
          </p:cNvPr>
          <p:cNvSpPr>
            <a:spLocks noGrp="1"/>
          </p:cNvSpPr>
          <p:nvPr>
            <p:ph type="title"/>
          </p:nvPr>
        </p:nvSpPr>
        <p:spPr/>
        <p:txBody>
          <a:bodyPr/>
          <a:lstStyle/>
          <a:p>
            <a:r>
              <a:rPr lang="en-GB" dirty="0"/>
              <a:t>IMPACT OF FEWER PERSONNEL ON STAFF</a:t>
            </a:r>
          </a:p>
        </p:txBody>
      </p:sp>
      <p:sp>
        <p:nvSpPr>
          <p:cNvPr id="3" name="Content Placeholder 2">
            <a:extLst>
              <a:ext uri="{FF2B5EF4-FFF2-40B4-BE49-F238E27FC236}">
                <a16:creationId xmlns:a16="http://schemas.microsoft.com/office/drawing/2014/main" id="{CB4146EC-0C19-FED5-B48F-724AA96387A7}"/>
              </a:ext>
            </a:extLst>
          </p:cNvPr>
          <p:cNvSpPr>
            <a:spLocks noGrp="1"/>
          </p:cNvSpPr>
          <p:nvPr>
            <p:ph idx="1"/>
          </p:nvPr>
        </p:nvSpPr>
        <p:spPr/>
        <p:txBody>
          <a:bodyPr vert="horz" lIns="91440" tIns="45720" rIns="91440" bIns="45720" rtlCol="0" anchor="t">
            <a:normAutofit/>
          </a:bodyPr>
          <a:lstStyle/>
          <a:p>
            <a:endParaRPr lang="en-GB" dirty="0">
              <a:latin typeface="Arial"/>
              <a:cs typeface="Arial"/>
            </a:endParaRPr>
          </a:p>
          <a:p>
            <a:r>
              <a:rPr lang="en-GB" dirty="0">
                <a:latin typeface="Arial"/>
                <a:cs typeface="Arial"/>
              </a:rPr>
              <a:t>One of the biggest problem for impact of fewer personnel is </a:t>
            </a:r>
            <a:r>
              <a:rPr lang="en-GB" dirty="0" err="1">
                <a:latin typeface="Arial"/>
                <a:cs typeface="Arial"/>
              </a:rPr>
              <a:t>brexit</a:t>
            </a:r>
            <a:r>
              <a:rPr lang="en-GB" dirty="0">
                <a:latin typeface="Arial"/>
                <a:cs typeface="Arial"/>
              </a:rPr>
              <a:t>.</a:t>
            </a:r>
          </a:p>
          <a:p>
            <a:r>
              <a:rPr lang="en-GB" dirty="0">
                <a:latin typeface="Arial"/>
                <a:cs typeface="Arial"/>
              </a:rPr>
              <a:t>Annual leave disputes</a:t>
            </a:r>
          </a:p>
          <a:p>
            <a:r>
              <a:rPr lang="en-GB" dirty="0">
                <a:latin typeface="Arial"/>
                <a:cs typeface="Arial"/>
              </a:rPr>
              <a:t>Too many working hours</a:t>
            </a:r>
          </a:p>
          <a:p>
            <a:r>
              <a:rPr lang="en-GB" dirty="0">
                <a:latin typeface="Arial"/>
                <a:cs typeface="Arial"/>
              </a:rPr>
              <a:t>Low wages</a:t>
            </a:r>
          </a:p>
          <a:p>
            <a:r>
              <a:rPr lang="en-GB" dirty="0">
                <a:latin typeface="Arial"/>
                <a:ea typeface="+mn-lt"/>
                <a:cs typeface="+mn-lt"/>
              </a:rPr>
              <a:t>The patient's care and health are being impacted by the reduction in  staff.</a:t>
            </a:r>
            <a:endParaRPr lang="en-GB" dirty="0">
              <a:latin typeface="Arial"/>
            </a:endParaRPr>
          </a:p>
          <a:p>
            <a:endParaRPr lang="en-GB" dirty="0"/>
          </a:p>
          <a:p>
            <a:endParaRPr lang="en-GB" dirty="0"/>
          </a:p>
        </p:txBody>
      </p:sp>
    </p:spTree>
    <p:extLst>
      <p:ext uri="{BB962C8B-B14F-4D97-AF65-F5344CB8AC3E}">
        <p14:creationId xmlns:p14="http://schemas.microsoft.com/office/powerpoint/2010/main" val="3686584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1"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2"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3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6B865DB-8CC8-A33C-15D9-DC5C4C75CF4B}"/>
              </a:ext>
            </a:extLst>
          </p:cNvPr>
          <p:cNvSpPr>
            <a:spLocks noGrp="1"/>
          </p:cNvSpPr>
          <p:nvPr>
            <p:ph type="title"/>
          </p:nvPr>
        </p:nvSpPr>
        <p:spPr>
          <a:xfrm>
            <a:off x="457200" y="-313492"/>
            <a:ext cx="4640729" cy="1325563"/>
          </a:xfrm>
        </p:spPr>
        <p:txBody>
          <a:bodyPr anchor="b">
            <a:normAutofit/>
          </a:bodyPr>
          <a:lstStyle/>
          <a:p>
            <a:r>
              <a:rPr lang="en-GB" dirty="0"/>
              <a:t>PESTLE ANALYSIS</a:t>
            </a:r>
          </a:p>
        </p:txBody>
      </p:sp>
      <p:graphicFrame>
        <p:nvGraphicFramePr>
          <p:cNvPr id="19" name="Content Placeholder 7">
            <a:extLst>
              <a:ext uri="{FF2B5EF4-FFF2-40B4-BE49-F238E27FC236}">
                <a16:creationId xmlns:a16="http://schemas.microsoft.com/office/drawing/2014/main" id="{C144E0E7-093A-9626-ADC6-F622CA8D6DDF}"/>
              </a:ext>
            </a:extLst>
          </p:cNvPr>
          <p:cNvGraphicFramePr>
            <a:graphicFrameLocks noGrp="1"/>
          </p:cNvGraphicFramePr>
          <p:nvPr>
            <p:ph idx="1"/>
          </p:nvPr>
        </p:nvGraphicFramePr>
        <p:xfrm>
          <a:off x="457200" y="1227667"/>
          <a:ext cx="4640729" cy="54256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4" descr="Text&#10;&#10;Description automatically generated">
            <a:extLst>
              <a:ext uri="{FF2B5EF4-FFF2-40B4-BE49-F238E27FC236}">
                <a16:creationId xmlns:a16="http://schemas.microsoft.com/office/drawing/2014/main" id="{5A1AF0BF-516D-2E4E-3360-5BFCC7BBA409}"/>
              </a:ext>
            </a:extLst>
          </p:cNvPr>
          <p:cNvPicPr>
            <a:picLocks noChangeAspect="1"/>
          </p:cNvPicPr>
          <p:nvPr/>
        </p:nvPicPr>
        <p:blipFill>
          <a:blip r:embed="rId8"/>
          <a:stretch>
            <a:fillRect/>
          </a:stretch>
        </p:blipFill>
        <p:spPr>
          <a:xfrm>
            <a:off x="5894388" y="1716534"/>
            <a:ext cx="5774649" cy="3188098"/>
          </a:xfrm>
          <a:prstGeom prst="rect">
            <a:avLst/>
          </a:prstGeom>
        </p:spPr>
      </p:pic>
    </p:spTree>
    <p:extLst>
      <p:ext uri="{BB962C8B-B14F-4D97-AF65-F5344CB8AC3E}">
        <p14:creationId xmlns:p14="http://schemas.microsoft.com/office/powerpoint/2010/main" val="313531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E95B-D81C-0980-4694-A50946B4BA7F}"/>
              </a:ext>
            </a:extLst>
          </p:cNvPr>
          <p:cNvSpPr>
            <a:spLocks noGrp="1"/>
          </p:cNvSpPr>
          <p:nvPr>
            <p:ph type="title"/>
          </p:nvPr>
        </p:nvSpPr>
        <p:spPr/>
        <p:txBody>
          <a:bodyPr/>
          <a:lstStyle/>
          <a:p>
            <a:r>
              <a:rPr lang="en-GB" dirty="0"/>
              <a:t>FISH DIAGRAM ANALYSIS ON CAUSES AND EFFECT</a:t>
            </a:r>
          </a:p>
        </p:txBody>
      </p:sp>
      <p:pic>
        <p:nvPicPr>
          <p:cNvPr id="4" name="Picture 4" descr="Diagram&#10;&#10;Description automatically generated">
            <a:extLst>
              <a:ext uri="{FF2B5EF4-FFF2-40B4-BE49-F238E27FC236}">
                <a16:creationId xmlns:a16="http://schemas.microsoft.com/office/drawing/2014/main" id="{A20FB553-5D92-0876-2BD5-EE433031C0CB}"/>
              </a:ext>
            </a:extLst>
          </p:cNvPr>
          <p:cNvPicPr>
            <a:picLocks noGrp="1" noChangeAspect="1"/>
          </p:cNvPicPr>
          <p:nvPr>
            <p:ph idx="1"/>
          </p:nvPr>
        </p:nvPicPr>
        <p:blipFill>
          <a:blip r:embed="rId2"/>
          <a:stretch>
            <a:fillRect/>
          </a:stretch>
        </p:blipFill>
        <p:spPr>
          <a:xfrm>
            <a:off x="1117247" y="2096713"/>
            <a:ext cx="6364942" cy="4080250"/>
          </a:xfrm>
        </p:spPr>
      </p:pic>
      <p:sp>
        <p:nvSpPr>
          <p:cNvPr id="3" name="TextBox 2">
            <a:extLst>
              <a:ext uri="{FF2B5EF4-FFF2-40B4-BE49-F238E27FC236}">
                <a16:creationId xmlns:a16="http://schemas.microsoft.com/office/drawing/2014/main" id="{62FC6C76-EE2D-1AC2-177D-13B964F07D41}"/>
              </a:ext>
            </a:extLst>
          </p:cNvPr>
          <p:cNvSpPr txBox="1"/>
          <p:nvPr/>
        </p:nvSpPr>
        <p:spPr>
          <a:xfrm>
            <a:off x="8215184" y="1377777"/>
            <a:ext cx="2743199"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 </a:t>
            </a:r>
            <a:r>
              <a:rPr lang="en-GB" sz="2000" dirty="0">
                <a:latin typeface="Arial"/>
                <a:ea typeface="+mn-lt"/>
                <a:cs typeface="+mn-lt"/>
              </a:rPr>
              <a:t>The "Fishbone diagram" can be used to assess the cause and effect analysis of a complex situation. Thus, the primary headings of the issues are:</a:t>
            </a:r>
            <a:endParaRPr lang="en-US" sz="2000">
              <a:latin typeface="Arial"/>
              <a:cs typeface="Arial"/>
            </a:endParaRPr>
          </a:p>
          <a:p>
            <a:pPr marL="285750" indent="-285750" algn="l">
              <a:buFont typeface="Arial"/>
              <a:buChar char="•"/>
            </a:pPr>
            <a:r>
              <a:rPr lang="en-GB" sz="2000" dirty="0">
                <a:latin typeface="Arial"/>
                <a:cs typeface="Arial"/>
              </a:rPr>
              <a:t>Environment</a:t>
            </a:r>
          </a:p>
          <a:p>
            <a:pPr marL="285750" indent="-285750">
              <a:buFont typeface="Arial"/>
              <a:buChar char="•"/>
            </a:pPr>
            <a:r>
              <a:rPr lang="en-GB" sz="2000" dirty="0">
                <a:latin typeface="Arial"/>
                <a:cs typeface="Arial"/>
              </a:rPr>
              <a:t>Methods</a:t>
            </a:r>
          </a:p>
          <a:p>
            <a:pPr marL="285750" indent="-285750">
              <a:buFont typeface="Arial"/>
              <a:buChar char="•"/>
            </a:pPr>
            <a:r>
              <a:rPr lang="en-GB" sz="2000" dirty="0">
                <a:latin typeface="Arial"/>
                <a:cs typeface="Arial"/>
              </a:rPr>
              <a:t>Long waiting time</a:t>
            </a:r>
          </a:p>
          <a:p>
            <a:pPr marL="285750" indent="-285750">
              <a:buFont typeface="Arial"/>
              <a:buChar char="•"/>
            </a:pPr>
            <a:r>
              <a:rPr lang="en-GB" sz="2000" dirty="0">
                <a:latin typeface="Arial"/>
                <a:cs typeface="Arial"/>
              </a:rPr>
              <a:t>Equipment</a:t>
            </a:r>
          </a:p>
          <a:p>
            <a:pPr marL="285750" indent="-285750">
              <a:buFont typeface="Arial"/>
              <a:buChar char="•"/>
            </a:pPr>
            <a:r>
              <a:rPr lang="en-GB" sz="2000" dirty="0">
                <a:latin typeface="Arial"/>
                <a:cs typeface="Arial"/>
              </a:rPr>
              <a:t>People</a:t>
            </a:r>
          </a:p>
        </p:txBody>
      </p:sp>
    </p:spTree>
    <p:extLst>
      <p:ext uri="{BB962C8B-B14F-4D97-AF65-F5344CB8AC3E}">
        <p14:creationId xmlns:p14="http://schemas.microsoft.com/office/powerpoint/2010/main" val="1125247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ED2C4-6972-836D-A02C-DF48A432280E}"/>
              </a:ext>
            </a:extLst>
          </p:cNvPr>
          <p:cNvSpPr>
            <a:spLocks noGrp="1"/>
          </p:cNvSpPr>
          <p:nvPr>
            <p:ph type="title"/>
          </p:nvPr>
        </p:nvSpPr>
        <p:spPr/>
        <p:txBody>
          <a:bodyPr/>
          <a:lstStyle/>
          <a:p>
            <a:r>
              <a:rPr lang="en-GB" dirty="0"/>
              <a:t>PMI ANALYSIS</a:t>
            </a:r>
          </a:p>
        </p:txBody>
      </p:sp>
      <p:graphicFrame>
        <p:nvGraphicFramePr>
          <p:cNvPr id="7" name="Table 7">
            <a:extLst>
              <a:ext uri="{FF2B5EF4-FFF2-40B4-BE49-F238E27FC236}">
                <a16:creationId xmlns:a16="http://schemas.microsoft.com/office/drawing/2014/main" id="{0B5000E1-C69B-1D82-8B18-B0CF7B6FEEC0}"/>
              </a:ext>
            </a:extLst>
          </p:cNvPr>
          <p:cNvGraphicFramePr>
            <a:graphicFrameLocks noGrp="1"/>
          </p:cNvGraphicFramePr>
          <p:nvPr>
            <p:extLst>
              <p:ext uri="{D42A27DB-BD31-4B8C-83A1-F6EECF244321}">
                <p14:modId xmlns:p14="http://schemas.microsoft.com/office/powerpoint/2010/main" val="3061813820"/>
              </p:ext>
            </p:extLst>
          </p:nvPr>
        </p:nvGraphicFramePr>
        <p:xfrm>
          <a:off x="239889" y="2257778"/>
          <a:ext cx="8168640" cy="2673773"/>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3284160522"/>
                    </a:ext>
                  </a:extLst>
                </a:gridCol>
                <a:gridCol w="2722880">
                  <a:extLst>
                    <a:ext uri="{9D8B030D-6E8A-4147-A177-3AD203B41FA5}">
                      <a16:colId xmlns:a16="http://schemas.microsoft.com/office/drawing/2014/main" val="2264780462"/>
                    </a:ext>
                  </a:extLst>
                </a:gridCol>
                <a:gridCol w="2722880">
                  <a:extLst>
                    <a:ext uri="{9D8B030D-6E8A-4147-A177-3AD203B41FA5}">
                      <a16:colId xmlns:a16="http://schemas.microsoft.com/office/drawing/2014/main" val="1769329665"/>
                    </a:ext>
                  </a:extLst>
                </a:gridCol>
              </a:tblGrid>
              <a:tr h="550333">
                <a:tc>
                  <a:txBody>
                    <a:bodyPr/>
                    <a:lstStyle/>
                    <a:p>
                      <a:r>
                        <a:rPr lang="en-GB" dirty="0"/>
                        <a:t>PLUS</a:t>
                      </a:r>
                    </a:p>
                  </a:txBody>
                  <a:tcPr/>
                </a:tc>
                <a:tc>
                  <a:txBody>
                    <a:bodyPr/>
                    <a:lstStyle/>
                    <a:p>
                      <a:r>
                        <a:rPr lang="en-GB" dirty="0"/>
                        <a:t>MINUS</a:t>
                      </a:r>
                    </a:p>
                  </a:txBody>
                  <a:tcPr/>
                </a:tc>
                <a:tc>
                  <a:txBody>
                    <a:bodyPr/>
                    <a:lstStyle/>
                    <a:p>
                      <a:r>
                        <a:rPr lang="en-GB" dirty="0"/>
                        <a:t>INTERESTING</a:t>
                      </a:r>
                      <a:endParaRPr lang="en-US" dirty="0"/>
                    </a:p>
                  </a:txBody>
                  <a:tcPr/>
                </a:tc>
                <a:extLst>
                  <a:ext uri="{0D108BD9-81ED-4DB2-BD59-A6C34878D82A}">
                    <a16:rowId xmlns:a16="http://schemas.microsoft.com/office/drawing/2014/main" val="2741369672"/>
                  </a:ext>
                </a:extLst>
              </a:tr>
              <a:tr h="370840">
                <a:tc>
                  <a:txBody>
                    <a:bodyPr/>
                    <a:lstStyle/>
                    <a:p>
                      <a:r>
                        <a:rPr lang="en-GB" dirty="0"/>
                        <a:t>More jobs available</a:t>
                      </a:r>
                    </a:p>
                  </a:txBody>
                  <a:tcPr/>
                </a:tc>
                <a:tc>
                  <a:txBody>
                    <a:bodyPr/>
                    <a:lstStyle/>
                    <a:p>
                      <a:r>
                        <a:rPr lang="en-GB" dirty="0"/>
                        <a:t>Brexit</a:t>
                      </a:r>
                    </a:p>
                  </a:txBody>
                  <a:tcPr/>
                </a:tc>
                <a:tc>
                  <a:txBody>
                    <a:bodyPr/>
                    <a:lstStyle/>
                    <a:p>
                      <a:r>
                        <a:rPr lang="en-GB" dirty="0"/>
                        <a:t>Career</a:t>
                      </a:r>
                    </a:p>
                  </a:txBody>
                  <a:tcPr/>
                </a:tc>
                <a:extLst>
                  <a:ext uri="{0D108BD9-81ED-4DB2-BD59-A6C34878D82A}">
                    <a16:rowId xmlns:a16="http://schemas.microsoft.com/office/drawing/2014/main" val="225931975"/>
                  </a:ext>
                </a:extLst>
              </a:tr>
              <a:tr h="370840">
                <a:tc>
                  <a:txBody>
                    <a:bodyPr/>
                    <a:lstStyle/>
                    <a:p>
                      <a:r>
                        <a:rPr lang="en-GB" dirty="0"/>
                        <a:t>New friends</a:t>
                      </a:r>
                    </a:p>
                  </a:txBody>
                  <a:tcPr/>
                </a:tc>
                <a:tc>
                  <a:txBody>
                    <a:bodyPr/>
                    <a:lstStyle/>
                    <a:p>
                      <a:r>
                        <a:rPr lang="en-GB" dirty="0"/>
                        <a:t>Long Waiting Time</a:t>
                      </a:r>
                    </a:p>
                  </a:txBody>
                  <a:tcPr/>
                </a:tc>
                <a:tc>
                  <a:txBody>
                    <a:bodyPr/>
                    <a:lstStyle/>
                    <a:p>
                      <a:r>
                        <a:rPr lang="en-GB" dirty="0"/>
                        <a:t>Good treatment</a:t>
                      </a:r>
                      <a:endParaRPr lang="en-US" dirty="0"/>
                    </a:p>
                  </a:txBody>
                  <a:tcPr/>
                </a:tc>
                <a:extLst>
                  <a:ext uri="{0D108BD9-81ED-4DB2-BD59-A6C34878D82A}">
                    <a16:rowId xmlns:a16="http://schemas.microsoft.com/office/drawing/2014/main" val="2962848110"/>
                  </a:ext>
                </a:extLst>
              </a:tr>
              <a:tr h="370840">
                <a:tc>
                  <a:txBody>
                    <a:bodyPr/>
                    <a:lstStyle/>
                    <a:p>
                      <a:r>
                        <a:rPr lang="en-GB" dirty="0" err="1"/>
                        <a:t>Aditional</a:t>
                      </a:r>
                      <a:r>
                        <a:rPr lang="en-GB" dirty="0"/>
                        <a:t> source of income</a:t>
                      </a:r>
                    </a:p>
                  </a:txBody>
                  <a:tcPr/>
                </a:tc>
                <a:tc>
                  <a:txBody>
                    <a:bodyPr/>
                    <a:lstStyle/>
                    <a:p>
                      <a:r>
                        <a:rPr lang="en-GB" dirty="0"/>
                        <a:t>Living Expenses</a:t>
                      </a:r>
                    </a:p>
                  </a:txBody>
                  <a:tcPr/>
                </a:tc>
                <a:tc>
                  <a:txBody>
                    <a:bodyPr/>
                    <a:lstStyle/>
                    <a:p>
                      <a:r>
                        <a:rPr lang="en-GB" dirty="0"/>
                        <a:t>Respect and dignity</a:t>
                      </a:r>
                    </a:p>
                  </a:txBody>
                  <a:tcPr/>
                </a:tc>
                <a:extLst>
                  <a:ext uri="{0D108BD9-81ED-4DB2-BD59-A6C34878D82A}">
                    <a16:rowId xmlns:a16="http://schemas.microsoft.com/office/drawing/2014/main" val="3381075224"/>
                  </a:ext>
                </a:extLst>
              </a:tr>
              <a:tr h="370840">
                <a:tc>
                  <a:txBody>
                    <a:bodyPr/>
                    <a:lstStyle/>
                    <a:p>
                      <a:r>
                        <a:rPr lang="en-GB" dirty="0"/>
                        <a:t>Discount and Blue Light Card</a:t>
                      </a:r>
                    </a:p>
                  </a:txBody>
                  <a:tcPr/>
                </a:tc>
                <a:tc>
                  <a:txBody>
                    <a:bodyPr/>
                    <a:lstStyle/>
                    <a:p>
                      <a:r>
                        <a:rPr lang="en-GB" dirty="0"/>
                        <a:t>Language barriers</a:t>
                      </a:r>
                    </a:p>
                  </a:txBody>
                  <a:tcPr/>
                </a:tc>
                <a:tc>
                  <a:txBody>
                    <a:bodyPr/>
                    <a:lstStyle/>
                    <a:p>
                      <a:endParaRPr lang="en-GB"/>
                    </a:p>
                  </a:txBody>
                  <a:tcPr/>
                </a:tc>
                <a:extLst>
                  <a:ext uri="{0D108BD9-81ED-4DB2-BD59-A6C34878D82A}">
                    <a16:rowId xmlns:a16="http://schemas.microsoft.com/office/drawing/2014/main" val="1225202159"/>
                  </a:ext>
                </a:extLst>
              </a:tr>
              <a:tr h="370840">
                <a:tc>
                  <a:txBody>
                    <a:bodyPr/>
                    <a:lstStyle/>
                    <a:p>
                      <a:r>
                        <a:rPr lang="en-GB" dirty="0"/>
                        <a:t>Flexible working</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867902654"/>
                  </a:ext>
                </a:extLst>
              </a:tr>
            </a:tbl>
          </a:graphicData>
        </a:graphic>
      </p:graphicFrame>
    </p:spTree>
    <p:extLst>
      <p:ext uri="{BB962C8B-B14F-4D97-AF65-F5344CB8AC3E}">
        <p14:creationId xmlns:p14="http://schemas.microsoft.com/office/powerpoint/2010/main" val="1247809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9E35B-155B-3B99-DCA4-2E3B7835D75E}"/>
              </a:ext>
            </a:extLst>
          </p:cNvPr>
          <p:cNvSpPr>
            <a:spLocks noGrp="1"/>
          </p:cNvSpPr>
          <p:nvPr>
            <p:ph type="title"/>
          </p:nvPr>
        </p:nvSpPr>
        <p:spPr/>
        <p:txBody>
          <a:bodyPr>
            <a:normAutofit/>
          </a:bodyPr>
          <a:lstStyle/>
          <a:p>
            <a:r>
              <a:rPr lang="en-GB" dirty="0"/>
              <a:t>Alternative solutions to staff shortage</a:t>
            </a:r>
          </a:p>
        </p:txBody>
      </p:sp>
      <p:sp>
        <p:nvSpPr>
          <p:cNvPr id="3" name="Content Placeholder 2">
            <a:extLst>
              <a:ext uri="{FF2B5EF4-FFF2-40B4-BE49-F238E27FC236}">
                <a16:creationId xmlns:a16="http://schemas.microsoft.com/office/drawing/2014/main" id="{A5BD6CD4-00DE-67CF-1F85-18ED3A927F6A}"/>
              </a:ext>
            </a:extLst>
          </p:cNvPr>
          <p:cNvSpPr>
            <a:spLocks noGrp="1"/>
          </p:cNvSpPr>
          <p:nvPr>
            <p:ph idx="1"/>
          </p:nvPr>
        </p:nvSpPr>
        <p:spPr/>
        <p:txBody>
          <a:bodyPr vert="horz" lIns="91440" tIns="45720" rIns="91440" bIns="45720" rtlCol="0" anchor="t">
            <a:normAutofit lnSpcReduction="10000"/>
          </a:bodyPr>
          <a:lstStyle/>
          <a:p>
            <a:pPr marL="0" indent="0">
              <a:buNone/>
            </a:pPr>
            <a:endParaRPr lang="en-GB" dirty="0">
              <a:latin typeface="Arial"/>
              <a:ea typeface="+mn-lt"/>
              <a:cs typeface="+mn-lt"/>
            </a:endParaRPr>
          </a:p>
          <a:p>
            <a:r>
              <a:rPr lang="en-GB" dirty="0">
                <a:latin typeface="Arial"/>
                <a:ea typeface="+mn-lt"/>
                <a:cs typeface="+mn-lt"/>
              </a:rPr>
              <a:t>The NHS must have the appropriate mix of staff members, with the appropriate levels of training, experience, and education, in order to protect its patients.</a:t>
            </a:r>
          </a:p>
          <a:p>
            <a:r>
              <a:rPr lang="en-GB" dirty="0">
                <a:latin typeface="Arial"/>
                <a:ea typeface="+mn-lt"/>
                <a:cs typeface="+mn-lt"/>
              </a:rPr>
              <a:t>Due to the size of the problem, action is required through a variety of training paths (undergraduate, postgraduate, and apprenticeships, return to practise, international recruitment), and retention must be prioritised. As a result, flexible working arrangements, opportunities for advancement and career development, as well as pay, are all significant.</a:t>
            </a:r>
            <a:endParaRPr lang="en-GB" dirty="0">
              <a:latin typeface="Arial"/>
            </a:endParaRPr>
          </a:p>
          <a:p>
            <a:r>
              <a:rPr lang="en-GB" dirty="0">
                <a:latin typeface="Arial"/>
                <a:ea typeface="+mn-lt"/>
                <a:cs typeface="+mn-lt"/>
              </a:rPr>
              <a:t>Make plans to treat employees fairly and equally.</a:t>
            </a:r>
          </a:p>
          <a:p>
            <a:r>
              <a:rPr lang="en-GB" dirty="0">
                <a:latin typeface="Arial"/>
                <a:cs typeface="Arial"/>
              </a:rPr>
              <a:t>Other alternatives : </a:t>
            </a:r>
            <a:r>
              <a:rPr lang="en-GB" dirty="0">
                <a:latin typeface="Arial"/>
                <a:ea typeface="+mn-lt"/>
                <a:cs typeface="+mn-lt"/>
              </a:rPr>
              <a:t>Increase wages, train the team to do more, ensure good working conditions, use technology</a:t>
            </a:r>
          </a:p>
          <a:p>
            <a:endParaRPr lang="en-GB" dirty="0"/>
          </a:p>
          <a:p>
            <a:endParaRPr lang="en-GB" dirty="0"/>
          </a:p>
        </p:txBody>
      </p:sp>
    </p:spTree>
    <p:extLst>
      <p:ext uri="{BB962C8B-B14F-4D97-AF65-F5344CB8AC3E}">
        <p14:creationId xmlns:p14="http://schemas.microsoft.com/office/powerpoint/2010/main" val="1050347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8"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40"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42"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44" name="Rectangle 43">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D45E6-BB16-1721-2748-3C8B3DA4E76B}"/>
              </a:ext>
            </a:extLst>
          </p:cNvPr>
          <p:cNvSpPr>
            <a:spLocks noGrp="1"/>
          </p:cNvSpPr>
          <p:nvPr>
            <p:ph type="title"/>
          </p:nvPr>
        </p:nvSpPr>
        <p:spPr>
          <a:xfrm>
            <a:off x="729455" y="849394"/>
            <a:ext cx="10741713" cy="1360767"/>
          </a:xfrm>
        </p:spPr>
        <p:txBody>
          <a:bodyPr>
            <a:normAutofit/>
          </a:bodyPr>
          <a:lstStyle/>
          <a:p>
            <a:r>
              <a:rPr lang="en-GB">
                <a:solidFill>
                  <a:schemeClr val="tx2"/>
                </a:solidFill>
              </a:rPr>
              <a:t>Conclusion</a:t>
            </a:r>
            <a:br>
              <a:rPr lang="en-GB">
                <a:solidFill>
                  <a:schemeClr val="tx2"/>
                </a:solidFill>
              </a:rPr>
            </a:br>
            <a:endParaRPr lang="en-GB">
              <a:solidFill>
                <a:schemeClr val="tx2"/>
              </a:solidFill>
            </a:endParaRPr>
          </a:p>
        </p:txBody>
      </p:sp>
      <p:graphicFrame>
        <p:nvGraphicFramePr>
          <p:cNvPr id="32" name="Content Placeholder 2">
            <a:extLst>
              <a:ext uri="{FF2B5EF4-FFF2-40B4-BE49-F238E27FC236}">
                <a16:creationId xmlns:a16="http://schemas.microsoft.com/office/drawing/2014/main" id="{8814EBCA-52D0-DAAC-09F6-95098F501E55}"/>
              </a:ext>
            </a:extLst>
          </p:cNvPr>
          <p:cNvGraphicFramePr>
            <a:graphicFrameLocks noGrp="1"/>
          </p:cNvGraphicFramePr>
          <p:nvPr>
            <p:ph idx="1"/>
            <p:extLst>
              <p:ext uri="{D42A27DB-BD31-4B8C-83A1-F6EECF244321}">
                <p14:modId xmlns:p14="http://schemas.microsoft.com/office/powerpoint/2010/main" val="1717652342"/>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439412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72F10-2613-72A2-4A51-DEB3A9E8C28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175AEF3-EB7E-2519-DF0B-6B4096CD3C58}"/>
              </a:ext>
            </a:extLst>
          </p:cNvPr>
          <p:cNvSpPr>
            <a:spLocks noGrp="1"/>
          </p:cNvSpPr>
          <p:nvPr>
            <p:ph idx="1"/>
          </p:nvPr>
        </p:nvSpPr>
        <p:spPr/>
        <p:txBody>
          <a:bodyPr vert="horz" lIns="91440" tIns="45720" rIns="91440" bIns="45720" rtlCol="0" anchor="t">
            <a:normAutofit/>
          </a:bodyPr>
          <a:lstStyle/>
          <a:p>
            <a:r>
              <a:rPr lang="en-GB" dirty="0">
                <a:ea typeface="+mn-lt"/>
                <a:cs typeface="+mn-lt"/>
              </a:rPr>
              <a:t>Deakin M. NHS workforce shortages and staff burnout are taking a toll </a:t>
            </a:r>
            <a:r>
              <a:rPr lang="en-GB" i="1" dirty="0">
                <a:ea typeface="+mn-lt"/>
                <a:cs typeface="+mn-lt"/>
              </a:rPr>
              <a:t>BMJ </a:t>
            </a:r>
            <a:r>
              <a:rPr lang="en-GB" dirty="0">
                <a:ea typeface="+mn-lt"/>
                <a:cs typeface="+mn-lt"/>
              </a:rPr>
              <a:t>2022; 377 :o945 doi:10.1136/bmj.o945</a:t>
            </a:r>
          </a:p>
          <a:p>
            <a:r>
              <a:rPr lang="en-GB" dirty="0">
                <a:ea typeface="+mn-lt"/>
                <a:cs typeface="+mn-lt"/>
              </a:rPr>
              <a:t>de Val J, et al. </a:t>
            </a:r>
            <a:r>
              <a:rPr lang="en-GB" dirty="0" err="1">
                <a:ea typeface="+mn-lt"/>
                <a:cs typeface="+mn-lt"/>
              </a:rPr>
              <a:t>Eur</a:t>
            </a:r>
            <a:r>
              <a:rPr lang="en-GB" dirty="0">
                <a:ea typeface="+mn-lt"/>
                <a:cs typeface="+mn-lt"/>
              </a:rPr>
              <a:t> J Hosp Pharm 2021;28:10–15. doi:10.1136/ejhpharm-2020-002364</a:t>
            </a:r>
          </a:p>
          <a:p>
            <a:r>
              <a:rPr lang="en-GB" dirty="0">
                <a:ea typeface="+mn-lt"/>
                <a:cs typeface="+mn-lt"/>
              </a:rPr>
              <a:t>Keane PA, Topol EJ. Medicine and meteorology: cloud, connectivity, and care. Lancet 2020;395:P1334</a:t>
            </a:r>
          </a:p>
          <a:p>
            <a:endParaRPr lang="en-GB" dirty="0">
              <a:ea typeface="+mn-lt"/>
              <a:cs typeface="+mn-lt"/>
            </a:endParaRPr>
          </a:p>
        </p:txBody>
      </p:sp>
    </p:spTree>
    <p:extLst>
      <p:ext uri="{BB962C8B-B14F-4D97-AF65-F5344CB8AC3E}">
        <p14:creationId xmlns:p14="http://schemas.microsoft.com/office/powerpoint/2010/main" val="722157575"/>
      </p:ext>
    </p:extLst>
  </p:cSld>
  <p:clrMapOvr>
    <a:masterClrMapping/>
  </p:clrMapOvr>
</p:sld>
</file>

<file path=ppt/theme/theme1.xml><?xml version="1.0" encoding="utf-8"?>
<a:theme xmlns:a="http://schemas.openxmlformats.org/drawingml/2006/main" name="TropicVTI">
  <a:themeElements>
    <a:clrScheme name="AnalogousFromLightSeedRightStep">
      <a:dk1>
        <a:srgbClr val="000000"/>
      </a:dk1>
      <a:lt1>
        <a:srgbClr val="FFFFFF"/>
      </a:lt1>
      <a:dk2>
        <a:srgbClr val="413224"/>
      </a:dk2>
      <a:lt2>
        <a:srgbClr val="E2E8E5"/>
      </a:lt2>
      <a:accent1>
        <a:srgbClr val="C696AB"/>
      </a:accent1>
      <a:accent2>
        <a:srgbClr val="BA7F80"/>
      </a:accent2>
      <a:accent3>
        <a:srgbClr val="BE9D88"/>
      </a:accent3>
      <a:accent4>
        <a:srgbClr val="AEA477"/>
      </a:accent4>
      <a:accent5>
        <a:srgbClr val="9EA87F"/>
      </a:accent5>
      <a:accent6>
        <a:srgbClr val="8BAE77"/>
      </a:accent6>
      <a:hlink>
        <a:srgbClr val="578F76"/>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TropicVTI</vt:lpstr>
      <vt:lpstr> Student name : Raluca Maria Ionita     Student ID number : 2120292                                       Programme: Certificare of Higher Education in Skills for the     Workplace                  Module: Problem Solving and Decision Making Module code: BMSW 4004                Module coordinator: Chijioke Uba                                 Assignment title: Problem Solving and Decision Making</vt:lpstr>
      <vt:lpstr>INTRODUCTION</vt:lpstr>
      <vt:lpstr>CAUSES OF STAFF SHORTAGE</vt:lpstr>
      <vt:lpstr>IMPACT OF FEWER PERSONNEL ON STAFF</vt:lpstr>
      <vt:lpstr>PESTLE ANALYSIS</vt:lpstr>
      <vt:lpstr>FISH DIAGRAM ANALYSIS ON CAUSES AND EFFECT</vt:lpstr>
      <vt:lpstr>PMI ANALYSIS</vt:lpstr>
      <vt:lpstr>Alternative solutions to staff shortage</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297</cp:revision>
  <dcterms:created xsi:type="dcterms:W3CDTF">2022-07-05T08:57:32Z</dcterms:created>
  <dcterms:modified xsi:type="dcterms:W3CDTF">2022-07-14T22:53:21Z</dcterms:modified>
</cp:coreProperties>
</file>