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44" r:id="rId1"/>
  </p:sldMasterIdLst>
  <p:notesMasterIdLst>
    <p:notesMasterId r:id="rId12"/>
  </p:notesMasterIdLst>
  <p:handoutMasterIdLst>
    <p:handoutMasterId r:id="rId13"/>
  </p:handoutMasterIdLst>
  <p:sldIdLst>
    <p:sldId id="352" r:id="rId2"/>
    <p:sldId id="403" r:id="rId3"/>
    <p:sldId id="415" r:id="rId4"/>
    <p:sldId id="416" r:id="rId5"/>
    <p:sldId id="417" r:id="rId6"/>
    <p:sldId id="418" r:id="rId7"/>
    <p:sldId id="419" r:id="rId8"/>
    <p:sldId id="420" r:id="rId9"/>
    <p:sldId id="413" r:id="rId10"/>
    <p:sldId id="414" r:id="rId11"/>
  </p:sldIdLst>
  <p:sldSz cx="9144000" cy="6858000" type="screen4x3"/>
  <p:notesSz cx="6669088" cy="9926638"/>
  <p:embeddedFontLst>
    <p:embeddedFont>
      <p:font typeface="Tahoma" panose="020B0604030504040204" pitchFamily="34" charset="0"/>
      <p:regular r:id="rId14"/>
      <p:bold r:id="rId15"/>
    </p:embeddedFont>
  </p:embeddedFont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747" autoAdjust="0"/>
    <p:restoredTop sz="94660"/>
  </p:normalViewPr>
  <p:slideViewPr>
    <p:cSldViewPr>
      <p:cViewPr varScale="1">
        <p:scale>
          <a:sx n="112" d="100"/>
          <a:sy n="112" d="100"/>
        </p:scale>
        <p:origin x="21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24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D302B66-8A36-4294-BE7C-94D3DD2C7597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11B97A-C745-4635-90C7-FE26BBFDD311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137B5F-348A-4144-8855-1A118415B52D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8DC1F5-9450-4CDE-9BFD-B52DCA429668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B20828-EFE9-40A2-8F77-E479AC468603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27F73E-6DE9-45A8-82BD-CC38C87E6438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EB70C9-1289-4436-8DBD-8C3B05F7B53E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DB4A4-A670-4BAB-993D-0DF1832FA1CE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E3E6E9-43E2-4B51-A8D9-3A7B89882ED2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6CB09-31B3-4DFA-B142-D0A4760E0364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5C54E-F647-4261-83C1-DC3AE55C9322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200AD49-99FB-4D40-8FA3-115C676EE128}" type="datetime1">
              <a:rPr lang="en-GB" smtClean="0"/>
              <a:pPr>
                <a:defRPr/>
              </a:pPr>
              <a:t>18/04/2026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sallypercy/2019/03/13/why-do-change-programs-fail/?sh=3a14692e48b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rtbfs.co.uk/in-the-press/the-busines-failure-of-come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1995/05/leading-change-why-transformation-efforts-fail-2" TargetMode="External"/><Relationship Id="rId2" Type="http://schemas.openxmlformats.org/officeDocument/2006/relationships/hyperlink" Target="https://www.strategy-business.com/article/rr0000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560" y="3717033"/>
            <a:ext cx="7772400" cy="1584176"/>
          </a:xfrm>
        </p:spPr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Implementing Change Process 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1628800"/>
            <a:ext cx="7091064" cy="223224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6003</a:t>
            </a:r>
            <a:endParaRPr lang="en-GB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&amp; Implementing Change</a:t>
            </a:r>
          </a:p>
          <a:p>
            <a:pPr eaLnBrk="1" hangingPunct="1"/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 </a:t>
            </a:r>
            <a:r>
              <a:rPr lang="en-GB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2 </a:t>
            </a:r>
            <a:endParaRPr lang="en-US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3DD5B-AAC1-4457-A3BC-95F96304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52688-BF46-4076-A59A-EAFCA1697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By the end of the session, you should be able to:</a:t>
            </a:r>
          </a:p>
          <a:p>
            <a:endParaRPr lang="en-US" sz="2800" dirty="0"/>
          </a:p>
          <a:p>
            <a:r>
              <a:rPr lang="en-US" sz="2800" dirty="0"/>
              <a:t>Explain implementation of change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88C03-48D3-4F50-A4CA-4FA74144B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338613958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9A71D-7483-E9B7-2734-B0917A30F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case study – 30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02EDA-21DF-34B9-DC63-6685E35D7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 change programmes go fail ??</a:t>
            </a:r>
          </a:p>
          <a:p>
            <a:endParaRPr lang="en-GB" dirty="0"/>
          </a:p>
          <a:p>
            <a:r>
              <a:rPr lang="en-GB" dirty="0"/>
              <a:t>Read this article on  the link below: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https://www.forbes.com/sites/sallypercy/2019/03/13/why-do-change-programs-fail/?sh=3a14692e48b5</a:t>
            </a:r>
            <a:endParaRPr lang="en-GB" dirty="0"/>
          </a:p>
          <a:p>
            <a:endParaRPr lang="en-GB" dirty="0"/>
          </a:p>
          <a:p>
            <a:r>
              <a:rPr lang="en-GB" dirty="0"/>
              <a:t>Present you finding before the class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721C4B-121D-7128-8C1A-958299370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923788153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45431-4FAB-67ED-2BE1-587484D59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Class Activity – 30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74B3B-63A0-C905-EBD7-7FBD22EBB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Rise and Fall of a Comet  - A business Case </a:t>
            </a:r>
          </a:p>
          <a:p>
            <a:endParaRPr lang="en-GB" dirty="0"/>
          </a:p>
          <a:p>
            <a:r>
              <a:rPr lang="en-GB" dirty="0"/>
              <a:t>Read an article on the link below: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https://www.portbfs.co.uk/in-the-press/the-busines-failure-of-comet/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5BAF61-ADDB-BE70-81D3-55AD89A79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167594215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0B9DC-4A64-27AB-9F90-11A98467D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Golden Rules for effective change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DD111-80E6-FAF3-29C9-7DB6ED81B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timely initiative – basic rule </a:t>
            </a:r>
          </a:p>
          <a:p>
            <a:r>
              <a:rPr lang="en-GB" dirty="0"/>
              <a:t>Start at the top </a:t>
            </a:r>
          </a:p>
          <a:p>
            <a:r>
              <a:rPr lang="en-GB" dirty="0"/>
              <a:t>Do not miss out no one </a:t>
            </a:r>
          </a:p>
          <a:p>
            <a:r>
              <a:rPr lang="en-GB" dirty="0"/>
              <a:t>Consider the human aspects </a:t>
            </a:r>
          </a:p>
          <a:p>
            <a:r>
              <a:rPr lang="en-GB" dirty="0"/>
              <a:t>A formal perspective Vs Casual </a:t>
            </a:r>
          </a:p>
          <a:p>
            <a:r>
              <a:rPr lang="en-GB" dirty="0"/>
              <a:t>View the readiness for change at all levels </a:t>
            </a:r>
          </a:p>
          <a:p>
            <a:r>
              <a:rPr lang="en-GB" dirty="0"/>
              <a:t>View the both sides – positive and negative</a:t>
            </a:r>
          </a:p>
          <a:p>
            <a:r>
              <a:rPr lang="en-GB" dirty="0"/>
              <a:t>Engagement the stakeholders</a:t>
            </a:r>
          </a:p>
          <a:p>
            <a:r>
              <a:rPr lang="en-GB" dirty="0"/>
              <a:t>Allocate resources and time with ownership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1A414F-ED46-3992-11C8-872904685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005598088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EDD60-76DA-019C-8493-25652E2EF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/>
              <a:t>Common Reasons of failure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163DC-27D5-68D3-549C-811150AFF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Managing Resistance </a:t>
            </a:r>
          </a:p>
          <a:p>
            <a:r>
              <a:rPr lang="en-GB" dirty="0"/>
              <a:t> Unsuitable organisational culture </a:t>
            </a:r>
          </a:p>
          <a:p>
            <a:r>
              <a:rPr lang="en-GB" dirty="0"/>
              <a:t>Inappropriate change approaches/ strategies </a:t>
            </a:r>
          </a:p>
          <a:p>
            <a:r>
              <a:rPr lang="en-GB" dirty="0"/>
              <a:t>Insufficient time </a:t>
            </a:r>
          </a:p>
          <a:p>
            <a:r>
              <a:rPr lang="en-GB" dirty="0"/>
              <a:t>Insufficient resources </a:t>
            </a:r>
          </a:p>
          <a:p>
            <a:r>
              <a:rPr lang="en-GB" dirty="0"/>
              <a:t>Failure to find root causes</a:t>
            </a:r>
          </a:p>
          <a:p>
            <a:r>
              <a:rPr lang="en-GB" dirty="0"/>
              <a:t>Lack of Sincerity, integrity to the cause</a:t>
            </a:r>
          </a:p>
          <a:p>
            <a:r>
              <a:rPr lang="en-GB" dirty="0"/>
              <a:t>Lack of Stakeholder engagement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32D234-6177-69B8-2080-4BB0E2300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3492574021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2797C-9F30-E913-6A98-41C206542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bring effective change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C5A624-64C9-D5E4-FFAD-2C87F1BBAB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96" y="1417638"/>
            <a:ext cx="9073008" cy="409892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231A07-6DFD-70C0-85A4-8CF59D8D4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3731642120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233D-1EB3-C635-0F3D-FEB5AABD8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E89E30-2853-6EF2-7A99-45B233EBEE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96" y="0"/>
            <a:ext cx="9108504" cy="573325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76BF6-FC27-0136-BA83-A110420FD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642589627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CC657-2DE5-45EE-BCE4-9A571EC99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0FC49-32D9-4690-AAA1-65813ABEE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Distinguish between different approaches to change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Explain and review the change process 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AE22D-DF1A-444D-9368-E4150563B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08947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F8462-A739-2315-330E-B1E556F5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CB1AB-AB8F-A36A-9CFC-DB8B09957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pPr marL="0" indent="0"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r>
              <a:rPr lang="en-GB" sz="14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Kotter, J.P. (2012) Leading change [electronic resource] . Boston, Massachusetts :, Harvard Business Review Press.</a:t>
            </a:r>
          </a:p>
          <a:p>
            <a:endParaRPr lang="en-GB" sz="1400" u="sng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4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sz="1400" dirty="0">
              <a:solidFill>
                <a:srgbClr val="0000FF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https://www.strategy-business.com/article/rr00006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https://hbr.org/1995/05/leading-change-why-transformation-efforts-fail-2</a:t>
            </a:r>
            <a:endParaRPr lang="en-GB" sz="14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0D6044-6642-4FA4-A911-6B3433680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233263121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724</TotalTime>
  <Words>380</Words>
  <Application>Microsoft Office PowerPoint</Application>
  <PresentationFormat>On-screen Show (4:3)</PresentationFormat>
  <Paragraphs>67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Myriad Pro</vt:lpstr>
      <vt:lpstr>Tahoma</vt:lpstr>
      <vt:lpstr>Times New Roman</vt:lpstr>
      <vt:lpstr>Arial</vt:lpstr>
      <vt:lpstr>1_Default Theme</vt:lpstr>
      <vt:lpstr>Implementing Change Process </vt:lpstr>
      <vt:lpstr>Learning Aims</vt:lpstr>
      <vt:lpstr>A case study – 30 Minutes </vt:lpstr>
      <vt:lpstr>A Class Activity – 30 Minutes</vt:lpstr>
      <vt:lpstr>Golden Rules for effective change Management </vt:lpstr>
      <vt:lpstr>Common Reasons of failure </vt:lpstr>
      <vt:lpstr>How to bring effective change </vt:lpstr>
      <vt:lpstr>PowerPoint Presentation</vt:lpstr>
      <vt:lpstr>Learning Outcomes</vt:lpstr>
      <vt:lpstr>References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29</cp:revision>
  <cp:lastPrinted>2015-05-08T17:50:00Z</cp:lastPrinted>
  <dcterms:created xsi:type="dcterms:W3CDTF">2018-06-14T10:40:44Z</dcterms:created>
  <dcterms:modified xsi:type="dcterms:W3CDTF">2026-04-18T12:48:45Z</dcterms:modified>
</cp:coreProperties>
</file>