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13" r:id="rId5"/>
    <p:sldMasterId id="2147483714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</p:sldIdLst>
  <p:sldSz cy="5143500" cx="9144000"/>
  <p:notesSz cx="6858000" cy="9144000"/>
  <p:embeddedFontLst>
    <p:embeddedFont>
      <p:font typeface="Roboto Thin"/>
      <p:regular r:id="rId26"/>
      <p:bold r:id="rId27"/>
      <p:italic r:id="rId28"/>
      <p:boldItalic r:id="rId29"/>
    </p:embeddedFont>
    <p:embeddedFont>
      <p:font typeface="Roboto"/>
      <p:regular r:id="rId30"/>
      <p:bold r:id="rId31"/>
      <p:italic r:id="rId32"/>
      <p:boldItalic r:id="rId33"/>
    </p:embeddedFont>
    <p:embeddedFont>
      <p:font typeface="Roboto Medium"/>
      <p:regular r:id="rId34"/>
      <p:bold r:id="rId35"/>
      <p:italic r:id="rId36"/>
      <p:boldItalic r:id="rId37"/>
    </p:embeddedFont>
    <p:embeddedFont>
      <p:font typeface="Crimson Pro Medium"/>
      <p:regular r:id="rId38"/>
      <p:bold r:id="rId39"/>
      <p:italic r:id="rId40"/>
      <p:boldItalic r:id="rId41"/>
    </p:embeddedFont>
    <p:embeddedFont>
      <p:font typeface="Crimson Pro"/>
      <p:regular r:id="rId42"/>
      <p:bold r:id="rId43"/>
      <p:italic r:id="rId44"/>
      <p:boldItalic r:id="rId45"/>
    </p:embeddedFont>
    <p:embeddedFont>
      <p:font typeface="Space Grotesk"/>
      <p:regular r:id="rId46"/>
      <p:bold r:id="rId4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4ADAF4E0-3DD7-4B6E-9AB3-FC91E1FD44DA}">
  <a:tblStyle styleId="{4ADAF4E0-3DD7-4B6E-9AB3-FC91E1FD44D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CrimsonProMedium-italic.fntdata"/><Relationship Id="rId42" Type="http://schemas.openxmlformats.org/officeDocument/2006/relationships/font" Target="fonts/CrimsonPro-regular.fntdata"/><Relationship Id="rId41" Type="http://schemas.openxmlformats.org/officeDocument/2006/relationships/font" Target="fonts/CrimsonProMedium-boldItalic.fntdata"/><Relationship Id="rId44" Type="http://schemas.openxmlformats.org/officeDocument/2006/relationships/font" Target="fonts/CrimsonPro-italic.fntdata"/><Relationship Id="rId43" Type="http://schemas.openxmlformats.org/officeDocument/2006/relationships/font" Target="fonts/CrimsonPro-bold.fntdata"/><Relationship Id="rId46" Type="http://schemas.openxmlformats.org/officeDocument/2006/relationships/font" Target="fonts/SpaceGrotesk-regular.fntdata"/><Relationship Id="rId45" Type="http://schemas.openxmlformats.org/officeDocument/2006/relationships/font" Target="fonts/CrimsonPro-boldItalic.fntdata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2.xml"/><Relationship Id="rId47" Type="http://schemas.openxmlformats.org/officeDocument/2006/relationships/font" Target="fonts/SpaceGrotesk-bold.fntdata"/><Relationship Id="rId5" Type="http://schemas.openxmlformats.org/officeDocument/2006/relationships/slideMaster" Target="slideMasters/slideMaster1.xml"/><Relationship Id="rId6" Type="http://schemas.openxmlformats.org/officeDocument/2006/relationships/slideMaster" Target="slideMasters/slideMaster2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31" Type="http://schemas.openxmlformats.org/officeDocument/2006/relationships/font" Target="fonts/Roboto-bold.fntdata"/><Relationship Id="rId30" Type="http://schemas.openxmlformats.org/officeDocument/2006/relationships/font" Target="fonts/Roboto-regular.fntdata"/><Relationship Id="rId33" Type="http://schemas.openxmlformats.org/officeDocument/2006/relationships/font" Target="fonts/Roboto-boldItalic.fntdata"/><Relationship Id="rId32" Type="http://schemas.openxmlformats.org/officeDocument/2006/relationships/font" Target="fonts/Roboto-italic.fntdata"/><Relationship Id="rId35" Type="http://schemas.openxmlformats.org/officeDocument/2006/relationships/font" Target="fonts/RobotoMedium-bold.fntdata"/><Relationship Id="rId34" Type="http://schemas.openxmlformats.org/officeDocument/2006/relationships/font" Target="fonts/RobotoMedium-regular.fntdata"/><Relationship Id="rId37" Type="http://schemas.openxmlformats.org/officeDocument/2006/relationships/font" Target="fonts/RobotoMedium-boldItalic.fntdata"/><Relationship Id="rId36" Type="http://schemas.openxmlformats.org/officeDocument/2006/relationships/font" Target="fonts/RobotoMedium-italic.fntdata"/><Relationship Id="rId39" Type="http://schemas.openxmlformats.org/officeDocument/2006/relationships/font" Target="fonts/CrimsonProMedium-bold.fntdata"/><Relationship Id="rId38" Type="http://schemas.openxmlformats.org/officeDocument/2006/relationships/font" Target="fonts/CrimsonProMedium-regular.fntdata"/><Relationship Id="rId20" Type="http://schemas.openxmlformats.org/officeDocument/2006/relationships/slide" Target="slides/slide13.xml"/><Relationship Id="rId22" Type="http://schemas.openxmlformats.org/officeDocument/2006/relationships/slide" Target="slides/slide15.xml"/><Relationship Id="rId21" Type="http://schemas.openxmlformats.org/officeDocument/2006/relationships/slide" Target="slides/slide14.xml"/><Relationship Id="rId24" Type="http://schemas.openxmlformats.org/officeDocument/2006/relationships/slide" Target="slides/slide17.xml"/><Relationship Id="rId23" Type="http://schemas.openxmlformats.org/officeDocument/2006/relationships/slide" Target="slides/slide16.xml"/><Relationship Id="rId26" Type="http://schemas.openxmlformats.org/officeDocument/2006/relationships/font" Target="fonts/RobotoThin-regular.fntdata"/><Relationship Id="rId25" Type="http://schemas.openxmlformats.org/officeDocument/2006/relationships/slide" Target="slides/slide18.xml"/><Relationship Id="rId28" Type="http://schemas.openxmlformats.org/officeDocument/2006/relationships/font" Target="fonts/RobotoThin-italic.fntdata"/><Relationship Id="rId27" Type="http://schemas.openxmlformats.org/officeDocument/2006/relationships/font" Target="fonts/RobotoThin-bold.fntdata"/><Relationship Id="rId29" Type="http://schemas.openxmlformats.org/officeDocument/2006/relationships/font" Target="fonts/RobotoThin-boldItalic.fntdata"/><Relationship Id="rId11" Type="http://schemas.openxmlformats.org/officeDocument/2006/relationships/slide" Target="slides/slide4.xml"/><Relationship Id="rId10" Type="http://schemas.openxmlformats.org/officeDocument/2006/relationships/slide" Target="slides/slide3.xml"/><Relationship Id="rId13" Type="http://schemas.openxmlformats.org/officeDocument/2006/relationships/slide" Target="slides/slide6.xml"/><Relationship Id="rId12" Type="http://schemas.openxmlformats.org/officeDocument/2006/relationships/slide" Target="slides/slide5.xml"/><Relationship Id="rId15" Type="http://schemas.openxmlformats.org/officeDocument/2006/relationships/slide" Target="slides/slide8.xml"/><Relationship Id="rId14" Type="http://schemas.openxmlformats.org/officeDocument/2006/relationships/slide" Target="slides/slide7.xml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19" Type="http://schemas.openxmlformats.org/officeDocument/2006/relationships/slide" Target="slides/slide12.xml"/><Relationship Id="rId18" Type="http://schemas.openxmlformats.org/officeDocument/2006/relationships/slide" Target="slides/slide11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0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2" name="Google Shape;61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7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" name="Google Shape;618;g3ad1005285b_0_5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9" name="Google Shape;619;g3ad1005285b_0_5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My research statement is about Investigating the implementation of the Curriculum for Wales in several Mathematics Departments in secondary schools in Wales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g3ad1005285b_0_10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8" name="Google Shape;628;g3ad1005285b_0_10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This matters to me because I am a mathematics teacher in Wales and have a role in developing the curriculum in my setting. I’ve also had previous middle and senior leadership experience where I was leading on curriculum implementation.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4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g3ad6890360e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6" name="Google Shape;636;g3ad6890360e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g3ad6890360e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4" name="Google Shape;644;g3ad6890360e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g3ad6890360e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3" name="Google Shape;653;g3ad6890360e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0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3ac588b507e_0_5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3ac588b507e_0_5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8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g3ac588b507e_0_12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0" name="Google Shape;780;g3ac588b507e_0_12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5" name="Shape 8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6" name="Google Shape;816;g3ae107640d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7" name="Google Shape;817;g3ae107640d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4" name="Shape 8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" name="Google Shape;835;g3915f6bfbcf_0_3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6" name="Google Shape;836;g3915f6bfbcf_0_3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3" name="Shape 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Google Shape;854;g3915f6bfbcf_0_4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5" name="Google Shape;855;g3915f6bfbcf_0_4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8" name="Shape 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" name="Google Shape;869;g3ae107640dd_0_9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0" name="Google Shape;870;g3ae107640dd_0_9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3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g3915f6bfbcf_0_4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5" name="Google Shape;885;g3915f6bfbcf_0_4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8" name="Shape 8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9" name="Google Shape;899;g3ae107640dd_0_9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0" name="Google Shape;900;g3ae107640dd_0_9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3" name="Shape 9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4" name="Google Shape;914;g3ae107640dd_0_9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5" name="Google Shape;915;g3ae107640dd_0_9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8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Google Shape;929;g3ae107640dd_0_9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0" name="Google Shape;930;g3ae107640dd_0_9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4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3ad0c67bc5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3ad0c67bc5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0" name="Shape 9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1" name="Google Shape;941;g3915f6bfbcf_0_4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2" name="Google Shape;942;g3915f6bfbcf_0_4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11" name="Google Shape;11;p2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598100" y="1775222"/>
            <a:ext cx="8222100" cy="83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98088" y="2715913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21" name="Google Shape;21;p3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" name="Google Shape;26;p3"/>
          <p:cNvSpPr txBox="1"/>
          <p:nvPr>
            <p:ph type="title"/>
          </p:nvPr>
        </p:nvSpPr>
        <p:spPr>
          <a:xfrm>
            <a:off x="598100" y="2152347"/>
            <a:ext cx="8222100" cy="83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None/>
              <a:defRPr sz="4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7" name="Google Shape;27;p3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oogle Shape;29;p4"/>
          <p:cNvGrpSpPr/>
          <p:nvPr/>
        </p:nvGrpSpPr>
        <p:grpSpPr>
          <a:xfrm>
            <a:off x="0" y="3903669"/>
            <a:ext cx="9144000" cy="1239925"/>
            <a:chOff x="0" y="3903669"/>
            <a:chExt cx="9144000" cy="1239925"/>
          </a:xfrm>
        </p:grpSpPr>
        <p:sp>
          <p:nvSpPr>
            <p:cNvPr id="30" name="Google Shape;30;p4"/>
            <p:cNvSpPr/>
            <p:nvPr/>
          </p:nvSpPr>
          <p:spPr>
            <a:xfrm>
              <a:off x="8154895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4"/>
            <p:cNvSpPr/>
            <p:nvPr/>
          </p:nvSpPr>
          <p:spPr>
            <a:xfrm flipH="1">
              <a:off x="6181163" y="3903669"/>
              <a:ext cx="989100" cy="9879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4"/>
            <p:cNvSpPr/>
            <p:nvPr/>
          </p:nvSpPr>
          <p:spPr>
            <a:xfrm>
              <a:off x="7170274" y="3903669"/>
              <a:ext cx="989100" cy="9879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4"/>
            <p:cNvSpPr/>
            <p:nvPr/>
          </p:nvSpPr>
          <p:spPr>
            <a:xfrm rot="10800000">
              <a:off x="8154757" y="3903682"/>
              <a:ext cx="989100" cy="9879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4"/>
            <p:cNvSpPr/>
            <p:nvPr/>
          </p:nvSpPr>
          <p:spPr>
            <a:xfrm>
              <a:off x="0" y="4891594"/>
              <a:ext cx="9144000" cy="2520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" name="Google Shape;35;p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6" name="Google Shape;36;p4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37" name="Google Shape;37;p4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5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0" name="Google Shape;40;p5"/>
          <p:cNvSpPr txBox="1"/>
          <p:nvPr>
            <p:ph idx="1" type="body"/>
          </p:nvPr>
        </p:nvSpPr>
        <p:spPr>
          <a:xfrm>
            <a:off x="311700" y="1229975"/>
            <a:ext cx="39999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1" name="Google Shape;41;p5"/>
          <p:cNvSpPr txBox="1"/>
          <p:nvPr>
            <p:ph idx="2" type="body"/>
          </p:nvPr>
        </p:nvSpPr>
        <p:spPr>
          <a:xfrm>
            <a:off x="4832400" y="1229975"/>
            <a:ext cx="39999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2" name="Google Shape;42;p5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45" name="Google Shape;45;p6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8" name="Google Shape;48;p7"/>
          <p:cNvSpPr txBox="1"/>
          <p:nvPr>
            <p:ph idx="1" type="body"/>
          </p:nvPr>
        </p:nvSpPr>
        <p:spPr>
          <a:xfrm>
            <a:off x="311700" y="1465804"/>
            <a:ext cx="2808000" cy="310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oogle Shape;51;p8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52" name="Google Shape;52;p8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Google Shape;53;p8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8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Google Shape;55;p8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Google Shape;56;p8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7" name="Google Shape;57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8" name="Google Shape;58;p8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9"/>
          <p:cNvSpPr/>
          <p:nvPr/>
        </p:nvSpPr>
        <p:spPr>
          <a:xfrm>
            <a:off x="4572000" y="-1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61" name="Google Shape;6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2" name="Google Shape;62;p9"/>
          <p:cNvSpPr txBox="1"/>
          <p:nvPr>
            <p:ph type="title"/>
          </p:nvPr>
        </p:nvSpPr>
        <p:spPr>
          <a:xfrm>
            <a:off x="265500" y="1151100"/>
            <a:ext cx="4045200" cy="1564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63" name="Google Shape;63;p9"/>
          <p:cNvSpPr txBox="1"/>
          <p:nvPr>
            <p:ph idx="1" type="subTitle"/>
          </p:nvPr>
        </p:nvSpPr>
        <p:spPr>
          <a:xfrm>
            <a:off x="265500" y="2769001"/>
            <a:ext cx="4045200" cy="12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64" name="Google Shape;6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5" name="Google Shape;65;p9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68" name="Google Shape;68;p10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11"/>
          <p:cNvGrpSpPr/>
          <p:nvPr/>
        </p:nvGrpSpPr>
        <p:grpSpPr>
          <a:xfrm>
            <a:off x="6098378" y="5"/>
            <a:ext cx="3045625" cy="2030570"/>
            <a:chOff x="6098378" y="5"/>
            <a:chExt cx="3045625" cy="2030570"/>
          </a:xfrm>
        </p:grpSpPr>
        <p:sp>
          <p:nvSpPr>
            <p:cNvPr id="71" name="Google Shape;71;p11"/>
            <p:cNvSpPr/>
            <p:nvPr/>
          </p:nvSpPr>
          <p:spPr>
            <a:xfrm>
              <a:off x="8128803" y="16"/>
              <a:ext cx="1015200" cy="1015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11"/>
            <p:cNvSpPr/>
            <p:nvPr/>
          </p:nvSpPr>
          <p:spPr>
            <a:xfrm flipH="1">
              <a:off x="7113463" y="5"/>
              <a:ext cx="1015200" cy="1015200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11"/>
            <p:cNvSpPr/>
            <p:nvPr/>
          </p:nvSpPr>
          <p:spPr>
            <a:xfrm flipH="1" rot="10800000">
              <a:off x="7113588" y="107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11"/>
            <p:cNvSpPr/>
            <p:nvPr/>
          </p:nvSpPr>
          <p:spPr>
            <a:xfrm rot="10800000">
              <a:off x="6098378" y="97"/>
              <a:ext cx="1015200" cy="1015200"/>
            </a:xfrm>
            <a:prstGeom prst="rtTriangl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11"/>
            <p:cNvSpPr/>
            <p:nvPr/>
          </p:nvSpPr>
          <p:spPr>
            <a:xfrm rot="10800000">
              <a:off x="8128789" y="1015375"/>
              <a:ext cx="1015200" cy="1015200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6" name="Google Shape;76;p11"/>
          <p:cNvSpPr txBox="1"/>
          <p:nvPr>
            <p:ph hasCustomPrompt="1" type="title"/>
          </p:nvPr>
        </p:nvSpPr>
        <p:spPr>
          <a:xfrm>
            <a:off x="311700" y="1256050"/>
            <a:ext cx="8520600" cy="2030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7" name="Google Shape;77;p11"/>
          <p:cNvSpPr txBox="1"/>
          <p:nvPr>
            <p:ph idx="1" type="body"/>
          </p:nvPr>
        </p:nvSpPr>
        <p:spPr>
          <a:xfrm>
            <a:off x="311700" y="3369225"/>
            <a:ext cx="8520600" cy="128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8" name="Google Shape;78;p11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2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ver" type="title">
  <p:cSld name="TITLE">
    <p:bg>
      <p:bgPr>
        <a:solidFill>
          <a:schemeClr val="lt2"/>
        </a:solid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4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86" name="Google Shape;86;p14"/>
          <p:cNvSpPr txBox="1"/>
          <p:nvPr>
            <p:ph type="title"/>
          </p:nvPr>
        </p:nvSpPr>
        <p:spPr>
          <a:xfrm>
            <a:off x="285750" y="1639500"/>
            <a:ext cx="8572500" cy="186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9pPr>
          </a:lstStyle>
          <a:p/>
        </p:txBody>
      </p:sp>
      <p:sp>
        <p:nvSpPr>
          <p:cNvPr id="87" name="Google Shape;87;p14"/>
          <p:cNvSpPr txBox="1"/>
          <p:nvPr>
            <p:ph idx="1" type="subTitle"/>
          </p:nvPr>
        </p:nvSpPr>
        <p:spPr>
          <a:xfrm>
            <a:off x="342750" y="3820125"/>
            <a:ext cx="2148300" cy="55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88" name="Google Shape;88;p14"/>
          <p:cNvSpPr txBox="1"/>
          <p:nvPr>
            <p:ph idx="3" type="subTitle"/>
          </p:nvPr>
        </p:nvSpPr>
        <p:spPr>
          <a:xfrm>
            <a:off x="6652800" y="3820125"/>
            <a:ext cx="2148300" cy="55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Divider" type="secHead">
  <p:cSld name="SECTION_HEADER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5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91" name="Google Shape;91;p15"/>
          <p:cNvSpPr txBox="1"/>
          <p:nvPr>
            <p:ph type="title"/>
          </p:nvPr>
        </p:nvSpPr>
        <p:spPr>
          <a:xfrm>
            <a:off x="4634650" y="223475"/>
            <a:ext cx="4280700" cy="1731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9pPr>
          </a:lstStyle>
          <a:p/>
        </p:txBody>
      </p:sp>
      <p:sp>
        <p:nvSpPr>
          <p:cNvPr id="92" name="Google Shape;92;p15"/>
          <p:cNvSpPr txBox="1"/>
          <p:nvPr>
            <p:ph idx="3" type="title"/>
          </p:nvPr>
        </p:nvSpPr>
        <p:spPr>
          <a:xfrm>
            <a:off x="0" y="3677475"/>
            <a:ext cx="2491200" cy="124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None/>
              <a:defRPr sz="6000"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am" type="tx">
  <p:cSld name="TITLE_AND_BODY">
    <p:bg>
      <p:bgPr>
        <a:solidFill>
          <a:schemeClr val="dk1"/>
        </a:solid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6"/>
          <p:cNvSpPr/>
          <p:nvPr>
            <p:ph idx="2" type="pic"/>
          </p:nvPr>
        </p:nvSpPr>
        <p:spPr>
          <a:xfrm flipH="1" rot="10800000">
            <a:off x="226950" y="1218789"/>
            <a:ext cx="2086200" cy="1883100"/>
          </a:xfrm>
          <a:prstGeom prst="corner">
            <a:avLst>
              <a:gd fmla="val 83590" name="adj1"/>
              <a:gd fmla="val 81097" name="adj2"/>
            </a:avLst>
          </a:prstGeom>
          <a:noFill/>
          <a:ln>
            <a:noFill/>
          </a:ln>
        </p:spPr>
      </p:sp>
      <p:sp>
        <p:nvSpPr>
          <p:cNvPr id="95" name="Google Shape;95;p16"/>
          <p:cNvSpPr/>
          <p:nvPr>
            <p:ph idx="3" type="pic"/>
          </p:nvPr>
        </p:nvSpPr>
        <p:spPr>
          <a:xfrm flipH="1">
            <a:off x="2428286" y="1218789"/>
            <a:ext cx="2086200" cy="1883100"/>
          </a:xfrm>
          <a:prstGeom prst="corner">
            <a:avLst>
              <a:gd fmla="val 83590" name="adj1"/>
              <a:gd fmla="val 81097" name="adj2"/>
            </a:avLst>
          </a:prstGeom>
          <a:noFill/>
          <a:ln>
            <a:noFill/>
          </a:ln>
        </p:spPr>
      </p:sp>
      <p:sp>
        <p:nvSpPr>
          <p:cNvPr id="96" name="Google Shape;96;p16"/>
          <p:cNvSpPr/>
          <p:nvPr>
            <p:ph idx="4" type="pic"/>
          </p:nvPr>
        </p:nvSpPr>
        <p:spPr>
          <a:xfrm rot="10800000">
            <a:off x="4629568" y="1218789"/>
            <a:ext cx="2086200" cy="1883100"/>
          </a:xfrm>
          <a:prstGeom prst="corner">
            <a:avLst>
              <a:gd fmla="val 83590" name="adj1"/>
              <a:gd fmla="val 81097" name="adj2"/>
            </a:avLst>
          </a:prstGeom>
          <a:noFill/>
          <a:ln>
            <a:noFill/>
          </a:ln>
        </p:spPr>
      </p:sp>
      <p:sp>
        <p:nvSpPr>
          <p:cNvPr id="97" name="Google Shape;97;p16"/>
          <p:cNvSpPr/>
          <p:nvPr>
            <p:ph idx="5" type="pic"/>
          </p:nvPr>
        </p:nvSpPr>
        <p:spPr>
          <a:xfrm flipH="1">
            <a:off x="6830850" y="1218789"/>
            <a:ext cx="2086200" cy="1883100"/>
          </a:xfrm>
          <a:prstGeom prst="corner">
            <a:avLst>
              <a:gd fmla="val 83590" name="adj1"/>
              <a:gd fmla="val 81097" name="adj2"/>
            </a:avLst>
          </a:prstGeom>
          <a:noFill/>
          <a:ln>
            <a:noFill/>
          </a:ln>
        </p:spPr>
      </p:sp>
      <p:sp>
        <p:nvSpPr>
          <p:cNvPr id="98" name="Google Shape;98;p16"/>
          <p:cNvSpPr txBox="1"/>
          <p:nvPr>
            <p:ph type="title"/>
          </p:nvPr>
        </p:nvSpPr>
        <p:spPr>
          <a:xfrm>
            <a:off x="211675" y="3093025"/>
            <a:ext cx="2101500" cy="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99" name="Google Shape;99;p16"/>
          <p:cNvSpPr txBox="1"/>
          <p:nvPr>
            <p:ph idx="6" type="title"/>
          </p:nvPr>
        </p:nvSpPr>
        <p:spPr>
          <a:xfrm>
            <a:off x="2420625" y="3093025"/>
            <a:ext cx="2101500" cy="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0" name="Google Shape;100;p16"/>
          <p:cNvSpPr txBox="1"/>
          <p:nvPr>
            <p:ph idx="7" type="title"/>
          </p:nvPr>
        </p:nvSpPr>
        <p:spPr>
          <a:xfrm>
            <a:off x="4629575" y="3093025"/>
            <a:ext cx="2101500" cy="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1" name="Google Shape;101;p16"/>
          <p:cNvSpPr txBox="1"/>
          <p:nvPr>
            <p:ph idx="8" type="title"/>
          </p:nvPr>
        </p:nvSpPr>
        <p:spPr>
          <a:xfrm>
            <a:off x="6823200" y="3093025"/>
            <a:ext cx="2101500" cy="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2" name="Google Shape;102;p16"/>
          <p:cNvSpPr txBox="1"/>
          <p:nvPr>
            <p:ph idx="1" type="subTitle"/>
          </p:nvPr>
        </p:nvSpPr>
        <p:spPr>
          <a:xfrm>
            <a:off x="230900" y="3518675"/>
            <a:ext cx="2086200" cy="34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"/>
              <a:buNone/>
              <a:defRPr sz="1800">
                <a:solidFill>
                  <a:schemeClr val="dk2"/>
                </a:solidFill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3" name="Google Shape;103;p16"/>
          <p:cNvSpPr txBox="1"/>
          <p:nvPr>
            <p:ph idx="9" type="subTitle"/>
          </p:nvPr>
        </p:nvSpPr>
        <p:spPr>
          <a:xfrm>
            <a:off x="2428275" y="3518675"/>
            <a:ext cx="2086200" cy="34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"/>
              <a:buNone/>
              <a:defRPr sz="1800">
                <a:solidFill>
                  <a:schemeClr val="dk2"/>
                </a:solidFill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4" name="Google Shape;104;p16"/>
          <p:cNvSpPr txBox="1"/>
          <p:nvPr>
            <p:ph idx="13" type="subTitle"/>
          </p:nvPr>
        </p:nvSpPr>
        <p:spPr>
          <a:xfrm>
            <a:off x="4625650" y="3518675"/>
            <a:ext cx="2086200" cy="34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"/>
              <a:buNone/>
              <a:defRPr sz="1800">
                <a:solidFill>
                  <a:schemeClr val="dk2"/>
                </a:solidFill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5" name="Google Shape;105;p16"/>
          <p:cNvSpPr txBox="1"/>
          <p:nvPr>
            <p:ph idx="14" type="subTitle"/>
          </p:nvPr>
        </p:nvSpPr>
        <p:spPr>
          <a:xfrm>
            <a:off x="6823025" y="3518675"/>
            <a:ext cx="2086200" cy="34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"/>
              <a:buNone/>
              <a:defRPr sz="1800">
                <a:solidFill>
                  <a:schemeClr val="dk2"/>
                </a:solidFill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6" name="Google Shape;106;p16"/>
          <p:cNvSpPr txBox="1"/>
          <p:nvPr>
            <p:ph idx="15" type="body"/>
          </p:nvPr>
        </p:nvSpPr>
        <p:spPr>
          <a:xfrm>
            <a:off x="219325" y="3935075"/>
            <a:ext cx="2086200" cy="98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7" name="Google Shape;107;p16"/>
          <p:cNvSpPr txBox="1"/>
          <p:nvPr>
            <p:ph idx="16" type="body"/>
          </p:nvPr>
        </p:nvSpPr>
        <p:spPr>
          <a:xfrm>
            <a:off x="2428275" y="3935075"/>
            <a:ext cx="2086200" cy="98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8" name="Google Shape;108;p16"/>
          <p:cNvSpPr txBox="1"/>
          <p:nvPr>
            <p:ph idx="17" type="body"/>
          </p:nvPr>
        </p:nvSpPr>
        <p:spPr>
          <a:xfrm>
            <a:off x="4637225" y="3935075"/>
            <a:ext cx="2086200" cy="98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09" name="Google Shape;109;p16"/>
          <p:cNvSpPr txBox="1"/>
          <p:nvPr>
            <p:ph idx="18" type="body"/>
          </p:nvPr>
        </p:nvSpPr>
        <p:spPr>
          <a:xfrm>
            <a:off x="6846175" y="3935075"/>
            <a:ext cx="2086200" cy="98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794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1pPr>
            <a:lvl2pPr indent="-2794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2pPr>
            <a:lvl3pPr indent="-2794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3pPr>
            <a:lvl4pPr indent="-2794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4pPr>
            <a:lvl5pPr indent="-2794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5pPr>
            <a:lvl6pPr indent="-2794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6pPr>
            <a:lvl7pPr indent="-2794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●"/>
              <a:defRPr sz="800">
                <a:solidFill>
                  <a:schemeClr val="dk2"/>
                </a:solidFill>
              </a:defRPr>
            </a:lvl7pPr>
            <a:lvl8pPr indent="-2794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○"/>
              <a:defRPr sz="800">
                <a:solidFill>
                  <a:schemeClr val="dk2"/>
                </a:solidFill>
              </a:defRPr>
            </a:lvl8pPr>
            <a:lvl9pPr indent="-2794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Char char="■"/>
              <a:defRPr sz="8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0" name="Google Shape;110;p16"/>
          <p:cNvSpPr txBox="1"/>
          <p:nvPr>
            <p:ph idx="19" type="title"/>
          </p:nvPr>
        </p:nvSpPr>
        <p:spPr>
          <a:xfrm>
            <a:off x="230900" y="454775"/>
            <a:ext cx="4406400" cy="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s of contents" type="twoColTx">
  <p:cSld name="TITLE_AND_TWO_COLUMNS"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7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13" name="Google Shape;113;p17"/>
          <p:cNvGrpSpPr/>
          <p:nvPr/>
        </p:nvGrpSpPr>
        <p:grpSpPr>
          <a:xfrm>
            <a:off x="162" y="98"/>
            <a:ext cx="9143669" cy="5143312"/>
            <a:chOff x="238125" y="848375"/>
            <a:chExt cx="7144050" cy="4018527"/>
          </a:xfrm>
        </p:grpSpPr>
        <p:sp>
          <p:nvSpPr>
            <p:cNvPr id="114" name="Google Shape;114;p17"/>
            <p:cNvSpPr/>
            <p:nvPr/>
          </p:nvSpPr>
          <p:spPr>
            <a:xfrm>
              <a:off x="238125" y="848377"/>
              <a:ext cx="5017377" cy="4018525"/>
            </a:xfrm>
            <a:custGeom>
              <a:rect b="b" l="l" r="r" t="t"/>
              <a:pathLst>
                <a:path extrusionOk="0" h="160741" w="191211">
                  <a:moveTo>
                    <a:pt x="0" y="0"/>
                  </a:moveTo>
                  <a:lnTo>
                    <a:pt x="0" y="160741"/>
                  </a:lnTo>
                  <a:lnTo>
                    <a:pt x="118091" y="160741"/>
                  </a:lnTo>
                  <a:lnTo>
                    <a:pt x="117329" y="160729"/>
                  </a:lnTo>
                  <a:lnTo>
                    <a:pt x="115829" y="160574"/>
                  </a:lnTo>
                  <a:lnTo>
                    <a:pt x="114376" y="160277"/>
                  </a:lnTo>
                  <a:lnTo>
                    <a:pt x="112971" y="159848"/>
                  </a:lnTo>
                  <a:lnTo>
                    <a:pt x="111638" y="159276"/>
                  </a:lnTo>
                  <a:lnTo>
                    <a:pt x="110376" y="158586"/>
                  </a:lnTo>
                  <a:lnTo>
                    <a:pt x="109185" y="157788"/>
                  </a:lnTo>
                  <a:lnTo>
                    <a:pt x="108078" y="156883"/>
                  </a:lnTo>
                  <a:lnTo>
                    <a:pt x="107077" y="155871"/>
                  </a:lnTo>
                  <a:lnTo>
                    <a:pt x="106161" y="154764"/>
                  </a:lnTo>
                  <a:lnTo>
                    <a:pt x="105363" y="153573"/>
                  </a:lnTo>
                  <a:lnTo>
                    <a:pt x="104672" y="152311"/>
                  </a:lnTo>
                  <a:lnTo>
                    <a:pt x="104113" y="150977"/>
                  </a:lnTo>
                  <a:lnTo>
                    <a:pt x="103672" y="149584"/>
                  </a:lnTo>
                  <a:lnTo>
                    <a:pt x="103374" y="148132"/>
                  </a:lnTo>
                  <a:lnTo>
                    <a:pt x="103220" y="146620"/>
                  </a:lnTo>
                  <a:lnTo>
                    <a:pt x="103208" y="145857"/>
                  </a:lnTo>
                  <a:lnTo>
                    <a:pt x="103208" y="77846"/>
                  </a:lnTo>
                  <a:lnTo>
                    <a:pt x="103220" y="77072"/>
                  </a:lnTo>
                  <a:lnTo>
                    <a:pt x="103374" y="75572"/>
                  </a:lnTo>
                  <a:lnTo>
                    <a:pt x="103672" y="74119"/>
                  </a:lnTo>
                  <a:lnTo>
                    <a:pt x="104113" y="72714"/>
                  </a:lnTo>
                  <a:lnTo>
                    <a:pt x="104672" y="71381"/>
                  </a:lnTo>
                  <a:lnTo>
                    <a:pt x="105363" y="70119"/>
                  </a:lnTo>
                  <a:lnTo>
                    <a:pt x="106161" y="68928"/>
                  </a:lnTo>
                  <a:lnTo>
                    <a:pt x="107077" y="67833"/>
                  </a:lnTo>
                  <a:lnTo>
                    <a:pt x="108078" y="66821"/>
                  </a:lnTo>
                  <a:lnTo>
                    <a:pt x="109185" y="65904"/>
                  </a:lnTo>
                  <a:lnTo>
                    <a:pt x="110376" y="65106"/>
                  </a:lnTo>
                  <a:lnTo>
                    <a:pt x="111638" y="64415"/>
                  </a:lnTo>
                  <a:lnTo>
                    <a:pt x="112971" y="63856"/>
                  </a:lnTo>
                  <a:lnTo>
                    <a:pt x="114376" y="63415"/>
                  </a:lnTo>
                  <a:lnTo>
                    <a:pt x="115829" y="63118"/>
                  </a:lnTo>
                  <a:lnTo>
                    <a:pt x="117329" y="62975"/>
                  </a:lnTo>
                  <a:lnTo>
                    <a:pt x="118091" y="62963"/>
                  </a:lnTo>
                  <a:lnTo>
                    <a:pt x="161444" y="62963"/>
                  </a:lnTo>
                  <a:lnTo>
                    <a:pt x="162206" y="62939"/>
                  </a:lnTo>
                  <a:lnTo>
                    <a:pt x="163718" y="62796"/>
                  </a:lnTo>
                  <a:lnTo>
                    <a:pt x="165170" y="62498"/>
                  </a:lnTo>
                  <a:lnTo>
                    <a:pt x="166563" y="62058"/>
                  </a:lnTo>
                  <a:lnTo>
                    <a:pt x="167897" y="61498"/>
                  </a:lnTo>
                  <a:lnTo>
                    <a:pt x="169159" y="60808"/>
                  </a:lnTo>
                  <a:lnTo>
                    <a:pt x="170350" y="60010"/>
                  </a:lnTo>
                  <a:lnTo>
                    <a:pt x="171457" y="59093"/>
                  </a:lnTo>
                  <a:lnTo>
                    <a:pt x="172469" y="58081"/>
                  </a:lnTo>
                  <a:lnTo>
                    <a:pt x="173374" y="56986"/>
                  </a:lnTo>
                  <a:lnTo>
                    <a:pt x="174172" y="55795"/>
                  </a:lnTo>
                  <a:lnTo>
                    <a:pt x="174862" y="54533"/>
                  </a:lnTo>
                  <a:lnTo>
                    <a:pt x="175434" y="53199"/>
                  </a:lnTo>
                  <a:lnTo>
                    <a:pt x="175863" y="51794"/>
                  </a:lnTo>
                  <a:lnTo>
                    <a:pt x="176160" y="50342"/>
                  </a:lnTo>
                  <a:lnTo>
                    <a:pt x="176315" y="48841"/>
                  </a:lnTo>
                  <a:lnTo>
                    <a:pt x="176327" y="48079"/>
                  </a:lnTo>
                  <a:lnTo>
                    <a:pt x="176327" y="14883"/>
                  </a:lnTo>
                  <a:lnTo>
                    <a:pt x="176339" y="14121"/>
                  </a:lnTo>
                  <a:lnTo>
                    <a:pt x="176494" y="12609"/>
                  </a:lnTo>
                  <a:lnTo>
                    <a:pt x="176791" y="11157"/>
                  </a:lnTo>
                  <a:lnTo>
                    <a:pt x="177220" y="9764"/>
                  </a:lnTo>
                  <a:lnTo>
                    <a:pt x="177792" y="8430"/>
                  </a:lnTo>
                  <a:lnTo>
                    <a:pt x="178482" y="7168"/>
                  </a:lnTo>
                  <a:lnTo>
                    <a:pt x="179280" y="5977"/>
                  </a:lnTo>
                  <a:lnTo>
                    <a:pt x="180185" y="4870"/>
                  </a:lnTo>
                  <a:lnTo>
                    <a:pt x="181197" y="3858"/>
                  </a:lnTo>
                  <a:lnTo>
                    <a:pt x="182304" y="2953"/>
                  </a:lnTo>
                  <a:lnTo>
                    <a:pt x="183495" y="2155"/>
                  </a:lnTo>
                  <a:lnTo>
                    <a:pt x="184757" y="1465"/>
                  </a:lnTo>
                  <a:lnTo>
                    <a:pt x="186091" y="893"/>
                  </a:lnTo>
                  <a:lnTo>
                    <a:pt x="187484" y="464"/>
                  </a:lnTo>
                  <a:lnTo>
                    <a:pt x="188936" y="167"/>
                  </a:lnTo>
                  <a:lnTo>
                    <a:pt x="190448" y="12"/>
                  </a:lnTo>
                  <a:lnTo>
                    <a:pt x="19121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2"/>
                </a:solidFill>
              </a:endParaRPr>
            </a:p>
          </p:txBody>
        </p:sp>
        <p:sp>
          <p:nvSpPr>
            <p:cNvPr id="115" name="Google Shape;115;p17"/>
            <p:cNvSpPr/>
            <p:nvPr/>
          </p:nvSpPr>
          <p:spPr>
            <a:xfrm>
              <a:off x="7010075" y="848375"/>
              <a:ext cx="372100" cy="372100"/>
            </a:xfrm>
            <a:custGeom>
              <a:rect b="b" l="l" r="r" t="t"/>
              <a:pathLst>
                <a:path extrusionOk="0" h="14884" w="14884">
                  <a:moveTo>
                    <a:pt x="0" y="0"/>
                  </a:moveTo>
                  <a:lnTo>
                    <a:pt x="763" y="12"/>
                  </a:lnTo>
                  <a:lnTo>
                    <a:pt x="2275" y="167"/>
                  </a:lnTo>
                  <a:lnTo>
                    <a:pt x="3727" y="464"/>
                  </a:lnTo>
                  <a:lnTo>
                    <a:pt x="5120" y="893"/>
                  </a:lnTo>
                  <a:lnTo>
                    <a:pt x="6454" y="1465"/>
                  </a:lnTo>
                  <a:lnTo>
                    <a:pt x="7716" y="2155"/>
                  </a:lnTo>
                  <a:lnTo>
                    <a:pt x="8907" y="2953"/>
                  </a:lnTo>
                  <a:lnTo>
                    <a:pt x="10014" y="3858"/>
                  </a:lnTo>
                  <a:lnTo>
                    <a:pt x="11026" y="4870"/>
                  </a:lnTo>
                  <a:lnTo>
                    <a:pt x="11931" y="5977"/>
                  </a:lnTo>
                  <a:lnTo>
                    <a:pt x="12729" y="7168"/>
                  </a:lnTo>
                  <a:lnTo>
                    <a:pt x="13419" y="8430"/>
                  </a:lnTo>
                  <a:lnTo>
                    <a:pt x="13991" y="9764"/>
                  </a:lnTo>
                  <a:lnTo>
                    <a:pt x="14420" y="11157"/>
                  </a:lnTo>
                  <a:lnTo>
                    <a:pt x="14717" y="12609"/>
                  </a:lnTo>
                  <a:lnTo>
                    <a:pt x="14872" y="14121"/>
                  </a:lnTo>
                  <a:lnTo>
                    <a:pt x="14884" y="14883"/>
                  </a:lnTo>
                  <a:lnTo>
                    <a:pt x="1488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2"/>
                </a:solidFill>
              </a:endParaRPr>
            </a:p>
          </p:txBody>
        </p:sp>
        <p:sp>
          <p:nvSpPr>
            <p:cNvPr id="116" name="Google Shape;116;p17"/>
            <p:cNvSpPr/>
            <p:nvPr/>
          </p:nvSpPr>
          <p:spPr>
            <a:xfrm>
              <a:off x="5182100" y="2921025"/>
              <a:ext cx="2200075" cy="1945875"/>
            </a:xfrm>
            <a:custGeom>
              <a:rect b="b" l="l" r="r" t="t"/>
              <a:pathLst>
                <a:path extrusionOk="0" h="77835" w="88003">
                  <a:moveTo>
                    <a:pt x="88003" y="1"/>
                  </a:moveTo>
                  <a:lnTo>
                    <a:pt x="87991" y="763"/>
                  </a:lnTo>
                  <a:lnTo>
                    <a:pt x="87836" y="2263"/>
                  </a:lnTo>
                  <a:lnTo>
                    <a:pt x="87539" y="3715"/>
                  </a:lnTo>
                  <a:lnTo>
                    <a:pt x="87110" y="5120"/>
                  </a:lnTo>
                  <a:lnTo>
                    <a:pt x="86538" y="6454"/>
                  </a:lnTo>
                  <a:lnTo>
                    <a:pt x="85848" y="7716"/>
                  </a:lnTo>
                  <a:lnTo>
                    <a:pt x="85050" y="8907"/>
                  </a:lnTo>
                  <a:lnTo>
                    <a:pt x="84145" y="10002"/>
                  </a:lnTo>
                  <a:lnTo>
                    <a:pt x="83133" y="11014"/>
                  </a:lnTo>
                  <a:lnTo>
                    <a:pt x="82026" y="11931"/>
                  </a:lnTo>
                  <a:lnTo>
                    <a:pt x="80835" y="12729"/>
                  </a:lnTo>
                  <a:lnTo>
                    <a:pt x="79573" y="13419"/>
                  </a:lnTo>
                  <a:lnTo>
                    <a:pt x="78239" y="13979"/>
                  </a:lnTo>
                  <a:lnTo>
                    <a:pt x="76846" y="14420"/>
                  </a:lnTo>
                  <a:lnTo>
                    <a:pt x="75394" y="14717"/>
                  </a:lnTo>
                  <a:lnTo>
                    <a:pt x="73882" y="14860"/>
                  </a:lnTo>
                  <a:lnTo>
                    <a:pt x="73119" y="14884"/>
                  </a:lnTo>
                  <a:lnTo>
                    <a:pt x="29767" y="14884"/>
                  </a:lnTo>
                  <a:lnTo>
                    <a:pt x="29005" y="14896"/>
                  </a:lnTo>
                  <a:lnTo>
                    <a:pt x="27505" y="15039"/>
                  </a:lnTo>
                  <a:lnTo>
                    <a:pt x="26052" y="15336"/>
                  </a:lnTo>
                  <a:lnTo>
                    <a:pt x="24647" y="15777"/>
                  </a:lnTo>
                  <a:lnTo>
                    <a:pt x="23314" y="16337"/>
                  </a:lnTo>
                  <a:lnTo>
                    <a:pt x="22051" y="17027"/>
                  </a:lnTo>
                  <a:lnTo>
                    <a:pt x="20861" y="17825"/>
                  </a:lnTo>
                  <a:lnTo>
                    <a:pt x="19765" y="18742"/>
                  </a:lnTo>
                  <a:lnTo>
                    <a:pt x="18753" y="19754"/>
                  </a:lnTo>
                  <a:lnTo>
                    <a:pt x="17836" y="20849"/>
                  </a:lnTo>
                  <a:lnTo>
                    <a:pt x="17039" y="22040"/>
                  </a:lnTo>
                  <a:lnTo>
                    <a:pt x="16348" y="23302"/>
                  </a:lnTo>
                  <a:lnTo>
                    <a:pt x="15788" y="24636"/>
                  </a:lnTo>
                  <a:lnTo>
                    <a:pt x="15348" y="26041"/>
                  </a:lnTo>
                  <a:lnTo>
                    <a:pt x="15050" y="27493"/>
                  </a:lnTo>
                  <a:lnTo>
                    <a:pt x="14895" y="28993"/>
                  </a:lnTo>
                  <a:lnTo>
                    <a:pt x="14884" y="29767"/>
                  </a:lnTo>
                  <a:lnTo>
                    <a:pt x="14884" y="62951"/>
                  </a:lnTo>
                  <a:lnTo>
                    <a:pt x="14872" y="63714"/>
                  </a:lnTo>
                  <a:lnTo>
                    <a:pt x="14717" y="65226"/>
                  </a:lnTo>
                  <a:lnTo>
                    <a:pt x="14431" y="66678"/>
                  </a:lnTo>
                  <a:lnTo>
                    <a:pt x="13991" y="68071"/>
                  </a:lnTo>
                  <a:lnTo>
                    <a:pt x="13431" y="69405"/>
                  </a:lnTo>
                  <a:lnTo>
                    <a:pt x="12740" y="70667"/>
                  </a:lnTo>
                  <a:lnTo>
                    <a:pt x="11931" y="71858"/>
                  </a:lnTo>
                  <a:lnTo>
                    <a:pt x="11026" y="72965"/>
                  </a:lnTo>
                  <a:lnTo>
                    <a:pt x="10014" y="73977"/>
                  </a:lnTo>
                  <a:lnTo>
                    <a:pt x="8918" y="74882"/>
                  </a:lnTo>
                  <a:lnTo>
                    <a:pt x="7728" y="75680"/>
                  </a:lnTo>
                  <a:lnTo>
                    <a:pt x="6466" y="76370"/>
                  </a:lnTo>
                  <a:lnTo>
                    <a:pt x="5120" y="76942"/>
                  </a:lnTo>
                  <a:lnTo>
                    <a:pt x="3727" y="77371"/>
                  </a:lnTo>
                  <a:lnTo>
                    <a:pt x="2274" y="77668"/>
                  </a:lnTo>
                  <a:lnTo>
                    <a:pt x="774" y="77823"/>
                  </a:lnTo>
                  <a:lnTo>
                    <a:pt x="0" y="77835"/>
                  </a:lnTo>
                  <a:lnTo>
                    <a:pt x="88003" y="77835"/>
                  </a:lnTo>
                  <a:lnTo>
                    <a:pt x="8800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dk2"/>
                </a:solidFill>
              </a:endParaRPr>
            </a:p>
          </p:txBody>
        </p:sp>
      </p:grpSp>
      <p:sp>
        <p:nvSpPr>
          <p:cNvPr id="117" name="Google Shape;117;p17"/>
          <p:cNvSpPr txBox="1"/>
          <p:nvPr>
            <p:ph type="title"/>
          </p:nvPr>
        </p:nvSpPr>
        <p:spPr>
          <a:xfrm>
            <a:off x="230900" y="457200"/>
            <a:ext cx="4406400" cy="156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9pPr>
          </a:lstStyle>
          <a:p/>
        </p:txBody>
      </p:sp>
      <p:sp>
        <p:nvSpPr>
          <p:cNvPr id="118" name="Google Shape;118;p17"/>
          <p:cNvSpPr txBox="1"/>
          <p:nvPr>
            <p:ph idx="1" type="body"/>
          </p:nvPr>
        </p:nvSpPr>
        <p:spPr>
          <a:xfrm>
            <a:off x="230900" y="2356825"/>
            <a:ext cx="2974800" cy="25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 sz="1800"/>
            </a:lvl1pPr>
            <a:lvl2pPr indent="-3429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 sz="1800"/>
            </a:lvl2pPr>
            <a:lvl3pPr indent="-3429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 sz="1800"/>
            </a:lvl3pPr>
            <a:lvl4pPr indent="-3429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 sz="1800"/>
            </a:lvl4pPr>
            <a:lvl5pPr indent="-3429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 sz="1800"/>
            </a:lvl5pPr>
            <a:lvl6pPr indent="-3429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 sz="1800"/>
            </a:lvl6pPr>
            <a:lvl7pPr indent="-3429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 sz="1800"/>
            </a:lvl7pPr>
            <a:lvl8pPr indent="-3429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 sz="1800"/>
            </a:lvl8pPr>
            <a:lvl9pPr indent="-3429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 sz="1800"/>
            </a:lvl9pPr>
          </a:lstStyle>
          <a:p/>
        </p:txBody>
      </p:sp>
      <p:sp>
        <p:nvSpPr>
          <p:cNvPr id="119" name="Google Shape;119;p1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 1">
  <p:cSld name="CUSTOM_19">
    <p:bg>
      <p:bgPr>
        <a:solidFill>
          <a:schemeClr val="lt1"/>
        </a:solidFill>
      </p:bgPr>
    </p:bg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8"/>
          <p:cNvSpPr txBox="1"/>
          <p:nvPr>
            <p:ph type="title"/>
          </p:nvPr>
        </p:nvSpPr>
        <p:spPr>
          <a:xfrm>
            <a:off x="230900" y="457200"/>
            <a:ext cx="29748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graphicFrame>
        <p:nvGraphicFramePr>
          <p:cNvPr id="122" name="Google Shape;122;p18"/>
          <p:cNvGraphicFramePr/>
          <p:nvPr/>
        </p:nvGraphicFramePr>
        <p:xfrm>
          <a:off x="228588" y="2431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2712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123" name="Google Shape;123;p18"/>
          <p:cNvGraphicFramePr/>
          <p:nvPr/>
        </p:nvGraphicFramePr>
        <p:xfrm>
          <a:off x="3216075" y="2431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2712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124" name="Google Shape;124;p18"/>
          <p:cNvGraphicFramePr/>
          <p:nvPr/>
        </p:nvGraphicFramePr>
        <p:xfrm>
          <a:off x="6203563" y="2431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2712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125" name="Google Shape;125;p18"/>
          <p:cNvSpPr txBox="1"/>
          <p:nvPr>
            <p:ph idx="1" type="body"/>
          </p:nvPr>
        </p:nvSpPr>
        <p:spPr>
          <a:xfrm>
            <a:off x="356300" y="3285600"/>
            <a:ext cx="2456400" cy="1614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126" name="Google Shape;126;p18"/>
          <p:cNvSpPr txBox="1"/>
          <p:nvPr>
            <p:ph idx="2" type="body"/>
          </p:nvPr>
        </p:nvSpPr>
        <p:spPr>
          <a:xfrm>
            <a:off x="3343788" y="3285600"/>
            <a:ext cx="2456400" cy="1614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127" name="Google Shape;127;p18"/>
          <p:cNvSpPr txBox="1"/>
          <p:nvPr>
            <p:ph idx="3" type="body"/>
          </p:nvPr>
        </p:nvSpPr>
        <p:spPr>
          <a:xfrm>
            <a:off x="6331275" y="3285600"/>
            <a:ext cx="2456400" cy="1614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128" name="Google Shape;128;p18"/>
          <p:cNvSpPr txBox="1"/>
          <p:nvPr>
            <p:ph idx="4" type="title"/>
          </p:nvPr>
        </p:nvSpPr>
        <p:spPr>
          <a:xfrm>
            <a:off x="333350" y="2431250"/>
            <a:ext cx="2502300" cy="73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29" name="Google Shape;129;p18"/>
          <p:cNvSpPr txBox="1"/>
          <p:nvPr>
            <p:ph idx="5" type="title"/>
          </p:nvPr>
        </p:nvSpPr>
        <p:spPr>
          <a:xfrm>
            <a:off x="3320850" y="2431250"/>
            <a:ext cx="2502300" cy="73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30" name="Google Shape;130;p18"/>
          <p:cNvSpPr txBox="1"/>
          <p:nvPr>
            <p:ph idx="6" type="title"/>
          </p:nvPr>
        </p:nvSpPr>
        <p:spPr>
          <a:xfrm>
            <a:off x="6308325" y="2431250"/>
            <a:ext cx="2502300" cy="73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31" name="Google Shape;131;p18"/>
          <p:cNvSpPr txBox="1"/>
          <p:nvPr>
            <p:ph idx="7" type="body"/>
          </p:nvPr>
        </p:nvSpPr>
        <p:spPr>
          <a:xfrm>
            <a:off x="5349150" y="457200"/>
            <a:ext cx="3572700" cy="154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132" name="Google Shape;132;p1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duct slide" type="titleOnly">
  <p:cSld name="TITLE_ONLY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9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135" name="Google Shape;135;p19"/>
          <p:cNvSpPr txBox="1"/>
          <p:nvPr>
            <p:ph type="title"/>
          </p:nvPr>
        </p:nvSpPr>
        <p:spPr>
          <a:xfrm>
            <a:off x="230900" y="457175"/>
            <a:ext cx="4403700" cy="68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8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36" name="Google Shape;136;p19"/>
          <p:cNvSpPr txBox="1"/>
          <p:nvPr>
            <p:ph idx="1" type="subTitle"/>
          </p:nvPr>
        </p:nvSpPr>
        <p:spPr>
          <a:xfrm>
            <a:off x="6057978" y="2290775"/>
            <a:ext cx="2857500" cy="41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37" name="Google Shape;137;p19"/>
          <p:cNvSpPr txBox="1"/>
          <p:nvPr>
            <p:ph idx="3" type="body"/>
          </p:nvPr>
        </p:nvSpPr>
        <p:spPr>
          <a:xfrm>
            <a:off x="6057900" y="2814700"/>
            <a:ext cx="2857500" cy="210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38" name="Google Shape;138;p1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1 slide">
  <p:cSld name="ONE_COLUMN_TEXT"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0" name="Google Shape;140;p20"/>
          <p:cNvGraphicFramePr/>
          <p:nvPr/>
        </p:nvGraphicFramePr>
        <p:xfrm>
          <a:off x="228588" y="6738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86800"/>
              </a:tblGrid>
              <a:tr h="15785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rgbClr val="FFFCE9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141" name="Google Shape;141;p20"/>
          <p:cNvSpPr txBox="1"/>
          <p:nvPr>
            <p:ph type="title"/>
          </p:nvPr>
        </p:nvSpPr>
        <p:spPr>
          <a:xfrm>
            <a:off x="5351675" y="760825"/>
            <a:ext cx="3449400" cy="140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None/>
              <a:defRPr sz="9600"/>
            </a:lvl1pPr>
            <a:lvl2pPr lvl="1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42" name="Google Shape;142;p20"/>
          <p:cNvSpPr txBox="1"/>
          <p:nvPr>
            <p:ph idx="1" type="subTitle"/>
          </p:nvPr>
        </p:nvSpPr>
        <p:spPr>
          <a:xfrm>
            <a:off x="227975" y="2357950"/>
            <a:ext cx="35721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143" name="Google Shape;143;p20"/>
          <p:cNvSpPr txBox="1"/>
          <p:nvPr>
            <p:ph idx="2" type="body"/>
          </p:nvPr>
        </p:nvSpPr>
        <p:spPr>
          <a:xfrm>
            <a:off x="227875" y="2923725"/>
            <a:ext cx="3692400" cy="199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9pPr>
          </a:lstStyle>
          <a:p/>
        </p:txBody>
      </p:sp>
      <p:cxnSp>
        <p:nvCxnSpPr>
          <p:cNvPr id="144" name="Google Shape;144;p20"/>
          <p:cNvCxnSpPr/>
          <p:nvPr/>
        </p:nvCxnSpPr>
        <p:spPr>
          <a:xfrm>
            <a:off x="7700100" y="2252375"/>
            <a:ext cx="0" cy="28140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45" name="Google Shape;145;p20"/>
          <p:cNvSpPr txBox="1"/>
          <p:nvPr>
            <p:ph idx="3" type="subTitle"/>
          </p:nvPr>
        </p:nvSpPr>
        <p:spPr>
          <a:xfrm>
            <a:off x="5351675" y="2357950"/>
            <a:ext cx="5919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146" name="Google Shape;146;p2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KPI Updates">
  <p:cSld name="MAIN_POINT">
    <p:bg>
      <p:bgPr>
        <a:solidFill>
          <a:schemeClr val="lt1"/>
        </a:solidFill>
      </p:bgPr>
    </p:bg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8" name="Google Shape;148;p21"/>
          <p:cNvGraphicFramePr/>
          <p:nvPr/>
        </p:nvGraphicFramePr>
        <p:xfrm>
          <a:off x="226313" y="14209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987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149" name="Google Shape;149;p21"/>
          <p:cNvGraphicFramePr/>
          <p:nvPr/>
        </p:nvGraphicFramePr>
        <p:xfrm>
          <a:off x="226300" y="265756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987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150" name="Google Shape;150;p21"/>
          <p:cNvGraphicFramePr/>
          <p:nvPr/>
        </p:nvGraphicFramePr>
        <p:xfrm>
          <a:off x="226300" y="38945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987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151" name="Google Shape;151;p21"/>
          <p:cNvSpPr txBox="1"/>
          <p:nvPr>
            <p:ph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152" name="Google Shape;152;p21"/>
          <p:cNvSpPr txBox="1"/>
          <p:nvPr>
            <p:ph idx="1" type="subTitle"/>
          </p:nvPr>
        </p:nvSpPr>
        <p:spPr>
          <a:xfrm>
            <a:off x="230900" y="1420775"/>
            <a:ext cx="2140200" cy="987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153" name="Google Shape;153;p21"/>
          <p:cNvSpPr txBox="1"/>
          <p:nvPr>
            <p:ph idx="2" type="subTitle"/>
          </p:nvPr>
        </p:nvSpPr>
        <p:spPr>
          <a:xfrm>
            <a:off x="230900" y="2657638"/>
            <a:ext cx="2140200" cy="987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154" name="Google Shape;154;p21"/>
          <p:cNvSpPr txBox="1"/>
          <p:nvPr>
            <p:ph idx="3" type="subTitle"/>
          </p:nvPr>
        </p:nvSpPr>
        <p:spPr>
          <a:xfrm>
            <a:off x="230900" y="3894525"/>
            <a:ext cx="2140200" cy="987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155" name="Google Shape;155;p21"/>
          <p:cNvSpPr txBox="1"/>
          <p:nvPr>
            <p:ph idx="4" type="body"/>
          </p:nvPr>
        </p:nvSpPr>
        <p:spPr>
          <a:xfrm>
            <a:off x="3086100" y="1420975"/>
            <a:ext cx="28575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156" name="Google Shape;156;p21"/>
          <p:cNvSpPr txBox="1"/>
          <p:nvPr>
            <p:ph idx="5" type="body"/>
          </p:nvPr>
        </p:nvSpPr>
        <p:spPr>
          <a:xfrm>
            <a:off x="3086100" y="2657788"/>
            <a:ext cx="28575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157" name="Google Shape;157;p21"/>
          <p:cNvSpPr txBox="1"/>
          <p:nvPr>
            <p:ph idx="6" type="body"/>
          </p:nvPr>
        </p:nvSpPr>
        <p:spPr>
          <a:xfrm>
            <a:off x="3085975" y="3894525"/>
            <a:ext cx="28575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158" name="Google Shape;158;p21"/>
          <p:cNvSpPr txBox="1"/>
          <p:nvPr>
            <p:ph idx="7" type="title"/>
          </p:nvPr>
        </p:nvSpPr>
        <p:spPr>
          <a:xfrm>
            <a:off x="6106025" y="1421125"/>
            <a:ext cx="28119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/>
        </p:txBody>
      </p:sp>
      <p:sp>
        <p:nvSpPr>
          <p:cNvPr id="159" name="Google Shape;159;p21"/>
          <p:cNvSpPr txBox="1"/>
          <p:nvPr>
            <p:ph idx="8" type="title"/>
          </p:nvPr>
        </p:nvSpPr>
        <p:spPr>
          <a:xfrm>
            <a:off x="6106025" y="2657788"/>
            <a:ext cx="28119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/>
        </p:txBody>
      </p:sp>
      <p:sp>
        <p:nvSpPr>
          <p:cNvPr id="160" name="Google Shape;160;p21"/>
          <p:cNvSpPr txBox="1"/>
          <p:nvPr>
            <p:ph idx="9" type="title"/>
          </p:nvPr>
        </p:nvSpPr>
        <p:spPr>
          <a:xfrm>
            <a:off x="6106025" y="3894475"/>
            <a:ext cx="28119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/>
        </p:txBody>
      </p:sp>
      <p:sp>
        <p:nvSpPr>
          <p:cNvPr id="161" name="Google Shape;161;p2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rketing pan">
  <p:cSld name="CUSTOM_7">
    <p:bg>
      <p:bgPr>
        <a:solidFill>
          <a:schemeClr val="dk1"/>
        </a:solidFill>
      </p:bgPr>
    </p:bg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" name="Google Shape;163;p22"/>
          <p:cNvGraphicFramePr/>
          <p:nvPr/>
        </p:nvGraphicFramePr>
        <p:xfrm>
          <a:off x="228588" y="1424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3719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164" name="Google Shape;164;p22"/>
          <p:cNvGraphicFramePr/>
          <p:nvPr/>
        </p:nvGraphicFramePr>
        <p:xfrm>
          <a:off x="3216075" y="1424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3719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165" name="Google Shape;165;p22"/>
          <p:cNvGraphicFramePr/>
          <p:nvPr/>
        </p:nvGraphicFramePr>
        <p:xfrm>
          <a:off x="6203563" y="1424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37192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2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166" name="Google Shape;166;p22"/>
          <p:cNvSpPr txBox="1"/>
          <p:nvPr>
            <p:ph type="title"/>
          </p:nvPr>
        </p:nvSpPr>
        <p:spPr>
          <a:xfrm>
            <a:off x="230900" y="454775"/>
            <a:ext cx="4406400" cy="44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67" name="Google Shape;167;p22"/>
          <p:cNvSpPr txBox="1"/>
          <p:nvPr>
            <p:ph idx="1" type="body"/>
          </p:nvPr>
        </p:nvSpPr>
        <p:spPr>
          <a:xfrm>
            <a:off x="356300" y="2437750"/>
            <a:ext cx="2456400" cy="246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68" name="Google Shape;168;p22"/>
          <p:cNvSpPr txBox="1"/>
          <p:nvPr>
            <p:ph idx="2" type="body"/>
          </p:nvPr>
        </p:nvSpPr>
        <p:spPr>
          <a:xfrm>
            <a:off x="3343788" y="2437750"/>
            <a:ext cx="2456400" cy="246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69" name="Google Shape;169;p22"/>
          <p:cNvSpPr txBox="1"/>
          <p:nvPr>
            <p:ph idx="3" type="body"/>
          </p:nvPr>
        </p:nvSpPr>
        <p:spPr>
          <a:xfrm>
            <a:off x="6331275" y="2437750"/>
            <a:ext cx="2456400" cy="246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70" name="Google Shape;170;p22"/>
          <p:cNvSpPr txBox="1"/>
          <p:nvPr>
            <p:ph idx="4" type="title"/>
          </p:nvPr>
        </p:nvSpPr>
        <p:spPr>
          <a:xfrm>
            <a:off x="333350" y="1565975"/>
            <a:ext cx="25023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71" name="Google Shape;171;p22"/>
          <p:cNvSpPr txBox="1"/>
          <p:nvPr>
            <p:ph idx="5" type="title"/>
          </p:nvPr>
        </p:nvSpPr>
        <p:spPr>
          <a:xfrm>
            <a:off x="3320850" y="1565975"/>
            <a:ext cx="25023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72" name="Google Shape;172;p22"/>
          <p:cNvSpPr txBox="1"/>
          <p:nvPr>
            <p:ph idx="6" type="title"/>
          </p:nvPr>
        </p:nvSpPr>
        <p:spPr>
          <a:xfrm>
            <a:off x="6308325" y="1565975"/>
            <a:ext cx="25023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  <a:defRPr sz="20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173" name="Google Shape;173;p2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bjectives &amp; Key Results">
  <p:cSld name="CUSTOM_8"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3"/>
          <p:cNvSpPr txBox="1"/>
          <p:nvPr>
            <p:ph type="title"/>
          </p:nvPr>
        </p:nvSpPr>
        <p:spPr>
          <a:xfrm>
            <a:off x="230900" y="457200"/>
            <a:ext cx="72618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176" name="Google Shape;176;p23"/>
          <p:cNvSpPr/>
          <p:nvPr/>
        </p:nvSpPr>
        <p:spPr>
          <a:xfrm>
            <a:off x="230900" y="1552700"/>
            <a:ext cx="8684400" cy="783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177" name="Google Shape;177;p23"/>
          <p:cNvSpPr/>
          <p:nvPr/>
        </p:nvSpPr>
        <p:spPr>
          <a:xfrm>
            <a:off x="229800" y="2414133"/>
            <a:ext cx="8684400" cy="783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178" name="Google Shape;178;p23"/>
          <p:cNvSpPr/>
          <p:nvPr/>
        </p:nvSpPr>
        <p:spPr>
          <a:xfrm>
            <a:off x="229800" y="3275567"/>
            <a:ext cx="8684400" cy="783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179" name="Google Shape;179;p23"/>
          <p:cNvSpPr/>
          <p:nvPr/>
        </p:nvSpPr>
        <p:spPr>
          <a:xfrm>
            <a:off x="229800" y="4137000"/>
            <a:ext cx="8684400" cy="783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180" name="Google Shape;180;p23"/>
          <p:cNvSpPr txBox="1"/>
          <p:nvPr>
            <p:ph idx="1" type="subTitle"/>
          </p:nvPr>
        </p:nvSpPr>
        <p:spPr>
          <a:xfrm>
            <a:off x="228600" y="1552700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81" name="Google Shape;181;p23"/>
          <p:cNvSpPr txBox="1"/>
          <p:nvPr>
            <p:ph idx="2" type="subTitle"/>
          </p:nvPr>
        </p:nvSpPr>
        <p:spPr>
          <a:xfrm>
            <a:off x="228600" y="2414138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82" name="Google Shape;182;p23"/>
          <p:cNvSpPr txBox="1"/>
          <p:nvPr>
            <p:ph idx="3" type="subTitle"/>
          </p:nvPr>
        </p:nvSpPr>
        <p:spPr>
          <a:xfrm>
            <a:off x="228600" y="3275563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83" name="Google Shape;183;p23"/>
          <p:cNvSpPr txBox="1"/>
          <p:nvPr>
            <p:ph idx="4" type="subTitle"/>
          </p:nvPr>
        </p:nvSpPr>
        <p:spPr>
          <a:xfrm>
            <a:off x="228600" y="4136988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84" name="Google Shape;184;p23"/>
          <p:cNvSpPr txBox="1"/>
          <p:nvPr>
            <p:ph idx="5" type="body"/>
          </p:nvPr>
        </p:nvSpPr>
        <p:spPr>
          <a:xfrm>
            <a:off x="3940475" y="1552850"/>
            <a:ext cx="49737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85" name="Google Shape;185;p23"/>
          <p:cNvSpPr txBox="1"/>
          <p:nvPr>
            <p:ph idx="6" type="body"/>
          </p:nvPr>
        </p:nvSpPr>
        <p:spPr>
          <a:xfrm>
            <a:off x="3940475" y="2414213"/>
            <a:ext cx="49737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86" name="Google Shape;186;p23"/>
          <p:cNvSpPr txBox="1"/>
          <p:nvPr>
            <p:ph idx="7" type="body"/>
          </p:nvPr>
        </p:nvSpPr>
        <p:spPr>
          <a:xfrm>
            <a:off x="3940475" y="3275613"/>
            <a:ext cx="49737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87" name="Google Shape;187;p23"/>
          <p:cNvSpPr txBox="1"/>
          <p:nvPr>
            <p:ph idx="8" type="body"/>
          </p:nvPr>
        </p:nvSpPr>
        <p:spPr>
          <a:xfrm>
            <a:off x="3940475" y="4137013"/>
            <a:ext cx="49737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88" name="Google Shape;188;p23"/>
          <p:cNvSpPr txBox="1"/>
          <p:nvPr>
            <p:ph idx="9" type="subTitle"/>
          </p:nvPr>
        </p:nvSpPr>
        <p:spPr>
          <a:xfrm>
            <a:off x="3205625" y="1552850"/>
            <a:ext cx="7146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89" name="Google Shape;189;p23"/>
          <p:cNvSpPr txBox="1"/>
          <p:nvPr>
            <p:ph idx="13" type="subTitle"/>
          </p:nvPr>
        </p:nvSpPr>
        <p:spPr>
          <a:xfrm>
            <a:off x="3205625" y="2414292"/>
            <a:ext cx="7146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90" name="Google Shape;190;p23"/>
          <p:cNvSpPr txBox="1"/>
          <p:nvPr>
            <p:ph idx="14" type="subTitle"/>
          </p:nvPr>
        </p:nvSpPr>
        <p:spPr>
          <a:xfrm>
            <a:off x="3205625" y="3275721"/>
            <a:ext cx="7146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91" name="Google Shape;191;p23"/>
          <p:cNvSpPr txBox="1"/>
          <p:nvPr>
            <p:ph idx="15" type="subTitle"/>
          </p:nvPr>
        </p:nvSpPr>
        <p:spPr>
          <a:xfrm>
            <a:off x="3205625" y="4137150"/>
            <a:ext cx="7146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rimson Pro Medium"/>
              <a:buNone/>
              <a:defRPr sz="1800">
                <a:solidFill>
                  <a:schemeClr val="dk2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192" name="Google Shape;192;p2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Key Takeaway">
  <p:cSld name="CUSTOM_9">
    <p:bg>
      <p:bgPr>
        <a:solidFill>
          <a:schemeClr val="lt1"/>
        </a:solidFill>
      </p:bgPr>
    </p:bg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4"/>
          <p:cNvSpPr txBox="1"/>
          <p:nvPr>
            <p:ph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195" name="Google Shape;195;p2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rketing Channel Activation">
  <p:cSld name="CUSTOM_9_1">
    <p:bg>
      <p:bgPr>
        <a:solidFill>
          <a:schemeClr val="lt1"/>
        </a:solidFill>
      </p:bgPr>
    </p:bg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7" name="Google Shape;197;p25"/>
          <p:cNvGrpSpPr/>
          <p:nvPr/>
        </p:nvGrpSpPr>
        <p:grpSpPr>
          <a:xfrm>
            <a:off x="4637287" y="1494264"/>
            <a:ext cx="4163582" cy="3311923"/>
            <a:chOff x="376350" y="1494264"/>
            <a:chExt cx="6291300" cy="3311923"/>
          </a:xfrm>
        </p:grpSpPr>
        <p:cxnSp>
          <p:nvCxnSpPr>
            <p:cNvPr id="198" name="Google Shape;198;p25"/>
            <p:cNvCxnSpPr/>
            <p:nvPr/>
          </p:nvCxnSpPr>
          <p:spPr>
            <a:xfrm>
              <a:off x="376350" y="1494264"/>
              <a:ext cx="62913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199" name="Google Shape;199;p25"/>
            <p:cNvCxnSpPr/>
            <p:nvPr/>
          </p:nvCxnSpPr>
          <p:spPr>
            <a:xfrm>
              <a:off x="376350" y="2317875"/>
              <a:ext cx="62913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0" name="Google Shape;200;p25"/>
            <p:cNvCxnSpPr/>
            <p:nvPr/>
          </p:nvCxnSpPr>
          <p:spPr>
            <a:xfrm>
              <a:off x="376350" y="3150225"/>
              <a:ext cx="62913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1" name="Google Shape;201;p25"/>
            <p:cNvCxnSpPr/>
            <p:nvPr/>
          </p:nvCxnSpPr>
          <p:spPr>
            <a:xfrm>
              <a:off x="376350" y="3982575"/>
              <a:ext cx="62913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2" name="Google Shape;202;p25"/>
            <p:cNvCxnSpPr/>
            <p:nvPr/>
          </p:nvCxnSpPr>
          <p:spPr>
            <a:xfrm>
              <a:off x="376350" y="4806186"/>
              <a:ext cx="6291300" cy="0"/>
            </a:xfrm>
            <a:prstGeom prst="straightConnector1">
              <a:avLst/>
            </a:prstGeom>
            <a:noFill/>
            <a:ln cap="flat" cmpd="sng" w="19050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203" name="Google Shape;203;p25"/>
          <p:cNvSpPr/>
          <p:nvPr/>
        </p:nvSpPr>
        <p:spPr>
          <a:xfrm rot="10800000">
            <a:off x="342900" y="1485525"/>
            <a:ext cx="6358200" cy="3329400"/>
          </a:xfrm>
          <a:prstGeom prst="trapezoid">
            <a:avLst>
              <a:gd fmla="val 57745" name="adj"/>
            </a:avLst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204" name="Google Shape;204;p25"/>
          <p:cNvSpPr txBox="1"/>
          <p:nvPr>
            <p:ph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grpSp>
        <p:nvGrpSpPr>
          <p:cNvPr id="205" name="Google Shape;205;p25"/>
          <p:cNvGrpSpPr/>
          <p:nvPr/>
        </p:nvGrpSpPr>
        <p:grpSpPr>
          <a:xfrm>
            <a:off x="342887" y="2317875"/>
            <a:ext cx="5878660" cy="1664700"/>
            <a:chOff x="376350" y="2317875"/>
            <a:chExt cx="5817000" cy="1664700"/>
          </a:xfrm>
        </p:grpSpPr>
        <p:cxnSp>
          <p:nvCxnSpPr>
            <p:cNvPr id="206" name="Google Shape;206;p25"/>
            <p:cNvCxnSpPr/>
            <p:nvPr/>
          </p:nvCxnSpPr>
          <p:spPr>
            <a:xfrm>
              <a:off x="376350" y="2317875"/>
              <a:ext cx="5817000" cy="0"/>
            </a:xfrm>
            <a:prstGeom prst="straightConnector1">
              <a:avLst/>
            </a:prstGeom>
            <a:noFill/>
            <a:ln cap="flat" cmpd="sng" w="19050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7" name="Google Shape;207;p25"/>
            <p:cNvCxnSpPr>
              <a:endCxn id="203" idx="1"/>
            </p:cNvCxnSpPr>
            <p:nvPr/>
          </p:nvCxnSpPr>
          <p:spPr>
            <a:xfrm>
              <a:off x="376374" y="3150225"/>
              <a:ext cx="5340300" cy="0"/>
            </a:xfrm>
            <a:prstGeom prst="straightConnector1">
              <a:avLst/>
            </a:prstGeom>
            <a:noFill/>
            <a:ln cap="flat" cmpd="sng" w="19050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8" name="Google Shape;208;p25"/>
            <p:cNvCxnSpPr/>
            <p:nvPr/>
          </p:nvCxnSpPr>
          <p:spPr>
            <a:xfrm>
              <a:off x="376350" y="3982575"/>
              <a:ext cx="4865700" cy="0"/>
            </a:xfrm>
            <a:prstGeom prst="straightConnector1">
              <a:avLst/>
            </a:prstGeom>
            <a:noFill/>
            <a:ln cap="flat" cmpd="sng" w="19050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209" name="Google Shape;209;p25"/>
          <p:cNvSpPr txBox="1"/>
          <p:nvPr>
            <p:ph idx="1" type="subTitle"/>
          </p:nvPr>
        </p:nvSpPr>
        <p:spPr>
          <a:xfrm>
            <a:off x="2630850" y="1503002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10" name="Google Shape;210;p25"/>
          <p:cNvSpPr txBox="1"/>
          <p:nvPr>
            <p:ph idx="2" type="subTitle"/>
          </p:nvPr>
        </p:nvSpPr>
        <p:spPr>
          <a:xfrm>
            <a:off x="2630850" y="2359377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11" name="Google Shape;211;p25"/>
          <p:cNvSpPr txBox="1"/>
          <p:nvPr>
            <p:ph idx="3" type="subTitle"/>
          </p:nvPr>
        </p:nvSpPr>
        <p:spPr>
          <a:xfrm>
            <a:off x="2630850" y="3142377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12" name="Google Shape;212;p25"/>
          <p:cNvSpPr txBox="1"/>
          <p:nvPr>
            <p:ph idx="4" type="subTitle"/>
          </p:nvPr>
        </p:nvSpPr>
        <p:spPr>
          <a:xfrm>
            <a:off x="2630850" y="3998752"/>
            <a:ext cx="1782300" cy="78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rimson Pro Medium"/>
              <a:buNone/>
              <a:defRPr sz="1800">
                <a:solidFill>
                  <a:schemeClr val="lt1"/>
                </a:solidFill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13" name="Google Shape;213;p25"/>
          <p:cNvSpPr txBox="1"/>
          <p:nvPr>
            <p:ph idx="5" type="title"/>
          </p:nvPr>
        </p:nvSpPr>
        <p:spPr>
          <a:xfrm>
            <a:off x="6658275" y="1539825"/>
            <a:ext cx="21426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14" name="Google Shape;214;p25"/>
          <p:cNvSpPr txBox="1"/>
          <p:nvPr>
            <p:ph idx="6" type="title"/>
          </p:nvPr>
        </p:nvSpPr>
        <p:spPr>
          <a:xfrm>
            <a:off x="6156125" y="2372675"/>
            <a:ext cx="26445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15" name="Google Shape;215;p25"/>
          <p:cNvSpPr txBox="1"/>
          <p:nvPr>
            <p:ph idx="7" type="title"/>
          </p:nvPr>
        </p:nvSpPr>
        <p:spPr>
          <a:xfrm>
            <a:off x="5724800" y="3197675"/>
            <a:ext cx="30759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16" name="Google Shape;216;p25"/>
          <p:cNvSpPr txBox="1"/>
          <p:nvPr>
            <p:ph idx="8" type="title"/>
          </p:nvPr>
        </p:nvSpPr>
        <p:spPr>
          <a:xfrm>
            <a:off x="5229250" y="4051250"/>
            <a:ext cx="35715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17" name="Google Shape;217;p2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 You">
  <p:cSld name="SECTION_TITLE_AND_DESCRIPTION"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6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20" name="Google Shape;220;p26"/>
          <p:cNvSpPr txBox="1"/>
          <p:nvPr>
            <p:ph type="title"/>
          </p:nvPr>
        </p:nvSpPr>
        <p:spPr>
          <a:xfrm>
            <a:off x="4634650" y="0"/>
            <a:ext cx="4280700" cy="195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9pPr>
          </a:lstStyle>
          <a:p/>
        </p:txBody>
      </p:sp>
      <p:sp>
        <p:nvSpPr>
          <p:cNvPr id="221" name="Google Shape;221;p26"/>
          <p:cNvSpPr txBox="1"/>
          <p:nvPr>
            <p:ph idx="3" type="title"/>
          </p:nvPr>
        </p:nvSpPr>
        <p:spPr>
          <a:xfrm>
            <a:off x="0" y="3677475"/>
            <a:ext cx="2491200" cy="138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9pPr>
          </a:lstStyle>
          <a:p/>
        </p:txBody>
      </p:sp>
      <p:sp>
        <p:nvSpPr>
          <p:cNvPr id="222" name="Google Shape;222;p2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Photo">
  <p:cSld name="CAPTION_ONLY"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7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25" name="Google Shape;225;p27"/>
          <p:cNvSpPr txBox="1"/>
          <p:nvPr>
            <p:ph idx="1" type="subTitle"/>
          </p:nvPr>
        </p:nvSpPr>
        <p:spPr>
          <a:xfrm>
            <a:off x="6079775" y="3835075"/>
            <a:ext cx="2835600" cy="123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Crimson Pro"/>
              <a:buNone/>
              <a:defRPr>
                <a:latin typeface="Crimson Pro"/>
                <a:ea typeface="Crimson Pro"/>
                <a:cs typeface="Crimson Pro"/>
                <a:sym typeface="Crimson Pro"/>
              </a:defRPr>
            </a:lvl9pPr>
          </a:lstStyle>
          <a:p/>
        </p:txBody>
      </p:sp>
      <p:sp>
        <p:nvSpPr>
          <p:cNvPr id="226" name="Google Shape;226;p2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duct slide 2">
  <p:cSld name="BIG_NUMBER"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8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29" name="Google Shape;229;p28"/>
          <p:cNvSpPr txBox="1"/>
          <p:nvPr>
            <p:ph type="title"/>
          </p:nvPr>
        </p:nvSpPr>
        <p:spPr>
          <a:xfrm>
            <a:off x="230900" y="457200"/>
            <a:ext cx="6427500" cy="156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9pPr>
          </a:lstStyle>
          <a:p/>
        </p:txBody>
      </p:sp>
      <p:sp>
        <p:nvSpPr>
          <p:cNvPr id="230" name="Google Shape;230;p28"/>
          <p:cNvSpPr txBox="1"/>
          <p:nvPr>
            <p:ph idx="1" type="body"/>
          </p:nvPr>
        </p:nvSpPr>
        <p:spPr>
          <a:xfrm>
            <a:off x="5349150" y="2957175"/>
            <a:ext cx="3452100" cy="196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9pPr>
          </a:lstStyle>
          <a:p/>
        </p:txBody>
      </p:sp>
      <p:sp>
        <p:nvSpPr>
          <p:cNvPr id="231" name="Google Shape;231;p28"/>
          <p:cNvSpPr txBox="1"/>
          <p:nvPr>
            <p:ph idx="3" type="subTitle"/>
          </p:nvPr>
        </p:nvSpPr>
        <p:spPr>
          <a:xfrm>
            <a:off x="235575" y="3861200"/>
            <a:ext cx="2857500" cy="1058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232" name="Google Shape;232;p2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duct slide 3">
  <p:cSld name="CUSTOM_4">
    <p:bg>
      <p:bgPr>
        <a:solidFill>
          <a:schemeClr val="lt2"/>
        </a:solidFill>
      </p:bgPr>
    </p:bg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9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35" name="Google Shape;235;p29"/>
          <p:cNvSpPr txBox="1"/>
          <p:nvPr>
            <p:ph type="title"/>
          </p:nvPr>
        </p:nvSpPr>
        <p:spPr>
          <a:xfrm>
            <a:off x="230900" y="457200"/>
            <a:ext cx="6427500" cy="156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9pPr>
          </a:lstStyle>
          <a:p/>
        </p:txBody>
      </p:sp>
      <p:sp>
        <p:nvSpPr>
          <p:cNvPr id="236" name="Google Shape;236;p29"/>
          <p:cNvSpPr txBox="1"/>
          <p:nvPr>
            <p:ph idx="1" type="body"/>
          </p:nvPr>
        </p:nvSpPr>
        <p:spPr>
          <a:xfrm>
            <a:off x="230900" y="2957175"/>
            <a:ext cx="3452100" cy="196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/>
            </a:lvl9pPr>
          </a:lstStyle>
          <a:p/>
        </p:txBody>
      </p:sp>
      <p:sp>
        <p:nvSpPr>
          <p:cNvPr id="237" name="Google Shape;237;p29"/>
          <p:cNvSpPr txBox="1"/>
          <p:nvPr>
            <p:ph idx="3" type="subTitle"/>
          </p:nvPr>
        </p:nvSpPr>
        <p:spPr>
          <a:xfrm>
            <a:off x="6063950" y="3083100"/>
            <a:ext cx="2857500" cy="1836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9pPr>
          </a:lstStyle>
          <a:p/>
        </p:txBody>
      </p:sp>
      <p:sp>
        <p:nvSpPr>
          <p:cNvPr id="238" name="Google Shape;238;p2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inancial Snapshot">
  <p:cSld name="CUSTOM_17">
    <p:bg>
      <p:bgPr>
        <a:solidFill>
          <a:schemeClr val="lt1"/>
        </a:solidFill>
      </p:bgPr>
    </p:bg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30"/>
          <p:cNvSpPr txBox="1"/>
          <p:nvPr>
            <p:ph type="title"/>
          </p:nvPr>
        </p:nvSpPr>
        <p:spPr>
          <a:xfrm>
            <a:off x="230900" y="457200"/>
            <a:ext cx="4406400" cy="110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241" name="Google Shape;241;p30"/>
          <p:cNvSpPr txBox="1"/>
          <p:nvPr>
            <p:ph idx="2" type="title"/>
          </p:nvPr>
        </p:nvSpPr>
        <p:spPr>
          <a:xfrm>
            <a:off x="4514725" y="457200"/>
            <a:ext cx="4400700" cy="120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cxnSp>
        <p:nvCxnSpPr>
          <p:cNvPr id="242" name="Google Shape;242;p30"/>
          <p:cNvCxnSpPr/>
          <p:nvPr/>
        </p:nvCxnSpPr>
        <p:spPr>
          <a:xfrm>
            <a:off x="228593" y="2547947"/>
            <a:ext cx="41304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3" name="Google Shape;243;p30"/>
          <p:cNvCxnSpPr/>
          <p:nvPr/>
        </p:nvCxnSpPr>
        <p:spPr>
          <a:xfrm>
            <a:off x="228593" y="3141710"/>
            <a:ext cx="41304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4" name="Google Shape;244;p30"/>
          <p:cNvCxnSpPr/>
          <p:nvPr/>
        </p:nvCxnSpPr>
        <p:spPr>
          <a:xfrm>
            <a:off x="4787401" y="3156573"/>
            <a:ext cx="41280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5" name="Google Shape;245;p30"/>
          <p:cNvCxnSpPr/>
          <p:nvPr/>
        </p:nvCxnSpPr>
        <p:spPr>
          <a:xfrm>
            <a:off x="4787401" y="4383431"/>
            <a:ext cx="41280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6" name="Google Shape;246;p30"/>
          <p:cNvCxnSpPr/>
          <p:nvPr/>
        </p:nvCxnSpPr>
        <p:spPr>
          <a:xfrm>
            <a:off x="4787401" y="2541925"/>
            <a:ext cx="41280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7" name="Google Shape;247;p30"/>
          <p:cNvCxnSpPr/>
          <p:nvPr/>
        </p:nvCxnSpPr>
        <p:spPr>
          <a:xfrm>
            <a:off x="4787401" y="3789668"/>
            <a:ext cx="41280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8" name="Google Shape;248;p30"/>
          <p:cNvCxnSpPr/>
          <p:nvPr/>
        </p:nvCxnSpPr>
        <p:spPr>
          <a:xfrm>
            <a:off x="4787387" y="1954430"/>
            <a:ext cx="41280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49" name="Google Shape;249;p30"/>
          <p:cNvCxnSpPr/>
          <p:nvPr/>
        </p:nvCxnSpPr>
        <p:spPr>
          <a:xfrm>
            <a:off x="229798" y="1954430"/>
            <a:ext cx="41280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50" name="Google Shape;250;p30"/>
          <p:cNvSpPr txBox="1"/>
          <p:nvPr>
            <p:ph idx="1" type="subTitle"/>
          </p:nvPr>
        </p:nvSpPr>
        <p:spPr>
          <a:xfrm>
            <a:off x="228600" y="1384300"/>
            <a:ext cx="3060600" cy="55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251" name="Google Shape;251;p30"/>
          <p:cNvSpPr txBox="1"/>
          <p:nvPr>
            <p:ph idx="3" type="subTitle"/>
          </p:nvPr>
        </p:nvSpPr>
        <p:spPr>
          <a:xfrm>
            <a:off x="4787400" y="1384300"/>
            <a:ext cx="3060600" cy="55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252" name="Google Shape;252;p30"/>
          <p:cNvSpPr txBox="1"/>
          <p:nvPr>
            <p:ph idx="4" type="subTitle"/>
          </p:nvPr>
        </p:nvSpPr>
        <p:spPr>
          <a:xfrm>
            <a:off x="228600" y="1971750"/>
            <a:ext cx="15981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53" name="Google Shape;253;p30"/>
          <p:cNvSpPr txBox="1"/>
          <p:nvPr>
            <p:ph idx="5" type="subTitle"/>
          </p:nvPr>
        </p:nvSpPr>
        <p:spPr>
          <a:xfrm>
            <a:off x="236041" y="2565375"/>
            <a:ext cx="15981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54" name="Google Shape;254;p30"/>
          <p:cNvSpPr txBox="1"/>
          <p:nvPr>
            <p:ph idx="6" type="title"/>
          </p:nvPr>
        </p:nvSpPr>
        <p:spPr>
          <a:xfrm>
            <a:off x="2438400" y="1981200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55" name="Google Shape;255;p30"/>
          <p:cNvSpPr txBox="1"/>
          <p:nvPr>
            <p:ph idx="7" type="title"/>
          </p:nvPr>
        </p:nvSpPr>
        <p:spPr>
          <a:xfrm>
            <a:off x="2438400" y="2565375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56" name="Google Shape;256;p30"/>
          <p:cNvSpPr txBox="1"/>
          <p:nvPr>
            <p:ph idx="8" type="subTitle"/>
          </p:nvPr>
        </p:nvSpPr>
        <p:spPr>
          <a:xfrm>
            <a:off x="243403" y="3159125"/>
            <a:ext cx="15981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9pPr>
          </a:lstStyle>
          <a:p/>
        </p:txBody>
      </p:sp>
      <p:sp>
        <p:nvSpPr>
          <p:cNvPr id="257" name="Google Shape;257;p30"/>
          <p:cNvSpPr txBox="1"/>
          <p:nvPr>
            <p:ph idx="9" type="title"/>
          </p:nvPr>
        </p:nvSpPr>
        <p:spPr>
          <a:xfrm>
            <a:off x="2445532" y="3159125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58" name="Google Shape;258;p30"/>
          <p:cNvSpPr txBox="1"/>
          <p:nvPr>
            <p:ph idx="13" type="subTitle"/>
          </p:nvPr>
        </p:nvSpPr>
        <p:spPr>
          <a:xfrm>
            <a:off x="4781550" y="1958400"/>
            <a:ext cx="18768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59" name="Google Shape;259;p30"/>
          <p:cNvSpPr txBox="1"/>
          <p:nvPr>
            <p:ph idx="14" type="title"/>
          </p:nvPr>
        </p:nvSpPr>
        <p:spPr>
          <a:xfrm>
            <a:off x="6991350" y="1967838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60" name="Google Shape;260;p30"/>
          <p:cNvSpPr txBox="1"/>
          <p:nvPr>
            <p:ph idx="15" type="subTitle"/>
          </p:nvPr>
        </p:nvSpPr>
        <p:spPr>
          <a:xfrm>
            <a:off x="4781550" y="2552763"/>
            <a:ext cx="18768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61" name="Google Shape;261;p30"/>
          <p:cNvSpPr txBox="1"/>
          <p:nvPr>
            <p:ph idx="16" type="title"/>
          </p:nvPr>
        </p:nvSpPr>
        <p:spPr>
          <a:xfrm>
            <a:off x="6991350" y="2562200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62" name="Google Shape;262;p30"/>
          <p:cNvSpPr txBox="1"/>
          <p:nvPr>
            <p:ph idx="17" type="subTitle"/>
          </p:nvPr>
        </p:nvSpPr>
        <p:spPr>
          <a:xfrm>
            <a:off x="4781550" y="3188950"/>
            <a:ext cx="18768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63" name="Google Shape;263;p30"/>
          <p:cNvSpPr txBox="1"/>
          <p:nvPr>
            <p:ph idx="18" type="title"/>
          </p:nvPr>
        </p:nvSpPr>
        <p:spPr>
          <a:xfrm>
            <a:off x="6991350" y="3198388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64" name="Google Shape;264;p30"/>
          <p:cNvSpPr txBox="1"/>
          <p:nvPr>
            <p:ph idx="19" type="subTitle"/>
          </p:nvPr>
        </p:nvSpPr>
        <p:spPr>
          <a:xfrm>
            <a:off x="4781550" y="3802375"/>
            <a:ext cx="18768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sp>
        <p:nvSpPr>
          <p:cNvPr id="265" name="Google Shape;265;p30"/>
          <p:cNvSpPr txBox="1"/>
          <p:nvPr>
            <p:ph idx="20" type="title"/>
          </p:nvPr>
        </p:nvSpPr>
        <p:spPr>
          <a:xfrm>
            <a:off x="6991350" y="3811813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66" name="Google Shape;266;p30"/>
          <p:cNvSpPr txBox="1"/>
          <p:nvPr>
            <p:ph idx="21" type="subTitle"/>
          </p:nvPr>
        </p:nvSpPr>
        <p:spPr>
          <a:xfrm>
            <a:off x="4781550" y="4405575"/>
            <a:ext cx="18768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Font typeface="Crimson Pro"/>
              <a:buNone/>
              <a:defRPr b="1" sz="1600">
                <a:latin typeface="Crimson Pro"/>
                <a:ea typeface="Crimson Pro"/>
                <a:cs typeface="Crimson Pro"/>
                <a:sym typeface="Crimson Pro"/>
              </a:defRPr>
            </a:lvl9pPr>
          </a:lstStyle>
          <a:p/>
        </p:txBody>
      </p:sp>
      <p:sp>
        <p:nvSpPr>
          <p:cNvPr id="267" name="Google Shape;267;p30"/>
          <p:cNvSpPr txBox="1"/>
          <p:nvPr>
            <p:ph idx="22" type="title"/>
          </p:nvPr>
        </p:nvSpPr>
        <p:spPr>
          <a:xfrm>
            <a:off x="6991350" y="4415013"/>
            <a:ext cx="1929900" cy="558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268" name="Google Shape;268;p3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inancials" type="blank">
  <p:cSld name="BLANK"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0" name="Google Shape;270;p31"/>
          <p:cNvCxnSpPr/>
          <p:nvPr/>
        </p:nvCxnSpPr>
        <p:spPr>
          <a:xfrm>
            <a:off x="230900" y="1913425"/>
            <a:ext cx="8684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71" name="Google Shape;271;p31"/>
          <p:cNvCxnSpPr/>
          <p:nvPr/>
        </p:nvCxnSpPr>
        <p:spPr>
          <a:xfrm>
            <a:off x="230900" y="2646088"/>
            <a:ext cx="8684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72" name="Google Shape;272;p31"/>
          <p:cNvCxnSpPr/>
          <p:nvPr/>
        </p:nvCxnSpPr>
        <p:spPr>
          <a:xfrm>
            <a:off x="230900" y="3378750"/>
            <a:ext cx="8684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73" name="Google Shape;273;p31"/>
          <p:cNvCxnSpPr/>
          <p:nvPr/>
        </p:nvCxnSpPr>
        <p:spPr>
          <a:xfrm>
            <a:off x="230900" y="4111413"/>
            <a:ext cx="8684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74" name="Google Shape;274;p31"/>
          <p:cNvCxnSpPr/>
          <p:nvPr/>
        </p:nvCxnSpPr>
        <p:spPr>
          <a:xfrm>
            <a:off x="230900" y="4844075"/>
            <a:ext cx="86847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75" name="Google Shape;275;p31"/>
          <p:cNvSpPr txBox="1"/>
          <p:nvPr>
            <p:ph type="title"/>
          </p:nvPr>
        </p:nvSpPr>
        <p:spPr>
          <a:xfrm>
            <a:off x="230900" y="457200"/>
            <a:ext cx="4406400" cy="110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9pPr>
          </a:lstStyle>
          <a:p/>
        </p:txBody>
      </p:sp>
      <p:sp>
        <p:nvSpPr>
          <p:cNvPr id="276" name="Google Shape;276;p31"/>
          <p:cNvSpPr txBox="1"/>
          <p:nvPr>
            <p:ph idx="2" type="title"/>
          </p:nvPr>
        </p:nvSpPr>
        <p:spPr>
          <a:xfrm>
            <a:off x="4514725" y="457200"/>
            <a:ext cx="4400700" cy="110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9pPr>
          </a:lstStyle>
          <a:p/>
        </p:txBody>
      </p:sp>
      <p:sp>
        <p:nvSpPr>
          <p:cNvPr id="277" name="Google Shape;277;p31"/>
          <p:cNvSpPr txBox="1"/>
          <p:nvPr>
            <p:ph idx="1" type="subTitle"/>
          </p:nvPr>
        </p:nvSpPr>
        <p:spPr>
          <a:xfrm>
            <a:off x="230900" y="4111523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78" name="Google Shape;278;p31"/>
          <p:cNvSpPr txBox="1"/>
          <p:nvPr>
            <p:ph idx="3" type="subTitle"/>
          </p:nvPr>
        </p:nvSpPr>
        <p:spPr>
          <a:xfrm>
            <a:off x="2532658" y="4111500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79" name="Google Shape;279;p31"/>
          <p:cNvSpPr txBox="1"/>
          <p:nvPr>
            <p:ph idx="4" type="subTitle"/>
          </p:nvPr>
        </p:nvSpPr>
        <p:spPr>
          <a:xfrm>
            <a:off x="7138846" y="4111500"/>
            <a:ext cx="17796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0" name="Google Shape;280;p31"/>
          <p:cNvSpPr txBox="1"/>
          <p:nvPr>
            <p:ph idx="5" type="subTitle"/>
          </p:nvPr>
        </p:nvSpPr>
        <p:spPr>
          <a:xfrm>
            <a:off x="4834417" y="4111500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1" name="Google Shape;281;p31"/>
          <p:cNvSpPr txBox="1"/>
          <p:nvPr>
            <p:ph idx="6" type="subTitle"/>
          </p:nvPr>
        </p:nvSpPr>
        <p:spPr>
          <a:xfrm>
            <a:off x="228225" y="3378773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2" name="Google Shape;282;p31"/>
          <p:cNvSpPr txBox="1"/>
          <p:nvPr>
            <p:ph idx="7" type="subTitle"/>
          </p:nvPr>
        </p:nvSpPr>
        <p:spPr>
          <a:xfrm>
            <a:off x="2529983" y="3378750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3" name="Google Shape;283;p31"/>
          <p:cNvSpPr txBox="1"/>
          <p:nvPr>
            <p:ph idx="8" type="subTitle"/>
          </p:nvPr>
        </p:nvSpPr>
        <p:spPr>
          <a:xfrm>
            <a:off x="7136175" y="3378750"/>
            <a:ext cx="17796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4" name="Google Shape;284;p31"/>
          <p:cNvSpPr txBox="1"/>
          <p:nvPr>
            <p:ph idx="9" type="subTitle"/>
          </p:nvPr>
        </p:nvSpPr>
        <p:spPr>
          <a:xfrm>
            <a:off x="4831742" y="3378750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5" name="Google Shape;285;p31"/>
          <p:cNvSpPr txBox="1"/>
          <p:nvPr>
            <p:ph idx="13" type="subTitle"/>
          </p:nvPr>
        </p:nvSpPr>
        <p:spPr>
          <a:xfrm>
            <a:off x="228225" y="2646123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6" name="Google Shape;286;p31"/>
          <p:cNvSpPr txBox="1"/>
          <p:nvPr>
            <p:ph idx="14" type="subTitle"/>
          </p:nvPr>
        </p:nvSpPr>
        <p:spPr>
          <a:xfrm>
            <a:off x="2529983" y="2646100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7" name="Google Shape;287;p31"/>
          <p:cNvSpPr txBox="1"/>
          <p:nvPr>
            <p:ph idx="15" type="subTitle"/>
          </p:nvPr>
        </p:nvSpPr>
        <p:spPr>
          <a:xfrm>
            <a:off x="7136175" y="2646100"/>
            <a:ext cx="17796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8" name="Google Shape;288;p31"/>
          <p:cNvSpPr txBox="1"/>
          <p:nvPr>
            <p:ph idx="16" type="subTitle"/>
          </p:nvPr>
        </p:nvSpPr>
        <p:spPr>
          <a:xfrm>
            <a:off x="4831742" y="2646100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89" name="Google Shape;289;p31"/>
          <p:cNvSpPr txBox="1"/>
          <p:nvPr>
            <p:ph idx="17" type="subTitle"/>
          </p:nvPr>
        </p:nvSpPr>
        <p:spPr>
          <a:xfrm>
            <a:off x="228225" y="1913448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90" name="Google Shape;290;p31"/>
          <p:cNvSpPr txBox="1"/>
          <p:nvPr>
            <p:ph idx="18" type="subTitle"/>
          </p:nvPr>
        </p:nvSpPr>
        <p:spPr>
          <a:xfrm>
            <a:off x="2529983" y="1913425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91" name="Google Shape;291;p31"/>
          <p:cNvSpPr txBox="1"/>
          <p:nvPr>
            <p:ph idx="19" type="subTitle"/>
          </p:nvPr>
        </p:nvSpPr>
        <p:spPr>
          <a:xfrm>
            <a:off x="7136175" y="1913425"/>
            <a:ext cx="17796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92" name="Google Shape;292;p31"/>
          <p:cNvSpPr txBox="1"/>
          <p:nvPr>
            <p:ph idx="20" type="subTitle"/>
          </p:nvPr>
        </p:nvSpPr>
        <p:spPr>
          <a:xfrm>
            <a:off x="4831742" y="1913425"/>
            <a:ext cx="1782300" cy="73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rimson Pro Medium"/>
              <a:buNone/>
              <a:defRPr sz="16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293" name="Google Shape;293;p3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estions &amp; Answers">
  <p:cSld name="CUSTOM_5">
    <p:bg>
      <p:bgPr>
        <a:solidFill>
          <a:schemeClr val="lt1"/>
        </a:solidFill>
      </p:bgPr>
    </p:bg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5" name="Google Shape;295;p32"/>
          <p:cNvCxnSpPr/>
          <p:nvPr/>
        </p:nvCxnSpPr>
        <p:spPr>
          <a:xfrm>
            <a:off x="230900" y="2446575"/>
            <a:ext cx="4283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96" name="Google Shape;296;p32"/>
          <p:cNvCxnSpPr/>
          <p:nvPr/>
        </p:nvCxnSpPr>
        <p:spPr>
          <a:xfrm>
            <a:off x="230900" y="3234225"/>
            <a:ext cx="4283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97" name="Google Shape;297;p32"/>
          <p:cNvCxnSpPr/>
          <p:nvPr/>
        </p:nvCxnSpPr>
        <p:spPr>
          <a:xfrm>
            <a:off x="230900" y="4920000"/>
            <a:ext cx="86844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98" name="Google Shape;298;p32"/>
          <p:cNvCxnSpPr/>
          <p:nvPr/>
        </p:nvCxnSpPr>
        <p:spPr>
          <a:xfrm>
            <a:off x="230900" y="4021850"/>
            <a:ext cx="4283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99" name="Google Shape;299;p32"/>
          <p:cNvCxnSpPr/>
          <p:nvPr/>
        </p:nvCxnSpPr>
        <p:spPr>
          <a:xfrm>
            <a:off x="4637300" y="2446575"/>
            <a:ext cx="4283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300" name="Google Shape;300;p32"/>
          <p:cNvCxnSpPr/>
          <p:nvPr/>
        </p:nvCxnSpPr>
        <p:spPr>
          <a:xfrm>
            <a:off x="4637300" y="3234225"/>
            <a:ext cx="4283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301" name="Google Shape;301;p32"/>
          <p:cNvCxnSpPr/>
          <p:nvPr/>
        </p:nvCxnSpPr>
        <p:spPr>
          <a:xfrm>
            <a:off x="4637300" y="4021850"/>
            <a:ext cx="42837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02" name="Google Shape;302;p32"/>
          <p:cNvSpPr txBox="1"/>
          <p:nvPr>
            <p:ph type="title"/>
          </p:nvPr>
        </p:nvSpPr>
        <p:spPr>
          <a:xfrm>
            <a:off x="230900" y="457200"/>
            <a:ext cx="4280700" cy="167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303" name="Google Shape;303;p32"/>
          <p:cNvSpPr txBox="1"/>
          <p:nvPr>
            <p:ph idx="1" type="subTitle"/>
          </p:nvPr>
        </p:nvSpPr>
        <p:spPr>
          <a:xfrm>
            <a:off x="239450" y="2568800"/>
            <a:ext cx="4283700" cy="3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04" name="Google Shape;304;p32"/>
          <p:cNvSpPr txBox="1"/>
          <p:nvPr>
            <p:ph idx="2" type="subTitle"/>
          </p:nvPr>
        </p:nvSpPr>
        <p:spPr>
          <a:xfrm>
            <a:off x="239450" y="2825198"/>
            <a:ext cx="4283700" cy="2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Space Grotesk"/>
              <a:buNone/>
              <a:defRPr b="1" sz="12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05" name="Google Shape;305;p32"/>
          <p:cNvSpPr txBox="1"/>
          <p:nvPr>
            <p:ph idx="3" type="subTitle"/>
          </p:nvPr>
        </p:nvSpPr>
        <p:spPr>
          <a:xfrm>
            <a:off x="228600" y="3356450"/>
            <a:ext cx="4294500" cy="3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06" name="Google Shape;306;p32"/>
          <p:cNvSpPr txBox="1"/>
          <p:nvPr>
            <p:ph idx="4" type="subTitle"/>
          </p:nvPr>
        </p:nvSpPr>
        <p:spPr>
          <a:xfrm>
            <a:off x="228600" y="3612828"/>
            <a:ext cx="4294500" cy="2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Space Grotesk"/>
              <a:buNone/>
              <a:defRPr b="1" sz="12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07" name="Google Shape;307;p32"/>
          <p:cNvSpPr txBox="1"/>
          <p:nvPr>
            <p:ph idx="5" type="subTitle"/>
          </p:nvPr>
        </p:nvSpPr>
        <p:spPr>
          <a:xfrm>
            <a:off x="228600" y="4199325"/>
            <a:ext cx="4283700" cy="3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08" name="Google Shape;308;p32"/>
          <p:cNvSpPr txBox="1"/>
          <p:nvPr>
            <p:ph idx="6" type="subTitle"/>
          </p:nvPr>
        </p:nvSpPr>
        <p:spPr>
          <a:xfrm>
            <a:off x="228600" y="4455723"/>
            <a:ext cx="4283700" cy="2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Space Grotesk"/>
              <a:buNone/>
              <a:defRPr b="1" sz="12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09" name="Google Shape;309;p32"/>
          <p:cNvSpPr txBox="1"/>
          <p:nvPr>
            <p:ph idx="7" type="subTitle"/>
          </p:nvPr>
        </p:nvSpPr>
        <p:spPr>
          <a:xfrm>
            <a:off x="4637606" y="2568800"/>
            <a:ext cx="4280700" cy="3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10" name="Google Shape;310;p32"/>
          <p:cNvSpPr txBox="1"/>
          <p:nvPr>
            <p:ph idx="8" type="subTitle"/>
          </p:nvPr>
        </p:nvSpPr>
        <p:spPr>
          <a:xfrm>
            <a:off x="4637606" y="2825193"/>
            <a:ext cx="4280700" cy="2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Space Grotesk"/>
              <a:buNone/>
              <a:defRPr b="1" sz="12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11" name="Google Shape;311;p32"/>
          <p:cNvSpPr txBox="1"/>
          <p:nvPr>
            <p:ph idx="9" type="subTitle"/>
          </p:nvPr>
        </p:nvSpPr>
        <p:spPr>
          <a:xfrm>
            <a:off x="4634650" y="3356440"/>
            <a:ext cx="4280700" cy="3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12" name="Google Shape;312;p32"/>
          <p:cNvSpPr txBox="1"/>
          <p:nvPr>
            <p:ph idx="13" type="subTitle"/>
          </p:nvPr>
        </p:nvSpPr>
        <p:spPr>
          <a:xfrm>
            <a:off x="4634650" y="3612833"/>
            <a:ext cx="4280700" cy="2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Space Grotesk"/>
              <a:buNone/>
              <a:defRPr b="1" sz="12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13" name="Google Shape;313;p32"/>
          <p:cNvSpPr txBox="1"/>
          <p:nvPr>
            <p:ph idx="14" type="subTitle"/>
          </p:nvPr>
        </p:nvSpPr>
        <p:spPr>
          <a:xfrm>
            <a:off x="4634650" y="4199331"/>
            <a:ext cx="4280700" cy="35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14" name="Google Shape;314;p32"/>
          <p:cNvSpPr txBox="1"/>
          <p:nvPr>
            <p:ph idx="15" type="subTitle"/>
          </p:nvPr>
        </p:nvSpPr>
        <p:spPr>
          <a:xfrm>
            <a:off x="4634650" y="4455724"/>
            <a:ext cx="4280700" cy="286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Space Grotesk"/>
              <a:buNone/>
              <a:defRPr b="1" sz="12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15" name="Google Shape;315;p3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316" name="Google Shape;316;p32"/>
          <p:cNvGrpSpPr/>
          <p:nvPr/>
        </p:nvGrpSpPr>
        <p:grpSpPr>
          <a:xfrm>
            <a:off x="227875" y="223475"/>
            <a:ext cx="1214500" cy="170400"/>
            <a:chOff x="304025" y="203375"/>
            <a:chExt cx="1214500" cy="170400"/>
          </a:xfrm>
        </p:grpSpPr>
        <p:sp>
          <p:nvSpPr>
            <p:cNvPr id="317" name="Google Shape;317;p32"/>
            <p:cNvSpPr txBox="1"/>
            <p:nvPr/>
          </p:nvSpPr>
          <p:spPr>
            <a:xfrm>
              <a:off x="304025" y="203650"/>
              <a:ext cx="578700" cy="16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chemeClr val="lt1"/>
                  </a:solidFill>
                </a:rPr>
                <a:t>Section</a:t>
              </a:r>
              <a:endParaRPr sz="800">
                <a:solidFill>
                  <a:schemeClr val="lt1"/>
                </a:solidFill>
              </a:endParaRPr>
            </a:p>
          </p:txBody>
        </p:sp>
        <p:sp>
          <p:nvSpPr>
            <p:cNvPr id="318" name="Google Shape;318;p32"/>
            <p:cNvSpPr txBox="1"/>
            <p:nvPr/>
          </p:nvSpPr>
          <p:spPr>
            <a:xfrm>
              <a:off x="1194225" y="203650"/>
              <a:ext cx="324300" cy="16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chemeClr val="lt1"/>
                  </a:solidFill>
                </a:rPr>
                <a:t>12</a:t>
              </a:r>
              <a:endParaRPr sz="800">
                <a:solidFill>
                  <a:schemeClr val="lt1"/>
                </a:solidFill>
              </a:endParaRPr>
            </a:p>
          </p:txBody>
        </p:sp>
        <p:cxnSp>
          <p:nvCxnSpPr>
            <p:cNvPr id="319" name="Google Shape;319;p32"/>
            <p:cNvCxnSpPr/>
            <p:nvPr/>
          </p:nvCxnSpPr>
          <p:spPr>
            <a:xfrm>
              <a:off x="1181225" y="203375"/>
              <a:ext cx="600" cy="17040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20" name="Google Shape;320;p32"/>
          <p:cNvGrpSpPr/>
          <p:nvPr/>
        </p:nvGrpSpPr>
        <p:grpSpPr>
          <a:xfrm>
            <a:off x="227875" y="223475"/>
            <a:ext cx="1214400" cy="170400"/>
            <a:chOff x="304025" y="203375"/>
            <a:chExt cx="1214400" cy="170400"/>
          </a:xfrm>
        </p:grpSpPr>
        <p:sp>
          <p:nvSpPr>
            <p:cNvPr id="321" name="Google Shape;321;p32"/>
            <p:cNvSpPr/>
            <p:nvPr/>
          </p:nvSpPr>
          <p:spPr>
            <a:xfrm>
              <a:off x="304025" y="203650"/>
              <a:ext cx="1214400" cy="169500"/>
            </a:xfrm>
            <a:prstGeom prst="roundRect">
              <a:avLst>
                <a:gd fmla="val 5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accent1"/>
                </a:solidFill>
              </a:endParaRPr>
            </a:p>
          </p:txBody>
        </p:sp>
        <p:cxnSp>
          <p:nvCxnSpPr>
            <p:cNvPr id="322" name="Google Shape;322;p32"/>
            <p:cNvCxnSpPr/>
            <p:nvPr/>
          </p:nvCxnSpPr>
          <p:spPr>
            <a:xfrm>
              <a:off x="1181225" y="203375"/>
              <a:ext cx="600" cy="1704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23" name="Google Shape;323;p32"/>
          <p:cNvSpPr txBox="1"/>
          <p:nvPr>
            <p:ph idx="16" type="subTitle"/>
          </p:nvPr>
        </p:nvSpPr>
        <p:spPr>
          <a:xfrm>
            <a:off x="227875" y="223475"/>
            <a:ext cx="8832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00"/>
              <a:buFont typeface="Space Grotesk"/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24" name="Google Shape;324;p32"/>
          <p:cNvSpPr txBox="1"/>
          <p:nvPr>
            <p:ph idx="17" type="sldNum"/>
          </p:nvPr>
        </p:nvSpPr>
        <p:spPr>
          <a:xfrm>
            <a:off x="1105700" y="223000"/>
            <a:ext cx="336600" cy="170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 algn="r">
              <a:buNone/>
              <a:defRPr sz="8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estions &amp; Answers">
  <p:cSld name="CUSTOM_18">
    <p:bg>
      <p:bgPr>
        <a:solidFill>
          <a:schemeClr val="lt1"/>
        </a:solidFill>
      </p:bgPr>
    </p:bg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6" name="Google Shape;326;p33"/>
          <p:cNvCxnSpPr/>
          <p:nvPr/>
        </p:nvCxnSpPr>
        <p:spPr>
          <a:xfrm>
            <a:off x="230900" y="3460000"/>
            <a:ext cx="86904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327" name="Google Shape;327;p33"/>
          <p:cNvCxnSpPr/>
          <p:nvPr/>
        </p:nvCxnSpPr>
        <p:spPr>
          <a:xfrm>
            <a:off x="230900" y="4920000"/>
            <a:ext cx="86844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28" name="Google Shape;328;p33"/>
          <p:cNvSpPr txBox="1"/>
          <p:nvPr>
            <p:ph type="title"/>
          </p:nvPr>
        </p:nvSpPr>
        <p:spPr>
          <a:xfrm>
            <a:off x="230900" y="457200"/>
            <a:ext cx="4280700" cy="167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329" name="Google Shape;329;p33"/>
          <p:cNvSpPr txBox="1"/>
          <p:nvPr>
            <p:ph idx="1" type="subTitle"/>
          </p:nvPr>
        </p:nvSpPr>
        <p:spPr>
          <a:xfrm>
            <a:off x="1062075" y="2551350"/>
            <a:ext cx="7853100" cy="74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30" name="Google Shape;330;p33"/>
          <p:cNvSpPr txBox="1"/>
          <p:nvPr>
            <p:ph idx="2" type="subTitle"/>
          </p:nvPr>
        </p:nvSpPr>
        <p:spPr>
          <a:xfrm>
            <a:off x="1062075" y="3891925"/>
            <a:ext cx="7853100" cy="831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Font typeface="Space Grotesk"/>
              <a:buNone/>
              <a:defRPr b="1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31" name="Google Shape;331;p3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ject Summaries">
  <p:cSld name="CUSTOM">
    <p:bg>
      <p:bgPr>
        <a:solidFill>
          <a:schemeClr val="lt1"/>
        </a:solidFill>
      </p:bgPr>
    </p:bg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33" name="Google Shape;333;p34"/>
          <p:cNvGraphicFramePr/>
          <p:nvPr/>
        </p:nvGraphicFramePr>
        <p:xfrm>
          <a:off x="226300" y="30679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4993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334" name="Google Shape;334;p34"/>
          <p:cNvGraphicFramePr/>
          <p:nvPr/>
        </p:nvGraphicFramePr>
        <p:xfrm>
          <a:off x="226300" y="37441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4993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335" name="Google Shape;335;p34"/>
          <p:cNvGraphicFramePr/>
          <p:nvPr/>
        </p:nvGraphicFramePr>
        <p:xfrm>
          <a:off x="226300" y="44204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4993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336" name="Google Shape;336;p34"/>
          <p:cNvGraphicFramePr/>
          <p:nvPr/>
        </p:nvGraphicFramePr>
        <p:xfrm>
          <a:off x="226313" y="23916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4993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337" name="Google Shape;337;p34"/>
          <p:cNvGraphicFramePr/>
          <p:nvPr/>
        </p:nvGraphicFramePr>
        <p:xfrm>
          <a:off x="226288" y="17153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4993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338" name="Google Shape;338;p34"/>
          <p:cNvSpPr txBox="1"/>
          <p:nvPr>
            <p:ph idx="1" type="subTitle"/>
          </p:nvPr>
        </p:nvSpPr>
        <p:spPr>
          <a:xfrm>
            <a:off x="228600" y="1715350"/>
            <a:ext cx="17823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39" name="Google Shape;339;p34"/>
          <p:cNvSpPr txBox="1"/>
          <p:nvPr>
            <p:ph type="title"/>
          </p:nvPr>
        </p:nvSpPr>
        <p:spPr>
          <a:xfrm>
            <a:off x="3921508" y="1715350"/>
            <a:ext cx="49962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9pPr>
          </a:lstStyle>
          <a:p/>
        </p:txBody>
      </p:sp>
      <p:sp>
        <p:nvSpPr>
          <p:cNvPr id="340" name="Google Shape;340;p34"/>
          <p:cNvSpPr txBox="1"/>
          <p:nvPr>
            <p:ph idx="2" type="subTitle"/>
          </p:nvPr>
        </p:nvSpPr>
        <p:spPr>
          <a:xfrm>
            <a:off x="227388" y="2391625"/>
            <a:ext cx="17823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41" name="Google Shape;341;p34"/>
          <p:cNvSpPr txBox="1"/>
          <p:nvPr>
            <p:ph idx="3" type="title"/>
          </p:nvPr>
        </p:nvSpPr>
        <p:spPr>
          <a:xfrm>
            <a:off x="3920125" y="2391625"/>
            <a:ext cx="49962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9pPr>
          </a:lstStyle>
          <a:p/>
        </p:txBody>
      </p:sp>
      <p:sp>
        <p:nvSpPr>
          <p:cNvPr id="342" name="Google Shape;342;p34"/>
          <p:cNvSpPr txBox="1"/>
          <p:nvPr>
            <p:ph idx="4" type="subTitle"/>
          </p:nvPr>
        </p:nvSpPr>
        <p:spPr>
          <a:xfrm>
            <a:off x="227388" y="3067900"/>
            <a:ext cx="17823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43" name="Google Shape;343;p34"/>
          <p:cNvSpPr txBox="1"/>
          <p:nvPr>
            <p:ph idx="5" type="title"/>
          </p:nvPr>
        </p:nvSpPr>
        <p:spPr>
          <a:xfrm>
            <a:off x="3920125" y="3067900"/>
            <a:ext cx="49962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9pPr>
          </a:lstStyle>
          <a:p/>
        </p:txBody>
      </p:sp>
      <p:sp>
        <p:nvSpPr>
          <p:cNvPr id="344" name="Google Shape;344;p34"/>
          <p:cNvSpPr txBox="1"/>
          <p:nvPr>
            <p:ph idx="6" type="subTitle"/>
          </p:nvPr>
        </p:nvSpPr>
        <p:spPr>
          <a:xfrm>
            <a:off x="227388" y="3744225"/>
            <a:ext cx="17823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45" name="Google Shape;345;p34"/>
          <p:cNvSpPr txBox="1"/>
          <p:nvPr>
            <p:ph idx="7" type="title"/>
          </p:nvPr>
        </p:nvSpPr>
        <p:spPr>
          <a:xfrm>
            <a:off x="3920125" y="3744225"/>
            <a:ext cx="49962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9pPr>
          </a:lstStyle>
          <a:p/>
        </p:txBody>
      </p:sp>
      <p:sp>
        <p:nvSpPr>
          <p:cNvPr id="346" name="Google Shape;346;p34"/>
          <p:cNvSpPr txBox="1"/>
          <p:nvPr>
            <p:ph idx="8" type="subTitle"/>
          </p:nvPr>
        </p:nvSpPr>
        <p:spPr>
          <a:xfrm>
            <a:off x="227413" y="4420450"/>
            <a:ext cx="17823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47" name="Google Shape;347;p34"/>
          <p:cNvSpPr txBox="1"/>
          <p:nvPr>
            <p:ph idx="9" type="title"/>
          </p:nvPr>
        </p:nvSpPr>
        <p:spPr>
          <a:xfrm>
            <a:off x="3920154" y="4420450"/>
            <a:ext cx="4996200" cy="49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9pPr>
          </a:lstStyle>
          <a:p/>
        </p:txBody>
      </p:sp>
      <p:sp>
        <p:nvSpPr>
          <p:cNvPr id="348" name="Google Shape;348;p34"/>
          <p:cNvSpPr txBox="1"/>
          <p:nvPr>
            <p:ph idx="13"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349" name="Google Shape;349;p3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rketing campaign">
  <p:cSld name="CUSTOM_1">
    <p:bg>
      <p:bgPr>
        <a:solidFill>
          <a:schemeClr val="dk1"/>
        </a:solidFill>
      </p:bgPr>
    </p:bg>
    <p:spTree>
      <p:nvGrpSpPr>
        <p:cNvPr id="350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35"/>
          <p:cNvSpPr txBox="1"/>
          <p:nvPr>
            <p:ph type="title"/>
          </p:nvPr>
        </p:nvSpPr>
        <p:spPr>
          <a:xfrm>
            <a:off x="230900" y="457200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52" name="Google Shape;352;p35"/>
          <p:cNvSpPr/>
          <p:nvPr/>
        </p:nvSpPr>
        <p:spPr>
          <a:xfrm>
            <a:off x="230900" y="2574574"/>
            <a:ext cx="8684400" cy="545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353" name="Google Shape;353;p35"/>
          <p:cNvSpPr/>
          <p:nvPr/>
        </p:nvSpPr>
        <p:spPr>
          <a:xfrm>
            <a:off x="229800" y="3174585"/>
            <a:ext cx="8684400" cy="545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354" name="Google Shape;354;p35"/>
          <p:cNvSpPr/>
          <p:nvPr/>
        </p:nvSpPr>
        <p:spPr>
          <a:xfrm>
            <a:off x="229800" y="3774596"/>
            <a:ext cx="8684400" cy="545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355" name="Google Shape;355;p35"/>
          <p:cNvSpPr/>
          <p:nvPr/>
        </p:nvSpPr>
        <p:spPr>
          <a:xfrm>
            <a:off x="229800" y="4374607"/>
            <a:ext cx="8684400" cy="545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356" name="Google Shape;356;p35"/>
          <p:cNvSpPr txBox="1"/>
          <p:nvPr>
            <p:ph idx="1" type="subTitle"/>
          </p:nvPr>
        </p:nvSpPr>
        <p:spPr>
          <a:xfrm>
            <a:off x="228600" y="2574574"/>
            <a:ext cx="17823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57" name="Google Shape;357;p35"/>
          <p:cNvSpPr txBox="1"/>
          <p:nvPr>
            <p:ph idx="2" type="subTitle"/>
          </p:nvPr>
        </p:nvSpPr>
        <p:spPr>
          <a:xfrm>
            <a:off x="228600" y="3174588"/>
            <a:ext cx="17823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58" name="Google Shape;358;p35"/>
          <p:cNvSpPr txBox="1"/>
          <p:nvPr>
            <p:ph idx="3" type="subTitle"/>
          </p:nvPr>
        </p:nvSpPr>
        <p:spPr>
          <a:xfrm>
            <a:off x="228600" y="3774593"/>
            <a:ext cx="17823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59" name="Google Shape;359;p35"/>
          <p:cNvSpPr txBox="1"/>
          <p:nvPr>
            <p:ph idx="4" type="subTitle"/>
          </p:nvPr>
        </p:nvSpPr>
        <p:spPr>
          <a:xfrm>
            <a:off x="228600" y="4374598"/>
            <a:ext cx="17823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60" name="Google Shape;360;p35"/>
          <p:cNvSpPr txBox="1"/>
          <p:nvPr>
            <p:ph idx="5" type="body"/>
          </p:nvPr>
        </p:nvSpPr>
        <p:spPr>
          <a:xfrm>
            <a:off x="4514725" y="2574680"/>
            <a:ext cx="43998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61" name="Google Shape;361;p35"/>
          <p:cNvSpPr txBox="1"/>
          <p:nvPr>
            <p:ph idx="6" type="body"/>
          </p:nvPr>
        </p:nvSpPr>
        <p:spPr>
          <a:xfrm>
            <a:off x="4514725" y="3174644"/>
            <a:ext cx="43998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62" name="Google Shape;362;p35"/>
          <p:cNvSpPr txBox="1"/>
          <p:nvPr>
            <p:ph idx="7" type="body"/>
          </p:nvPr>
        </p:nvSpPr>
        <p:spPr>
          <a:xfrm>
            <a:off x="4514725" y="3774634"/>
            <a:ext cx="43998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63" name="Google Shape;363;p35"/>
          <p:cNvSpPr txBox="1"/>
          <p:nvPr>
            <p:ph idx="8" type="body"/>
          </p:nvPr>
        </p:nvSpPr>
        <p:spPr>
          <a:xfrm>
            <a:off x="4514725" y="4374625"/>
            <a:ext cx="43998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64" name="Google Shape;364;p35"/>
          <p:cNvSpPr/>
          <p:nvPr/>
        </p:nvSpPr>
        <p:spPr>
          <a:xfrm>
            <a:off x="232050" y="1374499"/>
            <a:ext cx="8684400" cy="545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365" name="Google Shape;365;p35"/>
          <p:cNvSpPr/>
          <p:nvPr/>
        </p:nvSpPr>
        <p:spPr>
          <a:xfrm>
            <a:off x="230950" y="1974510"/>
            <a:ext cx="8684400" cy="545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366" name="Google Shape;366;p35"/>
          <p:cNvSpPr txBox="1"/>
          <p:nvPr>
            <p:ph idx="9" type="subTitle"/>
          </p:nvPr>
        </p:nvSpPr>
        <p:spPr>
          <a:xfrm>
            <a:off x="229750" y="1374499"/>
            <a:ext cx="17823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67" name="Google Shape;367;p35"/>
          <p:cNvSpPr txBox="1"/>
          <p:nvPr>
            <p:ph idx="13" type="subTitle"/>
          </p:nvPr>
        </p:nvSpPr>
        <p:spPr>
          <a:xfrm>
            <a:off x="229750" y="1974513"/>
            <a:ext cx="17823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Font typeface="Crimson Pro Medium"/>
              <a:buNone/>
              <a:defRPr sz="1800">
                <a:latin typeface="Crimson Pro Medium"/>
                <a:ea typeface="Crimson Pro Medium"/>
                <a:cs typeface="Crimson Pro Medium"/>
                <a:sym typeface="Crimson Pro Medium"/>
              </a:defRPr>
            </a:lvl9pPr>
          </a:lstStyle>
          <a:p/>
        </p:txBody>
      </p:sp>
      <p:sp>
        <p:nvSpPr>
          <p:cNvPr id="368" name="Google Shape;368;p35"/>
          <p:cNvSpPr txBox="1"/>
          <p:nvPr>
            <p:ph idx="14" type="body"/>
          </p:nvPr>
        </p:nvSpPr>
        <p:spPr>
          <a:xfrm>
            <a:off x="4515742" y="1374600"/>
            <a:ext cx="43998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69" name="Google Shape;369;p35"/>
          <p:cNvSpPr txBox="1"/>
          <p:nvPr>
            <p:ph idx="15" type="body"/>
          </p:nvPr>
        </p:nvSpPr>
        <p:spPr>
          <a:xfrm>
            <a:off x="4515742" y="1974564"/>
            <a:ext cx="4399800" cy="54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370" name="Google Shape;370;p3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r Charts">
  <p:cSld name="CUSTOM_14">
    <p:bg>
      <p:bgPr>
        <a:solidFill>
          <a:schemeClr val="dk1"/>
        </a:solidFill>
      </p:bgPr>
    </p:bg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p36"/>
          <p:cNvSpPr txBox="1"/>
          <p:nvPr>
            <p:ph type="title"/>
          </p:nvPr>
        </p:nvSpPr>
        <p:spPr>
          <a:xfrm>
            <a:off x="230900" y="457200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73" name="Google Shape;373;p3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374" name="Google Shape;374;p36"/>
          <p:cNvGrpSpPr/>
          <p:nvPr/>
        </p:nvGrpSpPr>
        <p:grpSpPr>
          <a:xfrm>
            <a:off x="228600" y="223475"/>
            <a:ext cx="1214500" cy="170400"/>
            <a:chOff x="304025" y="203375"/>
            <a:chExt cx="1214500" cy="170400"/>
          </a:xfrm>
        </p:grpSpPr>
        <p:sp>
          <p:nvSpPr>
            <p:cNvPr id="375" name="Google Shape;375;p36"/>
            <p:cNvSpPr txBox="1"/>
            <p:nvPr/>
          </p:nvSpPr>
          <p:spPr>
            <a:xfrm>
              <a:off x="304025" y="203650"/>
              <a:ext cx="578700" cy="16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chemeClr val="lt1"/>
                  </a:solidFill>
                </a:rPr>
                <a:t>Section</a:t>
              </a:r>
              <a:endParaRPr sz="800">
                <a:solidFill>
                  <a:schemeClr val="lt1"/>
                </a:solidFill>
              </a:endParaRPr>
            </a:p>
          </p:txBody>
        </p:sp>
        <p:sp>
          <p:nvSpPr>
            <p:cNvPr id="376" name="Google Shape;376;p36"/>
            <p:cNvSpPr txBox="1"/>
            <p:nvPr/>
          </p:nvSpPr>
          <p:spPr>
            <a:xfrm>
              <a:off x="1194225" y="203650"/>
              <a:ext cx="324300" cy="16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800">
                  <a:solidFill>
                    <a:schemeClr val="lt1"/>
                  </a:solidFill>
                </a:rPr>
                <a:t>12</a:t>
              </a:r>
              <a:endParaRPr sz="800">
                <a:solidFill>
                  <a:schemeClr val="lt1"/>
                </a:solidFill>
              </a:endParaRPr>
            </a:p>
          </p:txBody>
        </p:sp>
        <p:cxnSp>
          <p:nvCxnSpPr>
            <p:cNvPr id="377" name="Google Shape;377;p36"/>
            <p:cNvCxnSpPr/>
            <p:nvPr/>
          </p:nvCxnSpPr>
          <p:spPr>
            <a:xfrm>
              <a:off x="1181225" y="203375"/>
              <a:ext cx="600" cy="170400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378" name="Google Shape;378;p36"/>
          <p:cNvSpPr/>
          <p:nvPr/>
        </p:nvSpPr>
        <p:spPr>
          <a:xfrm>
            <a:off x="228600" y="223750"/>
            <a:ext cx="1214400" cy="169500"/>
          </a:xfrm>
          <a:prstGeom prst="roundRect">
            <a:avLst>
              <a:gd fmla="val 50000" name="adj"/>
            </a:avLst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accent1"/>
              </a:solidFill>
            </a:endParaRPr>
          </a:p>
        </p:txBody>
      </p:sp>
      <p:cxnSp>
        <p:nvCxnSpPr>
          <p:cNvPr id="379" name="Google Shape;379;p36"/>
          <p:cNvCxnSpPr/>
          <p:nvPr/>
        </p:nvCxnSpPr>
        <p:spPr>
          <a:xfrm>
            <a:off x="1105800" y="223475"/>
            <a:ext cx="600" cy="1704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80" name="Google Shape;380;p36"/>
          <p:cNvSpPr txBox="1"/>
          <p:nvPr>
            <p:ph idx="1" type="subTitle"/>
          </p:nvPr>
        </p:nvSpPr>
        <p:spPr>
          <a:xfrm>
            <a:off x="228600" y="223475"/>
            <a:ext cx="8772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800"/>
              <a:buFont typeface="Space Grotesk"/>
              <a:buNone/>
              <a:defRPr sz="8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381" name="Google Shape;381;p36"/>
          <p:cNvSpPr txBox="1"/>
          <p:nvPr>
            <p:ph idx="2" type="sldNum"/>
          </p:nvPr>
        </p:nvSpPr>
        <p:spPr>
          <a:xfrm>
            <a:off x="1105700" y="223000"/>
            <a:ext cx="336600" cy="170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 algn="r">
              <a:buNone/>
              <a:defRPr sz="9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ject Updates">
  <p:cSld name="CUSTOM_2">
    <p:bg>
      <p:bgPr>
        <a:solidFill>
          <a:schemeClr val="lt1"/>
        </a:solidFill>
      </p:bgPr>
    </p:bg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37"/>
          <p:cNvSpPr/>
          <p:nvPr/>
        </p:nvSpPr>
        <p:spPr>
          <a:xfrm>
            <a:off x="228601" y="2289551"/>
            <a:ext cx="161400" cy="170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4" name="Google Shape;384;p37"/>
          <p:cNvSpPr/>
          <p:nvPr/>
        </p:nvSpPr>
        <p:spPr>
          <a:xfrm>
            <a:off x="228601" y="3368687"/>
            <a:ext cx="161400" cy="170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5" name="Google Shape;385;p37"/>
          <p:cNvSpPr/>
          <p:nvPr/>
        </p:nvSpPr>
        <p:spPr>
          <a:xfrm>
            <a:off x="228601" y="4447824"/>
            <a:ext cx="161400" cy="170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6" name="Google Shape;386;p37"/>
          <p:cNvSpPr txBox="1"/>
          <p:nvPr>
            <p:ph idx="1" type="subTitle"/>
          </p:nvPr>
        </p:nvSpPr>
        <p:spPr>
          <a:xfrm>
            <a:off x="473450" y="2289475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87" name="Google Shape;387;p37"/>
          <p:cNvSpPr txBox="1"/>
          <p:nvPr>
            <p:ph idx="2" type="body"/>
          </p:nvPr>
        </p:nvSpPr>
        <p:spPr>
          <a:xfrm>
            <a:off x="473450" y="2523625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388" name="Google Shape;388;p37"/>
          <p:cNvSpPr txBox="1"/>
          <p:nvPr>
            <p:ph idx="3" type="subTitle"/>
          </p:nvPr>
        </p:nvSpPr>
        <p:spPr>
          <a:xfrm>
            <a:off x="473450" y="3368675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89" name="Google Shape;389;p37"/>
          <p:cNvSpPr txBox="1"/>
          <p:nvPr>
            <p:ph idx="4" type="body"/>
          </p:nvPr>
        </p:nvSpPr>
        <p:spPr>
          <a:xfrm>
            <a:off x="473450" y="3602825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390" name="Google Shape;390;p37"/>
          <p:cNvSpPr txBox="1"/>
          <p:nvPr>
            <p:ph idx="5" type="subTitle"/>
          </p:nvPr>
        </p:nvSpPr>
        <p:spPr>
          <a:xfrm>
            <a:off x="473450" y="4447875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91" name="Google Shape;391;p37"/>
          <p:cNvSpPr txBox="1"/>
          <p:nvPr>
            <p:ph idx="6" type="body"/>
          </p:nvPr>
        </p:nvSpPr>
        <p:spPr>
          <a:xfrm>
            <a:off x="473450" y="4682025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392" name="Google Shape;392;p37"/>
          <p:cNvSpPr/>
          <p:nvPr/>
        </p:nvSpPr>
        <p:spPr>
          <a:xfrm>
            <a:off x="4514726" y="2289626"/>
            <a:ext cx="161400" cy="170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3" name="Google Shape;393;p37"/>
          <p:cNvSpPr/>
          <p:nvPr/>
        </p:nvSpPr>
        <p:spPr>
          <a:xfrm>
            <a:off x="4514726" y="3368762"/>
            <a:ext cx="161400" cy="170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4" name="Google Shape;394;p37"/>
          <p:cNvSpPr/>
          <p:nvPr/>
        </p:nvSpPr>
        <p:spPr>
          <a:xfrm>
            <a:off x="4514726" y="4447899"/>
            <a:ext cx="161400" cy="1704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5" name="Google Shape;395;p37"/>
          <p:cNvSpPr txBox="1"/>
          <p:nvPr>
            <p:ph idx="7" type="subTitle"/>
          </p:nvPr>
        </p:nvSpPr>
        <p:spPr>
          <a:xfrm>
            <a:off x="4759575" y="2289550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96" name="Google Shape;396;p37"/>
          <p:cNvSpPr txBox="1"/>
          <p:nvPr>
            <p:ph idx="8" type="body"/>
          </p:nvPr>
        </p:nvSpPr>
        <p:spPr>
          <a:xfrm>
            <a:off x="4759575" y="2523700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397" name="Google Shape;397;p37"/>
          <p:cNvSpPr txBox="1"/>
          <p:nvPr>
            <p:ph idx="9" type="subTitle"/>
          </p:nvPr>
        </p:nvSpPr>
        <p:spPr>
          <a:xfrm>
            <a:off x="4759575" y="3368750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398" name="Google Shape;398;p37"/>
          <p:cNvSpPr txBox="1"/>
          <p:nvPr>
            <p:ph idx="13" type="body"/>
          </p:nvPr>
        </p:nvSpPr>
        <p:spPr>
          <a:xfrm>
            <a:off x="4759575" y="3602900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399" name="Google Shape;399;p37"/>
          <p:cNvSpPr txBox="1"/>
          <p:nvPr>
            <p:ph idx="14" type="subTitle"/>
          </p:nvPr>
        </p:nvSpPr>
        <p:spPr>
          <a:xfrm>
            <a:off x="4759575" y="4447950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/>
        </p:txBody>
      </p:sp>
      <p:sp>
        <p:nvSpPr>
          <p:cNvPr id="400" name="Google Shape;400;p37"/>
          <p:cNvSpPr txBox="1"/>
          <p:nvPr>
            <p:ph idx="15" type="body"/>
          </p:nvPr>
        </p:nvSpPr>
        <p:spPr>
          <a:xfrm>
            <a:off x="4759575" y="4682100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401" name="Google Shape;401;p37"/>
          <p:cNvSpPr txBox="1"/>
          <p:nvPr>
            <p:ph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02" name="Google Shape;402;p3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ine Graph">
  <p:cSld name="CUSTOM_12">
    <p:bg>
      <p:bgPr>
        <a:solidFill>
          <a:schemeClr val="lt1"/>
        </a:solidFill>
      </p:bgPr>
    </p:bg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38"/>
          <p:cNvSpPr txBox="1"/>
          <p:nvPr>
            <p:ph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05" name="Google Shape;405;p3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bjectives / Key Takeaways">
  <p:cSld name="CUSTOM_12_1">
    <p:bg>
      <p:bgPr>
        <a:solidFill>
          <a:schemeClr val="lt1"/>
        </a:solidFill>
      </p:bgPr>
    </p:bg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7" name="Google Shape;407;p39"/>
          <p:cNvGraphicFramePr/>
          <p:nvPr/>
        </p:nvGraphicFramePr>
        <p:xfrm>
          <a:off x="228588" y="1424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38170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408" name="Google Shape;408;p39"/>
          <p:cNvGraphicFramePr/>
          <p:nvPr/>
        </p:nvGraphicFramePr>
        <p:xfrm>
          <a:off x="3216075" y="1424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38170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409" name="Google Shape;409;p39"/>
          <p:cNvGraphicFramePr/>
          <p:nvPr/>
        </p:nvGraphicFramePr>
        <p:xfrm>
          <a:off x="6203563" y="1424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2711825"/>
              </a:tblGrid>
              <a:tr h="38170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410" name="Google Shape;410;p39"/>
          <p:cNvSpPr txBox="1"/>
          <p:nvPr>
            <p:ph idx="1" type="body"/>
          </p:nvPr>
        </p:nvSpPr>
        <p:spPr>
          <a:xfrm>
            <a:off x="356300" y="2437750"/>
            <a:ext cx="2456400" cy="246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411" name="Google Shape;411;p39"/>
          <p:cNvSpPr txBox="1"/>
          <p:nvPr>
            <p:ph idx="2" type="body"/>
          </p:nvPr>
        </p:nvSpPr>
        <p:spPr>
          <a:xfrm>
            <a:off x="3343788" y="2437750"/>
            <a:ext cx="2456400" cy="246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412" name="Google Shape;412;p39"/>
          <p:cNvSpPr txBox="1"/>
          <p:nvPr>
            <p:ph idx="3" type="body"/>
          </p:nvPr>
        </p:nvSpPr>
        <p:spPr>
          <a:xfrm>
            <a:off x="6331275" y="2437750"/>
            <a:ext cx="2456400" cy="246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413" name="Google Shape;413;p39"/>
          <p:cNvSpPr txBox="1"/>
          <p:nvPr>
            <p:ph type="title"/>
          </p:nvPr>
        </p:nvSpPr>
        <p:spPr>
          <a:xfrm>
            <a:off x="333350" y="1565975"/>
            <a:ext cx="25023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414" name="Google Shape;414;p39"/>
          <p:cNvSpPr txBox="1"/>
          <p:nvPr>
            <p:ph idx="4" type="title"/>
          </p:nvPr>
        </p:nvSpPr>
        <p:spPr>
          <a:xfrm>
            <a:off x="3320850" y="1565975"/>
            <a:ext cx="25023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415" name="Google Shape;415;p39"/>
          <p:cNvSpPr txBox="1"/>
          <p:nvPr>
            <p:ph idx="5" type="title"/>
          </p:nvPr>
        </p:nvSpPr>
        <p:spPr>
          <a:xfrm>
            <a:off x="6308325" y="1565975"/>
            <a:ext cx="2502300" cy="67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416" name="Google Shape;416;p39"/>
          <p:cNvSpPr txBox="1"/>
          <p:nvPr>
            <p:ph idx="6"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17" name="Google Shape;417;p39"/>
          <p:cNvSpPr txBox="1"/>
          <p:nvPr>
            <p:ph idx="7" type="title"/>
          </p:nvPr>
        </p:nvSpPr>
        <p:spPr>
          <a:xfrm>
            <a:off x="316303" y="1833564"/>
            <a:ext cx="2502300" cy="135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18" name="Google Shape;418;p39"/>
          <p:cNvSpPr txBox="1"/>
          <p:nvPr>
            <p:ph idx="8" type="title"/>
          </p:nvPr>
        </p:nvSpPr>
        <p:spPr>
          <a:xfrm>
            <a:off x="3320853" y="1833564"/>
            <a:ext cx="2502300" cy="135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19" name="Google Shape;419;p39"/>
          <p:cNvSpPr txBox="1"/>
          <p:nvPr>
            <p:ph idx="9" type="title"/>
          </p:nvPr>
        </p:nvSpPr>
        <p:spPr>
          <a:xfrm>
            <a:off x="6308328" y="1833564"/>
            <a:ext cx="2502300" cy="135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20" name="Google Shape;420;p39"/>
          <p:cNvSpPr txBox="1"/>
          <p:nvPr>
            <p:ph idx="13" type="title"/>
          </p:nvPr>
        </p:nvSpPr>
        <p:spPr>
          <a:xfrm>
            <a:off x="5552275" y="457200"/>
            <a:ext cx="33687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21" name="Google Shape;421;p3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Upcoming Events">
  <p:cSld name="CUSTOM_3">
    <p:bg>
      <p:bgPr>
        <a:solidFill>
          <a:schemeClr val="dk1"/>
        </a:solidFill>
      </p:bgPr>
    </p:bg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40"/>
          <p:cNvSpPr txBox="1"/>
          <p:nvPr>
            <p:ph type="title"/>
          </p:nvPr>
        </p:nvSpPr>
        <p:spPr>
          <a:xfrm>
            <a:off x="230900" y="697875"/>
            <a:ext cx="4406400" cy="80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4" name="Google Shape;424;p40"/>
          <p:cNvSpPr txBox="1"/>
          <p:nvPr>
            <p:ph idx="1" type="subTitle"/>
          </p:nvPr>
        </p:nvSpPr>
        <p:spPr>
          <a:xfrm>
            <a:off x="5943750" y="973900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5" name="Google Shape;425;p40"/>
          <p:cNvSpPr txBox="1"/>
          <p:nvPr>
            <p:ph idx="2" type="body"/>
          </p:nvPr>
        </p:nvSpPr>
        <p:spPr>
          <a:xfrm>
            <a:off x="5943750" y="1208050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6" name="Google Shape;426;p40"/>
          <p:cNvSpPr txBox="1"/>
          <p:nvPr>
            <p:ph idx="3" type="subTitle"/>
          </p:nvPr>
        </p:nvSpPr>
        <p:spPr>
          <a:xfrm>
            <a:off x="5943750" y="2053025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7" name="Google Shape;427;p40"/>
          <p:cNvSpPr txBox="1"/>
          <p:nvPr>
            <p:ph idx="4" type="body"/>
          </p:nvPr>
        </p:nvSpPr>
        <p:spPr>
          <a:xfrm>
            <a:off x="5943750" y="2287175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8" name="Google Shape;428;p40"/>
          <p:cNvSpPr txBox="1"/>
          <p:nvPr>
            <p:ph idx="5" type="subTitle"/>
          </p:nvPr>
        </p:nvSpPr>
        <p:spPr>
          <a:xfrm>
            <a:off x="5943750" y="3132150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29" name="Google Shape;429;p40"/>
          <p:cNvSpPr txBox="1"/>
          <p:nvPr>
            <p:ph idx="6" type="body"/>
          </p:nvPr>
        </p:nvSpPr>
        <p:spPr>
          <a:xfrm>
            <a:off x="5943750" y="3366300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0" name="Google Shape;430;p40"/>
          <p:cNvSpPr txBox="1"/>
          <p:nvPr>
            <p:ph idx="7" type="subTitle"/>
          </p:nvPr>
        </p:nvSpPr>
        <p:spPr>
          <a:xfrm>
            <a:off x="5943750" y="4211275"/>
            <a:ext cx="2996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1" name="Google Shape;431;p40"/>
          <p:cNvSpPr txBox="1"/>
          <p:nvPr>
            <p:ph idx="8" type="body"/>
          </p:nvPr>
        </p:nvSpPr>
        <p:spPr>
          <a:xfrm>
            <a:off x="5943750" y="4445425"/>
            <a:ext cx="2819100" cy="1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●"/>
              <a:defRPr sz="1000">
                <a:solidFill>
                  <a:schemeClr val="dk2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○"/>
              <a:defRPr sz="1000">
                <a:solidFill>
                  <a:schemeClr val="dk2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Char char="■"/>
              <a:defRPr sz="10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2" name="Google Shape;432;p40"/>
          <p:cNvSpPr txBox="1"/>
          <p:nvPr>
            <p:ph idx="9" type="subTitle"/>
          </p:nvPr>
        </p:nvSpPr>
        <p:spPr>
          <a:xfrm>
            <a:off x="227975" y="2744325"/>
            <a:ext cx="3572100" cy="38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3" name="Google Shape;433;p40"/>
          <p:cNvSpPr txBox="1"/>
          <p:nvPr>
            <p:ph idx="13" type="body"/>
          </p:nvPr>
        </p:nvSpPr>
        <p:spPr>
          <a:xfrm>
            <a:off x="227875" y="3458750"/>
            <a:ext cx="4287000" cy="146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4" name="Google Shape;434;p4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dk2"/>
                </a:solidFill>
              </a:defRPr>
            </a:lvl1pPr>
            <a:lvl2pPr lvl="1">
              <a:buNone/>
              <a:defRPr>
                <a:solidFill>
                  <a:schemeClr val="dk2"/>
                </a:solidFill>
              </a:defRPr>
            </a:lvl2pPr>
            <a:lvl3pPr lvl="2">
              <a:buNone/>
              <a:defRPr>
                <a:solidFill>
                  <a:schemeClr val="dk2"/>
                </a:solidFill>
              </a:defRPr>
            </a:lvl3pPr>
            <a:lvl4pPr lvl="3">
              <a:buNone/>
              <a:defRPr>
                <a:solidFill>
                  <a:schemeClr val="dk2"/>
                </a:solidFill>
              </a:defRPr>
            </a:lvl4pPr>
            <a:lvl5pPr lvl="4">
              <a:buNone/>
              <a:defRPr>
                <a:solidFill>
                  <a:schemeClr val="dk2"/>
                </a:solidFill>
              </a:defRPr>
            </a:lvl5pPr>
            <a:lvl6pPr lvl="5">
              <a:buNone/>
              <a:defRPr>
                <a:solidFill>
                  <a:schemeClr val="dk2"/>
                </a:solidFill>
              </a:defRPr>
            </a:lvl6pPr>
            <a:lvl7pPr lvl="6">
              <a:buNone/>
              <a:defRPr>
                <a:solidFill>
                  <a:schemeClr val="dk2"/>
                </a:solidFill>
              </a:defRPr>
            </a:lvl7pPr>
            <a:lvl8pPr lvl="7">
              <a:buNone/>
              <a:defRPr>
                <a:solidFill>
                  <a:schemeClr val="dk2"/>
                </a:solidFill>
              </a:defRPr>
            </a:lvl8pPr>
            <a:lvl9pPr lvl="8">
              <a:buNone/>
              <a:defRPr>
                <a:solidFill>
                  <a:schemeClr val="dk2"/>
                </a:solidFill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ilestones">
  <p:cSld name="CUSTOM_3_1">
    <p:bg>
      <p:bgPr>
        <a:solidFill>
          <a:schemeClr val="dk1"/>
        </a:solidFill>
      </p:bgPr>
    </p:bg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41"/>
          <p:cNvSpPr txBox="1"/>
          <p:nvPr>
            <p:ph idx="1" type="subTitle"/>
          </p:nvPr>
        </p:nvSpPr>
        <p:spPr>
          <a:xfrm>
            <a:off x="852075" y="2128039"/>
            <a:ext cx="2088900" cy="17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7" name="Google Shape;437;p41"/>
          <p:cNvSpPr txBox="1"/>
          <p:nvPr>
            <p:ph type="title"/>
          </p:nvPr>
        </p:nvSpPr>
        <p:spPr>
          <a:xfrm>
            <a:off x="230900" y="457200"/>
            <a:ext cx="71877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8" name="Google Shape;438;p41"/>
          <p:cNvSpPr txBox="1"/>
          <p:nvPr>
            <p:ph idx="2" type="subTitle"/>
          </p:nvPr>
        </p:nvSpPr>
        <p:spPr>
          <a:xfrm>
            <a:off x="3046825" y="2128039"/>
            <a:ext cx="2088900" cy="17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39" name="Google Shape;439;p41"/>
          <p:cNvSpPr txBox="1"/>
          <p:nvPr>
            <p:ph idx="3" type="subTitle"/>
          </p:nvPr>
        </p:nvSpPr>
        <p:spPr>
          <a:xfrm>
            <a:off x="5169875" y="2128039"/>
            <a:ext cx="2088900" cy="17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6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40" name="Google Shape;440;p41"/>
          <p:cNvSpPr txBox="1"/>
          <p:nvPr>
            <p:ph idx="4" type="subTitle"/>
          </p:nvPr>
        </p:nvSpPr>
        <p:spPr>
          <a:xfrm>
            <a:off x="852075" y="1819034"/>
            <a:ext cx="2088900" cy="17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41" name="Google Shape;441;p41"/>
          <p:cNvSpPr txBox="1"/>
          <p:nvPr>
            <p:ph idx="5" type="subTitle"/>
          </p:nvPr>
        </p:nvSpPr>
        <p:spPr>
          <a:xfrm>
            <a:off x="3046825" y="1819034"/>
            <a:ext cx="2088900" cy="17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42" name="Google Shape;442;p41"/>
          <p:cNvSpPr txBox="1"/>
          <p:nvPr>
            <p:ph idx="6" type="subTitle"/>
          </p:nvPr>
        </p:nvSpPr>
        <p:spPr>
          <a:xfrm>
            <a:off x="5169875" y="1819034"/>
            <a:ext cx="2088900" cy="170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43" name="Google Shape;443;p41"/>
          <p:cNvSpPr txBox="1"/>
          <p:nvPr>
            <p:ph idx="7" type="subTitle"/>
          </p:nvPr>
        </p:nvSpPr>
        <p:spPr>
          <a:xfrm>
            <a:off x="1961425" y="3735616"/>
            <a:ext cx="2088900" cy="17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44" name="Google Shape;444;p41"/>
          <p:cNvSpPr txBox="1"/>
          <p:nvPr>
            <p:ph idx="8" type="subTitle"/>
          </p:nvPr>
        </p:nvSpPr>
        <p:spPr>
          <a:xfrm>
            <a:off x="4156175" y="3735616"/>
            <a:ext cx="2088900" cy="17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45" name="Google Shape;445;p41"/>
          <p:cNvSpPr txBox="1"/>
          <p:nvPr>
            <p:ph idx="9" type="subTitle"/>
          </p:nvPr>
        </p:nvSpPr>
        <p:spPr>
          <a:xfrm>
            <a:off x="6279225" y="3735616"/>
            <a:ext cx="2088900" cy="17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Space Grotesk"/>
              <a:buNone/>
              <a:defRPr b="1" sz="3600">
                <a:solidFill>
                  <a:schemeClr val="dk2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46" name="Google Shape;446;p4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duct Plan Roadmap">
  <p:cSld name="CUSTOM_10"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42"/>
          <p:cNvSpPr txBox="1"/>
          <p:nvPr>
            <p:ph type="title"/>
          </p:nvPr>
        </p:nvSpPr>
        <p:spPr>
          <a:xfrm>
            <a:off x="230900" y="457200"/>
            <a:ext cx="7141800" cy="59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49" name="Google Shape;449;p4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Risk &amp; Opportunity">
  <p:cSld name="CUSTOM_15"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43"/>
          <p:cNvSpPr txBox="1"/>
          <p:nvPr>
            <p:ph type="title"/>
          </p:nvPr>
        </p:nvSpPr>
        <p:spPr>
          <a:xfrm>
            <a:off x="230900" y="457200"/>
            <a:ext cx="4406400" cy="110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9pPr>
          </a:lstStyle>
          <a:p/>
        </p:txBody>
      </p:sp>
      <p:sp>
        <p:nvSpPr>
          <p:cNvPr id="452" name="Google Shape;452;p43"/>
          <p:cNvSpPr txBox="1"/>
          <p:nvPr>
            <p:ph idx="2" type="title"/>
          </p:nvPr>
        </p:nvSpPr>
        <p:spPr>
          <a:xfrm>
            <a:off x="4514725" y="457200"/>
            <a:ext cx="4400700" cy="120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/>
            </a:lvl9pPr>
          </a:lstStyle>
          <a:p/>
        </p:txBody>
      </p:sp>
      <p:cxnSp>
        <p:nvCxnSpPr>
          <p:cNvPr id="453" name="Google Shape;453;p43"/>
          <p:cNvCxnSpPr/>
          <p:nvPr/>
        </p:nvCxnSpPr>
        <p:spPr>
          <a:xfrm>
            <a:off x="230900" y="4920000"/>
            <a:ext cx="8684400" cy="0"/>
          </a:xfrm>
          <a:prstGeom prst="straightConnector1">
            <a:avLst/>
          </a:prstGeom>
          <a:noFill/>
          <a:ln cap="flat" cmpd="sng" w="762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54" name="Google Shape;454;p43"/>
          <p:cNvSpPr txBox="1"/>
          <p:nvPr>
            <p:ph idx="1" type="subTitle"/>
          </p:nvPr>
        </p:nvSpPr>
        <p:spPr>
          <a:xfrm>
            <a:off x="1422025" y="1658925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55" name="Google Shape;455;p43"/>
          <p:cNvSpPr txBox="1"/>
          <p:nvPr>
            <p:ph idx="3" type="subTitle"/>
          </p:nvPr>
        </p:nvSpPr>
        <p:spPr>
          <a:xfrm>
            <a:off x="227092" y="1658925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56" name="Google Shape;456;p43"/>
          <p:cNvSpPr txBox="1"/>
          <p:nvPr>
            <p:ph idx="4" type="subTitle"/>
          </p:nvPr>
        </p:nvSpPr>
        <p:spPr>
          <a:xfrm>
            <a:off x="1420700" y="2446500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57" name="Google Shape;457;p43"/>
          <p:cNvSpPr txBox="1"/>
          <p:nvPr>
            <p:ph idx="5" type="subTitle"/>
          </p:nvPr>
        </p:nvSpPr>
        <p:spPr>
          <a:xfrm>
            <a:off x="225780" y="2446488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58" name="Google Shape;458;p43"/>
          <p:cNvSpPr txBox="1"/>
          <p:nvPr>
            <p:ph idx="6" type="subTitle"/>
          </p:nvPr>
        </p:nvSpPr>
        <p:spPr>
          <a:xfrm>
            <a:off x="1417850" y="3234225"/>
            <a:ext cx="30699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59" name="Google Shape;459;p43"/>
          <p:cNvSpPr txBox="1"/>
          <p:nvPr>
            <p:ph idx="7" type="subTitle"/>
          </p:nvPr>
        </p:nvSpPr>
        <p:spPr>
          <a:xfrm>
            <a:off x="222930" y="3234225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60" name="Google Shape;460;p43"/>
          <p:cNvSpPr txBox="1"/>
          <p:nvPr>
            <p:ph idx="8" type="subTitle"/>
          </p:nvPr>
        </p:nvSpPr>
        <p:spPr>
          <a:xfrm>
            <a:off x="1417850" y="4077025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61" name="Google Shape;461;p43"/>
          <p:cNvSpPr txBox="1"/>
          <p:nvPr>
            <p:ph idx="9" type="subTitle"/>
          </p:nvPr>
        </p:nvSpPr>
        <p:spPr>
          <a:xfrm>
            <a:off x="222930" y="4077025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62" name="Google Shape;462;p43"/>
          <p:cNvSpPr txBox="1"/>
          <p:nvPr>
            <p:ph idx="13" type="subTitle"/>
          </p:nvPr>
        </p:nvSpPr>
        <p:spPr>
          <a:xfrm>
            <a:off x="5832225" y="1659800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63" name="Google Shape;463;p43"/>
          <p:cNvSpPr txBox="1"/>
          <p:nvPr>
            <p:ph idx="14" type="subTitle"/>
          </p:nvPr>
        </p:nvSpPr>
        <p:spPr>
          <a:xfrm>
            <a:off x="4637292" y="1659800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64" name="Google Shape;464;p43"/>
          <p:cNvSpPr txBox="1"/>
          <p:nvPr>
            <p:ph idx="15" type="subTitle"/>
          </p:nvPr>
        </p:nvSpPr>
        <p:spPr>
          <a:xfrm>
            <a:off x="5832225" y="2446050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65" name="Google Shape;465;p43"/>
          <p:cNvSpPr txBox="1"/>
          <p:nvPr>
            <p:ph idx="16" type="subTitle"/>
          </p:nvPr>
        </p:nvSpPr>
        <p:spPr>
          <a:xfrm>
            <a:off x="4637292" y="2446050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66" name="Google Shape;466;p43"/>
          <p:cNvSpPr txBox="1"/>
          <p:nvPr>
            <p:ph idx="17" type="subTitle"/>
          </p:nvPr>
        </p:nvSpPr>
        <p:spPr>
          <a:xfrm>
            <a:off x="5824250" y="3234225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67" name="Google Shape;467;p43"/>
          <p:cNvSpPr txBox="1"/>
          <p:nvPr>
            <p:ph idx="18" type="subTitle"/>
          </p:nvPr>
        </p:nvSpPr>
        <p:spPr>
          <a:xfrm>
            <a:off x="4629330" y="3234225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68" name="Google Shape;468;p43"/>
          <p:cNvSpPr txBox="1"/>
          <p:nvPr>
            <p:ph idx="19" type="subTitle"/>
          </p:nvPr>
        </p:nvSpPr>
        <p:spPr>
          <a:xfrm>
            <a:off x="5824250" y="4077025"/>
            <a:ext cx="30336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1000"/>
              <a:buFont typeface="Space Grotesk"/>
              <a:buNone/>
              <a:defRPr b="1" sz="1000"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469" name="Google Shape;469;p43"/>
          <p:cNvSpPr txBox="1"/>
          <p:nvPr>
            <p:ph idx="20" type="subTitle"/>
          </p:nvPr>
        </p:nvSpPr>
        <p:spPr>
          <a:xfrm>
            <a:off x="4629330" y="4077025"/>
            <a:ext cx="1197000" cy="78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470" name="Google Shape;470;p4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ject Updates / Weekly">
  <p:cSld name="CUSTOM_16">
    <p:spTree>
      <p:nvGrpSpPr>
        <p:cNvPr id="47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72" name="Google Shape;472;p44"/>
          <p:cNvGraphicFramePr/>
          <p:nvPr/>
        </p:nvGraphicFramePr>
        <p:xfrm>
          <a:off x="226313" y="14209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987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473" name="Google Shape;473;p44"/>
          <p:cNvGraphicFramePr/>
          <p:nvPr/>
        </p:nvGraphicFramePr>
        <p:xfrm>
          <a:off x="226300" y="265756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987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graphicFrame>
        <p:nvGraphicFramePr>
          <p:cNvPr id="474" name="Google Shape;474;p44"/>
          <p:cNvGraphicFramePr/>
          <p:nvPr/>
        </p:nvGraphicFramePr>
        <p:xfrm>
          <a:off x="226300" y="38945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{4ADAF4E0-3DD7-4B6E-9AB3-FC91E1FD44DA}</a:tableStyleId>
              </a:tblPr>
              <a:tblGrid>
                <a:gridCol w="8691375"/>
              </a:tblGrid>
              <a:tr h="987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475" name="Google Shape;475;p44"/>
          <p:cNvSpPr txBox="1"/>
          <p:nvPr>
            <p:ph type="title"/>
          </p:nvPr>
        </p:nvSpPr>
        <p:spPr>
          <a:xfrm>
            <a:off x="230900" y="457200"/>
            <a:ext cx="44064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476" name="Google Shape;476;p44"/>
          <p:cNvSpPr txBox="1"/>
          <p:nvPr>
            <p:ph idx="1" type="subTitle"/>
          </p:nvPr>
        </p:nvSpPr>
        <p:spPr>
          <a:xfrm>
            <a:off x="230900" y="1420775"/>
            <a:ext cx="2140200" cy="987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477" name="Google Shape;477;p44"/>
          <p:cNvSpPr txBox="1"/>
          <p:nvPr>
            <p:ph idx="2" type="subTitle"/>
          </p:nvPr>
        </p:nvSpPr>
        <p:spPr>
          <a:xfrm>
            <a:off x="230900" y="2657638"/>
            <a:ext cx="2140200" cy="987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478" name="Google Shape;478;p44"/>
          <p:cNvSpPr txBox="1"/>
          <p:nvPr>
            <p:ph idx="3" type="subTitle"/>
          </p:nvPr>
        </p:nvSpPr>
        <p:spPr>
          <a:xfrm>
            <a:off x="230900" y="3894525"/>
            <a:ext cx="2140200" cy="987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9pPr>
          </a:lstStyle>
          <a:p/>
        </p:txBody>
      </p:sp>
      <p:sp>
        <p:nvSpPr>
          <p:cNvPr id="479" name="Google Shape;479;p44"/>
          <p:cNvSpPr txBox="1"/>
          <p:nvPr>
            <p:ph idx="4" type="body"/>
          </p:nvPr>
        </p:nvSpPr>
        <p:spPr>
          <a:xfrm>
            <a:off x="3376187" y="1420975"/>
            <a:ext cx="54249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480" name="Google Shape;480;p44"/>
          <p:cNvSpPr txBox="1"/>
          <p:nvPr>
            <p:ph idx="5" type="body"/>
          </p:nvPr>
        </p:nvSpPr>
        <p:spPr>
          <a:xfrm>
            <a:off x="3376187" y="2657788"/>
            <a:ext cx="54249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481" name="Google Shape;481;p44"/>
          <p:cNvSpPr txBox="1"/>
          <p:nvPr>
            <p:ph idx="6" type="body"/>
          </p:nvPr>
        </p:nvSpPr>
        <p:spPr>
          <a:xfrm>
            <a:off x="3375950" y="3894525"/>
            <a:ext cx="5424900" cy="98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/>
            </a:lvl9pPr>
          </a:lstStyle>
          <a:p/>
        </p:txBody>
      </p:sp>
      <p:sp>
        <p:nvSpPr>
          <p:cNvPr id="482" name="Google Shape;482;p4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roduct Release">
  <p:cSld name="CUSTOM_13">
    <p:bg>
      <p:bgPr>
        <a:solidFill>
          <a:schemeClr val="dk1"/>
        </a:solidFill>
      </p:bgPr>
    </p:bg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45"/>
          <p:cNvSpPr txBox="1"/>
          <p:nvPr>
            <p:ph type="title"/>
          </p:nvPr>
        </p:nvSpPr>
        <p:spPr>
          <a:xfrm>
            <a:off x="230900" y="457200"/>
            <a:ext cx="4998300" cy="72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None/>
              <a:defRPr sz="36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5" name="Google Shape;485;p4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hape Appendix">
  <p:cSld name="CUSTOM_11">
    <p:spTree>
      <p:nvGrpSpPr>
        <p:cNvPr id="486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4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_4"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47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490" name="Google Shape;490;p47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491" name="Google Shape;491;p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_HEADER_1"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48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494" name="Google Shape;494;p4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_AND_BODY_1"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4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497" name="Google Shape;497;p4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498" name="Google Shape;498;p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TITLE_AND_TWO_COLUMNS_1">
    <p:spTree>
      <p:nvGrpSpPr>
        <p:cNvPr id="499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5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01" name="Google Shape;501;p50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02" name="Google Shape;502;p50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03" name="Google Shape;503;p5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_ONLY_1"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5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06" name="Google Shape;506;p5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_1">
    <p:spTree>
      <p:nvGrpSpPr>
        <p:cNvPr id="507" name="Shape 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Google Shape;508;p52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09" name="Google Shape;509;p52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10" name="Google Shape;510;p5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_1"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5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13" name="Google Shape;513;p5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_1"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54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6" name="Google Shape;516;p54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517" name="Google Shape;517;p54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18" name="Google Shape;518;p54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519" name="Google Shape;519;p5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_1">
    <p:spTree>
      <p:nvGrpSpPr>
        <p:cNvPr id="520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55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</a:lstStyle>
          <a:p/>
        </p:txBody>
      </p:sp>
      <p:sp>
        <p:nvSpPr>
          <p:cNvPr id="522" name="Google Shape;522;p5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_1"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56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25" name="Google Shape;525;p5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 algn="ctr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 algn="ctr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 algn="ctr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26" name="Google Shape;526;p5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>
  <p:cSld name="BLANK_1">
    <p:spTree>
      <p:nvGrpSpPr>
        <p:cNvPr id="527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5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CUSTOM_7_1">
    <p:spTree>
      <p:nvGrpSpPr>
        <p:cNvPr id="529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58"/>
          <p:cNvSpPr txBox="1"/>
          <p:nvPr>
            <p:ph type="title"/>
          </p:nvPr>
        </p:nvSpPr>
        <p:spPr>
          <a:xfrm>
            <a:off x="677325" y="1832775"/>
            <a:ext cx="3217200" cy="148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31" name="Google Shape;531;p5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32" name="Google Shape;532;p58"/>
          <p:cNvSpPr txBox="1"/>
          <p:nvPr>
            <p:ph idx="1" type="subTitle"/>
          </p:nvPr>
        </p:nvSpPr>
        <p:spPr>
          <a:xfrm>
            <a:off x="4406650" y="39375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33" name="Google Shape;533;p58"/>
          <p:cNvSpPr txBox="1"/>
          <p:nvPr>
            <p:ph idx="2" type="subTitle"/>
          </p:nvPr>
        </p:nvSpPr>
        <p:spPr>
          <a:xfrm>
            <a:off x="4406650" y="115170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34" name="Google Shape;534;p58"/>
          <p:cNvSpPr txBox="1"/>
          <p:nvPr>
            <p:ph idx="3" type="subTitle"/>
          </p:nvPr>
        </p:nvSpPr>
        <p:spPr>
          <a:xfrm>
            <a:off x="4406650" y="342557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35" name="Google Shape;535;p58"/>
          <p:cNvSpPr txBox="1"/>
          <p:nvPr>
            <p:ph idx="4" type="subTitle"/>
          </p:nvPr>
        </p:nvSpPr>
        <p:spPr>
          <a:xfrm>
            <a:off x="4406650" y="1909660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36" name="Google Shape;536;p58"/>
          <p:cNvSpPr txBox="1"/>
          <p:nvPr>
            <p:ph idx="5" type="subTitle"/>
          </p:nvPr>
        </p:nvSpPr>
        <p:spPr>
          <a:xfrm>
            <a:off x="4406650" y="418352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37" name="Google Shape;537;p58"/>
          <p:cNvSpPr txBox="1"/>
          <p:nvPr>
            <p:ph idx="6" type="subTitle"/>
          </p:nvPr>
        </p:nvSpPr>
        <p:spPr>
          <a:xfrm>
            <a:off x="4406650" y="2667615"/>
            <a:ext cx="44097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CUSTOM_8_1"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5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40" name="Google Shape;540;p59"/>
          <p:cNvSpPr txBox="1"/>
          <p:nvPr>
            <p:ph idx="1" type="body"/>
          </p:nvPr>
        </p:nvSpPr>
        <p:spPr>
          <a:xfrm>
            <a:off x="311700" y="1152475"/>
            <a:ext cx="4473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41" name="Google Shape;541;p59"/>
          <p:cNvSpPr/>
          <p:nvPr>
            <p:ph idx="2" type="pic"/>
          </p:nvPr>
        </p:nvSpPr>
        <p:spPr>
          <a:xfrm>
            <a:off x="4992024" y="1152775"/>
            <a:ext cx="3840300" cy="3416400"/>
          </a:xfrm>
          <a:prstGeom prst="rect">
            <a:avLst/>
          </a:prstGeom>
          <a:noFill/>
          <a:ln>
            <a:noFill/>
          </a:ln>
        </p:spPr>
      </p:sp>
      <p:sp>
        <p:nvSpPr>
          <p:cNvPr id="542" name="Google Shape;542;p5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CUSTOM_1_1">
    <p:spTree>
      <p:nvGrpSpPr>
        <p:cNvPr id="543" name="Shape 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" name="Google Shape;544;p6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45" name="Google Shape;545;p60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6" name="Google Shape;546;p60"/>
          <p:cNvSpPr txBox="1"/>
          <p:nvPr>
            <p:ph idx="1" type="body"/>
          </p:nvPr>
        </p:nvSpPr>
        <p:spPr>
          <a:xfrm>
            <a:off x="48315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47" name="Google Shape;547;p60"/>
          <p:cNvSpPr txBox="1"/>
          <p:nvPr>
            <p:ph idx="2" type="body"/>
          </p:nvPr>
        </p:nvSpPr>
        <p:spPr>
          <a:xfrm>
            <a:off x="5048000" y="2237788"/>
            <a:ext cx="36198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48" name="Google Shape;548;p60"/>
          <p:cNvSpPr txBox="1"/>
          <p:nvPr>
            <p:ph idx="3" type="subTitle"/>
          </p:nvPr>
        </p:nvSpPr>
        <p:spPr>
          <a:xfrm>
            <a:off x="48315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49" name="Google Shape;549;p60"/>
          <p:cNvSpPr txBox="1"/>
          <p:nvPr>
            <p:ph idx="4" type="subTitle"/>
          </p:nvPr>
        </p:nvSpPr>
        <p:spPr>
          <a:xfrm>
            <a:off x="5048000" y="1336161"/>
            <a:ext cx="3619800" cy="54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CUSTOM_2_2"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6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52" name="Google Shape;552;p61"/>
          <p:cNvSpPr txBox="1"/>
          <p:nvPr>
            <p:ph idx="1" type="body"/>
          </p:nvPr>
        </p:nvSpPr>
        <p:spPr>
          <a:xfrm>
            <a:off x="4831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53" name="Google Shape;553;p61"/>
          <p:cNvSpPr txBox="1"/>
          <p:nvPr>
            <p:ph idx="2" type="body"/>
          </p:nvPr>
        </p:nvSpPr>
        <p:spPr>
          <a:xfrm>
            <a:off x="334772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54" name="Google Shape;554;p61"/>
          <p:cNvSpPr txBox="1"/>
          <p:nvPr>
            <p:ph idx="3" type="body"/>
          </p:nvPr>
        </p:nvSpPr>
        <p:spPr>
          <a:xfrm>
            <a:off x="6212275" y="2417500"/>
            <a:ext cx="2455500" cy="23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55" name="Google Shape;555;p61"/>
          <p:cNvSpPr txBox="1"/>
          <p:nvPr>
            <p:ph type="title"/>
          </p:nvPr>
        </p:nvSpPr>
        <p:spPr>
          <a:xfrm>
            <a:off x="483175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56" name="Google Shape;556;p61"/>
          <p:cNvSpPr txBox="1"/>
          <p:nvPr>
            <p:ph idx="4" type="subTitle"/>
          </p:nvPr>
        </p:nvSpPr>
        <p:spPr>
          <a:xfrm>
            <a:off x="4831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57" name="Google Shape;557;p61"/>
          <p:cNvSpPr txBox="1"/>
          <p:nvPr>
            <p:ph idx="5" type="subTitle"/>
          </p:nvPr>
        </p:nvSpPr>
        <p:spPr>
          <a:xfrm>
            <a:off x="334772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58" name="Google Shape;558;p61"/>
          <p:cNvSpPr txBox="1"/>
          <p:nvPr>
            <p:ph idx="6" type="subTitle"/>
          </p:nvPr>
        </p:nvSpPr>
        <p:spPr>
          <a:xfrm>
            <a:off x="6212275" y="1336150"/>
            <a:ext cx="2455500" cy="77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CUSTOM_3_1_1">
    <p:spTree>
      <p:nvGrpSpPr>
        <p:cNvPr id="559" name="Shape 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" name="Google Shape;560;p6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61" name="Google Shape;561;p62"/>
          <p:cNvSpPr txBox="1"/>
          <p:nvPr>
            <p:ph idx="1" type="body"/>
          </p:nvPr>
        </p:nvSpPr>
        <p:spPr>
          <a:xfrm>
            <a:off x="366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62" name="Google Shape;562;p62"/>
          <p:cNvSpPr txBox="1"/>
          <p:nvPr>
            <p:ph idx="2" type="body"/>
          </p:nvPr>
        </p:nvSpPr>
        <p:spPr>
          <a:xfrm>
            <a:off x="4938725" y="1759093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63" name="Google Shape;563;p62"/>
          <p:cNvSpPr txBox="1"/>
          <p:nvPr>
            <p:ph idx="3" type="body"/>
          </p:nvPr>
        </p:nvSpPr>
        <p:spPr>
          <a:xfrm>
            <a:off x="366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64" name="Google Shape;564;p62"/>
          <p:cNvSpPr txBox="1"/>
          <p:nvPr>
            <p:ph idx="4" type="body"/>
          </p:nvPr>
        </p:nvSpPr>
        <p:spPr>
          <a:xfrm>
            <a:off x="4938750" y="3648575"/>
            <a:ext cx="3838500" cy="113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65" name="Google Shape;565;p62"/>
          <p:cNvSpPr txBox="1"/>
          <p:nvPr>
            <p:ph type="title"/>
          </p:nvPr>
        </p:nvSpPr>
        <p:spPr>
          <a:xfrm>
            <a:off x="366750" y="450025"/>
            <a:ext cx="8184600" cy="75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66" name="Google Shape;566;p62"/>
          <p:cNvSpPr txBox="1"/>
          <p:nvPr>
            <p:ph idx="5" type="subTitle"/>
          </p:nvPr>
        </p:nvSpPr>
        <p:spPr>
          <a:xfrm>
            <a:off x="366763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67" name="Google Shape;567;p62"/>
          <p:cNvSpPr txBox="1"/>
          <p:nvPr>
            <p:ph idx="6" type="subTitle"/>
          </p:nvPr>
        </p:nvSpPr>
        <p:spPr>
          <a:xfrm>
            <a:off x="4938738" y="1277907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68" name="Google Shape;568;p62"/>
          <p:cNvSpPr txBox="1"/>
          <p:nvPr>
            <p:ph idx="7" type="subTitle"/>
          </p:nvPr>
        </p:nvSpPr>
        <p:spPr>
          <a:xfrm>
            <a:off x="4938761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569" name="Google Shape;569;p62"/>
          <p:cNvSpPr txBox="1"/>
          <p:nvPr>
            <p:ph idx="8" type="subTitle"/>
          </p:nvPr>
        </p:nvSpPr>
        <p:spPr>
          <a:xfrm>
            <a:off x="366750" y="3167363"/>
            <a:ext cx="3838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_ONLY_1_1">
    <p:spTree>
      <p:nvGrpSpPr>
        <p:cNvPr id="570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571;p6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72" name="Google Shape;572;p6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73" name="Google Shape;573;p63"/>
          <p:cNvSpPr/>
          <p:nvPr>
            <p:ph idx="2" type="pic"/>
          </p:nvPr>
        </p:nvSpPr>
        <p:spPr>
          <a:xfrm>
            <a:off x="311700" y="1170425"/>
            <a:ext cx="8520600" cy="3492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CUSTOM_4_1">
    <p:spTree>
      <p:nvGrpSpPr>
        <p:cNvPr id="574" name="Shape 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" name="Google Shape;575;p64"/>
          <p:cNvSpPr txBox="1"/>
          <p:nvPr>
            <p:ph idx="1" type="body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76" name="Google Shape;576;p64"/>
          <p:cNvSpPr/>
          <p:nvPr>
            <p:ph idx="2" type="pic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577" name="Google Shape;577;p64"/>
          <p:cNvSpPr/>
          <p:nvPr>
            <p:ph idx="3" type="pic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578" name="Google Shape;578;p64"/>
          <p:cNvSpPr txBox="1"/>
          <p:nvPr>
            <p:ph idx="4" type="body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79" name="Google Shape;579;p6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80" name="Google Shape;580;p6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81" name="Google Shape;581;p64"/>
          <p:cNvSpPr txBox="1"/>
          <p:nvPr>
            <p:ph idx="5" type="subTitle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82" name="Google Shape;582;p64"/>
          <p:cNvSpPr txBox="1"/>
          <p:nvPr>
            <p:ph idx="6" type="subTitle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CUSTOM_4_1_1"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65"/>
          <p:cNvSpPr txBox="1"/>
          <p:nvPr>
            <p:ph idx="1" type="body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85" name="Google Shape;585;p65"/>
          <p:cNvSpPr/>
          <p:nvPr>
            <p:ph idx="2" type="pic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586" name="Google Shape;586;p65"/>
          <p:cNvSpPr/>
          <p:nvPr>
            <p:ph idx="3" type="pic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587" name="Google Shape;587;p65"/>
          <p:cNvSpPr txBox="1"/>
          <p:nvPr>
            <p:ph idx="4" type="body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88" name="Google Shape;588;p65"/>
          <p:cNvSpPr/>
          <p:nvPr>
            <p:ph idx="5" type="pic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589" name="Google Shape;589;p65"/>
          <p:cNvSpPr txBox="1"/>
          <p:nvPr>
            <p:ph idx="6" type="body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/>
        </p:txBody>
      </p:sp>
      <p:sp>
        <p:nvSpPr>
          <p:cNvPr id="590" name="Google Shape;590;p6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91" name="Google Shape;591;p6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592" name="Google Shape;592;p65"/>
          <p:cNvSpPr txBox="1"/>
          <p:nvPr>
            <p:ph idx="7" type="subTitle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93" name="Google Shape;593;p65"/>
          <p:cNvSpPr txBox="1"/>
          <p:nvPr>
            <p:ph idx="8" type="subTitle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594" name="Google Shape;594;p65"/>
          <p:cNvSpPr txBox="1"/>
          <p:nvPr>
            <p:ph idx="9" type="subTitle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CUSTOM_5_1">
    <p:spTree>
      <p:nvGrpSpPr>
        <p:cNvPr id="595" name="Shape 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Google Shape;596;p66"/>
          <p:cNvSpPr/>
          <p:nvPr>
            <p:ph idx="2" type="pic"/>
          </p:nvPr>
        </p:nvSpPr>
        <p:spPr>
          <a:xfrm>
            <a:off x="311700" y="445025"/>
            <a:ext cx="8520600" cy="4218300"/>
          </a:xfrm>
          <a:prstGeom prst="rect">
            <a:avLst/>
          </a:prstGeom>
          <a:noFill/>
          <a:ln>
            <a:noFill/>
          </a:ln>
        </p:spPr>
      </p:sp>
      <p:sp>
        <p:nvSpPr>
          <p:cNvPr id="597" name="Google Shape;597;p6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CUSTOM_6_1">
    <p:spTree>
      <p:nvGrpSpPr>
        <p:cNvPr id="598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6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00" name="Google Shape;600;p67"/>
          <p:cNvSpPr/>
          <p:nvPr>
            <p:ph idx="2" type="pic"/>
          </p:nvPr>
        </p:nvSpPr>
        <p:spPr>
          <a:xfrm>
            <a:off x="338960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1" name="Google Shape;601;p67"/>
          <p:cNvSpPr/>
          <p:nvPr>
            <p:ph idx="3" type="pic"/>
          </p:nvPr>
        </p:nvSpPr>
        <p:spPr>
          <a:xfrm>
            <a:off x="5195935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2" name="Google Shape;602;p67"/>
          <p:cNvSpPr/>
          <p:nvPr>
            <p:ph idx="4" type="pic"/>
          </p:nvPr>
        </p:nvSpPr>
        <p:spPr>
          <a:xfrm>
            <a:off x="7002270" y="118913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3" name="Google Shape;603;p67"/>
          <p:cNvSpPr/>
          <p:nvPr>
            <p:ph idx="5" type="pic"/>
          </p:nvPr>
        </p:nvSpPr>
        <p:spPr>
          <a:xfrm>
            <a:off x="3389588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4" name="Google Shape;604;p67"/>
          <p:cNvSpPr/>
          <p:nvPr>
            <p:ph idx="6" type="pic"/>
          </p:nvPr>
        </p:nvSpPr>
        <p:spPr>
          <a:xfrm>
            <a:off x="5195922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5" name="Google Shape;605;p67"/>
          <p:cNvSpPr/>
          <p:nvPr>
            <p:ph idx="7" type="pic"/>
          </p:nvPr>
        </p:nvSpPr>
        <p:spPr>
          <a:xfrm>
            <a:off x="7002257" y="1804212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6" name="Google Shape;606;p67"/>
          <p:cNvSpPr txBox="1"/>
          <p:nvPr>
            <p:ph type="title"/>
          </p:nvPr>
        </p:nvSpPr>
        <p:spPr>
          <a:xfrm>
            <a:off x="351550" y="445025"/>
            <a:ext cx="2596800" cy="170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/>
        </p:txBody>
      </p:sp>
      <p:sp>
        <p:nvSpPr>
          <p:cNvPr id="607" name="Google Shape;607;p67"/>
          <p:cNvSpPr/>
          <p:nvPr>
            <p:ph idx="8" type="pic"/>
          </p:nvPr>
        </p:nvSpPr>
        <p:spPr>
          <a:xfrm>
            <a:off x="3389588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8" name="Google Shape;608;p67"/>
          <p:cNvSpPr/>
          <p:nvPr>
            <p:ph idx="9" type="pic"/>
          </p:nvPr>
        </p:nvSpPr>
        <p:spPr>
          <a:xfrm>
            <a:off x="5195922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  <p:sp>
        <p:nvSpPr>
          <p:cNvPr id="609" name="Google Shape;609;p67"/>
          <p:cNvSpPr/>
          <p:nvPr>
            <p:ph idx="13" type="pic"/>
          </p:nvPr>
        </p:nvSpPr>
        <p:spPr>
          <a:xfrm>
            <a:off x="7002257" y="3489487"/>
            <a:ext cx="1643700" cy="1535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  <p:extLst>
    <p:ext uri="{DCECCB84-F9BA-43D5-87BE-67443E8EF086}">
      <p15:sldGuideLst>
        <p15:guide id="1" pos="5564">
          <p15:clr>
            <a:srgbClr val="E46962"/>
          </p15:clr>
        </p15:guide>
      </p15:sldGuideLst>
    </p:ext>
  </p:extLst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51.xml"/><Relationship Id="rId42" Type="http://schemas.openxmlformats.org/officeDocument/2006/relationships/slideLayout" Target="../slideLayouts/slideLayout53.xml"/><Relationship Id="rId41" Type="http://schemas.openxmlformats.org/officeDocument/2006/relationships/slideLayout" Target="../slideLayouts/slideLayout52.xml"/><Relationship Id="rId44" Type="http://schemas.openxmlformats.org/officeDocument/2006/relationships/slideLayout" Target="../slideLayouts/slideLayout55.xml"/><Relationship Id="rId43" Type="http://schemas.openxmlformats.org/officeDocument/2006/relationships/slideLayout" Target="../slideLayouts/slideLayout54.xml"/><Relationship Id="rId46" Type="http://schemas.openxmlformats.org/officeDocument/2006/relationships/slideLayout" Target="../slideLayouts/slideLayout57.xml"/><Relationship Id="rId45" Type="http://schemas.openxmlformats.org/officeDocument/2006/relationships/slideLayout" Target="../slideLayouts/slideLayout56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48" Type="http://schemas.openxmlformats.org/officeDocument/2006/relationships/slideLayout" Target="../slideLayouts/slideLayout59.xml"/><Relationship Id="rId47" Type="http://schemas.openxmlformats.org/officeDocument/2006/relationships/slideLayout" Target="../slideLayouts/slideLayout58.xml"/><Relationship Id="rId49" Type="http://schemas.openxmlformats.org/officeDocument/2006/relationships/slideLayout" Target="../slideLayouts/slideLayout6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42.xml"/><Relationship Id="rId30" Type="http://schemas.openxmlformats.org/officeDocument/2006/relationships/slideLayout" Target="../slideLayouts/slideLayout41.xml"/><Relationship Id="rId33" Type="http://schemas.openxmlformats.org/officeDocument/2006/relationships/slideLayout" Target="../slideLayouts/slideLayout44.xml"/><Relationship Id="rId32" Type="http://schemas.openxmlformats.org/officeDocument/2006/relationships/slideLayout" Target="../slideLayouts/slideLayout43.xml"/><Relationship Id="rId35" Type="http://schemas.openxmlformats.org/officeDocument/2006/relationships/slideLayout" Target="../slideLayouts/slideLayout46.xml"/><Relationship Id="rId34" Type="http://schemas.openxmlformats.org/officeDocument/2006/relationships/slideLayout" Target="../slideLayouts/slideLayout45.xml"/><Relationship Id="rId37" Type="http://schemas.openxmlformats.org/officeDocument/2006/relationships/slideLayout" Target="../slideLayouts/slideLayout48.xml"/><Relationship Id="rId36" Type="http://schemas.openxmlformats.org/officeDocument/2006/relationships/slideLayout" Target="../slideLayouts/slideLayout47.xml"/><Relationship Id="rId39" Type="http://schemas.openxmlformats.org/officeDocument/2006/relationships/slideLayout" Target="../slideLayouts/slideLayout50.xml"/><Relationship Id="rId38" Type="http://schemas.openxmlformats.org/officeDocument/2006/relationships/slideLayout" Target="../slideLayouts/slideLayout49.xml"/><Relationship Id="rId20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3.xml"/><Relationship Id="rId21" Type="http://schemas.openxmlformats.org/officeDocument/2006/relationships/slideLayout" Target="../slideLayouts/slideLayout32.xml"/><Relationship Id="rId24" Type="http://schemas.openxmlformats.org/officeDocument/2006/relationships/slideLayout" Target="../slideLayouts/slideLayout35.xml"/><Relationship Id="rId23" Type="http://schemas.openxmlformats.org/officeDocument/2006/relationships/slideLayout" Target="../slideLayouts/slideLayout34.xml"/><Relationship Id="rId26" Type="http://schemas.openxmlformats.org/officeDocument/2006/relationships/slideLayout" Target="../slideLayouts/slideLayout37.xml"/><Relationship Id="rId25" Type="http://schemas.openxmlformats.org/officeDocument/2006/relationships/slideLayout" Target="../slideLayouts/slideLayout36.xml"/><Relationship Id="rId28" Type="http://schemas.openxmlformats.org/officeDocument/2006/relationships/slideLayout" Target="../slideLayouts/slideLayout39.xml"/><Relationship Id="rId27" Type="http://schemas.openxmlformats.org/officeDocument/2006/relationships/slideLayout" Target="../slideLayouts/slideLayout38.xml"/><Relationship Id="rId29" Type="http://schemas.openxmlformats.org/officeDocument/2006/relationships/slideLayout" Target="../slideLayouts/slideLayout40.xml"/><Relationship Id="rId51" Type="http://schemas.openxmlformats.org/officeDocument/2006/relationships/slideLayout" Target="../slideLayouts/slideLayout62.xml"/><Relationship Id="rId50" Type="http://schemas.openxmlformats.org/officeDocument/2006/relationships/slideLayout" Target="../slideLayouts/slideLayout61.xml"/><Relationship Id="rId53" Type="http://schemas.openxmlformats.org/officeDocument/2006/relationships/slideLayout" Target="../slideLayouts/slideLayout64.xml"/><Relationship Id="rId52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22.xml"/><Relationship Id="rId55" Type="http://schemas.openxmlformats.org/officeDocument/2006/relationships/theme" Target="../theme/theme1.xml"/><Relationship Id="rId10" Type="http://schemas.openxmlformats.org/officeDocument/2006/relationships/slideLayout" Target="../slideLayouts/slideLayout21.xml"/><Relationship Id="rId54" Type="http://schemas.openxmlformats.org/officeDocument/2006/relationships/slideLayout" Target="../slideLayouts/slideLayout65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geometric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oboto"/>
              <a:buNone/>
              <a:defRPr sz="3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dk2"/>
        </a:solidFill>
      </p:bgPr>
    </p:bg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3"/>
          <p:cNvSpPr txBox="1"/>
          <p:nvPr>
            <p:ph type="title"/>
          </p:nvPr>
        </p:nvSpPr>
        <p:spPr>
          <a:xfrm>
            <a:off x="228600" y="457200"/>
            <a:ext cx="5120700" cy="130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pace Grotesk"/>
              <a:buNone/>
              <a:defRPr b="1" sz="36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Space Grotesk"/>
              <a:buNone/>
              <a:defRPr b="1" sz="4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  <p:sp>
        <p:nvSpPr>
          <p:cNvPr id="83" name="Google Shape;83;p13"/>
          <p:cNvSpPr txBox="1"/>
          <p:nvPr>
            <p:ph idx="1" type="body"/>
          </p:nvPr>
        </p:nvSpPr>
        <p:spPr>
          <a:xfrm>
            <a:off x="228600" y="3180525"/>
            <a:ext cx="8686800" cy="17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●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○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■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●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○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■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●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○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Space Grotesk"/>
              <a:buChar char="■"/>
              <a:defRPr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  <p:sldLayoutId id="2147483674" r:id="rId16"/>
    <p:sldLayoutId id="2147483675" r:id="rId17"/>
    <p:sldLayoutId id="2147483676" r:id="rId18"/>
    <p:sldLayoutId id="2147483677" r:id="rId19"/>
    <p:sldLayoutId id="2147483678" r:id="rId20"/>
    <p:sldLayoutId id="2147483679" r:id="rId21"/>
    <p:sldLayoutId id="2147483680" r:id="rId22"/>
    <p:sldLayoutId id="2147483681" r:id="rId23"/>
    <p:sldLayoutId id="2147483682" r:id="rId24"/>
    <p:sldLayoutId id="2147483683" r:id="rId25"/>
    <p:sldLayoutId id="2147483684" r:id="rId26"/>
    <p:sldLayoutId id="2147483685" r:id="rId27"/>
    <p:sldLayoutId id="2147483686" r:id="rId28"/>
    <p:sldLayoutId id="2147483687" r:id="rId29"/>
    <p:sldLayoutId id="2147483688" r:id="rId30"/>
    <p:sldLayoutId id="2147483689" r:id="rId31"/>
    <p:sldLayoutId id="2147483690" r:id="rId32"/>
    <p:sldLayoutId id="2147483691" r:id="rId33"/>
    <p:sldLayoutId id="2147483692" r:id="rId34"/>
    <p:sldLayoutId id="2147483693" r:id="rId35"/>
    <p:sldLayoutId id="2147483694" r:id="rId36"/>
    <p:sldLayoutId id="2147483695" r:id="rId37"/>
    <p:sldLayoutId id="2147483696" r:id="rId38"/>
    <p:sldLayoutId id="2147483697" r:id="rId39"/>
    <p:sldLayoutId id="2147483698" r:id="rId40"/>
    <p:sldLayoutId id="2147483699" r:id="rId41"/>
    <p:sldLayoutId id="2147483700" r:id="rId42"/>
    <p:sldLayoutId id="2147483701" r:id="rId43"/>
    <p:sldLayoutId id="2147483702" r:id="rId44"/>
    <p:sldLayoutId id="2147483703" r:id="rId45"/>
    <p:sldLayoutId id="2147483704" r:id="rId46"/>
    <p:sldLayoutId id="2147483705" r:id="rId47"/>
    <p:sldLayoutId id="2147483706" r:id="rId48"/>
    <p:sldLayoutId id="2147483707" r:id="rId49"/>
    <p:sldLayoutId id="2147483708" r:id="rId50"/>
    <p:sldLayoutId id="2147483709" r:id="rId51"/>
    <p:sldLayoutId id="2147483710" r:id="rId52"/>
    <p:sldLayoutId id="2147483711" r:id="rId53"/>
    <p:sldLayoutId id="2147483712" r:id="rId5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orient="horz" pos="3099">
          <p15:clr>
            <a:srgbClr val="E46962"/>
          </p15:clr>
        </p15:guide>
        <p15:guide id="2" pos="3744">
          <p15:clr>
            <a:srgbClr val="E46962"/>
          </p15:clr>
        </p15:guide>
        <p15:guide id="3" pos="144">
          <p15:clr>
            <a:srgbClr val="E46962"/>
          </p15:clr>
        </p15:guide>
        <p15:guide id="4" pos="216">
          <p15:clr>
            <a:srgbClr val="E46962"/>
          </p15:clr>
        </p15:guide>
        <p15:guide id="5" pos="593">
          <p15:clr>
            <a:srgbClr val="E46962"/>
          </p15:clr>
        </p15:guide>
        <p15:guide id="6" pos="669">
          <p15:clr>
            <a:srgbClr val="E46962"/>
          </p15:clr>
        </p15:guide>
        <p15:guide id="7" pos="1044">
          <p15:clr>
            <a:srgbClr val="E46962"/>
          </p15:clr>
        </p15:guide>
        <p15:guide id="8" pos="1119">
          <p15:clr>
            <a:srgbClr val="E46962"/>
          </p15:clr>
        </p15:guide>
        <p15:guide id="9" pos="1494">
          <p15:clr>
            <a:srgbClr val="E46962"/>
          </p15:clr>
        </p15:guide>
        <p15:guide id="10" pos="1569">
          <p15:clr>
            <a:srgbClr val="E46962"/>
          </p15:clr>
        </p15:guide>
        <p15:guide id="11" pos="1944">
          <p15:clr>
            <a:srgbClr val="E46962"/>
          </p15:clr>
        </p15:guide>
        <p15:guide id="12" pos="2019">
          <p15:clr>
            <a:srgbClr val="E46962"/>
          </p15:clr>
        </p15:guide>
        <p15:guide id="13" pos="2394">
          <p15:clr>
            <a:srgbClr val="E46962"/>
          </p15:clr>
        </p15:guide>
        <p15:guide id="14" pos="2469">
          <p15:clr>
            <a:srgbClr val="E46962"/>
          </p15:clr>
        </p15:guide>
        <p15:guide id="15" pos="2844">
          <p15:clr>
            <a:srgbClr val="E46962"/>
          </p15:clr>
        </p15:guide>
        <p15:guide id="16" pos="2919">
          <p15:clr>
            <a:srgbClr val="E46962"/>
          </p15:clr>
        </p15:guide>
        <p15:guide id="17" pos="3294">
          <p15:clr>
            <a:srgbClr val="E46962"/>
          </p15:clr>
        </p15:guide>
        <p15:guide id="18" pos="3370">
          <p15:clr>
            <a:srgbClr val="E46962"/>
          </p15:clr>
        </p15:guide>
        <p15:guide id="19" pos="3816">
          <p15:clr>
            <a:srgbClr val="E46962"/>
          </p15:clr>
        </p15:guide>
        <p15:guide id="20" pos="4194">
          <p15:clr>
            <a:srgbClr val="E46962"/>
          </p15:clr>
        </p15:guide>
        <p15:guide id="21" pos="4270">
          <p15:clr>
            <a:srgbClr val="E46962"/>
          </p15:clr>
        </p15:guide>
        <p15:guide id="22" pos="4644">
          <p15:clr>
            <a:srgbClr val="E46962"/>
          </p15:clr>
        </p15:guide>
        <p15:guide id="23" pos="4720">
          <p15:clr>
            <a:srgbClr val="E46962"/>
          </p15:clr>
        </p15:guide>
        <p15:guide id="24" pos="5094">
          <p15:clr>
            <a:srgbClr val="E46962"/>
          </p15:clr>
        </p15:guide>
        <p15:guide id="25" pos="5170">
          <p15:clr>
            <a:srgbClr val="E46962"/>
          </p15:clr>
        </p15:guide>
        <p15:guide id="26" pos="5544">
          <p15:clr>
            <a:srgbClr val="E46962"/>
          </p15:clr>
        </p15:guide>
        <p15:guide id="27" pos="5616">
          <p15:clr>
            <a:srgbClr val="E46962"/>
          </p15:clr>
        </p15:guide>
        <p15:guide id="28" orient="horz" pos="141">
          <p15:clr>
            <a:srgbClr val="E46962"/>
          </p15:clr>
        </p15:guide>
        <p15:guide id="29" orient="horz" pos="288">
          <p15:clr>
            <a:srgbClr val="E46962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6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www.tandfonline.com/doi/full/10.1080/25742981.2022.2125816" TargetMode="External"/><Relationship Id="rId4" Type="http://schemas.openxmlformats.org/officeDocument/2006/relationships/hyperlink" Target="https://doi.org/10.1080/13540602.2015.1044325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doi.org/10.1080/20004508.2023.2297506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s://doi.org/10.1002/curj.17" TargetMode="External"/><Relationship Id="rId4" Type="http://schemas.openxmlformats.org/officeDocument/2006/relationships/hyperlink" Target="https://www.gov.wales/mathematics-and-numeracy-plan-2023-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3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p68"/>
          <p:cNvSpPr txBox="1"/>
          <p:nvPr>
            <p:ph type="ctrTitle"/>
          </p:nvPr>
        </p:nvSpPr>
        <p:spPr>
          <a:xfrm>
            <a:off x="598100" y="1775225"/>
            <a:ext cx="5517300" cy="83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Literature Review</a:t>
            </a:r>
            <a:endParaRPr/>
          </a:p>
        </p:txBody>
      </p:sp>
      <p:sp>
        <p:nvSpPr>
          <p:cNvPr id="615" name="Google Shape;615;p68"/>
          <p:cNvSpPr txBox="1"/>
          <p:nvPr>
            <p:ph idx="1" type="subTitle"/>
          </p:nvPr>
        </p:nvSpPr>
        <p:spPr>
          <a:xfrm>
            <a:off x="598100" y="2715950"/>
            <a:ext cx="5188500" cy="97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Owain Glyn Jones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2413521</a:t>
            </a:r>
            <a:endParaRPr/>
          </a:p>
        </p:txBody>
      </p:sp>
      <p:sp>
        <p:nvSpPr>
          <p:cNvPr id="616" name="Google Shape;616;p68"/>
          <p:cNvSpPr txBox="1"/>
          <p:nvPr/>
        </p:nvSpPr>
        <p:spPr>
          <a:xfrm>
            <a:off x="2040275" y="2024525"/>
            <a:ext cx="3945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23369"/>
        </a:solidFill>
      </p:bgPr>
    </p:bg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69"/>
          <p:cNvSpPr txBox="1"/>
          <p:nvPr>
            <p:ph type="title"/>
          </p:nvPr>
        </p:nvSpPr>
        <p:spPr>
          <a:xfrm>
            <a:off x="229650" y="223475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Research Statement</a:t>
            </a:r>
            <a:endParaRPr u="sng"/>
          </a:p>
        </p:txBody>
      </p:sp>
      <p:sp>
        <p:nvSpPr>
          <p:cNvPr id="622" name="Google Shape;622;p69"/>
          <p:cNvSpPr txBox="1"/>
          <p:nvPr/>
        </p:nvSpPr>
        <p:spPr>
          <a:xfrm>
            <a:off x="339275" y="1026525"/>
            <a:ext cx="8177400" cy="148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Investigating the implementation of the Curriculum for Wales (CfW) in several Mathematics Departments in secondary schools in Wales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23" name="Google Shape;623;p69"/>
          <p:cNvSpPr/>
          <p:nvPr/>
        </p:nvSpPr>
        <p:spPr>
          <a:xfrm rot="10800000">
            <a:off x="6564675" y="3573325"/>
            <a:ext cx="2586300" cy="1534200"/>
          </a:xfrm>
          <a:prstGeom prst="rtTriangle">
            <a:avLst/>
          </a:prstGeom>
          <a:solidFill>
            <a:srgbClr val="9C254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24" name="Google Shape;624;p69"/>
          <p:cNvSpPr/>
          <p:nvPr/>
        </p:nvSpPr>
        <p:spPr>
          <a:xfrm flipH="1">
            <a:off x="6564825" y="2039125"/>
            <a:ext cx="1373400" cy="1534200"/>
          </a:xfrm>
          <a:prstGeom prst="rtTriangle">
            <a:avLst/>
          </a:prstGeom>
          <a:solidFill>
            <a:srgbClr val="F0629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25" name="Google Shape;625;p69"/>
          <p:cNvSpPr/>
          <p:nvPr/>
        </p:nvSpPr>
        <p:spPr>
          <a:xfrm>
            <a:off x="7938225" y="2039125"/>
            <a:ext cx="1198200" cy="1534200"/>
          </a:xfrm>
          <a:prstGeom prst="rect">
            <a:avLst/>
          </a:prstGeom>
          <a:solidFill>
            <a:srgbClr val="B02B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23369"/>
        </a:solidFill>
      </p:bgPr>
    </p:bg>
    <p:spTree>
      <p:nvGrpSpPr>
        <p:cNvPr id="629" name="Shape 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Google Shape;630;p70"/>
          <p:cNvSpPr txBox="1"/>
          <p:nvPr>
            <p:ph type="title"/>
          </p:nvPr>
        </p:nvSpPr>
        <p:spPr>
          <a:xfrm>
            <a:off x="229650" y="223475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Why does it matter…?</a:t>
            </a:r>
            <a:endParaRPr u="sng"/>
          </a:p>
        </p:txBody>
      </p:sp>
      <p:sp>
        <p:nvSpPr>
          <p:cNvPr id="631" name="Google Shape;631;p70"/>
          <p:cNvSpPr txBox="1"/>
          <p:nvPr/>
        </p:nvSpPr>
        <p:spPr>
          <a:xfrm>
            <a:off x="339275" y="1026525"/>
            <a:ext cx="8177400" cy="148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…To me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An educator in Wales 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Teaching mathematics and helping develop my school’s curriculum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Previous middle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leadership and senior leadership roles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32" name="Google Shape;632;p70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9C254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33" name="Google Shape;633;p70"/>
          <p:cNvSpPr/>
          <p:nvPr/>
        </p:nvSpPr>
        <p:spPr>
          <a:xfrm flipH="1" rot="10800000">
            <a:off x="6557700" y="0"/>
            <a:ext cx="1373400" cy="1534200"/>
          </a:xfrm>
          <a:prstGeom prst="rtTriangle">
            <a:avLst/>
          </a:prstGeom>
          <a:solidFill>
            <a:srgbClr val="F0629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23369"/>
        </a:solidFill>
      </p:bgPr>
    </p:bg>
    <p:spTree>
      <p:nvGrpSpPr>
        <p:cNvPr id="637" name="Shape 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Google Shape;638;p71"/>
          <p:cNvSpPr/>
          <p:nvPr/>
        </p:nvSpPr>
        <p:spPr>
          <a:xfrm flipH="1" rot="10800000">
            <a:off x="6557700" y="0"/>
            <a:ext cx="1373400" cy="1534200"/>
          </a:xfrm>
          <a:prstGeom prst="rtTriangle">
            <a:avLst/>
          </a:prstGeom>
          <a:solidFill>
            <a:srgbClr val="F0629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39" name="Google Shape;639;p71"/>
          <p:cNvSpPr txBox="1"/>
          <p:nvPr>
            <p:ph type="title"/>
          </p:nvPr>
        </p:nvSpPr>
        <p:spPr>
          <a:xfrm>
            <a:off x="229650" y="223475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Why does it matter…?</a:t>
            </a:r>
            <a:endParaRPr u="sng"/>
          </a:p>
        </p:txBody>
      </p:sp>
      <p:sp>
        <p:nvSpPr>
          <p:cNvPr id="640" name="Google Shape;640;p71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9C254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41" name="Google Shape;641;p71"/>
          <p:cNvSpPr txBox="1"/>
          <p:nvPr/>
        </p:nvSpPr>
        <p:spPr>
          <a:xfrm>
            <a:off x="271725" y="987550"/>
            <a:ext cx="8177400" cy="148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…To further study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Estyn (2025) has identified inconsistencies in CfW implementation. 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Welsh Government (2023) have made a plan for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improving mathematics and numeracy provision, citing that progress is currently insufficient.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74E13"/>
        </a:solidFill>
      </p:bgPr>
    </p:bg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72"/>
          <p:cNvSpPr txBox="1"/>
          <p:nvPr>
            <p:ph type="title"/>
          </p:nvPr>
        </p:nvSpPr>
        <p:spPr>
          <a:xfrm>
            <a:off x="229650" y="223475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Research Questions</a:t>
            </a:r>
            <a:endParaRPr u="sng"/>
          </a:p>
        </p:txBody>
      </p:sp>
      <p:sp>
        <p:nvSpPr>
          <p:cNvPr id="647" name="Google Shape;647;p72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48" name="Google Shape;648;p72"/>
          <p:cNvSpPr/>
          <p:nvPr/>
        </p:nvSpPr>
        <p:spPr>
          <a:xfrm flipH="1" rot="10800000">
            <a:off x="6557700" y="0"/>
            <a:ext cx="1373400" cy="1534200"/>
          </a:xfrm>
          <a:prstGeom prst="rtTriangle">
            <a:avLst/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49" name="Google Shape;649;p72"/>
          <p:cNvSpPr/>
          <p:nvPr/>
        </p:nvSpPr>
        <p:spPr>
          <a:xfrm flipH="1" rot="5400000">
            <a:off x="7418400" y="-178950"/>
            <a:ext cx="864900" cy="2561400"/>
          </a:xfrm>
          <a:prstGeom prst="rtTriangle">
            <a:avLst/>
          </a:prstGeom>
          <a:solidFill>
            <a:srgbClr val="909B3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50" name="Google Shape;650;p72"/>
          <p:cNvSpPr txBox="1"/>
          <p:nvPr/>
        </p:nvSpPr>
        <p:spPr>
          <a:xfrm>
            <a:off x="228600" y="1124400"/>
            <a:ext cx="8915400" cy="1054800"/>
          </a:xfrm>
          <a:prstGeom prst="rect">
            <a:avLst/>
          </a:prstGeom>
          <a:solidFill>
            <a:srgbClr val="274E1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AutoNum type="arabicPeriod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What changes have mathematics departments made in response to CfW?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AutoNum type="arabicPeriod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What have been the success and challenges from the implementation of the CfW?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AutoNum type="arabicPeriod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How do teachers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perceive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their role in curriculum design and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its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impact on the implementation of the CfW?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74E13"/>
        </a:solidFill>
      </p:bgPr>
    </p:bg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73"/>
          <p:cNvSpPr txBox="1"/>
          <p:nvPr>
            <p:ph type="title"/>
          </p:nvPr>
        </p:nvSpPr>
        <p:spPr>
          <a:xfrm>
            <a:off x="229650" y="223475"/>
            <a:ext cx="5712900" cy="56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/>
              <a:t>Filling the gaps</a:t>
            </a:r>
            <a:endParaRPr u="sng"/>
          </a:p>
        </p:txBody>
      </p:sp>
      <p:sp>
        <p:nvSpPr>
          <p:cNvPr id="656" name="Google Shape;656;p73"/>
          <p:cNvSpPr/>
          <p:nvPr/>
        </p:nvSpPr>
        <p:spPr>
          <a:xfrm>
            <a:off x="7263275" y="4321350"/>
            <a:ext cx="1887900" cy="811800"/>
          </a:xfrm>
          <a:prstGeom prst="rtTriangle">
            <a:avLst/>
          </a:prstGeom>
          <a:solidFill>
            <a:srgbClr val="93C47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57" name="Google Shape;657;p73"/>
          <p:cNvSpPr/>
          <p:nvPr/>
        </p:nvSpPr>
        <p:spPr>
          <a:xfrm flipH="1" rot="10800000">
            <a:off x="7263275" y="2615250"/>
            <a:ext cx="1872600" cy="1706100"/>
          </a:xfrm>
          <a:prstGeom prst="rtTriangle">
            <a:avLst/>
          </a:prstGeom>
          <a:solidFill>
            <a:srgbClr val="38761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58" name="Google Shape;658;p73"/>
          <p:cNvSpPr/>
          <p:nvPr/>
        </p:nvSpPr>
        <p:spPr>
          <a:xfrm flipH="1">
            <a:off x="8279100" y="2571750"/>
            <a:ext cx="864900" cy="2561400"/>
          </a:xfrm>
          <a:prstGeom prst="rtTriangle">
            <a:avLst/>
          </a:prstGeom>
          <a:solidFill>
            <a:srgbClr val="909B3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659" name="Google Shape;659;p73"/>
          <p:cNvSpPr txBox="1"/>
          <p:nvPr/>
        </p:nvSpPr>
        <p:spPr>
          <a:xfrm>
            <a:off x="228600" y="1124400"/>
            <a:ext cx="8915400" cy="1054800"/>
          </a:xfrm>
          <a:prstGeom prst="rect">
            <a:avLst/>
          </a:prstGeom>
          <a:solidFill>
            <a:srgbClr val="274E1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Research so far has looked at: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●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Early implementation (Evans, 2023; Thomas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al.,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2023)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●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Different AoLEs (Robinson, 2022; Griffiths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al.,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2025)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9C254D"/>
        </a:solidFill>
      </p:bgPr>
    </p:bg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4" name="Google Shape;664;p74"/>
          <p:cNvGrpSpPr/>
          <p:nvPr/>
        </p:nvGrpSpPr>
        <p:grpSpPr>
          <a:xfrm>
            <a:off x="271097" y="223262"/>
            <a:ext cx="7185333" cy="4725945"/>
            <a:chOff x="1593000" y="284885"/>
            <a:chExt cx="5957988" cy="3918369"/>
          </a:xfrm>
        </p:grpSpPr>
        <p:grpSp>
          <p:nvGrpSpPr>
            <p:cNvPr id="665" name="Google Shape;665;p74"/>
            <p:cNvGrpSpPr/>
            <p:nvPr/>
          </p:nvGrpSpPr>
          <p:grpSpPr>
            <a:xfrm>
              <a:off x="1593013" y="2250254"/>
              <a:ext cx="5957975" cy="643500"/>
              <a:chOff x="1593000" y="2322568"/>
              <a:chExt cx="5957975" cy="643500"/>
            </a:xfrm>
          </p:grpSpPr>
          <p:sp>
            <p:nvSpPr>
              <p:cNvPr id="666" name="Google Shape;666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7" name="Google Shape;667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8" name="Google Shape;668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9" name="Google Shape;669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70" name="Google Shape;670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1" name="Google Shape;671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03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672" name="Google Shape;672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673" name="Google Shape;673;p74"/>
            <p:cNvGrpSpPr/>
            <p:nvPr/>
          </p:nvGrpSpPr>
          <p:grpSpPr>
            <a:xfrm>
              <a:off x="1593013" y="1595136"/>
              <a:ext cx="5957975" cy="643500"/>
              <a:chOff x="1593000" y="2322568"/>
              <a:chExt cx="5957975" cy="643500"/>
            </a:xfrm>
          </p:grpSpPr>
          <p:sp>
            <p:nvSpPr>
              <p:cNvPr id="674" name="Google Shape;674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5" name="Google Shape;675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6" name="Google Shape;676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7" name="Google Shape;677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78" name="Google Shape;678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9" name="Google Shape;679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02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680" name="Google Shape;680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681" name="Google Shape;681;p74"/>
            <p:cNvGrpSpPr/>
            <p:nvPr/>
          </p:nvGrpSpPr>
          <p:grpSpPr>
            <a:xfrm>
              <a:off x="1593013" y="940009"/>
              <a:ext cx="5957975" cy="643500"/>
              <a:chOff x="1593000" y="2322568"/>
              <a:chExt cx="5957975" cy="643500"/>
            </a:xfrm>
          </p:grpSpPr>
          <p:sp>
            <p:nvSpPr>
              <p:cNvPr id="682" name="Google Shape;682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3" name="Google Shape;683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4" name="Google Shape;684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5" name="Google Shape;685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86" name="Google Shape;686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7" name="Google Shape;687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01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688" name="Google Shape;688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689" name="Google Shape;689;p74"/>
            <p:cNvGrpSpPr/>
            <p:nvPr/>
          </p:nvGrpSpPr>
          <p:grpSpPr>
            <a:xfrm>
              <a:off x="1593000" y="3559754"/>
              <a:ext cx="5957975" cy="643500"/>
              <a:chOff x="1593000" y="2322568"/>
              <a:chExt cx="5957975" cy="643500"/>
            </a:xfrm>
          </p:grpSpPr>
          <p:sp>
            <p:nvSpPr>
              <p:cNvPr id="690" name="Google Shape;690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1" name="Google Shape;691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2" name="Google Shape;692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3" name="Google Shape;693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694" name="Google Shape;694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5" name="Google Shape;695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05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696" name="Google Shape;696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697" name="Google Shape;697;p74"/>
            <p:cNvGrpSpPr/>
            <p:nvPr/>
          </p:nvGrpSpPr>
          <p:grpSpPr>
            <a:xfrm>
              <a:off x="1593000" y="2904887"/>
              <a:ext cx="5957975" cy="643500"/>
              <a:chOff x="1593000" y="2322568"/>
              <a:chExt cx="5957975" cy="643500"/>
            </a:xfrm>
          </p:grpSpPr>
          <p:sp>
            <p:nvSpPr>
              <p:cNvPr id="698" name="Google Shape;698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9" name="Google Shape;699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0" name="Google Shape;700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1" name="Google Shape;701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02" name="Google Shape;702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3" name="Google Shape;703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04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04" name="Google Shape;704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05" name="Google Shape;705;p74"/>
            <p:cNvGrpSpPr/>
            <p:nvPr/>
          </p:nvGrpSpPr>
          <p:grpSpPr>
            <a:xfrm>
              <a:off x="1593000" y="2249994"/>
              <a:ext cx="5957975" cy="643500"/>
              <a:chOff x="1593000" y="2322568"/>
              <a:chExt cx="5957975" cy="643500"/>
            </a:xfrm>
          </p:grpSpPr>
          <p:sp>
            <p:nvSpPr>
              <p:cNvPr id="706" name="Google Shape;706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7" name="Google Shape;707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8" name="Google Shape;708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9" name="Google Shape;709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10" name="Google Shape;710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1" name="Google Shape;711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03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12" name="Google Shape;712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13" name="Google Shape;713;p74"/>
            <p:cNvGrpSpPr/>
            <p:nvPr/>
          </p:nvGrpSpPr>
          <p:grpSpPr>
            <a:xfrm>
              <a:off x="1593000" y="1595135"/>
              <a:ext cx="5957975" cy="643500"/>
              <a:chOff x="1593000" y="2322568"/>
              <a:chExt cx="5957975" cy="643500"/>
            </a:xfrm>
          </p:grpSpPr>
          <p:sp>
            <p:nvSpPr>
              <p:cNvPr id="714" name="Google Shape;714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5" name="Google Shape;715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6" name="Google Shape;716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7" name="Google Shape;717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18" name="Google Shape;718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9" name="Google Shape;719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02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20" name="Google Shape;720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21" name="Google Shape;721;p74"/>
            <p:cNvGrpSpPr/>
            <p:nvPr/>
          </p:nvGrpSpPr>
          <p:grpSpPr>
            <a:xfrm>
              <a:off x="1593000" y="940260"/>
              <a:ext cx="5957975" cy="643500"/>
              <a:chOff x="1593000" y="2322568"/>
              <a:chExt cx="5957975" cy="643500"/>
            </a:xfrm>
          </p:grpSpPr>
          <p:sp>
            <p:nvSpPr>
              <p:cNvPr id="722" name="Google Shape;722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3" name="Google Shape;723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4" name="Google Shape;724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5" name="Google Shape;725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Lorem ipsum dolor sit amet at nec at adipiscing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26" name="Google Shape;726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7" name="Google Shape;727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01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28" name="Google Shape;728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Donec risus dolor porta venenatis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Pharetra luctus felis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Proin in tellus felis volutpat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29" name="Google Shape;729;p74"/>
            <p:cNvGrpSpPr/>
            <p:nvPr/>
          </p:nvGrpSpPr>
          <p:grpSpPr>
            <a:xfrm>
              <a:off x="1593000" y="3559754"/>
              <a:ext cx="5957975" cy="643500"/>
              <a:chOff x="1593000" y="2322568"/>
              <a:chExt cx="5957975" cy="643500"/>
            </a:xfrm>
          </p:grpSpPr>
          <p:sp>
            <p:nvSpPr>
              <p:cNvPr id="730" name="Google Shape;730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1" name="Google Shape;731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2" name="Google Shape;732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3" name="Google Shape;733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Summary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34" name="Google Shape;734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5" name="Google Shape;735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06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36" name="Google Shape;736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Summarising key literature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Implications for my research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37" name="Google Shape;737;p74"/>
            <p:cNvGrpSpPr/>
            <p:nvPr/>
          </p:nvGrpSpPr>
          <p:grpSpPr>
            <a:xfrm>
              <a:off x="1593000" y="2904887"/>
              <a:ext cx="5957975" cy="643500"/>
              <a:chOff x="1593000" y="2322568"/>
              <a:chExt cx="5957975" cy="643500"/>
            </a:xfrm>
          </p:grpSpPr>
          <p:sp>
            <p:nvSpPr>
              <p:cNvPr id="738" name="Google Shape;738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9" name="Google Shape;739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0" name="Google Shape;740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1" name="Google Shape;741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chemeClr val="lt1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Reforming Mathematics Curricula </a:t>
                </a:r>
                <a:endParaRPr sz="1206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endParaRPr>
              </a:p>
            </p:txBody>
          </p:sp>
          <p:sp>
            <p:nvSpPr>
              <p:cNvPr id="742" name="Google Shape;742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3" name="Google Shape;743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05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44" name="Google Shape;744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Principles of </a:t>
                </a: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successful</a:t>
                </a: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 mathematics education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Linking mathematics pedagogy to the CfW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45" name="Google Shape;745;p74"/>
            <p:cNvGrpSpPr/>
            <p:nvPr/>
          </p:nvGrpSpPr>
          <p:grpSpPr>
            <a:xfrm>
              <a:off x="1593000" y="2249994"/>
              <a:ext cx="5957975" cy="643500"/>
              <a:chOff x="1593000" y="2322568"/>
              <a:chExt cx="5957975" cy="643500"/>
            </a:xfrm>
          </p:grpSpPr>
          <p:sp>
            <p:nvSpPr>
              <p:cNvPr id="746" name="Google Shape;746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7" name="Google Shape;747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8" name="Google Shape;748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9" name="Google Shape;749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chemeClr val="lt1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Teachers as Curriculum Designers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50" name="Google Shape;750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1" name="Google Shape;751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04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52" name="Google Shape;752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Teacher agency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Teachers’ role in curriculum design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53" name="Google Shape;753;p74"/>
            <p:cNvGrpSpPr/>
            <p:nvPr/>
          </p:nvGrpSpPr>
          <p:grpSpPr>
            <a:xfrm>
              <a:off x="1593000" y="1595135"/>
              <a:ext cx="5957975" cy="643500"/>
              <a:chOff x="1593000" y="2322568"/>
              <a:chExt cx="5957975" cy="643500"/>
            </a:xfrm>
          </p:grpSpPr>
          <p:sp>
            <p:nvSpPr>
              <p:cNvPr id="754" name="Google Shape;754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5" name="Google Shape;755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6" name="Google Shape;756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7" name="Google Shape;757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Leading and Managing Change in Education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58" name="Google Shape;758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9" name="Google Shape;759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03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60" name="Google Shape;760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Theories on Educational Change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Implementing change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Successes and challenges 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61" name="Google Shape;761;p74"/>
            <p:cNvGrpSpPr/>
            <p:nvPr/>
          </p:nvGrpSpPr>
          <p:grpSpPr>
            <a:xfrm>
              <a:off x="1593000" y="940260"/>
              <a:ext cx="5957975" cy="643500"/>
              <a:chOff x="1593000" y="2322568"/>
              <a:chExt cx="5957975" cy="643500"/>
            </a:xfrm>
          </p:grpSpPr>
          <p:sp>
            <p:nvSpPr>
              <p:cNvPr id="762" name="Google Shape;762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3" name="Google Shape;763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4" name="Google Shape;764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5" name="Google Shape;765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Curriculum for Wales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66" name="Google Shape;766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7" name="Google Shape;767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02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68" name="Google Shape;768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What is the Curriculum for Wales?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Policy and Practice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Comparisons to global curricula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769" name="Google Shape;769;p74"/>
            <p:cNvGrpSpPr/>
            <p:nvPr/>
          </p:nvGrpSpPr>
          <p:grpSpPr>
            <a:xfrm>
              <a:off x="1593000" y="284885"/>
              <a:ext cx="5957975" cy="643500"/>
              <a:chOff x="1593000" y="2322568"/>
              <a:chExt cx="5957975" cy="643500"/>
            </a:xfrm>
          </p:grpSpPr>
          <p:sp>
            <p:nvSpPr>
              <p:cNvPr id="770" name="Google Shape;770;p74"/>
              <p:cNvSpPr/>
              <p:nvPr/>
            </p:nvSpPr>
            <p:spPr>
              <a:xfrm>
                <a:off x="3728375" y="2322568"/>
                <a:ext cx="3822600" cy="643500"/>
              </a:xfrm>
              <a:prstGeom prst="rect">
                <a:avLst/>
              </a:prstGeom>
              <a:solidFill>
                <a:srgbClr val="EEEEE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1" name="Google Shape;771;p74"/>
              <p:cNvSpPr/>
              <p:nvPr/>
            </p:nvSpPr>
            <p:spPr>
              <a:xfrm flipH="1">
                <a:off x="2283025" y="2322575"/>
                <a:ext cx="1844400" cy="642600"/>
              </a:xfrm>
              <a:prstGeom prst="rect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2" name="Google Shape;772;p74"/>
              <p:cNvSpPr/>
              <p:nvPr/>
            </p:nvSpPr>
            <p:spPr>
              <a:xfrm rot="-5400000">
                <a:off x="3501574" y="1934671"/>
                <a:ext cx="643356" cy="1419149"/>
              </a:xfrm>
              <a:prstGeom prst="flowChartOffpageConnector">
                <a:avLst/>
              </a:prstGeom>
              <a:solidFill>
                <a:srgbClr val="A7291E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3" name="Google Shape;773;p74"/>
              <p:cNvSpPr/>
              <p:nvPr/>
            </p:nvSpPr>
            <p:spPr>
              <a:xfrm>
                <a:off x="2342625" y="2399951"/>
                <a:ext cx="1940700" cy="495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6">
                    <a:solidFill>
                      <a:srgbClr val="FFFFFF"/>
                    </a:solidFill>
                    <a:latin typeface="Roboto Medium"/>
                    <a:ea typeface="Roboto Medium"/>
                    <a:cs typeface="Roboto Medium"/>
                    <a:sym typeface="Roboto Medium"/>
                  </a:rPr>
                  <a:t>Introduction</a:t>
                </a:r>
                <a:endParaRPr sz="1206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774" name="Google Shape;774;p74"/>
              <p:cNvSpPr/>
              <p:nvPr/>
            </p:nvSpPr>
            <p:spPr>
              <a:xfrm>
                <a:off x="1593000" y="2322568"/>
                <a:ext cx="690000" cy="642300"/>
              </a:xfrm>
              <a:prstGeom prst="rect">
                <a:avLst/>
              </a:prstGeom>
              <a:solidFill>
                <a:srgbClr val="B02B20"/>
              </a:solidFill>
              <a:ln>
                <a:noFill/>
              </a:ln>
              <a:effectLst>
                <a:outerShdw blurRad="86157" rotWithShape="0" algn="bl" dir="2700000" dist="34463">
                  <a:srgbClr val="000000">
                    <a:alpha val="17000"/>
                  </a:srgbClr>
                </a:outerShdw>
              </a:effectLst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5" name="Google Shape;775;p74"/>
              <p:cNvSpPr/>
              <p:nvPr/>
            </p:nvSpPr>
            <p:spPr>
              <a:xfrm>
                <a:off x="1593000" y="2322575"/>
                <a:ext cx="690000" cy="642600"/>
              </a:xfrm>
              <a:prstGeom prst="rect">
                <a:avLst/>
              </a:prstGeom>
              <a:solidFill>
                <a:srgbClr val="BE2F22"/>
              </a:solidFill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3135">
                    <a:solidFill>
                      <a:srgbClr val="FFFFFF"/>
                    </a:solidFill>
                    <a:latin typeface="Roboto Thin"/>
                    <a:ea typeface="Roboto Thin"/>
                    <a:cs typeface="Roboto Thin"/>
                    <a:sym typeface="Roboto Thin"/>
                  </a:rPr>
                  <a:t>01</a:t>
                </a:r>
                <a:endParaRPr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endParaRPr>
              </a:p>
            </p:txBody>
          </p:sp>
          <p:sp>
            <p:nvSpPr>
              <p:cNvPr id="776" name="Google Shape;776;p74"/>
              <p:cNvSpPr/>
              <p:nvPr/>
            </p:nvSpPr>
            <p:spPr>
              <a:xfrm>
                <a:off x="4387850" y="2323750"/>
                <a:ext cx="2971200" cy="642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110275" lIns="110275" spcFirstLastPara="1" rIns="110275" wrap="square" tIns="110275">
                <a:noAutofit/>
              </a:bodyPr>
              <a:lstStyle/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Introducing my research statement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-336970" lvl="0" marL="551406" rtl="0" algn="l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A7291E"/>
                  </a:buClr>
                  <a:buSzPts val="965"/>
                  <a:buFont typeface="Roboto"/>
                  <a:buChar char="●"/>
                </a:pPr>
                <a:r>
                  <a:rPr lang="en" sz="964">
                    <a:solidFill>
                      <a:srgbClr val="A7291E"/>
                    </a:solidFill>
                    <a:latin typeface="Roboto"/>
                    <a:ea typeface="Roboto"/>
                    <a:cs typeface="Roboto"/>
                    <a:sym typeface="Roboto"/>
                  </a:rPr>
                  <a:t>Clarifying my research questions</a:t>
                </a:r>
                <a:endParaRPr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sp>
        <p:nvSpPr>
          <p:cNvPr id="777" name="Google Shape;777;p74"/>
          <p:cNvSpPr txBox="1"/>
          <p:nvPr/>
        </p:nvSpPr>
        <p:spPr>
          <a:xfrm>
            <a:off x="7574147" y="1030798"/>
            <a:ext cx="705300" cy="291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</a:t>
            </a:r>
            <a:b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</a:b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E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C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T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I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ON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9C254D"/>
        </a:solidFill>
      </p:bgPr>
    </p:bg>
    <p:spTree>
      <p:nvGrpSpPr>
        <p:cNvPr id="781" name="Shape 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2" name="Google Shape;782;p75"/>
          <p:cNvGrpSpPr/>
          <p:nvPr/>
        </p:nvGrpSpPr>
        <p:grpSpPr>
          <a:xfrm>
            <a:off x="319047" y="130210"/>
            <a:ext cx="7185318" cy="776125"/>
            <a:chOff x="1593000" y="2322568"/>
            <a:chExt cx="5957975" cy="643500"/>
          </a:xfrm>
        </p:grpSpPr>
        <p:sp>
          <p:nvSpPr>
            <p:cNvPr id="783" name="Google Shape;783;p75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" name="Google Shape;784;p75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" name="Google Shape;785;p75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" name="Google Shape;786;p75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6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Curriculum for Wales</a:t>
              </a:r>
              <a:endParaRPr sz="1206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787" name="Google Shape;787;p75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86157" rotWithShape="0" algn="bl" dir="2700000" dist="34463">
                <a:srgbClr val="000000">
                  <a:alpha val="17000"/>
                </a:srgbClr>
              </a:outerShdw>
            </a:effectLst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" name="Google Shape;788;p75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3135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</a:t>
              </a:r>
              <a:endParaRPr sz="3135">
                <a:solidFill>
                  <a:srgbClr val="FFFFFF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789" name="Google Shape;789;p75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0275" lIns="110275" spcFirstLastPara="1" rIns="110275" wrap="square" tIns="110275">
              <a:noAutofit/>
            </a:bodyPr>
            <a:lstStyle/>
            <a:p>
              <a:pPr indent="-336970" lvl="0" marL="551406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965"/>
                <a:buFont typeface="Roboto"/>
                <a:buChar char="●"/>
              </a:pPr>
              <a:r>
                <a:rPr lang="en"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What is the Curriculum for Wales?</a:t>
              </a:r>
              <a:endParaRPr sz="964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336970" lvl="0" marL="551406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965"/>
                <a:buFont typeface="Roboto"/>
                <a:buChar char="●"/>
              </a:pPr>
              <a:r>
                <a:rPr lang="en"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Policy and Practice</a:t>
              </a:r>
              <a:endParaRPr sz="964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336970" lvl="0" marL="551406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965"/>
                <a:buFont typeface="Roboto"/>
                <a:buChar char="●"/>
              </a:pPr>
              <a:r>
                <a:rPr lang="en" sz="964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Comparisons to global curricula</a:t>
              </a:r>
              <a:endParaRPr sz="964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790" name="Google Shape;790;p75"/>
          <p:cNvGrpSpPr/>
          <p:nvPr/>
        </p:nvGrpSpPr>
        <p:grpSpPr>
          <a:xfrm>
            <a:off x="730063" y="2666495"/>
            <a:ext cx="5957988" cy="925500"/>
            <a:chOff x="1593000" y="2322558"/>
            <a:chExt cx="5957988" cy="925500"/>
          </a:xfrm>
        </p:grpSpPr>
        <p:sp>
          <p:nvSpPr>
            <p:cNvPr id="791" name="Google Shape;791;p75"/>
            <p:cNvSpPr/>
            <p:nvPr/>
          </p:nvSpPr>
          <p:spPr>
            <a:xfrm>
              <a:off x="3728388" y="2322562"/>
              <a:ext cx="3822600" cy="9243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" name="Google Shape;792;p75"/>
            <p:cNvSpPr/>
            <p:nvPr/>
          </p:nvSpPr>
          <p:spPr>
            <a:xfrm flipH="1">
              <a:off x="2283038" y="2322559"/>
              <a:ext cx="1844400" cy="9195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" name="Google Shape;793;p75"/>
            <p:cNvSpPr/>
            <p:nvPr/>
          </p:nvSpPr>
          <p:spPr>
            <a:xfrm rot="-5400000">
              <a:off x="3361113" y="2075137"/>
              <a:ext cx="924300" cy="1419150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" name="Google Shape;794;p75"/>
            <p:cNvSpPr/>
            <p:nvPr/>
          </p:nvSpPr>
          <p:spPr>
            <a:xfrm>
              <a:off x="2328925" y="2534376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Key Debates and Issues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795" name="Google Shape;795;p75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" name="Google Shape;796;p75"/>
            <p:cNvSpPr/>
            <p:nvPr/>
          </p:nvSpPr>
          <p:spPr>
            <a:xfrm>
              <a:off x="1593013" y="2322558"/>
              <a:ext cx="690000" cy="9255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lt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02c</a:t>
              </a:r>
              <a:endParaRPr sz="2600">
                <a:solidFill>
                  <a:srgbClr val="FFFFFF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797" name="Google Shape;797;p75"/>
            <p:cNvSpPr/>
            <p:nvPr/>
          </p:nvSpPr>
          <p:spPr>
            <a:xfrm>
              <a:off x="4387863" y="2323733"/>
              <a:ext cx="2971200" cy="924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Implementation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Ambiguity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Autonomy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798" name="Google Shape;798;p75"/>
          <p:cNvGrpSpPr/>
          <p:nvPr/>
        </p:nvGrpSpPr>
        <p:grpSpPr>
          <a:xfrm>
            <a:off x="730063" y="1979261"/>
            <a:ext cx="5957975" cy="643500"/>
            <a:chOff x="1593000" y="2322568"/>
            <a:chExt cx="5957975" cy="643500"/>
          </a:xfrm>
        </p:grpSpPr>
        <p:sp>
          <p:nvSpPr>
            <p:cNvPr id="799" name="Google Shape;799;p75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" name="Google Shape;800;p75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" name="Google Shape;801;p75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" name="Google Shape;802;p75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Background and Rationale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03" name="Google Shape;803;p75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" name="Google Shape;804;p75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lt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02b</a:t>
              </a:r>
              <a:endParaRPr sz="2600">
                <a:solidFill>
                  <a:srgbClr val="FFFFFF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805" name="Google Shape;805;p75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Successful Futures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Long term reform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Comparisons to global curricula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806" name="Google Shape;806;p75"/>
          <p:cNvGrpSpPr/>
          <p:nvPr/>
        </p:nvGrpSpPr>
        <p:grpSpPr>
          <a:xfrm>
            <a:off x="730063" y="1015921"/>
            <a:ext cx="5957988" cy="919575"/>
            <a:chOff x="1593000" y="2322555"/>
            <a:chExt cx="5957988" cy="919575"/>
          </a:xfrm>
        </p:grpSpPr>
        <p:sp>
          <p:nvSpPr>
            <p:cNvPr id="807" name="Google Shape;807;p75"/>
            <p:cNvSpPr/>
            <p:nvPr/>
          </p:nvSpPr>
          <p:spPr>
            <a:xfrm>
              <a:off x="3728388" y="2322556"/>
              <a:ext cx="3822600" cy="9039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" name="Google Shape;808;p75"/>
            <p:cNvSpPr/>
            <p:nvPr/>
          </p:nvSpPr>
          <p:spPr>
            <a:xfrm flipH="1">
              <a:off x="2283038" y="2322588"/>
              <a:ext cx="1844400" cy="9141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" name="Google Shape;809;p75"/>
            <p:cNvSpPr/>
            <p:nvPr/>
          </p:nvSpPr>
          <p:spPr>
            <a:xfrm rot="-5400000">
              <a:off x="3363475" y="2072768"/>
              <a:ext cx="919575" cy="1419150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" name="Google Shape;810;p75"/>
            <p:cNvSpPr/>
            <p:nvPr/>
          </p:nvSpPr>
          <p:spPr>
            <a:xfrm>
              <a:off x="2342625" y="2534389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Key Definitions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11" name="Google Shape;811;p75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" name="Google Shape;812;p75"/>
            <p:cNvSpPr/>
            <p:nvPr/>
          </p:nvSpPr>
          <p:spPr>
            <a:xfrm>
              <a:off x="1593013" y="2322588"/>
              <a:ext cx="690000" cy="9141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02a</a:t>
              </a:r>
              <a:endParaRPr sz="2300">
                <a:solidFill>
                  <a:srgbClr val="FFFFFF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813" name="Google Shape;813;p75"/>
            <p:cNvSpPr/>
            <p:nvPr/>
          </p:nvSpPr>
          <p:spPr>
            <a:xfrm>
              <a:off x="4430512" y="2323763"/>
              <a:ext cx="2928600" cy="914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Four Purposes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Areas of Learning and Experiences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Progression Steps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Statements of what matters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814" name="Google Shape;814;p75"/>
          <p:cNvSpPr txBox="1"/>
          <p:nvPr/>
        </p:nvSpPr>
        <p:spPr>
          <a:xfrm>
            <a:off x="730075" y="4137525"/>
            <a:ext cx="3474300" cy="7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SUB-SECTIONS</a:t>
            </a:r>
            <a:endParaRPr sz="31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9C254D"/>
        </a:solidFill>
      </p:bgPr>
    </p:bg>
    <p:spTree>
      <p:nvGrpSpPr>
        <p:cNvPr id="818" name="Shape 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" name="Google Shape;819;p76"/>
          <p:cNvGrpSpPr/>
          <p:nvPr/>
        </p:nvGrpSpPr>
        <p:grpSpPr>
          <a:xfrm>
            <a:off x="330325" y="107150"/>
            <a:ext cx="7859068" cy="4929212"/>
            <a:chOff x="1561169" y="605099"/>
            <a:chExt cx="6271200" cy="3933300"/>
          </a:xfrm>
        </p:grpSpPr>
        <p:sp>
          <p:nvSpPr>
            <p:cNvPr id="820" name="Google Shape;820;p76"/>
            <p:cNvSpPr/>
            <p:nvPr/>
          </p:nvSpPr>
          <p:spPr>
            <a:xfrm>
              <a:off x="1561169" y="605099"/>
              <a:ext cx="6271200" cy="3933300"/>
            </a:xfrm>
            <a:prstGeom prst="ellipse">
              <a:avLst/>
            </a:prstGeom>
            <a:solidFill>
              <a:srgbClr val="561561"/>
            </a:solidFill>
            <a:ln>
              <a:noFill/>
            </a:ln>
          </p:spPr>
          <p:txBody>
            <a:bodyPr anchorCtr="0" anchor="ctr" bIns="114575" lIns="114575" spcFirstLastPara="1" rIns="114575" wrap="square" tIns="114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" name="Google Shape;821;p76"/>
            <p:cNvSpPr txBox="1"/>
            <p:nvPr/>
          </p:nvSpPr>
          <p:spPr>
            <a:xfrm>
              <a:off x="3608400" y="687876"/>
              <a:ext cx="1927200" cy="687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4575" lIns="114575" spcFirstLastPara="1" rIns="114575" wrap="square" tIns="1145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53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Robinson (2022)</a:t>
              </a:r>
              <a:endParaRPr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822" name="Google Shape;822;p76"/>
          <p:cNvGrpSpPr/>
          <p:nvPr/>
        </p:nvGrpSpPr>
        <p:grpSpPr>
          <a:xfrm>
            <a:off x="2628108" y="1159027"/>
            <a:ext cx="2950794" cy="2950794"/>
            <a:chOff x="3401700" y="2197790"/>
            <a:chExt cx="2340600" cy="2340600"/>
          </a:xfrm>
        </p:grpSpPr>
        <p:sp>
          <p:nvSpPr>
            <p:cNvPr id="823" name="Google Shape;823;p76"/>
            <p:cNvSpPr/>
            <p:nvPr/>
          </p:nvSpPr>
          <p:spPr>
            <a:xfrm>
              <a:off x="3401700" y="2197790"/>
              <a:ext cx="2340600" cy="2340600"/>
            </a:xfrm>
            <a:prstGeom prst="ellipse">
              <a:avLst/>
            </a:prstGeom>
            <a:solidFill>
              <a:srgbClr val="771E86"/>
            </a:solidFill>
            <a:ln>
              <a:noFill/>
            </a:ln>
          </p:spPr>
          <p:txBody>
            <a:bodyPr anchorCtr="0" anchor="ctr" bIns="115275" lIns="115275" spcFirstLastPara="1" rIns="115275" wrap="square" tIns="1152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76"/>
            <p:cNvSpPr txBox="1"/>
            <p:nvPr/>
          </p:nvSpPr>
          <p:spPr>
            <a:xfrm>
              <a:off x="3833400" y="2401474"/>
              <a:ext cx="1477200" cy="534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5275" lIns="115275" spcFirstLastPara="1" rIns="115275" wrap="square" tIns="11527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6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Welsh Government (2020)</a:t>
              </a:r>
              <a:endParaRPr sz="126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825" name="Google Shape;825;p76"/>
          <p:cNvGrpSpPr/>
          <p:nvPr/>
        </p:nvGrpSpPr>
        <p:grpSpPr>
          <a:xfrm>
            <a:off x="3365050" y="1964465"/>
            <a:ext cx="1476900" cy="1477200"/>
            <a:chOff x="3833550" y="3061190"/>
            <a:chExt cx="1476900" cy="1477200"/>
          </a:xfrm>
        </p:grpSpPr>
        <p:sp>
          <p:nvSpPr>
            <p:cNvPr id="826" name="Google Shape;826;p76"/>
            <p:cNvSpPr/>
            <p:nvPr/>
          </p:nvSpPr>
          <p:spPr>
            <a:xfrm>
              <a:off x="3833550" y="3061190"/>
              <a:ext cx="1476900" cy="1477200"/>
            </a:xfrm>
            <a:prstGeom prst="ellipse">
              <a:avLst/>
            </a:prstGeom>
            <a:solidFill>
              <a:srgbClr val="80209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" name="Google Shape;827;p76"/>
            <p:cNvSpPr txBox="1"/>
            <p:nvPr/>
          </p:nvSpPr>
          <p:spPr>
            <a:xfrm>
              <a:off x="3957000" y="3475188"/>
              <a:ext cx="1230000" cy="649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Donaldson (2015)</a:t>
              </a:r>
              <a:endParaRPr sz="16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828" name="Google Shape;828;p76"/>
          <p:cNvSpPr txBox="1"/>
          <p:nvPr/>
        </p:nvSpPr>
        <p:spPr>
          <a:xfrm>
            <a:off x="3172302" y="3317011"/>
            <a:ext cx="1862400" cy="67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15275" lIns="115275" spcFirstLastPara="1" rIns="115275" wrap="square" tIns="1152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6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Estyn (2025)</a:t>
            </a:r>
            <a:endParaRPr sz="126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6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Evans (2022)</a:t>
            </a:r>
            <a:endParaRPr sz="126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29" name="Google Shape;829;p76"/>
          <p:cNvSpPr txBox="1"/>
          <p:nvPr/>
        </p:nvSpPr>
        <p:spPr>
          <a:xfrm>
            <a:off x="5482515" y="1505136"/>
            <a:ext cx="2415300" cy="86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14575" lIns="114575" spcFirstLastPara="1" rIns="114575" wrap="square" tIns="114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Thomas </a:t>
            </a:r>
            <a:r>
              <a:rPr i="1"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et al. </a:t>
            </a: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(2023)</a:t>
            </a:r>
            <a:endParaRPr sz="1253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30" name="Google Shape;830;p76"/>
          <p:cNvSpPr txBox="1"/>
          <p:nvPr/>
        </p:nvSpPr>
        <p:spPr>
          <a:xfrm>
            <a:off x="442890" y="1665911"/>
            <a:ext cx="2415300" cy="86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14575" lIns="114575" spcFirstLastPara="1" rIns="114575" wrap="square" tIns="114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Sinnema </a:t>
            </a:r>
            <a:r>
              <a:rPr i="1"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et al. </a:t>
            </a: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(2020)</a:t>
            </a:r>
            <a:endParaRPr sz="1253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31" name="Google Shape;831;p76"/>
          <p:cNvSpPr txBox="1"/>
          <p:nvPr/>
        </p:nvSpPr>
        <p:spPr>
          <a:xfrm>
            <a:off x="511115" y="3248236"/>
            <a:ext cx="2415300" cy="86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14575" lIns="114575" spcFirstLastPara="1" rIns="114575" wrap="square" tIns="114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Griffiths </a:t>
            </a:r>
            <a:r>
              <a:rPr i="1"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et al. </a:t>
            </a: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(2023)</a:t>
            </a:r>
            <a:endParaRPr sz="1253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32" name="Google Shape;832;p76"/>
          <p:cNvSpPr txBox="1"/>
          <p:nvPr/>
        </p:nvSpPr>
        <p:spPr>
          <a:xfrm>
            <a:off x="5239415" y="3248236"/>
            <a:ext cx="2415300" cy="86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14575" lIns="114575" spcFirstLastPara="1" rIns="114575" wrap="square" tIns="114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OECD </a:t>
            </a: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(2020)</a:t>
            </a:r>
            <a:endParaRPr sz="1253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833" name="Google Shape;833;p76"/>
          <p:cNvSpPr txBox="1"/>
          <p:nvPr/>
        </p:nvSpPr>
        <p:spPr>
          <a:xfrm>
            <a:off x="2737765" y="4109836"/>
            <a:ext cx="2415300" cy="861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14575" lIns="114575" spcFirstLastPara="1" rIns="114575" wrap="square" tIns="1145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Durden-Myers </a:t>
            </a:r>
            <a:r>
              <a:rPr i="1"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et al. </a:t>
            </a:r>
            <a:r>
              <a:rPr lang="en" sz="1253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(2025)</a:t>
            </a:r>
            <a:endParaRPr sz="1253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69138"/>
        </a:solidFill>
      </p:bgPr>
    </p:bg>
    <p:spTree>
      <p:nvGrpSpPr>
        <p:cNvPr id="837" name="Shape 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" name="Google Shape;838;p77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B45F0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839" name="Google Shape;839;p77"/>
          <p:cNvSpPr/>
          <p:nvPr/>
        </p:nvSpPr>
        <p:spPr>
          <a:xfrm rot="10800000">
            <a:off x="7770600" y="0"/>
            <a:ext cx="1373400" cy="1534200"/>
          </a:xfrm>
          <a:prstGeom prst="rtTriangle">
            <a:avLst/>
          </a:prstGeom>
          <a:solidFill>
            <a:srgbClr val="F1C23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grpSp>
        <p:nvGrpSpPr>
          <p:cNvPr id="840" name="Google Shape;840;p77"/>
          <p:cNvGrpSpPr/>
          <p:nvPr/>
        </p:nvGrpSpPr>
        <p:grpSpPr>
          <a:xfrm>
            <a:off x="107100" y="98146"/>
            <a:ext cx="5957988" cy="919575"/>
            <a:chOff x="1593000" y="2322555"/>
            <a:chExt cx="5957988" cy="919575"/>
          </a:xfrm>
        </p:grpSpPr>
        <p:sp>
          <p:nvSpPr>
            <p:cNvPr id="841" name="Google Shape;841;p77"/>
            <p:cNvSpPr/>
            <p:nvPr/>
          </p:nvSpPr>
          <p:spPr>
            <a:xfrm>
              <a:off x="3728388" y="2322556"/>
              <a:ext cx="3822600" cy="9039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" name="Google Shape;842;p77"/>
            <p:cNvSpPr/>
            <p:nvPr/>
          </p:nvSpPr>
          <p:spPr>
            <a:xfrm flipH="1">
              <a:off x="2283038" y="2322588"/>
              <a:ext cx="1844400" cy="9141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" name="Google Shape;843;p77"/>
            <p:cNvSpPr/>
            <p:nvPr/>
          </p:nvSpPr>
          <p:spPr>
            <a:xfrm rot="-5400000">
              <a:off x="3363475" y="2072768"/>
              <a:ext cx="919575" cy="1419150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" name="Google Shape;844;p77"/>
            <p:cNvSpPr/>
            <p:nvPr/>
          </p:nvSpPr>
          <p:spPr>
            <a:xfrm>
              <a:off x="2342625" y="2534389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Key Definitions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45" name="Google Shape;845;p77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" name="Google Shape;846;p77"/>
            <p:cNvSpPr/>
            <p:nvPr/>
          </p:nvSpPr>
          <p:spPr>
            <a:xfrm>
              <a:off x="1593013" y="2322588"/>
              <a:ext cx="690000" cy="9141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rgbClr val="FFFFFF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02a</a:t>
              </a:r>
              <a:endParaRPr sz="2300">
                <a:solidFill>
                  <a:srgbClr val="FFFFFF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847" name="Google Shape;847;p77"/>
            <p:cNvSpPr/>
            <p:nvPr/>
          </p:nvSpPr>
          <p:spPr>
            <a:xfrm>
              <a:off x="4430512" y="2323763"/>
              <a:ext cx="2928600" cy="914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Four Purposes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Areas of Learning and Experiences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Progression Steps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Statements of what matters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848" name="Google Shape;848;p7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6077" y="1104675"/>
            <a:ext cx="3560425" cy="3481326"/>
          </a:xfrm>
          <a:prstGeom prst="rect">
            <a:avLst/>
          </a:prstGeom>
          <a:noFill/>
          <a:ln>
            <a:noFill/>
          </a:ln>
        </p:spPr>
      </p:pic>
      <p:sp>
        <p:nvSpPr>
          <p:cNvPr id="849" name="Google Shape;849;p77"/>
          <p:cNvSpPr txBox="1"/>
          <p:nvPr/>
        </p:nvSpPr>
        <p:spPr>
          <a:xfrm>
            <a:off x="2410100" y="4672950"/>
            <a:ext cx="1217100" cy="31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Hwb (2022a)</a:t>
            </a:r>
            <a:endParaRPr sz="12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pic>
        <p:nvPicPr>
          <p:cNvPr id="850" name="Google Shape;850;p7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55156" y="1104680"/>
            <a:ext cx="4470724" cy="2337576"/>
          </a:xfrm>
          <a:prstGeom prst="rect">
            <a:avLst/>
          </a:prstGeom>
          <a:noFill/>
          <a:ln>
            <a:noFill/>
          </a:ln>
        </p:spPr>
      </p:pic>
      <p:sp>
        <p:nvSpPr>
          <p:cNvPr id="851" name="Google Shape;851;p77"/>
          <p:cNvSpPr txBox="1"/>
          <p:nvPr/>
        </p:nvSpPr>
        <p:spPr>
          <a:xfrm>
            <a:off x="7308775" y="3524050"/>
            <a:ext cx="1217100" cy="31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Hwb (2022b)</a:t>
            </a:r>
            <a:endParaRPr sz="12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852" name="Google Shape;852;p77"/>
          <p:cNvSpPr txBox="1"/>
          <p:nvPr/>
        </p:nvSpPr>
        <p:spPr>
          <a:xfrm>
            <a:off x="7181450" y="4581600"/>
            <a:ext cx="1811700" cy="49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Derived from Donaldson (2015)</a:t>
            </a:r>
            <a:endParaRPr sz="12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69138"/>
        </a:solidFill>
      </p:bgPr>
    </p:bg>
    <p:spTree>
      <p:nvGrpSpPr>
        <p:cNvPr id="856" name="Shape 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7" name="Google Shape;857;p78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B45F0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858" name="Google Shape;858;p78"/>
          <p:cNvSpPr/>
          <p:nvPr/>
        </p:nvSpPr>
        <p:spPr>
          <a:xfrm rot="10800000">
            <a:off x="7770600" y="0"/>
            <a:ext cx="1373400" cy="1534200"/>
          </a:xfrm>
          <a:prstGeom prst="rtTriangle">
            <a:avLst/>
          </a:prstGeom>
          <a:solidFill>
            <a:srgbClr val="F1C23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grpSp>
        <p:nvGrpSpPr>
          <p:cNvPr id="859" name="Google Shape;859;p78"/>
          <p:cNvGrpSpPr/>
          <p:nvPr/>
        </p:nvGrpSpPr>
        <p:grpSpPr>
          <a:xfrm>
            <a:off x="271188" y="223486"/>
            <a:ext cx="5957975" cy="643500"/>
            <a:chOff x="1593000" y="2322568"/>
            <a:chExt cx="5957975" cy="643500"/>
          </a:xfrm>
        </p:grpSpPr>
        <p:sp>
          <p:nvSpPr>
            <p:cNvPr id="860" name="Google Shape;860;p78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" name="Google Shape;861;p78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" name="Google Shape;862;p78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" name="Google Shape;863;p78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Background and Rationale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64" name="Google Shape;864;p78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" name="Google Shape;865;p78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dk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02b</a:t>
              </a:r>
              <a:endParaRPr sz="2600">
                <a:solidFill>
                  <a:schemeClr val="dk1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866" name="Google Shape;866;p78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Successful Futures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Long term reform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Comparisons to global curricula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867" name="Google Shape;867;p78"/>
          <p:cNvSpPr txBox="1"/>
          <p:nvPr/>
        </p:nvSpPr>
        <p:spPr>
          <a:xfrm>
            <a:off x="114300" y="1124400"/>
            <a:ext cx="8915400" cy="10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Due to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perceived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weaknesses in the previous curriculum, a review was conducted to address them (Donaldson, 2015). 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Sinnema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al.,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(2020) compares the CfW to curricula in Australia, British Columbia, New Zealand and Scotland with a larger focus on teacher autonomy and skills over knowledge.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69138"/>
        </a:solidFill>
      </p:bgPr>
    </p:bg>
    <p:spTree>
      <p:nvGrpSpPr>
        <p:cNvPr id="87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p79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B45F0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873" name="Google Shape;873;p79"/>
          <p:cNvSpPr/>
          <p:nvPr/>
        </p:nvSpPr>
        <p:spPr>
          <a:xfrm rot="10800000">
            <a:off x="7770600" y="0"/>
            <a:ext cx="1373400" cy="1534200"/>
          </a:xfrm>
          <a:prstGeom prst="rtTriangle">
            <a:avLst/>
          </a:prstGeom>
          <a:solidFill>
            <a:srgbClr val="F1C23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grpSp>
        <p:nvGrpSpPr>
          <p:cNvPr id="874" name="Google Shape;874;p79"/>
          <p:cNvGrpSpPr/>
          <p:nvPr/>
        </p:nvGrpSpPr>
        <p:grpSpPr>
          <a:xfrm>
            <a:off x="271188" y="223486"/>
            <a:ext cx="5957975" cy="643500"/>
            <a:chOff x="1593000" y="2322568"/>
            <a:chExt cx="5957975" cy="643500"/>
          </a:xfrm>
        </p:grpSpPr>
        <p:sp>
          <p:nvSpPr>
            <p:cNvPr id="875" name="Google Shape;875;p79"/>
            <p:cNvSpPr/>
            <p:nvPr/>
          </p:nvSpPr>
          <p:spPr>
            <a:xfrm>
              <a:off x="3728375" y="2322568"/>
              <a:ext cx="3822600" cy="6435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" name="Google Shape;876;p79"/>
            <p:cNvSpPr/>
            <p:nvPr/>
          </p:nvSpPr>
          <p:spPr>
            <a:xfrm flipH="1">
              <a:off x="2283025" y="2322575"/>
              <a:ext cx="1844400" cy="6426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" name="Google Shape;877;p79"/>
            <p:cNvSpPr/>
            <p:nvPr/>
          </p:nvSpPr>
          <p:spPr>
            <a:xfrm rot="-5400000">
              <a:off x="3501574" y="1934671"/>
              <a:ext cx="643356" cy="1419149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" name="Google Shape;878;p79"/>
            <p:cNvSpPr/>
            <p:nvPr/>
          </p:nvSpPr>
          <p:spPr>
            <a:xfrm>
              <a:off x="2342625" y="2399951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Background and Rationale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79" name="Google Shape;879;p79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" name="Google Shape;880;p79"/>
            <p:cNvSpPr/>
            <p:nvPr/>
          </p:nvSpPr>
          <p:spPr>
            <a:xfrm>
              <a:off x="1593000" y="2322575"/>
              <a:ext cx="690000" cy="6426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dk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02b</a:t>
              </a:r>
              <a:endParaRPr sz="2600">
                <a:solidFill>
                  <a:schemeClr val="dk1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881" name="Google Shape;881;p79"/>
            <p:cNvSpPr/>
            <p:nvPr/>
          </p:nvSpPr>
          <p:spPr>
            <a:xfrm>
              <a:off x="4387850" y="2323750"/>
              <a:ext cx="2971200" cy="64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Successful Futures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Long term reform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882" name="Google Shape;882;p79"/>
          <p:cNvSpPr txBox="1"/>
          <p:nvPr/>
        </p:nvSpPr>
        <p:spPr>
          <a:xfrm>
            <a:off x="114300" y="1124400"/>
            <a:ext cx="8915400" cy="10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This curricular model relates to Stenhouse’s (1975) theory of curriculum as a process, with teachers placed in the role of curriculum designers. 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Biesta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al.,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(2015) highlight in the similar Curriculum for Excellence in Scotland that there are strengths and drawbacks to this model. 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69138"/>
        </a:solidFill>
      </p:bgPr>
    </p:bg>
    <p:spTree>
      <p:nvGrpSpPr>
        <p:cNvPr id="886" name="Shape 8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7" name="Google Shape;887;p80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B45F0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888" name="Google Shape;888;p80"/>
          <p:cNvSpPr/>
          <p:nvPr/>
        </p:nvSpPr>
        <p:spPr>
          <a:xfrm rot="10800000">
            <a:off x="7770600" y="0"/>
            <a:ext cx="1373400" cy="1534200"/>
          </a:xfrm>
          <a:prstGeom prst="rtTriangle">
            <a:avLst/>
          </a:prstGeom>
          <a:solidFill>
            <a:srgbClr val="F1C23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grpSp>
        <p:nvGrpSpPr>
          <p:cNvPr id="889" name="Google Shape;889;p80"/>
          <p:cNvGrpSpPr/>
          <p:nvPr/>
        </p:nvGrpSpPr>
        <p:grpSpPr>
          <a:xfrm>
            <a:off x="271188" y="166670"/>
            <a:ext cx="5957988" cy="925500"/>
            <a:chOff x="1593000" y="2322558"/>
            <a:chExt cx="5957988" cy="925500"/>
          </a:xfrm>
        </p:grpSpPr>
        <p:sp>
          <p:nvSpPr>
            <p:cNvPr id="890" name="Google Shape;890;p80"/>
            <p:cNvSpPr/>
            <p:nvPr/>
          </p:nvSpPr>
          <p:spPr>
            <a:xfrm>
              <a:off x="3728388" y="2322562"/>
              <a:ext cx="3822600" cy="9243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" name="Google Shape;891;p80"/>
            <p:cNvSpPr/>
            <p:nvPr/>
          </p:nvSpPr>
          <p:spPr>
            <a:xfrm flipH="1">
              <a:off x="2283038" y="2322559"/>
              <a:ext cx="1844400" cy="9195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" name="Google Shape;892;p80"/>
            <p:cNvSpPr/>
            <p:nvPr/>
          </p:nvSpPr>
          <p:spPr>
            <a:xfrm rot="-5400000">
              <a:off x="3361113" y="2075137"/>
              <a:ext cx="924300" cy="1419150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" name="Google Shape;893;p80"/>
            <p:cNvSpPr/>
            <p:nvPr/>
          </p:nvSpPr>
          <p:spPr>
            <a:xfrm>
              <a:off x="2328925" y="2534376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Key Debates and Issues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94" name="Google Shape;894;p80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" name="Google Shape;895;p80"/>
            <p:cNvSpPr/>
            <p:nvPr/>
          </p:nvSpPr>
          <p:spPr>
            <a:xfrm>
              <a:off x="1593013" y="2322558"/>
              <a:ext cx="690000" cy="9255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dk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02c</a:t>
              </a:r>
              <a:endParaRPr sz="2600">
                <a:solidFill>
                  <a:schemeClr val="dk1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896" name="Google Shape;896;p80"/>
            <p:cNvSpPr/>
            <p:nvPr/>
          </p:nvSpPr>
          <p:spPr>
            <a:xfrm>
              <a:off x="4387863" y="2323733"/>
              <a:ext cx="2971200" cy="924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Implementation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Ambiguity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Autonomy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897" name="Google Shape;897;p80"/>
          <p:cNvSpPr txBox="1"/>
          <p:nvPr/>
        </p:nvSpPr>
        <p:spPr>
          <a:xfrm>
            <a:off x="114300" y="1216975"/>
            <a:ext cx="8915400" cy="10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u="sng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Implementation</a:t>
            </a:r>
            <a:endParaRPr sz="2800" u="sng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Inconsistencies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in implementation across settings (Estyn, 2025).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Teachers want to implement the CfW but need support, training and time (Evans, 2023; Aldous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al.,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2022)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69138"/>
        </a:solidFill>
      </p:bgPr>
    </p:bg>
    <p:spTree>
      <p:nvGrpSpPr>
        <p:cNvPr id="901" name="Shape 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2" name="Google Shape;902;p81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B45F0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903" name="Google Shape;903;p81"/>
          <p:cNvSpPr/>
          <p:nvPr/>
        </p:nvSpPr>
        <p:spPr>
          <a:xfrm rot="10800000">
            <a:off x="7770600" y="0"/>
            <a:ext cx="1373400" cy="1534200"/>
          </a:xfrm>
          <a:prstGeom prst="rtTriangle">
            <a:avLst/>
          </a:prstGeom>
          <a:solidFill>
            <a:srgbClr val="F1C23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904" name="Google Shape;904;p81"/>
          <p:cNvSpPr txBox="1"/>
          <p:nvPr/>
        </p:nvSpPr>
        <p:spPr>
          <a:xfrm>
            <a:off x="114300" y="1216975"/>
            <a:ext cx="8915400" cy="10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u="sng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Ambiguity</a:t>
            </a:r>
            <a:endParaRPr sz="2800" u="sng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Moving away from a prescriptive model allows for more flexibility, creativity and teacher agency (Biesta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al.,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2015). 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This can lead to inconsistency in delivery and quality of teaching, especially when teachers do not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receive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training (Evans, 2023; Estyn, 2025). 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grpSp>
        <p:nvGrpSpPr>
          <p:cNvPr id="905" name="Google Shape;905;p81"/>
          <p:cNvGrpSpPr/>
          <p:nvPr/>
        </p:nvGrpSpPr>
        <p:grpSpPr>
          <a:xfrm>
            <a:off x="271188" y="166670"/>
            <a:ext cx="5957988" cy="925500"/>
            <a:chOff x="1593000" y="2322558"/>
            <a:chExt cx="5957988" cy="925500"/>
          </a:xfrm>
        </p:grpSpPr>
        <p:sp>
          <p:nvSpPr>
            <p:cNvPr id="906" name="Google Shape;906;p81"/>
            <p:cNvSpPr/>
            <p:nvPr/>
          </p:nvSpPr>
          <p:spPr>
            <a:xfrm>
              <a:off x="3728388" y="2322562"/>
              <a:ext cx="3822600" cy="9243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" name="Google Shape;907;p81"/>
            <p:cNvSpPr/>
            <p:nvPr/>
          </p:nvSpPr>
          <p:spPr>
            <a:xfrm flipH="1">
              <a:off x="2283038" y="2322559"/>
              <a:ext cx="1844400" cy="9195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" name="Google Shape;908;p81"/>
            <p:cNvSpPr/>
            <p:nvPr/>
          </p:nvSpPr>
          <p:spPr>
            <a:xfrm rot="-5400000">
              <a:off x="3361113" y="2075137"/>
              <a:ext cx="924300" cy="1419150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" name="Google Shape;909;p81"/>
            <p:cNvSpPr/>
            <p:nvPr/>
          </p:nvSpPr>
          <p:spPr>
            <a:xfrm>
              <a:off x="2328925" y="2534376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Key Debates and Issues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910" name="Google Shape;910;p81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" name="Google Shape;911;p81"/>
            <p:cNvSpPr/>
            <p:nvPr/>
          </p:nvSpPr>
          <p:spPr>
            <a:xfrm>
              <a:off x="1593013" y="2322558"/>
              <a:ext cx="690000" cy="9255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dk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02c</a:t>
              </a:r>
              <a:endParaRPr sz="2600">
                <a:solidFill>
                  <a:schemeClr val="dk1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912" name="Google Shape;912;p81"/>
            <p:cNvSpPr/>
            <p:nvPr/>
          </p:nvSpPr>
          <p:spPr>
            <a:xfrm>
              <a:off x="4387863" y="2323733"/>
              <a:ext cx="2971200" cy="924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Implementation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Ambiguity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Autonomy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69138"/>
        </a:solidFill>
      </p:bgPr>
    </p:bg>
    <p:spTree>
      <p:nvGrpSpPr>
        <p:cNvPr id="916" name="Shape 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7" name="Google Shape;917;p82"/>
          <p:cNvSpPr/>
          <p:nvPr/>
        </p:nvSpPr>
        <p:spPr>
          <a:xfrm rot="10800000">
            <a:off x="6557700" y="0"/>
            <a:ext cx="2586300" cy="1534200"/>
          </a:xfrm>
          <a:prstGeom prst="rtTriangle">
            <a:avLst/>
          </a:prstGeom>
          <a:solidFill>
            <a:srgbClr val="B45F0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918" name="Google Shape;918;p82"/>
          <p:cNvSpPr/>
          <p:nvPr/>
        </p:nvSpPr>
        <p:spPr>
          <a:xfrm rot="10800000">
            <a:off x="7770600" y="0"/>
            <a:ext cx="1373400" cy="1534200"/>
          </a:xfrm>
          <a:prstGeom prst="rtTriangle">
            <a:avLst/>
          </a:prstGeom>
          <a:solidFill>
            <a:srgbClr val="F1C23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sp>
        <p:nvSpPr>
          <p:cNvPr id="919" name="Google Shape;919;p82"/>
          <p:cNvSpPr txBox="1"/>
          <p:nvPr/>
        </p:nvSpPr>
        <p:spPr>
          <a:xfrm>
            <a:off x="114300" y="1216975"/>
            <a:ext cx="8915400" cy="10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u="sng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Autonomy</a:t>
            </a:r>
            <a:endParaRPr sz="2800" u="sng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Balance between empowering and overwhelming teachers (Evans, 2023).</a:t>
            </a:r>
            <a:b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</a:b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pace Grotesk"/>
              <a:buChar char="-"/>
            </a:pP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Workload, accountability and 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capacity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 are concerns when increasing autonomy (Durden-Myers </a:t>
            </a:r>
            <a:r>
              <a:rPr i="1"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et al</a:t>
            </a:r>
            <a:r>
              <a:rPr lang="en" sz="2800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rPr>
              <a:t>., 2025). </a:t>
            </a:r>
            <a:endParaRPr sz="2800">
              <a:solidFill>
                <a:schemeClr val="dk1"/>
              </a:solidFill>
              <a:latin typeface="Space Grotesk"/>
              <a:ea typeface="Space Grotesk"/>
              <a:cs typeface="Space Grotesk"/>
              <a:sym typeface="Space Grotesk"/>
            </a:endParaRPr>
          </a:p>
        </p:txBody>
      </p:sp>
      <p:grpSp>
        <p:nvGrpSpPr>
          <p:cNvPr id="920" name="Google Shape;920;p82"/>
          <p:cNvGrpSpPr/>
          <p:nvPr/>
        </p:nvGrpSpPr>
        <p:grpSpPr>
          <a:xfrm>
            <a:off x="271188" y="166670"/>
            <a:ext cx="5957988" cy="925500"/>
            <a:chOff x="1593000" y="2322558"/>
            <a:chExt cx="5957988" cy="925500"/>
          </a:xfrm>
        </p:grpSpPr>
        <p:sp>
          <p:nvSpPr>
            <p:cNvPr id="921" name="Google Shape;921;p82"/>
            <p:cNvSpPr/>
            <p:nvPr/>
          </p:nvSpPr>
          <p:spPr>
            <a:xfrm>
              <a:off x="3728388" y="2322562"/>
              <a:ext cx="3822600" cy="924300"/>
            </a:xfrm>
            <a:prstGeom prst="rect">
              <a:avLst/>
            </a:prstGeom>
            <a:solidFill>
              <a:srgbClr val="EEEEE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" name="Google Shape;922;p82"/>
            <p:cNvSpPr/>
            <p:nvPr/>
          </p:nvSpPr>
          <p:spPr>
            <a:xfrm flipH="1">
              <a:off x="2283038" y="2322559"/>
              <a:ext cx="1844400" cy="919500"/>
            </a:xfrm>
            <a:prstGeom prst="rect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3" name="Google Shape;923;p82"/>
            <p:cNvSpPr/>
            <p:nvPr/>
          </p:nvSpPr>
          <p:spPr>
            <a:xfrm rot="-5400000">
              <a:off x="3361113" y="2075137"/>
              <a:ext cx="924300" cy="1419150"/>
            </a:xfrm>
            <a:prstGeom prst="flowChartOffpageConnector">
              <a:avLst/>
            </a:prstGeom>
            <a:solidFill>
              <a:srgbClr val="A729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4" name="Google Shape;924;p82"/>
            <p:cNvSpPr/>
            <p:nvPr/>
          </p:nvSpPr>
          <p:spPr>
            <a:xfrm>
              <a:off x="2328925" y="2534376"/>
              <a:ext cx="1940700" cy="49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000">
                  <a:solidFill>
                    <a:srgbClr val="FFFFFF"/>
                  </a:solidFill>
                  <a:latin typeface="Roboto Medium"/>
                  <a:ea typeface="Roboto Medium"/>
                  <a:cs typeface="Roboto Medium"/>
                  <a:sym typeface="Roboto Medium"/>
                </a:rPr>
                <a:t>Key Debates and Issues</a:t>
              </a:r>
              <a:endPara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925" name="Google Shape;925;p82"/>
            <p:cNvSpPr/>
            <p:nvPr/>
          </p:nvSpPr>
          <p:spPr>
            <a:xfrm>
              <a:off x="1593000" y="2322568"/>
              <a:ext cx="690000" cy="642300"/>
            </a:xfrm>
            <a:prstGeom prst="rect">
              <a:avLst/>
            </a:prstGeom>
            <a:solidFill>
              <a:srgbClr val="B02B20"/>
            </a:solidFill>
            <a:ln>
              <a:noFill/>
            </a:ln>
            <a:effectLst>
              <a:outerShdw blurRad="71438" rotWithShape="0" algn="bl" dir="2700000" dist="28575">
                <a:srgbClr val="000000">
                  <a:alpha val="17000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" name="Google Shape;926;p82"/>
            <p:cNvSpPr/>
            <p:nvPr/>
          </p:nvSpPr>
          <p:spPr>
            <a:xfrm>
              <a:off x="1593013" y="2322558"/>
              <a:ext cx="690000" cy="925500"/>
            </a:xfrm>
            <a:prstGeom prst="rect">
              <a:avLst/>
            </a:prstGeom>
            <a:solidFill>
              <a:srgbClr val="BE2F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300">
                  <a:solidFill>
                    <a:schemeClr val="dk1"/>
                  </a:solidFill>
                  <a:latin typeface="Roboto Thin"/>
                  <a:ea typeface="Roboto Thin"/>
                  <a:cs typeface="Roboto Thin"/>
                  <a:sym typeface="Roboto Thin"/>
                </a:rPr>
                <a:t>02c</a:t>
              </a:r>
              <a:endParaRPr sz="2600">
                <a:solidFill>
                  <a:schemeClr val="dk1"/>
                </a:solidFill>
                <a:latin typeface="Roboto Thin"/>
                <a:ea typeface="Roboto Thin"/>
                <a:cs typeface="Roboto Thin"/>
                <a:sym typeface="Roboto Thin"/>
              </a:endParaRPr>
            </a:p>
          </p:txBody>
        </p:sp>
        <p:sp>
          <p:nvSpPr>
            <p:cNvPr id="927" name="Google Shape;927;p82"/>
            <p:cNvSpPr/>
            <p:nvPr/>
          </p:nvSpPr>
          <p:spPr>
            <a:xfrm>
              <a:off x="4387863" y="2323733"/>
              <a:ext cx="2971200" cy="924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Implementation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Ambiguity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-2794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A7291E"/>
                </a:buClr>
                <a:buSzPts val="800"/>
                <a:buFont typeface="Roboto"/>
                <a:buChar char="●"/>
              </a:pPr>
              <a:r>
                <a:rPr lang="en" sz="800">
                  <a:solidFill>
                    <a:srgbClr val="A7291E"/>
                  </a:solidFill>
                  <a:latin typeface="Roboto"/>
                  <a:ea typeface="Roboto"/>
                  <a:cs typeface="Roboto"/>
                  <a:sym typeface="Roboto"/>
                </a:rPr>
                <a:t>Autonomy</a:t>
              </a:r>
              <a:endParaRPr sz="800">
                <a:solidFill>
                  <a:srgbClr val="A7291E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" name="Google Shape;932;p83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933" name="Google Shape;933;p83"/>
          <p:cNvSpPr txBox="1"/>
          <p:nvPr>
            <p:ph idx="1" type="body"/>
          </p:nvPr>
        </p:nvSpPr>
        <p:spPr>
          <a:xfrm>
            <a:off x="311700" y="11254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Aldous, D., Evans, V., Lloyd, R., Heath-Diffey, F. and Chambers, F. (2022) ‘Realising curriculum possibilities in Wales: teachers' initial experiences of re-imagining secondary physical education’,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Curriculum studies in health and physical education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13(3), pp. 253–269.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https://www.tandfonline.com/doi/full/10.1080/25742981.2022.2125816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Biesta, G., Priestley, M., &amp; Robinson, S. (2015). The role of beliefs in teacher agency.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Teachers and Teaching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21(6), 624–640.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https://doi.org/10.1080/13540602.2015.1044325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Donaldson, G. (2015)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Successful futures: Independent review of curriculum and assessment arrangements in Wales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. Available at: https://gov.wales/successful-futures-review-curriculumandassessment-arrangements (Accessed: 9 November 2025)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Durden-Myers, E.J., Evans, E., Davies, M., Campbell, J. and Swaithes, W. (2025) ‘Evaluating the implementation of curriculum reform: the perspectives of Welsh teachers navigating the new health and wellbeing area of learning experience’,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Journal of Education for Teaching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51(1), pp. 6–27. Available at: https://www.tandfonline.com/doi/full/10.1080/02607476.2024.2371308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Estyn (2025)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Secondary sector report 2023-2024.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Available at: https://annual-report.estyn.gov.wales/2024-2/secondary/ (Accessed: 4 December 2025). </a:t>
            </a: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7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84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939" name="Google Shape;939;p84"/>
          <p:cNvSpPr txBox="1"/>
          <p:nvPr>
            <p:ph idx="1" type="body"/>
          </p:nvPr>
        </p:nvSpPr>
        <p:spPr>
          <a:xfrm>
            <a:off x="311700" y="11254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770"/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Evans, G. (2023) ‘A new dawn or false hope? Exploring the early implementation of Curriculum for Wales’,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Education Inquiry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pp. 1–15.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https://doi.org/10.1080/20004508.2023.2297506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770"/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Griffiths, M., Oliver, E., Hewage, C., North, K. &amp; Pigott, J., (2025) “Where is the ‘New’? Teachers’ perceptions of the opportunities and challenges for the Expressive Arts AoLE in the Curriculum for Wales (2022)”,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Wales Journal of Education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27(1), 50–78. doi: https://doi.org/10.16922/wje.27.1.3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770"/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Hwb (2022a)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Curriculum for Wales and the development of a curriculum for funded non-maintained nursery settings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. Available at: https://hwb.gov.wales/playlists/view/b45f4305-945e-40cd-b2fe-0c467346109f/en/26 (Accessed: 4 December 2025).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770"/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Hwb (2022b)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Curriculum for Wales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. Available at: https://hwb.gov.wales/curriculum-for-wales (Accessed: 4 December 2025).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770"/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OECD. (2020)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Achieving the New Curriculum for Wales. Implementing Education Policies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OECD Publishing, Paris, Available at: https://doi.org/10.1787/4b483953-en.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770"/>
              <a:buNone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Robinson, S. (2022) ‘Curriculum for Wales – where are we now?’, </a:t>
            </a:r>
            <a:r>
              <a:rPr i="1" lang="en" sz="1100">
                <a:latin typeface="Arial"/>
                <a:ea typeface="Arial"/>
                <a:cs typeface="Arial"/>
                <a:sym typeface="Arial"/>
              </a:rPr>
              <a:t>Teaching Geography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47(2), pp. 61–63. Available at: https://portal.geography.org.uk/downloads/journals/TG_SUM_2022_ROBINSON.pdf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770"/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SzPts val="770"/>
              <a:buNone/>
            </a:pPr>
            <a:r>
              <a:t/>
            </a:r>
            <a:endParaRPr sz="77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3" name="Shape 9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4" name="Google Shape;944;p85"/>
          <p:cNvSpPr txBox="1"/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945" name="Google Shape;945;p85"/>
          <p:cNvSpPr txBox="1"/>
          <p:nvPr>
            <p:ph idx="1" type="body"/>
          </p:nvPr>
        </p:nvSpPr>
        <p:spPr>
          <a:xfrm>
            <a:off x="311700" y="1125475"/>
            <a:ext cx="8520600" cy="333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8">
                <a:latin typeface="Arial"/>
                <a:ea typeface="Arial"/>
                <a:cs typeface="Arial"/>
                <a:sym typeface="Arial"/>
              </a:rPr>
              <a:t>Sinnema, C., Nieveen, N. and Priestley, M. (2020) ‘Successful futures, successful curriculum: What can Wales learn from international curriculum reforms?’, </a:t>
            </a:r>
            <a:r>
              <a:rPr i="1" lang="en" sz="1208">
                <a:latin typeface="Arial"/>
                <a:ea typeface="Arial"/>
                <a:cs typeface="Arial"/>
                <a:sym typeface="Arial"/>
              </a:rPr>
              <a:t>Curriculum Journal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, 31(2), pp. 181–201. Available at: </a:t>
            </a:r>
            <a:r>
              <a:rPr lang="en" sz="1208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https://doi.org/10.1002/curj.17</a:t>
            </a:r>
            <a:endParaRPr sz="1208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8">
                <a:latin typeface="Arial"/>
                <a:ea typeface="Arial"/>
                <a:cs typeface="Arial"/>
                <a:sym typeface="Arial"/>
              </a:rPr>
              <a:t>Stenhouse, L. (1975). </a:t>
            </a:r>
            <a:r>
              <a:rPr i="1" lang="en" sz="1208">
                <a:latin typeface="Arial"/>
                <a:ea typeface="Arial"/>
                <a:cs typeface="Arial"/>
                <a:sym typeface="Arial"/>
              </a:rPr>
              <a:t>An introduction to curriculum research and development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. London: Heinemann.</a:t>
            </a:r>
            <a:endParaRPr sz="1208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8">
                <a:latin typeface="Arial"/>
                <a:ea typeface="Arial"/>
                <a:cs typeface="Arial"/>
                <a:sym typeface="Arial"/>
              </a:rPr>
              <a:t>Thomas, H., Duggan, B., McAlister-Wilson, S., Roberts, L., Sinnema, C., Cole Jones, N. and Glover, A. (2023). </a:t>
            </a:r>
            <a:r>
              <a:rPr i="1" lang="en" sz="1208">
                <a:latin typeface="Arial"/>
                <a:ea typeface="Arial"/>
                <a:cs typeface="Arial"/>
                <a:sym typeface="Arial"/>
              </a:rPr>
              <a:t>Research with schools on the early implementation of Curriculum for Wales: Wave 2 report. GSR report number 88/2023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. Available at: https://www.gov.wales/research-schools-and-learners-early-implementation-curriculum-wales-wave-2 (Accessed: 25 October 2025).</a:t>
            </a:r>
            <a:endParaRPr sz="1208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8">
                <a:latin typeface="Arial"/>
                <a:ea typeface="Arial"/>
                <a:cs typeface="Arial"/>
                <a:sym typeface="Arial"/>
              </a:rPr>
              <a:t>Welsh Government. (2023). </a:t>
            </a:r>
            <a:r>
              <a:rPr i="1" lang="en" sz="1208">
                <a:latin typeface="Arial"/>
                <a:ea typeface="Arial"/>
                <a:cs typeface="Arial"/>
                <a:sym typeface="Arial"/>
              </a:rPr>
              <a:t>Mathematics and numeracy plan 2023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" sz="1208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https://www.gov.wales/mathematics-and-numeracy-plan-2023-html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 (Accessed: 29 November 2025).</a:t>
            </a:r>
            <a:endParaRPr sz="1208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8">
                <a:latin typeface="Arial"/>
                <a:ea typeface="Arial"/>
                <a:cs typeface="Arial"/>
                <a:sym typeface="Arial"/>
              </a:rPr>
              <a:t>Welsh Government. (2020). </a:t>
            </a:r>
            <a:r>
              <a:rPr i="1" lang="en" sz="1208">
                <a:latin typeface="Arial"/>
                <a:ea typeface="Arial"/>
                <a:cs typeface="Arial"/>
                <a:sym typeface="Arial"/>
              </a:rPr>
              <a:t>Introduction to curriculum for Wales guidance. Welsh Government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. Available at: https://hwb.gov.wales/curriculum-for-wales/introduction </a:t>
            </a:r>
            <a:r>
              <a:rPr lang="en" sz="1208">
                <a:latin typeface="Arial"/>
                <a:ea typeface="Arial"/>
                <a:cs typeface="Arial"/>
                <a:sym typeface="Arial"/>
              </a:rPr>
              <a:t>(Accessed: 29 November 2025).</a:t>
            </a:r>
            <a:endParaRPr sz="1208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8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Board Meeting Presentation">
  <a:themeElements>
    <a:clrScheme name="Simple Light">
      <a:dk1>
        <a:srgbClr val="FFFCE9"/>
      </a:dk1>
      <a:lt1>
        <a:srgbClr val="093607"/>
      </a:lt1>
      <a:dk2>
        <a:srgbClr val="0B213F"/>
      </a:dk2>
      <a:lt2>
        <a:srgbClr val="D6D5CD"/>
      </a:lt2>
      <a:accent1>
        <a:srgbClr val="00000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FFFCE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Geometric">
  <a:themeElements>
    <a:clrScheme name="Geometric">
      <a:dk1>
        <a:srgbClr val="2A3990"/>
      </a:dk1>
      <a:lt1>
        <a:srgbClr val="FFFFFF"/>
      </a:lt1>
      <a:dk2>
        <a:srgbClr val="434343"/>
      </a:dk2>
      <a:lt2>
        <a:srgbClr val="999999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F06292"/>
      </a:hlink>
      <a:folHlink>
        <a:srgbClr val="F0629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