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ms-office.drawingml.diagramDrawing+xml" PartName="/ppt/diagrams/drawing1.xml"/>
  <Override ContentType="application/vnd.ms-office.drawingml.diagramDrawing+xml" PartName="/ppt/diagrams/drawing10.xml"/>
  <Override ContentType="application/vnd.ms-office.drawingml.diagramDrawing+xml" PartName="/ppt/diagrams/drawing11.xml"/>
  <Override ContentType="application/vnd.ms-office.drawingml.diagramDrawing+xml" PartName="/ppt/diagrams/drawing12.xml"/>
  <Override ContentType="application/vnd.ms-office.drawingml.diagramDrawing+xml" PartName="/ppt/diagrams/drawing2.xml"/>
  <Override ContentType="application/vnd.ms-office.drawingml.diagramDrawing+xml" PartName="/ppt/diagrams/drawing3.xml"/>
  <Override ContentType="application/vnd.ms-office.drawingml.diagramDrawing+xml" PartName="/ppt/diagrams/drawing4.xml"/>
  <Override ContentType="application/vnd.ms-office.drawingml.diagramDrawing+xml" PartName="/ppt/diagrams/drawing5.xml"/>
  <Override ContentType="application/vnd.ms-office.drawingml.diagramDrawing+xml" PartName="/ppt/diagrams/drawing6.xml"/>
  <Override ContentType="application/vnd.ms-office.drawingml.diagramDrawing+xml" PartName="/ppt/diagrams/drawing7.xml"/>
  <Override ContentType="application/vnd.ms-office.drawingml.diagramDrawing+xml" PartName="/ppt/diagrams/drawing8.xml"/>
  <Override ContentType="application/vnd.ms-office.drawingml.diagramDrawing+xml" PartName="/ppt/diagrams/drawing9.xml"/>
  <Override ContentType="application/vnd.openxmlformats-officedocument.drawingml.diagramColors+xml" PartName="/ppt/diagrams/colors1.xml"/>
  <Override ContentType="application/vnd.openxmlformats-officedocument.drawingml.diagramColors+xml" PartName="/ppt/diagrams/colors10.xml"/>
  <Override ContentType="application/vnd.openxmlformats-officedocument.drawingml.diagramColors+xml" PartName="/ppt/diagrams/colors11.xml"/>
  <Override ContentType="application/vnd.openxmlformats-officedocument.drawingml.diagramColors+xml" PartName="/ppt/diagrams/colors12.xml"/>
  <Override ContentType="application/vnd.openxmlformats-officedocument.drawingml.diagramColors+xml" PartName="/ppt/diagrams/colors2.xml"/>
  <Override ContentType="application/vnd.openxmlformats-officedocument.drawingml.diagramColors+xml" PartName="/ppt/diagrams/colors3.xml"/>
  <Override ContentType="application/vnd.openxmlformats-officedocument.drawingml.diagramColors+xml" PartName="/ppt/diagrams/colors4.xml"/>
  <Override ContentType="application/vnd.openxmlformats-officedocument.drawingml.diagramColors+xml" PartName="/ppt/diagrams/colors5.xml"/>
  <Override ContentType="application/vnd.openxmlformats-officedocument.drawingml.diagramColors+xml" PartName="/ppt/diagrams/colors6.xml"/>
  <Override ContentType="application/vnd.openxmlformats-officedocument.drawingml.diagramColors+xml" PartName="/ppt/diagrams/colors7.xml"/>
  <Override ContentType="application/vnd.openxmlformats-officedocument.drawingml.diagramColors+xml" PartName="/ppt/diagrams/colors8.xml"/>
  <Override ContentType="application/vnd.openxmlformats-officedocument.drawingml.diagramColors+xml" PartName="/ppt/diagrams/colors9.xml"/>
  <Override ContentType="application/vnd.openxmlformats-officedocument.drawingml.diagramData+xml" PartName="/ppt/diagrams/data1.xml"/>
  <Override ContentType="application/vnd.openxmlformats-officedocument.drawingml.diagramData+xml" PartName="/ppt/diagrams/data10.xml"/>
  <Override ContentType="application/vnd.openxmlformats-officedocument.drawingml.diagramData+xml" PartName="/ppt/diagrams/data11.xml"/>
  <Override ContentType="application/vnd.openxmlformats-officedocument.drawingml.diagramData+xml" PartName="/ppt/diagrams/data12.xml"/>
  <Override ContentType="application/vnd.openxmlformats-officedocument.drawingml.diagramData+xml" PartName="/ppt/diagrams/data2.xml"/>
  <Override ContentType="application/vnd.openxmlformats-officedocument.drawingml.diagramData+xml" PartName="/ppt/diagrams/data3.xml"/>
  <Override ContentType="application/vnd.openxmlformats-officedocument.drawingml.diagramData+xml" PartName="/ppt/diagrams/data4.xml"/>
  <Override ContentType="application/vnd.openxmlformats-officedocument.drawingml.diagramData+xml" PartName="/ppt/diagrams/data5.xml"/>
  <Override ContentType="application/vnd.openxmlformats-officedocument.drawingml.diagramData+xml" PartName="/ppt/diagrams/data6.xml"/>
  <Override ContentType="application/vnd.openxmlformats-officedocument.drawingml.diagramData+xml" PartName="/ppt/diagrams/data7.xml"/>
  <Override ContentType="application/vnd.openxmlformats-officedocument.drawingml.diagramData+xml" PartName="/ppt/diagrams/data8.xml"/>
  <Override ContentType="application/vnd.openxmlformats-officedocument.drawingml.diagramData+xml" PartName="/ppt/diagrams/data9.xml"/>
  <Override ContentType="application/vnd.openxmlformats-officedocument.drawingml.diagramLayout+xml" PartName="/ppt/diagrams/layout1.xml"/>
  <Override ContentType="application/vnd.openxmlformats-officedocument.drawingml.diagramLayout+xml" PartName="/ppt/diagrams/layout10.xml"/>
  <Override ContentType="application/vnd.openxmlformats-officedocument.drawingml.diagramLayout+xml" PartName="/ppt/diagrams/layout11.xml"/>
  <Override ContentType="application/vnd.openxmlformats-officedocument.drawingml.diagramLayout+xml" PartName="/ppt/diagrams/layout12.xml"/>
  <Override ContentType="application/vnd.openxmlformats-officedocument.drawingml.diagramLayout+xml" PartName="/ppt/diagrams/layout2.xml"/>
  <Override ContentType="application/vnd.openxmlformats-officedocument.drawingml.diagramLayout+xml" PartName="/ppt/diagrams/layout3.xml"/>
  <Override ContentType="application/vnd.openxmlformats-officedocument.drawingml.diagramLayout+xml" PartName="/ppt/diagrams/layout4.xml"/>
  <Override ContentType="application/vnd.openxmlformats-officedocument.drawingml.diagramLayout+xml" PartName="/ppt/diagrams/layout5.xml"/>
  <Override ContentType="application/vnd.openxmlformats-officedocument.drawingml.diagramLayout+xml" PartName="/ppt/diagrams/layout6.xml"/>
  <Override ContentType="application/vnd.openxmlformats-officedocument.drawingml.diagramLayout+xml" PartName="/ppt/diagrams/layout7.xml"/>
  <Override ContentType="application/vnd.openxmlformats-officedocument.drawingml.diagramLayout+xml" PartName="/ppt/diagrams/layout8.xml"/>
  <Override ContentType="application/vnd.openxmlformats-officedocument.drawingml.diagramLayout+xml" PartName="/ppt/diagrams/layout9.xml"/>
  <Override ContentType="application/vnd.openxmlformats-officedocument.drawingml.diagramStyle+xml" PartName="/ppt/diagrams/quickStyle1.xml"/>
  <Override ContentType="application/vnd.openxmlformats-officedocument.drawingml.diagramStyle+xml" PartName="/ppt/diagrams/quickStyle10.xml"/>
  <Override ContentType="application/vnd.openxmlformats-officedocument.drawingml.diagramStyle+xml" PartName="/ppt/diagrams/quickStyle11.xml"/>
  <Override ContentType="application/vnd.openxmlformats-officedocument.drawingml.diagramStyle+xml" PartName="/ppt/diagrams/quickStyle12.xml"/>
  <Override ContentType="application/vnd.openxmlformats-officedocument.drawingml.diagramStyle+xml" PartName="/ppt/diagrams/quickStyle2.xml"/>
  <Override ContentType="application/vnd.openxmlformats-officedocument.drawingml.diagramStyle+xml" PartName="/ppt/diagrams/quickStyle3.xml"/>
  <Override ContentType="application/vnd.openxmlformats-officedocument.drawingml.diagramStyle+xml" PartName="/ppt/diagrams/quickStyle4.xml"/>
  <Override ContentType="application/vnd.openxmlformats-officedocument.drawingml.diagramStyle+xml" PartName="/ppt/diagrams/quickStyle5.xml"/>
  <Override ContentType="application/vnd.openxmlformats-officedocument.drawingml.diagramStyle+xml" PartName="/ppt/diagrams/quickStyle6.xml"/>
  <Override ContentType="application/vnd.openxmlformats-officedocument.drawingml.diagramStyle+xml" PartName="/ppt/diagrams/quickStyle7.xml"/>
  <Override ContentType="application/vnd.openxmlformats-officedocument.drawingml.diagramStyle+xml" PartName="/ppt/diagrams/quickStyle8.xml"/>
  <Override ContentType="application/vnd.openxmlformats-officedocument.drawingml.diagramStyle+xml" PartName="/ppt/diagrams/quickStyle9.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Lst>
  <p:sldSz cx="12192000" cy="6858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autoAdjust="0" sz="69673"/>
  </p:normalViewPr>
  <p:slideViewPr>
    <p:cSldViewPr snapToGrid="0">
      <p:cViewPr varScale="1">
        <p:scale>
          <a:sx d="100" n="57"/>
          <a:sy d="100" n="57"/>
        </p:scale>
        <p:origin x="1651" y="58"/>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24" Target="slides/slide18.xml" Type="http://schemas.openxmlformats.org/officeDocument/2006/relationships/slide"/><Relationship Id="rId21" Target="slides/slide15.xml" Type="http://schemas.openxmlformats.org/officeDocument/2006/relationships/slide"/><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3" Target="slides/slide17.xml" Type="http://schemas.openxmlformats.org/officeDocument/2006/relationships/slide"/><Relationship Id="rId2" Target="viewProps.xml" Type="http://schemas.openxmlformats.org/officeDocument/2006/relationships/viewProps"/><Relationship Id="rId22" Target="slides/slide16.xml" Type="http://schemas.openxmlformats.org/officeDocument/2006/relationships/slide"/><Relationship Id="rId1" Target="theme/theme2.xml" Type="http://schemas.openxmlformats.org/officeDocument/2006/relationships/theme"/></Relationships>
</file>

<file path=ppt/diagrams/_rels/data5.xml.rels><?xml version="1.0" encoding="UTF-8" standalone="yes"?><Relationships xmlns="http://schemas.openxmlformats.org/package/2006/relationships"><Relationship Id="rId12" Target="../media/image14.svg" Type="http://schemas.openxmlformats.org/officeDocument/2006/relationships/image"/><Relationship Id="rId11" Target="../media/image13.png" Type="http://schemas.openxmlformats.org/officeDocument/2006/relationships/image"/><Relationship Id="rId10" Target="../media/image12.svg" Type="http://schemas.openxmlformats.org/officeDocument/2006/relationships/image"/><Relationship Id="rId9" Target="../media/image11.png" Type="http://schemas.openxmlformats.org/officeDocument/2006/relationships/image"/><Relationship Id="rId8" Target="../media/image10.svg" Type="http://schemas.openxmlformats.org/officeDocument/2006/relationships/image"/><Relationship Id="rId7" Target="../media/image9.png" Type="http://schemas.openxmlformats.org/officeDocument/2006/relationships/image"/><Relationship Id="rId6" Target="../media/image8.svg" Type="http://schemas.openxmlformats.org/officeDocument/2006/relationships/image"/><Relationship Id="rId5" Target="../media/image7.png" Type="http://schemas.openxmlformats.org/officeDocument/2006/relationships/image"/><Relationship Id="rId4" Target="../media/image6.svg" Type="http://schemas.openxmlformats.org/officeDocument/2006/relationships/image"/><Relationship Id="rId3" Target="../media/image5.png" Type="http://schemas.openxmlformats.org/officeDocument/2006/relationships/image"/><Relationship Id="rId2" Target="../media/image4.svg" Type="http://schemas.openxmlformats.org/officeDocument/2006/relationships/image"/><Relationship Id="rId1" Target="../media/image3.png" Type="http://schemas.openxmlformats.org/officeDocument/2006/relationships/image"/></Relationships>
</file>

<file path=ppt/diagrams/_rels/data6.xml.rels><?xml version="1.0" encoding="UTF-8" standalone="yes"?><Relationships xmlns="http://schemas.openxmlformats.org/package/2006/relationships"><Relationship Id="rId12" Target="../media/image26.svg" Type="http://schemas.openxmlformats.org/officeDocument/2006/relationships/image"/><Relationship Id="rId11" Target="../media/image25.png" Type="http://schemas.openxmlformats.org/officeDocument/2006/relationships/image"/><Relationship Id="rId10" Target="../media/image24.svg" Type="http://schemas.openxmlformats.org/officeDocument/2006/relationships/image"/><Relationship Id="rId9" Target="../media/image23.png" Type="http://schemas.openxmlformats.org/officeDocument/2006/relationships/image"/><Relationship Id="rId8" Target="../media/image22.svg" Type="http://schemas.openxmlformats.org/officeDocument/2006/relationships/image"/><Relationship Id="rId7" Target="../media/image21.png" Type="http://schemas.openxmlformats.org/officeDocument/2006/relationships/image"/><Relationship Id="rId6" Target="../media/image20.svg" Type="http://schemas.openxmlformats.org/officeDocument/2006/relationships/image"/><Relationship Id="rId5" Target="../media/image19.png" Type="http://schemas.openxmlformats.org/officeDocument/2006/relationships/image"/><Relationship Id="rId4" Target="../media/image18.svg" Type="http://schemas.openxmlformats.org/officeDocument/2006/relationships/image"/><Relationship Id="rId3" Target="../media/image17.png" Type="http://schemas.openxmlformats.org/officeDocument/2006/relationships/image"/><Relationship Id="rId2" Target="../media/image16.svg" Type="http://schemas.openxmlformats.org/officeDocument/2006/relationships/image"/><Relationship Id="rId1" Target="../media/image15.png" Type="http://schemas.openxmlformats.org/officeDocument/2006/relationships/image"/></Relationships>
</file>

<file path=ppt/diagrams/_rels/data11.xml.rels><?xml version="1.0" encoding="UTF-8" standalone="yes"?><Relationships xmlns="http://schemas.openxmlformats.org/package/2006/relationships"><Relationship Id="rId12" Target="../media/image39.svg" Type="http://schemas.openxmlformats.org/officeDocument/2006/relationships/image"/><Relationship Id="rId11" Target="../media/image38.png" Type="http://schemas.openxmlformats.org/officeDocument/2006/relationships/image"/><Relationship Id="rId10" Target="../media/image37.svg" Type="http://schemas.openxmlformats.org/officeDocument/2006/relationships/image"/><Relationship Id="rId9" Target="../media/image36.png" Type="http://schemas.openxmlformats.org/officeDocument/2006/relationships/image"/><Relationship Id="rId8" Target="../media/image35.svg" Type="http://schemas.openxmlformats.org/officeDocument/2006/relationships/image"/><Relationship Id="rId7" Target="../media/image34.png" Type="http://schemas.openxmlformats.org/officeDocument/2006/relationships/image"/><Relationship Id="rId6" Target="../media/image33.svg" Type="http://schemas.openxmlformats.org/officeDocument/2006/relationships/image"/><Relationship Id="rId5" Target="../media/image32.png" Type="http://schemas.openxmlformats.org/officeDocument/2006/relationships/image"/><Relationship Id="rId4" Target="../media/image31.svg" Type="http://schemas.openxmlformats.org/officeDocument/2006/relationships/image"/><Relationship Id="rId3" Target="../media/image30.png" Type="http://schemas.openxmlformats.org/officeDocument/2006/relationships/image"/><Relationship Id="rId2" Target="../media/image29.svg" Type="http://schemas.openxmlformats.org/officeDocument/2006/relationships/image"/><Relationship Id="rId1" Target="../media/image28.png" Type="http://schemas.openxmlformats.org/officeDocument/2006/relationships/image"/></Relationships>
</file>

<file path=ppt/diagrams/_rels/data12.xml.rels><?xml version="1.0" encoding="UTF-8" standalone="yes"?><Relationships xmlns="http://schemas.openxmlformats.org/package/2006/relationships"><Relationship Id="rId8" Target="../media/image47.svg" Type="http://schemas.openxmlformats.org/officeDocument/2006/relationships/image"/><Relationship Id="rId7" Target="../media/image46.png" Type="http://schemas.openxmlformats.org/officeDocument/2006/relationships/image"/><Relationship Id="rId6" Target="../media/image45.svg" Type="http://schemas.openxmlformats.org/officeDocument/2006/relationships/image"/><Relationship Id="rId5" Target="../media/image44.png" Type="http://schemas.openxmlformats.org/officeDocument/2006/relationships/image"/><Relationship Id="rId4" Target="../media/image43.svg" Type="http://schemas.openxmlformats.org/officeDocument/2006/relationships/image"/><Relationship Id="rId3" Target="../media/image42.png" Type="http://schemas.openxmlformats.org/officeDocument/2006/relationships/image"/><Relationship Id="rId2" Target="../media/image41.svg" Type="http://schemas.openxmlformats.org/officeDocument/2006/relationships/image"/><Relationship Id="rId1" Target="../media/image40.png" Type="http://schemas.openxmlformats.org/officeDocument/2006/relationships/image"/></Relationships>
</file>

<file path=ppt/diagrams/_rels/drawing5.xml.rels><?xml version="1.0" encoding="UTF-8" standalone="yes"?><Relationships xmlns="http://schemas.openxmlformats.org/package/2006/relationships"><Relationship Id="rId12" Target="../media/image14.svg" Type="http://schemas.openxmlformats.org/officeDocument/2006/relationships/image"/><Relationship Id="rId11" Target="../media/image13.png" Type="http://schemas.openxmlformats.org/officeDocument/2006/relationships/image"/><Relationship Id="rId10" Target="../media/image12.svg" Type="http://schemas.openxmlformats.org/officeDocument/2006/relationships/image"/><Relationship Id="rId9" Target="../media/image11.png" Type="http://schemas.openxmlformats.org/officeDocument/2006/relationships/image"/><Relationship Id="rId8" Target="../media/image10.svg" Type="http://schemas.openxmlformats.org/officeDocument/2006/relationships/image"/><Relationship Id="rId7" Target="../media/image9.png" Type="http://schemas.openxmlformats.org/officeDocument/2006/relationships/image"/><Relationship Id="rId6" Target="../media/image8.svg" Type="http://schemas.openxmlformats.org/officeDocument/2006/relationships/image"/><Relationship Id="rId5" Target="../media/image7.png" Type="http://schemas.openxmlformats.org/officeDocument/2006/relationships/image"/><Relationship Id="rId4" Target="../media/image6.svg" Type="http://schemas.openxmlformats.org/officeDocument/2006/relationships/image"/><Relationship Id="rId3" Target="../media/image5.png" Type="http://schemas.openxmlformats.org/officeDocument/2006/relationships/image"/><Relationship Id="rId2" Target="../media/image4.svg" Type="http://schemas.openxmlformats.org/officeDocument/2006/relationships/image"/><Relationship Id="rId1" Target="../media/image3.png" Type="http://schemas.openxmlformats.org/officeDocument/2006/relationships/image"/></Relationships>
</file>

<file path=ppt/diagrams/_rels/drawing6.xml.rels><?xml version="1.0" encoding="UTF-8" standalone="yes"?><Relationships xmlns="http://schemas.openxmlformats.org/package/2006/relationships"><Relationship Id="rId12" Target="../media/image26.svg" Type="http://schemas.openxmlformats.org/officeDocument/2006/relationships/image"/><Relationship Id="rId11" Target="../media/image25.png" Type="http://schemas.openxmlformats.org/officeDocument/2006/relationships/image"/><Relationship Id="rId10" Target="../media/image24.svg" Type="http://schemas.openxmlformats.org/officeDocument/2006/relationships/image"/><Relationship Id="rId9" Target="../media/image23.png" Type="http://schemas.openxmlformats.org/officeDocument/2006/relationships/image"/><Relationship Id="rId8" Target="../media/image22.svg" Type="http://schemas.openxmlformats.org/officeDocument/2006/relationships/image"/><Relationship Id="rId7" Target="../media/image21.png" Type="http://schemas.openxmlformats.org/officeDocument/2006/relationships/image"/><Relationship Id="rId6" Target="../media/image20.svg" Type="http://schemas.openxmlformats.org/officeDocument/2006/relationships/image"/><Relationship Id="rId5" Target="../media/image19.png" Type="http://schemas.openxmlformats.org/officeDocument/2006/relationships/image"/><Relationship Id="rId4" Target="../media/image18.svg" Type="http://schemas.openxmlformats.org/officeDocument/2006/relationships/image"/><Relationship Id="rId3" Target="../media/image17.png" Type="http://schemas.openxmlformats.org/officeDocument/2006/relationships/image"/><Relationship Id="rId2" Target="../media/image16.svg" Type="http://schemas.openxmlformats.org/officeDocument/2006/relationships/image"/><Relationship Id="rId1" Target="../media/image15.png" Type="http://schemas.openxmlformats.org/officeDocument/2006/relationships/image"/></Relationships>
</file>

<file path=ppt/diagrams/_rels/drawing11.xml.rels><?xml version="1.0" encoding="UTF-8" standalone="yes"?><Relationships xmlns="http://schemas.openxmlformats.org/package/2006/relationships"><Relationship Id="rId12" Target="../media/image39.svg" Type="http://schemas.openxmlformats.org/officeDocument/2006/relationships/image"/><Relationship Id="rId11" Target="../media/image38.png" Type="http://schemas.openxmlformats.org/officeDocument/2006/relationships/image"/><Relationship Id="rId10" Target="../media/image37.svg" Type="http://schemas.openxmlformats.org/officeDocument/2006/relationships/image"/><Relationship Id="rId9" Target="../media/image36.png" Type="http://schemas.openxmlformats.org/officeDocument/2006/relationships/image"/><Relationship Id="rId8" Target="../media/image35.svg" Type="http://schemas.openxmlformats.org/officeDocument/2006/relationships/image"/><Relationship Id="rId7" Target="../media/image34.png" Type="http://schemas.openxmlformats.org/officeDocument/2006/relationships/image"/><Relationship Id="rId6" Target="../media/image33.svg" Type="http://schemas.openxmlformats.org/officeDocument/2006/relationships/image"/><Relationship Id="rId5" Target="../media/image32.png" Type="http://schemas.openxmlformats.org/officeDocument/2006/relationships/image"/><Relationship Id="rId4" Target="../media/image31.svg" Type="http://schemas.openxmlformats.org/officeDocument/2006/relationships/image"/><Relationship Id="rId3" Target="../media/image30.png" Type="http://schemas.openxmlformats.org/officeDocument/2006/relationships/image"/><Relationship Id="rId2" Target="../media/image29.svg" Type="http://schemas.openxmlformats.org/officeDocument/2006/relationships/image"/><Relationship Id="rId1" Target="../media/image28.png" Type="http://schemas.openxmlformats.org/officeDocument/2006/relationships/image"/></Relationships>
</file>

<file path=ppt/diagrams/_rels/drawing12.xml.rels><?xml version="1.0" encoding="UTF-8" standalone="yes"?><Relationships xmlns="http://schemas.openxmlformats.org/package/2006/relationships"><Relationship Id="rId8" Target="../media/image47.svg" Type="http://schemas.openxmlformats.org/officeDocument/2006/relationships/image"/><Relationship Id="rId7" Target="../media/image46.png" Type="http://schemas.openxmlformats.org/officeDocument/2006/relationships/image"/><Relationship Id="rId6" Target="../media/image45.svg" Type="http://schemas.openxmlformats.org/officeDocument/2006/relationships/image"/><Relationship Id="rId5" Target="../media/image44.png" Type="http://schemas.openxmlformats.org/officeDocument/2006/relationships/image"/><Relationship Id="rId4" Target="../media/image43.svg" Type="http://schemas.openxmlformats.org/officeDocument/2006/relationships/image"/><Relationship Id="rId3" Target="../media/image42.png" Type="http://schemas.openxmlformats.org/officeDocument/2006/relationships/image"/><Relationship Id="rId2" Target="../media/image41.svg" Type="http://schemas.openxmlformats.org/officeDocument/2006/relationships/image"/><Relationship Id="rId1" Target="../media/image40.png" Type="http://schemas.openxmlformats.org/officeDocument/2006/relationships/image"/></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pri="10200" type="colorful"/>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pri="11200" type="accent1"/>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pri="10200" type="colorful"/>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pri="10200" type="colorful"/>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pri="10300" type="mainScheme"/>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pri="10200" type="colorful"/>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9622470-66E6-4558-A97A-EB38F4475555}" type="doc">
      <dgm:prSet csCatId="colorful" csTypeId="urn:microsoft.com/office/officeart/2005/8/colors/colorful2" loCatId="list" loTypeId="urn:microsoft.com/office/officeart/2005/8/layout/vList2" phldr="1" qsCatId="simple" qsTypeId="urn:microsoft.com/office/officeart/2005/8/quickstyle/simple4"/>
      <dgm:spPr/>
      <dgm:t>
        <a:bodyPr numCol="1"/>
        <a:lstStyle/>
        <a:p>
          <a:endParaRPr lang="en-US"/>
        </a:p>
      </dgm:t>
    </dgm:pt>
    <dgm:pt modelId="{CACEDC23-A672-4B13-BC64-3FB408A549CD}">
      <dgm:prSet/>
      <dgm:spPr/>
      <dgm:t>
        <a:bodyPr numCol="1"/>
        <a:lstStyle/>
        <a:p>
          <a:r>
            <a:rPr b="1" lang="en-US"/>
            <a:t>Digital Transformation in the Health and Care Professions</a:t>
          </a:r>
          <a:br>
            <a:rPr lang="en-US"/>
          </a:br>
          <a:r>
            <a:rPr lang="en-US"/>
            <a:t>Component 2: Viva Voce Presentation</a:t>
          </a:r>
        </a:p>
      </dgm:t>
    </dgm:pt>
    <dgm:pt cxnId="{04EAB470-CEBD-4A87-B18A-396A4D1ACB6E}" modelId="{1C9D1E82-5C5E-4517-8E49-30D1D7B86F7F}" type="parTrans">
      <dgm:prSet/>
      <dgm:spPr/>
      <dgm:t>
        <a:bodyPr numCol="1"/>
        <a:lstStyle/>
        <a:p>
          <a:endParaRPr lang="en-US"/>
        </a:p>
      </dgm:t>
    </dgm:pt>
    <dgm:pt cxnId="{04EAB470-CEBD-4A87-B18A-396A4D1ACB6E}" modelId="{C22BBE6E-6022-4241-A5F2-EF18883AF3AF}" type="sibTrans">
      <dgm:prSet/>
      <dgm:spPr/>
      <dgm:t>
        <a:bodyPr numCol="1"/>
        <a:lstStyle/>
        <a:p>
          <a:endParaRPr lang="en-US"/>
        </a:p>
      </dgm:t>
    </dgm:pt>
    <dgm:pt modelId="{DD72E7D9-E316-4866-A6DF-E3CD83B1B3E0}">
      <dgm:prSet/>
      <dgm:spPr/>
      <dgm:t>
        <a:bodyPr numCol="1"/>
        <a:lstStyle/>
        <a:p>
          <a:r>
            <a:rPr b="1" lang="en-US"/>
            <a:t>Topic:</a:t>
          </a:r>
          <a:r>
            <a:rPr lang="en-US"/>
            <a:t> The Impact of the NHS App on Healthcare Delivery</a:t>
          </a:r>
        </a:p>
      </dgm:t>
    </dgm:pt>
    <dgm:pt cxnId="{884E2A74-E395-41FC-B02A-A860EA6A2E2C}" modelId="{A8C7F29E-CB67-49E7-A5F6-C10D5A2CB872}" type="parTrans">
      <dgm:prSet/>
      <dgm:spPr/>
      <dgm:t>
        <a:bodyPr numCol="1"/>
        <a:lstStyle/>
        <a:p>
          <a:endParaRPr lang="en-US"/>
        </a:p>
      </dgm:t>
    </dgm:pt>
    <dgm:pt cxnId="{884E2A74-E395-41FC-B02A-A860EA6A2E2C}" modelId="{418F4B5D-6CD5-4422-A764-E1FF9B68C0EC}" type="sibTrans">
      <dgm:prSet/>
      <dgm:spPr/>
      <dgm:t>
        <a:bodyPr numCol="1"/>
        <a:lstStyle/>
        <a:p>
          <a:endParaRPr lang="en-US"/>
        </a:p>
      </dgm:t>
    </dgm:pt>
    <dgm:pt modelId="{54C70DA1-063B-447C-921F-97659E3D8CF1}">
      <dgm:prSet/>
      <dgm:spPr/>
      <dgm:t>
        <a:bodyPr numCol="1"/>
        <a:lstStyle/>
        <a:p>
          <a:r>
            <a:rPr dirty="0" lang="en-US"/>
            <a:t>Student Name:</a:t>
          </a:r>
          <a:br>
            <a:rPr dirty="0" lang="en-US"/>
          </a:br>
          <a:r>
            <a:rPr dirty="0" lang="en-US"/>
            <a:t>Student Number: </a:t>
          </a:r>
          <a:br>
            <a:rPr dirty="0" lang="en-US"/>
          </a:br>
          <a:r>
            <a:rPr dirty="0" lang="en-US"/>
            <a:t>Module Code: BMHP6026</a:t>
          </a:r>
          <a:br>
            <a:rPr dirty="0" lang="en-US"/>
          </a:br>
          <a:r>
            <a:rPr dirty="0" lang="en-US"/>
            <a:t>Lecturer Name:</a:t>
          </a:r>
          <a:br>
            <a:rPr dirty="0" lang="en-US"/>
          </a:br>
          <a:r>
            <a:rPr dirty="0" lang="en-US"/>
            <a:t>Submission Date:</a:t>
          </a:r>
        </a:p>
      </dgm:t>
    </dgm:pt>
    <dgm:pt cxnId="{AB8A4900-2F96-4F0F-9632-D1BC9AF2D30F}" modelId="{D6C7BABA-C8AF-4B3E-A9A1-326F1E99F849}" type="parTrans">
      <dgm:prSet/>
      <dgm:spPr/>
      <dgm:t>
        <a:bodyPr numCol="1"/>
        <a:lstStyle/>
        <a:p>
          <a:endParaRPr lang="en-US"/>
        </a:p>
      </dgm:t>
    </dgm:pt>
    <dgm:pt cxnId="{AB8A4900-2F96-4F0F-9632-D1BC9AF2D30F}" modelId="{85721F7C-8C20-4D11-9E5E-1047835E1861}" type="sibTrans">
      <dgm:prSet/>
      <dgm:spPr/>
      <dgm:t>
        <a:bodyPr numCol="1"/>
        <a:lstStyle/>
        <a:p>
          <a:endParaRPr lang="en-US"/>
        </a:p>
      </dgm:t>
    </dgm:pt>
    <dgm:pt modelId="{F81CBDB6-5D63-4568-B6A8-7C9364B7654E}" type="pres">
      <dgm:prSet presAssocID="{79622470-66E6-4558-A97A-EB38F4475555}" presName="linear" presStyleCnt="0">
        <dgm:presLayoutVars>
          <dgm:animLvl val="lvl"/>
          <dgm:resizeHandles val="exact"/>
        </dgm:presLayoutVars>
      </dgm:prSet>
      <dgm:spPr/>
    </dgm:pt>
    <dgm:pt modelId="{EF1E3ED3-EB25-429E-97D9-46EC7C6B07E1}" type="pres">
      <dgm:prSet presAssocID="{CACEDC23-A672-4B13-BC64-3FB408A549CD}" presName="parentText" presStyleCnt="3" presStyleIdx="0" presStyleLbl="node1">
        <dgm:presLayoutVars>
          <dgm:chMax val="0"/>
          <dgm:bulletEnabled val="1"/>
        </dgm:presLayoutVars>
      </dgm:prSet>
      <dgm:spPr/>
    </dgm:pt>
    <dgm:pt modelId="{84168E7F-C49C-4478-83B5-E1EB1C277E6F}" type="pres">
      <dgm:prSet presAssocID="{C22BBE6E-6022-4241-A5F2-EF18883AF3AF}" presName="spacer" presStyleCnt="0"/>
      <dgm:spPr/>
    </dgm:pt>
    <dgm:pt modelId="{1EA66CAF-15B1-4A96-9959-6967E0D7A99A}" type="pres">
      <dgm:prSet presAssocID="{DD72E7D9-E316-4866-A6DF-E3CD83B1B3E0}" presName="parentText" presStyleCnt="3" presStyleIdx="1" presStyleLbl="node1">
        <dgm:presLayoutVars>
          <dgm:chMax val="0"/>
          <dgm:bulletEnabled val="1"/>
        </dgm:presLayoutVars>
      </dgm:prSet>
      <dgm:spPr/>
    </dgm:pt>
    <dgm:pt modelId="{C9B19DB2-A596-442F-8FDF-5EE25CD83EB3}" type="pres">
      <dgm:prSet presAssocID="{418F4B5D-6CD5-4422-A764-E1FF9B68C0EC}" presName="spacer" presStyleCnt="0"/>
      <dgm:spPr/>
    </dgm:pt>
    <dgm:pt modelId="{B54CBEFF-A13B-49D2-8AC4-B38B05E7A20F}" type="pres">
      <dgm:prSet presAssocID="{54C70DA1-063B-447C-921F-97659E3D8CF1}" presName="parentText" presStyleCnt="3" presStyleIdx="2" presStyleLbl="node1">
        <dgm:presLayoutVars>
          <dgm:chMax val="0"/>
          <dgm:bulletEnabled val="1"/>
        </dgm:presLayoutVars>
      </dgm:prSet>
      <dgm:spPr/>
    </dgm:pt>
  </dgm:ptLst>
  <dgm:cxnLst>
    <dgm:cxn destId="{54C70DA1-063B-447C-921F-97659E3D8CF1}" destOrd="0" modelId="{AB8A4900-2F96-4F0F-9632-D1BC9AF2D30F}" parTransId="{D6C7BABA-C8AF-4B3E-A9A1-326F1E99F849}" sibTransId="{85721F7C-8C20-4D11-9E5E-1047835E1861}" srcId="{79622470-66E6-4558-A97A-EB38F4475555}" srcOrd="2"/>
    <dgm:cxn destId="{F81CBDB6-5D63-4568-B6A8-7C9364B7654E}" destOrd="0" modelId="{76802568-8FC7-4FB9-9CF1-3ABBE38385DF}" presId="urn:microsoft.com/office/officeart/2005/8/layout/vList2" srcId="{79622470-66E6-4558-A97A-EB38F4475555}" srcOrd="0" type="presOf"/>
    <dgm:cxn destId="{EF1E3ED3-EB25-429E-97D9-46EC7C6B07E1}" destOrd="0" modelId="{C86DDB49-DC90-49DE-987A-32101BACF263}" presId="urn:microsoft.com/office/officeart/2005/8/layout/vList2" srcId="{CACEDC23-A672-4B13-BC64-3FB408A549CD}" srcOrd="0" type="presOf"/>
    <dgm:cxn destId="{CACEDC23-A672-4B13-BC64-3FB408A549CD}" destOrd="0" modelId="{04EAB470-CEBD-4A87-B18A-396A4D1ACB6E}" parTransId="{1C9D1E82-5C5E-4517-8E49-30D1D7B86F7F}" sibTransId="{C22BBE6E-6022-4241-A5F2-EF18883AF3AF}" srcId="{79622470-66E6-4558-A97A-EB38F4475555}" srcOrd="0"/>
    <dgm:cxn destId="{DD72E7D9-E316-4866-A6DF-E3CD83B1B3E0}" destOrd="0" modelId="{884E2A74-E395-41FC-B02A-A860EA6A2E2C}" parTransId="{A8C7F29E-CB67-49E7-A5F6-C10D5A2CB872}" sibTransId="{418F4B5D-6CD5-4422-A764-E1FF9B68C0EC}" srcId="{79622470-66E6-4558-A97A-EB38F4475555}" srcOrd="1"/>
    <dgm:cxn destId="{1EA66CAF-15B1-4A96-9959-6967E0D7A99A}" destOrd="0" modelId="{BFF90E8D-892F-493C-9B19-F3E097B08FC1}" presId="urn:microsoft.com/office/officeart/2005/8/layout/vList2" srcId="{DD72E7D9-E316-4866-A6DF-E3CD83B1B3E0}" srcOrd="0" type="presOf"/>
    <dgm:cxn destId="{B54CBEFF-A13B-49D2-8AC4-B38B05E7A20F}" destOrd="0" modelId="{9EE36B93-021B-4AB8-AB64-E6CA5C445C7A}" presId="urn:microsoft.com/office/officeart/2005/8/layout/vList2" srcId="{54C70DA1-063B-447C-921F-97659E3D8CF1}" srcOrd="0" type="presOf"/>
    <dgm:cxn destId="{EF1E3ED3-EB25-429E-97D9-46EC7C6B07E1}" destOrd="0" modelId="{B14D01F1-581D-429A-BF43-20669FBF12C7}" presId="urn:microsoft.com/office/officeart/2005/8/layout/vList2" srcId="{F81CBDB6-5D63-4568-B6A8-7C9364B7654E}" srcOrd="0" type="presParOf"/>
    <dgm:cxn destId="{84168E7F-C49C-4478-83B5-E1EB1C277E6F}" destOrd="0" modelId="{1E27BDEF-3C8B-4A3B-8E53-90DAC30C8C12}" presId="urn:microsoft.com/office/officeart/2005/8/layout/vList2" srcId="{F81CBDB6-5D63-4568-B6A8-7C9364B7654E}" srcOrd="1" type="presParOf"/>
    <dgm:cxn destId="{1EA66CAF-15B1-4A96-9959-6967E0D7A99A}" destOrd="0" modelId="{84E05B3B-EB6F-40D7-8DDC-EB943E961729}" presId="urn:microsoft.com/office/officeart/2005/8/layout/vList2" srcId="{F81CBDB6-5D63-4568-B6A8-7C9364B7654E}" srcOrd="2" type="presParOf"/>
    <dgm:cxn destId="{C9B19DB2-A596-442F-8FDF-5EE25CD83EB3}" destOrd="0" modelId="{EFB85E54-541E-441D-AA2B-A12758F65001}" presId="urn:microsoft.com/office/officeart/2005/8/layout/vList2" srcId="{F81CBDB6-5D63-4568-B6A8-7C9364B7654E}" srcOrd="3" type="presParOf"/>
    <dgm:cxn destId="{B54CBEFF-A13B-49D2-8AC4-B38B05E7A20F}" destOrd="0" modelId="{A80BC4BF-22B7-4922-8905-CA017E2CC5FB}" presId="urn:microsoft.com/office/officeart/2005/8/layout/vList2" srcId="{F81CBDB6-5D63-4568-B6A8-7C9364B7654E}" srcOrd="4"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2.xml><?xml version="1.0" encoding="utf-8"?>
<dgm:dataModel xmlns:dgm="http://schemas.openxmlformats.org/drawingml/2006/diagram" xmlns:a="http://schemas.openxmlformats.org/drawingml/2006/main">
  <dgm:ptLst>
    <dgm:pt modelId="{9E1A6F7B-E992-4ABE-B49F-8A03D4E7CD75}" type="doc">
      <dgm:prSet csCatId="accent1" csTypeId="urn:microsoft.com/office/officeart/2005/8/colors/accent1_2" loCatId="list" loTypeId="urn:microsoft.com/office/officeart/2005/8/layout/vList2" qsCatId="simple" qsTypeId="urn:microsoft.com/office/officeart/2005/8/quickstyle/simple1"/>
      <dgm:spPr/>
      <dgm:t>
        <a:bodyPr numCol="1"/>
        <a:lstStyle/>
        <a:p>
          <a:endParaRPr lang="en-US"/>
        </a:p>
      </dgm:t>
    </dgm:pt>
    <dgm:pt modelId="{D7763E08-D14F-4B16-BF7B-6666BEA17EDA}">
      <dgm:prSet/>
      <dgm:spPr/>
      <dgm:t>
        <a:bodyPr numCol="1"/>
        <a:lstStyle/>
        <a:p>
          <a:r>
            <a:rPr lang="en-US"/>
            <a:t>Healthcare's Digital Transformation.</a:t>
          </a:r>
        </a:p>
      </dgm:t>
    </dgm:pt>
    <dgm:pt cxnId="{AFD78484-18B4-43ED-BE03-BA638C5D4E9C}" modelId="{7A2EC6CB-3C3E-43BD-87F6-5F3AFDE08EC4}" type="parTrans">
      <dgm:prSet/>
      <dgm:spPr/>
      <dgm:t>
        <a:bodyPr numCol="1"/>
        <a:lstStyle/>
        <a:p>
          <a:endParaRPr lang="en-US"/>
        </a:p>
      </dgm:t>
    </dgm:pt>
    <dgm:pt cxnId="{AFD78484-18B4-43ED-BE03-BA638C5D4E9C}" modelId="{B8AF6607-B51A-45E0-BE1C-12C58A4C409D}" type="sibTrans">
      <dgm:prSet/>
      <dgm:spPr/>
      <dgm:t>
        <a:bodyPr numCol="1"/>
        <a:lstStyle/>
        <a:p>
          <a:endParaRPr lang="en-US"/>
        </a:p>
      </dgm:t>
    </dgm:pt>
    <dgm:pt modelId="{3AFE99F7-2784-4DB4-9B51-B9B36EAEEF0E}">
      <dgm:prSet/>
      <dgm:spPr/>
      <dgm:t>
        <a:bodyPr numCol="1"/>
        <a:lstStyle/>
        <a:p>
          <a:r>
            <a:rPr lang="en-US"/>
            <a:t>Healthcare delivery is being transformed by digital technologies.</a:t>
          </a:r>
        </a:p>
      </dgm:t>
    </dgm:pt>
    <dgm:pt cxnId="{24BFC702-1A28-4389-ABD6-CB8A8E391813}" modelId="{2DDD983D-F26B-4242-8EB9-6A1FFB127AC5}" type="parTrans">
      <dgm:prSet/>
      <dgm:spPr/>
      <dgm:t>
        <a:bodyPr numCol="1"/>
        <a:lstStyle/>
        <a:p>
          <a:endParaRPr lang="en-US"/>
        </a:p>
      </dgm:t>
    </dgm:pt>
    <dgm:pt cxnId="{24BFC702-1A28-4389-ABD6-CB8A8E391813}" modelId="{45A9FDDF-F8B2-4530-B6EC-0D1F5B92A50E}" type="sibTrans">
      <dgm:prSet/>
      <dgm:spPr/>
      <dgm:t>
        <a:bodyPr numCol="1"/>
        <a:lstStyle/>
        <a:p>
          <a:endParaRPr lang="en-US"/>
        </a:p>
      </dgm:t>
    </dgm:pt>
    <dgm:pt modelId="{C4D0D485-96E5-4BEC-B846-EF36C0DEAD7D}">
      <dgm:prSet/>
      <dgm:spPr/>
      <dgm:t>
        <a:bodyPr numCol="1"/>
        <a:lstStyle/>
        <a:p>
          <a:r>
            <a:rPr lang="en-US"/>
            <a:t>The NHS Long Term Plan has highlighted digital innovation as a priority area for the NHS.</a:t>
          </a:r>
        </a:p>
      </dgm:t>
    </dgm:pt>
    <dgm:pt cxnId="{52B93A87-8158-4D14-90B4-EC4F21133BE2}" modelId="{9F32BBB3-100E-48C8-9FB7-654280B52EA2}" type="parTrans">
      <dgm:prSet/>
      <dgm:spPr/>
      <dgm:t>
        <a:bodyPr numCol="1"/>
        <a:lstStyle/>
        <a:p>
          <a:endParaRPr lang="en-US"/>
        </a:p>
      </dgm:t>
    </dgm:pt>
    <dgm:pt cxnId="{52B93A87-8158-4D14-90B4-EC4F21133BE2}" modelId="{7B434E91-A679-430E-ABA2-03B2098F6D39}" type="sibTrans">
      <dgm:prSet/>
      <dgm:spPr/>
      <dgm:t>
        <a:bodyPr numCol="1"/>
        <a:lstStyle/>
        <a:p>
          <a:endParaRPr lang="en-US"/>
        </a:p>
      </dgm:t>
    </dgm:pt>
    <dgm:pt modelId="{B2DB06F9-0188-4A92-B030-3F3E532FF26D}">
      <dgm:prSet/>
      <dgm:spPr/>
      <dgm:t>
        <a:bodyPr numCol="1"/>
        <a:lstStyle/>
        <a:p>
          <a:r>
            <a:rPr lang="en-US"/>
            <a:t>The goal is to increase access, efficiency, and patient empowerment.</a:t>
          </a:r>
        </a:p>
      </dgm:t>
    </dgm:pt>
    <dgm:pt cxnId="{30DE606F-471B-4A4B-A1E4-02C36C2A2C23}" modelId="{05F572AD-C440-4A0D-B4E5-ACC36C39EEC4}" type="parTrans">
      <dgm:prSet/>
      <dgm:spPr/>
      <dgm:t>
        <a:bodyPr numCol="1"/>
        <a:lstStyle/>
        <a:p>
          <a:endParaRPr lang="en-US"/>
        </a:p>
      </dgm:t>
    </dgm:pt>
    <dgm:pt cxnId="{30DE606F-471B-4A4B-A1E4-02C36C2A2C23}" modelId="{E01682AA-8432-45B8-ADEC-EC4CA8A59CDC}" type="sibTrans">
      <dgm:prSet/>
      <dgm:spPr/>
      <dgm:t>
        <a:bodyPr numCol="1"/>
        <a:lstStyle/>
        <a:p>
          <a:endParaRPr lang="en-US"/>
        </a:p>
      </dgm:t>
    </dgm:pt>
    <dgm:pt modelId="{C6830DBE-E985-451F-927E-79A8E0FCD696}">
      <dgm:prSet/>
      <dgm:spPr/>
      <dgm:t>
        <a:bodyPr numCol="1"/>
        <a:lstStyle/>
        <a:p>
          <a:r>
            <a:rPr lang="en-US"/>
            <a:t>Main Idea of Presentation.</a:t>
          </a:r>
        </a:p>
      </dgm:t>
    </dgm:pt>
    <dgm:pt cxnId="{CA2800FA-187C-4861-A61D-2E48E3821CD2}" modelId="{F3BC03ED-D5AD-4C52-BE7E-87207E906F29}" type="parTrans">
      <dgm:prSet/>
      <dgm:spPr/>
      <dgm:t>
        <a:bodyPr numCol="1"/>
        <a:lstStyle/>
        <a:p>
          <a:endParaRPr lang="en-US"/>
        </a:p>
      </dgm:t>
    </dgm:pt>
    <dgm:pt cxnId="{CA2800FA-187C-4861-A61D-2E48E3821CD2}" modelId="{4DCF127D-18F6-48A8-835D-A99002D61C37}" type="sibTrans">
      <dgm:prSet/>
      <dgm:spPr/>
      <dgm:t>
        <a:bodyPr numCol="1"/>
        <a:lstStyle/>
        <a:p>
          <a:endParaRPr lang="en-US"/>
        </a:p>
      </dgm:t>
    </dgm:pt>
    <dgm:pt modelId="{6A23244B-BAC2-4B50-B047-867FC6E7284C}">
      <dgm:prSet/>
      <dgm:spPr/>
      <dgm:t>
        <a:bodyPr numCol="1"/>
        <a:lstStyle/>
        <a:p>
          <a:r>
            <a:rPr lang="en-US"/>
            <a:t>The NHS App as a major health innovation.</a:t>
          </a:r>
        </a:p>
      </dgm:t>
    </dgm:pt>
    <dgm:pt cxnId="{9AC239C2-DC36-447D-B4D3-011E9813430C}" modelId="{3759C5FF-A829-4900-A363-4B8901022093}" type="parTrans">
      <dgm:prSet/>
      <dgm:spPr/>
      <dgm:t>
        <a:bodyPr numCol="1"/>
        <a:lstStyle/>
        <a:p>
          <a:endParaRPr lang="en-US"/>
        </a:p>
      </dgm:t>
    </dgm:pt>
    <dgm:pt cxnId="{9AC239C2-DC36-447D-B4D3-011E9813430C}" modelId="{F1C7D9CC-0899-4C87-9718-E594F96C7D9D}" type="sibTrans">
      <dgm:prSet/>
      <dgm:spPr/>
      <dgm:t>
        <a:bodyPr numCol="1"/>
        <a:lstStyle/>
        <a:p>
          <a:endParaRPr lang="en-US"/>
        </a:p>
      </dgm:t>
    </dgm:pt>
    <dgm:pt modelId="{F3028D08-588F-4005-BAF6-BF323B379AC7}">
      <dgm:prSet/>
      <dgm:spPr/>
      <dgm:t>
        <a:bodyPr numCol="1"/>
        <a:lstStyle/>
        <a:p>
          <a:r>
            <a:rPr lang="en-US"/>
            <a:t>NHS England (2019).</a:t>
          </a:r>
        </a:p>
      </dgm:t>
    </dgm:pt>
    <dgm:pt cxnId="{D826CC06-48F1-425E-866B-1E6EC590182C}" modelId="{C185D23B-A8B8-48E5-8E4D-FA1875B44FAB}" type="parTrans">
      <dgm:prSet/>
      <dgm:spPr/>
      <dgm:t>
        <a:bodyPr numCol="1"/>
        <a:lstStyle/>
        <a:p>
          <a:endParaRPr lang="en-US"/>
        </a:p>
      </dgm:t>
    </dgm:pt>
    <dgm:pt cxnId="{D826CC06-48F1-425E-866B-1E6EC590182C}" modelId="{ABD570B6-A460-429F-B73D-B4FB7D38DC64}" type="sibTrans">
      <dgm:prSet/>
      <dgm:spPr/>
      <dgm:t>
        <a:bodyPr numCol="1"/>
        <a:lstStyle/>
        <a:p>
          <a:endParaRPr lang="en-US"/>
        </a:p>
      </dgm:t>
    </dgm:pt>
    <dgm:pt modelId="{131AE916-F4DC-4326-8408-5179DF7BCC72}" type="pres">
      <dgm:prSet presAssocID="{9E1A6F7B-E992-4ABE-B49F-8A03D4E7CD75}" presName="linear" presStyleCnt="0">
        <dgm:presLayoutVars>
          <dgm:animLvl val="lvl"/>
          <dgm:resizeHandles val="exact"/>
        </dgm:presLayoutVars>
      </dgm:prSet>
      <dgm:spPr/>
    </dgm:pt>
    <dgm:pt modelId="{0C9127B5-4C93-4DB1-84EB-B4F978329003}" type="pres">
      <dgm:prSet presAssocID="{D7763E08-D14F-4B16-BF7B-6666BEA17EDA}" presName="parentText" presStyleCnt="7" presStyleIdx="0" presStyleLbl="node1">
        <dgm:presLayoutVars>
          <dgm:chMax val="0"/>
          <dgm:bulletEnabled val="1"/>
        </dgm:presLayoutVars>
      </dgm:prSet>
      <dgm:spPr/>
    </dgm:pt>
    <dgm:pt modelId="{A60CD878-1382-48A3-8522-F23D7C8050A4}" type="pres">
      <dgm:prSet presAssocID="{B8AF6607-B51A-45E0-BE1C-12C58A4C409D}" presName="spacer" presStyleCnt="0"/>
      <dgm:spPr/>
    </dgm:pt>
    <dgm:pt modelId="{DD99184D-EA80-4D9A-B197-0D013398E973}" type="pres">
      <dgm:prSet presAssocID="{3AFE99F7-2784-4DB4-9B51-B9B36EAEEF0E}" presName="parentText" presStyleCnt="7" presStyleIdx="1" presStyleLbl="node1">
        <dgm:presLayoutVars>
          <dgm:chMax val="0"/>
          <dgm:bulletEnabled val="1"/>
        </dgm:presLayoutVars>
      </dgm:prSet>
      <dgm:spPr/>
    </dgm:pt>
    <dgm:pt modelId="{1E187221-600A-4AD0-AF21-C3AC6FA2C143}" type="pres">
      <dgm:prSet presAssocID="{45A9FDDF-F8B2-4530-B6EC-0D1F5B92A50E}" presName="spacer" presStyleCnt="0"/>
      <dgm:spPr/>
    </dgm:pt>
    <dgm:pt modelId="{CA4A99DA-A101-401B-AB2E-210968442991}" type="pres">
      <dgm:prSet presAssocID="{C4D0D485-96E5-4BEC-B846-EF36C0DEAD7D}" presName="parentText" presStyleCnt="7" presStyleIdx="2" presStyleLbl="node1">
        <dgm:presLayoutVars>
          <dgm:chMax val="0"/>
          <dgm:bulletEnabled val="1"/>
        </dgm:presLayoutVars>
      </dgm:prSet>
      <dgm:spPr/>
    </dgm:pt>
    <dgm:pt modelId="{39BF4F5C-CAC1-45E4-83DB-E83FC5587586}" type="pres">
      <dgm:prSet presAssocID="{7B434E91-A679-430E-ABA2-03B2098F6D39}" presName="spacer" presStyleCnt="0"/>
      <dgm:spPr/>
    </dgm:pt>
    <dgm:pt modelId="{E9EEEBB2-1226-4CD9-B487-DA9EBAEC059C}" type="pres">
      <dgm:prSet presAssocID="{B2DB06F9-0188-4A92-B030-3F3E532FF26D}" presName="parentText" presStyleCnt="7" presStyleIdx="3" presStyleLbl="node1">
        <dgm:presLayoutVars>
          <dgm:chMax val="0"/>
          <dgm:bulletEnabled val="1"/>
        </dgm:presLayoutVars>
      </dgm:prSet>
      <dgm:spPr/>
    </dgm:pt>
    <dgm:pt modelId="{FF6A3A97-3B77-4644-9D24-DBA203DFAA93}" type="pres">
      <dgm:prSet presAssocID="{E01682AA-8432-45B8-ADEC-EC4CA8A59CDC}" presName="spacer" presStyleCnt="0"/>
      <dgm:spPr/>
    </dgm:pt>
    <dgm:pt modelId="{5076B447-2AF1-4BB0-AC4F-46F0F1ABE150}" type="pres">
      <dgm:prSet presAssocID="{C6830DBE-E985-451F-927E-79A8E0FCD696}" presName="parentText" presStyleCnt="7" presStyleIdx="4" presStyleLbl="node1">
        <dgm:presLayoutVars>
          <dgm:chMax val="0"/>
          <dgm:bulletEnabled val="1"/>
        </dgm:presLayoutVars>
      </dgm:prSet>
      <dgm:spPr/>
    </dgm:pt>
    <dgm:pt modelId="{86CA87DC-723D-4696-8020-20B73942A0C8}" type="pres">
      <dgm:prSet presAssocID="{4DCF127D-18F6-48A8-835D-A99002D61C37}" presName="spacer" presStyleCnt="0"/>
      <dgm:spPr/>
    </dgm:pt>
    <dgm:pt modelId="{3D8F9397-94C5-4925-B1FA-B11C2D36BE2F}" type="pres">
      <dgm:prSet presAssocID="{6A23244B-BAC2-4B50-B047-867FC6E7284C}" presName="parentText" presStyleCnt="7" presStyleIdx="5" presStyleLbl="node1">
        <dgm:presLayoutVars>
          <dgm:chMax val="0"/>
          <dgm:bulletEnabled val="1"/>
        </dgm:presLayoutVars>
      </dgm:prSet>
      <dgm:spPr/>
    </dgm:pt>
    <dgm:pt modelId="{34DA8581-AEBE-4AFE-BEF5-6A3CF68E583F}" type="pres">
      <dgm:prSet presAssocID="{F1C7D9CC-0899-4C87-9718-E594F96C7D9D}" presName="spacer" presStyleCnt="0"/>
      <dgm:spPr/>
    </dgm:pt>
    <dgm:pt modelId="{63CE4221-BD72-4018-B371-F3D074601D0F}" type="pres">
      <dgm:prSet presAssocID="{F3028D08-588F-4005-BAF6-BF323B379AC7}" presName="parentText" presStyleCnt="7" presStyleIdx="6" presStyleLbl="node1">
        <dgm:presLayoutVars>
          <dgm:chMax val="0"/>
          <dgm:bulletEnabled val="1"/>
        </dgm:presLayoutVars>
      </dgm:prSet>
      <dgm:spPr/>
    </dgm:pt>
  </dgm:ptLst>
  <dgm:cxnLst>
    <dgm:cxn destId="{3AFE99F7-2784-4DB4-9B51-B9B36EAEEF0E}" destOrd="0" modelId="{24BFC702-1A28-4389-ABD6-CB8A8E391813}" parTransId="{2DDD983D-F26B-4242-8EB9-6A1FFB127AC5}" sibTransId="{45A9FDDF-F8B2-4530-B6EC-0D1F5B92A50E}" srcId="{9E1A6F7B-E992-4ABE-B49F-8A03D4E7CD75}" srcOrd="1"/>
    <dgm:cxn destId="{F3028D08-588F-4005-BAF6-BF323B379AC7}" destOrd="0" modelId="{D826CC06-48F1-425E-866B-1E6EC590182C}" parTransId="{C185D23B-A8B8-48E5-8E4D-FA1875B44FAB}" sibTransId="{ABD570B6-A460-429F-B73D-B4FB7D38DC64}" srcId="{9E1A6F7B-E992-4ABE-B49F-8A03D4E7CD75}" srcOrd="6"/>
    <dgm:cxn destId="{63CE4221-BD72-4018-B371-F3D074601D0F}" destOrd="0" modelId="{ADF1603B-DEF3-44BC-B867-BE1A9E035370}" presId="urn:microsoft.com/office/officeart/2005/8/layout/vList2" srcId="{F3028D08-588F-4005-BAF6-BF323B379AC7}" srcOrd="0" type="presOf"/>
    <dgm:cxn destId="{0C9127B5-4C93-4DB1-84EB-B4F978329003}" destOrd="0" modelId="{FAC1913F-8458-46E4-ADE7-89EE531FFF58}" presId="urn:microsoft.com/office/officeart/2005/8/layout/vList2" srcId="{D7763E08-D14F-4B16-BF7B-6666BEA17EDA}" srcOrd="0" type="presOf"/>
    <dgm:cxn destId="{5076B447-2AF1-4BB0-AC4F-46F0F1ABE150}" destOrd="0" modelId="{E9794B41-6F0D-402C-9EED-4C7CA1FC2B50}" presId="urn:microsoft.com/office/officeart/2005/8/layout/vList2" srcId="{C6830DBE-E985-451F-927E-79A8E0FCD696}" srcOrd="0" type="presOf"/>
    <dgm:cxn destId="{CA4A99DA-A101-401B-AB2E-210968442991}" destOrd="0" modelId="{F8CBB66C-0003-486E-8BB5-38B61565CBD9}" presId="urn:microsoft.com/office/officeart/2005/8/layout/vList2" srcId="{C4D0D485-96E5-4BEC-B846-EF36C0DEAD7D}" srcOrd="0" type="presOf"/>
    <dgm:cxn destId="{B2DB06F9-0188-4A92-B030-3F3E532FF26D}" destOrd="0" modelId="{30DE606F-471B-4A4B-A1E4-02C36C2A2C23}" parTransId="{05F572AD-C440-4A0D-B4E5-ACC36C39EEC4}" sibTransId="{E01682AA-8432-45B8-ADEC-EC4CA8A59CDC}" srcId="{9E1A6F7B-E992-4ABE-B49F-8A03D4E7CD75}" srcOrd="3"/>
    <dgm:cxn destId="{D7763E08-D14F-4B16-BF7B-6666BEA17EDA}" destOrd="0" modelId="{AFD78484-18B4-43ED-BE03-BA638C5D4E9C}" parTransId="{7A2EC6CB-3C3E-43BD-87F6-5F3AFDE08EC4}" sibTransId="{B8AF6607-B51A-45E0-BE1C-12C58A4C409D}" srcId="{9E1A6F7B-E992-4ABE-B49F-8A03D4E7CD75}" srcOrd="0"/>
    <dgm:cxn destId="{C4D0D485-96E5-4BEC-B846-EF36C0DEAD7D}" destOrd="0" modelId="{52B93A87-8158-4D14-90B4-EC4F21133BE2}" parTransId="{9F32BBB3-100E-48C8-9FB7-654280B52EA2}" sibTransId="{7B434E91-A679-430E-ABA2-03B2098F6D39}" srcId="{9E1A6F7B-E992-4ABE-B49F-8A03D4E7CD75}" srcOrd="2"/>
    <dgm:cxn destId="{131AE916-F4DC-4326-8408-5179DF7BCC72}" destOrd="0" modelId="{B4975099-6B43-4848-8EE6-18E6912F74FC}" presId="urn:microsoft.com/office/officeart/2005/8/layout/vList2" srcId="{9E1A6F7B-E992-4ABE-B49F-8A03D4E7CD75}" srcOrd="0" type="presOf"/>
    <dgm:cxn destId="{3D8F9397-94C5-4925-B1FA-B11C2D36BE2F}" destOrd="0" modelId="{2045ECC1-6416-4456-A101-36BE057DF2C3}" presId="urn:microsoft.com/office/officeart/2005/8/layout/vList2" srcId="{6A23244B-BAC2-4B50-B047-867FC6E7284C}" srcOrd="0" type="presOf"/>
    <dgm:cxn destId="{6A23244B-BAC2-4B50-B047-867FC6E7284C}" destOrd="0" modelId="{9AC239C2-DC36-447D-B4D3-011E9813430C}" parTransId="{3759C5FF-A829-4900-A363-4B8901022093}" sibTransId="{F1C7D9CC-0899-4C87-9718-E594F96C7D9D}" srcId="{9E1A6F7B-E992-4ABE-B49F-8A03D4E7CD75}" srcOrd="5"/>
    <dgm:cxn destId="{E9EEEBB2-1226-4CD9-B487-DA9EBAEC059C}" destOrd="0" modelId="{5F7673DE-6E0C-4B7E-9670-7260AEB5C9DB}" presId="urn:microsoft.com/office/officeart/2005/8/layout/vList2" srcId="{B2DB06F9-0188-4A92-B030-3F3E532FF26D}" srcOrd="0" type="presOf"/>
    <dgm:cxn destId="{DD99184D-EA80-4D9A-B197-0D013398E973}" destOrd="0" modelId="{97A415ED-6F14-4395-9330-0F762E6017FA}" presId="urn:microsoft.com/office/officeart/2005/8/layout/vList2" srcId="{3AFE99F7-2784-4DB4-9B51-B9B36EAEEF0E}" srcOrd="0" type="presOf"/>
    <dgm:cxn destId="{C6830DBE-E985-451F-927E-79A8E0FCD696}" destOrd="0" modelId="{CA2800FA-187C-4861-A61D-2E48E3821CD2}" parTransId="{F3BC03ED-D5AD-4C52-BE7E-87207E906F29}" sibTransId="{4DCF127D-18F6-48A8-835D-A99002D61C37}" srcId="{9E1A6F7B-E992-4ABE-B49F-8A03D4E7CD75}" srcOrd="4"/>
    <dgm:cxn destId="{0C9127B5-4C93-4DB1-84EB-B4F978329003}" destOrd="0" modelId="{3E614FC5-7762-44EB-886E-915B042AB258}" presId="urn:microsoft.com/office/officeart/2005/8/layout/vList2" srcId="{131AE916-F4DC-4326-8408-5179DF7BCC72}" srcOrd="0" type="presParOf"/>
    <dgm:cxn destId="{A60CD878-1382-48A3-8522-F23D7C8050A4}" destOrd="0" modelId="{155B39F2-1697-4801-9412-5708E9294D04}" presId="urn:microsoft.com/office/officeart/2005/8/layout/vList2" srcId="{131AE916-F4DC-4326-8408-5179DF7BCC72}" srcOrd="1" type="presParOf"/>
    <dgm:cxn destId="{DD99184D-EA80-4D9A-B197-0D013398E973}" destOrd="0" modelId="{B16481C4-37AE-4592-B96E-D6A972EBBD42}" presId="urn:microsoft.com/office/officeart/2005/8/layout/vList2" srcId="{131AE916-F4DC-4326-8408-5179DF7BCC72}" srcOrd="2" type="presParOf"/>
    <dgm:cxn destId="{1E187221-600A-4AD0-AF21-C3AC6FA2C143}" destOrd="0" modelId="{7FC3463E-7DA2-4E5C-9F0F-4BA2B56DE4A4}" presId="urn:microsoft.com/office/officeart/2005/8/layout/vList2" srcId="{131AE916-F4DC-4326-8408-5179DF7BCC72}" srcOrd="3" type="presParOf"/>
    <dgm:cxn destId="{CA4A99DA-A101-401B-AB2E-210968442991}" destOrd="0" modelId="{3D9814B2-E838-43CE-BBCB-6D8CF8A559F3}" presId="urn:microsoft.com/office/officeart/2005/8/layout/vList2" srcId="{131AE916-F4DC-4326-8408-5179DF7BCC72}" srcOrd="4" type="presParOf"/>
    <dgm:cxn destId="{39BF4F5C-CAC1-45E4-83DB-E83FC5587586}" destOrd="0" modelId="{B61EDAE7-2118-4A3D-AD40-C33FF3863338}" presId="urn:microsoft.com/office/officeart/2005/8/layout/vList2" srcId="{131AE916-F4DC-4326-8408-5179DF7BCC72}" srcOrd="5" type="presParOf"/>
    <dgm:cxn destId="{E9EEEBB2-1226-4CD9-B487-DA9EBAEC059C}" destOrd="0" modelId="{5A740305-5725-45BD-987A-F9C79E0E1DD7}" presId="urn:microsoft.com/office/officeart/2005/8/layout/vList2" srcId="{131AE916-F4DC-4326-8408-5179DF7BCC72}" srcOrd="6" type="presParOf"/>
    <dgm:cxn destId="{FF6A3A97-3B77-4644-9D24-DBA203DFAA93}" destOrd="0" modelId="{8CDA8B82-7F6A-4DA4-B4DA-E8BCD4A3D90A}" presId="urn:microsoft.com/office/officeart/2005/8/layout/vList2" srcId="{131AE916-F4DC-4326-8408-5179DF7BCC72}" srcOrd="7" type="presParOf"/>
    <dgm:cxn destId="{5076B447-2AF1-4BB0-AC4F-46F0F1ABE150}" destOrd="0" modelId="{CC8DC7BD-AB38-4F6C-A3FD-D50A8C25FDB6}" presId="urn:microsoft.com/office/officeart/2005/8/layout/vList2" srcId="{131AE916-F4DC-4326-8408-5179DF7BCC72}" srcOrd="8" type="presParOf"/>
    <dgm:cxn destId="{86CA87DC-723D-4696-8020-20B73942A0C8}" destOrd="0" modelId="{9015419E-B19B-4B44-8390-003913803159}" presId="urn:microsoft.com/office/officeart/2005/8/layout/vList2" srcId="{131AE916-F4DC-4326-8408-5179DF7BCC72}" srcOrd="9" type="presParOf"/>
    <dgm:cxn destId="{3D8F9397-94C5-4925-B1FA-B11C2D36BE2F}" destOrd="0" modelId="{FF35C023-26C8-4C6A-A8FC-99A851E3E672}" presId="urn:microsoft.com/office/officeart/2005/8/layout/vList2" srcId="{131AE916-F4DC-4326-8408-5179DF7BCC72}" srcOrd="10" type="presParOf"/>
    <dgm:cxn destId="{34DA8581-AEBE-4AFE-BEF5-6A3CF68E583F}" destOrd="0" modelId="{FB212A85-01FD-4760-8137-D5B0F3DE967A}" presId="urn:microsoft.com/office/officeart/2005/8/layout/vList2" srcId="{131AE916-F4DC-4326-8408-5179DF7BCC72}" srcOrd="11" type="presParOf"/>
    <dgm:cxn destId="{63CE4221-BD72-4018-B371-F3D074601D0F}" destOrd="0" modelId="{F813642C-1839-4BAD-9DA4-BFCCD531D9F9}" presId="urn:microsoft.com/office/officeart/2005/8/layout/vList2" srcId="{131AE916-F4DC-4326-8408-5179DF7BCC72}" srcOrd="12"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3.xml><?xml version="1.0" encoding="utf-8"?>
<dgm:dataModel xmlns:dgm="http://schemas.openxmlformats.org/drawingml/2006/diagram" xmlns:a="http://schemas.openxmlformats.org/drawingml/2006/main">
  <dgm:ptLst>
    <dgm:pt modelId="{A3C1825C-E8C8-4572-A494-0142E8EF9397}" type="doc">
      <dgm:prSet csCatId="colorful" csTypeId="urn:microsoft.com/office/officeart/2005/8/colors/colorful1" loCatId="list" loTypeId="urn:microsoft.com/office/officeart/2008/layout/LinedList" qsCatId="simple" qsTypeId="urn:microsoft.com/office/officeart/2005/8/quickstyle/simple4"/>
      <dgm:spPr/>
      <dgm:t>
        <a:bodyPr numCol="1"/>
        <a:lstStyle/>
        <a:p>
          <a:endParaRPr lang="en-US"/>
        </a:p>
      </dgm:t>
    </dgm:pt>
    <dgm:pt modelId="{D36FC29B-A95C-4387-8D76-39C63B19312B}">
      <dgm:prSet/>
      <dgm:spPr/>
      <dgm:t>
        <a:bodyPr numCol="1"/>
        <a:lstStyle/>
        <a:p>
          <a:r>
            <a:rPr lang="en-US"/>
            <a:t>What Is The NHS App?</a:t>
          </a:r>
        </a:p>
      </dgm:t>
    </dgm:pt>
    <dgm:pt cxnId="{0B82C2F1-DBE4-41A1-8923-731DB8DE5CEC}" modelId="{DEBC075A-DD54-4C34-A886-3911532458B0}" type="parTrans">
      <dgm:prSet/>
      <dgm:spPr/>
      <dgm:t>
        <a:bodyPr numCol="1"/>
        <a:lstStyle/>
        <a:p>
          <a:endParaRPr lang="en-US"/>
        </a:p>
      </dgm:t>
    </dgm:pt>
    <dgm:pt cxnId="{0B82C2F1-DBE4-41A1-8923-731DB8DE5CEC}" modelId="{3ACBE6CC-F920-4854-96FB-26612DEB2A70}" type="sibTrans">
      <dgm:prSet/>
      <dgm:spPr/>
      <dgm:t>
        <a:bodyPr numCol="1"/>
        <a:lstStyle/>
        <a:p>
          <a:endParaRPr lang="en-US"/>
        </a:p>
      </dgm:t>
    </dgm:pt>
    <dgm:pt modelId="{600D5DDF-1B4C-4A5E-947E-4D21CDC9BCF9}">
      <dgm:prSet/>
      <dgm:spPr/>
      <dgm:t>
        <a:bodyPr numCol="1"/>
        <a:lstStyle/>
        <a:p>
          <a:r>
            <a:rPr lang="en-US"/>
            <a:t>Launched across the country in 2019.</a:t>
          </a:r>
        </a:p>
      </dgm:t>
    </dgm:pt>
    <dgm:pt cxnId="{C41053D3-E90D-4033-B7F8-58A910D80BDC}" modelId="{60D49A93-A55D-4F0D-A46C-47C72FE0B649}" type="parTrans">
      <dgm:prSet/>
      <dgm:spPr/>
      <dgm:t>
        <a:bodyPr numCol="1"/>
        <a:lstStyle/>
        <a:p>
          <a:endParaRPr lang="en-US"/>
        </a:p>
      </dgm:t>
    </dgm:pt>
    <dgm:pt cxnId="{C41053D3-E90D-4033-B7F8-58A910D80BDC}" modelId="{36835637-96B6-495F-B914-A4BFAA9D6094}" type="sibTrans">
      <dgm:prSet/>
      <dgm:spPr/>
      <dgm:t>
        <a:bodyPr numCol="1"/>
        <a:lstStyle/>
        <a:p>
          <a:endParaRPr lang="en-US"/>
        </a:p>
      </dgm:t>
    </dgm:pt>
    <dgm:pt modelId="{8CCD3464-FB12-4B1C-9213-E68A2781FB19}">
      <dgm:prSet/>
      <dgm:spPr/>
      <dgm:t>
        <a:bodyPr numCol="1"/>
        <a:lstStyle/>
        <a:p>
          <a:r>
            <a:rPr lang="en-US"/>
            <a:t>NHS services digital entrance.</a:t>
          </a:r>
        </a:p>
      </dgm:t>
    </dgm:pt>
    <dgm:pt cxnId="{8ABA251E-CF6C-4C63-9885-06DBF2EF6F30}" modelId="{403FA5EA-CEF7-46CF-A72C-E2D420BA1EBC}" type="parTrans">
      <dgm:prSet/>
      <dgm:spPr/>
      <dgm:t>
        <a:bodyPr numCol="1"/>
        <a:lstStyle/>
        <a:p>
          <a:endParaRPr lang="en-US"/>
        </a:p>
      </dgm:t>
    </dgm:pt>
    <dgm:pt cxnId="{8ABA251E-CF6C-4C63-9885-06DBF2EF6F30}" modelId="{03B61539-6E53-4569-AA68-2B02CA1D4C49}" type="sibTrans">
      <dgm:prSet/>
      <dgm:spPr/>
      <dgm:t>
        <a:bodyPr numCol="1"/>
        <a:lstStyle/>
        <a:p>
          <a:endParaRPr lang="en-US"/>
        </a:p>
      </dgm:t>
    </dgm:pt>
    <dgm:pt modelId="{F3F783A9-6239-472F-971D-770D96F39BE6}">
      <dgm:prSet/>
      <dgm:spPr/>
      <dgm:t>
        <a:bodyPr numCol="1"/>
        <a:lstStyle/>
        <a:p>
          <a:r>
            <a:rPr lang="en-US"/>
            <a:t>Essential functions.</a:t>
          </a:r>
        </a:p>
      </dgm:t>
    </dgm:pt>
    <dgm:pt cxnId="{F28BBD52-6AD7-4320-9A60-22FE706984D6}" modelId="{DF7BABF3-ACD7-4090-BFFE-122CA04DEDED}" type="parTrans">
      <dgm:prSet/>
      <dgm:spPr/>
      <dgm:t>
        <a:bodyPr numCol="1"/>
        <a:lstStyle/>
        <a:p>
          <a:endParaRPr lang="en-US"/>
        </a:p>
      </dgm:t>
    </dgm:pt>
    <dgm:pt cxnId="{F28BBD52-6AD7-4320-9A60-22FE706984D6}" modelId="{D25A27B8-543D-49C3-A8EC-541092F43B24}" type="sibTrans">
      <dgm:prSet/>
      <dgm:spPr/>
      <dgm:t>
        <a:bodyPr numCol="1"/>
        <a:lstStyle/>
        <a:p>
          <a:endParaRPr lang="en-US"/>
        </a:p>
      </dgm:t>
    </dgm:pt>
    <dgm:pt modelId="{F1CB1081-EBB6-46D7-B07F-F515CBE2D682}">
      <dgm:prSet/>
      <dgm:spPr/>
      <dgm:t>
        <a:bodyPr numCol="1"/>
        <a:lstStyle/>
        <a:p>
          <a:r>
            <a:rPr lang="en-US"/>
            <a:t>Schedule an appointment.</a:t>
          </a:r>
        </a:p>
      </dgm:t>
    </dgm:pt>
    <dgm:pt cxnId="{5A2D8781-0BD9-443D-903A-2E3C1C1EFDB0}" modelId="{D4166D24-4087-4D46-8033-6E1073CC906B}" type="parTrans">
      <dgm:prSet/>
      <dgm:spPr/>
      <dgm:t>
        <a:bodyPr numCol="1"/>
        <a:lstStyle/>
        <a:p>
          <a:endParaRPr lang="en-US"/>
        </a:p>
      </dgm:t>
    </dgm:pt>
    <dgm:pt cxnId="{5A2D8781-0BD9-443D-903A-2E3C1C1EFDB0}" modelId="{B657ED66-A84D-40A2-9A80-DF5988210AF7}" type="sibTrans">
      <dgm:prSet/>
      <dgm:spPr/>
      <dgm:t>
        <a:bodyPr numCol="1"/>
        <a:lstStyle/>
        <a:p>
          <a:endParaRPr lang="en-US"/>
        </a:p>
      </dgm:t>
    </dgm:pt>
    <dgm:pt modelId="{7F53D195-21E5-4903-80EA-72F104244D3B}">
      <dgm:prSet/>
      <dgm:spPr/>
      <dgm:t>
        <a:bodyPr numCol="1"/>
        <a:lstStyle/>
        <a:p>
          <a:r>
            <a:rPr lang="en-US"/>
            <a:t>Prescriptions repeat order.</a:t>
          </a:r>
        </a:p>
      </dgm:t>
    </dgm:pt>
    <dgm:pt cxnId="{C6E1A1B0-03E9-4875-BC4A-90ADB4B4181C}" modelId="{44BB2421-7B05-40CD-821D-C909F9804D97}" type="parTrans">
      <dgm:prSet/>
      <dgm:spPr/>
      <dgm:t>
        <a:bodyPr numCol="1"/>
        <a:lstStyle/>
        <a:p>
          <a:endParaRPr lang="en-US"/>
        </a:p>
      </dgm:t>
    </dgm:pt>
    <dgm:pt cxnId="{C6E1A1B0-03E9-4875-BC4A-90ADB4B4181C}" modelId="{658EEB74-02C0-4F20-AB47-403FCAA86F08}" type="sibTrans">
      <dgm:prSet/>
      <dgm:spPr/>
      <dgm:t>
        <a:bodyPr numCol="1"/>
        <a:lstStyle/>
        <a:p>
          <a:endParaRPr lang="en-US"/>
        </a:p>
      </dgm:t>
    </dgm:pt>
    <dgm:pt modelId="{A99CDA0A-902D-4829-BFBF-9213567BDA39}">
      <dgm:prSet/>
      <dgm:spPr/>
      <dgm:t>
        <a:bodyPr numCol="1"/>
        <a:lstStyle/>
        <a:p>
          <a:r>
            <a:rPr lang="en-US"/>
            <a:t>Obtain medical data.</a:t>
          </a:r>
        </a:p>
      </dgm:t>
    </dgm:pt>
    <dgm:pt cxnId="{3D95B380-CD48-46D6-BC29-08CF2852BA6B}" modelId="{453045E2-4B48-4D77-A0C7-AC0FD8A4F1CF}" type="parTrans">
      <dgm:prSet/>
      <dgm:spPr/>
      <dgm:t>
        <a:bodyPr numCol="1"/>
        <a:lstStyle/>
        <a:p>
          <a:endParaRPr lang="en-US"/>
        </a:p>
      </dgm:t>
    </dgm:pt>
    <dgm:pt cxnId="{3D95B380-CD48-46D6-BC29-08CF2852BA6B}" modelId="{1B4A2E26-477A-44AC-BC70-017FD5B3D997}" type="sibTrans">
      <dgm:prSet/>
      <dgm:spPr/>
      <dgm:t>
        <a:bodyPr numCol="1"/>
        <a:lstStyle/>
        <a:p>
          <a:endParaRPr lang="en-US"/>
        </a:p>
      </dgm:t>
    </dgm:pt>
    <dgm:pt modelId="{C7ACF4B9-E988-4B3D-AC67-43514D2C251E}">
      <dgm:prSet/>
      <dgm:spPr/>
      <dgm:t>
        <a:bodyPr numCol="1"/>
        <a:lstStyle/>
        <a:p>
          <a:r>
            <a:rPr lang="en-US"/>
            <a:t>State of COVID vaccination.</a:t>
          </a:r>
        </a:p>
      </dgm:t>
    </dgm:pt>
    <dgm:pt cxnId="{A6E2036D-B4A6-42FA-AF8A-8A0F5297DF3B}" modelId="{A3361BA6-AFD2-48E2-9888-D7D7E1A3DD02}" type="parTrans">
      <dgm:prSet/>
      <dgm:spPr/>
      <dgm:t>
        <a:bodyPr numCol="1"/>
        <a:lstStyle/>
        <a:p>
          <a:endParaRPr lang="en-US"/>
        </a:p>
      </dgm:t>
    </dgm:pt>
    <dgm:pt cxnId="{A6E2036D-B4A6-42FA-AF8A-8A0F5297DF3B}" modelId="{A1D2037F-43B8-44C7-A144-4949733C2875}" type="sibTrans">
      <dgm:prSet/>
      <dgm:spPr/>
      <dgm:t>
        <a:bodyPr numCol="1"/>
        <a:lstStyle/>
        <a:p>
          <a:endParaRPr lang="en-US"/>
        </a:p>
      </dgm:t>
    </dgm:pt>
    <dgm:pt modelId="{D95CF68C-1C3C-4B82-AC69-EE61CF132A19}">
      <dgm:prSet/>
      <dgm:spPr/>
      <dgm:t>
        <a:bodyPr numCol="1"/>
        <a:lstStyle/>
        <a:p>
          <a:r>
            <a:rPr lang="en-US"/>
            <a:t>According to NHS England (2023a)</a:t>
          </a:r>
        </a:p>
      </dgm:t>
    </dgm:pt>
    <dgm:pt cxnId="{FC742812-B313-4370-B942-8DEEB02F3702}" modelId="{2E8AB44B-3A1E-41AE-9423-67AAFB9F54A5}" type="parTrans">
      <dgm:prSet/>
      <dgm:spPr/>
      <dgm:t>
        <a:bodyPr numCol="1"/>
        <a:lstStyle/>
        <a:p>
          <a:endParaRPr lang="en-US"/>
        </a:p>
      </dgm:t>
    </dgm:pt>
    <dgm:pt cxnId="{FC742812-B313-4370-B942-8DEEB02F3702}" modelId="{2D70F2A4-9461-4ABC-A1EF-635C239E69C8}" type="sibTrans">
      <dgm:prSet/>
      <dgm:spPr/>
      <dgm:t>
        <a:bodyPr numCol="1"/>
        <a:lstStyle/>
        <a:p>
          <a:endParaRPr lang="en-US"/>
        </a:p>
      </dgm:t>
    </dgm:pt>
    <dgm:pt modelId="{EB0E4BAC-114D-4A3B-8570-6B590375670C}" type="pres">
      <dgm:prSet presAssocID="{A3C1825C-E8C8-4572-A494-0142E8EF9397}" presName="vert0" presStyleCnt="0">
        <dgm:presLayoutVars>
          <dgm:dir/>
          <dgm:animOne val="branch"/>
          <dgm:animLvl val="lvl"/>
        </dgm:presLayoutVars>
      </dgm:prSet>
      <dgm:spPr/>
    </dgm:pt>
    <dgm:pt modelId="{B160F0BF-D32A-4F65-B648-2CFA47C3CE70}" type="pres">
      <dgm:prSet presAssocID="{D36FC29B-A95C-4387-8D76-39C63B19312B}" presName="thickLine" presStyleCnt="9" presStyleIdx="0" presStyleLbl="alignNode1"/>
      <dgm:spPr/>
    </dgm:pt>
    <dgm:pt modelId="{5FA0E3BB-9EE0-42EF-B07F-FABC3107C5DB}" type="pres">
      <dgm:prSet presAssocID="{D36FC29B-A95C-4387-8D76-39C63B19312B}" presName="horz1" presStyleCnt="0"/>
      <dgm:spPr/>
    </dgm:pt>
    <dgm:pt modelId="{2167EE97-CFA6-470A-991F-53C173BF94EC}" type="pres">
      <dgm:prSet presAssocID="{D36FC29B-A95C-4387-8D76-39C63B19312B}" presName="tx1" presStyleCnt="9" presStyleIdx="0" presStyleLbl="revTx"/>
      <dgm:spPr/>
    </dgm:pt>
    <dgm:pt modelId="{A23AE55C-9B51-420D-B05D-DD7CCAB50601}" type="pres">
      <dgm:prSet presAssocID="{D36FC29B-A95C-4387-8D76-39C63B19312B}" presName="vert1" presStyleCnt="0"/>
      <dgm:spPr/>
    </dgm:pt>
    <dgm:pt modelId="{BF147B89-A334-4EA6-8FD5-94F934CB45AE}" type="pres">
      <dgm:prSet presAssocID="{600D5DDF-1B4C-4A5E-947E-4D21CDC9BCF9}" presName="thickLine" presStyleCnt="9" presStyleIdx="1" presStyleLbl="alignNode1"/>
      <dgm:spPr/>
    </dgm:pt>
    <dgm:pt modelId="{D754DA0A-DC35-4C43-BAA4-70E7EC6662D6}" type="pres">
      <dgm:prSet presAssocID="{600D5DDF-1B4C-4A5E-947E-4D21CDC9BCF9}" presName="horz1" presStyleCnt="0"/>
      <dgm:spPr/>
    </dgm:pt>
    <dgm:pt modelId="{ABD36E55-9CC2-4CA8-B283-B234991348A4}" type="pres">
      <dgm:prSet presAssocID="{600D5DDF-1B4C-4A5E-947E-4D21CDC9BCF9}" presName="tx1" presStyleCnt="9" presStyleIdx="1" presStyleLbl="revTx"/>
      <dgm:spPr/>
    </dgm:pt>
    <dgm:pt modelId="{DF8A017F-686C-4439-A4B4-2BAFF66B1E31}" type="pres">
      <dgm:prSet presAssocID="{600D5DDF-1B4C-4A5E-947E-4D21CDC9BCF9}" presName="vert1" presStyleCnt="0"/>
      <dgm:spPr/>
    </dgm:pt>
    <dgm:pt modelId="{BD3B5773-9889-4AA6-908C-9490E6D5542B}" type="pres">
      <dgm:prSet presAssocID="{8CCD3464-FB12-4B1C-9213-E68A2781FB19}" presName="thickLine" presStyleCnt="9" presStyleIdx="2" presStyleLbl="alignNode1"/>
      <dgm:spPr/>
    </dgm:pt>
    <dgm:pt modelId="{60E89A8F-8546-4ADC-9E75-473DB6EAA0B0}" type="pres">
      <dgm:prSet presAssocID="{8CCD3464-FB12-4B1C-9213-E68A2781FB19}" presName="horz1" presStyleCnt="0"/>
      <dgm:spPr/>
    </dgm:pt>
    <dgm:pt modelId="{2672766C-7F69-4FFE-99A2-6E8680FCC5CF}" type="pres">
      <dgm:prSet presAssocID="{8CCD3464-FB12-4B1C-9213-E68A2781FB19}" presName="tx1" presStyleCnt="9" presStyleIdx="2" presStyleLbl="revTx"/>
      <dgm:spPr/>
    </dgm:pt>
    <dgm:pt modelId="{C1A4E8F2-5A00-4B5C-B205-F0557AA1CE38}" type="pres">
      <dgm:prSet presAssocID="{8CCD3464-FB12-4B1C-9213-E68A2781FB19}" presName="vert1" presStyleCnt="0"/>
      <dgm:spPr/>
    </dgm:pt>
    <dgm:pt modelId="{AB91F904-923F-4B54-9B4B-ABF736F471D2}" type="pres">
      <dgm:prSet presAssocID="{F3F783A9-6239-472F-971D-770D96F39BE6}" presName="thickLine" presStyleCnt="9" presStyleIdx="3" presStyleLbl="alignNode1"/>
      <dgm:spPr/>
    </dgm:pt>
    <dgm:pt modelId="{8C23EB04-3EEA-40B0-89D2-3AAD01B01FA3}" type="pres">
      <dgm:prSet presAssocID="{F3F783A9-6239-472F-971D-770D96F39BE6}" presName="horz1" presStyleCnt="0"/>
      <dgm:spPr/>
    </dgm:pt>
    <dgm:pt modelId="{A286A82F-4F0F-4FD8-9F5D-1C7C5A1E5A5D}" type="pres">
      <dgm:prSet presAssocID="{F3F783A9-6239-472F-971D-770D96F39BE6}" presName="tx1" presStyleCnt="9" presStyleIdx="3" presStyleLbl="revTx"/>
      <dgm:spPr/>
    </dgm:pt>
    <dgm:pt modelId="{63900CF0-CB1D-4BAB-852F-785E56D006DB}" type="pres">
      <dgm:prSet presAssocID="{F3F783A9-6239-472F-971D-770D96F39BE6}" presName="vert1" presStyleCnt="0"/>
      <dgm:spPr/>
    </dgm:pt>
    <dgm:pt modelId="{0E5E3289-BE23-4A87-823A-1CC852ADF60C}" type="pres">
      <dgm:prSet presAssocID="{F1CB1081-EBB6-46D7-B07F-F515CBE2D682}" presName="thickLine" presStyleCnt="9" presStyleIdx="4" presStyleLbl="alignNode1"/>
      <dgm:spPr/>
    </dgm:pt>
    <dgm:pt modelId="{06093C40-16E1-4FF1-8861-F0CAE6FE9D4B}" type="pres">
      <dgm:prSet presAssocID="{F1CB1081-EBB6-46D7-B07F-F515CBE2D682}" presName="horz1" presStyleCnt="0"/>
      <dgm:spPr/>
    </dgm:pt>
    <dgm:pt modelId="{870333C0-A427-4719-BC37-3F0B5A9FC016}" type="pres">
      <dgm:prSet presAssocID="{F1CB1081-EBB6-46D7-B07F-F515CBE2D682}" presName="tx1" presStyleCnt="9" presStyleIdx="4" presStyleLbl="revTx"/>
      <dgm:spPr/>
    </dgm:pt>
    <dgm:pt modelId="{93D2F3A0-6287-4C3F-9622-0C75B5E41044}" type="pres">
      <dgm:prSet presAssocID="{F1CB1081-EBB6-46D7-B07F-F515CBE2D682}" presName="vert1" presStyleCnt="0"/>
      <dgm:spPr/>
    </dgm:pt>
    <dgm:pt modelId="{09E3846D-C5AF-4E96-BFFC-749AD572F7EE}" type="pres">
      <dgm:prSet presAssocID="{7F53D195-21E5-4903-80EA-72F104244D3B}" presName="thickLine" presStyleCnt="9" presStyleIdx="5" presStyleLbl="alignNode1"/>
      <dgm:spPr/>
    </dgm:pt>
    <dgm:pt modelId="{D92276CF-C02F-4A4E-A6AA-07A32CC59B98}" type="pres">
      <dgm:prSet presAssocID="{7F53D195-21E5-4903-80EA-72F104244D3B}" presName="horz1" presStyleCnt="0"/>
      <dgm:spPr/>
    </dgm:pt>
    <dgm:pt modelId="{660A9C13-943F-4E8A-9029-AA53633619F6}" type="pres">
      <dgm:prSet presAssocID="{7F53D195-21E5-4903-80EA-72F104244D3B}" presName="tx1" presStyleCnt="9" presStyleIdx="5" presStyleLbl="revTx"/>
      <dgm:spPr/>
    </dgm:pt>
    <dgm:pt modelId="{7D37D428-6F7D-473E-8F13-386442379786}" type="pres">
      <dgm:prSet presAssocID="{7F53D195-21E5-4903-80EA-72F104244D3B}" presName="vert1" presStyleCnt="0"/>
      <dgm:spPr/>
    </dgm:pt>
    <dgm:pt modelId="{08112DBA-53C8-4DAE-A621-2721664FCD92}" type="pres">
      <dgm:prSet presAssocID="{A99CDA0A-902D-4829-BFBF-9213567BDA39}" presName="thickLine" presStyleCnt="9" presStyleIdx="6" presStyleLbl="alignNode1"/>
      <dgm:spPr/>
    </dgm:pt>
    <dgm:pt modelId="{33D7E3B3-D2C9-4AFD-9945-EF184B7E4064}" type="pres">
      <dgm:prSet presAssocID="{A99CDA0A-902D-4829-BFBF-9213567BDA39}" presName="horz1" presStyleCnt="0"/>
      <dgm:spPr/>
    </dgm:pt>
    <dgm:pt modelId="{FEA704A5-FA44-4F81-B756-13CC9F08F18B}" type="pres">
      <dgm:prSet presAssocID="{A99CDA0A-902D-4829-BFBF-9213567BDA39}" presName="tx1" presStyleCnt="9" presStyleIdx="6" presStyleLbl="revTx"/>
      <dgm:spPr/>
    </dgm:pt>
    <dgm:pt modelId="{0EB90743-88E7-4D44-A148-77715CBCA45C}" type="pres">
      <dgm:prSet presAssocID="{A99CDA0A-902D-4829-BFBF-9213567BDA39}" presName="vert1" presStyleCnt="0"/>
      <dgm:spPr/>
    </dgm:pt>
    <dgm:pt modelId="{E57BD769-0CCB-4D2D-999B-8B917D6B8F9F}" type="pres">
      <dgm:prSet presAssocID="{C7ACF4B9-E988-4B3D-AC67-43514D2C251E}" presName="thickLine" presStyleCnt="9" presStyleIdx="7" presStyleLbl="alignNode1"/>
      <dgm:spPr/>
    </dgm:pt>
    <dgm:pt modelId="{C1A26BFD-7FF5-4239-99DD-E69254B1F4BA}" type="pres">
      <dgm:prSet presAssocID="{C7ACF4B9-E988-4B3D-AC67-43514D2C251E}" presName="horz1" presStyleCnt="0"/>
      <dgm:spPr/>
    </dgm:pt>
    <dgm:pt modelId="{BE7415A3-E973-437D-811F-C8BDEF794CBC}" type="pres">
      <dgm:prSet presAssocID="{C7ACF4B9-E988-4B3D-AC67-43514D2C251E}" presName="tx1" presStyleCnt="9" presStyleIdx="7" presStyleLbl="revTx"/>
      <dgm:spPr/>
    </dgm:pt>
    <dgm:pt modelId="{4039AE1E-2F81-4D67-BEEA-AC33AD07AA73}" type="pres">
      <dgm:prSet presAssocID="{C7ACF4B9-E988-4B3D-AC67-43514D2C251E}" presName="vert1" presStyleCnt="0"/>
      <dgm:spPr/>
    </dgm:pt>
    <dgm:pt modelId="{6E2C8886-8DDC-49EB-BF63-E8768235FD01}" type="pres">
      <dgm:prSet presAssocID="{D95CF68C-1C3C-4B82-AC69-EE61CF132A19}" presName="thickLine" presStyleCnt="9" presStyleIdx="8" presStyleLbl="alignNode1"/>
      <dgm:spPr/>
    </dgm:pt>
    <dgm:pt modelId="{85754BE7-C5E0-455A-95C1-8561D83B25BE}" type="pres">
      <dgm:prSet presAssocID="{D95CF68C-1C3C-4B82-AC69-EE61CF132A19}" presName="horz1" presStyleCnt="0"/>
      <dgm:spPr/>
    </dgm:pt>
    <dgm:pt modelId="{85E65839-3500-47FC-9F78-9B2F6D70D0F3}" type="pres">
      <dgm:prSet presAssocID="{D95CF68C-1C3C-4B82-AC69-EE61CF132A19}" presName="tx1" presStyleCnt="9" presStyleIdx="8" presStyleLbl="revTx"/>
      <dgm:spPr/>
    </dgm:pt>
    <dgm:pt modelId="{FB067A6B-963A-4B98-97D1-92170B442017}" type="pres">
      <dgm:prSet presAssocID="{D95CF68C-1C3C-4B82-AC69-EE61CF132A19}" presName="vert1" presStyleCnt="0"/>
      <dgm:spPr/>
    </dgm:pt>
  </dgm:ptLst>
  <dgm:cxnLst>
    <dgm:cxn destId="{D95CF68C-1C3C-4B82-AC69-EE61CF132A19}" destOrd="0" modelId="{FC742812-B313-4370-B942-8DEEB02F3702}" parTransId="{2E8AB44B-3A1E-41AE-9423-67AAFB9F54A5}" sibTransId="{2D70F2A4-9461-4ABC-A1EF-635C239E69C8}" srcId="{A3C1825C-E8C8-4572-A494-0142E8EF9397}" srcOrd="8"/>
    <dgm:cxn destId="{8CCD3464-FB12-4B1C-9213-E68A2781FB19}" destOrd="0" modelId="{8ABA251E-CF6C-4C63-9885-06DBF2EF6F30}" parTransId="{403FA5EA-CEF7-46CF-A72C-E2D420BA1EBC}" sibTransId="{03B61539-6E53-4569-AA68-2B02CA1D4C49}" srcId="{A3C1825C-E8C8-4572-A494-0142E8EF9397}" srcOrd="2"/>
    <dgm:cxn destId="{EB0E4BAC-114D-4A3B-8570-6B590375670C}" destOrd="0" modelId="{2EDC892D-90E9-4435-81B1-F27B0271C6FE}" presId="urn:microsoft.com/office/officeart/2008/layout/LinedList" srcId="{A3C1825C-E8C8-4572-A494-0142E8EF9397}" srcOrd="0" type="presOf"/>
    <dgm:cxn destId="{870333C0-A427-4719-BC37-3F0B5A9FC016}" destOrd="0" modelId="{23482140-226E-4E1F-AB75-1AE7A69C0992}" presId="urn:microsoft.com/office/officeart/2008/layout/LinedList" srcId="{F1CB1081-EBB6-46D7-B07F-F515CBE2D682}" srcOrd="0" type="presOf"/>
    <dgm:cxn destId="{FEA704A5-FA44-4F81-B756-13CC9F08F18B}" destOrd="0" modelId="{F8593342-7B43-4369-B0FB-17E7B8FF895D}" presId="urn:microsoft.com/office/officeart/2008/layout/LinedList" srcId="{A99CDA0A-902D-4829-BFBF-9213567BDA39}" srcOrd="0" type="presOf"/>
    <dgm:cxn destId="{C7ACF4B9-E988-4B3D-AC67-43514D2C251E}" destOrd="0" modelId="{A6E2036D-B4A6-42FA-AF8A-8A0F5297DF3B}" parTransId="{A3361BA6-AFD2-48E2-9888-D7D7E1A3DD02}" sibTransId="{A1D2037F-43B8-44C7-A144-4949733C2875}" srcId="{A3C1825C-E8C8-4572-A494-0142E8EF9397}" srcOrd="7"/>
    <dgm:cxn destId="{F3F783A9-6239-472F-971D-770D96F39BE6}" destOrd="0" modelId="{F28BBD52-6AD7-4320-9A60-22FE706984D6}" parTransId="{DF7BABF3-ACD7-4090-BFFE-122CA04DEDED}" sibTransId="{D25A27B8-543D-49C3-A8EC-541092F43B24}" srcId="{A3C1825C-E8C8-4572-A494-0142E8EF9397}" srcOrd="3"/>
    <dgm:cxn destId="{2672766C-7F69-4FFE-99A2-6E8680FCC5CF}" destOrd="0" modelId="{B1455A57-D5C1-43F9-9AA5-F9FC9E587470}" presId="urn:microsoft.com/office/officeart/2008/layout/LinedList" srcId="{8CCD3464-FB12-4B1C-9213-E68A2781FB19}" srcOrd="0" type="presOf"/>
    <dgm:cxn destId="{A99CDA0A-902D-4829-BFBF-9213567BDA39}" destOrd="0" modelId="{3D95B380-CD48-46D6-BC29-08CF2852BA6B}" parTransId="{453045E2-4B48-4D77-A0C7-AC0FD8A4F1CF}" sibTransId="{1B4A2E26-477A-44AC-BC70-017FD5B3D997}" srcId="{A3C1825C-E8C8-4572-A494-0142E8EF9397}" srcOrd="6"/>
    <dgm:cxn destId="{F1CB1081-EBB6-46D7-B07F-F515CBE2D682}" destOrd="0" modelId="{5A2D8781-0BD9-443D-903A-2E3C1C1EFDB0}" parTransId="{D4166D24-4087-4D46-8033-6E1073CC906B}" sibTransId="{B657ED66-A84D-40A2-9A80-DF5988210AF7}" srcId="{A3C1825C-E8C8-4572-A494-0142E8EF9397}" srcOrd="4"/>
    <dgm:cxn destId="{A286A82F-4F0F-4FD8-9F5D-1C7C5A1E5A5D}" destOrd="0" modelId="{48C5F081-CA8D-42DF-BBED-8910F75F8630}" presId="urn:microsoft.com/office/officeart/2008/layout/LinedList" srcId="{F3F783A9-6239-472F-971D-770D96F39BE6}" srcOrd="0" type="presOf"/>
    <dgm:cxn destId="{85E65839-3500-47FC-9F78-9B2F6D70D0F3}" destOrd="0" modelId="{7A970A82-E274-4171-ABC7-DE60422850D5}" presId="urn:microsoft.com/office/officeart/2008/layout/LinedList" srcId="{D95CF68C-1C3C-4B82-AC69-EE61CF132A19}" srcOrd="0" type="presOf"/>
    <dgm:cxn destId="{ABD36E55-9CC2-4CA8-B283-B234991348A4}" destOrd="0" modelId="{42B8929E-A4E6-4F6F-8783-E35C9819561A}" presId="urn:microsoft.com/office/officeart/2008/layout/LinedList" srcId="{600D5DDF-1B4C-4A5E-947E-4D21CDC9BCF9}" srcOrd="0" type="presOf"/>
    <dgm:cxn destId="{660A9C13-943F-4E8A-9029-AA53633619F6}" destOrd="0" modelId="{E959EB9F-EF10-4EF1-B1CB-AEB0F1BDB1C6}" presId="urn:microsoft.com/office/officeart/2008/layout/LinedList" srcId="{7F53D195-21E5-4903-80EA-72F104244D3B}" srcOrd="0" type="presOf"/>
    <dgm:cxn destId="{7F53D195-21E5-4903-80EA-72F104244D3B}" destOrd="0" modelId="{C6E1A1B0-03E9-4875-BC4A-90ADB4B4181C}" parTransId="{44BB2421-7B05-40CD-821D-C909F9804D97}" sibTransId="{658EEB74-02C0-4F20-AB47-403FCAA86F08}" srcId="{A3C1825C-E8C8-4572-A494-0142E8EF9397}" srcOrd="5"/>
    <dgm:cxn destId="{600D5DDF-1B4C-4A5E-947E-4D21CDC9BCF9}" destOrd="0" modelId="{C41053D3-E90D-4033-B7F8-58A910D80BDC}" parTransId="{60D49A93-A55D-4F0D-A46C-47C72FE0B649}" sibTransId="{36835637-96B6-495F-B914-A4BFAA9D6094}" srcId="{A3C1825C-E8C8-4572-A494-0142E8EF9397}" srcOrd="1"/>
    <dgm:cxn destId="{D36FC29B-A95C-4387-8D76-39C63B19312B}" destOrd="0" modelId="{0B82C2F1-DBE4-41A1-8923-731DB8DE5CEC}" parTransId="{DEBC075A-DD54-4C34-A886-3911532458B0}" sibTransId="{3ACBE6CC-F920-4854-96FB-26612DEB2A70}" srcId="{A3C1825C-E8C8-4572-A494-0142E8EF9397}" srcOrd="0"/>
    <dgm:cxn destId="{BE7415A3-E973-437D-811F-C8BDEF794CBC}" destOrd="0" modelId="{2CA138F9-E656-4A9B-B2BA-B3E5CB7A8A74}" presId="urn:microsoft.com/office/officeart/2008/layout/LinedList" srcId="{C7ACF4B9-E988-4B3D-AC67-43514D2C251E}" srcOrd="0" type="presOf"/>
    <dgm:cxn destId="{2167EE97-CFA6-470A-991F-53C173BF94EC}" destOrd="0" modelId="{717C80FA-7FAB-4C19-8EB7-B7615F49E2C5}" presId="urn:microsoft.com/office/officeart/2008/layout/LinedList" srcId="{D36FC29B-A95C-4387-8D76-39C63B19312B}" srcOrd="0" type="presOf"/>
    <dgm:cxn destId="{B160F0BF-D32A-4F65-B648-2CFA47C3CE70}" destOrd="0" modelId="{62311CA5-F85B-4F2D-B8ED-CD5A87405F12}" presId="urn:microsoft.com/office/officeart/2008/layout/LinedList" srcId="{EB0E4BAC-114D-4A3B-8570-6B590375670C}" srcOrd="0" type="presParOf"/>
    <dgm:cxn destId="{5FA0E3BB-9EE0-42EF-B07F-FABC3107C5DB}" destOrd="0" modelId="{EBA26477-025C-4CEB-B99D-29FE1EE2DEFE}" presId="urn:microsoft.com/office/officeart/2008/layout/LinedList" srcId="{EB0E4BAC-114D-4A3B-8570-6B590375670C}" srcOrd="1" type="presParOf"/>
    <dgm:cxn destId="{2167EE97-CFA6-470A-991F-53C173BF94EC}" destOrd="0" modelId="{AB9DFB35-038B-4770-9F0F-6AAC3C32CD9C}" presId="urn:microsoft.com/office/officeart/2008/layout/LinedList" srcId="{5FA0E3BB-9EE0-42EF-B07F-FABC3107C5DB}" srcOrd="0" type="presParOf"/>
    <dgm:cxn destId="{A23AE55C-9B51-420D-B05D-DD7CCAB50601}" destOrd="0" modelId="{B8D5E890-8ED9-4C1C-BDD6-EF8BE79AEBB4}" presId="urn:microsoft.com/office/officeart/2008/layout/LinedList" srcId="{5FA0E3BB-9EE0-42EF-B07F-FABC3107C5DB}" srcOrd="1" type="presParOf"/>
    <dgm:cxn destId="{BF147B89-A334-4EA6-8FD5-94F934CB45AE}" destOrd="0" modelId="{7FC1C6C3-481F-4EF4-AE17-5C425A857131}" presId="urn:microsoft.com/office/officeart/2008/layout/LinedList" srcId="{EB0E4BAC-114D-4A3B-8570-6B590375670C}" srcOrd="2" type="presParOf"/>
    <dgm:cxn destId="{D754DA0A-DC35-4C43-BAA4-70E7EC6662D6}" destOrd="0" modelId="{63DE9126-22A1-4BCA-B758-37F5872ECD1C}" presId="urn:microsoft.com/office/officeart/2008/layout/LinedList" srcId="{EB0E4BAC-114D-4A3B-8570-6B590375670C}" srcOrd="3" type="presParOf"/>
    <dgm:cxn destId="{ABD36E55-9CC2-4CA8-B283-B234991348A4}" destOrd="0" modelId="{25182532-9A28-4B45-B473-6CA69BF62EF9}" presId="urn:microsoft.com/office/officeart/2008/layout/LinedList" srcId="{D754DA0A-DC35-4C43-BAA4-70E7EC6662D6}" srcOrd="0" type="presParOf"/>
    <dgm:cxn destId="{DF8A017F-686C-4439-A4B4-2BAFF66B1E31}" destOrd="0" modelId="{421D9776-C9C8-4E26-AD90-6D93BAD26AA5}" presId="urn:microsoft.com/office/officeart/2008/layout/LinedList" srcId="{D754DA0A-DC35-4C43-BAA4-70E7EC6662D6}" srcOrd="1" type="presParOf"/>
    <dgm:cxn destId="{BD3B5773-9889-4AA6-908C-9490E6D5542B}" destOrd="0" modelId="{DD34DB3E-8EA1-47CF-8805-65A398910722}" presId="urn:microsoft.com/office/officeart/2008/layout/LinedList" srcId="{EB0E4BAC-114D-4A3B-8570-6B590375670C}" srcOrd="4" type="presParOf"/>
    <dgm:cxn destId="{60E89A8F-8546-4ADC-9E75-473DB6EAA0B0}" destOrd="0" modelId="{822BA739-0B39-400B-97BE-DC1E6B4BBC75}" presId="urn:microsoft.com/office/officeart/2008/layout/LinedList" srcId="{EB0E4BAC-114D-4A3B-8570-6B590375670C}" srcOrd="5" type="presParOf"/>
    <dgm:cxn destId="{2672766C-7F69-4FFE-99A2-6E8680FCC5CF}" destOrd="0" modelId="{8120C653-2D40-4770-80DC-54BE7EBE1A1A}" presId="urn:microsoft.com/office/officeart/2008/layout/LinedList" srcId="{60E89A8F-8546-4ADC-9E75-473DB6EAA0B0}" srcOrd="0" type="presParOf"/>
    <dgm:cxn destId="{C1A4E8F2-5A00-4B5C-B205-F0557AA1CE38}" destOrd="0" modelId="{6DFD585E-1316-43D9-829E-58A886C94044}" presId="urn:microsoft.com/office/officeart/2008/layout/LinedList" srcId="{60E89A8F-8546-4ADC-9E75-473DB6EAA0B0}" srcOrd="1" type="presParOf"/>
    <dgm:cxn destId="{AB91F904-923F-4B54-9B4B-ABF736F471D2}" destOrd="0" modelId="{915B591F-C16D-4B63-83F0-B605A2356FB0}" presId="urn:microsoft.com/office/officeart/2008/layout/LinedList" srcId="{EB0E4BAC-114D-4A3B-8570-6B590375670C}" srcOrd="6" type="presParOf"/>
    <dgm:cxn destId="{8C23EB04-3EEA-40B0-89D2-3AAD01B01FA3}" destOrd="0" modelId="{456F075B-A449-41DD-9BFE-CEB8ADF887C4}" presId="urn:microsoft.com/office/officeart/2008/layout/LinedList" srcId="{EB0E4BAC-114D-4A3B-8570-6B590375670C}" srcOrd="7" type="presParOf"/>
    <dgm:cxn destId="{A286A82F-4F0F-4FD8-9F5D-1C7C5A1E5A5D}" destOrd="0" modelId="{FA8291F7-ECFF-4148-A20F-EDD4AE20E674}" presId="urn:microsoft.com/office/officeart/2008/layout/LinedList" srcId="{8C23EB04-3EEA-40B0-89D2-3AAD01B01FA3}" srcOrd="0" type="presParOf"/>
    <dgm:cxn destId="{63900CF0-CB1D-4BAB-852F-785E56D006DB}" destOrd="0" modelId="{7CD0D187-EF59-4323-9A90-BB54EC31E72C}" presId="urn:microsoft.com/office/officeart/2008/layout/LinedList" srcId="{8C23EB04-3EEA-40B0-89D2-3AAD01B01FA3}" srcOrd="1" type="presParOf"/>
    <dgm:cxn destId="{0E5E3289-BE23-4A87-823A-1CC852ADF60C}" destOrd="0" modelId="{7FE67DBC-9039-4DD9-8E7A-949D70C7798C}" presId="urn:microsoft.com/office/officeart/2008/layout/LinedList" srcId="{EB0E4BAC-114D-4A3B-8570-6B590375670C}" srcOrd="8" type="presParOf"/>
    <dgm:cxn destId="{06093C40-16E1-4FF1-8861-F0CAE6FE9D4B}" destOrd="0" modelId="{BDD05239-47EC-4535-8978-36C1E3D7D288}" presId="urn:microsoft.com/office/officeart/2008/layout/LinedList" srcId="{EB0E4BAC-114D-4A3B-8570-6B590375670C}" srcOrd="9" type="presParOf"/>
    <dgm:cxn destId="{870333C0-A427-4719-BC37-3F0B5A9FC016}" destOrd="0" modelId="{57F1106F-3F2E-4A20-9672-671322621458}" presId="urn:microsoft.com/office/officeart/2008/layout/LinedList" srcId="{06093C40-16E1-4FF1-8861-F0CAE6FE9D4B}" srcOrd="0" type="presParOf"/>
    <dgm:cxn destId="{93D2F3A0-6287-4C3F-9622-0C75B5E41044}" destOrd="0" modelId="{6E9B34D0-4219-42E1-9A89-A25828C198FF}" presId="urn:microsoft.com/office/officeart/2008/layout/LinedList" srcId="{06093C40-16E1-4FF1-8861-F0CAE6FE9D4B}" srcOrd="1" type="presParOf"/>
    <dgm:cxn destId="{09E3846D-C5AF-4E96-BFFC-749AD572F7EE}" destOrd="0" modelId="{4477078B-0513-4275-9548-327A3321FC79}" presId="urn:microsoft.com/office/officeart/2008/layout/LinedList" srcId="{EB0E4BAC-114D-4A3B-8570-6B590375670C}" srcOrd="10" type="presParOf"/>
    <dgm:cxn destId="{D92276CF-C02F-4A4E-A6AA-07A32CC59B98}" destOrd="0" modelId="{E8118B0D-1FB0-489F-8858-C3C9D99D16FA}" presId="urn:microsoft.com/office/officeart/2008/layout/LinedList" srcId="{EB0E4BAC-114D-4A3B-8570-6B590375670C}" srcOrd="11" type="presParOf"/>
    <dgm:cxn destId="{660A9C13-943F-4E8A-9029-AA53633619F6}" destOrd="0" modelId="{1514E7DE-E634-49E0-98E6-E1EDED4F436A}" presId="urn:microsoft.com/office/officeart/2008/layout/LinedList" srcId="{D92276CF-C02F-4A4E-A6AA-07A32CC59B98}" srcOrd="0" type="presParOf"/>
    <dgm:cxn destId="{7D37D428-6F7D-473E-8F13-386442379786}" destOrd="0" modelId="{ADAEE93E-C15F-4BB0-8E1F-0A27BA513092}" presId="urn:microsoft.com/office/officeart/2008/layout/LinedList" srcId="{D92276CF-C02F-4A4E-A6AA-07A32CC59B98}" srcOrd="1" type="presParOf"/>
    <dgm:cxn destId="{08112DBA-53C8-4DAE-A621-2721664FCD92}" destOrd="0" modelId="{C437C7C7-60CD-4091-BC70-7E1C4BBA9AE2}" presId="urn:microsoft.com/office/officeart/2008/layout/LinedList" srcId="{EB0E4BAC-114D-4A3B-8570-6B590375670C}" srcOrd="12" type="presParOf"/>
    <dgm:cxn destId="{33D7E3B3-D2C9-4AFD-9945-EF184B7E4064}" destOrd="0" modelId="{2F5D24C7-38F1-41F5-9688-55F10D5F3BD0}" presId="urn:microsoft.com/office/officeart/2008/layout/LinedList" srcId="{EB0E4BAC-114D-4A3B-8570-6B590375670C}" srcOrd="13" type="presParOf"/>
    <dgm:cxn destId="{FEA704A5-FA44-4F81-B756-13CC9F08F18B}" destOrd="0" modelId="{216F89E2-6F74-4DBF-BFEA-1193A0FEB3E0}" presId="urn:microsoft.com/office/officeart/2008/layout/LinedList" srcId="{33D7E3B3-D2C9-4AFD-9945-EF184B7E4064}" srcOrd="0" type="presParOf"/>
    <dgm:cxn destId="{0EB90743-88E7-4D44-A148-77715CBCA45C}" destOrd="0" modelId="{7B19009F-8A65-4EF4-8087-81E2B5133465}" presId="urn:microsoft.com/office/officeart/2008/layout/LinedList" srcId="{33D7E3B3-D2C9-4AFD-9945-EF184B7E4064}" srcOrd="1" type="presParOf"/>
    <dgm:cxn destId="{E57BD769-0CCB-4D2D-999B-8B917D6B8F9F}" destOrd="0" modelId="{CEF8A3FE-DCAF-43E4-8DAF-5539A9C8C9D2}" presId="urn:microsoft.com/office/officeart/2008/layout/LinedList" srcId="{EB0E4BAC-114D-4A3B-8570-6B590375670C}" srcOrd="14" type="presParOf"/>
    <dgm:cxn destId="{C1A26BFD-7FF5-4239-99DD-E69254B1F4BA}" destOrd="0" modelId="{AEF675EC-3299-40F9-BDB8-94097035A27A}" presId="urn:microsoft.com/office/officeart/2008/layout/LinedList" srcId="{EB0E4BAC-114D-4A3B-8570-6B590375670C}" srcOrd="15" type="presParOf"/>
    <dgm:cxn destId="{BE7415A3-E973-437D-811F-C8BDEF794CBC}" destOrd="0" modelId="{18662EA4-DC1B-4EAA-89FA-344D3B04CB88}" presId="urn:microsoft.com/office/officeart/2008/layout/LinedList" srcId="{C1A26BFD-7FF5-4239-99DD-E69254B1F4BA}" srcOrd="0" type="presParOf"/>
    <dgm:cxn destId="{4039AE1E-2F81-4D67-BEEA-AC33AD07AA73}" destOrd="0" modelId="{4A87D8A6-066E-4CB8-AEA7-97EFA14FA279}" presId="urn:microsoft.com/office/officeart/2008/layout/LinedList" srcId="{C1A26BFD-7FF5-4239-99DD-E69254B1F4BA}" srcOrd="1" type="presParOf"/>
    <dgm:cxn destId="{6E2C8886-8DDC-49EB-BF63-E8768235FD01}" destOrd="0" modelId="{7493DB9C-16AC-41E8-9E6A-5044DE4A48FF}" presId="urn:microsoft.com/office/officeart/2008/layout/LinedList" srcId="{EB0E4BAC-114D-4A3B-8570-6B590375670C}" srcOrd="16" type="presParOf"/>
    <dgm:cxn destId="{85754BE7-C5E0-455A-95C1-8561D83B25BE}" destOrd="0" modelId="{765B660F-DF2F-4239-A768-A8AC00083EF5}" presId="urn:microsoft.com/office/officeart/2008/layout/LinedList" srcId="{EB0E4BAC-114D-4A3B-8570-6B590375670C}" srcOrd="17" type="presParOf"/>
    <dgm:cxn destId="{85E65839-3500-47FC-9F78-9B2F6D70D0F3}" destOrd="0" modelId="{39CD26E6-56E2-4386-92A6-1DA76027E759}" presId="urn:microsoft.com/office/officeart/2008/layout/LinedList" srcId="{85754BE7-C5E0-455A-95C1-8561D83B25BE}" srcOrd="0" type="presParOf"/>
    <dgm:cxn destId="{FB067A6B-963A-4B98-97D1-92170B442017}" destOrd="0" modelId="{85F1AA4C-9706-46BD-B7ED-049F910BD262}" presId="urn:microsoft.com/office/officeart/2008/layout/LinedList" srcId="{85754BE7-C5E0-455A-95C1-8561D83B25BE}" srcOrd="1"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4.xml><?xml version="1.0" encoding="utf-8"?>
<dgm:dataModel xmlns:dgm="http://schemas.openxmlformats.org/drawingml/2006/diagram" xmlns:a="http://schemas.openxmlformats.org/drawingml/2006/main">
  <dgm:ptLst>
    <dgm:pt modelId="{F6F03C62-13A5-4A00-86DF-4950BCFDB8D8}" type="doc">
      <dgm:prSet csCatId="colorful" csTypeId="urn:microsoft.com/office/officeart/2005/8/colors/colorful1" loCatId="list" loTypeId="urn:microsoft.com/office/officeart/2005/8/layout/default" qsCatId="simple" qsTypeId="urn:microsoft.com/office/officeart/2005/8/quickstyle/simple5"/>
      <dgm:spPr/>
      <dgm:t>
        <a:bodyPr numCol="1"/>
        <a:lstStyle/>
        <a:p>
          <a:endParaRPr lang="en-US"/>
        </a:p>
      </dgm:t>
    </dgm:pt>
    <dgm:pt modelId="{83CB971B-BF2C-40D6-B822-727E3ED0E1CD}">
      <dgm:prSet/>
      <dgm:spPr/>
      <dgm:t>
        <a:bodyPr numCol="1"/>
        <a:lstStyle/>
        <a:p>
          <a:r>
            <a:rPr lang="en-US"/>
            <a:t>Beneficial Effects.</a:t>
          </a:r>
        </a:p>
      </dgm:t>
    </dgm:pt>
    <dgm:pt cxnId="{19010540-2E7F-47C8-9CE1-643944BA2D79}" modelId="{5455FE4F-24D4-43E6-BAA0-6D867267F650}" type="parTrans">
      <dgm:prSet/>
      <dgm:spPr/>
      <dgm:t>
        <a:bodyPr numCol="1"/>
        <a:lstStyle/>
        <a:p>
          <a:endParaRPr lang="en-US"/>
        </a:p>
      </dgm:t>
    </dgm:pt>
    <dgm:pt cxnId="{19010540-2E7F-47C8-9CE1-643944BA2D79}" modelId="{DE082002-CC0F-4248-8199-E9BB2DC1DF00}" type="sibTrans">
      <dgm:prSet/>
      <dgm:spPr/>
      <dgm:t>
        <a:bodyPr numCol="1"/>
        <a:lstStyle/>
        <a:p>
          <a:endParaRPr lang="en-US"/>
        </a:p>
      </dgm:t>
    </dgm:pt>
    <dgm:pt modelId="{A6E835CC-ED3C-4A04-B0A8-B1A9B352A6EA}">
      <dgm:prSet/>
      <dgm:spPr/>
      <dgm:t>
        <a:bodyPr numCol="1"/>
        <a:lstStyle/>
        <a:p>
          <a:r>
            <a:rPr lang="en-US"/>
            <a:t>Lessening of administrative tasks done regularly.</a:t>
          </a:r>
        </a:p>
      </dgm:t>
    </dgm:pt>
    <dgm:pt cxnId="{1A4EA367-F2D5-4252-8C1A-D4B76B494725}" modelId="{675BBB2E-FDC8-4F28-9322-EB02D6252CED}" type="parTrans">
      <dgm:prSet/>
      <dgm:spPr/>
      <dgm:t>
        <a:bodyPr numCol="1"/>
        <a:lstStyle/>
        <a:p>
          <a:endParaRPr lang="en-US"/>
        </a:p>
      </dgm:t>
    </dgm:pt>
    <dgm:pt cxnId="{1A4EA367-F2D5-4252-8C1A-D4B76B494725}" modelId="{F26B43E0-BD3D-4371-97EC-61D50C71DABE}" type="sibTrans">
      <dgm:prSet/>
      <dgm:spPr/>
      <dgm:t>
        <a:bodyPr numCol="1"/>
        <a:lstStyle/>
        <a:p>
          <a:endParaRPr lang="en-US"/>
        </a:p>
      </dgm:t>
    </dgm:pt>
    <dgm:pt modelId="{994B6D5B-7FA2-4C04-98C2-F19D9D522A6C}">
      <dgm:prSet/>
      <dgm:spPr/>
      <dgm:t>
        <a:bodyPr numCol="1"/>
        <a:lstStyle/>
        <a:p>
          <a:r>
            <a:rPr lang="en-US"/>
            <a:t>Enhanced systems for digital workflow.</a:t>
          </a:r>
        </a:p>
      </dgm:t>
    </dgm:pt>
    <dgm:pt cxnId="{131FBAE7-99EF-458A-A234-058D55B9FCB0}" modelId="{21701B29-6365-4C1F-BBF0-1428B841BB3A}" type="parTrans">
      <dgm:prSet/>
      <dgm:spPr/>
      <dgm:t>
        <a:bodyPr numCol="1"/>
        <a:lstStyle/>
        <a:p>
          <a:endParaRPr lang="en-US"/>
        </a:p>
      </dgm:t>
    </dgm:pt>
    <dgm:pt cxnId="{131FBAE7-99EF-458A-A234-058D55B9FCB0}" modelId="{405417EA-DB81-4A45-937A-EF32331A4C0A}" type="sibTrans">
      <dgm:prSet/>
      <dgm:spPr/>
      <dgm:t>
        <a:bodyPr numCol="1"/>
        <a:lstStyle/>
        <a:p>
          <a:endParaRPr lang="en-US"/>
        </a:p>
      </dgm:t>
    </dgm:pt>
    <dgm:pt modelId="{5825C8F1-672C-4E30-B50F-DFE19F164B4C}">
      <dgm:prSet/>
      <dgm:spPr/>
      <dgm:t>
        <a:bodyPr numCol="1"/>
        <a:lstStyle/>
        <a:p>
          <a:r>
            <a:rPr lang="en-US"/>
            <a:t>More telehealth options available.</a:t>
          </a:r>
        </a:p>
      </dgm:t>
    </dgm:pt>
    <dgm:pt cxnId="{D46310F4-66C5-4EAD-86FE-89C2E175180D}" modelId="{29E0AC77-18D6-4620-84F2-5E459B090532}" type="parTrans">
      <dgm:prSet/>
      <dgm:spPr/>
      <dgm:t>
        <a:bodyPr numCol="1"/>
        <a:lstStyle/>
        <a:p>
          <a:endParaRPr lang="en-US"/>
        </a:p>
      </dgm:t>
    </dgm:pt>
    <dgm:pt cxnId="{D46310F4-66C5-4EAD-86FE-89C2E175180D}" modelId="{8281AD56-68E2-46C1-AC8B-4E32772D7E2F}" type="sibTrans">
      <dgm:prSet/>
      <dgm:spPr/>
      <dgm:t>
        <a:bodyPr numCol="1"/>
        <a:lstStyle/>
        <a:p>
          <a:endParaRPr lang="en-US"/>
        </a:p>
      </dgm:t>
    </dgm:pt>
    <dgm:pt modelId="{7541C4A5-A046-4E5D-8825-933EA2B62D53}">
      <dgm:prSet/>
      <dgm:spPr/>
      <dgm:t>
        <a:bodyPr numCol="1"/>
        <a:lstStyle/>
        <a:p>
          <a:r>
            <a:rPr lang="en-US"/>
            <a:t>Obstacles.</a:t>
          </a:r>
        </a:p>
      </dgm:t>
    </dgm:pt>
    <dgm:pt cxnId="{9F272DA2-DD9C-4B1C-9709-D10CA9B46D1A}" modelId="{C0AB597E-02B7-4CE6-BCA6-5104AD12FA58}" type="parTrans">
      <dgm:prSet/>
      <dgm:spPr/>
      <dgm:t>
        <a:bodyPr numCol="1"/>
        <a:lstStyle/>
        <a:p>
          <a:endParaRPr lang="en-US"/>
        </a:p>
      </dgm:t>
    </dgm:pt>
    <dgm:pt cxnId="{9F272DA2-DD9C-4B1C-9709-D10CA9B46D1A}" modelId="{0538CC24-CF2A-4CA1-888A-4186A2F573D0}" type="sibTrans">
      <dgm:prSet/>
      <dgm:spPr/>
      <dgm:t>
        <a:bodyPr numCol="1"/>
        <a:lstStyle/>
        <a:p>
          <a:endParaRPr lang="en-US"/>
        </a:p>
      </dgm:t>
    </dgm:pt>
    <dgm:pt modelId="{C0C57290-6925-4EC4-B705-F4DEAF1DF53A}">
      <dgm:prSet/>
      <dgm:spPr/>
      <dgm:t>
        <a:bodyPr numCol="1"/>
        <a:lstStyle/>
        <a:p>
          <a:r>
            <a:rPr lang="en-US"/>
            <a:t>Rising digital demand and online consultations.</a:t>
          </a:r>
        </a:p>
      </dgm:t>
    </dgm:pt>
    <dgm:pt cxnId="{2735DDC9-A1B5-4A03-9FFF-BA87C7B3821E}" modelId="{869B0880-58C3-4F5F-8570-F72A45271B0B}" type="parTrans">
      <dgm:prSet/>
      <dgm:spPr/>
      <dgm:t>
        <a:bodyPr numCol="1"/>
        <a:lstStyle/>
        <a:p>
          <a:endParaRPr lang="en-US"/>
        </a:p>
      </dgm:t>
    </dgm:pt>
    <dgm:pt cxnId="{2735DDC9-A1B5-4A03-9FFF-BA87C7B3821E}" modelId="{021AC94A-F222-409C-AA0A-94D674BEC3B8}" type="sibTrans">
      <dgm:prSet/>
      <dgm:spPr/>
      <dgm:t>
        <a:bodyPr numCol="1"/>
        <a:lstStyle/>
        <a:p>
          <a:endParaRPr lang="en-US"/>
        </a:p>
      </dgm:t>
    </dgm:pt>
    <dgm:pt modelId="{0EA15238-7FC0-4399-B9DC-ADA9776C8186}">
      <dgm:prSet/>
      <dgm:spPr/>
      <dgm:t>
        <a:bodyPr numCol="1"/>
        <a:lstStyle/>
        <a:p>
          <a:r>
            <a:rPr lang="en-US"/>
            <a:t>The requirement of new digital skills.</a:t>
          </a:r>
        </a:p>
      </dgm:t>
    </dgm:pt>
    <dgm:pt cxnId="{49A95105-12B7-4EBB-8D21-97A9E8518079}" modelId="{3B086506-813D-4B33-8BA3-B7236C8BCF41}" type="parTrans">
      <dgm:prSet/>
      <dgm:spPr/>
      <dgm:t>
        <a:bodyPr numCol="1"/>
        <a:lstStyle/>
        <a:p>
          <a:endParaRPr lang="en-US"/>
        </a:p>
      </dgm:t>
    </dgm:pt>
    <dgm:pt cxnId="{49A95105-12B7-4EBB-8D21-97A9E8518079}" modelId="{2CC89B10-98CD-40C7-866E-DBA7465A5B31}" type="sibTrans">
      <dgm:prSet/>
      <dgm:spPr/>
      <dgm:t>
        <a:bodyPr numCol="1"/>
        <a:lstStyle/>
        <a:p>
          <a:endParaRPr lang="en-US"/>
        </a:p>
      </dgm:t>
    </dgm:pt>
    <dgm:pt modelId="{2CDE8E12-09D6-46F8-8C12-C46727A22365}">
      <dgm:prSet/>
      <dgm:spPr/>
      <dgm:t>
        <a:bodyPr numCol="1"/>
        <a:lstStyle/>
        <a:p>
          <a:r>
            <a:rPr lang="en-US"/>
            <a:t>Concern regarding stress and burnout of staff.</a:t>
          </a:r>
        </a:p>
      </dgm:t>
    </dgm:pt>
    <dgm:pt cxnId="{904AEDB7-23AD-4DB8-AA8A-9212B34FE94D}" modelId="{9712654F-E713-4EBB-BF41-87532A5EA6D0}" type="parTrans">
      <dgm:prSet/>
      <dgm:spPr/>
      <dgm:t>
        <a:bodyPr numCol="1"/>
        <a:lstStyle/>
        <a:p>
          <a:endParaRPr lang="en-US"/>
        </a:p>
      </dgm:t>
    </dgm:pt>
    <dgm:pt cxnId="{904AEDB7-23AD-4DB8-AA8A-9212B34FE94D}" modelId="{DD6CF365-D4BC-47E2-8DD0-40160B07B045}" type="sibTrans">
      <dgm:prSet/>
      <dgm:spPr/>
      <dgm:t>
        <a:bodyPr numCol="1"/>
        <a:lstStyle/>
        <a:p>
          <a:endParaRPr lang="en-US"/>
        </a:p>
      </dgm:t>
    </dgm:pt>
    <dgm:pt modelId="{074EBE74-7FA3-492F-A7F2-E3E25AAF5572}">
      <dgm:prSet/>
      <dgm:spPr/>
      <dgm:t>
        <a:bodyPr numCol="1"/>
        <a:lstStyle/>
        <a:p>
          <a:r>
            <a:rPr lang="en-US"/>
            <a:t>(Health Education England, 2019; Murphy and others 2021; West, Coia and Armit 2022) </a:t>
          </a:r>
        </a:p>
      </dgm:t>
    </dgm:pt>
    <dgm:pt cxnId="{1E78C2F4-F483-4794-B8AD-17EDEA8A507C}" modelId="{259F4A91-9BEF-4737-B26C-DAFCE18015A8}" type="parTrans">
      <dgm:prSet/>
      <dgm:spPr/>
      <dgm:t>
        <a:bodyPr numCol="1"/>
        <a:lstStyle/>
        <a:p>
          <a:endParaRPr lang="en-US"/>
        </a:p>
      </dgm:t>
    </dgm:pt>
    <dgm:pt cxnId="{1E78C2F4-F483-4794-B8AD-17EDEA8A507C}" modelId="{8B764DB2-CC9D-4C88-A3DD-2A491BC86335}" type="sibTrans">
      <dgm:prSet/>
      <dgm:spPr/>
      <dgm:t>
        <a:bodyPr numCol="1"/>
        <a:lstStyle/>
        <a:p>
          <a:endParaRPr lang="en-US"/>
        </a:p>
      </dgm:t>
    </dgm:pt>
    <dgm:pt modelId="{8344609C-52EB-4DA3-A3AD-615CD78F9115}" type="pres">
      <dgm:prSet presAssocID="{F6F03C62-13A5-4A00-86DF-4950BCFDB8D8}" presName="diagram" presStyleCnt="0">
        <dgm:presLayoutVars>
          <dgm:dir/>
          <dgm:resizeHandles val="exact"/>
        </dgm:presLayoutVars>
      </dgm:prSet>
      <dgm:spPr/>
    </dgm:pt>
    <dgm:pt modelId="{80D341C4-C264-4398-BA52-A6E39885B602}" type="pres">
      <dgm:prSet presAssocID="{83CB971B-BF2C-40D6-B822-727E3ED0E1CD}" presName="node" presStyleCnt="9" presStyleIdx="0" presStyleLbl="node1">
        <dgm:presLayoutVars>
          <dgm:bulletEnabled val="1"/>
        </dgm:presLayoutVars>
      </dgm:prSet>
      <dgm:spPr/>
    </dgm:pt>
    <dgm:pt modelId="{9A0AC7C8-94B9-4FCB-86F5-CB4204BFA084}" type="pres">
      <dgm:prSet presAssocID="{DE082002-CC0F-4248-8199-E9BB2DC1DF00}" presName="sibTrans" presStyleCnt="0"/>
      <dgm:spPr/>
    </dgm:pt>
    <dgm:pt modelId="{4EDFD1C1-9C2A-496C-B25E-B51A4B4FF5D5}" type="pres">
      <dgm:prSet presAssocID="{A6E835CC-ED3C-4A04-B0A8-B1A9B352A6EA}" presName="node" presStyleCnt="9" presStyleIdx="1" presStyleLbl="node1">
        <dgm:presLayoutVars>
          <dgm:bulletEnabled val="1"/>
        </dgm:presLayoutVars>
      </dgm:prSet>
      <dgm:spPr/>
    </dgm:pt>
    <dgm:pt modelId="{F07E647D-AAC5-4097-B932-63273B145F09}" type="pres">
      <dgm:prSet presAssocID="{F26B43E0-BD3D-4371-97EC-61D50C71DABE}" presName="sibTrans" presStyleCnt="0"/>
      <dgm:spPr/>
    </dgm:pt>
    <dgm:pt modelId="{655C1FB7-A741-4752-95C2-02330CDF11FE}" type="pres">
      <dgm:prSet presAssocID="{994B6D5B-7FA2-4C04-98C2-F19D9D522A6C}" presName="node" presStyleCnt="9" presStyleIdx="2" presStyleLbl="node1">
        <dgm:presLayoutVars>
          <dgm:bulletEnabled val="1"/>
        </dgm:presLayoutVars>
      </dgm:prSet>
      <dgm:spPr/>
    </dgm:pt>
    <dgm:pt modelId="{38F04388-9488-4BC9-A6A8-2B0F3706F800}" type="pres">
      <dgm:prSet presAssocID="{405417EA-DB81-4A45-937A-EF32331A4C0A}" presName="sibTrans" presStyleCnt="0"/>
      <dgm:spPr/>
    </dgm:pt>
    <dgm:pt modelId="{E0FF51F2-2FEF-4703-A194-EE15DFB1628C}" type="pres">
      <dgm:prSet presAssocID="{5825C8F1-672C-4E30-B50F-DFE19F164B4C}" presName="node" presStyleCnt="9" presStyleIdx="3" presStyleLbl="node1">
        <dgm:presLayoutVars>
          <dgm:bulletEnabled val="1"/>
        </dgm:presLayoutVars>
      </dgm:prSet>
      <dgm:spPr/>
    </dgm:pt>
    <dgm:pt modelId="{6378A6B2-C808-41CC-80C6-546A05415CAE}" type="pres">
      <dgm:prSet presAssocID="{8281AD56-68E2-46C1-AC8B-4E32772D7E2F}" presName="sibTrans" presStyleCnt="0"/>
      <dgm:spPr/>
    </dgm:pt>
    <dgm:pt modelId="{B1DE88FA-A191-4128-8DEB-730FAEB36A0E}" type="pres">
      <dgm:prSet presAssocID="{7541C4A5-A046-4E5D-8825-933EA2B62D53}" presName="node" presStyleCnt="9" presStyleIdx="4" presStyleLbl="node1">
        <dgm:presLayoutVars>
          <dgm:bulletEnabled val="1"/>
        </dgm:presLayoutVars>
      </dgm:prSet>
      <dgm:spPr/>
    </dgm:pt>
    <dgm:pt modelId="{94DE89B7-83C8-47B0-918B-38E5A2B72D84}" type="pres">
      <dgm:prSet presAssocID="{0538CC24-CF2A-4CA1-888A-4186A2F573D0}" presName="sibTrans" presStyleCnt="0"/>
      <dgm:spPr/>
    </dgm:pt>
    <dgm:pt modelId="{2584CE9C-5990-48AB-B08A-4D1014D86CC7}" type="pres">
      <dgm:prSet presAssocID="{C0C57290-6925-4EC4-B705-F4DEAF1DF53A}" presName="node" presStyleCnt="9" presStyleIdx="5" presStyleLbl="node1">
        <dgm:presLayoutVars>
          <dgm:bulletEnabled val="1"/>
        </dgm:presLayoutVars>
      </dgm:prSet>
      <dgm:spPr/>
    </dgm:pt>
    <dgm:pt modelId="{7E5251A2-03EF-4880-AC6B-95A6440D4882}" type="pres">
      <dgm:prSet presAssocID="{021AC94A-F222-409C-AA0A-94D674BEC3B8}" presName="sibTrans" presStyleCnt="0"/>
      <dgm:spPr/>
    </dgm:pt>
    <dgm:pt modelId="{6D36CAD7-E3A9-4E1D-AA67-CC3F9F11ADAB}" type="pres">
      <dgm:prSet presAssocID="{0EA15238-7FC0-4399-B9DC-ADA9776C8186}" presName="node" presStyleCnt="9" presStyleIdx="6" presStyleLbl="node1">
        <dgm:presLayoutVars>
          <dgm:bulletEnabled val="1"/>
        </dgm:presLayoutVars>
      </dgm:prSet>
      <dgm:spPr/>
    </dgm:pt>
    <dgm:pt modelId="{F7B6EAAE-C8B4-49CE-A5B5-DDA27AF947DA}" type="pres">
      <dgm:prSet presAssocID="{2CC89B10-98CD-40C7-866E-DBA7465A5B31}" presName="sibTrans" presStyleCnt="0"/>
      <dgm:spPr/>
    </dgm:pt>
    <dgm:pt modelId="{FB1D8873-33F4-4379-8087-F2A69D788A6A}" type="pres">
      <dgm:prSet presAssocID="{2CDE8E12-09D6-46F8-8C12-C46727A22365}" presName="node" presStyleCnt="9" presStyleIdx="7" presStyleLbl="node1">
        <dgm:presLayoutVars>
          <dgm:bulletEnabled val="1"/>
        </dgm:presLayoutVars>
      </dgm:prSet>
      <dgm:spPr/>
    </dgm:pt>
    <dgm:pt modelId="{469CE395-1A26-438F-9F25-16F1582C1D71}" type="pres">
      <dgm:prSet presAssocID="{DD6CF365-D4BC-47E2-8DD0-40160B07B045}" presName="sibTrans" presStyleCnt="0"/>
      <dgm:spPr/>
    </dgm:pt>
    <dgm:pt modelId="{F238DFAD-30B9-44AC-98DB-284C07A3BE5C}" type="pres">
      <dgm:prSet presAssocID="{074EBE74-7FA3-492F-A7F2-E3E25AAF5572}" presName="node" presStyleCnt="9" presStyleIdx="8" presStyleLbl="node1">
        <dgm:presLayoutVars>
          <dgm:bulletEnabled val="1"/>
        </dgm:presLayoutVars>
      </dgm:prSet>
      <dgm:spPr/>
    </dgm:pt>
  </dgm:ptLst>
  <dgm:cxnLst>
    <dgm:cxn destId="{0EA15238-7FC0-4399-B9DC-ADA9776C8186}" destOrd="0" modelId="{49A95105-12B7-4EBB-8D21-97A9E8518079}" parTransId="{3B086506-813D-4B33-8BA3-B7236C8BCF41}" sibTransId="{2CC89B10-98CD-40C7-866E-DBA7465A5B31}" srcId="{F6F03C62-13A5-4A00-86DF-4950BCFDB8D8}" srcOrd="6"/>
    <dgm:cxn destId="{B1DE88FA-A191-4128-8DEB-730FAEB36A0E}" destOrd="0" modelId="{327F460E-BF8B-4F7A-8E7B-9DBD5536099D}" presId="urn:microsoft.com/office/officeart/2005/8/layout/default" srcId="{7541C4A5-A046-4E5D-8825-933EA2B62D53}" srcOrd="0" type="presOf"/>
    <dgm:cxn destId="{E0FF51F2-2FEF-4703-A194-EE15DFB1628C}" destOrd="0" modelId="{130F941C-015F-4952-88E8-94CDF80944D8}" presId="urn:microsoft.com/office/officeart/2005/8/layout/default" srcId="{5825C8F1-672C-4E30-B50F-DFE19F164B4C}" srcOrd="0" type="presOf"/>
    <dgm:cxn destId="{83CB971B-BF2C-40D6-B822-727E3ED0E1CD}" destOrd="0" modelId="{19010540-2E7F-47C8-9CE1-643944BA2D79}" parTransId="{5455FE4F-24D4-43E6-BAA0-6D867267F650}" sibTransId="{DE082002-CC0F-4248-8199-E9BB2DC1DF00}" srcId="{F6F03C62-13A5-4A00-86DF-4950BCFDB8D8}" srcOrd="0"/>
    <dgm:cxn destId="{A6E835CC-ED3C-4A04-B0A8-B1A9B352A6EA}" destOrd="0" modelId="{1A4EA367-F2D5-4252-8C1A-D4B76B494725}" parTransId="{675BBB2E-FDC8-4F28-9322-EB02D6252CED}" sibTransId="{F26B43E0-BD3D-4371-97EC-61D50C71DABE}" srcId="{F6F03C62-13A5-4A00-86DF-4950BCFDB8D8}" srcOrd="1"/>
    <dgm:cxn destId="{F238DFAD-30B9-44AC-98DB-284C07A3BE5C}" destOrd="0" modelId="{0B5C4A48-1AE7-480B-902E-01841F83B3CD}" presId="urn:microsoft.com/office/officeart/2005/8/layout/default" srcId="{074EBE74-7FA3-492F-A7F2-E3E25AAF5572}" srcOrd="0" type="presOf"/>
    <dgm:cxn destId="{FB1D8873-33F4-4379-8087-F2A69D788A6A}" destOrd="0" modelId="{1F15EA51-60ED-4EF1-A606-0D59942931CF}" presId="urn:microsoft.com/office/officeart/2005/8/layout/default" srcId="{2CDE8E12-09D6-46F8-8C12-C46727A22365}" srcOrd="0" type="presOf"/>
    <dgm:cxn destId="{6D36CAD7-E3A9-4E1D-AA67-CC3F9F11ADAB}" destOrd="0" modelId="{8A68F997-A7E0-47EC-8CAB-4EE626BC2EC0}" presId="urn:microsoft.com/office/officeart/2005/8/layout/default" srcId="{0EA15238-7FC0-4399-B9DC-ADA9776C8186}" srcOrd="0" type="presOf"/>
    <dgm:cxn destId="{80D341C4-C264-4398-BA52-A6E39885B602}" destOrd="0" modelId="{29F8BBA1-B5BB-4E58-824A-11F4A69B72D6}" presId="urn:microsoft.com/office/officeart/2005/8/layout/default" srcId="{83CB971B-BF2C-40D6-B822-727E3ED0E1CD}" srcOrd="0" type="presOf"/>
    <dgm:cxn destId="{7541C4A5-A046-4E5D-8825-933EA2B62D53}" destOrd="0" modelId="{9F272DA2-DD9C-4B1C-9709-D10CA9B46D1A}" parTransId="{C0AB597E-02B7-4CE6-BCA6-5104AD12FA58}" sibTransId="{0538CC24-CF2A-4CA1-888A-4186A2F573D0}" srcId="{F6F03C62-13A5-4A00-86DF-4950BCFDB8D8}" srcOrd="4"/>
    <dgm:cxn destId="{8344609C-52EB-4DA3-A3AD-615CD78F9115}" destOrd="0" modelId="{0FCF6DAA-B23F-4389-BE92-C045325E4852}" presId="urn:microsoft.com/office/officeart/2005/8/layout/default" srcId="{F6F03C62-13A5-4A00-86DF-4950BCFDB8D8}" srcOrd="0" type="presOf"/>
    <dgm:cxn destId="{2CDE8E12-09D6-46F8-8C12-C46727A22365}" destOrd="0" modelId="{904AEDB7-23AD-4DB8-AA8A-9212B34FE94D}" parTransId="{9712654F-E713-4EBB-BF41-87532A5EA6D0}" sibTransId="{DD6CF365-D4BC-47E2-8DD0-40160B07B045}" srcId="{F6F03C62-13A5-4A00-86DF-4950BCFDB8D8}" srcOrd="7"/>
    <dgm:cxn destId="{655C1FB7-A741-4752-95C2-02330CDF11FE}" destOrd="0" modelId="{92D1C1B8-6C14-4D53-BB13-85199027A372}" presId="urn:microsoft.com/office/officeart/2005/8/layout/default" srcId="{994B6D5B-7FA2-4C04-98C2-F19D9D522A6C}" srcOrd="0" type="presOf"/>
    <dgm:cxn destId="{2584CE9C-5990-48AB-B08A-4D1014D86CC7}" destOrd="0" modelId="{2531BDBA-950A-49A6-A3BC-D482AAEF11D3}" presId="urn:microsoft.com/office/officeart/2005/8/layout/default" srcId="{C0C57290-6925-4EC4-B705-F4DEAF1DF53A}" srcOrd="0" type="presOf"/>
    <dgm:cxn destId="{C0C57290-6925-4EC4-B705-F4DEAF1DF53A}" destOrd="0" modelId="{2735DDC9-A1B5-4A03-9FFF-BA87C7B3821E}" parTransId="{869B0880-58C3-4F5F-8570-F72A45271B0B}" sibTransId="{021AC94A-F222-409C-AA0A-94D674BEC3B8}" srcId="{F6F03C62-13A5-4A00-86DF-4950BCFDB8D8}" srcOrd="5"/>
    <dgm:cxn destId="{994B6D5B-7FA2-4C04-98C2-F19D9D522A6C}" destOrd="0" modelId="{131FBAE7-99EF-458A-A234-058D55B9FCB0}" parTransId="{21701B29-6365-4C1F-BBF0-1428B841BB3A}" sibTransId="{405417EA-DB81-4A45-937A-EF32331A4C0A}" srcId="{F6F03C62-13A5-4A00-86DF-4950BCFDB8D8}" srcOrd="2"/>
    <dgm:cxn destId="{5825C8F1-672C-4E30-B50F-DFE19F164B4C}" destOrd="0" modelId="{D46310F4-66C5-4EAD-86FE-89C2E175180D}" parTransId="{29E0AC77-18D6-4620-84F2-5E459B090532}" sibTransId="{8281AD56-68E2-46C1-AC8B-4E32772D7E2F}" srcId="{F6F03C62-13A5-4A00-86DF-4950BCFDB8D8}" srcOrd="3"/>
    <dgm:cxn destId="{074EBE74-7FA3-492F-A7F2-E3E25AAF5572}" destOrd="0" modelId="{1E78C2F4-F483-4794-B8AD-17EDEA8A507C}" parTransId="{259F4A91-9BEF-4737-B26C-DAFCE18015A8}" sibTransId="{8B764DB2-CC9D-4C88-A3DD-2A491BC86335}" srcId="{F6F03C62-13A5-4A00-86DF-4950BCFDB8D8}" srcOrd="8"/>
    <dgm:cxn destId="{4EDFD1C1-9C2A-496C-B25E-B51A4B4FF5D5}" destOrd="0" modelId="{43667AFF-3F0C-47F2-A5CD-301BB11E9DC3}" presId="urn:microsoft.com/office/officeart/2005/8/layout/default" srcId="{A6E835CC-ED3C-4A04-B0A8-B1A9B352A6EA}" srcOrd="0" type="presOf"/>
    <dgm:cxn destId="{80D341C4-C264-4398-BA52-A6E39885B602}" destOrd="0" modelId="{D6F54D9A-E7B7-4FC2-AD24-FC11988049C9}" presId="urn:microsoft.com/office/officeart/2005/8/layout/default" srcId="{8344609C-52EB-4DA3-A3AD-615CD78F9115}" srcOrd="0" type="presParOf"/>
    <dgm:cxn destId="{9A0AC7C8-94B9-4FCB-86F5-CB4204BFA084}" destOrd="0" modelId="{79F8310A-BD29-4752-8082-CB7ACF48734A}" presId="urn:microsoft.com/office/officeart/2005/8/layout/default" srcId="{8344609C-52EB-4DA3-A3AD-615CD78F9115}" srcOrd="1" type="presParOf"/>
    <dgm:cxn destId="{4EDFD1C1-9C2A-496C-B25E-B51A4B4FF5D5}" destOrd="0" modelId="{A7103856-9F6C-4D3D-A954-8D4DE8191D83}" presId="urn:microsoft.com/office/officeart/2005/8/layout/default" srcId="{8344609C-52EB-4DA3-A3AD-615CD78F9115}" srcOrd="2" type="presParOf"/>
    <dgm:cxn destId="{F07E647D-AAC5-4097-B932-63273B145F09}" destOrd="0" modelId="{09F32560-52F7-41F6-8F0D-9FF4306D9CE7}" presId="urn:microsoft.com/office/officeart/2005/8/layout/default" srcId="{8344609C-52EB-4DA3-A3AD-615CD78F9115}" srcOrd="3" type="presParOf"/>
    <dgm:cxn destId="{655C1FB7-A741-4752-95C2-02330CDF11FE}" destOrd="0" modelId="{A833CE5A-C7BD-4438-AE56-1E47D7DD6410}" presId="urn:microsoft.com/office/officeart/2005/8/layout/default" srcId="{8344609C-52EB-4DA3-A3AD-615CD78F9115}" srcOrd="4" type="presParOf"/>
    <dgm:cxn destId="{38F04388-9488-4BC9-A6A8-2B0F3706F800}" destOrd="0" modelId="{E5B031FD-AC57-4406-AC12-206C883EEDDE}" presId="urn:microsoft.com/office/officeart/2005/8/layout/default" srcId="{8344609C-52EB-4DA3-A3AD-615CD78F9115}" srcOrd="5" type="presParOf"/>
    <dgm:cxn destId="{E0FF51F2-2FEF-4703-A194-EE15DFB1628C}" destOrd="0" modelId="{A19CD3B9-8E74-4106-9BE5-A88C1B1FA0BF}" presId="urn:microsoft.com/office/officeart/2005/8/layout/default" srcId="{8344609C-52EB-4DA3-A3AD-615CD78F9115}" srcOrd="6" type="presParOf"/>
    <dgm:cxn destId="{6378A6B2-C808-41CC-80C6-546A05415CAE}" destOrd="0" modelId="{8A9874BD-93A9-4911-91CF-0F350B22FDDE}" presId="urn:microsoft.com/office/officeart/2005/8/layout/default" srcId="{8344609C-52EB-4DA3-A3AD-615CD78F9115}" srcOrd="7" type="presParOf"/>
    <dgm:cxn destId="{B1DE88FA-A191-4128-8DEB-730FAEB36A0E}" destOrd="0" modelId="{4AD96655-A64F-409A-B0FB-A28C392CFDCC}" presId="urn:microsoft.com/office/officeart/2005/8/layout/default" srcId="{8344609C-52EB-4DA3-A3AD-615CD78F9115}" srcOrd="8" type="presParOf"/>
    <dgm:cxn destId="{94DE89B7-83C8-47B0-918B-38E5A2B72D84}" destOrd="0" modelId="{645A8B62-BEAD-4C8E-B930-CEC0E051F96B}" presId="urn:microsoft.com/office/officeart/2005/8/layout/default" srcId="{8344609C-52EB-4DA3-A3AD-615CD78F9115}" srcOrd="9" type="presParOf"/>
    <dgm:cxn destId="{2584CE9C-5990-48AB-B08A-4D1014D86CC7}" destOrd="0" modelId="{77640373-E317-480A-A26E-98C99A47B77F}" presId="urn:microsoft.com/office/officeart/2005/8/layout/default" srcId="{8344609C-52EB-4DA3-A3AD-615CD78F9115}" srcOrd="10" type="presParOf"/>
    <dgm:cxn destId="{7E5251A2-03EF-4880-AC6B-95A6440D4882}" destOrd="0" modelId="{1898E1F4-BDB2-41FD-8300-7D841F808743}" presId="urn:microsoft.com/office/officeart/2005/8/layout/default" srcId="{8344609C-52EB-4DA3-A3AD-615CD78F9115}" srcOrd="11" type="presParOf"/>
    <dgm:cxn destId="{6D36CAD7-E3A9-4E1D-AA67-CC3F9F11ADAB}" destOrd="0" modelId="{839568AE-BD28-4924-80BF-F2F38A5BE996}" presId="urn:microsoft.com/office/officeart/2005/8/layout/default" srcId="{8344609C-52EB-4DA3-A3AD-615CD78F9115}" srcOrd="12" type="presParOf"/>
    <dgm:cxn destId="{F7B6EAAE-C8B4-49CE-A5B5-DDA27AF947DA}" destOrd="0" modelId="{58790AE5-75B6-4D96-907D-BBA1E1E0C884}" presId="urn:microsoft.com/office/officeart/2005/8/layout/default" srcId="{8344609C-52EB-4DA3-A3AD-615CD78F9115}" srcOrd="13" type="presParOf"/>
    <dgm:cxn destId="{FB1D8873-33F4-4379-8087-F2A69D788A6A}" destOrd="0" modelId="{AED5CFEE-D13C-46C4-BA90-2656FF0F33B0}" presId="urn:microsoft.com/office/officeart/2005/8/layout/default" srcId="{8344609C-52EB-4DA3-A3AD-615CD78F9115}" srcOrd="14" type="presParOf"/>
    <dgm:cxn destId="{469CE395-1A26-438F-9F25-16F1582C1D71}" destOrd="0" modelId="{1E8B6039-12C4-4660-A9AA-A0ADA0D8F5FF}" presId="urn:microsoft.com/office/officeart/2005/8/layout/default" srcId="{8344609C-52EB-4DA3-A3AD-615CD78F9115}" srcOrd="15" type="presParOf"/>
    <dgm:cxn destId="{F238DFAD-30B9-44AC-98DB-284C07A3BE5C}" destOrd="0" modelId="{66BB9E3E-539B-4916-B593-40D6FA5A0F9F}" presId="urn:microsoft.com/office/officeart/2005/8/layout/default" srcId="{8344609C-52EB-4DA3-A3AD-615CD78F9115}" srcOrd="16" type="presParOf"/>
  </dgm:cxnLst>
  <dgm:bg/>
  <dgm:whole/>
  <dgm:extLst>
    <a:ext uri="http://schemas.microsoft.com/office/drawing/2008/diagram">
      <dsp:dataModelExt xmlns:dsp="http://schemas.microsoft.com/office/drawing/2008/diagram" minVer="http://schemas.openxmlformats.org/drawingml/2006/diagram" relId="rId8"/>
    </a:ext>
  </dgm:extLst>
</dgm:dataModel>
</file>

<file path=ppt/diagrams/data5.xml><?xml version="1.0" encoding="utf-8"?>
<dgm:dataModel xmlns:dgm="http://schemas.openxmlformats.org/drawingml/2006/diagram" xmlns:a="http://schemas.openxmlformats.org/drawingml/2006/main">
  <dgm:ptLst>
    <dgm:pt modelId="{19368B0B-889A-4BF2-8EA8-1A8C08D2B65E}" type="doc">
      <dgm:prSet csCatId="colorful" csTypeId="urn:microsoft.com/office/officeart/2018/5/colors/Iconchunking_neutralbg_colorful1" loCatId="icon" loTypeId="urn:microsoft.com/office/officeart/2018/2/layout/IconVerticalSolidList" phldr="1" qsCatId="simple" qsTypeId="urn:microsoft.com/office/officeart/2005/8/quickstyle/simple1"/>
      <dgm:spPr/>
      <dgm:t>
        <a:bodyPr numCol="1"/>
        <a:lstStyle/>
        <a:p>
          <a:endParaRPr lang="en-US"/>
        </a:p>
      </dgm:t>
    </dgm:pt>
    <dgm:pt modelId="{5B08844F-8315-4A83-A361-00ABB1A30FFC}">
      <dgm:prSet/>
      <dgm:spPr/>
      <dgm:t>
        <a:bodyPr numCol="1"/>
        <a:lstStyle/>
        <a:p>
          <a:r>
            <a:rPr lang="en-US"/>
            <a:t>Presentation Text.</a:t>
          </a:r>
        </a:p>
      </dgm:t>
    </dgm:pt>
    <dgm:pt cxnId="{A8F3A03F-E74D-4A52-83B6-C495C5E470CF}" modelId="{8EEA06F2-3A2D-4962-BD64-EE5531DA7DBF}" type="parTrans">
      <dgm:prSet/>
      <dgm:spPr/>
      <dgm:t>
        <a:bodyPr numCol="1"/>
        <a:lstStyle/>
        <a:p>
          <a:endParaRPr lang="en-US"/>
        </a:p>
      </dgm:t>
    </dgm:pt>
    <dgm:pt cxnId="{A8F3A03F-E74D-4A52-83B6-C495C5E470CF}" modelId="{023A2208-24B9-4E86-8245-27DF37B26717}" type="sibTrans">
      <dgm:prSet/>
      <dgm:spPr/>
      <dgm:t>
        <a:bodyPr numCol="1"/>
        <a:lstStyle/>
        <a:p>
          <a:endParaRPr lang="en-US"/>
        </a:p>
      </dgm:t>
    </dgm:pt>
    <dgm:pt modelId="{8E0716EC-E028-46D8-A6F6-CB3DF9065E1E}">
      <dgm:prSet/>
      <dgm:spPr/>
      <dgm:t>
        <a:bodyPr numCol="1"/>
        <a:lstStyle/>
        <a:p>
          <a:r>
            <a:rPr lang="en-US"/>
            <a:t>Development of Digital Skills</a:t>
          </a:r>
        </a:p>
      </dgm:t>
    </dgm:pt>
    <dgm:pt cxnId="{0049263A-383E-4D42-9C34-36BF6833100C}" modelId="{81D8F5EA-A48B-42D8-83E5-F35F9642C001}" type="parTrans">
      <dgm:prSet/>
      <dgm:spPr/>
      <dgm:t>
        <a:bodyPr numCol="1"/>
        <a:lstStyle/>
        <a:p>
          <a:endParaRPr lang="en-US"/>
        </a:p>
      </dgm:t>
    </dgm:pt>
    <dgm:pt cxnId="{0049263A-383E-4D42-9C34-36BF6833100C}" modelId="{2A0A7494-D72E-422D-82F7-C62F6E248D6D}" type="sibTrans">
      <dgm:prSet/>
      <dgm:spPr/>
      <dgm:t>
        <a:bodyPr numCol="1"/>
        <a:lstStyle/>
        <a:p>
          <a:endParaRPr lang="en-US"/>
        </a:p>
      </dgm:t>
    </dgm:pt>
    <dgm:pt modelId="{80E56E1D-4136-4106-B43B-526F28481428}">
      <dgm:prSet/>
      <dgm:spPr/>
      <dgm:t>
        <a:bodyPr numCol="1"/>
        <a:lstStyle/>
        <a:p>
          <a:r>
            <a:rPr lang="en-US"/>
            <a:t>Healthcare personnel need to upgrade their skills and competencies.</a:t>
          </a:r>
        </a:p>
      </dgm:t>
    </dgm:pt>
    <dgm:pt cxnId="{E22BC8E4-80EA-4114-A9BD-FE7B1ADBEBFF}" modelId="{ADD4C32A-9AA2-45F0-A719-15571F23968A}" type="parTrans">
      <dgm:prSet/>
      <dgm:spPr/>
      <dgm:t>
        <a:bodyPr numCol="1"/>
        <a:lstStyle/>
        <a:p>
          <a:endParaRPr lang="en-US"/>
        </a:p>
      </dgm:t>
    </dgm:pt>
    <dgm:pt cxnId="{E22BC8E4-80EA-4114-A9BD-FE7B1ADBEBFF}" modelId="{D67F4463-E3E4-4B99-834F-0C78FE1399F7}" type="sibTrans">
      <dgm:prSet/>
      <dgm:spPr/>
      <dgm:t>
        <a:bodyPr numCol="1"/>
        <a:lstStyle/>
        <a:p>
          <a:endParaRPr lang="en-US"/>
        </a:p>
      </dgm:t>
    </dgm:pt>
    <dgm:pt modelId="{48194AD4-4ED9-4283-8EFD-193FE18CCD80}">
      <dgm:prSet/>
      <dgm:spPr/>
      <dgm:t>
        <a:bodyPr numCol="1"/>
        <a:lstStyle/>
        <a:p>
          <a:r>
            <a:rPr lang="en-US"/>
            <a:t>Telemedicine and virtual communication.</a:t>
          </a:r>
        </a:p>
      </dgm:t>
    </dgm:pt>
    <dgm:pt cxnId="{FD50EE54-91D0-4C00-9AC4-3B9AC8EC7D76}" modelId="{B6B0086A-7E5D-4752-B668-8082881D5730}" type="parTrans">
      <dgm:prSet/>
      <dgm:spPr/>
      <dgm:t>
        <a:bodyPr numCol="1"/>
        <a:lstStyle/>
        <a:p>
          <a:endParaRPr lang="en-US"/>
        </a:p>
      </dgm:t>
    </dgm:pt>
    <dgm:pt cxnId="{FD50EE54-91D0-4C00-9AC4-3B9AC8EC7D76}" modelId="{4B819847-F030-4014-9968-5FC0F63495D0}" type="sibTrans">
      <dgm:prSet/>
      <dgm:spPr/>
      <dgm:t>
        <a:bodyPr numCol="1"/>
        <a:lstStyle/>
        <a:p>
          <a:endParaRPr lang="en-US"/>
        </a:p>
      </dgm:t>
    </dgm:pt>
    <dgm:pt modelId="{7C6A9965-6353-426F-9B37-DB4C76B89C3E}">
      <dgm:prSet/>
      <dgm:spPr/>
      <dgm:t>
        <a:bodyPr numCol="1"/>
        <a:lstStyle/>
        <a:p>
          <a:r>
            <a:rPr lang="en-US"/>
            <a:t>Arrangement of data and digitals.</a:t>
          </a:r>
        </a:p>
      </dgm:t>
    </dgm:pt>
    <dgm:pt cxnId="{53104C30-F062-4056-A356-47FEDF9050EB}" modelId="{AC5F3141-AF32-4FFF-8B9A-8B2674C4127B}" type="parTrans">
      <dgm:prSet/>
      <dgm:spPr/>
      <dgm:t>
        <a:bodyPr numCol="1"/>
        <a:lstStyle/>
        <a:p>
          <a:endParaRPr lang="en-US"/>
        </a:p>
      </dgm:t>
    </dgm:pt>
    <dgm:pt cxnId="{53104C30-F062-4056-A356-47FEDF9050EB}" modelId="{09CA5860-6DA9-44F1-BD74-D666B4F4EC57}" type="sibTrans">
      <dgm:prSet/>
      <dgm:spPr/>
      <dgm:t>
        <a:bodyPr numCol="1"/>
        <a:lstStyle/>
        <a:p>
          <a:endParaRPr lang="en-US"/>
        </a:p>
      </dgm:t>
    </dgm:pt>
    <dgm:pt modelId="{348B038B-526C-4ACD-8601-61FA7A77D2E1}">
      <dgm:prSet/>
      <dgm:spPr/>
      <dgm:t>
        <a:bodyPr numCol="1"/>
        <a:lstStyle/>
        <a:p>
          <a:r>
            <a:rPr lang="en-US"/>
            <a:t>Health Education England (2019)</a:t>
          </a:r>
        </a:p>
      </dgm:t>
    </dgm:pt>
    <dgm:pt cxnId="{DCCA5055-B1DA-41E4-9CE1-4AEC998AFA28}" modelId="{155050F1-FA42-4B46-BE49-5A4DD4A16B33}" type="parTrans">
      <dgm:prSet/>
      <dgm:spPr/>
      <dgm:t>
        <a:bodyPr numCol="1"/>
        <a:lstStyle/>
        <a:p>
          <a:endParaRPr lang="en-US"/>
        </a:p>
      </dgm:t>
    </dgm:pt>
    <dgm:pt cxnId="{DCCA5055-B1DA-41E4-9CE1-4AEC998AFA28}" modelId="{38A9946B-FE3D-4EE4-BC4C-23D9A583D8D0}" type="sibTrans">
      <dgm:prSet/>
      <dgm:spPr/>
      <dgm:t>
        <a:bodyPr numCol="1"/>
        <a:lstStyle/>
        <a:p>
          <a:endParaRPr lang="en-US"/>
        </a:p>
      </dgm:t>
    </dgm:pt>
    <dgm:pt modelId="{CFF8D1C6-6AAD-402F-9040-5973DDFA6E5C}" type="pres">
      <dgm:prSet presAssocID="{19368B0B-889A-4BF2-8EA8-1A8C08D2B65E}" presName="root" presStyleCnt="0">
        <dgm:presLayoutVars>
          <dgm:dir/>
          <dgm:resizeHandles val="exact"/>
        </dgm:presLayoutVars>
      </dgm:prSet>
      <dgm:spPr/>
    </dgm:pt>
    <dgm:pt modelId="{010C2953-476E-41FB-91CB-31F64A5EDE63}" type="pres">
      <dgm:prSet presAssocID="{5B08844F-8315-4A83-A361-00ABB1A30FFC}" presName="compNode" presStyleCnt="0"/>
      <dgm:spPr/>
    </dgm:pt>
    <dgm:pt modelId="{70C2E36B-E670-4D8B-B6D2-C9F4413FAD69}" type="pres">
      <dgm:prSet presAssocID="{5B08844F-8315-4A83-A361-00ABB1A30FFC}" presName="bgRect" presStyleCnt="6" presStyleIdx="0" presStyleLbl="bgShp"/>
      <dgm:spPr/>
    </dgm:pt>
    <dgm:pt modelId="{83AB447F-99FF-410D-8FC9-79639EEE1DF2}" type="pres">
      <dgm:prSet presAssocID="{5B08844F-8315-4A83-A361-00ABB1A30FFC}" presName="iconRect" presStyleCnt="6"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descr="Teacher" id="0" name=""/>
        </a:ext>
      </dgm:extLst>
    </dgm:pt>
    <dgm:pt modelId="{4FA0BB92-03CE-469C-B525-121E0477DADD}" type="pres">
      <dgm:prSet presAssocID="{5B08844F-8315-4A83-A361-00ABB1A30FFC}" presName="spaceRect" presStyleCnt="0"/>
      <dgm:spPr/>
    </dgm:pt>
    <dgm:pt modelId="{2D20051B-9796-4ED2-BBF6-D1BB0D91EA5F}" type="pres">
      <dgm:prSet presAssocID="{5B08844F-8315-4A83-A361-00ABB1A30FFC}" presName="parTx" presStyleCnt="6" presStyleIdx="0" presStyleLbl="revTx">
        <dgm:presLayoutVars>
          <dgm:chMax val="0"/>
          <dgm:chPref val="0"/>
        </dgm:presLayoutVars>
      </dgm:prSet>
      <dgm:spPr/>
    </dgm:pt>
    <dgm:pt modelId="{19ED210D-D211-4EA4-A9F0-212013E457C6}" type="pres">
      <dgm:prSet presAssocID="{023A2208-24B9-4E86-8245-27DF37B26717}" presName="sibTrans" presStyleCnt="0"/>
      <dgm:spPr/>
    </dgm:pt>
    <dgm:pt modelId="{3DE5E709-F418-42E0-90B0-DCBFFD721BE2}" type="pres">
      <dgm:prSet presAssocID="{8E0716EC-E028-46D8-A6F6-CB3DF9065E1E}" presName="compNode" presStyleCnt="0"/>
      <dgm:spPr/>
    </dgm:pt>
    <dgm:pt modelId="{15507B96-8556-4619-BF63-4A73AC35042F}" type="pres">
      <dgm:prSet presAssocID="{8E0716EC-E028-46D8-A6F6-CB3DF9065E1E}" presName="bgRect" presStyleCnt="6" presStyleIdx="1" presStyleLbl="bgShp"/>
      <dgm:spPr/>
    </dgm:pt>
    <dgm:pt modelId="{E47D93CA-2D41-4FF5-8E5C-68533E34990A}" type="pres">
      <dgm:prSet presAssocID="{8E0716EC-E028-46D8-A6F6-CB3DF9065E1E}" presName="iconRect" presStyleCnt="6"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descr="Head with Gears" id="0" name=""/>
        </a:ext>
      </dgm:extLst>
    </dgm:pt>
    <dgm:pt modelId="{7E342F32-AB15-45F4-B7D2-0928FD7F88F5}" type="pres">
      <dgm:prSet presAssocID="{8E0716EC-E028-46D8-A6F6-CB3DF9065E1E}" presName="spaceRect" presStyleCnt="0"/>
      <dgm:spPr/>
    </dgm:pt>
    <dgm:pt modelId="{9725F116-C85E-4C22-8C24-7B2DC34B71AB}" type="pres">
      <dgm:prSet presAssocID="{8E0716EC-E028-46D8-A6F6-CB3DF9065E1E}" presName="parTx" presStyleCnt="6" presStyleIdx="1" presStyleLbl="revTx">
        <dgm:presLayoutVars>
          <dgm:chMax val="0"/>
          <dgm:chPref val="0"/>
        </dgm:presLayoutVars>
      </dgm:prSet>
      <dgm:spPr/>
    </dgm:pt>
    <dgm:pt modelId="{DFD77BAD-01D8-4570-A469-32277AB77F52}" type="pres">
      <dgm:prSet presAssocID="{2A0A7494-D72E-422D-82F7-C62F6E248D6D}" presName="sibTrans" presStyleCnt="0"/>
      <dgm:spPr/>
    </dgm:pt>
    <dgm:pt modelId="{13107366-4351-4974-90FF-7D0B7AA2295A}" type="pres">
      <dgm:prSet presAssocID="{80E56E1D-4136-4106-B43B-526F28481428}" presName="compNode" presStyleCnt="0"/>
      <dgm:spPr/>
    </dgm:pt>
    <dgm:pt modelId="{94E7D3F2-0C57-4DE1-8208-860B52D1B10B}" type="pres">
      <dgm:prSet presAssocID="{80E56E1D-4136-4106-B43B-526F28481428}" presName="bgRect" presStyleCnt="6" presStyleIdx="2" presStyleLbl="bgShp"/>
      <dgm:spPr/>
    </dgm:pt>
    <dgm:pt modelId="{4B8AD3E5-1B0C-429F-9E82-48E3487D9BD0}" type="pres">
      <dgm:prSet presAssocID="{80E56E1D-4136-4106-B43B-526F28481428}" presName="iconRect" presStyleCnt="6"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descr="Hospital" id="0" name=""/>
        </a:ext>
      </dgm:extLst>
    </dgm:pt>
    <dgm:pt modelId="{D4AD364E-6413-4284-A8B7-702ABD5D3591}" type="pres">
      <dgm:prSet presAssocID="{80E56E1D-4136-4106-B43B-526F28481428}" presName="spaceRect" presStyleCnt="0"/>
      <dgm:spPr/>
    </dgm:pt>
    <dgm:pt modelId="{71C46A21-0B5A-461F-9274-F3A055084F9B}" type="pres">
      <dgm:prSet presAssocID="{80E56E1D-4136-4106-B43B-526F28481428}" presName="parTx" presStyleCnt="6" presStyleIdx="2" presStyleLbl="revTx">
        <dgm:presLayoutVars>
          <dgm:chMax val="0"/>
          <dgm:chPref val="0"/>
        </dgm:presLayoutVars>
      </dgm:prSet>
      <dgm:spPr/>
    </dgm:pt>
    <dgm:pt modelId="{211F6164-3EA7-4373-AAA0-0DBACFC2EC06}" type="pres">
      <dgm:prSet presAssocID="{D67F4463-E3E4-4B99-834F-0C78FE1399F7}" presName="sibTrans" presStyleCnt="0"/>
      <dgm:spPr/>
    </dgm:pt>
    <dgm:pt modelId="{18E88661-EA76-4861-9F86-05267EE94ACB}" type="pres">
      <dgm:prSet presAssocID="{48194AD4-4ED9-4283-8EFD-193FE18CCD80}" presName="compNode" presStyleCnt="0"/>
      <dgm:spPr/>
    </dgm:pt>
    <dgm:pt modelId="{CE9B7B5E-6069-4836-A7CD-1AE912DF8FF1}" type="pres">
      <dgm:prSet presAssocID="{48194AD4-4ED9-4283-8EFD-193FE18CCD80}" presName="bgRect" presStyleCnt="6" presStyleIdx="3" presStyleLbl="bgShp"/>
      <dgm:spPr/>
    </dgm:pt>
    <dgm:pt modelId="{67032FCA-835A-45D0-A506-A01FEB91DA58}" type="pres">
      <dgm:prSet presAssocID="{48194AD4-4ED9-4283-8EFD-193FE18CCD80}" presName="iconRect" presStyleCnt="6" presStyleIdx="3" presStyleLbl="node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descr="Ambulance" id="0" name=""/>
        </a:ext>
      </dgm:extLst>
    </dgm:pt>
    <dgm:pt modelId="{14ADF348-1813-4B91-B1E9-D4923046F0E7}" type="pres">
      <dgm:prSet presAssocID="{48194AD4-4ED9-4283-8EFD-193FE18CCD80}" presName="spaceRect" presStyleCnt="0"/>
      <dgm:spPr/>
    </dgm:pt>
    <dgm:pt modelId="{D06137D1-3B82-4F71-97B3-5693CD78B637}" type="pres">
      <dgm:prSet presAssocID="{48194AD4-4ED9-4283-8EFD-193FE18CCD80}" presName="parTx" presStyleCnt="6" presStyleIdx="3" presStyleLbl="revTx">
        <dgm:presLayoutVars>
          <dgm:chMax val="0"/>
          <dgm:chPref val="0"/>
        </dgm:presLayoutVars>
      </dgm:prSet>
      <dgm:spPr/>
    </dgm:pt>
    <dgm:pt modelId="{F42BF5C7-96CF-43B9-8D1A-B6A3B6ED2D1F}" type="pres">
      <dgm:prSet presAssocID="{4B819847-F030-4014-9968-5FC0F63495D0}" presName="sibTrans" presStyleCnt="0"/>
      <dgm:spPr/>
    </dgm:pt>
    <dgm:pt modelId="{97B5A4F0-2E98-4055-85D3-48C0F019A262}" type="pres">
      <dgm:prSet presAssocID="{7C6A9965-6353-426F-9B37-DB4C76B89C3E}" presName="compNode" presStyleCnt="0"/>
      <dgm:spPr/>
    </dgm:pt>
    <dgm:pt modelId="{66878127-D95F-428B-BE08-013C5A3EEE9E}" type="pres">
      <dgm:prSet presAssocID="{7C6A9965-6353-426F-9B37-DB4C76B89C3E}" presName="bgRect" presStyleCnt="6" presStyleIdx="4" presStyleLbl="bgShp"/>
      <dgm:spPr/>
    </dgm:pt>
    <dgm:pt modelId="{DC57589C-E599-44D8-9F6D-406CEA265CDE}" type="pres">
      <dgm:prSet presAssocID="{7C6A9965-6353-426F-9B37-DB4C76B89C3E}" presName="iconRect" presStyleCnt="6" presStyleIdx="4" presStyleLbl="node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descr="Server" id="0" name=""/>
        </a:ext>
      </dgm:extLst>
    </dgm:pt>
    <dgm:pt modelId="{E08896EB-3D13-4415-A3E1-F38B04B5DF54}" type="pres">
      <dgm:prSet presAssocID="{7C6A9965-6353-426F-9B37-DB4C76B89C3E}" presName="spaceRect" presStyleCnt="0"/>
      <dgm:spPr/>
    </dgm:pt>
    <dgm:pt modelId="{1D4C7A7D-969D-4AC2-9226-8D38BAE9A205}" type="pres">
      <dgm:prSet presAssocID="{7C6A9965-6353-426F-9B37-DB4C76B89C3E}" presName="parTx" presStyleCnt="6" presStyleIdx="4" presStyleLbl="revTx">
        <dgm:presLayoutVars>
          <dgm:chMax val="0"/>
          <dgm:chPref val="0"/>
        </dgm:presLayoutVars>
      </dgm:prSet>
      <dgm:spPr/>
    </dgm:pt>
    <dgm:pt modelId="{0E3CFCD6-AFA2-48BA-A019-D6EF8115BADC}" type="pres">
      <dgm:prSet presAssocID="{09CA5860-6DA9-44F1-BD74-D666B4F4EC57}" presName="sibTrans" presStyleCnt="0"/>
      <dgm:spPr/>
    </dgm:pt>
    <dgm:pt modelId="{C1E5799E-E41F-4ACB-8E10-850B34154DDC}" type="pres">
      <dgm:prSet presAssocID="{348B038B-526C-4ACD-8601-61FA7A77D2E1}" presName="compNode" presStyleCnt="0"/>
      <dgm:spPr/>
    </dgm:pt>
    <dgm:pt modelId="{B0B123E0-C111-4AB5-A03C-28008E1A3610}" type="pres">
      <dgm:prSet presAssocID="{348B038B-526C-4ACD-8601-61FA7A77D2E1}" presName="bgRect" presStyleCnt="6" presStyleIdx="5" presStyleLbl="bgShp"/>
      <dgm:spPr/>
    </dgm:pt>
    <dgm:pt modelId="{704B04B7-52ED-4FFD-8814-C939F9B86E20}" type="pres">
      <dgm:prSet presAssocID="{348B038B-526C-4ACD-8601-61FA7A77D2E1}" presName="iconRect" presStyleCnt="6" presStyleIdx="5" presStyleLbl="node1"/>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descr="Schoolhouse" id="0" name=""/>
        </a:ext>
      </dgm:extLst>
    </dgm:pt>
    <dgm:pt modelId="{A3FF0D15-351C-4D2A-BDBB-E8370CB9ECFF}" type="pres">
      <dgm:prSet presAssocID="{348B038B-526C-4ACD-8601-61FA7A77D2E1}" presName="spaceRect" presStyleCnt="0"/>
      <dgm:spPr/>
    </dgm:pt>
    <dgm:pt modelId="{925CF568-94B0-4847-9A9F-21F1D3ED8BB5}" type="pres">
      <dgm:prSet presAssocID="{348B038B-526C-4ACD-8601-61FA7A77D2E1}" presName="parTx" presStyleCnt="6" presStyleIdx="5" presStyleLbl="revTx">
        <dgm:presLayoutVars>
          <dgm:chMax val="0"/>
          <dgm:chPref val="0"/>
        </dgm:presLayoutVars>
      </dgm:prSet>
      <dgm:spPr/>
    </dgm:pt>
  </dgm:ptLst>
  <dgm:cxnLst>
    <dgm:cxn destId="{1D4C7A7D-969D-4AC2-9226-8D38BAE9A205}" destOrd="0" modelId="{894CF317-28A3-47DA-812E-8943B8CD6CAF}" presId="urn:microsoft.com/office/officeart/2018/2/layout/IconVerticalSolidList" srcId="{7C6A9965-6353-426F-9B37-DB4C76B89C3E}" srcOrd="0" type="presOf"/>
    <dgm:cxn destId="{2D20051B-9796-4ED2-BBF6-D1BB0D91EA5F}" destOrd="0" modelId="{2A2F1E1A-15DD-48ED-B72D-4044B345B234}" presId="urn:microsoft.com/office/officeart/2018/2/layout/IconVerticalSolidList" srcId="{5B08844F-8315-4A83-A361-00ABB1A30FFC}" srcOrd="0" type="presOf"/>
    <dgm:cxn destId="{7C6A9965-6353-426F-9B37-DB4C76B89C3E}" destOrd="0" modelId="{53104C30-F062-4056-A356-47FEDF9050EB}" parTransId="{AC5F3141-AF32-4FFF-8B9A-8B2674C4127B}" sibTransId="{09CA5860-6DA9-44F1-BD74-D666B4F4EC57}" srcId="{19368B0B-889A-4BF2-8EA8-1A8C08D2B65E}" srcOrd="4"/>
    <dgm:cxn destId="{8E0716EC-E028-46D8-A6F6-CB3DF9065E1E}" destOrd="0" modelId="{0049263A-383E-4D42-9C34-36BF6833100C}" parTransId="{81D8F5EA-A48B-42D8-83E5-F35F9642C001}" sibTransId="{2A0A7494-D72E-422D-82F7-C62F6E248D6D}" srcId="{19368B0B-889A-4BF2-8EA8-1A8C08D2B65E}" srcOrd="1"/>
    <dgm:cxn destId="{5B08844F-8315-4A83-A361-00ABB1A30FFC}" destOrd="0" modelId="{A8F3A03F-E74D-4A52-83B6-C495C5E470CF}" parTransId="{8EEA06F2-3A2D-4962-BD64-EE5531DA7DBF}" sibTransId="{023A2208-24B9-4E86-8245-27DF37B26717}" srcId="{19368B0B-889A-4BF2-8EA8-1A8C08D2B65E}" srcOrd="0"/>
    <dgm:cxn destId="{CFF8D1C6-6AAD-402F-9040-5973DDFA6E5C}" destOrd="0" modelId="{671A9272-EE6D-4285-A61B-AAECBDEA6BE7}" presId="urn:microsoft.com/office/officeart/2018/2/layout/IconVerticalSolidList" srcId="{19368B0B-889A-4BF2-8EA8-1A8C08D2B65E}" srcOrd="0" type="presOf"/>
    <dgm:cxn destId="{9725F116-C85E-4C22-8C24-7B2DC34B71AB}" destOrd="0" modelId="{AC37DC72-DB06-4A9A-B6BB-D8775DDB3EEA}" presId="urn:microsoft.com/office/officeart/2018/2/layout/IconVerticalSolidList" srcId="{8E0716EC-E028-46D8-A6F6-CB3DF9065E1E}" srcOrd="0" type="presOf"/>
    <dgm:cxn destId="{925CF568-94B0-4847-9A9F-21F1D3ED8BB5}" destOrd="0" modelId="{3976D873-251E-4AE9-A11A-D2688277EB97}" presId="urn:microsoft.com/office/officeart/2018/2/layout/IconVerticalSolidList" srcId="{348B038B-526C-4ACD-8601-61FA7A77D2E1}" srcOrd="0" type="presOf"/>
    <dgm:cxn destId="{48194AD4-4ED9-4283-8EFD-193FE18CCD80}" destOrd="0" modelId="{FD50EE54-91D0-4C00-9AC4-3B9AC8EC7D76}" parTransId="{B6B0086A-7E5D-4752-B668-8082881D5730}" sibTransId="{4B819847-F030-4014-9968-5FC0F63495D0}" srcId="{19368B0B-889A-4BF2-8EA8-1A8C08D2B65E}" srcOrd="3"/>
    <dgm:cxn destId="{71C46A21-0B5A-461F-9274-F3A055084F9B}" destOrd="0" modelId="{AC840355-05C0-45A6-B2A6-B45C737F8DE3}" presId="urn:microsoft.com/office/officeart/2018/2/layout/IconVerticalSolidList" srcId="{80E56E1D-4136-4106-B43B-526F28481428}" srcOrd="0" type="presOf"/>
    <dgm:cxn destId="{348B038B-526C-4ACD-8601-61FA7A77D2E1}" destOrd="0" modelId="{DCCA5055-B1DA-41E4-9CE1-4AEC998AFA28}" parTransId="{155050F1-FA42-4B46-BE49-5A4DD4A16B33}" sibTransId="{38A9946B-FE3D-4EE4-BC4C-23D9A583D8D0}" srcId="{19368B0B-889A-4BF2-8EA8-1A8C08D2B65E}" srcOrd="5"/>
    <dgm:cxn destId="{80E56E1D-4136-4106-B43B-526F28481428}" destOrd="0" modelId="{E22BC8E4-80EA-4114-A9BD-FE7B1ADBEBFF}" parTransId="{ADD4C32A-9AA2-45F0-A719-15571F23968A}" sibTransId="{D67F4463-E3E4-4B99-834F-0C78FE1399F7}" srcId="{19368B0B-889A-4BF2-8EA8-1A8C08D2B65E}" srcOrd="2"/>
    <dgm:cxn destId="{D06137D1-3B82-4F71-97B3-5693CD78B637}" destOrd="0" modelId="{238916F5-A168-42FD-8838-44C8B480FD78}" presId="urn:microsoft.com/office/officeart/2018/2/layout/IconVerticalSolidList" srcId="{48194AD4-4ED9-4283-8EFD-193FE18CCD80}" srcOrd="0" type="presOf"/>
    <dgm:cxn destId="{010C2953-476E-41FB-91CB-31F64A5EDE63}" destOrd="0" modelId="{BD80D362-C8D1-4E50-914C-D45BDF02DD01}" presId="urn:microsoft.com/office/officeart/2018/2/layout/IconVerticalSolidList" srcId="{CFF8D1C6-6AAD-402F-9040-5973DDFA6E5C}" srcOrd="0" type="presParOf"/>
    <dgm:cxn destId="{70C2E36B-E670-4D8B-B6D2-C9F4413FAD69}" destOrd="0" modelId="{8B76B980-DD3F-46A2-9449-7A12CA7E5470}" presId="urn:microsoft.com/office/officeart/2018/2/layout/IconVerticalSolidList" srcId="{010C2953-476E-41FB-91CB-31F64A5EDE63}" srcOrd="0" type="presParOf"/>
    <dgm:cxn destId="{83AB447F-99FF-410D-8FC9-79639EEE1DF2}" destOrd="0" modelId="{90C3A15E-F770-4A8E-B6D0-D7EEF6BE536A}" presId="urn:microsoft.com/office/officeart/2018/2/layout/IconVerticalSolidList" srcId="{010C2953-476E-41FB-91CB-31F64A5EDE63}" srcOrd="1" type="presParOf"/>
    <dgm:cxn destId="{4FA0BB92-03CE-469C-B525-121E0477DADD}" destOrd="0" modelId="{EDC26B27-E0FE-40FC-87D1-EDE24FE14604}" presId="urn:microsoft.com/office/officeart/2018/2/layout/IconVerticalSolidList" srcId="{010C2953-476E-41FB-91CB-31F64A5EDE63}" srcOrd="2" type="presParOf"/>
    <dgm:cxn destId="{2D20051B-9796-4ED2-BBF6-D1BB0D91EA5F}" destOrd="0" modelId="{7DD0A20D-49AD-4718-89CF-112A930356F1}" presId="urn:microsoft.com/office/officeart/2018/2/layout/IconVerticalSolidList" srcId="{010C2953-476E-41FB-91CB-31F64A5EDE63}" srcOrd="3" type="presParOf"/>
    <dgm:cxn destId="{19ED210D-D211-4EA4-A9F0-212013E457C6}" destOrd="0" modelId="{BE61FCFA-8FF5-49A0-9355-C23850D78AF5}" presId="urn:microsoft.com/office/officeart/2018/2/layout/IconVerticalSolidList" srcId="{CFF8D1C6-6AAD-402F-9040-5973DDFA6E5C}" srcOrd="1" type="presParOf"/>
    <dgm:cxn destId="{3DE5E709-F418-42E0-90B0-DCBFFD721BE2}" destOrd="0" modelId="{62270713-0B42-4E2E-A053-2FCF1503FBF0}" presId="urn:microsoft.com/office/officeart/2018/2/layout/IconVerticalSolidList" srcId="{CFF8D1C6-6AAD-402F-9040-5973DDFA6E5C}" srcOrd="2" type="presParOf"/>
    <dgm:cxn destId="{15507B96-8556-4619-BF63-4A73AC35042F}" destOrd="0" modelId="{CE096508-14ED-4227-BEEF-EA974E563BB6}" presId="urn:microsoft.com/office/officeart/2018/2/layout/IconVerticalSolidList" srcId="{3DE5E709-F418-42E0-90B0-DCBFFD721BE2}" srcOrd="0" type="presParOf"/>
    <dgm:cxn destId="{E47D93CA-2D41-4FF5-8E5C-68533E34990A}" destOrd="0" modelId="{DB7E110A-30D7-4107-9464-1A05C4CE971E}" presId="urn:microsoft.com/office/officeart/2018/2/layout/IconVerticalSolidList" srcId="{3DE5E709-F418-42E0-90B0-DCBFFD721BE2}" srcOrd="1" type="presParOf"/>
    <dgm:cxn destId="{7E342F32-AB15-45F4-B7D2-0928FD7F88F5}" destOrd="0" modelId="{64BE4442-BCD1-459F-BDD9-7641ABA4B8C9}" presId="urn:microsoft.com/office/officeart/2018/2/layout/IconVerticalSolidList" srcId="{3DE5E709-F418-42E0-90B0-DCBFFD721BE2}" srcOrd="2" type="presParOf"/>
    <dgm:cxn destId="{9725F116-C85E-4C22-8C24-7B2DC34B71AB}" destOrd="0" modelId="{96BCEA0D-C8E0-4B6C-97E2-63B6E82B789B}" presId="urn:microsoft.com/office/officeart/2018/2/layout/IconVerticalSolidList" srcId="{3DE5E709-F418-42E0-90B0-DCBFFD721BE2}" srcOrd="3" type="presParOf"/>
    <dgm:cxn destId="{DFD77BAD-01D8-4570-A469-32277AB77F52}" destOrd="0" modelId="{1322EC5E-62D0-4FEF-B459-5AEAB21A2800}" presId="urn:microsoft.com/office/officeart/2018/2/layout/IconVerticalSolidList" srcId="{CFF8D1C6-6AAD-402F-9040-5973DDFA6E5C}" srcOrd="3" type="presParOf"/>
    <dgm:cxn destId="{13107366-4351-4974-90FF-7D0B7AA2295A}" destOrd="0" modelId="{0BD56023-A319-4DCD-81B0-FBB2DEC77643}" presId="urn:microsoft.com/office/officeart/2018/2/layout/IconVerticalSolidList" srcId="{CFF8D1C6-6AAD-402F-9040-5973DDFA6E5C}" srcOrd="4" type="presParOf"/>
    <dgm:cxn destId="{94E7D3F2-0C57-4DE1-8208-860B52D1B10B}" destOrd="0" modelId="{E3E139FE-21FD-4431-BFEE-7D934E51E3D4}" presId="urn:microsoft.com/office/officeart/2018/2/layout/IconVerticalSolidList" srcId="{13107366-4351-4974-90FF-7D0B7AA2295A}" srcOrd="0" type="presParOf"/>
    <dgm:cxn destId="{4B8AD3E5-1B0C-429F-9E82-48E3487D9BD0}" destOrd="0" modelId="{C4110BAE-D2D7-40B9-965E-5680D61BE0C7}" presId="urn:microsoft.com/office/officeart/2018/2/layout/IconVerticalSolidList" srcId="{13107366-4351-4974-90FF-7D0B7AA2295A}" srcOrd="1" type="presParOf"/>
    <dgm:cxn destId="{D4AD364E-6413-4284-A8B7-702ABD5D3591}" destOrd="0" modelId="{EBC1B349-7399-4788-8024-686310A86101}" presId="urn:microsoft.com/office/officeart/2018/2/layout/IconVerticalSolidList" srcId="{13107366-4351-4974-90FF-7D0B7AA2295A}" srcOrd="2" type="presParOf"/>
    <dgm:cxn destId="{71C46A21-0B5A-461F-9274-F3A055084F9B}" destOrd="0" modelId="{DC7B20AA-48FB-46D4-B6EE-AEF83CA4B4AB}" presId="urn:microsoft.com/office/officeart/2018/2/layout/IconVerticalSolidList" srcId="{13107366-4351-4974-90FF-7D0B7AA2295A}" srcOrd="3" type="presParOf"/>
    <dgm:cxn destId="{211F6164-3EA7-4373-AAA0-0DBACFC2EC06}" destOrd="0" modelId="{C7F907D0-F900-4CA7-B153-C747F5D49B5A}" presId="urn:microsoft.com/office/officeart/2018/2/layout/IconVerticalSolidList" srcId="{CFF8D1C6-6AAD-402F-9040-5973DDFA6E5C}" srcOrd="5" type="presParOf"/>
    <dgm:cxn destId="{18E88661-EA76-4861-9F86-05267EE94ACB}" destOrd="0" modelId="{A3AF0267-B603-4D20-A407-F6001E45FC36}" presId="urn:microsoft.com/office/officeart/2018/2/layout/IconVerticalSolidList" srcId="{CFF8D1C6-6AAD-402F-9040-5973DDFA6E5C}" srcOrd="6" type="presParOf"/>
    <dgm:cxn destId="{CE9B7B5E-6069-4836-A7CD-1AE912DF8FF1}" destOrd="0" modelId="{E587CFFB-EBAC-4532-87C8-E97CD10FB6D0}" presId="urn:microsoft.com/office/officeart/2018/2/layout/IconVerticalSolidList" srcId="{18E88661-EA76-4861-9F86-05267EE94ACB}" srcOrd="0" type="presParOf"/>
    <dgm:cxn destId="{67032FCA-835A-45D0-A506-A01FEB91DA58}" destOrd="0" modelId="{47C89BE6-0188-4556-B7A7-46D4A7201425}" presId="urn:microsoft.com/office/officeart/2018/2/layout/IconVerticalSolidList" srcId="{18E88661-EA76-4861-9F86-05267EE94ACB}" srcOrd="1" type="presParOf"/>
    <dgm:cxn destId="{14ADF348-1813-4B91-B1E9-D4923046F0E7}" destOrd="0" modelId="{5C119E5D-3E72-4CFF-8029-C86D2011C46A}" presId="urn:microsoft.com/office/officeart/2018/2/layout/IconVerticalSolidList" srcId="{18E88661-EA76-4861-9F86-05267EE94ACB}" srcOrd="2" type="presParOf"/>
    <dgm:cxn destId="{D06137D1-3B82-4F71-97B3-5693CD78B637}" destOrd="0" modelId="{08514312-73AE-4F77-BC0F-FD3313AD22D7}" presId="urn:microsoft.com/office/officeart/2018/2/layout/IconVerticalSolidList" srcId="{18E88661-EA76-4861-9F86-05267EE94ACB}" srcOrd="3" type="presParOf"/>
    <dgm:cxn destId="{F42BF5C7-96CF-43B9-8D1A-B6A3B6ED2D1F}" destOrd="0" modelId="{0DFAA62B-8536-491D-85F5-AF64A5792C02}" presId="urn:microsoft.com/office/officeart/2018/2/layout/IconVerticalSolidList" srcId="{CFF8D1C6-6AAD-402F-9040-5973DDFA6E5C}" srcOrd="7" type="presParOf"/>
    <dgm:cxn destId="{97B5A4F0-2E98-4055-85D3-48C0F019A262}" destOrd="0" modelId="{5F73733F-54BC-4E21-A46D-D1DB5AC32B03}" presId="urn:microsoft.com/office/officeart/2018/2/layout/IconVerticalSolidList" srcId="{CFF8D1C6-6AAD-402F-9040-5973DDFA6E5C}" srcOrd="8" type="presParOf"/>
    <dgm:cxn destId="{66878127-D95F-428B-BE08-013C5A3EEE9E}" destOrd="0" modelId="{2AACEE82-7B69-4E07-B45B-AA6572BB9306}" presId="urn:microsoft.com/office/officeart/2018/2/layout/IconVerticalSolidList" srcId="{97B5A4F0-2E98-4055-85D3-48C0F019A262}" srcOrd="0" type="presParOf"/>
    <dgm:cxn destId="{DC57589C-E599-44D8-9F6D-406CEA265CDE}" destOrd="0" modelId="{3B95D34C-9995-4BBC-8CD7-E185C2B062EB}" presId="urn:microsoft.com/office/officeart/2018/2/layout/IconVerticalSolidList" srcId="{97B5A4F0-2E98-4055-85D3-48C0F019A262}" srcOrd="1" type="presParOf"/>
    <dgm:cxn destId="{E08896EB-3D13-4415-A3E1-F38B04B5DF54}" destOrd="0" modelId="{713D194D-BEA1-4D2F-A620-FD7A9D1D6AA5}" presId="urn:microsoft.com/office/officeart/2018/2/layout/IconVerticalSolidList" srcId="{97B5A4F0-2E98-4055-85D3-48C0F019A262}" srcOrd="2" type="presParOf"/>
    <dgm:cxn destId="{1D4C7A7D-969D-4AC2-9226-8D38BAE9A205}" destOrd="0" modelId="{62A0EC85-AE0E-48E3-928D-9B3E9AA310DA}" presId="urn:microsoft.com/office/officeart/2018/2/layout/IconVerticalSolidList" srcId="{97B5A4F0-2E98-4055-85D3-48C0F019A262}" srcOrd="3" type="presParOf"/>
    <dgm:cxn destId="{0E3CFCD6-AFA2-48BA-A019-D6EF8115BADC}" destOrd="0" modelId="{F8230F66-52E7-4D07-8595-051ED264AD82}" presId="urn:microsoft.com/office/officeart/2018/2/layout/IconVerticalSolidList" srcId="{CFF8D1C6-6AAD-402F-9040-5973DDFA6E5C}" srcOrd="9" type="presParOf"/>
    <dgm:cxn destId="{C1E5799E-E41F-4ACB-8E10-850B34154DDC}" destOrd="0" modelId="{FBBB84C3-A1AE-4B4B-8406-730C6CE1AD71}" presId="urn:microsoft.com/office/officeart/2018/2/layout/IconVerticalSolidList" srcId="{CFF8D1C6-6AAD-402F-9040-5973DDFA6E5C}" srcOrd="10" type="presParOf"/>
    <dgm:cxn destId="{B0B123E0-C111-4AB5-A03C-28008E1A3610}" destOrd="0" modelId="{EE2C600E-0BD8-4497-B9D5-85FFE6100B12}" presId="urn:microsoft.com/office/officeart/2018/2/layout/IconVerticalSolidList" srcId="{C1E5799E-E41F-4ACB-8E10-850B34154DDC}" srcOrd="0" type="presParOf"/>
    <dgm:cxn destId="{704B04B7-52ED-4FFD-8814-C939F9B86E20}" destOrd="0" modelId="{4D371123-679D-4D90-9028-2011ECC73F29}" presId="urn:microsoft.com/office/officeart/2018/2/layout/IconVerticalSolidList" srcId="{C1E5799E-E41F-4ACB-8E10-850B34154DDC}" srcOrd="1" type="presParOf"/>
    <dgm:cxn destId="{A3FF0D15-351C-4D2A-BDBB-E8370CB9ECFF}" destOrd="0" modelId="{6FE07BCB-F099-4D8C-95CE-35BCF0059C96}" presId="urn:microsoft.com/office/officeart/2018/2/layout/IconVerticalSolidList" srcId="{C1E5799E-E41F-4ACB-8E10-850B34154DDC}" srcOrd="2" type="presParOf"/>
    <dgm:cxn destId="{925CF568-94B0-4847-9A9F-21F1D3ED8BB5}" destOrd="0" modelId="{CC0C15B7-01CC-4124-A55E-365AEF4D83D2}" presId="urn:microsoft.com/office/officeart/2018/2/layout/IconVerticalSolidList" srcId="{C1E5799E-E41F-4ACB-8E10-850B34154DDC}" srcOrd="3"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6.xml><?xml version="1.0" encoding="utf-8"?>
<dgm:dataModel xmlns:dgm="http://schemas.openxmlformats.org/drawingml/2006/diagram" xmlns:a="http://schemas.openxmlformats.org/drawingml/2006/main">
  <dgm:ptLst>
    <dgm:pt modelId="{BD3F97E2-0EC5-4025-9F53-694A321B21D8}" type="doc">
      <dgm:prSet csCatId="colorful" csTypeId="urn:microsoft.com/office/officeart/2018/5/colors/Iconchunking_neutralbg_colorful1" loCatId="icon" loTypeId="urn:microsoft.com/office/officeart/2018/2/layout/IconVerticalSolidList" phldr="1" qsCatId="simple" qsTypeId="urn:microsoft.com/office/officeart/2005/8/quickstyle/simple1"/>
      <dgm:spPr/>
      <dgm:t>
        <a:bodyPr numCol="1"/>
        <a:lstStyle/>
        <a:p>
          <a:endParaRPr lang="en-US"/>
        </a:p>
      </dgm:t>
    </dgm:pt>
    <dgm:pt modelId="{6ADD42F1-E347-4327-84C9-B86BB15500F3}">
      <dgm:prSet/>
      <dgm:spPr/>
      <dgm:t>
        <a:bodyPr numCol="1"/>
        <a:lstStyle/>
        <a:p>
          <a:r>
            <a:rPr lang="en-US"/>
            <a:t>Enhancements in Medical Facilities.</a:t>
          </a:r>
        </a:p>
      </dgm:t>
    </dgm:pt>
    <dgm:pt cxnId="{0D691E5D-446E-44DE-A57F-84C80CDE8815}" modelId="{A7414D48-B99E-4A6D-BC5A-CAF0F4ED13C8}" type="parTrans">
      <dgm:prSet/>
      <dgm:spPr/>
      <dgm:t>
        <a:bodyPr numCol="1"/>
        <a:lstStyle/>
        <a:p>
          <a:endParaRPr lang="en-US"/>
        </a:p>
      </dgm:t>
    </dgm:pt>
    <dgm:pt cxnId="{0D691E5D-446E-44DE-A57F-84C80CDE8815}" modelId="{C5D3F56E-D62E-46CB-8FE4-0330ABCD25B5}" type="sibTrans">
      <dgm:prSet/>
      <dgm:spPr/>
      <dgm:t>
        <a:bodyPr numCol="1"/>
        <a:lstStyle/>
        <a:p>
          <a:endParaRPr lang="en-US"/>
        </a:p>
      </dgm:t>
    </dgm:pt>
    <dgm:pt modelId="{D03EAD16-B91D-4B1B-9D94-5D8C11E20FD8}">
      <dgm:prSet/>
      <dgm:spPr/>
      <dgm:t>
        <a:bodyPr numCol="1"/>
        <a:lstStyle/>
        <a:p>
          <a:r>
            <a:rPr lang="en-US"/>
            <a:t>Ordering prescriptions digitally.</a:t>
          </a:r>
        </a:p>
      </dgm:t>
    </dgm:pt>
    <dgm:pt cxnId="{C1B4667E-ED8C-4567-BF36-93A999894115}" modelId="{6C05487F-1267-4A61-90A1-7A07723B80B6}" type="parTrans">
      <dgm:prSet/>
      <dgm:spPr/>
      <dgm:t>
        <a:bodyPr numCol="1"/>
        <a:lstStyle/>
        <a:p>
          <a:endParaRPr lang="en-US"/>
        </a:p>
      </dgm:t>
    </dgm:pt>
    <dgm:pt cxnId="{C1B4667E-ED8C-4567-BF36-93A999894115}" modelId="{92F163EB-C018-4A49-9B6C-0001A31AF505}" type="sibTrans">
      <dgm:prSet/>
      <dgm:spPr/>
      <dgm:t>
        <a:bodyPr numCol="1"/>
        <a:lstStyle/>
        <a:p>
          <a:endParaRPr lang="en-US"/>
        </a:p>
      </dgm:t>
    </dgm:pt>
    <dgm:pt modelId="{120A3C08-B1D1-42A4-9319-6D0D02040E71}">
      <dgm:prSet/>
      <dgm:spPr/>
      <dgm:t>
        <a:bodyPr numCol="1"/>
        <a:lstStyle/>
        <a:p>
          <a:r>
            <a:rPr lang="en-US"/>
            <a:t>Enhanced collaboration on patient data.</a:t>
          </a:r>
        </a:p>
      </dgm:t>
    </dgm:pt>
    <dgm:pt cxnId="{DC7C9D9F-6CB0-4317-8127-14EB11C14D46}" modelId="{D17BBF6E-72DD-4434-90DC-C58F976F78EA}" type="parTrans">
      <dgm:prSet/>
      <dgm:spPr/>
      <dgm:t>
        <a:bodyPr numCol="1"/>
        <a:lstStyle/>
        <a:p>
          <a:endParaRPr lang="en-US"/>
        </a:p>
      </dgm:t>
    </dgm:pt>
    <dgm:pt cxnId="{DC7C9D9F-6CB0-4317-8127-14EB11C14D46}" modelId="{15AC255C-95B7-41D1-BE6D-917B394D697C}" type="sibTrans">
      <dgm:prSet/>
      <dgm:spPr/>
      <dgm:t>
        <a:bodyPr numCol="1"/>
        <a:lstStyle/>
        <a:p>
          <a:endParaRPr lang="en-US"/>
        </a:p>
      </dgm:t>
    </dgm:pt>
    <dgm:pt modelId="{EA44ACB4-13BD-434F-97A0-8CD51CACCF6C}">
      <dgm:prSet/>
      <dgm:spPr/>
      <dgm:t>
        <a:bodyPr numCol="1"/>
        <a:lstStyle/>
        <a:p>
          <a:r>
            <a:rPr lang="en-US"/>
            <a:t>Speedy Admin Processes</a:t>
          </a:r>
        </a:p>
      </dgm:t>
    </dgm:pt>
    <dgm:pt cxnId="{83A93643-5B29-426B-9D9E-B4DF96450D04}" modelId="{2067219D-4BC9-4851-9AA8-65F9D0215999}" type="parTrans">
      <dgm:prSet/>
      <dgm:spPr/>
      <dgm:t>
        <a:bodyPr numCol="1"/>
        <a:lstStyle/>
        <a:p>
          <a:endParaRPr lang="en-US"/>
        </a:p>
      </dgm:t>
    </dgm:pt>
    <dgm:pt cxnId="{83A93643-5B29-426B-9D9E-B4DF96450D04}" modelId="{9C057F72-B246-4E83-9476-734777EA215C}" type="sibTrans">
      <dgm:prSet/>
      <dgm:spPr/>
      <dgm:t>
        <a:bodyPr numCol="1"/>
        <a:lstStyle/>
        <a:p>
          <a:endParaRPr lang="en-US"/>
        </a:p>
      </dgm:t>
    </dgm:pt>
    <dgm:pt modelId="{3BA1672B-E91E-490D-B4AE-4ECFBE4C7EE0}">
      <dgm:prSet/>
      <dgm:spPr/>
      <dgm:t>
        <a:bodyPr numCol="1"/>
        <a:lstStyle/>
        <a:p>
          <a:r>
            <a:rPr lang="en-US"/>
            <a:t>Greater clarity of healthcare equipment.</a:t>
          </a:r>
        </a:p>
      </dgm:t>
    </dgm:pt>
    <dgm:pt cxnId="{F54F7EC3-1B0F-4A56-82B8-041D247C2799}" modelId="{5EFCD6D4-EE6A-4CB5-B8DE-93480253B082}" type="parTrans">
      <dgm:prSet/>
      <dgm:spPr/>
      <dgm:t>
        <a:bodyPr numCol="1"/>
        <a:lstStyle/>
        <a:p>
          <a:endParaRPr lang="en-US"/>
        </a:p>
      </dgm:t>
    </dgm:pt>
    <dgm:pt cxnId="{F54F7EC3-1B0F-4A56-82B8-041D247C2799}" modelId="{B1929D7E-49AE-469E-BB2C-0DD9E451AA51}" type="sibTrans">
      <dgm:prSet/>
      <dgm:spPr/>
      <dgm:t>
        <a:bodyPr numCol="1"/>
        <a:lstStyle/>
        <a:p>
          <a:endParaRPr lang="en-US"/>
        </a:p>
      </dgm:t>
    </dgm:pt>
    <dgm:pt modelId="{F00781B7-BCAE-4686-B520-2899009869BC}">
      <dgm:prSet/>
      <dgm:spPr/>
      <dgm:t>
        <a:bodyPr numCol="1"/>
        <a:lstStyle/>
        <a:p>
          <a:r>
            <a:rPr lang="en-US"/>
            <a:t>(The King's Fund, 2022. NHS Digital, 2022).</a:t>
          </a:r>
        </a:p>
      </dgm:t>
    </dgm:pt>
    <dgm:pt cxnId="{CB492B31-0E69-4928-8E04-D68E6F88975A}" modelId="{FBBD7991-29C2-4E50-8527-EBB82192A01C}" type="parTrans">
      <dgm:prSet/>
      <dgm:spPr/>
      <dgm:t>
        <a:bodyPr numCol="1"/>
        <a:lstStyle/>
        <a:p>
          <a:endParaRPr lang="en-US"/>
        </a:p>
      </dgm:t>
    </dgm:pt>
    <dgm:pt cxnId="{CB492B31-0E69-4928-8E04-D68E6F88975A}" modelId="{4EF4417F-F47A-4056-B3F9-6D2894068237}" type="sibTrans">
      <dgm:prSet/>
      <dgm:spPr/>
      <dgm:t>
        <a:bodyPr numCol="1"/>
        <a:lstStyle/>
        <a:p>
          <a:endParaRPr lang="en-US"/>
        </a:p>
      </dgm:t>
    </dgm:pt>
    <dgm:pt modelId="{2FDBF9E3-4588-4195-8ECE-9CE06F375AD7}" type="pres">
      <dgm:prSet presAssocID="{BD3F97E2-0EC5-4025-9F53-694A321B21D8}" presName="root" presStyleCnt="0">
        <dgm:presLayoutVars>
          <dgm:dir/>
          <dgm:resizeHandles val="exact"/>
        </dgm:presLayoutVars>
      </dgm:prSet>
      <dgm:spPr/>
    </dgm:pt>
    <dgm:pt modelId="{1F9BD16D-F61E-44AC-A8D6-652966F5FB27}" type="pres">
      <dgm:prSet presAssocID="{6ADD42F1-E347-4327-84C9-B86BB15500F3}" presName="compNode" presStyleCnt="0"/>
      <dgm:spPr/>
    </dgm:pt>
    <dgm:pt modelId="{473DB6FC-7A71-4479-9BEA-CB8DE8A44B53}" type="pres">
      <dgm:prSet presAssocID="{6ADD42F1-E347-4327-84C9-B86BB15500F3}" presName="bgRect" presStyleCnt="6" presStyleIdx="0" presStyleLbl="bgShp"/>
      <dgm:spPr/>
    </dgm:pt>
    <dgm:pt modelId="{10935F16-5EDF-45D4-8EF8-11CEEC944D73}" type="pres">
      <dgm:prSet presAssocID="{6ADD42F1-E347-4327-84C9-B86BB15500F3}" presName="iconRect" presStyleCnt="6"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descr="Stethoscope" id="0" name=""/>
        </a:ext>
      </dgm:extLst>
    </dgm:pt>
    <dgm:pt modelId="{ACF05C7F-FFB2-4A18-AF97-E271EC1ABCB4}" type="pres">
      <dgm:prSet presAssocID="{6ADD42F1-E347-4327-84C9-B86BB15500F3}" presName="spaceRect" presStyleCnt="0"/>
      <dgm:spPr/>
    </dgm:pt>
    <dgm:pt modelId="{8C0E28E1-3E28-40EB-9E23-47B7486600DC}" type="pres">
      <dgm:prSet presAssocID="{6ADD42F1-E347-4327-84C9-B86BB15500F3}" presName="parTx" presStyleCnt="6" presStyleIdx="0" presStyleLbl="revTx">
        <dgm:presLayoutVars>
          <dgm:chMax val="0"/>
          <dgm:chPref val="0"/>
        </dgm:presLayoutVars>
      </dgm:prSet>
      <dgm:spPr/>
    </dgm:pt>
    <dgm:pt modelId="{94DABC52-8BFB-42D8-A179-11AF2DB1AD7A}" type="pres">
      <dgm:prSet presAssocID="{C5D3F56E-D62E-46CB-8FE4-0330ABCD25B5}" presName="sibTrans" presStyleCnt="0"/>
      <dgm:spPr/>
    </dgm:pt>
    <dgm:pt modelId="{BF041F84-E553-4999-8258-84E664FD6E7A}" type="pres">
      <dgm:prSet presAssocID="{D03EAD16-B91D-4B1B-9D94-5D8C11E20FD8}" presName="compNode" presStyleCnt="0"/>
      <dgm:spPr/>
    </dgm:pt>
    <dgm:pt modelId="{1330C950-502A-42F3-9081-40F136F69ADD}" type="pres">
      <dgm:prSet presAssocID="{D03EAD16-B91D-4B1B-9D94-5D8C11E20FD8}" presName="bgRect" presStyleCnt="6" presStyleIdx="1" presStyleLbl="bgShp"/>
      <dgm:spPr/>
    </dgm:pt>
    <dgm:pt modelId="{FD002039-815B-4886-8AC0-2CB62397A1DD}" type="pres">
      <dgm:prSet presAssocID="{D03EAD16-B91D-4B1B-9D94-5D8C11E20FD8}" presName="iconRect" presStyleCnt="6"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descr="Medicine" id="0" name=""/>
        </a:ext>
      </dgm:extLst>
    </dgm:pt>
    <dgm:pt modelId="{9B1F650A-935A-4CEA-B0E1-05F9B8C54638}" type="pres">
      <dgm:prSet presAssocID="{D03EAD16-B91D-4B1B-9D94-5D8C11E20FD8}" presName="spaceRect" presStyleCnt="0"/>
      <dgm:spPr/>
    </dgm:pt>
    <dgm:pt modelId="{16054536-1AB0-466B-A4D3-1B463F2F65F3}" type="pres">
      <dgm:prSet presAssocID="{D03EAD16-B91D-4B1B-9D94-5D8C11E20FD8}" presName="parTx" presStyleCnt="6" presStyleIdx="1" presStyleLbl="revTx">
        <dgm:presLayoutVars>
          <dgm:chMax val="0"/>
          <dgm:chPref val="0"/>
        </dgm:presLayoutVars>
      </dgm:prSet>
      <dgm:spPr/>
    </dgm:pt>
    <dgm:pt modelId="{1E01BD98-9ADC-4084-9153-FFF20AFA590D}" type="pres">
      <dgm:prSet presAssocID="{92F163EB-C018-4A49-9B6C-0001A31AF505}" presName="sibTrans" presStyleCnt="0"/>
      <dgm:spPr/>
    </dgm:pt>
    <dgm:pt modelId="{A476179E-3510-4BB4-AAA5-B89D7F86563C}" type="pres">
      <dgm:prSet presAssocID="{120A3C08-B1D1-42A4-9319-6D0D02040E71}" presName="compNode" presStyleCnt="0"/>
      <dgm:spPr/>
    </dgm:pt>
    <dgm:pt modelId="{D838F496-41A6-4DF0-9B2B-75641FA02A70}" type="pres">
      <dgm:prSet presAssocID="{120A3C08-B1D1-42A4-9319-6D0D02040E71}" presName="bgRect" presStyleCnt="6" presStyleIdx="2" presStyleLbl="bgShp"/>
      <dgm:spPr/>
    </dgm:pt>
    <dgm:pt modelId="{D04E88C9-DC44-4352-9220-38E635227F40}" type="pres">
      <dgm:prSet presAssocID="{120A3C08-B1D1-42A4-9319-6D0D02040E71}" presName="iconRect" presStyleCnt="6"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descr="Users" id="0" name=""/>
        </a:ext>
      </dgm:extLst>
    </dgm:pt>
    <dgm:pt modelId="{F58B2243-D69A-47C2-B995-0750CDA0C01F}" type="pres">
      <dgm:prSet presAssocID="{120A3C08-B1D1-42A4-9319-6D0D02040E71}" presName="spaceRect" presStyleCnt="0"/>
      <dgm:spPr/>
    </dgm:pt>
    <dgm:pt modelId="{EE8153A4-1243-41F4-9A9F-BF1E947B2255}" type="pres">
      <dgm:prSet presAssocID="{120A3C08-B1D1-42A4-9319-6D0D02040E71}" presName="parTx" presStyleCnt="6" presStyleIdx="2" presStyleLbl="revTx">
        <dgm:presLayoutVars>
          <dgm:chMax val="0"/>
          <dgm:chPref val="0"/>
        </dgm:presLayoutVars>
      </dgm:prSet>
      <dgm:spPr/>
    </dgm:pt>
    <dgm:pt modelId="{FC41E2A9-2AAF-42AD-96CD-6ADCB7DCD4C5}" type="pres">
      <dgm:prSet presAssocID="{15AC255C-95B7-41D1-BE6D-917B394D697C}" presName="sibTrans" presStyleCnt="0"/>
      <dgm:spPr/>
    </dgm:pt>
    <dgm:pt modelId="{322199B6-4B20-453F-AF28-28C949870A37}" type="pres">
      <dgm:prSet presAssocID="{EA44ACB4-13BD-434F-97A0-8CD51CACCF6C}" presName="compNode" presStyleCnt="0"/>
      <dgm:spPr/>
    </dgm:pt>
    <dgm:pt modelId="{BC3F2D79-9B59-44ED-9599-FA8BD2FD7E95}" type="pres">
      <dgm:prSet presAssocID="{EA44ACB4-13BD-434F-97A0-8CD51CACCF6C}" presName="bgRect" presStyleCnt="6" presStyleIdx="3" presStyleLbl="bgShp"/>
      <dgm:spPr/>
    </dgm:pt>
    <dgm:pt modelId="{11E8C9DE-5782-4FCF-BB2C-89A2859F885B}" type="pres">
      <dgm:prSet presAssocID="{EA44ACB4-13BD-434F-97A0-8CD51CACCF6C}" presName="iconRect" presStyleCnt="6" presStyleIdx="3" presStyleLbl="node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descr="Stopwatch" id="0" name=""/>
        </a:ext>
      </dgm:extLst>
    </dgm:pt>
    <dgm:pt modelId="{A257DEE3-DDD0-4B15-B605-52B3F832124E}" type="pres">
      <dgm:prSet presAssocID="{EA44ACB4-13BD-434F-97A0-8CD51CACCF6C}" presName="spaceRect" presStyleCnt="0"/>
      <dgm:spPr/>
    </dgm:pt>
    <dgm:pt modelId="{2302196A-E820-470C-831C-9F6E0F73C877}" type="pres">
      <dgm:prSet presAssocID="{EA44ACB4-13BD-434F-97A0-8CD51CACCF6C}" presName="parTx" presStyleCnt="6" presStyleIdx="3" presStyleLbl="revTx">
        <dgm:presLayoutVars>
          <dgm:chMax val="0"/>
          <dgm:chPref val="0"/>
        </dgm:presLayoutVars>
      </dgm:prSet>
      <dgm:spPr/>
    </dgm:pt>
    <dgm:pt modelId="{B0B83F5B-9B90-4B8F-83B0-4547C94251EC}" type="pres">
      <dgm:prSet presAssocID="{9C057F72-B246-4E83-9476-734777EA215C}" presName="sibTrans" presStyleCnt="0"/>
      <dgm:spPr/>
    </dgm:pt>
    <dgm:pt modelId="{048EF67D-BA16-4F7E-A08B-95701641E68E}" type="pres">
      <dgm:prSet presAssocID="{3BA1672B-E91E-490D-B4AE-4ECFBE4C7EE0}" presName="compNode" presStyleCnt="0"/>
      <dgm:spPr/>
    </dgm:pt>
    <dgm:pt modelId="{033E1606-B97E-41C6-BF52-E0385CE71DB0}" type="pres">
      <dgm:prSet presAssocID="{3BA1672B-E91E-490D-B4AE-4ECFBE4C7EE0}" presName="bgRect" presStyleCnt="6" presStyleIdx="4" presStyleLbl="bgShp"/>
      <dgm:spPr/>
    </dgm:pt>
    <dgm:pt modelId="{8DCC1629-7EB9-4CC7-9519-0D3475329370}" type="pres">
      <dgm:prSet presAssocID="{3BA1672B-E91E-490D-B4AE-4ECFBE4C7EE0}" presName="iconRect" presStyleCnt="6" presStyleIdx="4" presStyleLbl="node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descr="Hospital" id="0" name=""/>
        </a:ext>
      </dgm:extLst>
    </dgm:pt>
    <dgm:pt modelId="{6D8B1215-D7B0-4FE6-B6CC-93B6DA79883D}" type="pres">
      <dgm:prSet presAssocID="{3BA1672B-E91E-490D-B4AE-4ECFBE4C7EE0}" presName="spaceRect" presStyleCnt="0"/>
      <dgm:spPr/>
    </dgm:pt>
    <dgm:pt modelId="{31C9ED3D-1193-490D-80FA-69DF14646834}" type="pres">
      <dgm:prSet presAssocID="{3BA1672B-E91E-490D-B4AE-4ECFBE4C7EE0}" presName="parTx" presStyleCnt="6" presStyleIdx="4" presStyleLbl="revTx">
        <dgm:presLayoutVars>
          <dgm:chMax val="0"/>
          <dgm:chPref val="0"/>
        </dgm:presLayoutVars>
      </dgm:prSet>
      <dgm:spPr/>
    </dgm:pt>
    <dgm:pt modelId="{BDFFE222-EC8B-4890-A5D1-629AAC810E66}" type="pres">
      <dgm:prSet presAssocID="{B1929D7E-49AE-469E-BB2C-0DD9E451AA51}" presName="sibTrans" presStyleCnt="0"/>
      <dgm:spPr/>
    </dgm:pt>
    <dgm:pt modelId="{35E108BD-A6A7-4C3A-A8C2-F2060E55C906}" type="pres">
      <dgm:prSet presAssocID="{F00781B7-BCAE-4686-B520-2899009869BC}" presName="compNode" presStyleCnt="0"/>
      <dgm:spPr/>
    </dgm:pt>
    <dgm:pt modelId="{C2783F87-4E4B-4A0E-A33A-933E6347DE9F}" type="pres">
      <dgm:prSet presAssocID="{F00781B7-BCAE-4686-B520-2899009869BC}" presName="bgRect" presStyleCnt="6" presStyleIdx="5" presStyleLbl="bgShp"/>
      <dgm:spPr/>
    </dgm:pt>
    <dgm:pt modelId="{42194615-42CC-490A-91CD-353EAC091511}" type="pres">
      <dgm:prSet presAssocID="{F00781B7-BCAE-4686-B520-2899009869BC}" presName="iconRect" presStyleCnt="6" presStyleIdx="5" presStyleLbl="node1"/>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descr="Piggy Bank" id="0" name=""/>
        </a:ext>
      </dgm:extLst>
    </dgm:pt>
    <dgm:pt modelId="{28AEACBD-06CD-4C08-9233-473131BAD082}" type="pres">
      <dgm:prSet presAssocID="{F00781B7-BCAE-4686-B520-2899009869BC}" presName="spaceRect" presStyleCnt="0"/>
      <dgm:spPr/>
    </dgm:pt>
    <dgm:pt modelId="{50B525C9-23B2-4FBC-A90F-F1DFFB0D8DEC}" type="pres">
      <dgm:prSet presAssocID="{F00781B7-BCAE-4686-B520-2899009869BC}" presName="parTx" presStyleCnt="6" presStyleIdx="5" presStyleLbl="revTx">
        <dgm:presLayoutVars>
          <dgm:chMax val="0"/>
          <dgm:chPref val="0"/>
        </dgm:presLayoutVars>
      </dgm:prSet>
      <dgm:spPr/>
    </dgm:pt>
  </dgm:ptLst>
  <dgm:cxnLst>
    <dgm:cxn destId="{EE8153A4-1243-41F4-9A9F-BF1E947B2255}" destOrd="0" modelId="{58DF7422-BE4E-4699-9A61-4DDDCC9B83C3}" presId="urn:microsoft.com/office/officeart/2018/2/layout/IconVerticalSolidList" srcId="{120A3C08-B1D1-42A4-9319-6D0D02040E71}" srcOrd="0" type="presOf"/>
    <dgm:cxn destId="{F00781B7-BCAE-4686-B520-2899009869BC}" destOrd="0" modelId="{CB492B31-0E69-4928-8E04-D68E6F88975A}" parTransId="{FBBD7991-29C2-4E50-8527-EBB82192A01C}" sibTransId="{4EF4417F-F47A-4056-B3F9-6D2894068237}" srcId="{BD3F97E2-0EC5-4025-9F53-694A321B21D8}" srcOrd="5"/>
    <dgm:cxn destId="{50B525C9-23B2-4FBC-A90F-F1DFFB0D8DEC}" destOrd="0" modelId="{0B63C238-02E6-4ECC-8252-125CF51D19B6}" presId="urn:microsoft.com/office/officeart/2018/2/layout/IconVerticalSolidList" srcId="{F00781B7-BCAE-4686-B520-2899009869BC}" srcOrd="0" type="presOf"/>
    <dgm:cxn destId="{6ADD42F1-E347-4327-84C9-B86BB15500F3}" destOrd="0" modelId="{0D691E5D-446E-44DE-A57F-84C80CDE8815}" parTransId="{A7414D48-B99E-4A6D-BC5A-CAF0F4ED13C8}" sibTransId="{C5D3F56E-D62E-46CB-8FE4-0330ABCD25B5}" srcId="{BD3F97E2-0EC5-4025-9F53-694A321B21D8}" srcOrd="0"/>
    <dgm:cxn destId="{EA44ACB4-13BD-434F-97A0-8CD51CACCF6C}" destOrd="0" modelId="{83A93643-5B29-426B-9D9E-B4DF96450D04}" parTransId="{2067219D-4BC9-4851-9AA8-65F9D0215999}" sibTransId="{9C057F72-B246-4E83-9476-734777EA215C}" srcId="{BD3F97E2-0EC5-4025-9F53-694A321B21D8}" srcOrd="3"/>
    <dgm:cxn destId="{2302196A-E820-470C-831C-9F6E0F73C877}" destOrd="0" modelId="{7BC8A575-5BFF-410D-9A11-7C3A35A3C591}" presId="urn:microsoft.com/office/officeart/2018/2/layout/IconVerticalSolidList" srcId="{EA44ACB4-13BD-434F-97A0-8CD51CACCF6C}" srcOrd="0" type="presOf"/>
    <dgm:cxn destId="{D03EAD16-B91D-4B1B-9D94-5D8C11E20FD8}" destOrd="0" modelId="{C1B4667E-ED8C-4567-BF36-93A999894115}" parTransId="{6C05487F-1267-4A61-90A1-7A07723B80B6}" sibTransId="{92F163EB-C018-4A49-9B6C-0001A31AF505}" srcId="{BD3F97E2-0EC5-4025-9F53-694A321B21D8}" srcOrd="1"/>
    <dgm:cxn destId="{31C9ED3D-1193-490D-80FA-69DF14646834}" destOrd="0" modelId="{8EB0CA99-2B2B-4412-8B9C-A9FFB19840E3}" presId="urn:microsoft.com/office/officeart/2018/2/layout/IconVerticalSolidList" srcId="{3BA1672B-E91E-490D-B4AE-4ECFBE4C7EE0}" srcOrd="0" type="presOf"/>
    <dgm:cxn destId="{120A3C08-B1D1-42A4-9319-6D0D02040E71}" destOrd="0" modelId="{DC7C9D9F-6CB0-4317-8127-14EB11C14D46}" parTransId="{D17BBF6E-72DD-4434-90DC-C58F976F78EA}" sibTransId="{15AC255C-95B7-41D1-BE6D-917B394D697C}" srcId="{BD3F97E2-0EC5-4025-9F53-694A321B21D8}" srcOrd="2"/>
    <dgm:cxn destId="{16054536-1AB0-466B-A4D3-1B463F2F65F3}" destOrd="0" modelId="{300FD6AE-D962-4543-88AD-3868A029877A}" presId="urn:microsoft.com/office/officeart/2018/2/layout/IconVerticalSolidList" srcId="{D03EAD16-B91D-4B1B-9D94-5D8C11E20FD8}" srcOrd="0" type="presOf"/>
    <dgm:cxn destId="{2FDBF9E3-4588-4195-8ECE-9CE06F375AD7}" destOrd="0" modelId="{2E8A46C2-AD37-4733-A415-A6FA88549017}" presId="urn:microsoft.com/office/officeart/2018/2/layout/IconVerticalSolidList" srcId="{BD3F97E2-0EC5-4025-9F53-694A321B21D8}" srcOrd="0" type="presOf"/>
    <dgm:cxn destId="{3BA1672B-E91E-490D-B4AE-4ECFBE4C7EE0}" destOrd="0" modelId="{F54F7EC3-1B0F-4A56-82B8-041D247C2799}" parTransId="{5EFCD6D4-EE6A-4CB5-B8DE-93480253B082}" sibTransId="{B1929D7E-49AE-469E-BB2C-0DD9E451AA51}" srcId="{BD3F97E2-0EC5-4025-9F53-694A321B21D8}" srcOrd="4"/>
    <dgm:cxn destId="{8C0E28E1-3E28-40EB-9E23-47B7486600DC}" destOrd="0" modelId="{7D5667F2-3EA7-4B67-ADB6-897B06FD99C6}" presId="urn:microsoft.com/office/officeart/2018/2/layout/IconVerticalSolidList" srcId="{6ADD42F1-E347-4327-84C9-B86BB15500F3}" srcOrd="0" type="presOf"/>
    <dgm:cxn destId="{1F9BD16D-F61E-44AC-A8D6-652966F5FB27}" destOrd="0" modelId="{AD178DB2-BBF3-46DD-8D03-BF8E48E39AEB}" presId="urn:microsoft.com/office/officeart/2018/2/layout/IconVerticalSolidList" srcId="{2FDBF9E3-4588-4195-8ECE-9CE06F375AD7}" srcOrd="0" type="presParOf"/>
    <dgm:cxn destId="{473DB6FC-7A71-4479-9BEA-CB8DE8A44B53}" destOrd="0" modelId="{616915A0-75F4-4CC9-BB54-8D953FF6C3D9}" presId="urn:microsoft.com/office/officeart/2018/2/layout/IconVerticalSolidList" srcId="{1F9BD16D-F61E-44AC-A8D6-652966F5FB27}" srcOrd="0" type="presParOf"/>
    <dgm:cxn destId="{10935F16-5EDF-45D4-8EF8-11CEEC944D73}" destOrd="0" modelId="{BF19F89B-3F74-4CCE-8358-962019CF915C}" presId="urn:microsoft.com/office/officeart/2018/2/layout/IconVerticalSolidList" srcId="{1F9BD16D-F61E-44AC-A8D6-652966F5FB27}" srcOrd="1" type="presParOf"/>
    <dgm:cxn destId="{ACF05C7F-FFB2-4A18-AF97-E271EC1ABCB4}" destOrd="0" modelId="{F48AEB0D-91CF-4645-9D1E-20A362271710}" presId="urn:microsoft.com/office/officeart/2018/2/layout/IconVerticalSolidList" srcId="{1F9BD16D-F61E-44AC-A8D6-652966F5FB27}" srcOrd="2" type="presParOf"/>
    <dgm:cxn destId="{8C0E28E1-3E28-40EB-9E23-47B7486600DC}" destOrd="0" modelId="{A2ABE0EF-3BE0-4C2D-A8E3-5962CE46346D}" presId="urn:microsoft.com/office/officeart/2018/2/layout/IconVerticalSolidList" srcId="{1F9BD16D-F61E-44AC-A8D6-652966F5FB27}" srcOrd="3" type="presParOf"/>
    <dgm:cxn destId="{94DABC52-8BFB-42D8-A179-11AF2DB1AD7A}" destOrd="0" modelId="{E88160DA-027F-4944-9976-03EA9AF0D9E9}" presId="urn:microsoft.com/office/officeart/2018/2/layout/IconVerticalSolidList" srcId="{2FDBF9E3-4588-4195-8ECE-9CE06F375AD7}" srcOrd="1" type="presParOf"/>
    <dgm:cxn destId="{BF041F84-E553-4999-8258-84E664FD6E7A}" destOrd="0" modelId="{004BC888-2D01-4CF7-965A-1BF46F334726}" presId="urn:microsoft.com/office/officeart/2018/2/layout/IconVerticalSolidList" srcId="{2FDBF9E3-4588-4195-8ECE-9CE06F375AD7}" srcOrd="2" type="presParOf"/>
    <dgm:cxn destId="{1330C950-502A-42F3-9081-40F136F69ADD}" destOrd="0" modelId="{E3A4917E-A487-49E4-BC6E-EE48C39196DC}" presId="urn:microsoft.com/office/officeart/2018/2/layout/IconVerticalSolidList" srcId="{BF041F84-E553-4999-8258-84E664FD6E7A}" srcOrd="0" type="presParOf"/>
    <dgm:cxn destId="{FD002039-815B-4886-8AC0-2CB62397A1DD}" destOrd="0" modelId="{2FEAB2BC-8EF0-4A67-8C40-BCB2280BAD9F}" presId="urn:microsoft.com/office/officeart/2018/2/layout/IconVerticalSolidList" srcId="{BF041F84-E553-4999-8258-84E664FD6E7A}" srcOrd="1" type="presParOf"/>
    <dgm:cxn destId="{9B1F650A-935A-4CEA-B0E1-05F9B8C54638}" destOrd="0" modelId="{3257A45F-E334-471B-9BA1-EBD57AF7CE20}" presId="urn:microsoft.com/office/officeart/2018/2/layout/IconVerticalSolidList" srcId="{BF041F84-E553-4999-8258-84E664FD6E7A}" srcOrd="2" type="presParOf"/>
    <dgm:cxn destId="{16054536-1AB0-466B-A4D3-1B463F2F65F3}" destOrd="0" modelId="{31089E31-72EC-483C-ACC1-6206A9CB7F9D}" presId="urn:microsoft.com/office/officeart/2018/2/layout/IconVerticalSolidList" srcId="{BF041F84-E553-4999-8258-84E664FD6E7A}" srcOrd="3" type="presParOf"/>
    <dgm:cxn destId="{1E01BD98-9ADC-4084-9153-FFF20AFA590D}" destOrd="0" modelId="{045CACBB-8368-4FC2-B908-0DC063650628}" presId="urn:microsoft.com/office/officeart/2018/2/layout/IconVerticalSolidList" srcId="{2FDBF9E3-4588-4195-8ECE-9CE06F375AD7}" srcOrd="3" type="presParOf"/>
    <dgm:cxn destId="{A476179E-3510-4BB4-AAA5-B89D7F86563C}" destOrd="0" modelId="{6CE2416A-6C8E-4C67-940F-E764063792FB}" presId="urn:microsoft.com/office/officeart/2018/2/layout/IconVerticalSolidList" srcId="{2FDBF9E3-4588-4195-8ECE-9CE06F375AD7}" srcOrd="4" type="presParOf"/>
    <dgm:cxn destId="{D838F496-41A6-4DF0-9B2B-75641FA02A70}" destOrd="0" modelId="{8FB4379E-CA45-4A26-8DD4-C65F1F7C07A2}" presId="urn:microsoft.com/office/officeart/2018/2/layout/IconVerticalSolidList" srcId="{A476179E-3510-4BB4-AAA5-B89D7F86563C}" srcOrd="0" type="presParOf"/>
    <dgm:cxn destId="{D04E88C9-DC44-4352-9220-38E635227F40}" destOrd="0" modelId="{EB4222C1-7520-456B-BFA9-C230A04411FE}" presId="urn:microsoft.com/office/officeart/2018/2/layout/IconVerticalSolidList" srcId="{A476179E-3510-4BB4-AAA5-B89D7F86563C}" srcOrd="1" type="presParOf"/>
    <dgm:cxn destId="{F58B2243-D69A-47C2-B995-0750CDA0C01F}" destOrd="0" modelId="{2706DF37-732B-4ACF-93B0-8C700842D3BB}" presId="urn:microsoft.com/office/officeart/2018/2/layout/IconVerticalSolidList" srcId="{A476179E-3510-4BB4-AAA5-B89D7F86563C}" srcOrd="2" type="presParOf"/>
    <dgm:cxn destId="{EE8153A4-1243-41F4-9A9F-BF1E947B2255}" destOrd="0" modelId="{ED40A0E7-45A3-41C2-B955-DDE436FD0A3D}" presId="urn:microsoft.com/office/officeart/2018/2/layout/IconVerticalSolidList" srcId="{A476179E-3510-4BB4-AAA5-B89D7F86563C}" srcOrd="3" type="presParOf"/>
    <dgm:cxn destId="{FC41E2A9-2AAF-42AD-96CD-6ADCB7DCD4C5}" destOrd="0" modelId="{007628E9-79B4-4F94-8BC1-8871C33A746D}" presId="urn:microsoft.com/office/officeart/2018/2/layout/IconVerticalSolidList" srcId="{2FDBF9E3-4588-4195-8ECE-9CE06F375AD7}" srcOrd="5" type="presParOf"/>
    <dgm:cxn destId="{322199B6-4B20-453F-AF28-28C949870A37}" destOrd="0" modelId="{2E394AE7-F80C-45FB-9710-AA5C0861CBE8}" presId="urn:microsoft.com/office/officeart/2018/2/layout/IconVerticalSolidList" srcId="{2FDBF9E3-4588-4195-8ECE-9CE06F375AD7}" srcOrd="6" type="presParOf"/>
    <dgm:cxn destId="{BC3F2D79-9B59-44ED-9599-FA8BD2FD7E95}" destOrd="0" modelId="{5FBB312E-FBA8-4432-A524-47A8C04E4275}" presId="urn:microsoft.com/office/officeart/2018/2/layout/IconVerticalSolidList" srcId="{322199B6-4B20-453F-AF28-28C949870A37}" srcOrd="0" type="presParOf"/>
    <dgm:cxn destId="{11E8C9DE-5782-4FCF-BB2C-89A2859F885B}" destOrd="0" modelId="{4FE0230A-91E5-4FBD-83C3-C326992297A8}" presId="urn:microsoft.com/office/officeart/2018/2/layout/IconVerticalSolidList" srcId="{322199B6-4B20-453F-AF28-28C949870A37}" srcOrd="1" type="presParOf"/>
    <dgm:cxn destId="{A257DEE3-DDD0-4B15-B605-52B3F832124E}" destOrd="0" modelId="{F02D4C5E-A036-48D1-B36C-EE33C38E282A}" presId="urn:microsoft.com/office/officeart/2018/2/layout/IconVerticalSolidList" srcId="{322199B6-4B20-453F-AF28-28C949870A37}" srcOrd="2" type="presParOf"/>
    <dgm:cxn destId="{2302196A-E820-470C-831C-9F6E0F73C877}" destOrd="0" modelId="{972C4304-B9C6-4D7F-8FAE-76D6583FBB5D}" presId="urn:microsoft.com/office/officeart/2018/2/layout/IconVerticalSolidList" srcId="{322199B6-4B20-453F-AF28-28C949870A37}" srcOrd="3" type="presParOf"/>
    <dgm:cxn destId="{B0B83F5B-9B90-4B8F-83B0-4547C94251EC}" destOrd="0" modelId="{A9689053-88BD-4DD7-A654-7E8D5107B832}" presId="urn:microsoft.com/office/officeart/2018/2/layout/IconVerticalSolidList" srcId="{2FDBF9E3-4588-4195-8ECE-9CE06F375AD7}" srcOrd="7" type="presParOf"/>
    <dgm:cxn destId="{048EF67D-BA16-4F7E-A08B-95701641E68E}" destOrd="0" modelId="{3ED66D38-1944-4A39-896D-87CDD7CFAF45}" presId="urn:microsoft.com/office/officeart/2018/2/layout/IconVerticalSolidList" srcId="{2FDBF9E3-4588-4195-8ECE-9CE06F375AD7}" srcOrd="8" type="presParOf"/>
    <dgm:cxn destId="{033E1606-B97E-41C6-BF52-E0385CE71DB0}" destOrd="0" modelId="{9517ADC3-108D-4AD2-A061-118C92158FF8}" presId="urn:microsoft.com/office/officeart/2018/2/layout/IconVerticalSolidList" srcId="{048EF67D-BA16-4F7E-A08B-95701641E68E}" srcOrd="0" type="presParOf"/>
    <dgm:cxn destId="{8DCC1629-7EB9-4CC7-9519-0D3475329370}" destOrd="0" modelId="{A70D1EE6-C73C-4882-9609-3D949C630FB4}" presId="urn:microsoft.com/office/officeart/2018/2/layout/IconVerticalSolidList" srcId="{048EF67D-BA16-4F7E-A08B-95701641E68E}" srcOrd="1" type="presParOf"/>
    <dgm:cxn destId="{6D8B1215-D7B0-4FE6-B6CC-93B6DA79883D}" destOrd="0" modelId="{378CA585-B08A-4593-8105-593BF5F99131}" presId="urn:microsoft.com/office/officeart/2018/2/layout/IconVerticalSolidList" srcId="{048EF67D-BA16-4F7E-A08B-95701641E68E}" srcOrd="2" type="presParOf"/>
    <dgm:cxn destId="{31C9ED3D-1193-490D-80FA-69DF14646834}" destOrd="0" modelId="{D149A9C9-621A-4D77-97F0-FBDFD265E022}" presId="urn:microsoft.com/office/officeart/2018/2/layout/IconVerticalSolidList" srcId="{048EF67D-BA16-4F7E-A08B-95701641E68E}" srcOrd="3" type="presParOf"/>
    <dgm:cxn destId="{BDFFE222-EC8B-4890-A5D1-629AAC810E66}" destOrd="0" modelId="{BCBA354A-38DA-4AAD-B147-EAD4E166198C}" presId="urn:microsoft.com/office/officeart/2018/2/layout/IconVerticalSolidList" srcId="{2FDBF9E3-4588-4195-8ECE-9CE06F375AD7}" srcOrd="9" type="presParOf"/>
    <dgm:cxn destId="{35E108BD-A6A7-4C3A-A8C2-F2060E55C906}" destOrd="0" modelId="{B50FE677-F653-43B9-AE42-E3BA71241E7C}" presId="urn:microsoft.com/office/officeart/2018/2/layout/IconVerticalSolidList" srcId="{2FDBF9E3-4588-4195-8ECE-9CE06F375AD7}" srcOrd="10" type="presParOf"/>
    <dgm:cxn destId="{C2783F87-4E4B-4A0E-A33A-933E6347DE9F}" destOrd="0" modelId="{4CE990FA-60C6-41F9-9365-5DB6B5C503AA}" presId="urn:microsoft.com/office/officeart/2018/2/layout/IconVerticalSolidList" srcId="{35E108BD-A6A7-4C3A-A8C2-F2060E55C906}" srcOrd="0" type="presParOf"/>
    <dgm:cxn destId="{42194615-42CC-490A-91CD-353EAC091511}" destOrd="0" modelId="{332E41F0-F9D2-4DD9-803F-000CAB312794}" presId="urn:microsoft.com/office/officeart/2018/2/layout/IconVerticalSolidList" srcId="{35E108BD-A6A7-4C3A-A8C2-F2060E55C906}" srcOrd="1" type="presParOf"/>
    <dgm:cxn destId="{28AEACBD-06CD-4C08-9233-473131BAD082}" destOrd="0" modelId="{54464FAB-24F2-462D-997C-75B34C9581A1}" presId="urn:microsoft.com/office/officeart/2018/2/layout/IconVerticalSolidList" srcId="{35E108BD-A6A7-4C3A-A8C2-F2060E55C906}" srcOrd="2" type="presParOf"/>
    <dgm:cxn destId="{50B525C9-23B2-4FBC-A90F-F1DFFB0D8DEC}" destOrd="0" modelId="{40966319-8494-453C-B654-549EF56EB7D2}" presId="urn:microsoft.com/office/officeart/2018/2/layout/IconVerticalSolidList" srcId="{35E108BD-A6A7-4C3A-A8C2-F2060E55C906}" srcOrd="3"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7.xml><?xml version="1.0" encoding="utf-8"?>
<dgm:dataModel xmlns:dgm="http://schemas.openxmlformats.org/drawingml/2006/diagram" xmlns:a="http://schemas.openxmlformats.org/drawingml/2006/main">
  <dgm:ptLst>
    <dgm:pt modelId="{7C7E5B32-30EA-483B-BD61-84D54691E211}" type="doc">
      <dgm:prSet csCatId="colorful" csTypeId="urn:microsoft.com/office/officeart/2005/8/colors/colorful2" loCatId="list" loTypeId="urn:microsoft.com/office/officeart/2008/layout/LinedList" qsCatId="simple" qsTypeId="urn:microsoft.com/office/officeart/2005/8/quickstyle/simple1"/>
      <dgm:spPr/>
      <dgm:t>
        <a:bodyPr numCol="1"/>
        <a:lstStyle/>
        <a:p>
          <a:endParaRPr lang="en-US"/>
        </a:p>
      </dgm:t>
    </dgm:pt>
    <dgm:pt modelId="{CDAEE655-F01C-462E-9714-CE5CAF8A95CC}">
      <dgm:prSet/>
      <dgm:spPr/>
      <dgm:t>
        <a:bodyPr numCol="1"/>
        <a:lstStyle/>
        <a:p>
          <a:r>
            <a:rPr lang="en-US"/>
            <a:t>Advantages of Patients</a:t>
          </a:r>
        </a:p>
      </dgm:t>
    </dgm:pt>
    <dgm:pt cxnId="{3F881C6A-4FFB-4460-8725-9C192751916C}" modelId="{2090EF3F-9728-4061-9264-2ACD43C74039}" type="parTrans">
      <dgm:prSet/>
      <dgm:spPr/>
      <dgm:t>
        <a:bodyPr numCol="1"/>
        <a:lstStyle/>
        <a:p>
          <a:endParaRPr lang="en-US"/>
        </a:p>
      </dgm:t>
    </dgm:pt>
    <dgm:pt cxnId="{3F881C6A-4FFB-4460-8725-9C192751916C}" modelId="{0495C727-F371-40CF-A77A-882D212F339E}" type="sibTrans">
      <dgm:prSet/>
      <dgm:spPr/>
      <dgm:t>
        <a:bodyPr numCol="1"/>
        <a:lstStyle/>
        <a:p>
          <a:endParaRPr lang="en-US"/>
        </a:p>
      </dgm:t>
    </dgm:pt>
    <dgm:pt modelId="{E6BD8BB4-8724-47B3-92CE-B8776FBF5011}">
      <dgm:prSet/>
      <dgm:spPr/>
      <dgm:t>
        <a:bodyPr numCol="1"/>
        <a:lstStyle/>
        <a:p>
          <a:r>
            <a:rPr lang="en-US"/>
            <a:t>Easy access to services.</a:t>
          </a:r>
        </a:p>
      </dgm:t>
    </dgm:pt>
    <dgm:pt cxnId="{A063ECE3-D04A-43C9-A2A2-80683BE6B9CB}" modelId="{C1B4FF78-39C7-4FE7-904A-254322017714}" type="parTrans">
      <dgm:prSet/>
      <dgm:spPr/>
      <dgm:t>
        <a:bodyPr numCol="1"/>
        <a:lstStyle/>
        <a:p>
          <a:endParaRPr lang="en-US"/>
        </a:p>
      </dgm:t>
    </dgm:pt>
    <dgm:pt cxnId="{A063ECE3-D04A-43C9-A2A2-80683BE6B9CB}" modelId="{D714FA81-E0ED-46EF-B71A-13F99345B83F}" type="sibTrans">
      <dgm:prSet/>
      <dgm:spPr/>
      <dgm:t>
        <a:bodyPr numCol="1"/>
        <a:lstStyle/>
        <a:p>
          <a:endParaRPr lang="en-US"/>
        </a:p>
      </dgm:t>
    </dgm:pt>
    <dgm:pt modelId="{E0C54C84-1B0C-4935-A57E-C34D36FE564B}">
      <dgm:prSet/>
      <dgm:spPr/>
      <dgm:t>
        <a:bodyPr numCol="1"/>
        <a:lstStyle/>
        <a:p>
          <a:r>
            <a:rPr lang="en-US"/>
            <a:t>Less reliance on phone systems.</a:t>
          </a:r>
        </a:p>
      </dgm:t>
    </dgm:pt>
    <dgm:pt cxnId="{BA459219-3967-471A-8B03-6F1ED6CF85B4}" modelId="{4DA553BD-141E-4A61-B8B5-EB32A42B1EE5}" type="parTrans">
      <dgm:prSet/>
      <dgm:spPr/>
      <dgm:t>
        <a:bodyPr numCol="1"/>
        <a:lstStyle/>
        <a:p>
          <a:endParaRPr lang="en-US"/>
        </a:p>
      </dgm:t>
    </dgm:pt>
    <dgm:pt cxnId="{BA459219-3967-471A-8B03-6F1ED6CF85B4}" modelId="{8E268343-4C2E-422D-AA91-72D4AD1DAD02}" type="sibTrans">
      <dgm:prSet/>
      <dgm:spPr/>
      <dgm:t>
        <a:bodyPr numCol="1"/>
        <a:lstStyle/>
        <a:p>
          <a:endParaRPr lang="en-US"/>
        </a:p>
      </dgm:t>
    </dgm:pt>
    <dgm:pt modelId="{32EA89F8-BF8F-4645-B809-9A2444060777}">
      <dgm:prSet/>
      <dgm:spPr/>
      <dgm:t>
        <a:bodyPr numCol="1"/>
        <a:lstStyle/>
        <a:p>
          <a:r>
            <a:rPr lang="en-US"/>
            <a:t>Recreational use of the drug.</a:t>
          </a:r>
        </a:p>
      </dgm:t>
    </dgm:pt>
    <dgm:pt cxnId="{2FE7EA64-3698-4194-B3FB-8D4C49831F9F}" modelId="{92E50D40-8D52-4DB2-A2BC-1286EF425DC3}" type="parTrans">
      <dgm:prSet/>
      <dgm:spPr/>
      <dgm:t>
        <a:bodyPr numCol="1"/>
        <a:lstStyle/>
        <a:p>
          <a:endParaRPr lang="en-US"/>
        </a:p>
      </dgm:t>
    </dgm:pt>
    <dgm:pt cxnId="{2FE7EA64-3698-4194-B3FB-8D4C49831F9F}" modelId="{F88145E1-753A-40DE-8F87-9504A7EA219D}" type="sibTrans">
      <dgm:prSet/>
      <dgm:spPr/>
      <dgm:t>
        <a:bodyPr numCol="1"/>
        <a:lstStyle/>
        <a:p>
          <a:endParaRPr lang="en-US"/>
        </a:p>
      </dgm:t>
    </dgm:pt>
    <dgm:pt modelId="{56FD548E-C3A1-4979-B0C0-7F8465460B0B}">
      <dgm:prSet/>
      <dgm:spPr/>
      <dgm:t>
        <a:bodyPr numCol="1"/>
        <a:lstStyle/>
        <a:p>
          <a:r>
            <a:rPr lang="en-US"/>
            <a:t>Increased participation in health care decisions.</a:t>
          </a:r>
        </a:p>
      </dgm:t>
    </dgm:pt>
    <dgm:pt cxnId="{47F58363-1AA9-45BF-B03A-ADB9863E692D}" modelId="{68711E95-4029-440A-BB49-F56EE84CE26F}" type="parTrans">
      <dgm:prSet/>
      <dgm:spPr/>
      <dgm:t>
        <a:bodyPr numCol="1"/>
        <a:lstStyle/>
        <a:p>
          <a:endParaRPr lang="en-US"/>
        </a:p>
      </dgm:t>
    </dgm:pt>
    <dgm:pt cxnId="{47F58363-1AA9-45BF-B03A-ADB9863E692D}" modelId="{412E6E81-5E13-4BBB-970A-3263131BBD95}" type="sibTrans">
      <dgm:prSet/>
      <dgm:spPr/>
      <dgm:t>
        <a:bodyPr numCol="1"/>
        <a:lstStyle/>
        <a:p>
          <a:endParaRPr lang="en-US"/>
        </a:p>
      </dgm:t>
    </dgm:pt>
    <dgm:pt modelId="{7AAFB165-CBFB-42CA-B707-7EB38A9F1399}">
      <dgm:prSet/>
      <dgm:spPr/>
      <dgm:t>
        <a:bodyPr numCol="1"/>
        <a:lstStyle/>
        <a:p>
          <a:r>
            <a:rPr lang="en-US"/>
            <a:t>Neves et al., 2020; Coulter, Entwistle and Eccles, 2015).</a:t>
          </a:r>
        </a:p>
      </dgm:t>
    </dgm:pt>
    <dgm:pt cxnId="{C4CD9D40-75E0-4D2A-A3F2-03DF68EC4FF5}" modelId="{BB85467C-718B-4085-9D71-30F7E77D4FBE}" type="parTrans">
      <dgm:prSet/>
      <dgm:spPr/>
      <dgm:t>
        <a:bodyPr numCol="1"/>
        <a:lstStyle/>
        <a:p>
          <a:endParaRPr lang="en-US"/>
        </a:p>
      </dgm:t>
    </dgm:pt>
    <dgm:pt cxnId="{C4CD9D40-75E0-4D2A-A3F2-03DF68EC4FF5}" modelId="{87045D27-E2EE-4125-BCF6-2FBEA1C6D308}" type="sibTrans">
      <dgm:prSet/>
      <dgm:spPr/>
      <dgm:t>
        <a:bodyPr numCol="1"/>
        <a:lstStyle/>
        <a:p>
          <a:endParaRPr lang="en-US"/>
        </a:p>
      </dgm:t>
    </dgm:pt>
    <dgm:pt modelId="{55576D7D-EB4B-4F19-96E7-A053D9D4A987}" type="pres">
      <dgm:prSet presAssocID="{7C7E5B32-30EA-483B-BD61-84D54691E211}" presName="vert0" presStyleCnt="0">
        <dgm:presLayoutVars>
          <dgm:dir/>
          <dgm:animOne val="branch"/>
          <dgm:animLvl val="lvl"/>
        </dgm:presLayoutVars>
      </dgm:prSet>
      <dgm:spPr/>
    </dgm:pt>
    <dgm:pt modelId="{D7890393-ADB0-4ED0-84D6-E2433CD61A98}" type="pres">
      <dgm:prSet presAssocID="{CDAEE655-F01C-462E-9714-CE5CAF8A95CC}" presName="thickLine" presStyleCnt="6" presStyleIdx="0" presStyleLbl="alignNode1"/>
      <dgm:spPr/>
    </dgm:pt>
    <dgm:pt modelId="{3EF9D231-D0F5-4E5D-B57A-77765F228982}" type="pres">
      <dgm:prSet presAssocID="{CDAEE655-F01C-462E-9714-CE5CAF8A95CC}" presName="horz1" presStyleCnt="0"/>
      <dgm:spPr/>
    </dgm:pt>
    <dgm:pt modelId="{7BC8237A-7052-4E8D-AA32-40BAB7A4E87E}" type="pres">
      <dgm:prSet presAssocID="{CDAEE655-F01C-462E-9714-CE5CAF8A95CC}" presName="tx1" presStyleCnt="6" presStyleIdx="0" presStyleLbl="revTx"/>
      <dgm:spPr/>
    </dgm:pt>
    <dgm:pt modelId="{445CD9C5-3E1F-4E34-A57A-0489FAD45C65}" type="pres">
      <dgm:prSet presAssocID="{CDAEE655-F01C-462E-9714-CE5CAF8A95CC}" presName="vert1" presStyleCnt="0"/>
      <dgm:spPr/>
    </dgm:pt>
    <dgm:pt modelId="{C15E57CD-B3C3-445C-B068-CB78A84979C6}" type="pres">
      <dgm:prSet presAssocID="{E6BD8BB4-8724-47B3-92CE-B8776FBF5011}" presName="thickLine" presStyleCnt="6" presStyleIdx="1" presStyleLbl="alignNode1"/>
      <dgm:spPr/>
    </dgm:pt>
    <dgm:pt modelId="{50335444-C51B-4DED-9432-63002C63C8DF}" type="pres">
      <dgm:prSet presAssocID="{E6BD8BB4-8724-47B3-92CE-B8776FBF5011}" presName="horz1" presStyleCnt="0"/>
      <dgm:spPr/>
    </dgm:pt>
    <dgm:pt modelId="{B5B74F84-69AA-4CB1-B63C-4CF800DF3596}" type="pres">
      <dgm:prSet presAssocID="{E6BD8BB4-8724-47B3-92CE-B8776FBF5011}" presName="tx1" presStyleCnt="6" presStyleIdx="1" presStyleLbl="revTx"/>
      <dgm:spPr/>
    </dgm:pt>
    <dgm:pt modelId="{C1FDFACD-DAAA-4477-B7A5-2C40BD70123C}" type="pres">
      <dgm:prSet presAssocID="{E6BD8BB4-8724-47B3-92CE-B8776FBF5011}" presName="vert1" presStyleCnt="0"/>
      <dgm:spPr/>
    </dgm:pt>
    <dgm:pt modelId="{4262478E-05BD-48D5-BF4F-64915B01D773}" type="pres">
      <dgm:prSet presAssocID="{E0C54C84-1B0C-4935-A57E-C34D36FE564B}" presName="thickLine" presStyleCnt="6" presStyleIdx="2" presStyleLbl="alignNode1"/>
      <dgm:spPr/>
    </dgm:pt>
    <dgm:pt modelId="{674D6C1E-F73E-4D8D-8BC4-AF90AED6E795}" type="pres">
      <dgm:prSet presAssocID="{E0C54C84-1B0C-4935-A57E-C34D36FE564B}" presName="horz1" presStyleCnt="0"/>
      <dgm:spPr/>
    </dgm:pt>
    <dgm:pt modelId="{D979688A-8D89-4E06-8997-72F631BA0B2C}" type="pres">
      <dgm:prSet presAssocID="{E0C54C84-1B0C-4935-A57E-C34D36FE564B}" presName="tx1" presStyleCnt="6" presStyleIdx="2" presStyleLbl="revTx"/>
      <dgm:spPr/>
    </dgm:pt>
    <dgm:pt modelId="{B09A695B-86CA-4B56-8782-EFC86182EA5A}" type="pres">
      <dgm:prSet presAssocID="{E0C54C84-1B0C-4935-A57E-C34D36FE564B}" presName="vert1" presStyleCnt="0"/>
      <dgm:spPr/>
    </dgm:pt>
    <dgm:pt modelId="{63F3343B-A68F-4D49-BF33-28F3E8B624F5}" type="pres">
      <dgm:prSet presAssocID="{32EA89F8-BF8F-4645-B809-9A2444060777}" presName="thickLine" presStyleCnt="6" presStyleIdx="3" presStyleLbl="alignNode1"/>
      <dgm:spPr/>
    </dgm:pt>
    <dgm:pt modelId="{3C737144-34A7-4B2A-9EA4-AF37AD2E93CD}" type="pres">
      <dgm:prSet presAssocID="{32EA89F8-BF8F-4645-B809-9A2444060777}" presName="horz1" presStyleCnt="0"/>
      <dgm:spPr/>
    </dgm:pt>
    <dgm:pt modelId="{23587036-D6E8-473A-B78A-F2DF155CC34C}" type="pres">
      <dgm:prSet presAssocID="{32EA89F8-BF8F-4645-B809-9A2444060777}" presName="tx1" presStyleCnt="6" presStyleIdx="3" presStyleLbl="revTx"/>
      <dgm:spPr/>
    </dgm:pt>
    <dgm:pt modelId="{61FF26C1-AE57-4D47-A5BE-D0D05D69A8AF}" type="pres">
      <dgm:prSet presAssocID="{32EA89F8-BF8F-4645-B809-9A2444060777}" presName="vert1" presStyleCnt="0"/>
      <dgm:spPr/>
    </dgm:pt>
    <dgm:pt modelId="{3B331EDD-4127-411C-A13D-721F76BD998D}" type="pres">
      <dgm:prSet presAssocID="{56FD548E-C3A1-4979-B0C0-7F8465460B0B}" presName="thickLine" presStyleCnt="6" presStyleIdx="4" presStyleLbl="alignNode1"/>
      <dgm:spPr/>
    </dgm:pt>
    <dgm:pt modelId="{B062CAD8-BB03-4A04-B5C8-1065DE558A79}" type="pres">
      <dgm:prSet presAssocID="{56FD548E-C3A1-4979-B0C0-7F8465460B0B}" presName="horz1" presStyleCnt="0"/>
      <dgm:spPr/>
    </dgm:pt>
    <dgm:pt modelId="{7B03B52D-6D8F-4E5D-805F-FAE2F685D434}" type="pres">
      <dgm:prSet presAssocID="{56FD548E-C3A1-4979-B0C0-7F8465460B0B}" presName="tx1" presStyleCnt="6" presStyleIdx="4" presStyleLbl="revTx"/>
      <dgm:spPr/>
    </dgm:pt>
    <dgm:pt modelId="{228CF90B-4CA6-422B-88B9-A483BE477DDC}" type="pres">
      <dgm:prSet presAssocID="{56FD548E-C3A1-4979-B0C0-7F8465460B0B}" presName="vert1" presStyleCnt="0"/>
      <dgm:spPr/>
    </dgm:pt>
    <dgm:pt modelId="{B5277FEF-13CA-41C3-88DE-EB5096782B8D}" type="pres">
      <dgm:prSet presAssocID="{7AAFB165-CBFB-42CA-B707-7EB38A9F1399}" presName="thickLine" presStyleCnt="6" presStyleIdx="5" presStyleLbl="alignNode1"/>
      <dgm:spPr/>
    </dgm:pt>
    <dgm:pt modelId="{C25A66C4-48AE-486C-B83E-1F5B098F829B}" type="pres">
      <dgm:prSet presAssocID="{7AAFB165-CBFB-42CA-B707-7EB38A9F1399}" presName="horz1" presStyleCnt="0"/>
      <dgm:spPr/>
    </dgm:pt>
    <dgm:pt modelId="{F13ACFEB-7CE6-4869-9437-104E0D7A1B7B}" type="pres">
      <dgm:prSet presAssocID="{7AAFB165-CBFB-42CA-B707-7EB38A9F1399}" presName="tx1" presStyleCnt="6" presStyleIdx="5" presStyleLbl="revTx"/>
      <dgm:spPr/>
    </dgm:pt>
    <dgm:pt modelId="{999A5069-D10F-4A3C-8996-5B3995D789EC}" type="pres">
      <dgm:prSet presAssocID="{7AAFB165-CBFB-42CA-B707-7EB38A9F1399}" presName="vert1" presStyleCnt="0"/>
      <dgm:spPr/>
    </dgm:pt>
  </dgm:ptLst>
  <dgm:cxnLst>
    <dgm:cxn destId="{55576D7D-EB4B-4F19-96E7-A053D9D4A987}" destOrd="0" modelId="{21097607-3F35-4654-BEA0-AA99C8BDD2ED}" presId="urn:microsoft.com/office/officeart/2008/layout/LinedList" srcId="{7C7E5B32-30EA-483B-BD61-84D54691E211}" srcOrd="0" type="presOf"/>
    <dgm:cxn destId="{E0C54C84-1B0C-4935-A57E-C34D36FE564B}" destOrd="0" modelId="{BA459219-3967-471A-8B03-6F1ED6CF85B4}" parTransId="{4DA553BD-141E-4A61-B8B5-EB32A42B1EE5}" sibTransId="{8E268343-4C2E-422D-AA91-72D4AD1DAD02}" srcId="{7C7E5B32-30EA-483B-BD61-84D54691E211}" srcOrd="2"/>
    <dgm:cxn destId="{7AAFB165-CBFB-42CA-B707-7EB38A9F1399}" destOrd="0" modelId="{C4CD9D40-75E0-4D2A-A3F2-03DF68EC4FF5}" parTransId="{BB85467C-718B-4085-9D71-30F7E77D4FBE}" sibTransId="{87045D27-E2EE-4125-BCF6-2FBEA1C6D308}" srcId="{7C7E5B32-30EA-483B-BD61-84D54691E211}" srcOrd="5"/>
    <dgm:cxn destId="{56FD548E-C3A1-4979-B0C0-7F8465460B0B}" destOrd="0" modelId="{47F58363-1AA9-45BF-B03A-ADB9863E692D}" parTransId="{68711E95-4029-440A-BB49-F56EE84CE26F}" sibTransId="{412E6E81-5E13-4BBB-970A-3263131BBD95}" srcId="{7C7E5B32-30EA-483B-BD61-84D54691E211}" srcOrd="4"/>
    <dgm:cxn destId="{32EA89F8-BF8F-4645-B809-9A2444060777}" destOrd="0" modelId="{2FE7EA64-3698-4194-B3FB-8D4C49831F9F}" parTransId="{92E50D40-8D52-4DB2-A2BC-1286EF425DC3}" sibTransId="{F88145E1-753A-40DE-8F87-9504A7EA219D}" srcId="{7C7E5B32-30EA-483B-BD61-84D54691E211}" srcOrd="3"/>
    <dgm:cxn destId="{CDAEE655-F01C-462E-9714-CE5CAF8A95CC}" destOrd="0" modelId="{3F881C6A-4FFB-4460-8725-9C192751916C}" parTransId="{2090EF3F-9728-4061-9264-2ACD43C74039}" sibTransId="{0495C727-F371-40CF-A77A-882D212F339E}" srcId="{7C7E5B32-30EA-483B-BD61-84D54691E211}" srcOrd="0"/>
    <dgm:cxn destId="{D979688A-8D89-4E06-8997-72F631BA0B2C}" destOrd="0" modelId="{2AF58F6B-C826-4BAB-9D44-AE61BDD7FDA5}" presId="urn:microsoft.com/office/officeart/2008/layout/LinedList" srcId="{E0C54C84-1B0C-4935-A57E-C34D36FE564B}" srcOrd="0" type="presOf"/>
    <dgm:cxn destId="{F13ACFEB-7CE6-4869-9437-104E0D7A1B7B}" destOrd="0" modelId="{9071226C-55DF-4E7C-A8EF-E2432D3A74A8}" presId="urn:microsoft.com/office/officeart/2008/layout/LinedList" srcId="{7AAFB165-CBFB-42CA-B707-7EB38A9F1399}" srcOrd="0" type="presOf"/>
    <dgm:cxn destId="{7BC8237A-7052-4E8D-AA32-40BAB7A4E87E}" destOrd="0" modelId="{18E85650-F7E0-409C-A335-9B22E3561AE0}" presId="urn:microsoft.com/office/officeart/2008/layout/LinedList" srcId="{CDAEE655-F01C-462E-9714-CE5CAF8A95CC}" srcOrd="0" type="presOf"/>
    <dgm:cxn destId="{23587036-D6E8-473A-B78A-F2DF155CC34C}" destOrd="0" modelId="{36D7AC59-8301-4BF3-89E0-1711B2F5958D}" presId="urn:microsoft.com/office/officeart/2008/layout/LinedList" srcId="{32EA89F8-BF8F-4645-B809-9A2444060777}" srcOrd="0" type="presOf"/>
    <dgm:cxn destId="{7B03B52D-6D8F-4E5D-805F-FAE2F685D434}" destOrd="0" modelId="{7C1B4D85-FFB7-43D6-AF91-06AFB8247B1A}" presId="urn:microsoft.com/office/officeart/2008/layout/LinedList" srcId="{56FD548E-C3A1-4979-B0C0-7F8465460B0B}" srcOrd="0" type="presOf"/>
    <dgm:cxn destId="{B5B74F84-69AA-4CB1-B63C-4CF800DF3596}" destOrd="0" modelId="{037C37C4-744C-49A0-92D7-7C924F87416E}" presId="urn:microsoft.com/office/officeart/2008/layout/LinedList" srcId="{E6BD8BB4-8724-47B3-92CE-B8776FBF5011}" srcOrd="0" type="presOf"/>
    <dgm:cxn destId="{E6BD8BB4-8724-47B3-92CE-B8776FBF5011}" destOrd="0" modelId="{A063ECE3-D04A-43C9-A2A2-80683BE6B9CB}" parTransId="{C1B4FF78-39C7-4FE7-904A-254322017714}" sibTransId="{D714FA81-E0ED-46EF-B71A-13F99345B83F}" srcId="{7C7E5B32-30EA-483B-BD61-84D54691E211}" srcOrd="1"/>
    <dgm:cxn destId="{D7890393-ADB0-4ED0-84D6-E2433CD61A98}" destOrd="0" modelId="{62BE6AC8-B391-4508-96BC-EFE3D0BBF636}" presId="urn:microsoft.com/office/officeart/2008/layout/LinedList" srcId="{55576D7D-EB4B-4F19-96E7-A053D9D4A987}" srcOrd="0" type="presParOf"/>
    <dgm:cxn destId="{3EF9D231-D0F5-4E5D-B57A-77765F228982}" destOrd="0" modelId="{14D40D6D-F0D4-4FE2-A67C-4BE8A62DCE64}" presId="urn:microsoft.com/office/officeart/2008/layout/LinedList" srcId="{55576D7D-EB4B-4F19-96E7-A053D9D4A987}" srcOrd="1" type="presParOf"/>
    <dgm:cxn destId="{7BC8237A-7052-4E8D-AA32-40BAB7A4E87E}" destOrd="0" modelId="{E830F8FE-5E23-433B-BB55-7BC1F12DDEE7}" presId="urn:microsoft.com/office/officeart/2008/layout/LinedList" srcId="{3EF9D231-D0F5-4E5D-B57A-77765F228982}" srcOrd="0" type="presParOf"/>
    <dgm:cxn destId="{445CD9C5-3E1F-4E34-A57A-0489FAD45C65}" destOrd="0" modelId="{05244B78-AB85-4CB1-8F97-FCA655E36FF2}" presId="urn:microsoft.com/office/officeart/2008/layout/LinedList" srcId="{3EF9D231-D0F5-4E5D-B57A-77765F228982}" srcOrd="1" type="presParOf"/>
    <dgm:cxn destId="{C15E57CD-B3C3-445C-B068-CB78A84979C6}" destOrd="0" modelId="{33092182-9F6B-48B6-BBC9-266A3C9CB3EE}" presId="urn:microsoft.com/office/officeart/2008/layout/LinedList" srcId="{55576D7D-EB4B-4F19-96E7-A053D9D4A987}" srcOrd="2" type="presParOf"/>
    <dgm:cxn destId="{50335444-C51B-4DED-9432-63002C63C8DF}" destOrd="0" modelId="{0B4425A5-4DE5-4CE5-8811-D400B9267ABA}" presId="urn:microsoft.com/office/officeart/2008/layout/LinedList" srcId="{55576D7D-EB4B-4F19-96E7-A053D9D4A987}" srcOrd="3" type="presParOf"/>
    <dgm:cxn destId="{B5B74F84-69AA-4CB1-B63C-4CF800DF3596}" destOrd="0" modelId="{3743ADB0-9E3C-45FE-B38D-68683A55F197}" presId="urn:microsoft.com/office/officeart/2008/layout/LinedList" srcId="{50335444-C51B-4DED-9432-63002C63C8DF}" srcOrd="0" type="presParOf"/>
    <dgm:cxn destId="{C1FDFACD-DAAA-4477-B7A5-2C40BD70123C}" destOrd="0" modelId="{BA4D3B9F-4D2C-44C1-AE6C-85A6DA1487F9}" presId="urn:microsoft.com/office/officeart/2008/layout/LinedList" srcId="{50335444-C51B-4DED-9432-63002C63C8DF}" srcOrd="1" type="presParOf"/>
    <dgm:cxn destId="{4262478E-05BD-48D5-BF4F-64915B01D773}" destOrd="0" modelId="{0AC0E8BF-1B03-48F7-AAFC-3C890F1F49EE}" presId="urn:microsoft.com/office/officeart/2008/layout/LinedList" srcId="{55576D7D-EB4B-4F19-96E7-A053D9D4A987}" srcOrd="4" type="presParOf"/>
    <dgm:cxn destId="{674D6C1E-F73E-4D8D-8BC4-AF90AED6E795}" destOrd="0" modelId="{C0DD01E1-D4FF-4280-BE9F-4DF8B6E85DF7}" presId="urn:microsoft.com/office/officeart/2008/layout/LinedList" srcId="{55576D7D-EB4B-4F19-96E7-A053D9D4A987}" srcOrd="5" type="presParOf"/>
    <dgm:cxn destId="{D979688A-8D89-4E06-8997-72F631BA0B2C}" destOrd="0" modelId="{DA4CDBA7-5606-4425-83FE-78149A587916}" presId="urn:microsoft.com/office/officeart/2008/layout/LinedList" srcId="{674D6C1E-F73E-4D8D-8BC4-AF90AED6E795}" srcOrd="0" type="presParOf"/>
    <dgm:cxn destId="{B09A695B-86CA-4B56-8782-EFC86182EA5A}" destOrd="0" modelId="{383F6408-E773-4C59-84CF-114614FFC914}" presId="urn:microsoft.com/office/officeart/2008/layout/LinedList" srcId="{674D6C1E-F73E-4D8D-8BC4-AF90AED6E795}" srcOrd="1" type="presParOf"/>
    <dgm:cxn destId="{63F3343B-A68F-4D49-BF33-28F3E8B624F5}" destOrd="0" modelId="{82D1E630-A2F3-4578-954D-E3F90B35F35C}" presId="urn:microsoft.com/office/officeart/2008/layout/LinedList" srcId="{55576D7D-EB4B-4F19-96E7-A053D9D4A987}" srcOrd="6" type="presParOf"/>
    <dgm:cxn destId="{3C737144-34A7-4B2A-9EA4-AF37AD2E93CD}" destOrd="0" modelId="{85BFFB9C-20D3-4739-8E56-1578935E42C8}" presId="urn:microsoft.com/office/officeart/2008/layout/LinedList" srcId="{55576D7D-EB4B-4F19-96E7-A053D9D4A987}" srcOrd="7" type="presParOf"/>
    <dgm:cxn destId="{23587036-D6E8-473A-B78A-F2DF155CC34C}" destOrd="0" modelId="{466065D9-EDD5-4636-8C22-9510CD943C65}" presId="urn:microsoft.com/office/officeart/2008/layout/LinedList" srcId="{3C737144-34A7-4B2A-9EA4-AF37AD2E93CD}" srcOrd="0" type="presParOf"/>
    <dgm:cxn destId="{61FF26C1-AE57-4D47-A5BE-D0D05D69A8AF}" destOrd="0" modelId="{2186C113-1ADE-4119-82A4-1AF321017871}" presId="urn:microsoft.com/office/officeart/2008/layout/LinedList" srcId="{3C737144-34A7-4B2A-9EA4-AF37AD2E93CD}" srcOrd="1" type="presParOf"/>
    <dgm:cxn destId="{3B331EDD-4127-411C-A13D-721F76BD998D}" destOrd="0" modelId="{A2D5AAE4-823E-4449-AEB7-F09EC3A934DB}" presId="urn:microsoft.com/office/officeart/2008/layout/LinedList" srcId="{55576D7D-EB4B-4F19-96E7-A053D9D4A987}" srcOrd="8" type="presParOf"/>
    <dgm:cxn destId="{B062CAD8-BB03-4A04-B5C8-1065DE558A79}" destOrd="0" modelId="{8D29DD7D-4D44-4537-9CC8-706AFAB91AD8}" presId="urn:microsoft.com/office/officeart/2008/layout/LinedList" srcId="{55576D7D-EB4B-4F19-96E7-A053D9D4A987}" srcOrd="9" type="presParOf"/>
    <dgm:cxn destId="{7B03B52D-6D8F-4E5D-805F-FAE2F685D434}" destOrd="0" modelId="{DF3CBF12-9D91-4B56-A4DE-07AF43BBBF82}" presId="urn:microsoft.com/office/officeart/2008/layout/LinedList" srcId="{B062CAD8-BB03-4A04-B5C8-1065DE558A79}" srcOrd="0" type="presParOf"/>
    <dgm:cxn destId="{228CF90B-4CA6-422B-88B9-A483BE477DDC}" destOrd="0" modelId="{538E47BC-EEFC-457D-9940-8627C05C2D14}" presId="urn:microsoft.com/office/officeart/2008/layout/LinedList" srcId="{B062CAD8-BB03-4A04-B5C8-1065DE558A79}" srcOrd="1" type="presParOf"/>
    <dgm:cxn destId="{B5277FEF-13CA-41C3-88DE-EB5096782B8D}" destOrd="0" modelId="{9939E745-02E0-4C12-B020-09BFA79F72B6}" presId="urn:microsoft.com/office/officeart/2008/layout/LinedList" srcId="{55576D7D-EB4B-4F19-96E7-A053D9D4A987}" srcOrd="10" type="presParOf"/>
    <dgm:cxn destId="{C25A66C4-48AE-486C-B83E-1F5B098F829B}" destOrd="0" modelId="{A2424116-CEAE-421D-8C15-AA09A1E2B0CA}" presId="urn:microsoft.com/office/officeart/2008/layout/LinedList" srcId="{55576D7D-EB4B-4F19-96E7-A053D9D4A987}" srcOrd="11" type="presParOf"/>
    <dgm:cxn destId="{F13ACFEB-7CE6-4869-9437-104E0D7A1B7B}" destOrd="0" modelId="{FC0FCF7B-AE6E-4A37-8A00-73DE2E12E797}" presId="urn:microsoft.com/office/officeart/2008/layout/LinedList" srcId="{C25A66C4-48AE-486C-B83E-1F5B098F829B}" srcOrd="0" type="presParOf"/>
    <dgm:cxn destId="{999A5069-D10F-4A3C-8996-5B3995D789EC}" destOrd="0" modelId="{DB63A491-AADB-4F1D-AC2B-BE798155065C}" presId="urn:microsoft.com/office/officeart/2008/layout/LinedList" srcId="{C25A66C4-48AE-486C-B83E-1F5B098F829B}" srcOrd="1"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8.xml><?xml version="1.0" encoding="utf-8"?>
<dgm:dataModel xmlns:dgm="http://schemas.openxmlformats.org/drawingml/2006/diagram" xmlns:a="http://schemas.openxmlformats.org/drawingml/2006/main">
  <dgm:ptLst>
    <dgm:pt modelId="{EA12E35E-CE6C-44CA-A545-9C06FA2799C0}" type="doc">
      <dgm:prSet csCatId="colorful" csTypeId="urn:microsoft.com/office/officeart/2005/8/colors/colorful2" loCatId="list" loTypeId="urn:microsoft.com/office/officeart/2008/layout/LinedList" qsCatId="simple" qsTypeId="urn:microsoft.com/office/officeart/2005/8/quickstyle/simple1"/>
      <dgm:spPr/>
      <dgm:t>
        <a:bodyPr numCol="1"/>
        <a:lstStyle/>
        <a:p>
          <a:endParaRPr lang="en-US"/>
        </a:p>
      </dgm:t>
    </dgm:pt>
    <dgm:pt modelId="{EDDC613D-0F9F-4685-B4F5-B0970AE12B06}">
      <dgm:prSet/>
      <dgm:spPr/>
      <dgm:t>
        <a:bodyPr numCol="1"/>
        <a:lstStyle/>
        <a:p>
          <a:r>
            <a:rPr lang="en-US"/>
            <a:t>Challenges in Digital Inclusion</a:t>
          </a:r>
        </a:p>
      </dgm:t>
    </dgm:pt>
    <dgm:pt cxnId="{DE80B9D7-38DA-42A4-87F8-0763419A025D}" modelId="{F50A5ADE-9EBB-4FC5-83FA-FEC857990077}" type="parTrans">
      <dgm:prSet/>
      <dgm:spPr/>
      <dgm:t>
        <a:bodyPr numCol="1"/>
        <a:lstStyle/>
        <a:p>
          <a:endParaRPr lang="en-US"/>
        </a:p>
      </dgm:t>
    </dgm:pt>
    <dgm:pt cxnId="{DE80B9D7-38DA-42A4-87F8-0763419A025D}" modelId="{D321B4BE-AC3B-4AC3-9127-C661D2E15754}" type="sibTrans">
      <dgm:prSet/>
      <dgm:spPr/>
      <dgm:t>
        <a:bodyPr numCol="1"/>
        <a:lstStyle/>
        <a:p>
          <a:endParaRPr lang="en-US"/>
        </a:p>
      </dgm:t>
    </dgm:pt>
    <dgm:pt modelId="{5448AC8E-A5D3-4550-AC23-9BE87363D60E}">
      <dgm:prSet/>
      <dgm:spPr/>
      <dgm:t>
        <a:bodyPr numCol="1"/>
        <a:lstStyle/>
        <a:p>
          <a:r>
            <a:rPr lang="en-US"/>
            <a:t>Most affected groups by digital exclusion.</a:t>
          </a:r>
        </a:p>
      </dgm:t>
    </dgm:pt>
    <dgm:pt cxnId="{FF3623B4-8A09-4095-A07B-4B8F21318542}" modelId="{2CFCDF69-921B-42E2-A505-7B997795C586}" type="parTrans">
      <dgm:prSet/>
      <dgm:spPr/>
      <dgm:t>
        <a:bodyPr numCol="1"/>
        <a:lstStyle/>
        <a:p>
          <a:endParaRPr lang="en-US"/>
        </a:p>
      </dgm:t>
    </dgm:pt>
    <dgm:pt cxnId="{FF3623B4-8A09-4095-A07B-4B8F21318542}" modelId="{509FC6BE-FB50-49A2-A912-D5CE69F494E6}" type="sibTrans">
      <dgm:prSet/>
      <dgm:spPr/>
      <dgm:t>
        <a:bodyPr numCol="1"/>
        <a:lstStyle/>
        <a:p>
          <a:endParaRPr lang="en-US"/>
        </a:p>
      </dgm:t>
    </dgm:pt>
    <dgm:pt modelId="{9F166025-862A-43FB-B659-70FBA1E3B3E8}">
      <dgm:prSet/>
      <dgm:spPr/>
      <dgm:t>
        <a:bodyPr numCol="1"/>
        <a:lstStyle/>
        <a:p>
          <a:r>
            <a:rPr lang="en-US"/>
            <a:t>Senior citizens.</a:t>
          </a:r>
        </a:p>
      </dgm:t>
    </dgm:pt>
    <dgm:pt cxnId="{487C3528-7681-4E43-A8A7-5CE254947457}" modelId="{0EAB3121-3DCC-486E-9250-1645498E9FD7}" type="parTrans">
      <dgm:prSet/>
      <dgm:spPr/>
      <dgm:t>
        <a:bodyPr numCol="1"/>
        <a:lstStyle/>
        <a:p>
          <a:endParaRPr lang="en-US"/>
        </a:p>
      </dgm:t>
    </dgm:pt>
    <dgm:pt cxnId="{487C3528-7681-4E43-A8A7-5CE254947457}" modelId="{2DF27784-EFCC-4E08-9DB4-073401DE7284}" type="sibTrans">
      <dgm:prSet/>
      <dgm:spPr/>
      <dgm:t>
        <a:bodyPr numCol="1"/>
        <a:lstStyle/>
        <a:p>
          <a:endParaRPr lang="en-US"/>
        </a:p>
      </dgm:t>
    </dgm:pt>
    <dgm:pt modelId="{7674DFC0-B070-48B0-8A10-13DB3E38B6D1}">
      <dgm:prSet/>
      <dgm:spPr/>
      <dgm:t>
        <a:bodyPr numCol="1"/>
        <a:lstStyle/>
        <a:p>
          <a:r>
            <a:rPr lang="en-US"/>
            <a:t>Households with low income.</a:t>
          </a:r>
        </a:p>
      </dgm:t>
    </dgm:pt>
    <dgm:pt cxnId="{3452614D-B65A-4EF0-AEB8-F16446841ED7}" modelId="{C7F76154-8ECB-4302-B5CC-FAE0709C3485}" type="parTrans">
      <dgm:prSet/>
      <dgm:spPr/>
      <dgm:t>
        <a:bodyPr numCol="1"/>
        <a:lstStyle/>
        <a:p>
          <a:endParaRPr lang="en-US"/>
        </a:p>
      </dgm:t>
    </dgm:pt>
    <dgm:pt cxnId="{3452614D-B65A-4EF0-AEB8-F16446841ED7}" modelId="{DB345072-D891-4036-8C38-1EC1AF50314C}" type="sibTrans">
      <dgm:prSet/>
      <dgm:spPr/>
      <dgm:t>
        <a:bodyPr numCol="1"/>
        <a:lstStyle/>
        <a:p>
          <a:endParaRPr lang="en-US"/>
        </a:p>
      </dgm:t>
    </dgm:pt>
    <dgm:pt modelId="{CE8C9DF5-2CF9-4F76-A536-8521D9DDF3D2}">
      <dgm:prSet/>
      <dgm:spPr/>
      <dgm:t>
        <a:bodyPr numCol="1"/>
        <a:lstStyle/>
        <a:p>
          <a:r>
            <a:rPr lang="en-US"/>
            <a:t>Immigrants.</a:t>
          </a:r>
        </a:p>
      </dgm:t>
    </dgm:pt>
    <dgm:pt cxnId="{65D1F119-425B-477B-B14F-6FF56419E393}" modelId="{D86771C9-217F-48F2-B76A-43DB66DF32F4}" type="parTrans">
      <dgm:prSet/>
      <dgm:spPr/>
      <dgm:t>
        <a:bodyPr numCol="1"/>
        <a:lstStyle/>
        <a:p>
          <a:endParaRPr lang="en-US"/>
        </a:p>
      </dgm:t>
    </dgm:pt>
    <dgm:pt cxnId="{65D1F119-425B-477B-B14F-6FF56419E393}" modelId="{4843E8D6-4F11-4412-9EE4-DD8A261E6A41}" type="sibTrans">
      <dgm:prSet/>
      <dgm:spPr/>
      <dgm:t>
        <a:bodyPr numCol="1"/>
        <a:lstStyle/>
        <a:p>
          <a:endParaRPr lang="en-US"/>
        </a:p>
      </dgm:t>
    </dgm:pt>
    <dgm:pt modelId="{9F0DE1FA-86CD-499D-9576-B7FA9E7594AE}">
      <dgm:prSet/>
      <dgm:spPr/>
      <dgm:t>
        <a:bodyPr numCol="1"/>
        <a:lstStyle/>
        <a:p>
          <a:r>
            <a:rPr lang="en-US"/>
            <a:t>Individuals with restricted digital skills.</a:t>
          </a:r>
        </a:p>
      </dgm:t>
    </dgm:pt>
    <dgm:pt cxnId="{11A1B080-3973-4B06-9EFA-13297C72A7E3}" modelId="{A6501368-6736-4191-88D5-7DC236AE7DCE}" type="parTrans">
      <dgm:prSet/>
      <dgm:spPr/>
      <dgm:t>
        <a:bodyPr numCol="1"/>
        <a:lstStyle/>
        <a:p>
          <a:endParaRPr lang="en-US"/>
        </a:p>
      </dgm:t>
    </dgm:pt>
    <dgm:pt cxnId="{11A1B080-3973-4B06-9EFA-13297C72A7E3}" modelId="{14DC1731-7128-4D21-89CC-72E7F3C951C0}" type="sibTrans">
      <dgm:prSet/>
      <dgm:spPr/>
      <dgm:t>
        <a:bodyPr numCol="1"/>
        <a:lstStyle/>
        <a:p>
          <a:endParaRPr lang="en-US"/>
        </a:p>
      </dgm:t>
    </dgm:pt>
    <dgm:pt modelId="{3B9C2898-9C4E-45D3-817E-0A4B72EC8D89}">
      <dgm:prSet/>
      <dgm:spPr/>
      <dgm:t>
        <a:bodyPr numCol="1"/>
        <a:lstStyle/>
        <a:p>
          <a:r>
            <a:rPr lang="en-US"/>
            <a:t>Good Things Foundation, 2022; Lloyds Bank, 2023</a:t>
          </a:r>
        </a:p>
      </dgm:t>
    </dgm:pt>
    <dgm:pt cxnId="{714E1A83-0C9C-4A5B-B3D8-7ACE2D35E915}" modelId="{FDFDB25F-3F2A-48E5-886C-27681FD51455}" type="parTrans">
      <dgm:prSet/>
      <dgm:spPr/>
      <dgm:t>
        <a:bodyPr numCol="1"/>
        <a:lstStyle/>
        <a:p>
          <a:endParaRPr lang="en-US"/>
        </a:p>
      </dgm:t>
    </dgm:pt>
    <dgm:pt cxnId="{714E1A83-0C9C-4A5B-B3D8-7ACE2D35E915}" modelId="{E4EF9144-E838-40FE-A131-D3D6CAD8C466}" type="sibTrans">
      <dgm:prSet/>
      <dgm:spPr/>
      <dgm:t>
        <a:bodyPr numCol="1"/>
        <a:lstStyle/>
        <a:p>
          <a:endParaRPr lang="en-US"/>
        </a:p>
      </dgm:t>
    </dgm:pt>
    <dgm:pt modelId="{6DA6222A-3D57-406C-90CE-2B74BF60B27C}" type="pres">
      <dgm:prSet presAssocID="{EA12E35E-CE6C-44CA-A545-9C06FA2799C0}" presName="vert0" presStyleCnt="0">
        <dgm:presLayoutVars>
          <dgm:dir/>
          <dgm:animOne val="branch"/>
          <dgm:animLvl val="lvl"/>
        </dgm:presLayoutVars>
      </dgm:prSet>
      <dgm:spPr/>
    </dgm:pt>
    <dgm:pt modelId="{5A8F1740-442D-4891-9102-00046FFDA7F3}" type="pres">
      <dgm:prSet presAssocID="{EDDC613D-0F9F-4685-B4F5-B0970AE12B06}" presName="thickLine" presStyleCnt="7" presStyleIdx="0" presStyleLbl="alignNode1"/>
      <dgm:spPr/>
    </dgm:pt>
    <dgm:pt modelId="{42284D98-E939-4BA3-AFF8-54CDF5654E93}" type="pres">
      <dgm:prSet presAssocID="{EDDC613D-0F9F-4685-B4F5-B0970AE12B06}" presName="horz1" presStyleCnt="0"/>
      <dgm:spPr/>
    </dgm:pt>
    <dgm:pt modelId="{2159C4AF-30F5-458C-AE0C-DE3C5ED1C9E3}" type="pres">
      <dgm:prSet presAssocID="{EDDC613D-0F9F-4685-B4F5-B0970AE12B06}" presName="tx1" presStyleCnt="7" presStyleIdx="0" presStyleLbl="revTx"/>
      <dgm:spPr/>
    </dgm:pt>
    <dgm:pt modelId="{77F4D235-D1B7-4C6C-89B6-B308886A68A0}" type="pres">
      <dgm:prSet presAssocID="{EDDC613D-0F9F-4685-B4F5-B0970AE12B06}" presName="vert1" presStyleCnt="0"/>
      <dgm:spPr/>
    </dgm:pt>
    <dgm:pt modelId="{BC62707B-2E83-4EA3-8D9C-6BCC34615BA2}" type="pres">
      <dgm:prSet presAssocID="{5448AC8E-A5D3-4550-AC23-9BE87363D60E}" presName="thickLine" presStyleCnt="7" presStyleIdx="1" presStyleLbl="alignNode1"/>
      <dgm:spPr/>
    </dgm:pt>
    <dgm:pt modelId="{1E03C5C8-7511-47E4-AA4E-B6EEBCAA7318}" type="pres">
      <dgm:prSet presAssocID="{5448AC8E-A5D3-4550-AC23-9BE87363D60E}" presName="horz1" presStyleCnt="0"/>
      <dgm:spPr/>
    </dgm:pt>
    <dgm:pt modelId="{4B8E4FE9-5D32-4B43-B2F8-EE283655E4DD}" type="pres">
      <dgm:prSet presAssocID="{5448AC8E-A5D3-4550-AC23-9BE87363D60E}" presName="tx1" presStyleCnt="7" presStyleIdx="1" presStyleLbl="revTx"/>
      <dgm:spPr/>
    </dgm:pt>
    <dgm:pt modelId="{1C98829F-A256-4977-BBB4-7EB33CFF6778}" type="pres">
      <dgm:prSet presAssocID="{5448AC8E-A5D3-4550-AC23-9BE87363D60E}" presName="vert1" presStyleCnt="0"/>
      <dgm:spPr/>
    </dgm:pt>
    <dgm:pt modelId="{2E38954C-9709-497F-BA55-D7FE233F8344}" type="pres">
      <dgm:prSet presAssocID="{9F166025-862A-43FB-B659-70FBA1E3B3E8}" presName="thickLine" presStyleCnt="7" presStyleIdx="2" presStyleLbl="alignNode1"/>
      <dgm:spPr/>
    </dgm:pt>
    <dgm:pt modelId="{4A6CC950-15FF-46F0-B3B5-6A8CA991FD7E}" type="pres">
      <dgm:prSet presAssocID="{9F166025-862A-43FB-B659-70FBA1E3B3E8}" presName="horz1" presStyleCnt="0"/>
      <dgm:spPr/>
    </dgm:pt>
    <dgm:pt modelId="{7A22BFB5-56CC-4098-91C5-FB8FB59BDEEA}" type="pres">
      <dgm:prSet presAssocID="{9F166025-862A-43FB-B659-70FBA1E3B3E8}" presName="tx1" presStyleCnt="7" presStyleIdx="2" presStyleLbl="revTx"/>
      <dgm:spPr/>
    </dgm:pt>
    <dgm:pt modelId="{D7BCA033-A49B-4433-A778-BB60C5A12158}" type="pres">
      <dgm:prSet presAssocID="{9F166025-862A-43FB-B659-70FBA1E3B3E8}" presName="vert1" presStyleCnt="0"/>
      <dgm:spPr/>
    </dgm:pt>
    <dgm:pt modelId="{2C0306A9-51DB-4BEE-9088-D1B91142FC25}" type="pres">
      <dgm:prSet presAssocID="{7674DFC0-B070-48B0-8A10-13DB3E38B6D1}" presName="thickLine" presStyleCnt="7" presStyleIdx="3" presStyleLbl="alignNode1"/>
      <dgm:spPr/>
    </dgm:pt>
    <dgm:pt modelId="{AFD4D32A-C89C-4CF2-8F61-EF92254EFDD9}" type="pres">
      <dgm:prSet presAssocID="{7674DFC0-B070-48B0-8A10-13DB3E38B6D1}" presName="horz1" presStyleCnt="0"/>
      <dgm:spPr/>
    </dgm:pt>
    <dgm:pt modelId="{BF333D15-6A6F-48FC-8329-E5761F41D904}" type="pres">
      <dgm:prSet presAssocID="{7674DFC0-B070-48B0-8A10-13DB3E38B6D1}" presName="tx1" presStyleCnt="7" presStyleIdx="3" presStyleLbl="revTx"/>
      <dgm:spPr/>
    </dgm:pt>
    <dgm:pt modelId="{DCCD3003-E612-4328-A784-61E212F06E11}" type="pres">
      <dgm:prSet presAssocID="{7674DFC0-B070-48B0-8A10-13DB3E38B6D1}" presName="vert1" presStyleCnt="0"/>
      <dgm:spPr/>
    </dgm:pt>
    <dgm:pt modelId="{32097D0D-25DC-4842-AF24-38951B4E89EA}" type="pres">
      <dgm:prSet presAssocID="{CE8C9DF5-2CF9-4F76-A536-8521D9DDF3D2}" presName="thickLine" presStyleCnt="7" presStyleIdx="4" presStyleLbl="alignNode1"/>
      <dgm:spPr/>
    </dgm:pt>
    <dgm:pt modelId="{55313D94-4B6C-4134-B172-53A7C744304C}" type="pres">
      <dgm:prSet presAssocID="{CE8C9DF5-2CF9-4F76-A536-8521D9DDF3D2}" presName="horz1" presStyleCnt="0"/>
      <dgm:spPr/>
    </dgm:pt>
    <dgm:pt modelId="{9C52DCD7-2E43-41AB-BE9F-9EF8CE553DFB}" type="pres">
      <dgm:prSet presAssocID="{CE8C9DF5-2CF9-4F76-A536-8521D9DDF3D2}" presName="tx1" presStyleCnt="7" presStyleIdx="4" presStyleLbl="revTx"/>
      <dgm:spPr/>
    </dgm:pt>
    <dgm:pt modelId="{4434DA75-1585-402A-81F1-F5A0709A7560}" type="pres">
      <dgm:prSet presAssocID="{CE8C9DF5-2CF9-4F76-A536-8521D9DDF3D2}" presName="vert1" presStyleCnt="0"/>
      <dgm:spPr/>
    </dgm:pt>
    <dgm:pt modelId="{04F46AE2-6DD9-45A4-9DDB-A777E62B50D9}" type="pres">
      <dgm:prSet presAssocID="{9F0DE1FA-86CD-499D-9576-B7FA9E7594AE}" presName="thickLine" presStyleCnt="7" presStyleIdx="5" presStyleLbl="alignNode1"/>
      <dgm:spPr/>
    </dgm:pt>
    <dgm:pt modelId="{05EB2DD5-387F-4FCE-8A46-43F1F13ECF3F}" type="pres">
      <dgm:prSet presAssocID="{9F0DE1FA-86CD-499D-9576-B7FA9E7594AE}" presName="horz1" presStyleCnt="0"/>
      <dgm:spPr/>
    </dgm:pt>
    <dgm:pt modelId="{FFD2EC5D-4AC3-4F6B-B52B-855BFC09E65C}" type="pres">
      <dgm:prSet presAssocID="{9F0DE1FA-86CD-499D-9576-B7FA9E7594AE}" presName="tx1" presStyleCnt="7" presStyleIdx="5" presStyleLbl="revTx"/>
      <dgm:spPr/>
    </dgm:pt>
    <dgm:pt modelId="{84A42973-5600-4ED7-ADC5-29451715D9DB}" type="pres">
      <dgm:prSet presAssocID="{9F0DE1FA-86CD-499D-9576-B7FA9E7594AE}" presName="vert1" presStyleCnt="0"/>
      <dgm:spPr/>
    </dgm:pt>
    <dgm:pt modelId="{3219718E-D26A-4CD2-BF10-5CB13132A92D}" type="pres">
      <dgm:prSet presAssocID="{3B9C2898-9C4E-45D3-817E-0A4B72EC8D89}" presName="thickLine" presStyleCnt="7" presStyleIdx="6" presStyleLbl="alignNode1"/>
      <dgm:spPr/>
    </dgm:pt>
    <dgm:pt modelId="{DD890570-F2C2-409A-B977-C0664E5230FF}" type="pres">
      <dgm:prSet presAssocID="{3B9C2898-9C4E-45D3-817E-0A4B72EC8D89}" presName="horz1" presStyleCnt="0"/>
      <dgm:spPr/>
    </dgm:pt>
    <dgm:pt modelId="{7597F66D-32FE-44D4-BCF5-68C381EEC823}" type="pres">
      <dgm:prSet presAssocID="{3B9C2898-9C4E-45D3-817E-0A4B72EC8D89}" presName="tx1" presStyleCnt="7" presStyleIdx="6" presStyleLbl="revTx"/>
      <dgm:spPr/>
    </dgm:pt>
    <dgm:pt modelId="{CC79CEE6-CD81-4ECE-BB8C-605442467A43}" type="pres">
      <dgm:prSet presAssocID="{3B9C2898-9C4E-45D3-817E-0A4B72EC8D89}" presName="vert1" presStyleCnt="0"/>
      <dgm:spPr/>
    </dgm:pt>
  </dgm:ptLst>
  <dgm:cxnLst>
    <dgm:cxn destId="{FFD2EC5D-4AC3-4F6B-B52B-855BFC09E65C}" destOrd="0" modelId="{2D512000-FD31-4104-922E-9F39E1837881}" presId="urn:microsoft.com/office/officeart/2008/layout/LinedList" srcId="{9F0DE1FA-86CD-499D-9576-B7FA9E7594AE}" srcOrd="0" type="presOf"/>
    <dgm:cxn destId="{4B8E4FE9-5D32-4B43-B2F8-EE283655E4DD}" destOrd="0" modelId="{A01C940A-BAFC-4DB8-B9FF-AF1DD53FF492}" presId="urn:microsoft.com/office/officeart/2008/layout/LinedList" srcId="{5448AC8E-A5D3-4550-AC23-9BE87363D60E}" srcOrd="0" type="presOf"/>
    <dgm:cxn destId="{CE8C9DF5-2CF9-4F76-A536-8521D9DDF3D2}" destOrd="0" modelId="{65D1F119-425B-477B-B14F-6FF56419E393}" parTransId="{D86771C9-217F-48F2-B76A-43DB66DF32F4}" sibTransId="{4843E8D6-4F11-4412-9EE4-DD8A261E6A41}" srcId="{EA12E35E-CE6C-44CA-A545-9C06FA2799C0}" srcOrd="4"/>
    <dgm:cxn destId="{9F166025-862A-43FB-B659-70FBA1E3B3E8}" destOrd="0" modelId="{487C3528-7681-4E43-A8A7-5CE254947457}" parTransId="{0EAB3121-3DCC-486E-9250-1645498E9FD7}" sibTransId="{2DF27784-EFCC-4E08-9DB4-073401DE7284}" srcId="{EA12E35E-CE6C-44CA-A545-9C06FA2799C0}" srcOrd="2"/>
    <dgm:cxn destId="{7674DFC0-B070-48B0-8A10-13DB3E38B6D1}" destOrd="0" modelId="{3452614D-B65A-4EF0-AEB8-F16446841ED7}" parTransId="{C7F76154-8ECB-4302-B5CC-FAE0709C3485}" sibTransId="{DB345072-D891-4036-8C38-1EC1AF50314C}" srcId="{EA12E35E-CE6C-44CA-A545-9C06FA2799C0}" srcOrd="3"/>
    <dgm:cxn destId="{7A22BFB5-56CC-4098-91C5-FB8FB59BDEEA}" destOrd="0" modelId="{56681156-EA62-4D1E-8D82-0138F9632E66}" presId="urn:microsoft.com/office/officeart/2008/layout/LinedList" srcId="{9F166025-862A-43FB-B659-70FBA1E3B3E8}" srcOrd="0" type="presOf"/>
    <dgm:cxn destId="{9F0DE1FA-86CD-499D-9576-B7FA9E7594AE}" destOrd="0" modelId="{11A1B080-3973-4B06-9EFA-13297C72A7E3}" parTransId="{A6501368-6736-4191-88D5-7DC236AE7DCE}" sibTransId="{14DC1731-7128-4D21-89CC-72E7F3C951C0}" srcId="{EA12E35E-CE6C-44CA-A545-9C06FA2799C0}" srcOrd="5"/>
    <dgm:cxn destId="{3B9C2898-9C4E-45D3-817E-0A4B72EC8D89}" destOrd="0" modelId="{714E1A83-0C9C-4A5B-B3D8-7ACE2D35E915}" parTransId="{FDFDB25F-3F2A-48E5-886C-27681FD51455}" sibTransId="{E4EF9144-E838-40FE-A131-D3D6CAD8C466}" srcId="{EA12E35E-CE6C-44CA-A545-9C06FA2799C0}" srcOrd="6"/>
    <dgm:cxn destId="{5448AC8E-A5D3-4550-AC23-9BE87363D60E}" destOrd="0" modelId="{FF3623B4-8A09-4095-A07B-4B8F21318542}" parTransId="{2CFCDF69-921B-42E2-A505-7B997795C586}" sibTransId="{509FC6BE-FB50-49A2-A912-D5CE69F494E6}" srcId="{EA12E35E-CE6C-44CA-A545-9C06FA2799C0}" srcOrd="1"/>
    <dgm:cxn destId="{6DA6222A-3D57-406C-90CE-2B74BF60B27C}" destOrd="0" modelId="{1F555BB4-EAC7-41EB-807A-55D240426379}" presId="urn:microsoft.com/office/officeart/2008/layout/LinedList" srcId="{EA12E35E-CE6C-44CA-A545-9C06FA2799C0}" srcOrd="0" type="presOf"/>
    <dgm:cxn destId="{2159C4AF-30F5-458C-AE0C-DE3C5ED1C9E3}" destOrd="0" modelId="{AFE4E6BB-9D09-44A0-8A70-1EA07C1D0C38}" presId="urn:microsoft.com/office/officeart/2008/layout/LinedList" srcId="{EDDC613D-0F9F-4685-B4F5-B0970AE12B06}" srcOrd="0" type="presOf"/>
    <dgm:cxn destId="{EDDC613D-0F9F-4685-B4F5-B0970AE12B06}" destOrd="0" modelId="{DE80B9D7-38DA-42A4-87F8-0763419A025D}" parTransId="{F50A5ADE-9EBB-4FC5-83FA-FEC857990077}" sibTransId="{D321B4BE-AC3B-4AC3-9127-C661D2E15754}" srcId="{EA12E35E-CE6C-44CA-A545-9C06FA2799C0}" srcOrd="0"/>
    <dgm:cxn destId="{BF333D15-6A6F-48FC-8329-E5761F41D904}" destOrd="0" modelId="{89635FDD-7E26-4D07-A36B-DB3D5DA6ED02}" presId="urn:microsoft.com/office/officeart/2008/layout/LinedList" srcId="{7674DFC0-B070-48B0-8A10-13DB3E38B6D1}" srcOrd="0" type="presOf"/>
    <dgm:cxn destId="{9C52DCD7-2E43-41AB-BE9F-9EF8CE553DFB}" destOrd="0" modelId="{869810E0-1286-4759-AFEA-54DA18C77635}" presId="urn:microsoft.com/office/officeart/2008/layout/LinedList" srcId="{CE8C9DF5-2CF9-4F76-A536-8521D9DDF3D2}" srcOrd="0" type="presOf"/>
    <dgm:cxn destId="{7597F66D-32FE-44D4-BCF5-68C381EEC823}" destOrd="0" modelId="{C5FE42FF-3E47-461B-B2BF-13EAE5710D5D}" presId="urn:microsoft.com/office/officeart/2008/layout/LinedList" srcId="{3B9C2898-9C4E-45D3-817E-0A4B72EC8D89}" srcOrd="0" type="presOf"/>
    <dgm:cxn destId="{5A8F1740-442D-4891-9102-00046FFDA7F3}" destOrd="0" modelId="{2E898E5B-98B0-413A-807D-04D9289FDDD7}" presId="urn:microsoft.com/office/officeart/2008/layout/LinedList" srcId="{6DA6222A-3D57-406C-90CE-2B74BF60B27C}" srcOrd="0" type="presParOf"/>
    <dgm:cxn destId="{42284D98-E939-4BA3-AFF8-54CDF5654E93}" destOrd="0" modelId="{F90A84C1-CE77-44D6-8FCB-EF7C1552F83B}" presId="urn:microsoft.com/office/officeart/2008/layout/LinedList" srcId="{6DA6222A-3D57-406C-90CE-2B74BF60B27C}" srcOrd="1" type="presParOf"/>
    <dgm:cxn destId="{2159C4AF-30F5-458C-AE0C-DE3C5ED1C9E3}" destOrd="0" modelId="{C6A786F5-CAE4-45CC-9C94-239BFE5C6C21}" presId="urn:microsoft.com/office/officeart/2008/layout/LinedList" srcId="{42284D98-E939-4BA3-AFF8-54CDF5654E93}" srcOrd="0" type="presParOf"/>
    <dgm:cxn destId="{77F4D235-D1B7-4C6C-89B6-B308886A68A0}" destOrd="0" modelId="{C67DBC91-58BE-40E6-A9E9-B8C15803FEE5}" presId="urn:microsoft.com/office/officeart/2008/layout/LinedList" srcId="{42284D98-E939-4BA3-AFF8-54CDF5654E93}" srcOrd="1" type="presParOf"/>
    <dgm:cxn destId="{BC62707B-2E83-4EA3-8D9C-6BCC34615BA2}" destOrd="0" modelId="{88D0BC36-2C7F-479F-987F-AA9C8F7D89DD}" presId="urn:microsoft.com/office/officeart/2008/layout/LinedList" srcId="{6DA6222A-3D57-406C-90CE-2B74BF60B27C}" srcOrd="2" type="presParOf"/>
    <dgm:cxn destId="{1E03C5C8-7511-47E4-AA4E-B6EEBCAA7318}" destOrd="0" modelId="{0E1B31D7-FB0B-45C6-B607-3E86597D60CA}" presId="urn:microsoft.com/office/officeart/2008/layout/LinedList" srcId="{6DA6222A-3D57-406C-90CE-2B74BF60B27C}" srcOrd="3" type="presParOf"/>
    <dgm:cxn destId="{4B8E4FE9-5D32-4B43-B2F8-EE283655E4DD}" destOrd="0" modelId="{2378F178-B669-4060-89D8-CD888F61B6E3}" presId="urn:microsoft.com/office/officeart/2008/layout/LinedList" srcId="{1E03C5C8-7511-47E4-AA4E-B6EEBCAA7318}" srcOrd="0" type="presParOf"/>
    <dgm:cxn destId="{1C98829F-A256-4977-BBB4-7EB33CFF6778}" destOrd="0" modelId="{95041E66-DDD2-47FA-A056-6E9F9C0D596D}" presId="urn:microsoft.com/office/officeart/2008/layout/LinedList" srcId="{1E03C5C8-7511-47E4-AA4E-B6EEBCAA7318}" srcOrd="1" type="presParOf"/>
    <dgm:cxn destId="{2E38954C-9709-497F-BA55-D7FE233F8344}" destOrd="0" modelId="{7B7E07E7-BD35-45CA-90A6-ABE55679E8B2}" presId="urn:microsoft.com/office/officeart/2008/layout/LinedList" srcId="{6DA6222A-3D57-406C-90CE-2B74BF60B27C}" srcOrd="4" type="presParOf"/>
    <dgm:cxn destId="{4A6CC950-15FF-46F0-B3B5-6A8CA991FD7E}" destOrd="0" modelId="{C75D16FB-9368-4E0C-8DE8-6A8E86FA9B6D}" presId="urn:microsoft.com/office/officeart/2008/layout/LinedList" srcId="{6DA6222A-3D57-406C-90CE-2B74BF60B27C}" srcOrd="5" type="presParOf"/>
    <dgm:cxn destId="{7A22BFB5-56CC-4098-91C5-FB8FB59BDEEA}" destOrd="0" modelId="{CF30E085-314F-480E-9F50-E0112BCF12A3}" presId="urn:microsoft.com/office/officeart/2008/layout/LinedList" srcId="{4A6CC950-15FF-46F0-B3B5-6A8CA991FD7E}" srcOrd="0" type="presParOf"/>
    <dgm:cxn destId="{D7BCA033-A49B-4433-A778-BB60C5A12158}" destOrd="0" modelId="{47D580E9-C0B5-4CDB-A0E1-F1CCD64C5884}" presId="urn:microsoft.com/office/officeart/2008/layout/LinedList" srcId="{4A6CC950-15FF-46F0-B3B5-6A8CA991FD7E}" srcOrd="1" type="presParOf"/>
    <dgm:cxn destId="{2C0306A9-51DB-4BEE-9088-D1B91142FC25}" destOrd="0" modelId="{D6D0012B-539A-4214-ADC6-443AE1B60E8A}" presId="urn:microsoft.com/office/officeart/2008/layout/LinedList" srcId="{6DA6222A-3D57-406C-90CE-2B74BF60B27C}" srcOrd="6" type="presParOf"/>
    <dgm:cxn destId="{AFD4D32A-C89C-4CF2-8F61-EF92254EFDD9}" destOrd="0" modelId="{431D05FD-E28F-4F99-83AC-0D3CE816E155}" presId="urn:microsoft.com/office/officeart/2008/layout/LinedList" srcId="{6DA6222A-3D57-406C-90CE-2B74BF60B27C}" srcOrd="7" type="presParOf"/>
    <dgm:cxn destId="{BF333D15-6A6F-48FC-8329-E5761F41D904}" destOrd="0" modelId="{4FC8F5AB-84B6-45F7-A794-811004C7EAFA}" presId="urn:microsoft.com/office/officeart/2008/layout/LinedList" srcId="{AFD4D32A-C89C-4CF2-8F61-EF92254EFDD9}" srcOrd="0" type="presParOf"/>
    <dgm:cxn destId="{DCCD3003-E612-4328-A784-61E212F06E11}" destOrd="0" modelId="{CAC6D901-505C-4AC3-96E1-DCC690AD7138}" presId="urn:microsoft.com/office/officeart/2008/layout/LinedList" srcId="{AFD4D32A-C89C-4CF2-8F61-EF92254EFDD9}" srcOrd="1" type="presParOf"/>
    <dgm:cxn destId="{32097D0D-25DC-4842-AF24-38951B4E89EA}" destOrd="0" modelId="{C532AD34-8663-41B1-8CD6-9FCC523513EF}" presId="urn:microsoft.com/office/officeart/2008/layout/LinedList" srcId="{6DA6222A-3D57-406C-90CE-2B74BF60B27C}" srcOrd="8" type="presParOf"/>
    <dgm:cxn destId="{55313D94-4B6C-4134-B172-53A7C744304C}" destOrd="0" modelId="{218CEA5C-F0BD-4A33-BF41-A6EAAF7E424C}" presId="urn:microsoft.com/office/officeart/2008/layout/LinedList" srcId="{6DA6222A-3D57-406C-90CE-2B74BF60B27C}" srcOrd="9" type="presParOf"/>
    <dgm:cxn destId="{9C52DCD7-2E43-41AB-BE9F-9EF8CE553DFB}" destOrd="0" modelId="{AAD5A089-256B-4EA1-8B12-18F1F57E9CAC}" presId="urn:microsoft.com/office/officeart/2008/layout/LinedList" srcId="{55313D94-4B6C-4134-B172-53A7C744304C}" srcOrd="0" type="presParOf"/>
    <dgm:cxn destId="{4434DA75-1585-402A-81F1-F5A0709A7560}" destOrd="0" modelId="{E673A4CE-85CD-4D90-B868-4A5BC7D72FCB}" presId="urn:microsoft.com/office/officeart/2008/layout/LinedList" srcId="{55313D94-4B6C-4134-B172-53A7C744304C}" srcOrd="1" type="presParOf"/>
    <dgm:cxn destId="{04F46AE2-6DD9-45A4-9DDB-A777E62B50D9}" destOrd="0" modelId="{15AEA68A-42C4-4789-96A8-6B3BC77FF3D6}" presId="urn:microsoft.com/office/officeart/2008/layout/LinedList" srcId="{6DA6222A-3D57-406C-90CE-2B74BF60B27C}" srcOrd="10" type="presParOf"/>
    <dgm:cxn destId="{05EB2DD5-387F-4FCE-8A46-43F1F13ECF3F}" destOrd="0" modelId="{5D450E99-A546-429D-92E5-BC5D9DD5BC79}" presId="urn:microsoft.com/office/officeart/2008/layout/LinedList" srcId="{6DA6222A-3D57-406C-90CE-2B74BF60B27C}" srcOrd="11" type="presParOf"/>
    <dgm:cxn destId="{FFD2EC5D-4AC3-4F6B-B52B-855BFC09E65C}" destOrd="0" modelId="{3ED97206-ACB8-4177-8402-F77C1CE531F9}" presId="urn:microsoft.com/office/officeart/2008/layout/LinedList" srcId="{05EB2DD5-387F-4FCE-8A46-43F1F13ECF3F}" srcOrd="0" type="presParOf"/>
    <dgm:cxn destId="{84A42973-5600-4ED7-ADC5-29451715D9DB}" destOrd="0" modelId="{C9191D8A-9D14-4093-B10F-8676FCF874C1}" presId="urn:microsoft.com/office/officeart/2008/layout/LinedList" srcId="{05EB2DD5-387F-4FCE-8A46-43F1F13ECF3F}" srcOrd="1" type="presParOf"/>
    <dgm:cxn destId="{3219718E-D26A-4CD2-BF10-5CB13132A92D}" destOrd="0" modelId="{6F17B3EB-8E83-4B0D-9700-25A2B04B5AFF}" presId="urn:microsoft.com/office/officeart/2008/layout/LinedList" srcId="{6DA6222A-3D57-406C-90CE-2B74BF60B27C}" srcOrd="12" type="presParOf"/>
    <dgm:cxn destId="{DD890570-F2C2-409A-B977-C0664E5230FF}" destOrd="0" modelId="{60C132E1-4330-4223-8573-DBCED9C38195}" presId="urn:microsoft.com/office/officeart/2008/layout/LinedList" srcId="{6DA6222A-3D57-406C-90CE-2B74BF60B27C}" srcOrd="13" type="presParOf"/>
    <dgm:cxn destId="{7597F66D-32FE-44D4-BCF5-68C381EEC823}" destOrd="0" modelId="{4F510B0A-8022-4C34-9A92-F107827EA620}" presId="urn:microsoft.com/office/officeart/2008/layout/LinedList" srcId="{DD890570-F2C2-409A-B977-C0664E5230FF}" srcOrd="0" type="presParOf"/>
    <dgm:cxn destId="{CC79CEE6-CD81-4ECE-BB8C-605442467A43}" destOrd="0" modelId="{2671957D-BFD7-4206-89C0-9C94A380CCEE}" presId="urn:microsoft.com/office/officeart/2008/layout/LinedList" srcId="{DD890570-F2C2-409A-B977-C0664E5230FF}" srcOrd="1"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9.xml><?xml version="1.0" encoding="utf-8"?>
<dgm:dataModel xmlns:dgm="http://schemas.openxmlformats.org/drawingml/2006/diagram" xmlns:a="http://schemas.openxmlformats.org/drawingml/2006/main">
  <dgm:ptLst>
    <dgm:pt modelId="{5B0F6895-459A-417E-A1D6-F0DB4D765DEE}" type="doc">
      <dgm:prSet csCatId="mainScheme" csTypeId="urn:microsoft.com/office/officeart/2005/8/colors/accent0_3" loCatId="list" loTypeId="urn:microsoft.com/office/officeart/2008/layout/LinedList" qsCatId="simple" qsTypeId="urn:microsoft.com/office/officeart/2005/8/quickstyle/simple1"/>
      <dgm:spPr/>
      <dgm:t>
        <a:bodyPr numCol="1"/>
        <a:lstStyle/>
        <a:p>
          <a:endParaRPr lang="en-US"/>
        </a:p>
      </dgm:t>
    </dgm:pt>
    <dgm:pt modelId="{9756E4F7-0801-484A-B02A-B28CBBDC1576}">
      <dgm:prSet/>
      <dgm:spPr/>
      <dgm:t>
        <a:bodyPr numCol="1"/>
        <a:lstStyle/>
        <a:p>
          <a:r>
            <a:rPr lang="en-US"/>
            <a:t>Broader Community Influence.</a:t>
          </a:r>
        </a:p>
      </dgm:t>
    </dgm:pt>
    <dgm:pt cxnId="{A2F6E1E5-F6C0-4AE5-9483-8A4B63B559F6}" modelId="{B2E995E8-4D41-4F2E-AE7B-5ED5514118CF}" type="parTrans">
      <dgm:prSet/>
      <dgm:spPr/>
      <dgm:t>
        <a:bodyPr numCol="1"/>
        <a:lstStyle/>
        <a:p>
          <a:endParaRPr lang="en-US"/>
        </a:p>
      </dgm:t>
    </dgm:pt>
    <dgm:pt cxnId="{A2F6E1E5-F6C0-4AE5-9483-8A4B63B559F6}" modelId="{7168F221-5CE5-4E01-9818-7FAD8D8DB115}" type="sibTrans">
      <dgm:prSet/>
      <dgm:spPr/>
      <dgm:t>
        <a:bodyPr numCol="1"/>
        <a:lstStyle/>
        <a:p>
          <a:endParaRPr lang="en-US"/>
        </a:p>
      </dgm:t>
    </dgm:pt>
    <dgm:pt modelId="{BF1EA8C3-E330-4E40-B3D0-8F5C06FBBAFD}">
      <dgm:prSet/>
      <dgm:spPr/>
      <dgm:t>
        <a:bodyPr numCol="1"/>
        <a:lstStyle/>
        <a:p>
          <a:r>
            <a:rPr lang="en-US"/>
            <a:t>Enhanced community health engagement.</a:t>
          </a:r>
        </a:p>
      </dgm:t>
    </dgm:pt>
    <dgm:pt cxnId="{10621A41-AB05-4F21-8A10-57D493C6A46D}" modelId="{1A2B0A4E-DBF6-4BBB-A6FF-D30D21227C97}" type="parTrans">
      <dgm:prSet/>
      <dgm:spPr/>
      <dgm:t>
        <a:bodyPr numCol="1"/>
        <a:lstStyle/>
        <a:p>
          <a:endParaRPr lang="en-US"/>
        </a:p>
      </dgm:t>
    </dgm:pt>
    <dgm:pt cxnId="{10621A41-AB05-4F21-8A10-57D493C6A46D}" modelId="{95D94328-5137-4F08-BF6A-0FAFAE976359}" type="sibTrans">
      <dgm:prSet/>
      <dgm:spPr/>
      <dgm:t>
        <a:bodyPr numCol="1"/>
        <a:lstStyle/>
        <a:p>
          <a:endParaRPr lang="en-US"/>
        </a:p>
      </dgm:t>
    </dgm:pt>
    <dgm:pt modelId="{034E275F-5013-4260-BA82-A92AB533ADCD}">
      <dgm:prSet/>
      <dgm:spPr/>
      <dgm:t>
        <a:bodyPr numCol="1"/>
        <a:lstStyle/>
        <a:p>
          <a:r>
            <a:rPr lang="en-US"/>
            <a:t>Public health communication quickly.</a:t>
          </a:r>
        </a:p>
      </dgm:t>
    </dgm:pt>
    <dgm:pt cxnId="{EC65712A-D0A3-4E60-BDB9-F8D78F4B197A}" modelId="{5D5E1C3C-C422-4FA2-B67D-328C35A65A58}" type="parTrans">
      <dgm:prSet/>
      <dgm:spPr/>
      <dgm:t>
        <a:bodyPr numCol="1"/>
        <a:lstStyle/>
        <a:p>
          <a:endParaRPr lang="en-US"/>
        </a:p>
      </dgm:t>
    </dgm:pt>
    <dgm:pt cxnId="{EC65712A-D0A3-4E60-BDB9-F8D78F4B197A}" modelId="{B55A0732-4A6A-43B2-87F3-0D6A73E69027}" type="sibTrans">
      <dgm:prSet/>
      <dgm:spPr/>
      <dgm:t>
        <a:bodyPr numCol="1"/>
        <a:lstStyle/>
        <a:p>
          <a:endParaRPr lang="en-US"/>
        </a:p>
      </dgm:t>
    </dgm:pt>
    <dgm:pt modelId="{4326E243-F6AA-43C0-9CE2-1E4F3C640E3D}">
      <dgm:prSet/>
      <dgm:spPr/>
      <dgm:t>
        <a:bodyPr numCol="1"/>
        <a:lstStyle/>
        <a:p>
          <a:r>
            <a:rPr lang="en-US"/>
            <a:t>Digital Vaccination Certificates</a:t>
          </a:r>
        </a:p>
      </dgm:t>
    </dgm:pt>
    <dgm:pt cxnId="{56877408-D806-4A7E-B73E-CF5766BB92EA}" modelId="{E5D3DEBB-B57F-4BFC-A58E-FB36DEEA6A51}" type="parTrans">
      <dgm:prSet/>
      <dgm:spPr/>
      <dgm:t>
        <a:bodyPr numCol="1"/>
        <a:lstStyle/>
        <a:p>
          <a:endParaRPr lang="en-US"/>
        </a:p>
      </dgm:t>
    </dgm:pt>
    <dgm:pt cxnId="{56877408-D806-4A7E-B73E-CF5766BB92EA}" modelId="{6F800A3E-EC82-4ABE-B111-BD56250078A2}" type="sibTrans">
      <dgm:prSet/>
      <dgm:spPr/>
      <dgm:t>
        <a:bodyPr numCol="1"/>
        <a:lstStyle/>
        <a:p>
          <a:endParaRPr lang="en-US"/>
        </a:p>
      </dgm:t>
    </dgm:pt>
    <dgm:pt modelId="{7E96E906-A4C1-4844-BBE9-A50E81C87DFC}">
      <dgm:prSet/>
      <dgm:spPr/>
      <dgm:t>
        <a:bodyPr numCol="1"/>
        <a:lstStyle/>
        <a:p>
          <a:r>
            <a:rPr lang="en-US"/>
            <a:t>Department of Health and Social Care (2021).</a:t>
          </a:r>
        </a:p>
      </dgm:t>
    </dgm:pt>
    <dgm:pt cxnId="{0AB8C9B3-24D9-4915-9C14-DD2ACA7CBA7D}" modelId="{A35F5739-E0D1-45E4-AA4E-B293C470FC05}" type="parTrans">
      <dgm:prSet/>
      <dgm:spPr/>
      <dgm:t>
        <a:bodyPr numCol="1"/>
        <a:lstStyle/>
        <a:p>
          <a:endParaRPr lang="en-US"/>
        </a:p>
      </dgm:t>
    </dgm:pt>
    <dgm:pt cxnId="{0AB8C9B3-24D9-4915-9C14-DD2ACA7CBA7D}" modelId="{D066C695-48CC-4500-AB39-B1EE11A1DE1D}" type="sibTrans">
      <dgm:prSet/>
      <dgm:spPr/>
      <dgm:t>
        <a:bodyPr numCol="1"/>
        <a:lstStyle/>
        <a:p>
          <a:endParaRPr lang="en-US"/>
        </a:p>
      </dgm:t>
    </dgm:pt>
    <dgm:pt modelId="{0AFEAB68-E096-4A66-8EF5-D4A38B9AC173}" type="pres">
      <dgm:prSet presAssocID="{5B0F6895-459A-417E-A1D6-F0DB4D765DEE}" presName="vert0" presStyleCnt="0">
        <dgm:presLayoutVars>
          <dgm:dir/>
          <dgm:animOne val="branch"/>
          <dgm:animLvl val="lvl"/>
        </dgm:presLayoutVars>
      </dgm:prSet>
      <dgm:spPr/>
    </dgm:pt>
    <dgm:pt modelId="{E7F20F48-2332-4AA6-8398-E5B558877D56}" type="pres">
      <dgm:prSet presAssocID="{9756E4F7-0801-484A-B02A-B28CBBDC1576}" presName="thickLine" presStyleCnt="5" presStyleIdx="0" presStyleLbl="alignNode1"/>
      <dgm:spPr/>
    </dgm:pt>
    <dgm:pt modelId="{B24EE28F-2BC1-4AD1-97C7-888B80799C71}" type="pres">
      <dgm:prSet presAssocID="{9756E4F7-0801-484A-B02A-B28CBBDC1576}" presName="horz1" presStyleCnt="0"/>
      <dgm:spPr/>
    </dgm:pt>
    <dgm:pt modelId="{E23FB53F-F099-49FD-8696-F7EA3B8D391A}" type="pres">
      <dgm:prSet presAssocID="{9756E4F7-0801-484A-B02A-B28CBBDC1576}" presName="tx1" presStyleCnt="5" presStyleIdx="0" presStyleLbl="revTx"/>
      <dgm:spPr/>
    </dgm:pt>
    <dgm:pt modelId="{88942BCB-D69F-4895-8CBD-A87E8D8B82BA}" type="pres">
      <dgm:prSet presAssocID="{9756E4F7-0801-484A-B02A-B28CBBDC1576}" presName="vert1" presStyleCnt="0"/>
      <dgm:spPr/>
    </dgm:pt>
    <dgm:pt modelId="{470D7C18-B357-4796-B325-48DA822FBD39}" type="pres">
      <dgm:prSet presAssocID="{BF1EA8C3-E330-4E40-B3D0-8F5C06FBBAFD}" presName="thickLine" presStyleCnt="5" presStyleIdx="1" presStyleLbl="alignNode1"/>
      <dgm:spPr/>
    </dgm:pt>
    <dgm:pt modelId="{B61CC2E5-D9A2-4F8F-94CD-680EB160FE4D}" type="pres">
      <dgm:prSet presAssocID="{BF1EA8C3-E330-4E40-B3D0-8F5C06FBBAFD}" presName="horz1" presStyleCnt="0"/>
      <dgm:spPr/>
    </dgm:pt>
    <dgm:pt modelId="{0FFCDF79-669D-4411-9B9B-15926C3E7291}" type="pres">
      <dgm:prSet presAssocID="{BF1EA8C3-E330-4E40-B3D0-8F5C06FBBAFD}" presName="tx1" presStyleCnt="5" presStyleIdx="1" presStyleLbl="revTx"/>
      <dgm:spPr/>
    </dgm:pt>
    <dgm:pt modelId="{CAD1E62E-A474-4108-9A68-19DD2397258D}" type="pres">
      <dgm:prSet presAssocID="{BF1EA8C3-E330-4E40-B3D0-8F5C06FBBAFD}" presName="vert1" presStyleCnt="0"/>
      <dgm:spPr/>
    </dgm:pt>
    <dgm:pt modelId="{C01BD960-93BD-4382-AD84-ACCD2EF648CC}" type="pres">
      <dgm:prSet presAssocID="{034E275F-5013-4260-BA82-A92AB533ADCD}" presName="thickLine" presStyleCnt="5" presStyleIdx="2" presStyleLbl="alignNode1"/>
      <dgm:spPr/>
    </dgm:pt>
    <dgm:pt modelId="{95E60612-48CE-43AD-8398-82DF3EAA6B83}" type="pres">
      <dgm:prSet presAssocID="{034E275F-5013-4260-BA82-A92AB533ADCD}" presName="horz1" presStyleCnt="0"/>
      <dgm:spPr/>
    </dgm:pt>
    <dgm:pt modelId="{5CF2F0E9-9AB3-44BE-A881-3E855625BB13}" type="pres">
      <dgm:prSet presAssocID="{034E275F-5013-4260-BA82-A92AB533ADCD}" presName="tx1" presStyleCnt="5" presStyleIdx="2" presStyleLbl="revTx"/>
      <dgm:spPr/>
    </dgm:pt>
    <dgm:pt modelId="{4C4A0D8C-855D-4B58-A423-81E2D58FC81D}" type="pres">
      <dgm:prSet presAssocID="{034E275F-5013-4260-BA82-A92AB533ADCD}" presName="vert1" presStyleCnt="0"/>
      <dgm:spPr/>
    </dgm:pt>
    <dgm:pt modelId="{87B31A77-DDFD-4660-858F-123774E19EBA}" type="pres">
      <dgm:prSet presAssocID="{4326E243-F6AA-43C0-9CE2-1E4F3C640E3D}" presName="thickLine" presStyleCnt="5" presStyleIdx="3" presStyleLbl="alignNode1"/>
      <dgm:spPr/>
    </dgm:pt>
    <dgm:pt modelId="{9056ADB5-533B-4894-914C-EEE09CB3091C}" type="pres">
      <dgm:prSet presAssocID="{4326E243-F6AA-43C0-9CE2-1E4F3C640E3D}" presName="horz1" presStyleCnt="0"/>
      <dgm:spPr/>
    </dgm:pt>
    <dgm:pt modelId="{0547D287-DEDC-4A10-A591-6E786EFC22A5}" type="pres">
      <dgm:prSet presAssocID="{4326E243-F6AA-43C0-9CE2-1E4F3C640E3D}" presName="tx1" presStyleCnt="5" presStyleIdx="3" presStyleLbl="revTx"/>
      <dgm:spPr/>
    </dgm:pt>
    <dgm:pt modelId="{8ECBDDA1-BA8A-4FA3-B024-1011BD88C2F0}" type="pres">
      <dgm:prSet presAssocID="{4326E243-F6AA-43C0-9CE2-1E4F3C640E3D}" presName="vert1" presStyleCnt="0"/>
      <dgm:spPr/>
    </dgm:pt>
    <dgm:pt modelId="{16637211-FAEC-42DA-808B-D49423DBEBEB}" type="pres">
      <dgm:prSet presAssocID="{7E96E906-A4C1-4844-BBE9-A50E81C87DFC}" presName="thickLine" presStyleCnt="5" presStyleIdx="4" presStyleLbl="alignNode1"/>
      <dgm:spPr/>
    </dgm:pt>
    <dgm:pt modelId="{D3227EFF-E2FB-4D90-8706-2C4FB9AA21A3}" type="pres">
      <dgm:prSet presAssocID="{7E96E906-A4C1-4844-BBE9-A50E81C87DFC}" presName="horz1" presStyleCnt="0"/>
      <dgm:spPr/>
    </dgm:pt>
    <dgm:pt modelId="{599DE35A-8C8C-461F-8B53-9EC3C8F001AB}" type="pres">
      <dgm:prSet presAssocID="{7E96E906-A4C1-4844-BBE9-A50E81C87DFC}" presName="tx1" presStyleCnt="5" presStyleIdx="4" presStyleLbl="revTx"/>
      <dgm:spPr/>
    </dgm:pt>
    <dgm:pt modelId="{FA73D956-81BF-44AE-846B-A9CF5DF900E5}" type="pres">
      <dgm:prSet presAssocID="{7E96E906-A4C1-4844-BBE9-A50E81C87DFC}" presName="vert1" presStyleCnt="0"/>
      <dgm:spPr/>
    </dgm:pt>
  </dgm:ptLst>
  <dgm:cxnLst>
    <dgm:cxn destId="{4326E243-F6AA-43C0-9CE2-1E4F3C640E3D}" destOrd="0" modelId="{56877408-D806-4A7E-B73E-CF5766BB92EA}" parTransId="{E5D3DEBB-B57F-4BFC-A58E-FB36DEEA6A51}" sibTransId="{6F800A3E-EC82-4ABE-B111-BD56250078A2}" srcId="{5B0F6895-459A-417E-A1D6-F0DB4D765DEE}" srcOrd="3"/>
    <dgm:cxn destId="{E23FB53F-F099-49FD-8696-F7EA3B8D391A}" destOrd="0" modelId="{7E320C13-14E6-473A-83BB-E7677AB7C935}" presId="urn:microsoft.com/office/officeart/2008/layout/LinedList" srcId="{9756E4F7-0801-484A-B02A-B28CBBDC1576}" srcOrd="0" type="presOf"/>
    <dgm:cxn destId="{0AFEAB68-E096-4A66-8EF5-D4A38B9AC173}" destOrd="0" modelId="{CA435C1F-649E-404C-8120-EE2804F0E160}" presId="urn:microsoft.com/office/officeart/2008/layout/LinedList" srcId="{5B0F6895-459A-417E-A1D6-F0DB4D765DEE}" srcOrd="0" type="presOf"/>
    <dgm:cxn destId="{034E275F-5013-4260-BA82-A92AB533ADCD}" destOrd="0" modelId="{EC65712A-D0A3-4E60-BDB9-F8D78F4B197A}" parTransId="{5D5E1C3C-C422-4FA2-B67D-328C35A65A58}" sibTransId="{B55A0732-4A6A-43B2-87F3-0D6A73E69027}" srcId="{5B0F6895-459A-417E-A1D6-F0DB4D765DEE}" srcOrd="2"/>
    <dgm:cxn destId="{0FFCDF79-669D-4411-9B9B-15926C3E7291}" destOrd="0" modelId="{4193275B-7FFA-49EF-B681-6B3E1278BBBD}" presId="urn:microsoft.com/office/officeart/2008/layout/LinedList" srcId="{BF1EA8C3-E330-4E40-B3D0-8F5C06FBBAFD}" srcOrd="0" type="presOf"/>
    <dgm:cxn destId="{BF1EA8C3-E330-4E40-B3D0-8F5C06FBBAFD}" destOrd="0" modelId="{10621A41-AB05-4F21-8A10-57D493C6A46D}" parTransId="{1A2B0A4E-DBF6-4BBB-A6FF-D30D21227C97}" sibTransId="{95D94328-5137-4F08-BF6A-0FAFAE976359}" srcId="{5B0F6895-459A-417E-A1D6-F0DB4D765DEE}" srcOrd="1"/>
    <dgm:cxn destId="{0547D287-DEDC-4A10-A591-6E786EFC22A5}" destOrd="0" modelId="{10297470-DDD2-4C7A-B101-1E4F77EAA151}" presId="urn:microsoft.com/office/officeart/2008/layout/LinedList" srcId="{4326E243-F6AA-43C0-9CE2-1E4F3C640E3D}" srcOrd="0" type="presOf"/>
    <dgm:cxn destId="{5CF2F0E9-9AB3-44BE-A881-3E855625BB13}" destOrd="0" modelId="{DCA2AD90-B898-4251-AD03-8EA6993063FA}" presId="urn:microsoft.com/office/officeart/2008/layout/LinedList" srcId="{034E275F-5013-4260-BA82-A92AB533ADCD}" srcOrd="0" type="presOf"/>
    <dgm:cxn destId="{599DE35A-8C8C-461F-8B53-9EC3C8F001AB}" destOrd="0" modelId="{6C0833A1-B9B1-4E7A-A2E2-9FB0114276E7}" presId="urn:microsoft.com/office/officeart/2008/layout/LinedList" srcId="{7E96E906-A4C1-4844-BBE9-A50E81C87DFC}" srcOrd="0" type="presOf"/>
    <dgm:cxn destId="{7E96E906-A4C1-4844-BBE9-A50E81C87DFC}" destOrd="0" modelId="{0AB8C9B3-24D9-4915-9C14-DD2ACA7CBA7D}" parTransId="{A35F5739-E0D1-45E4-AA4E-B293C470FC05}" sibTransId="{D066C695-48CC-4500-AB39-B1EE11A1DE1D}" srcId="{5B0F6895-459A-417E-A1D6-F0DB4D765DEE}" srcOrd="4"/>
    <dgm:cxn destId="{9756E4F7-0801-484A-B02A-B28CBBDC1576}" destOrd="0" modelId="{A2F6E1E5-F6C0-4AE5-9483-8A4B63B559F6}" parTransId="{B2E995E8-4D41-4F2E-AE7B-5ED5514118CF}" sibTransId="{7168F221-5CE5-4E01-9818-7FAD8D8DB115}" srcId="{5B0F6895-459A-417E-A1D6-F0DB4D765DEE}" srcOrd="0"/>
    <dgm:cxn destId="{E7F20F48-2332-4AA6-8398-E5B558877D56}" destOrd="0" modelId="{A9AC198F-ADF6-43F4-8929-3367B0C01BB0}" presId="urn:microsoft.com/office/officeart/2008/layout/LinedList" srcId="{0AFEAB68-E096-4A66-8EF5-D4A38B9AC173}" srcOrd="0" type="presParOf"/>
    <dgm:cxn destId="{B24EE28F-2BC1-4AD1-97C7-888B80799C71}" destOrd="0" modelId="{7D1B5185-830A-4F01-ABF0-8D62AE8E8F1B}" presId="urn:microsoft.com/office/officeart/2008/layout/LinedList" srcId="{0AFEAB68-E096-4A66-8EF5-D4A38B9AC173}" srcOrd="1" type="presParOf"/>
    <dgm:cxn destId="{E23FB53F-F099-49FD-8696-F7EA3B8D391A}" destOrd="0" modelId="{EB77B012-3902-4AF4-B510-06440E753E84}" presId="urn:microsoft.com/office/officeart/2008/layout/LinedList" srcId="{B24EE28F-2BC1-4AD1-97C7-888B80799C71}" srcOrd="0" type="presParOf"/>
    <dgm:cxn destId="{88942BCB-D69F-4895-8CBD-A87E8D8B82BA}" destOrd="0" modelId="{F1F364EF-D1C0-4A78-9DCD-2359CDBD23AC}" presId="urn:microsoft.com/office/officeart/2008/layout/LinedList" srcId="{B24EE28F-2BC1-4AD1-97C7-888B80799C71}" srcOrd="1" type="presParOf"/>
    <dgm:cxn destId="{470D7C18-B357-4796-B325-48DA822FBD39}" destOrd="0" modelId="{6BF9BC39-F499-46F8-880E-F8548DD50CFE}" presId="urn:microsoft.com/office/officeart/2008/layout/LinedList" srcId="{0AFEAB68-E096-4A66-8EF5-D4A38B9AC173}" srcOrd="2" type="presParOf"/>
    <dgm:cxn destId="{B61CC2E5-D9A2-4F8F-94CD-680EB160FE4D}" destOrd="0" modelId="{DDA581F5-2DCD-4B8C-857A-714354D8D40B}" presId="urn:microsoft.com/office/officeart/2008/layout/LinedList" srcId="{0AFEAB68-E096-4A66-8EF5-D4A38B9AC173}" srcOrd="3" type="presParOf"/>
    <dgm:cxn destId="{0FFCDF79-669D-4411-9B9B-15926C3E7291}" destOrd="0" modelId="{01AA9767-F9BD-46FE-B83B-967B8544607A}" presId="urn:microsoft.com/office/officeart/2008/layout/LinedList" srcId="{B61CC2E5-D9A2-4F8F-94CD-680EB160FE4D}" srcOrd="0" type="presParOf"/>
    <dgm:cxn destId="{CAD1E62E-A474-4108-9A68-19DD2397258D}" destOrd="0" modelId="{0723991E-CE66-4B26-8C6A-391A6077695E}" presId="urn:microsoft.com/office/officeart/2008/layout/LinedList" srcId="{B61CC2E5-D9A2-4F8F-94CD-680EB160FE4D}" srcOrd="1" type="presParOf"/>
    <dgm:cxn destId="{C01BD960-93BD-4382-AD84-ACCD2EF648CC}" destOrd="0" modelId="{818B6C5F-FAA9-4A2D-BE87-F10AF70BE14E}" presId="urn:microsoft.com/office/officeart/2008/layout/LinedList" srcId="{0AFEAB68-E096-4A66-8EF5-D4A38B9AC173}" srcOrd="4" type="presParOf"/>
    <dgm:cxn destId="{95E60612-48CE-43AD-8398-82DF3EAA6B83}" destOrd="0" modelId="{8218351A-D1A5-4D26-8C08-5E845E602874}" presId="urn:microsoft.com/office/officeart/2008/layout/LinedList" srcId="{0AFEAB68-E096-4A66-8EF5-D4A38B9AC173}" srcOrd="5" type="presParOf"/>
    <dgm:cxn destId="{5CF2F0E9-9AB3-44BE-A881-3E855625BB13}" destOrd="0" modelId="{A20F86FE-FE69-4766-AC2C-FB45AF32C016}" presId="urn:microsoft.com/office/officeart/2008/layout/LinedList" srcId="{95E60612-48CE-43AD-8398-82DF3EAA6B83}" srcOrd="0" type="presParOf"/>
    <dgm:cxn destId="{4C4A0D8C-855D-4B58-A423-81E2D58FC81D}" destOrd="0" modelId="{3912691C-3B4F-4BAF-9155-7C267E9C9944}" presId="urn:microsoft.com/office/officeart/2008/layout/LinedList" srcId="{95E60612-48CE-43AD-8398-82DF3EAA6B83}" srcOrd="1" type="presParOf"/>
    <dgm:cxn destId="{87B31A77-DDFD-4660-858F-123774E19EBA}" destOrd="0" modelId="{1B89963A-0B3A-49DA-B943-5749145B3BFE}" presId="urn:microsoft.com/office/officeart/2008/layout/LinedList" srcId="{0AFEAB68-E096-4A66-8EF5-D4A38B9AC173}" srcOrd="6" type="presParOf"/>
    <dgm:cxn destId="{9056ADB5-533B-4894-914C-EEE09CB3091C}" destOrd="0" modelId="{3CCE85D8-1302-4056-93CB-54E2F706EA41}" presId="urn:microsoft.com/office/officeart/2008/layout/LinedList" srcId="{0AFEAB68-E096-4A66-8EF5-D4A38B9AC173}" srcOrd="7" type="presParOf"/>
    <dgm:cxn destId="{0547D287-DEDC-4A10-A591-6E786EFC22A5}" destOrd="0" modelId="{08EF0AFD-54A8-441A-8836-5FA0E0FCF9C2}" presId="urn:microsoft.com/office/officeart/2008/layout/LinedList" srcId="{9056ADB5-533B-4894-914C-EEE09CB3091C}" srcOrd="0" type="presParOf"/>
    <dgm:cxn destId="{8ECBDDA1-BA8A-4FA3-B024-1011BD88C2F0}" destOrd="0" modelId="{6DBD8340-3A61-4116-A457-DE4159E8BDB7}" presId="urn:microsoft.com/office/officeart/2008/layout/LinedList" srcId="{9056ADB5-533B-4894-914C-EEE09CB3091C}" srcOrd="1" type="presParOf"/>
    <dgm:cxn destId="{16637211-FAEC-42DA-808B-D49423DBEBEB}" destOrd="0" modelId="{9850D970-C419-405E-8E9B-B700F5A06156}" presId="urn:microsoft.com/office/officeart/2008/layout/LinedList" srcId="{0AFEAB68-E096-4A66-8EF5-D4A38B9AC173}" srcOrd="8" type="presParOf"/>
    <dgm:cxn destId="{D3227EFF-E2FB-4D90-8706-2C4FB9AA21A3}" destOrd="0" modelId="{6C145CAE-84CC-4FA1-9DC0-72266F92D409}" presId="urn:microsoft.com/office/officeart/2008/layout/LinedList" srcId="{0AFEAB68-E096-4A66-8EF5-D4A38B9AC173}" srcOrd="9" type="presParOf"/>
    <dgm:cxn destId="{599DE35A-8C8C-461F-8B53-9EC3C8F001AB}" destOrd="0" modelId="{AADE0CB5-D29A-4D09-A37F-70B90067A468}" presId="urn:microsoft.com/office/officeart/2008/layout/LinedList" srcId="{D3227EFF-E2FB-4D90-8706-2C4FB9AA21A3}" srcOrd="0" type="presParOf"/>
    <dgm:cxn destId="{FA73D956-81BF-44AE-846B-A9CF5DF900E5}" destOrd="0" modelId="{E276F216-57F2-4587-A842-0CB03AC49D53}" presId="urn:microsoft.com/office/officeart/2008/layout/LinedList" srcId="{D3227EFF-E2FB-4D90-8706-2C4FB9AA21A3}" srcOrd="1"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0.xml><?xml version="1.0" encoding="utf-8"?>
<dgm:dataModel xmlns:dgm="http://schemas.openxmlformats.org/drawingml/2006/diagram" xmlns:a="http://schemas.openxmlformats.org/drawingml/2006/main">
  <dgm:ptLst>
    <dgm:pt modelId="{7295379F-C452-4A39-B346-7EB2A02C296D}" type="doc">
      <dgm:prSet csCatId="colorful" csTypeId="urn:microsoft.com/office/officeart/2005/8/colors/colorful2" loCatId="list" loTypeId="urn:microsoft.com/office/officeart/2008/layout/LinedList" qsCatId="simple" qsTypeId="urn:microsoft.com/office/officeart/2005/8/quickstyle/simple1"/>
      <dgm:spPr/>
      <dgm:t>
        <a:bodyPr numCol="1"/>
        <a:lstStyle/>
        <a:p>
          <a:endParaRPr lang="en-US"/>
        </a:p>
      </dgm:t>
    </dgm:pt>
    <dgm:pt modelId="{CBA8E1CB-8789-4EFF-8315-AFCB0984D67E}">
      <dgm:prSet/>
      <dgm:spPr/>
      <dgm:t>
        <a:bodyPr numCol="1"/>
        <a:lstStyle/>
        <a:p>
          <a:r>
            <a:rPr lang="en-US"/>
            <a:t>Core Competencies.</a:t>
          </a:r>
        </a:p>
      </dgm:t>
    </dgm:pt>
    <dgm:pt cxnId="{4C72FBC7-1456-4D58-B17D-2EB6EE55E404}" modelId="{B712E0BF-9EC5-4CF8-8AB3-C2E75C1B26D6}" type="parTrans">
      <dgm:prSet/>
      <dgm:spPr/>
      <dgm:t>
        <a:bodyPr numCol="1"/>
        <a:lstStyle/>
        <a:p>
          <a:endParaRPr lang="en-US"/>
        </a:p>
      </dgm:t>
    </dgm:pt>
    <dgm:pt cxnId="{4C72FBC7-1456-4D58-B17D-2EB6EE55E404}" modelId="{D287F48C-D0ED-4A7B-89C9-AA5B6D4DFC3D}" type="sibTrans">
      <dgm:prSet/>
      <dgm:spPr/>
      <dgm:t>
        <a:bodyPr numCol="1"/>
        <a:lstStyle/>
        <a:p>
          <a:endParaRPr lang="en-US"/>
        </a:p>
      </dgm:t>
    </dgm:pt>
    <dgm:pt modelId="{0D529B28-1543-4AB7-853D-C986F71CFA91}">
      <dgm:prSet/>
      <dgm:spPr/>
      <dgm:t>
        <a:bodyPr numCol="1"/>
        <a:lstStyle/>
        <a:p>
          <a:r>
            <a:rPr lang="en-US"/>
            <a:t>Enhanced accessibility.</a:t>
          </a:r>
        </a:p>
      </dgm:t>
    </dgm:pt>
    <dgm:pt cxnId="{9B50EFA4-8F75-4C9D-9E98-1883BC717691}" modelId="{062EF4F6-5977-41A5-82F5-F40A86C37CFB}" type="parTrans">
      <dgm:prSet/>
      <dgm:spPr/>
      <dgm:t>
        <a:bodyPr numCol="1"/>
        <a:lstStyle/>
        <a:p>
          <a:endParaRPr lang="en-US"/>
        </a:p>
      </dgm:t>
    </dgm:pt>
    <dgm:pt cxnId="{9B50EFA4-8F75-4C9D-9E98-1883BC717691}" modelId="{7A941A69-3685-4CBC-B25D-4E7466CAC3EB}" type="sibTrans">
      <dgm:prSet/>
      <dgm:spPr/>
      <dgm:t>
        <a:bodyPr numCol="1"/>
        <a:lstStyle/>
        <a:p>
          <a:endParaRPr lang="en-US"/>
        </a:p>
      </dgm:t>
    </dgm:pt>
    <dgm:pt modelId="{EB2FC321-72CE-481B-A46C-434B794214E0}">
      <dgm:prSet/>
      <dgm:spPr/>
      <dgm:t>
        <a:bodyPr numCol="1"/>
        <a:lstStyle/>
        <a:p>
          <a:r>
            <a:rPr lang="en-US"/>
            <a:t>Administrative effectiveness.</a:t>
          </a:r>
        </a:p>
      </dgm:t>
    </dgm:pt>
    <dgm:pt cxnId="{47A489E5-821C-44C1-AE2A-11E4C8A5F04F}" modelId="{CCEEDBEC-0F3D-44BF-A934-7DBB2C5555AF}" type="parTrans">
      <dgm:prSet/>
      <dgm:spPr/>
      <dgm:t>
        <a:bodyPr numCol="1"/>
        <a:lstStyle/>
        <a:p>
          <a:endParaRPr lang="en-US"/>
        </a:p>
      </dgm:t>
    </dgm:pt>
    <dgm:pt cxnId="{47A489E5-821C-44C1-AE2A-11E4C8A5F04F}" modelId="{3F42BD5E-D74B-467F-95B7-25593051043D}" type="sibTrans">
      <dgm:prSet/>
      <dgm:spPr/>
      <dgm:t>
        <a:bodyPr numCol="1"/>
        <a:lstStyle/>
        <a:p>
          <a:endParaRPr lang="en-US"/>
        </a:p>
      </dgm:t>
    </dgm:pt>
    <dgm:pt modelId="{D0D0E19A-5178-468C-BA2F-66B542439E7B}">
      <dgm:prSet/>
      <dgm:spPr/>
      <dgm:t>
        <a:bodyPr numCol="1"/>
        <a:lstStyle/>
        <a:p>
          <a:r>
            <a:rPr lang="en-US"/>
            <a:t>Enhanced patient agency.</a:t>
          </a:r>
        </a:p>
      </dgm:t>
    </dgm:pt>
    <dgm:pt cxnId="{AFEDE30E-09B7-444A-AED5-AD28EC88688A}" modelId="{6DBA47FD-EEA1-4A62-9790-57D34ABD10E4}" type="parTrans">
      <dgm:prSet/>
      <dgm:spPr/>
      <dgm:t>
        <a:bodyPr numCol="1"/>
        <a:lstStyle/>
        <a:p>
          <a:endParaRPr lang="en-US"/>
        </a:p>
      </dgm:t>
    </dgm:pt>
    <dgm:pt cxnId="{AFEDE30E-09B7-444A-AED5-AD28EC88688A}" modelId="{71103C38-737C-4C36-96AA-F62712761CCB}" type="sibTrans">
      <dgm:prSet/>
      <dgm:spPr/>
      <dgm:t>
        <a:bodyPr numCol="1"/>
        <a:lstStyle/>
        <a:p>
          <a:endParaRPr lang="en-US"/>
        </a:p>
      </dgm:t>
    </dgm:pt>
    <dgm:pt modelId="{621D39DF-2DEE-4DF5-B710-126B53B5A8F8}">
      <dgm:prSet/>
      <dgm:spPr/>
      <dgm:t>
        <a:bodyPr numCol="1"/>
        <a:lstStyle/>
        <a:p>
          <a:r>
            <a:rPr lang="en-US"/>
            <a:t>Main Drawbacks.</a:t>
          </a:r>
        </a:p>
      </dgm:t>
    </dgm:pt>
    <dgm:pt cxnId="{DDF41F63-5456-4F1C-B2AB-341C4431315E}" modelId="{EF284761-ABC5-453C-9E4F-CC6147E64B94}" type="parTrans">
      <dgm:prSet/>
      <dgm:spPr/>
      <dgm:t>
        <a:bodyPr numCol="1"/>
        <a:lstStyle/>
        <a:p>
          <a:endParaRPr lang="en-US"/>
        </a:p>
      </dgm:t>
    </dgm:pt>
    <dgm:pt cxnId="{DDF41F63-5456-4F1C-B2AB-341C4431315E}" modelId="{0C29F374-3229-49FA-934D-27021C7A715A}" type="sibTrans">
      <dgm:prSet/>
      <dgm:spPr/>
      <dgm:t>
        <a:bodyPr numCol="1"/>
        <a:lstStyle/>
        <a:p>
          <a:endParaRPr lang="en-US"/>
        </a:p>
      </dgm:t>
    </dgm:pt>
    <dgm:pt modelId="{1323DCED-A914-4591-AAA9-5F3908F80F0E}">
      <dgm:prSet/>
      <dgm:spPr/>
      <dgm:t>
        <a:bodyPr numCol="1"/>
        <a:lstStyle/>
        <a:p>
          <a:r>
            <a:rPr lang="en-US"/>
            <a:t>More pressure on the workforce.</a:t>
          </a:r>
        </a:p>
      </dgm:t>
    </dgm:pt>
    <dgm:pt cxnId="{0A664222-53FB-4D42-B510-1CCEF1EBAB45}" modelId="{971D4D21-D668-45CA-807D-26D5CDC088D6}" type="parTrans">
      <dgm:prSet/>
      <dgm:spPr/>
      <dgm:t>
        <a:bodyPr numCol="1"/>
        <a:lstStyle/>
        <a:p>
          <a:endParaRPr lang="en-US"/>
        </a:p>
      </dgm:t>
    </dgm:pt>
    <dgm:pt cxnId="{0A664222-53FB-4D42-B510-1CCEF1EBAB45}" modelId="{30AC4C5B-98DD-4480-B41D-DC672C644133}" type="sibTrans">
      <dgm:prSet/>
      <dgm:spPr/>
      <dgm:t>
        <a:bodyPr numCol="1"/>
        <a:lstStyle/>
        <a:p>
          <a:endParaRPr lang="en-US"/>
        </a:p>
      </dgm:t>
    </dgm:pt>
    <dgm:pt modelId="{1E259C4B-9D6E-48DC-A1EF-9D724A5E0657}">
      <dgm:prSet/>
      <dgm:spPr/>
      <dgm:t>
        <a:bodyPr numCol="1"/>
        <a:lstStyle/>
        <a:p>
          <a:r>
            <a:rPr lang="en-US"/>
            <a:t>Digital disparities.</a:t>
          </a:r>
        </a:p>
      </dgm:t>
    </dgm:pt>
    <dgm:pt cxnId="{E4034A94-6ADC-480F-96F3-64E78687809D}" modelId="{1AC47FC3-2537-48EF-AF3F-BDEDBD389F63}" type="parTrans">
      <dgm:prSet/>
      <dgm:spPr/>
      <dgm:t>
        <a:bodyPr numCol="1"/>
        <a:lstStyle/>
        <a:p>
          <a:endParaRPr lang="en-US"/>
        </a:p>
      </dgm:t>
    </dgm:pt>
    <dgm:pt cxnId="{E4034A94-6ADC-480F-96F3-64E78687809D}" modelId="{A7566205-086C-4A38-83FE-C3C849DE080E}" type="sibTrans">
      <dgm:prSet/>
      <dgm:spPr/>
      <dgm:t>
        <a:bodyPr numCol="1"/>
        <a:lstStyle/>
        <a:p>
          <a:endParaRPr lang="en-US"/>
        </a:p>
      </dgm:t>
    </dgm:pt>
    <dgm:pt modelId="{686B96FA-08AB-417B-ABE4-3EC66BA3DE5F}">
      <dgm:prSet/>
      <dgm:spPr/>
      <dgm:t>
        <a:bodyPr numCol="1"/>
        <a:lstStyle/>
        <a:p>
          <a:r>
            <a:rPr lang="en-US"/>
            <a:t>Obstacles to development.</a:t>
          </a:r>
        </a:p>
      </dgm:t>
    </dgm:pt>
    <dgm:pt cxnId="{0BB3BD48-7187-40E6-8F7A-E643F5237147}" modelId="{367F1CAA-3DB1-4010-A91A-A345D157F41B}" type="parTrans">
      <dgm:prSet/>
      <dgm:spPr/>
      <dgm:t>
        <a:bodyPr numCol="1"/>
        <a:lstStyle/>
        <a:p>
          <a:endParaRPr lang="en-US"/>
        </a:p>
      </dgm:t>
    </dgm:pt>
    <dgm:pt cxnId="{0BB3BD48-7187-40E6-8F7A-E643F5237147}" modelId="{546DE413-5087-4803-BC41-93DFE7C567C0}" type="sibTrans">
      <dgm:prSet/>
      <dgm:spPr/>
      <dgm:t>
        <a:bodyPr numCol="1"/>
        <a:lstStyle/>
        <a:p>
          <a:endParaRPr lang="en-US"/>
        </a:p>
      </dgm:t>
    </dgm:pt>
    <dgm:pt modelId="{404E137F-A89E-4559-8B45-A376F4A957D8}">
      <dgm:prSet/>
      <dgm:spPr/>
      <dgm:t>
        <a:bodyPr numCol="1"/>
        <a:lstStyle/>
        <a:p>
          <a:r>
            <a:rPr lang="en-US"/>
            <a:t>Maguire, Honeyman and Fenney, 2022; The Health Foundation, 2021</a:t>
          </a:r>
        </a:p>
      </dgm:t>
    </dgm:pt>
    <dgm:pt cxnId="{BF1A4C56-DA26-46BA-A1C1-5D5D1E481F63}" modelId="{8329EB38-A3A9-4884-8563-9B662C8757A1}" type="parTrans">
      <dgm:prSet/>
      <dgm:spPr/>
      <dgm:t>
        <a:bodyPr numCol="1"/>
        <a:lstStyle/>
        <a:p>
          <a:endParaRPr lang="en-US"/>
        </a:p>
      </dgm:t>
    </dgm:pt>
    <dgm:pt cxnId="{BF1A4C56-DA26-46BA-A1C1-5D5D1E481F63}" modelId="{A7AD724E-DDDD-48D9-AF38-005796187C27}" type="sibTrans">
      <dgm:prSet/>
      <dgm:spPr/>
      <dgm:t>
        <a:bodyPr numCol="1"/>
        <a:lstStyle/>
        <a:p>
          <a:endParaRPr lang="en-US"/>
        </a:p>
      </dgm:t>
    </dgm:pt>
    <dgm:pt modelId="{A47CEDDE-14D5-4824-AEDA-7615D0C4C1E3}" type="pres">
      <dgm:prSet presAssocID="{7295379F-C452-4A39-B346-7EB2A02C296D}" presName="vert0" presStyleCnt="0">
        <dgm:presLayoutVars>
          <dgm:dir/>
          <dgm:animOne val="branch"/>
          <dgm:animLvl val="lvl"/>
        </dgm:presLayoutVars>
      </dgm:prSet>
      <dgm:spPr/>
    </dgm:pt>
    <dgm:pt modelId="{6701F811-F2D4-4FD2-9F34-6ED7E30A65C6}" type="pres">
      <dgm:prSet presAssocID="{CBA8E1CB-8789-4EFF-8315-AFCB0984D67E}" presName="thickLine" presStyleCnt="9" presStyleIdx="0" presStyleLbl="alignNode1"/>
      <dgm:spPr/>
    </dgm:pt>
    <dgm:pt modelId="{2EDBB082-07A4-47AA-99D3-1FB0E4CAF370}" type="pres">
      <dgm:prSet presAssocID="{CBA8E1CB-8789-4EFF-8315-AFCB0984D67E}" presName="horz1" presStyleCnt="0"/>
      <dgm:spPr/>
    </dgm:pt>
    <dgm:pt modelId="{2768E6AF-8B28-4D8A-9248-D22F99581FCE}" type="pres">
      <dgm:prSet presAssocID="{CBA8E1CB-8789-4EFF-8315-AFCB0984D67E}" presName="tx1" presStyleCnt="9" presStyleIdx="0" presStyleLbl="revTx"/>
      <dgm:spPr/>
    </dgm:pt>
    <dgm:pt modelId="{5B3CC48B-B65B-47C0-B2D1-FB5CF998A5FF}" type="pres">
      <dgm:prSet presAssocID="{CBA8E1CB-8789-4EFF-8315-AFCB0984D67E}" presName="vert1" presStyleCnt="0"/>
      <dgm:spPr/>
    </dgm:pt>
    <dgm:pt modelId="{13AB349C-8A57-4E00-907A-43531BA9ADB4}" type="pres">
      <dgm:prSet presAssocID="{0D529B28-1543-4AB7-853D-C986F71CFA91}" presName="thickLine" presStyleCnt="9" presStyleIdx="1" presStyleLbl="alignNode1"/>
      <dgm:spPr/>
    </dgm:pt>
    <dgm:pt modelId="{35D1B8CB-B5EA-4753-8827-B06955E9164B}" type="pres">
      <dgm:prSet presAssocID="{0D529B28-1543-4AB7-853D-C986F71CFA91}" presName="horz1" presStyleCnt="0"/>
      <dgm:spPr/>
    </dgm:pt>
    <dgm:pt modelId="{8009ECD2-75C5-49DE-BE4D-F5041739AF41}" type="pres">
      <dgm:prSet presAssocID="{0D529B28-1543-4AB7-853D-C986F71CFA91}" presName="tx1" presStyleCnt="9" presStyleIdx="1" presStyleLbl="revTx"/>
      <dgm:spPr/>
    </dgm:pt>
    <dgm:pt modelId="{20DF6656-87BA-490A-832D-165CA906A87C}" type="pres">
      <dgm:prSet presAssocID="{0D529B28-1543-4AB7-853D-C986F71CFA91}" presName="vert1" presStyleCnt="0"/>
      <dgm:spPr/>
    </dgm:pt>
    <dgm:pt modelId="{632C23B1-BBC2-4AE9-9E6A-ED9857B23A3D}" type="pres">
      <dgm:prSet presAssocID="{EB2FC321-72CE-481B-A46C-434B794214E0}" presName="thickLine" presStyleCnt="9" presStyleIdx="2" presStyleLbl="alignNode1"/>
      <dgm:spPr/>
    </dgm:pt>
    <dgm:pt modelId="{514505BF-33A1-433B-8359-0CE1614FBF8D}" type="pres">
      <dgm:prSet presAssocID="{EB2FC321-72CE-481B-A46C-434B794214E0}" presName="horz1" presStyleCnt="0"/>
      <dgm:spPr/>
    </dgm:pt>
    <dgm:pt modelId="{58DB406E-FBCD-44BA-8710-10B7DA784B4A}" type="pres">
      <dgm:prSet presAssocID="{EB2FC321-72CE-481B-A46C-434B794214E0}" presName="tx1" presStyleCnt="9" presStyleIdx="2" presStyleLbl="revTx"/>
      <dgm:spPr/>
    </dgm:pt>
    <dgm:pt modelId="{13742010-0EA6-4B02-8BB9-1EF9D455A2B9}" type="pres">
      <dgm:prSet presAssocID="{EB2FC321-72CE-481B-A46C-434B794214E0}" presName="vert1" presStyleCnt="0"/>
      <dgm:spPr/>
    </dgm:pt>
    <dgm:pt modelId="{575735BE-03CC-498A-BA3E-4B48DC1C136C}" type="pres">
      <dgm:prSet presAssocID="{D0D0E19A-5178-468C-BA2F-66B542439E7B}" presName="thickLine" presStyleCnt="9" presStyleIdx="3" presStyleLbl="alignNode1"/>
      <dgm:spPr/>
    </dgm:pt>
    <dgm:pt modelId="{B0A63990-62D3-4F2D-A40A-52FF538668A6}" type="pres">
      <dgm:prSet presAssocID="{D0D0E19A-5178-468C-BA2F-66B542439E7B}" presName="horz1" presStyleCnt="0"/>
      <dgm:spPr/>
    </dgm:pt>
    <dgm:pt modelId="{E3C7C8AD-908E-439D-B451-6733A8EFC6DB}" type="pres">
      <dgm:prSet presAssocID="{D0D0E19A-5178-468C-BA2F-66B542439E7B}" presName="tx1" presStyleCnt="9" presStyleIdx="3" presStyleLbl="revTx"/>
      <dgm:spPr/>
    </dgm:pt>
    <dgm:pt modelId="{679BBF42-41CD-4E2B-A5E1-E3CE4F1FEE47}" type="pres">
      <dgm:prSet presAssocID="{D0D0E19A-5178-468C-BA2F-66B542439E7B}" presName="vert1" presStyleCnt="0"/>
      <dgm:spPr/>
    </dgm:pt>
    <dgm:pt modelId="{486884E5-E078-4D5A-801E-21E886DE18FA}" type="pres">
      <dgm:prSet presAssocID="{621D39DF-2DEE-4DF5-B710-126B53B5A8F8}" presName="thickLine" presStyleCnt="9" presStyleIdx="4" presStyleLbl="alignNode1"/>
      <dgm:spPr/>
    </dgm:pt>
    <dgm:pt modelId="{6C305F73-015F-4273-8249-25859DC7E647}" type="pres">
      <dgm:prSet presAssocID="{621D39DF-2DEE-4DF5-B710-126B53B5A8F8}" presName="horz1" presStyleCnt="0"/>
      <dgm:spPr/>
    </dgm:pt>
    <dgm:pt modelId="{8ACA923E-2BD4-4257-B4D1-C753E609EDA4}" type="pres">
      <dgm:prSet presAssocID="{621D39DF-2DEE-4DF5-B710-126B53B5A8F8}" presName="tx1" presStyleCnt="9" presStyleIdx="4" presStyleLbl="revTx"/>
      <dgm:spPr/>
    </dgm:pt>
    <dgm:pt modelId="{10BC3166-C81F-4196-B53D-E982D1EC2048}" type="pres">
      <dgm:prSet presAssocID="{621D39DF-2DEE-4DF5-B710-126B53B5A8F8}" presName="vert1" presStyleCnt="0"/>
      <dgm:spPr/>
    </dgm:pt>
    <dgm:pt modelId="{65AE708B-21C9-41CE-B3E3-E0AA303E7021}" type="pres">
      <dgm:prSet presAssocID="{1323DCED-A914-4591-AAA9-5F3908F80F0E}" presName="thickLine" presStyleCnt="9" presStyleIdx="5" presStyleLbl="alignNode1"/>
      <dgm:spPr/>
    </dgm:pt>
    <dgm:pt modelId="{5119F88F-1A0B-4DD9-AD44-BB6A18DE66D8}" type="pres">
      <dgm:prSet presAssocID="{1323DCED-A914-4591-AAA9-5F3908F80F0E}" presName="horz1" presStyleCnt="0"/>
      <dgm:spPr/>
    </dgm:pt>
    <dgm:pt modelId="{86A3F48F-A85C-4C0D-9009-D3D9E67D801C}" type="pres">
      <dgm:prSet presAssocID="{1323DCED-A914-4591-AAA9-5F3908F80F0E}" presName="tx1" presStyleCnt="9" presStyleIdx="5" presStyleLbl="revTx"/>
      <dgm:spPr/>
    </dgm:pt>
    <dgm:pt modelId="{C5808C42-7352-42E2-A353-E73F4DFE3D81}" type="pres">
      <dgm:prSet presAssocID="{1323DCED-A914-4591-AAA9-5F3908F80F0E}" presName="vert1" presStyleCnt="0"/>
      <dgm:spPr/>
    </dgm:pt>
    <dgm:pt modelId="{3489176A-45F2-4C90-903B-F7E696E1210B}" type="pres">
      <dgm:prSet presAssocID="{1E259C4B-9D6E-48DC-A1EF-9D724A5E0657}" presName="thickLine" presStyleCnt="9" presStyleIdx="6" presStyleLbl="alignNode1"/>
      <dgm:spPr/>
    </dgm:pt>
    <dgm:pt modelId="{2D3BD9B6-E0F9-4D2A-8E29-9A5263AEE491}" type="pres">
      <dgm:prSet presAssocID="{1E259C4B-9D6E-48DC-A1EF-9D724A5E0657}" presName="horz1" presStyleCnt="0"/>
      <dgm:spPr/>
    </dgm:pt>
    <dgm:pt modelId="{B8C24544-98C2-413F-9FC6-599CB08CDFFA}" type="pres">
      <dgm:prSet presAssocID="{1E259C4B-9D6E-48DC-A1EF-9D724A5E0657}" presName="tx1" presStyleCnt="9" presStyleIdx="6" presStyleLbl="revTx"/>
      <dgm:spPr/>
    </dgm:pt>
    <dgm:pt modelId="{97EC3BC2-CDA6-44BC-A019-EF08A7173BDA}" type="pres">
      <dgm:prSet presAssocID="{1E259C4B-9D6E-48DC-A1EF-9D724A5E0657}" presName="vert1" presStyleCnt="0"/>
      <dgm:spPr/>
    </dgm:pt>
    <dgm:pt modelId="{B17DA7F5-7F60-4EE4-B161-D28458AB99E6}" type="pres">
      <dgm:prSet presAssocID="{686B96FA-08AB-417B-ABE4-3EC66BA3DE5F}" presName="thickLine" presStyleCnt="9" presStyleIdx="7" presStyleLbl="alignNode1"/>
      <dgm:spPr/>
    </dgm:pt>
    <dgm:pt modelId="{D81FC59F-745A-479D-8C57-91F7912AA297}" type="pres">
      <dgm:prSet presAssocID="{686B96FA-08AB-417B-ABE4-3EC66BA3DE5F}" presName="horz1" presStyleCnt="0"/>
      <dgm:spPr/>
    </dgm:pt>
    <dgm:pt modelId="{CEE9710D-2180-49E3-B310-9E367E22D208}" type="pres">
      <dgm:prSet presAssocID="{686B96FA-08AB-417B-ABE4-3EC66BA3DE5F}" presName="tx1" presStyleCnt="9" presStyleIdx="7" presStyleLbl="revTx"/>
      <dgm:spPr/>
    </dgm:pt>
    <dgm:pt modelId="{2BF27EF6-96C3-40EB-9F00-074EF464E4A6}" type="pres">
      <dgm:prSet presAssocID="{686B96FA-08AB-417B-ABE4-3EC66BA3DE5F}" presName="vert1" presStyleCnt="0"/>
      <dgm:spPr/>
    </dgm:pt>
    <dgm:pt modelId="{D6746FA3-8695-4802-913A-6B22AAF696A6}" type="pres">
      <dgm:prSet presAssocID="{404E137F-A89E-4559-8B45-A376F4A957D8}" presName="thickLine" presStyleCnt="9" presStyleIdx="8" presStyleLbl="alignNode1"/>
      <dgm:spPr/>
    </dgm:pt>
    <dgm:pt modelId="{29E0A673-0925-4EE0-9544-BAA3988DEAE5}" type="pres">
      <dgm:prSet presAssocID="{404E137F-A89E-4559-8B45-A376F4A957D8}" presName="horz1" presStyleCnt="0"/>
      <dgm:spPr/>
    </dgm:pt>
    <dgm:pt modelId="{1C0A0792-1831-4A83-B8C8-5B296D66B1DC}" type="pres">
      <dgm:prSet presAssocID="{404E137F-A89E-4559-8B45-A376F4A957D8}" presName="tx1" presStyleCnt="9" presStyleIdx="8" presStyleLbl="revTx"/>
      <dgm:spPr/>
    </dgm:pt>
    <dgm:pt modelId="{AB32F36A-DF0F-44BE-B3F6-8843B4C14777}" type="pres">
      <dgm:prSet presAssocID="{404E137F-A89E-4559-8B45-A376F4A957D8}" presName="vert1" presStyleCnt="0"/>
      <dgm:spPr/>
    </dgm:pt>
  </dgm:ptLst>
  <dgm:cxnLst>
    <dgm:cxn destId="{8ACA923E-2BD4-4257-B4D1-C753E609EDA4}" destOrd="0" modelId="{0245300E-93A8-44FD-A5BB-50F769300A7D}" presId="urn:microsoft.com/office/officeart/2008/layout/LinedList" srcId="{621D39DF-2DEE-4DF5-B710-126B53B5A8F8}" srcOrd="0" type="presOf"/>
    <dgm:cxn destId="{D0D0E19A-5178-468C-BA2F-66B542439E7B}" destOrd="0" modelId="{AFEDE30E-09B7-444A-AED5-AD28EC88688A}" parTransId="{6DBA47FD-EEA1-4A62-9790-57D34ABD10E4}" sibTransId="{71103C38-737C-4C36-96AA-F62712761CCB}" srcId="{7295379F-C452-4A39-B346-7EB2A02C296D}" srcOrd="3"/>
    <dgm:cxn destId="{1323DCED-A914-4591-AAA9-5F3908F80F0E}" destOrd="0" modelId="{0A664222-53FB-4D42-B510-1CCEF1EBAB45}" parTransId="{971D4D21-D668-45CA-807D-26D5CDC088D6}" sibTransId="{30AC4C5B-98DD-4480-B41D-DC672C644133}" srcId="{7295379F-C452-4A39-B346-7EB2A02C296D}" srcOrd="5"/>
    <dgm:cxn destId="{A47CEDDE-14D5-4824-AEDA-7615D0C4C1E3}" destOrd="0" modelId="{A0472C5B-92FC-49D2-BFCE-6434D0155AA4}" presId="urn:microsoft.com/office/officeart/2008/layout/LinedList" srcId="{7295379F-C452-4A39-B346-7EB2A02C296D}" srcOrd="0" type="presOf"/>
    <dgm:cxn destId="{621D39DF-2DEE-4DF5-B710-126B53B5A8F8}" destOrd="0" modelId="{DDF41F63-5456-4F1C-B2AB-341C4431315E}" parTransId="{EF284761-ABC5-453C-9E4F-CC6147E64B94}" sibTransId="{0C29F374-3229-49FA-934D-27021C7A715A}" srcId="{7295379F-C452-4A39-B346-7EB2A02C296D}" srcOrd="4"/>
    <dgm:cxn destId="{686B96FA-08AB-417B-ABE4-3EC66BA3DE5F}" destOrd="0" modelId="{0BB3BD48-7187-40E6-8F7A-E643F5237147}" parTransId="{367F1CAA-3DB1-4010-A91A-A345D157F41B}" sibTransId="{546DE413-5087-4803-BC41-93DFE7C567C0}" srcId="{7295379F-C452-4A39-B346-7EB2A02C296D}" srcOrd="7"/>
    <dgm:cxn destId="{58DB406E-FBCD-44BA-8710-10B7DA784B4A}" destOrd="0" modelId="{3A064752-1938-463B-96AD-B731DE1D0551}" presId="urn:microsoft.com/office/officeart/2008/layout/LinedList" srcId="{EB2FC321-72CE-481B-A46C-434B794214E0}" srcOrd="0" type="presOf"/>
    <dgm:cxn destId="{86A3F48F-A85C-4C0D-9009-D3D9E67D801C}" destOrd="0" modelId="{51B97153-CFED-466D-AB7A-F8B1D5F8D1D7}" presId="urn:microsoft.com/office/officeart/2008/layout/LinedList" srcId="{1323DCED-A914-4591-AAA9-5F3908F80F0E}" srcOrd="0" type="presOf"/>
    <dgm:cxn destId="{B8C24544-98C2-413F-9FC6-599CB08CDFFA}" destOrd="0" modelId="{66B77775-A594-4D06-9A45-C092146F81C6}" presId="urn:microsoft.com/office/officeart/2008/layout/LinedList" srcId="{1E259C4B-9D6E-48DC-A1EF-9D724A5E0657}" srcOrd="0" type="presOf"/>
    <dgm:cxn destId="{404E137F-A89E-4559-8B45-A376F4A957D8}" destOrd="0" modelId="{BF1A4C56-DA26-46BA-A1C1-5D5D1E481F63}" parTransId="{8329EB38-A3A9-4884-8563-9B662C8757A1}" sibTransId="{A7AD724E-DDDD-48D9-AF38-005796187C27}" srcId="{7295379F-C452-4A39-B346-7EB2A02C296D}" srcOrd="8"/>
    <dgm:cxn destId="{1E259C4B-9D6E-48DC-A1EF-9D724A5E0657}" destOrd="0" modelId="{E4034A94-6ADC-480F-96F3-64E78687809D}" parTransId="{1AC47FC3-2537-48EF-AF3F-BDEDBD389F63}" sibTransId="{A7566205-086C-4A38-83FE-C3C849DE080E}" srcId="{7295379F-C452-4A39-B346-7EB2A02C296D}" srcOrd="6"/>
    <dgm:cxn destId="{0D529B28-1543-4AB7-853D-C986F71CFA91}" destOrd="0" modelId="{9B50EFA4-8F75-4C9D-9E98-1883BC717691}" parTransId="{062EF4F6-5977-41A5-82F5-F40A86C37CFB}" sibTransId="{7A941A69-3685-4CBC-B25D-4E7466CAC3EB}" srcId="{7295379F-C452-4A39-B346-7EB2A02C296D}" srcOrd="1"/>
    <dgm:cxn destId="{E3C7C8AD-908E-439D-B451-6733A8EFC6DB}" destOrd="0" modelId="{B27799AF-BDEE-4373-ADDD-A38E90AC4035}" presId="urn:microsoft.com/office/officeart/2008/layout/LinedList" srcId="{D0D0E19A-5178-468C-BA2F-66B542439E7B}" srcOrd="0" type="presOf"/>
    <dgm:cxn destId="{CEE9710D-2180-49E3-B310-9E367E22D208}" destOrd="0" modelId="{5D6B9EB8-8179-473D-9825-21BC3E4E0CB3}" presId="urn:microsoft.com/office/officeart/2008/layout/LinedList" srcId="{686B96FA-08AB-417B-ABE4-3EC66BA3DE5F}" srcOrd="0" type="presOf"/>
    <dgm:cxn destId="{1C0A0792-1831-4A83-B8C8-5B296D66B1DC}" destOrd="0" modelId="{813011C3-1890-4EEA-8BC6-51FC3C60C9D2}" presId="urn:microsoft.com/office/officeart/2008/layout/LinedList" srcId="{404E137F-A89E-4559-8B45-A376F4A957D8}" srcOrd="0" type="presOf"/>
    <dgm:cxn destId="{CBA8E1CB-8789-4EFF-8315-AFCB0984D67E}" destOrd="0" modelId="{4C72FBC7-1456-4D58-B17D-2EB6EE55E404}" parTransId="{B712E0BF-9EC5-4CF8-8AB3-C2E75C1B26D6}" sibTransId="{D287F48C-D0ED-4A7B-89C9-AA5B6D4DFC3D}" srcId="{7295379F-C452-4A39-B346-7EB2A02C296D}" srcOrd="0"/>
    <dgm:cxn destId="{2768E6AF-8B28-4D8A-9248-D22F99581FCE}" destOrd="0" modelId="{5E1089DA-6FD9-49D7-9F5E-23A5C0C1E744}" presId="urn:microsoft.com/office/officeart/2008/layout/LinedList" srcId="{CBA8E1CB-8789-4EFF-8315-AFCB0984D67E}" srcOrd="0" type="presOf"/>
    <dgm:cxn destId="{EB2FC321-72CE-481B-A46C-434B794214E0}" destOrd="0" modelId="{47A489E5-821C-44C1-AE2A-11E4C8A5F04F}" parTransId="{CCEEDBEC-0F3D-44BF-A934-7DBB2C5555AF}" sibTransId="{3F42BD5E-D74B-467F-95B7-25593051043D}" srcId="{7295379F-C452-4A39-B346-7EB2A02C296D}" srcOrd="2"/>
    <dgm:cxn destId="{8009ECD2-75C5-49DE-BE4D-F5041739AF41}" destOrd="0" modelId="{EED421FA-00F7-4E06-94D8-990A954E9513}" presId="urn:microsoft.com/office/officeart/2008/layout/LinedList" srcId="{0D529B28-1543-4AB7-853D-C986F71CFA91}" srcOrd="0" type="presOf"/>
    <dgm:cxn destId="{6701F811-F2D4-4FD2-9F34-6ED7E30A65C6}" destOrd="0" modelId="{C0D89410-FBB6-4533-AD0F-FC4197FC1029}" presId="urn:microsoft.com/office/officeart/2008/layout/LinedList" srcId="{A47CEDDE-14D5-4824-AEDA-7615D0C4C1E3}" srcOrd="0" type="presParOf"/>
    <dgm:cxn destId="{2EDBB082-07A4-47AA-99D3-1FB0E4CAF370}" destOrd="0" modelId="{C9F0C10F-EF94-494E-8564-EFB159F62E82}" presId="urn:microsoft.com/office/officeart/2008/layout/LinedList" srcId="{A47CEDDE-14D5-4824-AEDA-7615D0C4C1E3}" srcOrd="1" type="presParOf"/>
    <dgm:cxn destId="{2768E6AF-8B28-4D8A-9248-D22F99581FCE}" destOrd="0" modelId="{DCD414BC-B347-4D29-BCFA-D815BD9EA776}" presId="urn:microsoft.com/office/officeart/2008/layout/LinedList" srcId="{2EDBB082-07A4-47AA-99D3-1FB0E4CAF370}" srcOrd="0" type="presParOf"/>
    <dgm:cxn destId="{5B3CC48B-B65B-47C0-B2D1-FB5CF998A5FF}" destOrd="0" modelId="{585E2218-3578-425E-B9D8-1D29376C16E6}" presId="urn:microsoft.com/office/officeart/2008/layout/LinedList" srcId="{2EDBB082-07A4-47AA-99D3-1FB0E4CAF370}" srcOrd="1" type="presParOf"/>
    <dgm:cxn destId="{13AB349C-8A57-4E00-907A-43531BA9ADB4}" destOrd="0" modelId="{DBC76C45-679F-4F4A-B9EC-B327F67A451F}" presId="urn:microsoft.com/office/officeart/2008/layout/LinedList" srcId="{A47CEDDE-14D5-4824-AEDA-7615D0C4C1E3}" srcOrd="2" type="presParOf"/>
    <dgm:cxn destId="{35D1B8CB-B5EA-4753-8827-B06955E9164B}" destOrd="0" modelId="{C8E28948-0290-426A-BA38-E01ED14AAF16}" presId="urn:microsoft.com/office/officeart/2008/layout/LinedList" srcId="{A47CEDDE-14D5-4824-AEDA-7615D0C4C1E3}" srcOrd="3" type="presParOf"/>
    <dgm:cxn destId="{8009ECD2-75C5-49DE-BE4D-F5041739AF41}" destOrd="0" modelId="{1C5AE4FF-BC96-4991-9F23-A2E01AB50397}" presId="urn:microsoft.com/office/officeart/2008/layout/LinedList" srcId="{35D1B8CB-B5EA-4753-8827-B06955E9164B}" srcOrd="0" type="presParOf"/>
    <dgm:cxn destId="{20DF6656-87BA-490A-832D-165CA906A87C}" destOrd="0" modelId="{BA44E766-33A8-4EAB-A3C6-3F14C13D6926}" presId="urn:microsoft.com/office/officeart/2008/layout/LinedList" srcId="{35D1B8CB-B5EA-4753-8827-B06955E9164B}" srcOrd="1" type="presParOf"/>
    <dgm:cxn destId="{632C23B1-BBC2-4AE9-9E6A-ED9857B23A3D}" destOrd="0" modelId="{E2B9FEF0-BFA0-4A31-B3C5-154C0F54EEA8}" presId="urn:microsoft.com/office/officeart/2008/layout/LinedList" srcId="{A47CEDDE-14D5-4824-AEDA-7615D0C4C1E3}" srcOrd="4" type="presParOf"/>
    <dgm:cxn destId="{514505BF-33A1-433B-8359-0CE1614FBF8D}" destOrd="0" modelId="{02AD355D-37CF-4722-A349-E43C3C5E27FE}" presId="urn:microsoft.com/office/officeart/2008/layout/LinedList" srcId="{A47CEDDE-14D5-4824-AEDA-7615D0C4C1E3}" srcOrd="5" type="presParOf"/>
    <dgm:cxn destId="{58DB406E-FBCD-44BA-8710-10B7DA784B4A}" destOrd="0" modelId="{7CEBFDCD-2C4A-4A46-A353-B495E4B2F260}" presId="urn:microsoft.com/office/officeart/2008/layout/LinedList" srcId="{514505BF-33A1-433B-8359-0CE1614FBF8D}" srcOrd="0" type="presParOf"/>
    <dgm:cxn destId="{13742010-0EA6-4B02-8BB9-1EF9D455A2B9}" destOrd="0" modelId="{48E64C0D-B538-4BE4-92F8-928086D0BB07}" presId="urn:microsoft.com/office/officeart/2008/layout/LinedList" srcId="{514505BF-33A1-433B-8359-0CE1614FBF8D}" srcOrd="1" type="presParOf"/>
    <dgm:cxn destId="{575735BE-03CC-498A-BA3E-4B48DC1C136C}" destOrd="0" modelId="{8C8CDABE-3FFA-4602-BBFC-AEE17B6240F3}" presId="urn:microsoft.com/office/officeart/2008/layout/LinedList" srcId="{A47CEDDE-14D5-4824-AEDA-7615D0C4C1E3}" srcOrd="6" type="presParOf"/>
    <dgm:cxn destId="{B0A63990-62D3-4F2D-A40A-52FF538668A6}" destOrd="0" modelId="{0EA29812-E7A7-4917-AAE1-E624A8F6291A}" presId="urn:microsoft.com/office/officeart/2008/layout/LinedList" srcId="{A47CEDDE-14D5-4824-AEDA-7615D0C4C1E3}" srcOrd="7" type="presParOf"/>
    <dgm:cxn destId="{E3C7C8AD-908E-439D-B451-6733A8EFC6DB}" destOrd="0" modelId="{79F4ACE1-FCC4-4732-B88A-C8373E75EE77}" presId="urn:microsoft.com/office/officeart/2008/layout/LinedList" srcId="{B0A63990-62D3-4F2D-A40A-52FF538668A6}" srcOrd="0" type="presParOf"/>
    <dgm:cxn destId="{679BBF42-41CD-4E2B-A5E1-E3CE4F1FEE47}" destOrd="0" modelId="{A6BC5568-748E-4B05-A990-09B1784395CE}" presId="urn:microsoft.com/office/officeart/2008/layout/LinedList" srcId="{B0A63990-62D3-4F2D-A40A-52FF538668A6}" srcOrd="1" type="presParOf"/>
    <dgm:cxn destId="{486884E5-E078-4D5A-801E-21E886DE18FA}" destOrd="0" modelId="{C3ED8591-A2EE-4C1C-9B79-55ABFCD7B91A}" presId="urn:microsoft.com/office/officeart/2008/layout/LinedList" srcId="{A47CEDDE-14D5-4824-AEDA-7615D0C4C1E3}" srcOrd="8" type="presParOf"/>
    <dgm:cxn destId="{6C305F73-015F-4273-8249-25859DC7E647}" destOrd="0" modelId="{1AB7D585-8B56-460B-851F-A6800D386692}" presId="urn:microsoft.com/office/officeart/2008/layout/LinedList" srcId="{A47CEDDE-14D5-4824-AEDA-7615D0C4C1E3}" srcOrd="9" type="presParOf"/>
    <dgm:cxn destId="{8ACA923E-2BD4-4257-B4D1-C753E609EDA4}" destOrd="0" modelId="{382BFD7B-0735-4E40-8906-74684EA73D1E}" presId="urn:microsoft.com/office/officeart/2008/layout/LinedList" srcId="{6C305F73-015F-4273-8249-25859DC7E647}" srcOrd="0" type="presParOf"/>
    <dgm:cxn destId="{10BC3166-C81F-4196-B53D-E982D1EC2048}" destOrd="0" modelId="{45530708-092A-4A0B-9FD0-27F7A347071E}" presId="urn:microsoft.com/office/officeart/2008/layout/LinedList" srcId="{6C305F73-015F-4273-8249-25859DC7E647}" srcOrd="1" type="presParOf"/>
    <dgm:cxn destId="{65AE708B-21C9-41CE-B3E3-E0AA303E7021}" destOrd="0" modelId="{2786D0B4-4A62-42B0-9FCF-1A8A7D9C2E02}" presId="urn:microsoft.com/office/officeart/2008/layout/LinedList" srcId="{A47CEDDE-14D5-4824-AEDA-7615D0C4C1E3}" srcOrd="10" type="presParOf"/>
    <dgm:cxn destId="{5119F88F-1A0B-4DD9-AD44-BB6A18DE66D8}" destOrd="0" modelId="{30405FA2-EEBB-426C-8546-4B9D6770B985}" presId="urn:microsoft.com/office/officeart/2008/layout/LinedList" srcId="{A47CEDDE-14D5-4824-AEDA-7615D0C4C1E3}" srcOrd="11" type="presParOf"/>
    <dgm:cxn destId="{86A3F48F-A85C-4C0D-9009-D3D9E67D801C}" destOrd="0" modelId="{510C3B0D-2741-4B17-BFB9-E64D16E1A10C}" presId="urn:microsoft.com/office/officeart/2008/layout/LinedList" srcId="{5119F88F-1A0B-4DD9-AD44-BB6A18DE66D8}" srcOrd="0" type="presParOf"/>
    <dgm:cxn destId="{C5808C42-7352-42E2-A353-E73F4DFE3D81}" destOrd="0" modelId="{4027A8F9-55EE-4681-9589-AED8512DBE19}" presId="urn:microsoft.com/office/officeart/2008/layout/LinedList" srcId="{5119F88F-1A0B-4DD9-AD44-BB6A18DE66D8}" srcOrd="1" type="presParOf"/>
    <dgm:cxn destId="{3489176A-45F2-4C90-903B-F7E696E1210B}" destOrd="0" modelId="{89660D5E-FAB5-447C-B9B3-E14857348B4D}" presId="urn:microsoft.com/office/officeart/2008/layout/LinedList" srcId="{A47CEDDE-14D5-4824-AEDA-7615D0C4C1E3}" srcOrd="12" type="presParOf"/>
    <dgm:cxn destId="{2D3BD9B6-E0F9-4D2A-8E29-9A5263AEE491}" destOrd="0" modelId="{76F7E1D8-A308-4915-AED4-FC993E353057}" presId="urn:microsoft.com/office/officeart/2008/layout/LinedList" srcId="{A47CEDDE-14D5-4824-AEDA-7615D0C4C1E3}" srcOrd="13" type="presParOf"/>
    <dgm:cxn destId="{B8C24544-98C2-413F-9FC6-599CB08CDFFA}" destOrd="0" modelId="{B9CE5B40-A3EE-4569-A398-B067B4913F43}" presId="urn:microsoft.com/office/officeart/2008/layout/LinedList" srcId="{2D3BD9B6-E0F9-4D2A-8E29-9A5263AEE491}" srcOrd="0" type="presParOf"/>
    <dgm:cxn destId="{97EC3BC2-CDA6-44BC-A019-EF08A7173BDA}" destOrd="0" modelId="{6AB65C34-09C4-4BF9-8EB5-2028052D12F0}" presId="urn:microsoft.com/office/officeart/2008/layout/LinedList" srcId="{2D3BD9B6-E0F9-4D2A-8E29-9A5263AEE491}" srcOrd="1" type="presParOf"/>
    <dgm:cxn destId="{B17DA7F5-7F60-4EE4-B161-D28458AB99E6}" destOrd="0" modelId="{9AC5ABE7-B258-43B6-86F1-B5447E658202}" presId="urn:microsoft.com/office/officeart/2008/layout/LinedList" srcId="{A47CEDDE-14D5-4824-AEDA-7615D0C4C1E3}" srcOrd="14" type="presParOf"/>
    <dgm:cxn destId="{D81FC59F-745A-479D-8C57-91F7912AA297}" destOrd="0" modelId="{6FC2C460-054E-4974-9B75-4E77A1EC2DED}" presId="urn:microsoft.com/office/officeart/2008/layout/LinedList" srcId="{A47CEDDE-14D5-4824-AEDA-7615D0C4C1E3}" srcOrd="15" type="presParOf"/>
    <dgm:cxn destId="{CEE9710D-2180-49E3-B310-9E367E22D208}" destOrd="0" modelId="{7807DB86-A6D8-4D79-9850-F8784DB774B9}" presId="urn:microsoft.com/office/officeart/2008/layout/LinedList" srcId="{D81FC59F-745A-479D-8C57-91F7912AA297}" srcOrd="0" type="presParOf"/>
    <dgm:cxn destId="{2BF27EF6-96C3-40EB-9F00-074EF464E4A6}" destOrd="0" modelId="{1F784290-3CBC-48D2-ACED-88A62D54CDBA}" presId="urn:microsoft.com/office/officeart/2008/layout/LinedList" srcId="{D81FC59F-745A-479D-8C57-91F7912AA297}" srcOrd="1" type="presParOf"/>
    <dgm:cxn destId="{D6746FA3-8695-4802-913A-6B22AAF696A6}" destOrd="0" modelId="{C105D80E-77FE-4ECA-B7B6-465E802F7FBE}" presId="urn:microsoft.com/office/officeart/2008/layout/LinedList" srcId="{A47CEDDE-14D5-4824-AEDA-7615D0C4C1E3}" srcOrd="16" type="presParOf"/>
    <dgm:cxn destId="{29E0A673-0925-4EE0-9544-BAA3988DEAE5}" destOrd="0" modelId="{DF557F6C-8BCD-4B8F-AC44-EBF19E488565}" presId="urn:microsoft.com/office/officeart/2008/layout/LinedList" srcId="{A47CEDDE-14D5-4824-AEDA-7615D0C4C1E3}" srcOrd="17" type="presParOf"/>
    <dgm:cxn destId="{1C0A0792-1831-4A83-B8C8-5B296D66B1DC}" destOrd="0" modelId="{E0BFEF68-8CC4-4141-992D-90AC125A9E07}" presId="urn:microsoft.com/office/officeart/2008/layout/LinedList" srcId="{29E0A673-0925-4EE0-9544-BAA3988DEAE5}" srcOrd="0" type="presParOf"/>
    <dgm:cxn destId="{AB32F36A-DF0F-44BE-B3F6-8843B4C14777}" destOrd="0" modelId="{66BAB0A7-6D3C-4C06-8409-AB07E7DB6377}" presId="urn:microsoft.com/office/officeart/2008/layout/LinedList" srcId="{29E0A673-0925-4EE0-9544-BAA3988DEAE5}" srcOrd="1"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1.xml><?xml version="1.0" encoding="utf-8"?>
<dgm:dataModel xmlns:dgm="http://schemas.openxmlformats.org/drawingml/2006/diagram" xmlns:a="http://schemas.openxmlformats.org/drawingml/2006/main">
  <dgm:ptLst>
    <dgm:pt modelId="{6BAC6D7B-1295-4380-8887-08202564F39A}" type="doc">
      <dgm:prSet csCatId="colorful" csTypeId="urn:microsoft.com/office/officeart/2018/5/colors/Iconchunking_neutralbg_colorful1" loCatId="icon" loTypeId="urn:microsoft.com/office/officeart/2018/2/layout/IconVerticalSolidList" phldr="1" qsCatId="simple" qsTypeId="urn:microsoft.com/office/officeart/2005/8/quickstyle/simple1"/>
      <dgm:spPr/>
      <dgm:t>
        <a:bodyPr numCol="1"/>
        <a:lstStyle/>
        <a:p>
          <a:endParaRPr lang="en-US"/>
        </a:p>
      </dgm:t>
    </dgm:pt>
    <dgm:pt modelId="{5BA12787-14E7-4017-AE54-4BEC851412F7}">
      <dgm:prSet/>
      <dgm:spPr/>
      <dgm:t>
        <a:bodyPr numCol="1"/>
        <a:lstStyle/>
        <a:p>
          <a:r>
            <a:rPr lang="en-US"/>
            <a:t>Suggestions for Future Development.</a:t>
          </a:r>
        </a:p>
      </dgm:t>
    </dgm:pt>
    <dgm:pt cxnId="{2B94F65F-5D1F-42BB-8A4A-A08EE05AB4CD}" modelId="{3D3C5DB1-24EE-4608-9515-22CB1B214AA5}" type="parTrans">
      <dgm:prSet/>
      <dgm:spPr/>
      <dgm:t>
        <a:bodyPr numCol="1"/>
        <a:lstStyle/>
        <a:p>
          <a:endParaRPr lang="en-US"/>
        </a:p>
      </dgm:t>
    </dgm:pt>
    <dgm:pt cxnId="{2B94F65F-5D1F-42BB-8A4A-A08EE05AB4CD}" modelId="{133DB94D-6C95-4D79-B670-BA5E63D84E46}" type="sibTrans">
      <dgm:prSet/>
      <dgm:spPr/>
      <dgm:t>
        <a:bodyPr numCol="1"/>
        <a:lstStyle/>
        <a:p>
          <a:endParaRPr lang="en-US"/>
        </a:p>
      </dgm:t>
    </dgm:pt>
    <dgm:pt modelId="{001AF9DC-9EA6-41E0-8558-B1DD135B391A}">
      <dgm:prSet/>
      <dgm:spPr/>
      <dgm:t>
        <a:bodyPr numCol="1"/>
        <a:lstStyle/>
        <a:p>
          <a:r>
            <a:rPr lang="en-US"/>
            <a:t>Enhanced digital facilities.</a:t>
          </a:r>
        </a:p>
      </dgm:t>
    </dgm:pt>
    <dgm:pt cxnId="{71C9F899-8A08-4716-8E86-5DD4ED21B8CD}" modelId="{D0C641A5-10B6-4DA5-8B8B-6F2E2C82B616}" type="parTrans">
      <dgm:prSet/>
      <dgm:spPr/>
      <dgm:t>
        <a:bodyPr numCol="1"/>
        <a:lstStyle/>
        <a:p>
          <a:endParaRPr lang="en-US"/>
        </a:p>
      </dgm:t>
    </dgm:pt>
    <dgm:pt cxnId="{71C9F899-8A08-4716-8E86-5DD4ED21B8CD}" modelId="{2C9AFE42-7D72-4649-B5A5-93CBADD93BDA}" type="sibTrans">
      <dgm:prSet/>
      <dgm:spPr/>
      <dgm:t>
        <a:bodyPr numCol="1"/>
        <a:lstStyle/>
        <a:p>
          <a:endParaRPr lang="en-US"/>
        </a:p>
      </dgm:t>
    </dgm:pt>
    <dgm:pt modelId="{99930B45-0677-4AAC-A820-4CDBAF7F7D67}">
      <dgm:prSet/>
      <dgm:spPr/>
      <dgm:t>
        <a:bodyPr numCol="1"/>
        <a:lstStyle/>
        <a:p>
          <a:r>
            <a:rPr lang="en-US"/>
            <a:t>Improved compatibility of NHS systems.</a:t>
          </a:r>
        </a:p>
      </dgm:t>
    </dgm:pt>
    <dgm:pt cxnId="{A94F0A7E-482D-4B5E-899F-86DFDE3DC1E3}" modelId="{716051DC-92AF-4378-8D71-6494E8DB8073}" type="parTrans">
      <dgm:prSet/>
      <dgm:spPr/>
      <dgm:t>
        <a:bodyPr numCol="1"/>
        <a:lstStyle/>
        <a:p>
          <a:endParaRPr lang="en-US"/>
        </a:p>
      </dgm:t>
    </dgm:pt>
    <dgm:pt cxnId="{A94F0A7E-482D-4B5E-899F-86DFDE3DC1E3}" modelId="{407E031E-33E6-4B8B-88C3-25D3DDAA84D7}" type="sibTrans">
      <dgm:prSet/>
      <dgm:spPr/>
      <dgm:t>
        <a:bodyPr numCol="1"/>
        <a:lstStyle/>
        <a:p>
          <a:endParaRPr lang="en-US"/>
        </a:p>
      </dgm:t>
    </dgm:pt>
    <dgm:pt modelId="{D0352A30-7816-4FD6-8F80-BD5B12CDF6F8}">
      <dgm:prSet/>
      <dgm:spPr/>
      <dgm:t>
        <a:bodyPr numCol="1"/>
        <a:lstStyle/>
        <a:p>
          <a:r>
            <a:rPr lang="en-US"/>
            <a:t>Training and support for the workforce.</a:t>
          </a:r>
        </a:p>
      </dgm:t>
    </dgm:pt>
    <dgm:pt cxnId="{30181C3D-70E9-42DD-8B4F-B54AB9F9FFC1}" modelId="{21282B72-B121-4827-90C4-6DE8299D02B6}" type="parTrans">
      <dgm:prSet/>
      <dgm:spPr/>
      <dgm:t>
        <a:bodyPr numCol="1"/>
        <a:lstStyle/>
        <a:p>
          <a:endParaRPr lang="en-US"/>
        </a:p>
      </dgm:t>
    </dgm:pt>
    <dgm:pt cxnId="{30181C3D-70E9-42DD-8B4F-B54AB9F9FFC1}" modelId="{AFAA9416-8362-488E-B4B6-1146358FBF07}" type="sibTrans">
      <dgm:prSet/>
      <dgm:spPr/>
      <dgm:t>
        <a:bodyPr numCol="1"/>
        <a:lstStyle/>
        <a:p>
          <a:endParaRPr lang="en-US"/>
        </a:p>
      </dgm:t>
    </dgm:pt>
    <dgm:pt modelId="{8E7D6918-1034-4917-BF45-7B8B95292E67}">
      <dgm:prSet/>
      <dgm:spPr/>
      <dgm:t>
        <a:bodyPr numCol="1"/>
        <a:lstStyle/>
        <a:p>
          <a:r>
            <a:rPr lang="en-US"/>
            <a:t>Efforts for becoming digitally inaccessible.</a:t>
          </a:r>
        </a:p>
      </dgm:t>
    </dgm:pt>
    <dgm:pt cxnId="{A25AE8F6-D65F-4F24-AA20-100D29E2AF9D}" modelId="{B7D4C31C-AEF9-4611-BFF0-CA592F084CD4}" type="parTrans">
      <dgm:prSet/>
      <dgm:spPr/>
      <dgm:t>
        <a:bodyPr numCol="1"/>
        <a:lstStyle/>
        <a:p>
          <a:endParaRPr lang="en-US"/>
        </a:p>
      </dgm:t>
    </dgm:pt>
    <dgm:pt cxnId="{A25AE8F6-D65F-4F24-AA20-100D29E2AF9D}" modelId="{7726B283-E72A-41A8-9481-A1E97F88519C}" type="sibTrans">
      <dgm:prSet/>
      <dgm:spPr/>
      <dgm:t>
        <a:bodyPr numCol="1"/>
        <a:lstStyle/>
        <a:p>
          <a:endParaRPr lang="en-US"/>
        </a:p>
      </dgm:t>
    </dgm:pt>
    <dgm:pt modelId="{D6405CF0-B955-4D95-A5B0-25F2F6996B98}">
      <dgm:prSet/>
      <dgm:spPr/>
      <dgm:t>
        <a:bodyPr numCol="1"/>
        <a:lstStyle/>
        <a:p>
          <a:r>
            <a:rPr lang="en-US"/>
            <a:t>According to The King's Fund, 2022</a:t>
          </a:r>
        </a:p>
      </dgm:t>
    </dgm:pt>
    <dgm:pt cxnId="{DF6A921B-814F-47EF-8666-05C2FBF10AE2}" modelId="{90317C21-FEC5-43B8-A9E5-19E44318B7C0}" type="parTrans">
      <dgm:prSet/>
      <dgm:spPr/>
      <dgm:t>
        <a:bodyPr numCol="1"/>
        <a:lstStyle/>
        <a:p>
          <a:endParaRPr lang="en-US"/>
        </a:p>
      </dgm:t>
    </dgm:pt>
    <dgm:pt cxnId="{DF6A921B-814F-47EF-8666-05C2FBF10AE2}" modelId="{7350EE18-6A8E-4C21-93AC-1BF6E5FAB6C4}" type="sibTrans">
      <dgm:prSet/>
      <dgm:spPr/>
      <dgm:t>
        <a:bodyPr numCol="1"/>
        <a:lstStyle/>
        <a:p>
          <a:endParaRPr lang="en-US"/>
        </a:p>
      </dgm:t>
    </dgm:pt>
    <dgm:pt modelId="{1FF491E9-B19B-4581-A267-A2DEE63706F0}" type="pres">
      <dgm:prSet presAssocID="{6BAC6D7B-1295-4380-8887-08202564F39A}" presName="root" presStyleCnt="0">
        <dgm:presLayoutVars>
          <dgm:dir/>
          <dgm:resizeHandles val="exact"/>
        </dgm:presLayoutVars>
      </dgm:prSet>
      <dgm:spPr/>
    </dgm:pt>
    <dgm:pt modelId="{72683D29-0317-4648-B492-01263FF7B0CC}" type="pres">
      <dgm:prSet presAssocID="{5BA12787-14E7-4017-AE54-4BEC851412F7}" presName="compNode" presStyleCnt="0"/>
      <dgm:spPr/>
    </dgm:pt>
    <dgm:pt modelId="{314A3226-21E7-4625-851F-9DC7B1298782}" type="pres">
      <dgm:prSet presAssocID="{5BA12787-14E7-4017-AE54-4BEC851412F7}" presName="bgRect" presStyleCnt="6" presStyleIdx="0" presStyleLbl="bgShp"/>
      <dgm:spPr/>
    </dgm:pt>
    <dgm:pt modelId="{CCFA8D08-5435-403F-A35A-E69DFEDC1859}" type="pres">
      <dgm:prSet presAssocID="{5BA12787-14E7-4017-AE54-4BEC851412F7}" presName="iconRect" presStyleCnt="6"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descr="Group Brainstorm" id="0" name=""/>
        </a:ext>
      </dgm:extLst>
    </dgm:pt>
    <dgm:pt modelId="{0D29BF0B-F69D-4FA3-A952-DA2FE182AF7D}" type="pres">
      <dgm:prSet presAssocID="{5BA12787-14E7-4017-AE54-4BEC851412F7}" presName="spaceRect" presStyleCnt="0"/>
      <dgm:spPr/>
    </dgm:pt>
    <dgm:pt modelId="{5F9D6F1D-0373-4446-B0E1-69F1EDE313FD}" type="pres">
      <dgm:prSet presAssocID="{5BA12787-14E7-4017-AE54-4BEC851412F7}" presName="parTx" presStyleCnt="6" presStyleIdx="0" presStyleLbl="revTx">
        <dgm:presLayoutVars>
          <dgm:chMax val="0"/>
          <dgm:chPref val="0"/>
        </dgm:presLayoutVars>
      </dgm:prSet>
      <dgm:spPr/>
    </dgm:pt>
    <dgm:pt modelId="{453E52F0-C91F-41F1-AE8F-3A546ECAAC7B}" type="pres">
      <dgm:prSet presAssocID="{133DB94D-6C95-4D79-B670-BA5E63D84E46}" presName="sibTrans" presStyleCnt="0"/>
      <dgm:spPr/>
    </dgm:pt>
    <dgm:pt modelId="{D297D379-463D-4CB8-BB57-1532A41633B6}" type="pres">
      <dgm:prSet presAssocID="{001AF9DC-9EA6-41E0-8558-B1DD135B391A}" presName="compNode" presStyleCnt="0"/>
      <dgm:spPr/>
    </dgm:pt>
    <dgm:pt modelId="{9E8AB100-37CF-4916-BAA6-B2CE1555000D}" type="pres">
      <dgm:prSet presAssocID="{001AF9DC-9EA6-41E0-8558-B1DD135B391A}" presName="bgRect" presStyleCnt="6" presStyleIdx="1" presStyleLbl="bgShp"/>
      <dgm:spPr/>
    </dgm:pt>
    <dgm:pt modelId="{23AEF53B-5D9F-4632-9502-06F74F0AA60F}" type="pres">
      <dgm:prSet presAssocID="{001AF9DC-9EA6-41E0-8558-B1DD135B391A}" presName="iconRect" presStyleCnt="6"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descr="Marker" id="0" name=""/>
        </a:ext>
      </dgm:extLst>
    </dgm:pt>
    <dgm:pt modelId="{757DB71C-CBF7-4571-8C8E-5482BF9C94ED}" type="pres">
      <dgm:prSet presAssocID="{001AF9DC-9EA6-41E0-8558-B1DD135B391A}" presName="spaceRect" presStyleCnt="0"/>
      <dgm:spPr/>
    </dgm:pt>
    <dgm:pt modelId="{E1D9F01B-38C0-47CD-A816-AA395517115F}" type="pres">
      <dgm:prSet presAssocID="{001AF9DC-9EA6-41E0-8558-B1DD135B391A}" presName="parTx" presStyleCnt="6" presStyleIdx="1" presStyleLbl="revTx">
        <dgm:presLayoutVars>
          <dgm:chMax val="0"/>
          <dgm:chPref val="0"/>
        </dgm:presLayoutVars>
      </dgm:prSet>
      <dgm:spPr/>
    </dgm:pt>
    <dgm:pt modelId="{A196BE0A-9CF8-400C-8416-104CEC397D5A}" type="pres">
      <dgm:prSet presAssocID="{2C9AFE42-7D72-4649-B5A5-93CBADD93BDA}" presName="sibTrans" presStyleCnt="0"/>
      <dgm:spPr/>
    </dgm:pt>
    <dgm:pt modelId="{0E3940FA-6E5D-46C1-AF1A-54ADBAB53F7C}" type="pres">
      <dgm:prSet presAssocID="{99930B45-0677-4AAC-A820-4CDBAF7F7D67}" presName="compNode" presStyleCnt="0"/>
      <dgm:spPr/>
    </dgm:pt>
    <dgm:pt modelId="{2684B160-E331-4AB6-BFD6-6C04772368F0}" type="pres">
      <dgm:prSet presAssocID="{99930B45-0677-4AAC-A820-4CDBAF7F7D67}" presName="bgRect" presStyleCnt="6" presStyleIdx="2" presStyleLbl="bgShp"/>
      <dgm:spPr/>
    </dgm:pt>
    <dgm:pt modelId="{797E1356-9B4A-45C9-8F1C-44819DE63A01}" type="pres">
      <dgm:prSet presAssocID="{99930B45-0677-4AAC-A820-4CDBAF7F7D67}" presName="iconRect" presStyleCnt="6"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descr="Stethoscope" id="0" name=""/>
        </a:ext>
      </dgm:extLst>
    </dgm:pt>
    <dgm:pt modelId="{5B670E51-FC7E-4E96-8D9D-7DC4553455D8}" type="pres">
      <dgm:prSet presAssocID="{99930B45-0677-4AAC-A820-4CDBAF7F7D67}" presName="spaceRect" presStyleCnt="0"/>
      <dgm:spPr/>
    </dgm:pt>
    <dgm:pt modelId="{7C7D5A75-5734-47B1-8DE7-7103189EB42B}" type="pres">
      <dgm:prSet presAssocID="{99930B45-0677-4AAC-A820-4CDBAF7F7D67}" presName="parTx" presStyleCnt="6" presStyleIdx="2" presStyleLbl="revTx">
        <dgm:presLayoutVars>
          <dgm:chMax val="0"/>
          <dgm:chPref val="0"/>
        </dgm:presLayoutVars>
      </dgm:prSet>
      <dgm:spPr/>
    </dgm:pt>
    <dgm:pt modelId="{74EF36D5-C70F-428B-BD9F-F56819E95B73}" type="pres">
      <dgm:prSet presAssocID="{407E031E-33E6-4B8B-88C3-25D3DDAA84D7}" presName="sibTrans" presStyleCnt="0"/>
      <dgm:spPr/>
    </dgm:pt>
    <dgm:pt modelId="{EB1B52BB-40AF-45C6-9193-53BAF4A94D96}" type="pres">
      <dgm:prSet presAssocID="{D0352A30-7816-4FD6-8F80-BD5B12CDF6F8}" presName="compNode" presStyleCnt="0"/>
      <dgm:spPr/>
    </dgm:pt>
    <dgm:pt modelId="{9B700EFB-7D93-4582-BD73-446138B3B08F}" type="pres">
      <dgm:prSet presAssocID="{D0352A30-7816-4FD6-8F80-BD5B12CDF6F8}" presName="bgRect" presStyleCnt="6" presStyleIdx="3" presStyleLbl="bgShp"/>
      <dgm:spPr/>
    </dgm:pt>
    <dgm:pt modelId="{4E35E749-C22F-49B8-B86A-99F8B23BD88A}" type="pres">
      <dgm:prSet presAssocID="{D0352A30-7816-4FD6-8F80-BD5B12CDF6F8}" presName="iconRect" presStyleCnt="6" presStyleIdx="3" presStyleLbl="node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descr="Office Worker" id="0" name=""/>
        </a:ext>
      </dgm:extLst>
    </dgm:pt>
    <dgm:pt modelId="{AE2D57D0-9F7A-417F-B9CB-B49EB6E847D0}" type="pres">
      <dgm:prSet presAssocID="{D0352A30-7816-4FD6-8F80-BD5B12CDF6F8}" presName="spaceRect" presStyleCnt="0"/>
      <dgm:spPr/>
    </dgm:pt>
    <dgm:pt modelId="{E435BCE5-64D7-40BC-9864-D5C7783A6C6F}" type="pres">
      <dgm:prSet presAssocID="{D0352A30-7816-4FD6-8F80-BD5B12CDF6F8}" presName="parTx" presStyleCnt="6" presStyleIdx="3" presStyleLbl="revTx">
        <dgm:presLayoutVars>
          <dgm:chMax val="0"/>
          <dgm:chPref val="0"/>
        </dgm:presLayoutVars>
      </dgm:prSet>
      <dgm:spPr/>
    </dgm:pt>
    <dgm:pt modelId="{EB1A2C02-00A0-4C5E-9B3C-2C568C957525}" type="pres">
      <dgm:prSet presAssocID="{AFAA9416-8362-488E-B4B6-1146358FBF07}" presName="sibTrans" presStyleCnt="0"/>
      <dgm:spPr/>
    </dgm:pt>
    <dgm:pt modelId="{1FD14446-5D14-40B5-8303-7549ACB98039}" type="pres">
      <dgm:prSet presAssocID="{8E7D6918-1034-4917-BF45-7B8B95292E67}" presName="compNode" presStyleCnt="0"/>
      <dgm:spPr/>
    </dgm:pt>
    <dgm:pt modelId="{88A27D11-BCD4-4D1B-9084-DA3BF0B64CF6}" type="pres">
      <dgm:prSet presAssocID="{8E7D6918-1034-4917-BF45-7B8B95292E67}" presName="bgRect" presStyleCnt="6" presStyleIdx="4" presStyleLbl="bgShp"/>
      <dgm:spPr/>
    </dgm:pt>
    <dgm:pt modelId="{29D0F33F-801C-4F34-BCE3-4B5B764F2974}" type="pres">
      <dgm:prSet presAssocID="{8E7D6918-1034-4917-BF45-7B8B95292E67}" presName="iconRect" presStyleCnt="6" presStyleIdx="4" presStyleLbl="node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descr="Lock" id="0" name=""/>
        </a:ext>
      </dgm:extLst>
    </dgm:pt>
    <dgm:pt modelId="{23B2BFD0-C204-4471-8804-ED2229389CE9}" type="pres">
      <dgm:prSet presAssocID="{8E7D6918-1034-4917-BF45-7B8B95292E67}" presName="spaceRect" presStyleCnt="0"/>
      <dgm:spPr/>
    </dgm:pt>
    <dgm:pt modelId="{5C8FBC1F-6FA7-4C50-B6FA-7749BED436A8}" type="pres">
      <dgm:prSet presAssocID="{8E7D6918-1034-4917-BF45-7B8B95292E67}" presName="parTx" presStyleCnt="6" presStyleIdx="4" presStyleLbl="revTx">
        <dgm:presLayoutVars>
          <dgm:chMax val="0"/>
          <dgm:chPref val="0"/>
        </dgm:presLayoutVars>
      </dgm:prSet>
      <dgm:spPr/>
    </dgm:pt>
    <dgm:pt modelId="{05F04754-0856-4B7D-82E1-357295598FB4}" type="pres">
      <dgm:prSet presAssocID="{7726B283-E72A-41A8-9481-A1E97F88519C}" presName="sibTrans" presStyleCnt="0"/>
      <dgm:spPr/>
    </dgm:pt>
    <dgm:pt modelId="{D4C34B0E-9689-4081-872A-96A1107B0D20}" type="pres">
      <dgm:prSet presAssocID="{D6405CF0-B955-4D95-A5B0-25F2F6996B98}" presName="compNode" presStyleCnt="0"/>
      <dgm:spPr/>
    </dgm:pt>
    <dgm:pt modelId="{ABAEB858-D99E-4FB5-908D-5381F63EE094}" type="pres">
      <dgm:prSet presAssocID="{D6405CF0-B955-4D95-A5B0-25F2F6996B98}" presName="bgRect" presStyleCnt="6" presStyleIdx="5" presStyleLbl="bgShp"/>
      <dgm:spPr/>
    </dgm:pt>
    <dgm:pt modelId="{B5E95859-2B59-4D59-BD2F-9145B649F9DE}" type="pres">
      <dgm:prSet presAssocID="{D6405CF0-B955-4D95-A5B0-25F2F6996B98}" presName="iconRect" presStyleCnt="6" presStyleIdx="5" presStyleLbl="node1"/>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descr="Castle scene" id="0" name=""/>
        </a:ext>
      </dgm:extLst>
    </dgm:pt>
    <dgm:pt modelId="{9B17F807-C1E2-4AA9-AEBE-EF2133041245}" type="pres">
      <dgm:prSet presAssocID="{D6405CF0-B955-4D95-A5B0-25F2F6996B98}" presName="spaceRect" presStyleCnt="0"/>
      <dgm:spPr/>
    </dgm:pt>
    <dgm:pt modelId="{9FDA94D5-56AB-4239-A377-BE5108ECF581}" type="pres">
      <dgm:prSet presAssocID="{D6405CF0-B955-4D95-A5B0-25F2F6996B98}" presName="parTx" presStyleCnt="6" presStyleIdx="5" presStyleLbl="revTx">
        <dgm:presLayoutVars>
          <dgm:chMax val="0"/>
          <dgm:chPref val="0"/>
        </dgm:presLayoutVars>
      </dgm:prSet>
      <dgm:spPr/>
    </dgm:pt>
  </dgm:ptLst>
  <dgm:cxnLst>
    <dgm:cxn destId="{D6405CF0-B955-4D95-A5B0-25F2F6996B98}" destOrd="0" modelId="{DF6A921B-814F-47EF-8666-05C2FBF10AE2}" parTransId="{90317C21-FEC5-43B8-A9E5-19E44318B7C0}" sibTransId="{7350EE18-6A8E-4C21-93AC-1BF6E5FAB6C4}" srcId="{6BAC6D7B-1295-4380-8887-08202564F39A}" srcOrd="5"/>
    <dgm:cxn destId="{5F9D6F1D-0373-4446-B0E1-69F1EDE313FD}" destOrd="0" modelId="{418C3824-000A-4AC3-B83D-A3345104DA0B}" presId="urn:microsoft.com/office/officeart/2018/2/layout/IconVerticalSolidList" srcId="{5BA12787-14E7-4017-AE54-4BEC851412F7}" srcOrd="0" type="presOf"/>
    <dgm:cxn destId="{7C7D5A75-5734-47B1-8DE7-7103189EB42B}" destOrd="0" modelId="{A9DA6429-E3BD-46EC-9A8D-BEF91B27C9CD}" presId="urn:microsoft.com/office/officeart/2018/2/layout/IconVerticalSolidList" srcId="{99930B45-0677-4AAC-A820-4CDBAF7F7D67}" srcOrd="0" type="presOf"/>
    <dgm:cxn destId="{D0352A30-7816-4FD6-8F80-BD5B12CDF6F8}" destOrd="0" modelId="{30181C3D-70E9-42DD-8B4F-B54AB9F9FFC1}" parTransId="{21282B72-B121-4827-90C4-6DE8299D02B6}" sibTransId="{AFAA9416-8362-488E-B4B6-1146358FBF07}" srcId="{6BAC6D7B-1295-4380-8887-08202564F39A}" srcOrd="3"/>
    <dgm:cxn destId="{E1D9F01B-38C0-47CD-A816-AA395517115F}" destOrd="0" modelId="{10EF675B-E258-4FF4-B903-7DB4833454C7}" presId="urn:microsoft.com/office/officeart/2018/2/layout/IconVerticalSolidList" srcId="{001AF9DC-9EA6-41E0-8558-B1DD135B391A}" srcOrd="0" type="presOf"/>
    <dgm:cxn destId="{5BA12787-14E7-4017-AE54-4BEC851412F7}" destOrd="0" modelId="{2B94F65F-5D1F-42BB-8A4A-A08EE05AB4CD}" parTransId="{3D3C5DB1-24EE-4608-9515-22CB1B214AA5}" sibTransId="{133DB94D-6C95-4D79-B670-BA5E63D84E46}" srcId="{6BAC6D7B-1295-4380-8887-08202564F39A}" srcOrd="0"/>
    <dgm:cxn destId="{9FDA94D5-56AB-4239-A377-BE5108ECF581}" destOrd="0" modelId="{28A8487B-FA96-4FB4-A957-5F9D8FB2939E}" presId="urn:microsoft.com/office/officeart/2018/2/layout/IconVerticalSolidList" srcId="{D6405CF0-B955-4D95-A5B0-25F2F6996B98}" srcOrd="0" type="presOf"/>
    <dgm:cxn destId="{99930B45-0677-4AAC-A820-4CDBAF7F7D67}" destOrd="0" modelId="{A94F0A7E-482D-4B5E-899F-86DFDE3DC1E3}" parTransId="{716051DC-92AF-4378-8D71-6494E8DB8073}" sibTransId="{407E031E-33E6-4B8B-88C3-25D3DDAA84D7}" srcId="{6BAC6D7B-1295-4380-8887-08202564F39A}" srcOrd="2"/>
    <dgm:cxn destId="{1FF491E9-B19B-4581-A267-A2DEE63706F0}" destOrd="0" modelId="{1CC2A298-46BF-436B-9188-770DCAC5D34F}" presId="urn:microsoft.com/office/officeart/2018/2/layout/IconVerticalSolidList" srcId="{6BAC6D7B-1295-4380-8887-08202564F39A}" srcOrd="0" type="presOf"/>
    <dgm:cxn destId="{001AF9DC-9EA6-41E0-8558-B1DD135B391A}" destOrd="0" modelId="{71C9F899-8A08-4716-8E86-5DD4ED21B8CD}" parTransId="{D0C641A5-10B6-4DA5-8B8B-6F2E2C82B616}" sibTransId="{2C9AFE42-7D72-4649-B5A5-93CBADD93BDA}" srcId="{6BAC6D7B-1295-4380-8887-08202564F39A}" srcOrd="1"/>
    <dgm:cxn destId="{5C8FBC1F-6FA7-4C50-B6FA-7749BED436A8}" destOrd="0" modelId="{D0333CA5-6DF6-4D71-B36C-4AB325460320}" presId="urn:microsoft.com/office/officeart/2018/2/layout/IconVerticalSolidList" srcId="{8E7D6918-1034-4917-BF45-7B8B95292E67}" srcOrd="0" type="presOf"/>
    <dgm:cxn destId="{E435BCE5-64D7-40BC-9864-D5C7783A6C6F}" destOrd="0" modelId="{3112B8CE-6435-4957-8F08-779B912B30A8}" presId="urn:microsoft.com/office/officeart/2018/2/layout/IconVerticalSolidList" srcId="{D0352A30-7816-4FD6-8F80-BD5B12CDF6F8}" srcOrd="0" type="presOf"/>
    <dgm:cxn destId="{8E7D6918-1034-4917-BF45-7B8B95292E67}" destOrd="0" modelId="{A25AE8F6-D65F-4F24-AA20-100D29E2AF9D}" parTransId="{B7D4C31C-AEF9-4611-BFF0-CA592F084CD4}" sibTransId="{7726B283-E72A-41A8-9481-A1E97F88519C}" srcId="{6BAC6D7B-1295-4380-8887-08202564F39A}" srcOrd="4"/>
    <dgm:cxn destId="{72683D29-0317-4648-B492-01263FF7B0CC}" destOrd="0" modelId="{08BB0770-B56B-4EBF-A2EC-DF3BAD3DD820}" presId="urn:microsoft.com/office/officeart/2018/2/layout/IconVerticalSolidList" srcId="{1FF491E9-B19B-4581-A267-A2DEE63706F0}" srcOrd="0" type="presParOf"/>
    <dgm:cxn destId="{314A3226-21E7-4625-851F-9DC7B1298782}" destOrd="0" modelId="{8E9B57A3-1F93-4F75-A4D2-A140E2B1965C}" presId="urn:microsoft.com/office/officeart/2018/2/layout/IconVerticalSolidList" srcId="{72683D29-0317-4648-B492-01263FF7B0CC}" srcOrd="0" type="presParOf"/>
    <dgm:cxn destId="{CCFA8D08-5435-403F-A35A-E69DFEDC1859}" destOrd="0" modelId="{B03C6EBA-51EA-4E14-8191-026B5797B540}" presId="urn:microsoft.com/office/officeart/2018/2/layout/IconVerticalSolidList" srcId="{72683D29-0317-4648-B492-01263FF7B0CC}" srcOrd="1" type="presParOf"/>
    <dgm:cxn destId="{0D29BF0B-F69D-4FA3-A952-DA2FE182AF7D}" destOrd="0" modelId="{5D1416B7-CF0B-49C6-9F77-FCBC7A2E6E1A}" presId="urn:microsoft.com/office/officeart/2018/2/layout/IconVerticalSolidList" srcId="{72683D29-0317-4648-B492-01263FF7B0CC}" srcOrd="2" type="presParOf"/>
    <dgm:cxn destId="{5F9D6F1D-0373-4446-B0E1-69F1EDE313FD}" destOrd="0" modelId="{B0B9D8ED-471B-4A5F-B005-7A1FAA2040C6}" presId="urn:microsoft.com/office/officeart/2018/2/layout/IconVerticalSolidList" srcId="{72683D29-0317-4648-B492-01263FF7B0CC}" srcOrd="3" type="presParOf"/>
    <dgm:cxn destId="{453E52F0-C91F-41F1-AE8F-3A546ECAAC7B}" destOrd="0" modelId="{B03FD240-62D8-4554-A6D6-19A4568F98F8}" presId="urn:microsoft.com/office/officeart/2018/2/layout/IconVerticalSolidList" srcId="{1FF491E9-B19B-4581-A267-A2DEE63706F0}" srcOrd="1" type="presParOf"/>
    <dgm:cxn destId="{D297D379-463D-4CB8-BB57-1532A41633B6}" destOrd="0" modelId="{6E99B3BF-7719-41B5-9E47-7F508A8A2599}" presId="urn:microsoft.com/office/officeart/2018/2/layout/IconVerticalSolidList" srcId="{1FF491E9-B19B-4581-A267-A2DEE63706F0}" srcOrd="2" type="presParOf"/>
    <dgm:cxn destId="{9E8AB100-37CF-4916-BAA6-B2CE1555000D}" destOrd="0" modelId="{7EBDA3AC-63CD-41C7-A912-DE2ABC07D1CE}" presId="urn:microsoft.com/office/officeart/2018/2/layout/IconVerticalSolidList" srcId="{D297D379-463D-4CB8-BB57-1532A41633B6}" srcOrd="0" type="presParOf"/>
    <dgm:cxn destId="{23AEF53B-5D9F-4632-9502-06F74F0AA60F}" destOrd="0" modelId="{F38208B7-0E59-4A91-9B37-DA275E5845B5}" presId="urn:microsoft.com/office/officeart/2018/2/layout/IconVerticalSolidList" srcId="{D297D379-463D-4CB8-BB57-1532A41633B6}" srcOrd="1" type="presParOf"/>
    <dgm:cxn destId="{757DB71C-CBF7-4571-8C8E-5482BF9C94ED}" destOrd="0" modelId="{99525064-D892-4FD0-BE28-BCB9B81A7876}" presId="urn:microsoft.com/office/officeart/2018/2/layout/IconVerticalSolidList" srcId="{D297D379-463D-4CB8-BB57-1532A41633B6}" srcOrd="2" type="presParOf"/>
    <dgm:cxn destId="{E1D9F01B-38C0-47CD-A816-AA395517115F}" destOrd="0" modelId="{A4D1C037-03CA-4610-BD77-4C52A599B6C4}" presId="urn:microsoft.com/office/officeart/2018/2/layout/IconVerticalSolidList" srcId="{D297D379-463D-4CB8-BB57-1532A41633B6}" srcOrd="3" type="presParOf"/>
    <dgm:cxn destId="{A196BE0A-9CF8-400C-8416-104CEC397D5A}" destOrd="0" modelId="{449D7B2F-2FE1-409A-9ABD-717AF67678D5}" presId="urn:microsoft.com/office/officeart/2018/2/layout/IconVerticalSolidList" srcId="{1FF491E9-B19B-4581-A267-A2DEE63706F0}" srcOrd="3" type="presParOf"/>
    <dgm:cxn destId="{0E3940FA-6E5D-46C1-AF1A-54ADBAB53F7C}" destOrd="0" modelId="{B80C76B6-3306-4505-B9B2-04B6DEF3579A}" presId="urn:microsoft.com/office/officeart/2018/2/layout/IconVerticalSolidList" srcId="{1FF491E9-B19B-4581-A267-A2DEE63706F0}" srcOrd="4" type="presParOf"/>
    <dgm:cxn destId="{2684B160-E331-4AB6-BFD6-6C04772368F0}" destOrd="0" modelId="{2EAC1865-2E18-4AB0-AD16-1482077BE211}" presId="urn:microsoft.com/office/officeart/2018/2/layout/IconVerticalSolidList" srcId="{0E3940FA-6E5D-46C1-AF1A-54ADBAB53F7C}" srcOrd="0" type="presParOf"/>
    <dgm:cxn destId="{797E1356-9B4A-45C9-8F1C-44819DE63A01}" destOrd="0" modelId="{8DC13670-E37E-4167-A321-9BC11C0662BD}" presId="urn:microsoft.com/office/officeart/2018/2/layout/IconVerticalSolidList" srcId="{0E3940FA-6E5D-46C1-AF1A-54ADBAB53F7C}" srcOrd="1" type="presParOf"/>
    <dgm:cxn destId="{5B670E51-FC7E-4E96-8D9D-7DC4553455D8}" destOrd="0" modelId="{47E2C537-B08E-496D-B083-C03E3AB85E8B}" presId="urn:microsoft.com/office/officeart/2018/2/layout/IconVerticalSolidList" srcId="{0E3940FA-6E5D-46C1-AF1A-54ADBAB53F7C}" srcOrd="2" type="presParOf"/>
    <dgm:cxn destId="{7C7D5A75-5734-47B1-8DE7-7103189EB42B}" destOrd="0" modelId="{3C6D25C5-2E6A-44D6-8807-143B22C3200E}" presId="urn:microsoft.com/office/officeart/2018/2/layout/IconVerticalSolidList" srcId="{0E3940FA-6E5D-46C1-AF1A-54ADBAB53F7C}" srcOrd="3" type="presParOf"/>
    <dgm:cxn destId="{74EF36D5-C70F-428B-BD9F-F56819E95B73}" destOrd="0" modelId="{12B5D260-6F11-42A9-8341-4E845FB80547}" presId="urn:microsoft.com/office/officeart/2018/2/layout/IconVerticalSolidList" srcId="{1FF491E9-B19B-4581-A267-A2DEE63706F0}" srcOrd="5" type="presParOf"/>
    <dgm:cxn destId="{EB1B52BB-40AF-45C6-9193-53BAF4A94D96}" destOrd="0" modelId="{FBEB5DEA-96F2-4DBA-BAC8-0E4EF88ED7EA}" presId="urn:microsoft.com/office/officeart/2018/2/layout/IconVerticalSolidList" srcId="{1FF491E9-B19B-4581-A267-A2DEE63706F0}" srcOrd="6" type="presParOf"/>
    <dgm:cxn destId="{9B700EFB-7D93-4582-BD73-446138B3B08F}" destOrd="0" modelId="{75BCB541-7BA4-4BCA-9E41-0E0554073000}" presId="urn:microsoft.com/office/officeart/2018/2/layout/IconVerticalSolidList" srcId="{EB1B52BB-40AF-45C6-9193-53BAF4A94D96}" srcOrd="0" type="presParOf"/>
    <dgm:cxn destId="{4E35E749-C22F-49B8-B86A-99F8B23BD88A}" destOrd="0" modelId="{3722CA6B-CC20-4D5D-9C99-8D49F052CC18}" presId="urn:microsoft.com/office/officeart/2018/2/layout/IconVerticalSolidList" srcId="{EB1B52BB-40AF-45C6-9193-53BAF4A94D96}" srcOrd="1" type="presParOf"/>
    <dgm:cxn destId="{AE2D57D0-9F7A-417F-B9CB-B49EB6E847D0}" destOrd="0" modelId="{B65C09D7-8D44-4532-B736-9A3452A39735}" presId="urn:microsoft.com/office/officeart/2018/2/layout/IconVerticalSolidList" srcId="{EB1B52BB-40AF-45C6-9193-53BAF4A94D96}" srcOrd="2" type="presParOf"/>
    <dgm:cxn destId="{E435BCE5-64D7-40BC-9864-D5C7783A6C6F}" destOrd="0" modelId="{4332DA50-85EE-4558-88E0-34B196FA4289}" presId="urn:microsoft.com/office/officeart/2018/2/layout/IconVerticalSolidList" srcId="{EB1B52BB-40AF-45C6-9193-53BAF4A94D96}" srcOrd="3" type="presParOf"/>
    <dgm:cxn destId="{EB1A2C02-00A0-4C5E-9B3C-2C568C957525}" destOrd="0" modelId="{F5388996-AC13-4F30-A0A0-CBB227FC8621}" presId="urn:microsoft.com/office/officeart/2018/2/layout/IconVerticalSolidList" srcId="{1FF491E9-B19B-4581-A267-A2DEE63706F0}" srcOrd="7" type="presParOf"/>
    <dgm:cxn destId="{1FD14446-5D14-40B5-8303-7549ACB98039}" destOrd="0" modelId="{3CF8E71F-AD55-45F2-8D6C-0173D9AC156E}" presId="urn:microsoft.com/office/officeart/2018/2/layout/IconVerticalSolidList" srcId="{1FF491E9-B19B-4581-A267-A2DEE63706F0}" srcOrd="8" type="presParOf"/>
    <dgm:cxn destId="{88A27D11-BCD4-4D1B-9084-DA3BF0B64CF6}" destOrd="0" modelId="{E8FE7308-0FF9-4870-AB97-E7075362833B}" presId="urn:microsoft.com/office/officeart/2018/2/layout/IconVerticalSolidList" srcId="{1FD14446-5D14-40B5-8303-7549ACB98039}" srcOrd="0" type="presParOf"/>
    <dgm:cxn destId="{29D0F33F-801C-4F34-BCE3-4B5B764F2974}" destOrd="0" modelId="{27D9E980-BF64-42BE-8493-8758B05F0DBE}" presId="urn:microsoft.com/office/officeart/2018/2/layout/IconVerticalSolidList" srcId="{1FD14446-5D14-40B5-8303-7549ACB98039}" srcOrd="1" type="presParOf"/>
    <dgm:cxn destId="{23B2BFD0-C204-4471-8804-ED2229389CE9}" destOrd="0" modelId="{3EE0C1AC-64C3-4F15-9FB6-DEE6512B4544}" presId="urn:microsoft.com/office/officeart/2018/2/layout/IconVerticalSolidList" srcId="{1FD14446-5D14-40B5-8303-7549ACB98039}" srcOrd="2" type="presParOf"/>
    <dgm:cxn destId="{5C8FBC1F-6FA7-4C50-B6FA-7749BED436A8}" destOrd="0" modelId="{00607D2A-97CC-4DB5-B9DA-69DE9384CE88}" presId="urn:microsoft.com/office/officeart/2018/2/layout/IconVerticalSolidList" srcId="{1FD14446-5D14-40B5-8303-7549ACB98039}" srcOrd="3" type="presParOf"/>
    <dgm:cxn destId="{05F04754-0856-4B7D-82E1-357295598FB4}" destOrd="0" modelId="{6E5BEEE0-7AF7-4AF0-AEC2-856095CF9A4C}" presId="urn:microsoft.com/office/officeart/2018/2/layout/IconVerticalSolidList" srcId="{1FF491E9-B19B-4581-A267-A2DEE63706F0}" srcOrd="9" type="presParOf"/>
    <dgm:cxn destId="{D4C34B0E-9689-4081-872A-96A1107B0D20}" destOrd="0" modelId="{879888FC-A35F-4058-8426-B2A2A31241B9}" presId="urn:microsoft.com/office/officeart/2018/2/layout/IconVerticalSolidList" srcId="{1FF491E9-B19B-4581-A267-A2DEE63706F0}" srcOrd="10" type="presParOf"/>
    <dgm:cxn destId="{ABAEB858-D99E-4FB5-908D-5381F63EE094}" destOrd="0" modelId="{4046E1FA-86E6-4A0A-88D9-8623842AAAFB}" presId="urn:microsoft.com/office/officeart/2018/2/layout/IconVerticalSolidList" srcId="{D4C34B0E-9689-4081-872A-96A1107B0D20}" srcOrd="0" type="presParOf"/>
    <dgm:cxn destId="{B5E95859-2B59-4D59-BD2F-9145B649F9DE}" destOrd="0" modelId="{32A2967E-6CFD-4CE4-8E54-E458A4044479}" presId="urn:microsoft.com/office/officeart/2018/2/layout/IconVerticalSolidList" srcId="{D4C34B0E-9689-4081-872A-96A1107B0D20}" srcOrd="1" type="presParOf"/>
    <dgm:cxn destId="{9B17F807-C1E2-4AA9-AEBE-EF2133041245}" destOrd="0" modelId="{22F8A2B4-668D-4046-89E5-885E29EFF680}" presId="urn:microsoft.com/office/officeart/2018/2/layout/IconVerticalSolidList" srcId="{D4C34B0E-9689-4081-872A-96A1107B0D20}" srcOrd="2" type="presParOf"/>
    <dgm:cxn destId="{9FDA94D5-56AB-4239-A377-BE5108ECF581}" destOrd="0" modelId="{97A4B6BD-D677-4341-A43D-CB935894A517}" presId="urn:microsoft.com/office/officeart/2018/2/layout/IconVerticalSolidList" srcId="{D4C34B0E-9689-4081-872A-96A1107B0D20}" srcOrd="3"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2.xml><?xml version="1.0" encoding="utf-8"?>
<dgm:dataModel xmlns:dgm="http://schemas.openxmlformats.org/drawingml/2006/diagram" xmlns:a="http://schemas.openxmlformats.org/drawingml/2006/main">
  <dgm:ptLst>
    <dgm:pt modelId="{46C51A4D-233C-4BE0-99C1-B6E710DA925E}" type="doc">
      <dgm:prSet csCatId="colorful" csTypeId="urn:microsoft.com/office/officeart/2018/5/colors/Iconchunking_neutralicontext_colorful1" loCatId="icon" loTypeId="urn:microsoft.com/office/officeart/2018/2/layout/IconVerticalSolidList" phldr="1" qsCatId="simple" qsTypeId="urn:microsoft.com/office/officeart/2005/8/quickstyle/simple1"/>
      <dgm:spPr/>
      <dgm:t>
        <a:bodyPr numCol="1"/>
        <a:lstStyle/>
        <a:p>
          <a:endParaRPr lang="en-US"/>
        </a:p>
      </dgm:t>
    </dgm:pt>
    <dgm:pt modelId="{08625107-B1F7-4DEF-A2CB-24E2F82C89C0}">
      <dgm:prSet/>
      <dgm:spPr/>
      <dgm:t>
        <a:bodyPr numCol="1"/>
        <a:lstStyle/>
        <a:p>
          <a:r>
            <a:rPr b="1" lang="en-US"/>
            <a:t>The NHS App is an important milestone in NHS digital transformation.</a:t>
          </a:r>
          <a:endParaRPr lang="en-US"/>
        </a:p>
      </dgm:t>
    </dgm:pt>
    <dgm:pt cxnId="{219A5CD5-926D-4D19-8425-9E75463D6450}" modelId="{1BE4531F-5F80-49AC-B398-2A9E2DECF7EE}" type="parTrans">
      <dgm:prSet/>
      <dgm:spPr/>
      <dgm:t>
        <a:bodyPr numCol="1"/>
        <a:lstStyle/>
        <a:p>
          <a:endParaRPr lang="en-US"/>
        </a:p>
      </dgm:t>
    </dgm:pt>
    <dgm:pt cxnId="{219A5CD5-926D-4D19-8425-9E75463D6450}" modelId="{2A32C0CC-F6A1-4B59-B897-3B3355DC6FB1}" type="sibTrans">
      <dgm:prSet/>
      <dgm:spPr/>
      <dgm:t>
        <a:bodyPr numCol="1"/>
        <a:lstStyle/>
        <a:p>
          <a:endParaRPr lang="en-US"/>
        </a:p>
      </dgm:t>
    </dgm:pt>
    <dgm:pt modelId="{864E13D9-02A6-4F33-9662-5BA165711CA7}">
      <dgm:prSet/>
      <dgm:spPr/>
      <dgm:t>
        <a:bodyPr numCol="1"/>
        <a:lstStyle/>
        <a:p>
          <a:r>
            <a:rPr b="1" lang="en-US"/>
            <a:t>Enhances accessibility, efficiency as well as engagement.</a:t>
          </a:r>
          <a:endParaRPr lang="en-US"/>
        </a:p>
      </dgm:t>
    </dgm:pt>
    <dgm:pt cxnId="{B6B77CA6-12E3-43E4-9635-1A2CCB0CCC28}" modelId="{AA170A3B-4AAF-4318-9E47-3F6D19737103}" type="parTrans">
      <dgm:prSet/>
      <dgm:spPr/>
      <dgm:t>
        <a:bodyPr numCol="1"/>
        <a:lstStyle/>
        <a:p>
          <a:endParaRPr lang="en-US"/>
        </a:p>
      </dgm:t>
    </dgm:pt>
    <dgm:pt cxnId="{B6B77CA6-12E3-43E4-9635-1A2CCB0CCC28}" modelId="{042202EE-9EA8-4497-8B00-C507BB82F2B9}" type="sibTrans">
      <dgm:prSet/>
      <dgm:spPr/>
      <dgm:t>
        <a:bodyPr numCol="1"/>
        <a:lstStyle/>
        <a:p>
          <a:endParaRPr lang="en-US"/>
        </a:p>
      </dgm:t>
    </dgm:pt>
    <dgm:pt modelId="{1687EE3B-CB90-4023-AE59-E6A9B7155840}">
      <dgm:prSet/>
      <dgm:spPr/>
      <dgm:t>
        <a:bodyPr numCol="1"/>
        <a:lstStyle/>
        <a:p>
          <a:r>
            <a:rPr b="1" lang="en-US"/>
            <a:t>Nonetheless, the impact on jobs, digital divide and system integration is still a concern.</a:t>
          </a:r>
          <a:endParaRPr lang="en-US"/>
        </a:p>
      </dgm:t>
    </dgm:pt>
    <dgm:pt cxnId="{8A959C71-2A9C-47CE-8CEF-3F0071B20639}" modelId="{25DD30CA-385F-4AEE-BE34-BE14C5254289}" type="parTrans">
      <dgm:prSet/>
      <dgm:spPr/>
      <dgm:t>
        <a:bodyPr numCol="1"/>
        <a:lstStyle/>
        <a:p>
          <a:endParaRPr lang="en-US"/>
        </a:p>
      </dgm:t>
    </dgm:pt>
    <dgm:pt cxnId="{8A959C71-2A9C-47CE-8CEF-3F0071B20639}" modelId="{ACA639CE-B115-4794-B201-2F6188AFA9DB}" type="sibTrans">
      <dgm:prSet/>
      <dgm:spPr/>
      <dgm:t>
        <a:bodyPr numCol="1"/>
        <a:lstStyle/>
        <a:p>
          <a:endParaRPr lang="en-US"/>
        </a:p>
      </dgm:t>
    </dgm:pt>
    <dgm:pt modelId="{BA7BA02A-6E55-45F1-B317-EE7108ECE6C2}">
      <dgm:prSet/>
      <dgm:spPr/>
      <dgm:t>
        <a:bodyPr numCol="1"/>
        <a:lstStyle/>
        <a:p>
          <a:r>
            <a:rPr b="1" lang="en-US"/>
            <a:t>Digital healthcare success calls for tech, policy and inclusive rollout. </a:t>
          </a:r>
          <a:endParaRPr lang="en-US"/>
        </a:p>
      </dgm:t>
    </dgm:pt>
    <dgm:pt cxnId="{2E81199A-C10E-4AB4-915C-4F2E1508BE29}" modelId="{7E5F711F-FD72-4D36-AE43-F3AE67B6760E}" type="parTrans">
      <dgm:prSet/>
      <dgm:spPr/>
      <dgm:t>
        <a:bodyPr numCol="1"/>
        <a:lstStyle/>
        <a:p>
          <a:endParaRPr lang="en-US"/>
        </a:p>
      </dgm:t>
    </dgm:pt>
    <dgm:pt cxnId="{2E81199A-C10E-4AB4-915C-4F2E1508BE29}" modelId="{5964898D-AC22-4CF4-A98B-5557D098929D}" type="sibTrans">
      <dgm:prSet/>
      <dgm:spPr/>
      <dgm:t>
        <a:bodyPr numCol="1"/>
        <a:lstStyle/>
        <a:p>
          <a:endParaRPr lang="en-US"/>
        </a:p>
      </dgm:t>
    </dgm:pt>
    <dgm:pt modelId="{D0492BCA-B93A-4E92-88F8-7A290A1FB6F2}" type="pres">
      <dgm:prSet presAssocID="{46C51A4D-233C-4BE0-99C1-B6E710DA925E}" presName="root" presStyleCnt="0">
        <dgm:presLayoutVars>
          <dgm:dir/>
          <dgm:resizeHandles val="exact"/>
        </dgm:presLayoutVars>
      </dgm:prSet>
      <dgm:spPr/>
    </dgm:pt>
    <dgm:pt modelId="{89273364-29D8-4301-A037-F60CD113E227}" type="pres">
      <dgm:prSet presAssocID="{08625107-B1F7-4DEF-A2CB-24E2F82C89C0}" presName="compNode" presStyleCnt="0"/>
      <dgm:spPr/>
    </dgm:pt>
    <dgm:pt modelId="{68C0F7F9-EADE-41D0-A782-489E88CD6FB5}" type="pres">
      <dgm:prSet presAssocID="{08625107-B1F7-4DEF-A2CB-24E2F82C89C0}" presName="bgRect" presStyleCnt="4" presStyleIdx="0" presStyleLbl="bgShp"/>
      <dgm:spPr/>
    </dgm:pt>
    <dgm:pt modelId="{B8A21FE1-DECF-477C-8ACC-541AEDD6FA16}" type="pres">
      <dgm:prSet presAssocID="{08625107-B1F7-4DEF-A2CB-24E2F82C89C0}" presName="iconRect" presStyleCnt="4"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descr="Medical" id="0" name=""/>
        </a:ext>
      </dgm:extLst>
    </dgm:pt>
    <dgm:pt modelId="{D8E112CE-F3A4-4FE8-8460-95E5152C9AC7}" type="pres">
      <dgm:prSet presAssocID="{08625107-B1F7-4DEF-A2CB-24E2F82C89C0}" presName="spaceRect" presStyleCnt="0"/>
      <dgm:spPr/>
    </dgm:pt>
    <dgm:pt modelId="{A38CC400-686E-483A-8D64-157667508438}" type="pres">
      <dgm:prSet presAssocID="{08625107-B1F7-4DEF-A2CB-24E2F82C89C0}" presName="parTx" presStyleCnt="4" presStyleIdx="0" presStyleLbl="revTx">
        <dgm:presLayoutVars>
          <dgm:chMax val="0"/>
          <dgm:chPref val="0"/>
        </dgm:presLayoutVars>
      </dgm:prSet>
      <dgm:spPr/>
    </dgm:pt>
    <dgm:pt modelId="{6AA713E7-2A14-4F85-B4D1-A0B735782FFC}" type="pres">
      <dgm:prSet presAssocID="{2A32C0CC-F6A1-4B59-B897-3B3355DC6FB1}" presName="sibTrans" presStyleCnt="0"/>
      <dgm:spPr/>
    </dgm:pt>
    <dgm:pt modelId="{865AE1A6-6E47-4C69-A80B-60584CEDE7C1}" type="pres">
      <dgm:prSet presAssocID="{864E13D9-02A6-4F33-9662-5BA165711CA7}" presName="compNode" presStyleCnt="0"/>
      <dgm:spPr/>
    </dgm:pt>
    <dgm:pt modelId="{6D113989-89AC-46C9-A0CA-960DB8AA8D85}" type="pres">
      <dgm:prSet presAssocID="{864E13D9-02A6-4F33-9662-5BA165711CA7}" presName="bgRect" presStyleCnt="4" presStyleIdx="1" presStyleLbl="bgShp"/>
      <dgm:spPr/>
    </dgm:pt>
    <dgm:pt modelId="{B6E2573D-3CD6-4DB3-BED5-C100C347A6C3}" type="pres">
      <dgm:prSet presAssocID="{864E13D9-02A6-4F33-9662-5BA165711CA7}" presName="iconRect" presStyleCnt="4"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descr="Business Growth" id="0" name=""/>
        </a:ext>
      </dgm:extLst>
    </dgm:pt>
    <dgm:pt modelId="{4B291413-7522-4C8D-B468-C94C277277F4}" type="pres">
      <dgm:prSet presAssocID="{864E13D9-02A6-4F33-9662-5BA165711CA7}" presName="spaceRect" presStyleCnt="0"/>
      <dgm:spPr/>
    </dgm:pt>
    <dgm:pt modelId="{8C622D6F-E713-4E6B-B267-E602E3C46CE3}" type="pres">
      <dgm:prSet presAssocID="{864E13D9-02A6-4F33-9662-5BA165711CA7}" presName="parTx" presStyleCnt="4" presStyleIdx="1" presStyleLbl="revTx">
        <dgm:presLayoutVars>
          <dgm:chMax val="0"/>
          <dgm:chPref val="0"/>
        </dgm:presLayoutVars>
      </dgm:prSet>
      <dgm:spPr/>
    </dgm:pt>
    <dgm:pt modelId="{6F1B40D3-7C5E-4FBB-80E0-3B6FD990C473}" type="pres">
      <dgm:prSet presAssocID="{042202EE-9EA8-4497-8B00-C507BB82F2B9}" presName="sibTrans" presStyleCnt="0"/>
      <dgm:spPr/>
    </dgm:pt>
    <dgm:pt modelId="{86C2F56E-E48F-4452-B1EA-0EFEE4F70A57}" type="pres">
      <dgm:prSet presAssocID="{1687EE3B-CB90-4023-AE59-E6A9B7155840}" presName="compNode" presStyleCnt="0"/>
      <dgm:spPr/>
    </dgm:pt>
    <dgm:pt modelId="{A01A5F85-B1DF-4C3F-8026-B5A9F6C49238}" type="pres">
      <dgm:prSet presAssocID="{1687EE3B-CB90-4023-AE59-E6A9B7155840}" presName="bgRect" presStyleCnt="4" presStyleIdx="2" presStyleLbl="bgShp"/>
      <dgm:spPr/>
    </dgm:pt>
    <dgm:pt modelId="{7190E71B-B29E-4572-848B-622DD7826791}" type="pres">
      <dgm:prSet presAssocID="{1687EE3B-CB90-4023-AE59-E6A9B7155840}" presName="iconRect" presStyleCnt="4"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descr="Programmer" id="0" name=""/>
        </a:ext>
      </dgm:extLst>
    </dgm:pt>
    <dgm:pt modelId="{BF12374D-DB52-49C0-BDF0-92514ACB0F30}" type="pres">
      <dgm:prSet presAssocID="{1687EE3B-CB90-4023-AE59-E6A9B7155840}" presName="spaceRect" presStyleCnt="0"/>
      <dgm:spPr/>
    </dgm:pt>
    <dgm:pt modelId="{DC7F0BA2-EBEC-4421-8056-0E7EC9776A53}" type="pres">
      <dgm:prSet presAssocID="{1687EE3B-CB90-4023-AE59-E6A9B7155840}" presName="parTx" presStyleCnt="4" presStyleIdx="2" presStyleLbl="revTx">
        <dgm:presLayoutVars>
          <dgm:chMax val="0"/>
          <dgm:chPref val="0"/>
        </dgm:presLayoutVars>
      </dgm:prSet>
      <dgm:spPr/>
    </dgm:pt>
    <dgm:pt modelId="{FC23A8B2-867E-4FAA-89EB-C60FF14F822E}" type="pres">
      <dgm:prSet presAssocID="{ACA639CE-B115-4794-B201-2F6188AFA9DB}" presName="sibTrans" presStyleCnt="0"/>
      <dgm:spPr/>
    </dgm:pt>
    <dgm:pt modelId="{BA0838A6-AA48-4044-96BD-27D8687131A1}" type="pres">
      <dgm:prSet presAssocID="{BA7BA02A-6E55-45F1-B317-EE7108ECE6C2}" presName="compNode" presStyleCnt="0"/>
      <dgm:spPr/>
    </dgm:pt>
    <dgm:pt modelId="{C0CE4034-AA97-46A7-AB6A-DFD40A321B9E}" type="pres">
      <dgm:prSet presAssocID="{BA7BA02A-6E55-45F1-B317-EE7108ECE6C2}" presName="bgRect" presStyleCnt="4" presStyleIdx="3" presStyleLbl="bgShp"/>
      <dgm:spPr/>
    </dgm:pt>
    <dgm:pt modelId="{4D1BA61E-2FD9-4483-8143-60C9A64E5BD9}" type="pres">
      <dgm:prSet presAssocID="{BA7BA02A-6E55-45F1-B317-EE7108ECE6C2}" presName="iconRect" presStyleCnt="4" presStyleIdx="3" presStyleLbl="node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descr="Call center" id="0" name=""/>
        </a:ext>
      </dgm:extLst>
    </dgm:pt>
    <dgm:pt modelId="{23DD04DF-F750-4343-8648-F80C25737FFE}" type="pres">
      <dgm:prSet presAssocID="{BA7BA02A-6E55-45F1-B317-EE7108ECE6C2}" presName="spaceRect" presStyleCnt="0"/>
      <dgm:spPr/>
    </dgm:pt>
    <dgm:pt modelId="{854AC10F-7D04-4F3D-9382-B7339F1C73A0}" type="pres">
      <dgm:prSet presAssocID="{BA7BA02A-6E55-45F1-B317-EE7108ECE6C2}" presName="parTx" presStyleCnt="4" presStyleIdx="3" presStyleLbl="revTx">
        <dgm:presLayoutVars>
          <dgm:chMax val="0"/>
          <dgm:chPref val="0"/>
        </dgm:presLayoutVars>
      </dgm:prSet>
      <dgm:spPr/>
    </dgm:pt>
  </dgm:ptLst>
  <dgm:cxnLst>
    <dgm:cxn destId="{DC7F0BA2-EBEC-4421-8056-0E7EC9776A53}" destOrd="0" modelId="{65159C09-6AA8-4E62-8692-FB0422C78F23}" presId="urn:microsoft.com/office/officeart/2018/2/layout/IconVerticalSolidList" srcId="{1687EE3B-CB90-4023-AE59-E6A9B7155840}" srcOrd="0" type="presOf"/>
    <dgm:cxn destId="{8C622D6F-E713-4E6B-B267-E602E3C46CE3}" destOrd="0" modelId="{8940FF25-0031-4D91-A7E4-9CF36909D110}" presId="urn:microsoft.com/office/officeart/2018/2/layout/IconVerticalSolidList" srcId="{864E13D9-02A6-4F33-9662-5BA165711CA7}" srcOrd="0" type="presOf"/>
    <dgm:cxn destId="{1687EE3B-CB90-4023-AE59-E6A9B7155840}" destOrd="0" modelId="{8A959C71-2A9C-47CE-8CEF-3F0071B20639}" parTransId="{25DD30CA-385F-4AEE-BE34-BE14C5254289}" sibTransId="{ACA639CE-B115-4794-B201-2F6188AFA9DB}" srcId="{46C51A4D-233C-4BE0-99C1-B6E710DA925E}" srcOrd="2"/>
    <dgm:cxn destId="{854AC10F-7D04-4F3D-9382-B7339F1C73A0}" destOrd="0" modelId="{B05EC899-02F2-4B7C-A8C7-351ED016FF8A}" presId="urn:microsoft.com/office/officeart/2018/2/layout/IconVerticalSolidList" srcId="{BA7BA02A-6E55-45F1-B317-EE7108ECE6C2}" srcOrd="0" type="presOf"/>
    <dgm:cxn destId="{BA7BA02A-6E55-45F1-B317-EE7108ECE6C2}" destOrd="0" modelId="{2E81199A-C10E-4AB4-915C-4F2E1508BE29}" parTransId="{7E5F711F-FD72-4D36-AE43-F3AE67B6760E}" sibTransId="{5964898D-AC22-4CF4-A98B-5557D098929D}" srcId="{46C51A4D-233C-4BE0-99C1-B6E710DA925E}" srcOrd="3"/>
    <dgm:cxn destId="{864E13D9-02A6-4F33-9662-5BA165711CA7}" destOrd="0" modelId="{B6B77CA6-12E3-43E4-9635-1A2CCB0CCC28}" parTransId="{AA170A3B-4AAF-4318-9E47-3F6D19737103}" sibTransId="{042202EE-9EA8-4497-8B00-C507BB82F2B9}" srcId="{46C51A4D-233C-4BE0-99C1-B6E710DA925E}" srcOrd="1"/>
    <dgm:cxn destId="{A38CC400-686E-483A-8D64-157667508438}" destOrd="0" modelId="{B213AAC6-0320-4413-964A-8229808DBADD}" presId="urn:microsoft.com/office/officeart/2018/2/layout/IconVerticalSolidList" srcId="{08625107-B1F7-4DEF-A2CB-24E2F82C89C0}" srcOrd="0" type="presOf"/>
    <dgm:cxn destId="{08625107-B1F7-4DEF-A2CB-24E2F82C89C0}" destOrd="0" modelId="{219A5CD5-926D-4D19-8425-9E75463D6450}" parTransId="{1BE4531F-5F80-49AC-B398-2A9E2DECF7EE}" sibTransId="{2A32C0CC-F6A1-4B59-B897-3B3355DC6FB1}" srcId="{46C51A4D-233C-4BE0-99C1-B6E710DA925E}" srcOrd="0"/>
    <dgm:cxn destId="{D0492BCA-B93A-4E92-88F8-7A290A1FB6F2}" destOrd="0" modelId="{F07B5EEB-7999-499A-856A-BC7B4108A0DE}" presId="urn:microsoft.com/office/officeart/2018/2/layout/IconVerticalSolidList" srcId="{46C51A4D-233C-4BE0-99C1-B6E710DA925E}" srcOrd="0" type="presOf"/>
    <dgm:cxn destId="{89273364-29D8-4301-A037-F60CD113E227}" destOrd="0" modelId="{1466A565-7999-4B1B-A8C4-26E98412FC1F}" presId="urn:microsoft.com/office/officeart/2018/2/layout/IconVerticalSolidList" srcId="{D0492BCA-B93A-4E92-88F8-7A290A1FB6F2}" srcOrd="0" type="presParOf"/>
    <dgm:cxn destId="{68C0F7F9-EADE-41D0-A782-489E88CD6FB5}" destOrd="0" modelId="{4946B503-0688-47A2-9FCF-C16F7907E5EB}" presId="urn:microsoft.com/office/officeart/2018/2/layout/IconVerticalSolidList" srcId="{89273364-29D8-4301-A037-F60CD113E227}" srcOrd="0" type="presParOf"/>
    <dgm:cxn destId="{B8A21FE1-DECF-477C-8ACC-541AEDD6FA16}" destOrd="0" modelId="{03668B20-0E99-40D7-871D-0B2FFF78A1D7}" presId="urn:microsoft.com/office/officeart/2018/2/layout/IconVerticalSolidList" srcId="{89273364-29D8-4301-A037-F60CD113E227}" srcOrd="1" type="presParOf"/>
    <dgm:cxn destId="{D8E112CE-F3A4-4FE8-8460-95E5152C9AC7}" destOrd="0" modelId="{377E4A43-FCC6-4EA5-8324-AE7D6D474F17}" presId="urn:microsoft.com/office/officeart/2018/2/layout/IconVerticalSolidList" srcId="{89273364-29D8-4301-A037-F60CD113E227}" srcOrd="2" type="presParOf"/>
    <dgm:cxn destId="{A38CC400-686E-483A-8D64-157667508438}" destOrd="0" modelId="{812D245C-7CE3-4107-97A3-2716B11BA8A7}" presId="urn:microsoft.com/office/officeart/2018/2/layout/IconVerticalSolidList" srcId="{89273364-29D8-4301-A037-F60CD113E227}" srcOrd="3" type="presParOf"/>
    <dgm:cxn destId="{6AA713E7-2A14-4F85-B4D1-A0B735782FFC}" destOrd="0" modelId="{82DB962D-E47B-4D1B-B9F4-E535A073FA74}" presId="urn:microsoft.com/office/officeart/2018/2/layout/IconVerticalSolidList" srcId="{D0492BCA-B93A-4E92-88F8-7A290A1FB6F2}" srcOrd="1" type="presParOf"/>
    <dgm:cxn destId="{865AE1A6-6E47-4C69-A80B-60584CEDE7C1}" destOrd="0" modelId="{003871CC-AE57-4A63-91A5-06489FB90FAA}" presId="urn:microsoft.com/office/officeart/2018/2/layout/IconVerticalSolidList" srcId="{D0492BCA-B93A-4E92-88F8-7A290A1FB6F2}" srcOrd="2" type="presParOf"/>
    <dgm:cxn destId="{6D113989-89AC-46C9-A0CA-960DB8AA8D85}" destOrd="0" modelId="{46FFC027-6498-4B83-B235-F5999C448D22}" presId="urn:microsoft.com/office/officeart/2018/2/layout/IconVerticalSolidList" srcId="{865AE1A6-6E47-4C69-A80B-60584CEDE7C1}" srcOrd="0" type="presParOf"/>
    <dgm:cxn destId="{B6E2573D-3CD6-4DB3-BED5-C100C347A6C3}" destOrd="0" modelId="{0B04DD83-A609-42F1-AC26-1C08529B4847}" presId="urn:microsoft.com/office/officeart/2018/2/layout/IconVerticalSolidList" srcId="{865AE1A6-6E47-4C69-A80B-60584CEDE7C1}" srcOrd="1" type="presParOf"/>
    <dgm:cxn destId="{4B291413-7522-4C8D-B468-C94C277277F4}" destOrd="0" modelId="{3E3D59B1-2AB3-47B0-884C-41E31599D94B}" presId="urn:microsoft.com/office/officeart/2018/2/layout/IconVerticalSolidList" srcId="{865AE1A6-6E47-4C69-A80B-60584CEDE7C1}" srcOrd="2" type="presParOf"/>
    <dgm:cxn destId="{8C622D6F-E713-4E6B-B267-E602E3C46CE3}" destOrd="0" modelId="{72134F0A-E709-4820-98DA-221AB90436E8}" presId="urn:microsoft.com/office/officeart/2018/2/layout/IconVerticalSolidList" srcId="{865AE1A6-6E47-4C69-A80B-60584CEDE7C1}" srcOrd="3" type="presParOf"/>
    <dgm:cxn destId="{6F1B40D3-7C5E-4FBB-80E0-3B6FD990C473}" destOrd="0" modelId="{8C49EFD7-59E1-4CC1-8044-616DFB1FDD61}" presId="urn:microsoft.com/office/officeart/2018/2/layout/IconVerticalSolidList" srcId="{D0492BCA-B93A-4E92-88F8-7A290A1FB6F2}" srcOrd="3" type="presParOf"/>
    <dgm:cxn destId="{86C2F56E-E48F-4452-B1EA-0EFEE4F70A57}" destOrd="0" modelId="{F08F53C9-A592-42BC-AE2A-B54145715908}" presId="urn:microsoft.com/office/officeart/2018/2/layout/IconVerticalSolidList" srcId="{D0492BCA-B93A-4E92-88F8-7A290A1FB6F2}" srcOrd="4" type="presParOf"/>
    <dgm:cxn destId="{A01A5F85-B1DF-4C3F-8026-B5A9F6C49238}" destOrd="0" modelId="{95D74604-B55C-4F4C-8D3E-83BC5410DFFC}" presId="urn:microsoft.com/office/officeart/2018/2/layout/IconVerticalSolidList" srcId="{86C2F56E-E48F-4452-B1EA-0EFEE4F70A57}" srcOrd="0" type="presParOf"/>
    <dgm:cxn destId="{7190E71B-B29E-4572-848B-622DD7826791}" destOrd="0" modelId="{390E91CA-E8F5-4AB0-B6FC-F59797B7E4E5}" presId="urn:microsoft.com/office/officeart/2018/2/layout/IconVerticalSolidList" srcId="{86C2F56E-E48F-4452-B1EA-0EFEE4F70A57}" srcOrd="1" type="presParOf"/>
    <dgm:cxn destId="{BF12374D-DB52-49C0-BDF0-92514ACB0F30}" destOrd="0" modelId="{82AB0CDD-0CEC-430D-8C8A-2C578F3CD191}" presId="urn:microsoft.com/office/officeart/2018/2/layout/IconVerticalSolidList" srcId="{86C2F56E-E48F-4452-B1EA-0EFEE4F70A57}" srcOrd="2" type="presParOf"/>
    <dgm:cxn destId="{DC7F0BA2-EBEC-4421-8056-0E7EC9776A53}" destOrd="0" modelId="{8DB1F4BA-6514-43D1-891D-ED9370CF7A0C}" presId="urn:microsoft.com/office/officeart/2018/2/layout/IconVerticalSolidList" srcId="{86C2F56E-E48F-4452-B1EA-0EFEE4F70A57}" srcOrd="3" type="presParOf"/>
    <dgm:cxn destId="{FC23A8B2-867E-4FAA-89EB-C60FF14F822E}" destOrd="0" modelId="{763E1A88-FDB2-41EE-A469-9DA796F3F4B2}" presId="urn:microsoft.com/office/officeart/2018/2/layout/IconVerticalSolidList" srcId="{D0492BCA-B93A-4E92-88F8-7A290A1FB6F2}" srcOrd="5" type="presParOf"/>
    <dgm:cxn destId="{BA0838A6-AA48-4044-96BD-27D8687131A1}" destOrd="0" modelId="{CDC55FCD-935B-4F62-BA35-E86DD74A324F}" presId="urn:microsoft.com/office/officeart/2018/2/layout/IconVerticalSolidList" srcId="{D0492BCA-B93A-4E92-88F8-7A290A1FB6F2}" srcOrd="6" type="presParOf"/>
    <dgm:cxn destId="{C0CE4034-AA97-46A7-AB6A-DFD40A321B9E}" destOrd="0" modelId="{DAE512DE-9D91-458A-9F47-6DF5132954E8}" presId="urn:microsoft.com/office/officeart/2018/2/layout/IconVerticalSolidList" srcId="{BA0838A6-AA48-4044-96BD-27D8687131A1}" srcOrd="0" type="presParOf"/>
    <dgm:cxn destId="{4D1BA61E-2FD9-4483-8143-60C9A64E5BD9}" destOrd="0" modelId="{A802B98F-D9EC-4B2F-A31B-BC3CE9791700}" presId="urn:microsoft.com/office/officeart/2018/2/layout/IconVerticalSolidList" srcId="{BA0838A6-AA48-4044-96BD-27D8687131A1}" srcOrd="1" type="presParOf"/>
    <dgm:cxn destId="{23DD04DF-F750-4343-8648-F80C25737FFE}" destOrd="0" modelId="{3C78DFF2-C147-4C79-A4AC-AE60F324FE90}" presId="urn:microsoft.com/office/officeart/2018/2/layout/IconVerticalSolidList" srcId="{BA0838A6-AA48-4044-96BD-27D8687131A1}" srcOrd="2" type="presParOf"/>
    <dgm:cxn destId="{854AC10F-7D04-4F3D-9382-B7339F1C73A0}" destOrd="0" modelId="{44621182-05E7-4419-BB04-7D3C002DBB10}" presId="urn:microsoft.com/office/officeart/2018/2/layout/IconVerticalSolidList" srcId="{BA0838A6-AA48-4044-96BD-27D8687131A1}" srcOrd="3"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EF1E3ED3-EB25-429E-97D9-46EC7C6B07E1}">
      <dsp:nvSpPr>
        <dsp:cNvPr id="0" name=""/>
        <dsp:cNvSpPr/>
      </dsp:nvSpPr>
      <dsp:spPr>
        <a:xfrm>
          <a:off x="0" y="91703"/>
          <a:ext cx="6666833" cy="171843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b="1" kern="1200" lang="en-US" sz="2000"/>
            <a:t>Digital Transformation in the Health and Care Professions</a:t>
          </a:r>
          <a:br>
            <a:rPr kern="1200" lang="en-US" sz="2000"/>
          </a:br>
          <a:r>
            <a:rPr kern="1200" lang="en-US" sz="2000"/>
            <a:t>Component 2: Viva Voce Presentation</a:t>
          </a:r>
        </a:p>
      </dsp:txBody>
      <dsp:txXfrm>
        <a:off x="83887" y="175590"/>
        <a:ext cx="6499059" cy="1550663"/>
      </dsp:txXfrm>
    </dsp:sp>
    <dsp:sp modelId="{1EA66CAF-15B1-4A96-9959-6967E0D7A99A}">
      <dsp:nvSpPr>
        <dsp:cNvPr id="0" name=""/>
        <dsp:cNvSpPr/>
      </dsp:nvSpPr>
      <dsp:spPr>
        <a:xfrm>
          <a:off x="0" y="1867741"/>
          <a:ext cx="6666833" cy="1718437"/>
        </a:xfrm>
        <a:prstGeom prst="roundRect">
          <a:avLst/>
        </a:prstGeom>
        <a:gradFill rotWithShape="0">
          <a:gsLst>
            <a:gs pos="0">
              <a:schemeClr val="accent2">
                <a:hueOff val="3221807"/>
                <a:satOff val="-9245"/>
                <a:lumOff val="-14804"/>
                <a:alphaOff val="0"/>
                <a:satMod val="103000"/>
                <a:lumMod val="102000"/>
                <a:tint val="94000"/>
              </a:schemeClr>
            </a:gs>
            <a:gs pos="50000">
              <a:schemeClr val="accent2">
                <a:hueOff val="3221807"/>
                <a:satOff val="-9245"/>
                <a:lumOff val="-14804"/>
                <a:alphaOff val="0"/>
                <a:satMod val="110000"/>
                <a:lumMod val="100000"/>
                <a:shade val="100000"/>
              </a:schemeClr>
            </a:gs>
            <a:gs pos="100000">
              <a:schemeClr val="accent2">
                <a:hueOff val="3221807"/>
                <a:satOff val="-9245"/>
                <a:lumOff val="-14804"/>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b="1" kern="1200" lang="en-US" sz="2000"/>
            <a:t>Topic:</a:t>
          </a:r>
          <a:r>
            <a:rPr kern="1200" lang="en-US" sz="2000"/>
            <a:t> The Impact of the NHS App on Healthcare Delivery</a:t>
          </a:r>
        </a:p>
      </dsp:txBody>
      <dsp:txXfrm>
        <a:off x="83887" y="1951628"/>
        <a:ext cx="6499059" cy="1550663"/>
      </dsp:txXfrm>
    </dsp:sp>
    <dsp:sp modelId="{B54CBEFF-A13B-49D2-8AC4-B38B05E7A20F}">
      <dsp:nvSpPr>
        <dsp:cNvPr id="0" name=""/>
        <dsp:cNvSpPr/>
      </dsp:nvSpPr>
      <dsp:spPr>
        <a:xfrm>
          <a:off x="0" y="3643778"/>
          <a:ext cx="6666833" cy="1718437"/>
        </a:xfrm>
        <a:prstGeom prst="roundRect">
          <a:avLst/>
        </a:prstGeom>
        <a:gradFill rotWithShape="0">
          <a:gsLst>
            <a:gs pos="0">
              <a:schemeClr val="accent2">
                <a:hueOff val="6443614"/>
                <a:satOff val="-18492"/>
                <a:lumOff val="-29608"/>
                <a:alphaOff val="0"/>
                <a:satMod val="103000"/>
                <a:lumMod val="102000"/>
                <a:tint val="94000"/>
              </a:schemeClr>
            </a:gs>
            <a:gs pos="50000">
              <a:schemeClr val="accent2">
                <a:hueOff val="6443614"/>
                <a:satOff val="-18492"/>
                <a:lumOff val="-29608"/>
                <a:alphaOff val="0"/>
                <a:satMod val="110000"/>
                <a:lumMod val="100000"/>
                <a:shade val="100000"/>
              </a:schemeClr>
            </a:gs>
            <a:gs pos="100000">
              <a:schemeClr val="accent2">
                <a:hueOff val="6443614"/>
                <a:satOff val="-18492"/>
                <a:lumOff val="-29608"/>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dirty="0" kern="1200" lang="en-US" sz="2000"/>
            <a:t>Student Name:</a:t>
          </a:r>
          <a:br>
            <a:rPr dirty="0" kern="1200" lang="en-US" sz="2000"/>
          </a:br>
          <a:r>
            <a:rPr dirty="0" kern="1200" lang="en-US" sz="2000"/>
            <a:t>Student Number: </a:t>
          </a:r>
          <a:br>
            <a:rPr dirty="0" kern="1200" lang="en-US" sz="2000"/>
          </a:br>
          <a:r>
            <a:rPr dirty="0" kern="1200" lang="en-US" sz="2000"/>
            <a:t>Module Code: BMHP6026</a:t>
          </a:r>
          <a:br>
            <a:rPr dirty="0" kern="1200" lang="en-US" sz="2000"/>
          </a:br>
          <a:r>
            <a:rPr dirty="0" kern="1200" lang="en-US" sz="2000"/>
            <a:t>Lecturer Name:</a:t>
          </a:r>
          <a:br>
            <a:rPr dirty="0" kern="1200" lang="en-US" sz="2000"/>
          </a:br>
          <a:r>
            <a:rPr dirty="0" kern="1200" lang="en-US" sz="2000"/>
            <a:t>Submission Date:</a:t>
          </a:r>
        </a:p>
      </dsp:txBody>
      <dsp:txXfrm>
        <a:off x="83887" y="3727665"/>
        <a:ext cx="6499059" cy="15506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0C9127B5-4C93-4DB1-84EB-B4F978329003}">
      <dsp:nvSpPr>
        <dsp:cNvPr id="0" name=""/>
        <dsp:cNvSpPr/>
      </dsp:nvSpPr>
      <dsp:spPr>
        <a:xfrm>
          <a:off x="0" y="188333"/>
          <a:ext cx="10515600" cy="515970"/>
        </a:xfrm>
        <a:prstGeom prst="roundRect">
          <a:avLst/>
        </a:prstGeom>
        <a:solidFill>
          <a:schemeClr val="accent1">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l" defTabSz="933450" indent="0" lvl="0" marL="0">
            <a:lnSpc>
              <a:spcPct val="90000"/>
            </a:lnSpc>
            <a:spcBef>
              <a:spcPct val="0"/>
            </a:spcBef>
            <a:spcAft>
              <a:spcPct val="35000"/>
            </a:spcAft>
            <a:buNone/>
          </a:pPr>
          <a:r>
            <a:rPr kern="1200" lang="en-US" sz="2100"/>
            <a:t>Healthcare's Digital Transformation.</a:t>
          </a:r>
        </a:p>
      </dsp:txBody>
      <dsp:txXfrm>
        <a:off x="25188" y="213521"/>
        <a:ext cx="10465224" cy="465594"/>
      </dsp:txXfrm>
    </dsp:sp>
    <dsp:sp modelId="{DD99184D-EA80-4D9A-B197-0D013398E973}">
      <dsp:nvSpPr>
        <dsp:cNvPr id="0" name=""/>
        <dsp:cNvSpPr/>
      </dsp:nvSpPr>
      <dsp:spPr>
        <a:xfrm>
          <a:off x="0" y="764783"/>
          <a:ext cx="10515600" cy="515970"/>
        </a:xfrm>
        <a:prstGeom prst="roundRect">
          <a:avLst/>
        </a:prstGeom>
        <a:solidFill>
          <a:schemeClr val="accent1">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l" defTabSz="933450" indent="0" lvl="0" marL="0">
            <a:lnSpc>
              <a:spcPct val="90000"/>
            </a:lnSpc>
            <a:spcBef>
              <a:spcPct val="0"/>
            </a:spcBef>
            <a:spcAft>
              <a:spcPct val="35000"/>
            </a:spcAft>
            <a:buNone/>
          </a:pPr>
          <a:r>
            <a:rPr kern="1200" lang="en-US" sz="2100"/>
            <a:t>Healthcare delivery is being transformed by digital technologies.</a:t>
          </a:r>
        </a:p>
      </dsp:txBody>
      <dsp:txXfrm>
        <a:off x="25188" y="789971"/>
        <a:ext cx="10465224" cy="465594"/>
      </dsp:txXfrm>
    </dsp:sp>
    <dsp:sp modelId="{CA4A99DA-A101-401B-AB2E-210968442991}">
      <dsp:nvSpPr>
        <dsp:cNvPr id="0" name=""/>
        <dsp:cNvSpPr/>
      </dsp:nvSpPr>
      <dsp:spPr>
        <a:xfrm>
          <a:off x="0" y="1341233"/>
          <a:ext cx="10515600" cy="515970"/>
        </a:xfrm>
        <a:prstGeom prst="roundRect">
          <a:avLst/>
        </a:prstGeom>
        <a:solidFill>
          <a:schemeClr val="accent1">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l" defTabSz="933450" indent="0" lvl="0" marL="0">
            <a:lnSpc>
              <a:spcPct val="90000"/>
            </a:lnSpc>
            <a:spcBef>
              <a:spcPct val="0"/>
            </a:spcBef>
            <a:spcAft>
              <a:spcPct val="35000"/>
            </a:spcAft>
            <a:buNone/>
          </a:pPr>
          <a:r>
            <a:rPr kern="1200" lang="en-US" sz="2100"/>
            <a:t>The NHS Long Term Plan has highlighted digital innovation as a priority area for the NHS.</a:t>
          </a:r>
        </a:p>
      </dsp:txBody>
      <dsp:txXfrm>
        <a:off x="25188" y="1366421"/>
        <a:ext cx="10465224" cy="465594"/>
      </dsp:txXfrm>
    </dsp:sp>
    <dsp:sp modelId="{E9EEEBB2-1226-4CD9-B487-DA9EBAEC059C}">
      <dsp:nvSpPr>
        <dsp:cNvPr id="0" name=""/>
        <dsp:cNvSpPr/>
      </dsp:nvSpPr>
      <dsp:spPr>
        <a:xfrm>
          <a:off x="0" y="1917684"/>
          <a:ext cx="10515600" cy="515970"/>
        </a:xfrm>
        <a:prstGeom prst="roundRect">
          <a:avLst/>
        </a:prstGeom>
        <a:solidFill>
          <a:schemeClr val="accent1">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l" defTabSz="933450" indent="0" lvl="0" marL="0">
            <a:lnSpc>
              <a:spcPct val="90000"/>
            </a:lnSpc>
            <a:spcBef>
              <a:spcPct val="0"/>
            </a:spcBef>
            <a:spcAft>
              <a:spcPct val="35000"/>
            </a:spcAft>
            <a:buNone/>
          </a:pPr>
          <a:r>
            <a:rPr kern="1200" lang="en-US" sz="2100"/>
            <a:t>The goal is to increase access, efficiency, and patient empowerment.</a:t>
          </a:r>
        </a:p>
      </dsp:txBody>
      <dsp:txXfrm>
        <a:off x="25188" y="1942872"/>
        <a:ext cx="10465224" cy="465594"/>
      </dsp:txXfrm>
    </dsp:sp>
    <dsp:sp modelId="{5076B447-2AF1-4BB0-AC4F-46F0F1ABE150}">
      <dsp:nvSpPr>
        <dsp:cNvPr id="0" name=""/>
        <dsp:cNvSpPr/>
      </dsp:nvSpPr>
      <dsp:spPr>
        <a:xfrm>
          <a:off x="0" y="2494134"/>
          <a:ext cx="10515600" cy="515970"/>
        </a:xfrm>
        <a:prstGeom prst="roundRect">
          <a:avLst/>
        </a:prstGeom>
        <a:solidFill>
          <a:schemeClr val="accent1">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l" defTabSz="933450" indent="0" lvl="0" marL="0">
            <a:lnSpc>
              <a:spcPct val="90000"/>
            </a:lnSpc>
            <a:spcBef>
              <a:spcPct val="0"/>
            </a:spcBef>
            <a:spcAft>
              <a:spcPct val="35000"/>
            </a:spcAft>
            <a:buNone/>
          </a:pPr>
          <a:r>
            <a:rPr kern="1200" lang="en-US" sz="2100"/>
            <a:t>Main Idea of Presentation.</a:t>
          </a:r>
        </a:p>
      </dsp:txBody>
      <dsp:txXfrm>
        <a:off x="25188" y="2519322"/>
        <a:ext cx="10465224" cy="465594"/>
      </dsp:txXfrm>
    </dsp:sp>
    <dsp:sp modelId="{3D8F9397-94C5-4925-B1FA-B11C2D36BE2F}">
      <dsp:nvSpPr>
        <dsp:cNvPr id="0" name=""/>
        <dsp:cNvSpPr/>
      </dsp:nvSpPr>
      <dsp:spPr>
        <a:xfrm>
          <a:off x="0" y="3070584"/>
          <a:ext cx="10515600" cy="515970"/>
        </a:xfrm>
        <a:prstGeom prst="roundRect">
          <a:avLst/>
        </a:prstGeom>
        <a:solidFill>
          <a:schemeClr val="accent1">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l" defTabSz="933450" indent="0" lvl="0" marL="0">
            <a:lnSpc>
              <a:spcPct val="90000"/>
            </a:lnSpc>
            <a:spcBef>
              <a:spcPct val="0"/>
            </a:spcBef>
            <a:spcAft>
              <a:spcPct val="35000"/>
            </a:spcAft>
            <a:buNone/>
          </a:pPr>
          <a:r>
            <a:rPr kern="1200" lang="en-US" sz="2100"/>
            <a:t>The NHS App as a major health innovation.</a:t>
          </a:r>
        </a:p>
      </dsp:txBody>
      <dsp:txXfrm>
        <a:off x="25188" y="3095772"/>
        <a:ext cx="10465224" cy="465594"/>
      </dsp:txXfrm>
    </dsp:sp>
    <dsp:sp modelId="{63CE4221-BD72-4018-B371-F3D074601D0F}">
      <dsp:nvSpPr>
        <dsp:cNvPr id="0" name=""/>
        <dsp:cNvSpPr/>
      </dsp:nvSpPr>
      <dsp:spPr>
        <a:xfrm>
          <a:off x="0" y="3647034"/>
          <a:ext cx="10515600" cy="515970"/>
        </a:xfrm>
        <a:prstGeom prst="roundRect">
          <a:avLst/>
        </a:prstGeom>
        <a:solidFill>
          <a:schemeClr val="accent1">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l" defTabSz="933450" indent="0" lvl="0" marL="0">
            <a:lnSpc>
              <a:spcPct val="90000"/>
            </a:lnSpc>
            <a:spcBef>
              <a:spcPct val="0"/>
            </a:spcBef>
            <a:spcAft>
              <a:spcPct val="35000"/>
            </a:spcAft>
            <a:buNone/>
          </a:pPr>
          <a:r>
            <a:rPr kern="1200" lang="en-US" sz="2100"/>
            <a:t>NHS England (2019).</a:t>
          </a:r>
        </a:p>
      </dsp:txBody>
      <dsp:txXfrm>
        <a:off x="25188" y="3672222"/>
        <a:ext cx="10465224" cy="4655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B160F0BF-D32A-4F65-B648-2CFA47C3CE70}">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lgn="ctr" cap="flat" cmpd="sng" w="12700">
          <a:solidFill>
            <a:schemeClr val="accent2">
              <a:hueOff val="0"/>
              <a:satOff val="0"/>
              <a:lumOff val="0"/>
              <a:alphaOff val="0"/>
            </a:schemeClr>
          </a:solidFill>
          <a:prstDash val="solid"/>
          <a:miter lim="800000"/>
        </a:ln>
        <a:effectLst/>
      </dsp:spPr>
      <dsp:style>
        <a:lnRef idx="1">
          <a:scrgbClr b="0" g="0" r="0"/>
        </a:lnRef>
        <a:fillRef idx="3">
          <a:scrgbClr b="0" g="0" r="0"/>
        </a:fillRef>
        <a:effectRef idx="2">
          <a:scrgbClr b="0" g="0" r="0"/>
        </a:effectRef>
        <a:fontRef idx="minor">
          <a:schemeClr val="lt1"/>
        </a:fontRef>
      </dsp:style>
    </dsp:sp>
    <dsp:sp modelId="{2167EE97-CFA6-470A-991F-53C173BF94EC}">
      <dsp:nvSpPr>
        <dsp:cNvPr id="0" name=""/>
        <dsp:cNvSpPr/>
      </dsp:nvSpPr>
      <dsp:spPr>
        <a:xfrm>
          <a:off x="0" y="665"/>
          <a:ext cx="6666833" cy="605843"/>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What Is The NHS App?</a:t>
          </a:r>
        </a:p>
      </dsp:txBody>
      <dsp:txXfrm>
        <a:off x="0" y="665"/>
        <a:ext cx="6666833" cy="605843"/>
      </dsp:txXfrm>
    </dsp:sp>
    <dsp:sp modelId="{BF147B89-A334-4EA6-8FD5-94F934CB45AE}">
      <dsp:nvSpPr>
        <dsp:cNvPr id="0" name=""/>
        <dsp:cNvSpPr/>
      </dsp:nvSpPr>
      <dsp:spPr>
        <a:xfrm>
          <a:off x="0" y="606508"/>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lgn="ctr" cap="flat" cmpd="sng" w="12700">
          <a:solidFill>
            <a:schemeClr val="accent3">
              <a:hueOff val="0"/>
              <a:satOff val="0"/>
              <a:lumOff val="0"/>
              <a:alphaOff val="0"/>
            </a:schemeClr>
          </a:solidFill>
          <a:prstDash val="solid"/>
          <a:miter lim="800000"/>
        </a:ln>
        <a:effectLst/>
      </dsp:spPr>
      <dsp:style>
        <a:lnRef idx="1">
          <a:scrgbClr b="0" g="0" r="0"/>
        </a:lnRef>
        <a:fillRef idx="3">
          <a:scrgbClr b="0" g="0" r="0"/>
        </a:fillRef>
        <a:effectRef idx="2">
          <a:scrgbClr b="0" g="0" r="0"/>
        </a:effectRef>
        <a:fontRef idx="minor">
          <a:schemeClr val="lt1"/>
        </a:fontRef>
      </dsp:style>
    </dsp:sp>
    <dsp:sp modelId="{ABD36E55-9CC2-4CA8-B283-B234991348A4}">
      <dsp:nvSpPr>
        <dsp:cNvPr id="0" name=""/>
        <dsp:cNvSpPr/>
      </dsp:nvSpPr>
      <dsp:spPr>
        <a:xfrm>
          <a:off x="0" y="606508"/>
          <a:ext cx="6666833" cy="605843"/>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Launched across the country in 2019.</a:t>
          </a:r>
        </a:p>
      </dsp:txBody>
      <dsp:txXfrm>
        <a:off x="0" y="606508"/>
        <a:ext cx="6666833" cy="605843"/>
      </dsp:txXfrm>
    </dsp:sp>
    <dsp:sp modelId="{BD3B5773-9889-4AA6-908C-9490E6D5542B}">
      <dsp:nvSpPr>
        <dsp:cNvPr id="0" name=""/>
        <dsp:cNvSpPr/>
      </dsp:nvSpPr>
      <dsp:spPr>
        <a:xfrm>
          <a:off x="0" y="1212352"/>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lgn="ctr" cap="flat" cmpd="sng" w="12700">
          <a:solidFill>
            <a:schemeClr val="accent4">
              <a:hueOff val="0"/>
              <a:satOff val="0"/>
              <a:lumOff val="0"/>
              <a:alphaOff val="0"/>
            </a:schemeClr>
          </a:solidFill>
          <a:prstDash val="solid"/>
          <a:miter lim="800000"/>
        </a:ln>
        <a:effectLst/>
      </dsp:spPr>
      <dsp:style>
        <a:lnRef idx="1">
          <a:scrgbClr b="0" g="0" r="0"/>
        </a:lnRef>
        <a:fillRef idx="3">
          <a:scrgbClr b="0" g="0" r="0"/>
        </a:fillRef>
        <a:effectRef idx="2">
          <a:scrgbClr b="0" g="0" r="0"/>
        </a:effectRef>
        <a:fontRef idx="minor">
          <a:schemeClr val="lt1"/>
        </a:fontRef>
      </dsp:style>
    </dsp:sp>
    <dsp:sp modelId="{2672766C-7F69-4FFE-99A2-6E8680FCC5CF}">
      <dsp:nvSpPr>
        <dsp:cNvPr id="0" name=""/>
        <dsp:cNvSpPr/>
      </dsp:nvSpPr>
      <dsp:spPr>
        <a:xfrm>
          <a:off x="0" y="1212352"/>
          <a:ext cx="6666833" cy="605843"/>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NHS services digital entrance.</a:t>
          </a:r>
        </a:p>
      </dsp:txBody>
      <dsp:txXfrm>
        <a:off x="0" y="1212352"/>
        <a:ext cx="6666833" cy="605843"/>
      </dsp:txXfrm>
    </dsp:sp>
    <dsp:sp modelId="{AB91F904-923F-4B54-9B4B-ABF736F471D2}">
      <dsp:nvSpPr>
        <dsp:cNvPr id="0" name=""/>
        <dsp:cNvSpPr/>
      </dsp:nvSpPr>
      <dsp:spPr>
        <a:xfrm>
          <a:off x="0" y="1818195"/>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lgn="ctr" cap="flat" cmpd="sng" w="12700">
          <a:solidFill>
            <a:schemeClr val="accent5">
              <a:hueOff val="0"/>
              <a:satOff val="0"/>
              <a:lumOff val="0"/>
              <a:alphaOff val="0"/>
            </a:schemeClr>
          </a:solidFill>
          <a:prstDash val="solid"/>
          <a:miter lim="800000"/>
        </a:ln>
        <a:effectLst/>
      </dsp:spPr>
      <dsp:style>
        <a:lnRef idx="1">
          <a:scrgbClr b="0" g="0" r="0"/>
        </a:lnRef>
        <a:fillRef idx="3">
          <a:scrgbClr b="0" g="0" r="0"/>
        </a:fillRef>
        <a:effectRef idx="2">
          <a:scrgbClr b="0" g="0" r="0"/>
        </a:effectRef>
        <a:fontRef idx="minor">
          <a:schemeClr val="lt1"/>
        </a:fontRef>
      </dsp:style>
    </dsp:sp>
    <dsp:sp modelId="{A286A82F-4F0F-4FD8-9F5D-1C7C5A1E5A5D}">
      <dsp:nvSpPr>
        <dsp:cNvPr id="0" name=""/>
        <dsp:cNvSpPr/>
      </dsp:nvSpPr>
      <dsp:spPr>
        <a:xfrm>
          <a:off x="0" y="1818195"/>
          <a:ext cx="6666833" cy="605843"/>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Essential functions.</a:t>
          </a:r>
        </a:p>
      </dsp:txBody>
      <dsp:txXfrm>
        <a:off x="0" y="1818195"/>
        <a:ext cx="6666833" cy="605843"/>
      </dsp:txXfrm>
    </dsp:sp>
    <dsp:sp modelId="{0E5E3289-BE23-4A87-823A-1CC852ADF60C}">
      <dsp:nvSpPr>
        <dsp:cNvPr id="0" name=""/>
        <dsp:cNvSpPr/>
      </dsp:nvSpPr>
      <dsp:spPr>
        <a:xfrm>
          <a:off x="0" y="2424038"/>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lgn="ctr" cap="flat" cmpd="sng" w="12700">
          <a:solidFill>
            <a:schemeClr val="accent6">
              <a:hueOff val="0"/>
              <a:satOff val="0"/>
              <a:lumOff val="0"/>
              <a:alphaOff val="0"/>
            </a:schemeClr>
          </a:solidFill>
          <a:prstDash val="solid"/>
          <a:miter lim="800000"/>
        </a:ln>
        <a:effectLst/>
      </dsp:spPr>
      <dsp:style>
        <a:lnRef idx="1">
          <a:scrgbClr b="0" g="0" r="0"/>
        </a:lnRef>
        <a:fillRef idx="3">
          <a:scrgbClr b="0" g="0" r="0"/>
        </a:fillRef>
        <a:effectRef idx="2">
          <a:scrgbClr b="0" g="0" r="0"/>
        </a:effectRef>
        <a:fontRef idx="minor">
          <a:schemeClr val="lt1"/>
        </a:fontRef>
      </dsp:style>
    </dsp:sp>
    <dsp:sp modelId="{870333C0-A427-4719-BC37-3F0B5A9FC016}">
      <dsp:nvSpPr>
        <dsp:cNvPr id="0" name=""/>
        <dsp:cNvSpPr/>
      </dsp:nvSpPr>
      <dsp:spPr>
        <a:xfrm>
          <a:off x="0" y="2424038"/>
          <a:ext cx="6666833" cy="605843"/>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Schedule an appointment.</a:t>
          </a:r>
        </a:p>
      </dsp:txBody>
      <dsp:txXfrm>
        <a:off x="0" y="2424038"/>
        <a:ext cx="6666833" cy="605843"/>
      </dsp:txXfrm>
    </dsp:sp>
    <dsp:sp modelId="{09E3846D-C5AF-4E96-BFFC-749AD572F7EE}">
      <dsp:nvSpPr>
        <dsp:cNvPr id="0" name=""/>
        <dsp:cNvSpPr/>
      </dsp:nvSpPr>
      <dsp:spPr>
        <a:xfrm>
          <a:off x="0" y="302988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lgn="ctr" cap="flat" cmpd="sng" w="12700">
          <a:solidFill>
            <a:schemeClr val="accent2">
              <a:hueOff val="0"/>
              <a:satOff val="0"/>
              <a:lumOff val="0"/>
              <a:alphaOff val="0"/>
            </a:schemeClr>
          </a:solidFill>
          <a:prstDash val="solid"/>
          <a:miter lim="800000"/>
        </a:ln>
        <a:effectLst/>
      </dsp:spPr>
      <dsp:style>
        <a:lnRef idx="1">
          <a:scrgbClr b="0" g="0" r="0"/>
        </a:lnRef>
        <a:fillRef idx="3">
          <a:scrgbClr b="0" g="0" r="0"/>
        </a:fillRef>
        <a:effectRef idx="2">
          <a:scrgbClr b="0" g="0" r="0"/>
        </a:effectRef>
        <a:fontRef idx="minor">
          <a:schemeClr val="lt1"/>
        </a:fontRef>
      </dsp:style>
    </dsp:sp>
    <dsp:sp modelId="{660A9C13-943F-4E8A-9029-AA53633619F6}">
      <dsp:nvSpPr>
        <dsp:cNvPr id="0" name=""/>
        <dsp:cNvSpPr/>
      </dsp:nvSpPr>
      <dsp:spPr>
        <a:xfrm>
          <a:off x="0" y="3029881"/>
          <a:ext cx="6666833" cy="605843"/>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Prescriptions repeat order.</a:t>
          </a:r>
        </a:p>
      </dsp:txBody>
      <dsp:txXfrm>
        <a:off x="0" y="3029881"/>
        <a:ext cx="6666833" cy="605843"/>
      </dsp:txXfrm>
    </dsp:sp>
    <dsp:sp modelId="{08112DBA-53C8-4DAE-A621-2721664FCD92}">
      <dsp:nvSpPr>
        <dsp:cNvPr id="0" name=""/>
        <dsp:cNvSpPr/>
      </dsp:nvSpPr>
      <dsp:spPr>
        <a:xfrm>
          <a:off x="0" y="3635724"/>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lgn="ctr" cap="flat" cmpd="sng" w="12700">
          <a:solidFill>
            <a:schemeClr val="accent3">
              <a:hueOff val="0"/>
              <a:satOff val="0"/>
              <a:lumOff val="0"/>
              <a:alphaOff val="0"/>
            </a:schemeClr>
          </a:solidFill>
          <a:prstDash val="solid"/>
          <a:miter lim="800000"/>
        </a:ln>
        <a:effectLst/>
      </dsp:spPr>
      <dsp:style>
        <a:lnRef idx="1">
          <a:scrgbClr b="0" g="0" r="0"/>
        </a:lnRef>
        <a:fillRef idx="3">
          <a:scrgbClr b="0" g="0" r="0"/>
        </a:fillRef>
        <a:effectRef idx="2">
          <a:scrgbClr b="0" g="0" r="0"/>
        </a:effectRef>
        <a:fontRef idx="minor">
          <a:schemeClr val="lt1"/>
        </a:fontRef>
      </dsp:style>
    </dsp:sp>
    <dsp:sp modelId="{FEA704A5-FA44-4F81-B756-13CC9F08F18B}">
      <dsp:nvSpPr>
        <dsp:cNvPr id="0" name=""/>
        <dsp:cNvSpPr/>
      </dsp:nvSpPr>
      <dsp:spPr>
        <a:xfrm>
          <a:off x="0" y="3635724"/>
          <a:ext cx="6666833" cy="605843"/>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Obtain medical data.</a:t>
          </a:r>
        </a:p>
      </dsp:txBody>
      <dsp:txXfrm>
        <a:off x="0" y="3635724"/>
        <a:ext cx="6666833" cy="605843"/>
      </dsp:txXfrm>
    </dsp:sp>
    <dsp:sp modelId="{E57BD769-0CCB-4D2D-999B-8B917D6B8F9F}">
      <dsp:nvSpPr>
        <dsp:cNvPr id="0" name=""/>
        <dsp:cNvSpPr/>
      </dsp:nvSpPr>
      <dsp:spPr>
        <a:xfrm>
          <a:off x="0" y="4241567"/>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lgn="ctr" cap="flat" cmpd="sng" w="12700">
          <a:solidFill>
            <a:schemeClr val="accent4">
              <a:hueOff val="0"/>
              <a:satOff val="0"/>
              <a:lumOff val="0"/>
              <a:alphaOff val="0"/>
            </a:schemeClr>
          </a:solidFill>
          <a:prstDash val="solid"/>
          <a:miter lim="800000"/>
        </a:ln>
        <a:effectLst/>
      </dsp:spPr>
      <dsp:style>
        <a:lnRef idx="1">
          <a:scrgbClr b="0" g="0" r="0"/>
        </a:lnRef>
        <a:fillRef idx="3">
          <a:scrgbClr b="0" g="0" r="0"/>
        </a:fillRef>
        <a:effectRef idx="2">
          <a:scrgbClr b="0" g="0" r="0"/>
        </a:effectRef>
        <a:fontRef idx="minor">
          <a:schemeClr val="lt1"/>
        </a:fontRef>
      </dsp:style>
    </dsp:sp>
    <dsp:sp modelId="{BE7415A3-E973-437D-811F-C8BDEF794CBC}">
      <dsp:nvSpPr>
        <dsp:cNvPr id="0" name=""/>
        <dsp:cNvSpPr/>
      </dsp:nvSpPr>
      <dsp:spPr>
        <a:xfrm>
          <a:off x="0" y="4241567"/>
          <a:ext cx="6666833" cy="605843"/>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State of COVID vaccination.</a:t>
          </a:r>
        </a:p>
      </dsp:txBody>
      <dsp:txXfrm>
        <a:off x="0" y="4241567"/>
        <a:ext cx="6666833" cy="605843"/>
      </dsp:txXfrm>
    </dsp:sp>
    <dsp:sp modelId="{6E2C8886-8DDC-49EB-BF63-E8768235FD01}">
      <dsp:nvSpPr>
        <dsp:cNvPr id="0" name=""/>
        <dsp:cNvSpPr/>
      </dsp:nvSpPr>
      <dsp:spPr>
        <a:xfrm>
          <a:off x="0" y="4847411"/>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lgn="ctr" cap="flat" cmpd="sng" w="12700">
          <a:solidFill>
            <a:schemeClr val="accent5">
              <a:hueOff val="0"/>
              <a:satOff val="0"/>
              <a:lumOff val="0"/>
              <a:alphaOff val="0"/>
            </a:schemeClr>
          </a:solidFill>
          <a:prstDash val="solid"/>
          <a:miter lim="800000"/>
        </a:ln>
        <a:effectLst/>
      </dsp:spPr>
      <dsp:style>
        <a:lnRef idx="1">
          <a:scrgbClr b="0" g="0" r="0"/>
        </a:lnRef>
        <a:fillRef idx="3">
          <a:scrgbClr b="0" g="0" r="0"/>
        </a:fillRef>
        <a:effectRef idx="2">
          <a:scrgbClr b="0" g="0" r="0"/>
        </a:effectRef>
        <a:fontRef idx="minor">
          <a:schemeClr val="lt1"/>
        </a:fontRef>
      </dsp:style>
    </dsp:sp>
    <dsp:sp modelId="{85E65839-3500-47FC-9F78-9B2F6D70D0F3}">
      <dsp:nvSpPr>
        <dsp:cNvPr id="0" name=""/>
        <dsp:cNvSpPr/>
      </dsp:nvSpPr>
      <dsp:spPr>
        <a:xfrm>
          <a:off x="0" y="4847411"/>
          <a:ext cx="6666833" cy="605843"/>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According to NHS England (2023a)</a:t>
          </a:r>
        </a:p>
      </dsp:txBody>
      <dsp:txXfrm>
        <a:off x="0" y="4847411"/>
        <a:ext cx="6666833" cy="6058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80D341C4-C264-4398-BA52-A6E39885B602}">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kern="1200" lang="en-US" sz="1600"/>
            <a:t>Beneficial Effects.</a:t>
          </a:r>
        </a:p>
      </dsp:txBody>
      <dsp:txXfrm>
        <a:off x="582645" y="1178"/>
        <a:ext cx="2174490" cy="1304694"/>
      </dsp:txXfrm>
    </dsp:sp>
    <dsp:sp modelId="{4EDFD1C1-9C2A-496C-B25E-B51A4B4FF5D5}">
      <dsp:nvSpPr>
        <dsp:cNvPr id="0" name=""/>
        <dsp:cNvSpPr/>
      </dsp:nvSpPr>
      <dsp:spPr>
        <a:xfrm>
          <a:off x="2974584" y="1178"/>
          <a:ext cx="2174490" cy="130469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kern="1200" lang="en-US" sz="1600"/>
            <a:t>Lessening of administrative tasks done regularly.</a:t>
          </a:r>
        </a:p>
      </dsp:txBody>
      <dsp:txXfrm>
        <a:off x="2974584" y="1178"/>
        <a:ext cx="2174490" cy="1304694"/>
      </dsp:txXfrm>
    </dsp:sp>
    <dsp:sp modelId="{655C1FB7-A741-4752-95C2-02330CDF11FE}">
      <dsp:nvSpPr>
        <dsp:cNvPr id="0" name=""/>
        <dsp:cNvSpPr/>
      </dsp:nvSpPr>
      <dsp:spPr>
        <a:xfrm>
          <a:off x="5366524" y="1178"/>
          <a:ext cx="2174490" cy="130469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kern="1200" lang="en-US" sz="1600"/>
            <a:t>Enhanced systems for digital workflow.</a:t>
          </a:r>
        </a:p>
      </dsp:txBody>
      <dsp:txXfrm>
        <a:off x="5366524" y="1178"/>
        <a:ext cx="2174490" cy="1304694"/>
      </dsp:txXfrm>
    </dsp:sp>
    <dsp:sp modelId="{E0FF51F2-2FEF-4703-A194-EE15DFB1628C}">
      <dsp:nvSpPr>
        <dsp:cNvPr id="0" name=""/>
        <dsp:cNvSpPr/>
      </dsp:nvSpPr>
      <dsp:spPr>
        <a:xfrm>
          <a:off x="7758464" y="1178"/>
          <a:ext cx="2174490" cy="130469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kern="1200" lang="en-US" sz="1600"/>
            <a:t>More telehealth options available.</a:t>
          </a:r>
        </a:p>
      </dsp:txBody>
      <dsp:txXfrm>
        <a:off x="7758464" y="1178"/>
        <a:ext cx="2174490" cy="1304694"/>
      </dsp:txXfrm>
    </dsp:sp>
    <dsp:sp modelId="{B1DE88FA-A191-4128-8DEB-730FAEB36A0E}">
      <dsp:nvSpPr>
        <dsp:cNvPr id="0" name=""/>
        <dsp:cNvSpPr/>
      </dsp:nvSpPr>
      <dsp:spPr>
        <a:xfrm>
          <a:off x="582645" y="1523321"/>
          <a:ext cx="2174490" cy="1304694"/>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kern="1200" lang="en-US" sz="1600"/>
            <a:t>Obstacles.</a:t>
          </a:r>
        </a:p>
      </dsp:txBody>
      <dsp:txXfrm>
        <a:off x="582645" y="1523321"/>
        <a:ext cx="2174490" cy="1304694"/>
      </dsp:txXfrm>
    </dsp:sp>
    <dsp:sp modelId="{2584CE9C-5990-48AB-B08A-4D1014D86CC7}">
      <dsp:nvSpPr>
        <dsp:cNvPr id="0" name=""/>
        <dsp:cNvSpPr/>
      </dsp:nvSpPr>
      <dsp:spPr>
        <a:xfrm>
          <a:off x="2974584" y="1523321"/>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kern="1200" lang="en-US" sz="1600"/>
            <a:t>Rising digital demand and online consultations.</a:t>
          </a:r>
        </a:p>
      </dsp:txBody>
      <dsp:txXfrm>
        <a:off x="2974584" y="1523321"/>
        <a:ext cx="2174490" cy="1304694"/>
      </dsp:txXfrm>
    </dsp:sp>
    <dsp:sp modelId="{6D36CAD7-E3A9-4E1D-AA67-CC3F9F11ADAB}">
      <dsp:nvSpPr>
        <dsp:cNvPr id="0" name=""/>
        <dsp:cNvSpPr/>
      </dsp:nvSpPr>
      <dsp:spPr>
        <a:xfrm>
          <a:off x="5366524" y="1523321"/>
          <a:ext cx="2174490" cy="130469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kern="1200" lang="en-US" sz="1600"/>
            <a:t>The requirement of new digital skills.</a:t>
          </a:r>
        </a:p>
      </dsp:txBody>
      <dsp:txXfrm>
        <a:off x="5366524" y="1523321"/>
        <a:ext cx="2174490" cy="1304694"/>
      </dsp:txXfrm>
    </dsp:sp>
    <dsp:sp modelId="{FB1D8873-33F4-4379-8087-F2A69D788A6A}">
      <dsp:nvSpPr>
        <dsp:cNvPr id="0" name=""/>
        <dsp:cNvSpPr/>
      </dsp:nvSpPr>
      <dsp:spPr>
        <a:xfrm>
          <a:off x="7758464" y="1523321"/>
          <a:ext cx="2174490" cy="130469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kern="1200" lang="en-US" sz="1600"/>
            <a:t>Concern regarding stress and burnout of staff.</a:t>
          </a:r>
        </a:p>
      </dsp:txBody>
      <dsp:txXfrm>
        <a:off x="7758464" y="1523321"/>
        <a:ext cx="2174490" cy="1304694"/>
      </dsp:txXfrm>
    </dsp:sp>
    <dsp:sp modelId="{F238DFAD-30B9-44AC-98DB-284C07A3BE5C}">
      <dsp:nvSpPr>
        <dsp:cNvPr id="0" name=""/>
        <dsp:cNvSpPr/>
      </dsp:nvSpPr>
      <dsp:spPr>
        <a:xfrm>
          <a:off x="4170554" y="3045465"/>
          <a:ext cx="2174490" cy="130469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algn="ctr" blurRad="57150" dir="5400000" dist="19050" rotWithShape="0">
            <a:srgbClr val="000000">
              <a:alpha val="63000"/>
            </a:srgbClr>
          </a:outerShdw>
        </a:effectLst>
      </dsp:spPr>
      <dsp:style>
        <a:lnRef idx="0">
          <a:scrgbClr b="0" g="0" r="0"/>
        </a:lnRef>
        <a:fillRef idx="3">
          <a:scrgbClr b="0" g="0" r="0"/>
        </a:fillRef>
        <a:effectRef idx="3">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kern="1200" lang="en-US" sz="1600"/>
            <a:t>(Health Education England, 2019; Murphy and others 2021; West, Coia and Armit 2022) </a:t>
          </a:r>
        </a:p>
      </dsp:txBody>
      <dsp:txXfrm>
        <a:off x="4170554" y="3045465"/>
        <a:ext cx="2174490" cy="1304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70C2E36B-E670-4D8B-B6D2-C9F4413FAD69}">
      <dsp:nvSpPr>
        <dsp:cNvPr id="0" name=""/>
        <dsp:cNvSpPr/>
      </dsp:nvSpPr>
      <dsp:spPr>
        <a:xfrm>
          <a:off x="0" y="1901"/>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83AB447F-99FF-410D-8FC9-79639EEE1DF2}">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2D20051B-9796-4ED2-BBF6-D1BB0D91EA5F}">
      <dsp:nvSpPr>
        <dsp:cNvPr id="0" name=""/>
        <dsp:cNvSpPr/>
      </dsp:nvSpPr>
      <dsp:spPr>
        <a:xfrm>
          <a:off x="935949" y="1901"/>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Presentation Text.</a:t>
          </a:r>
        </a:p>
      </dsp:txBody>
      <dsp:txXfrm>
        <a:off x="935949" y="1901"/>
        <a:ext cx="5365651" cy="810345"/>
      </dsp:txXfrm>
    </dsp:sp>
    <dsp:sp modelId="{15507B96-8556-4619-BF63-4A73AC35042F}">
      <dsp:nvSpPr>
        <dsp:cNvPr id="0" name=""/>
        <dsp:cNvSpPr/>
      </dsp:nvSpPr>
      <dsp:spPr>
        <a:xfrm>
          <a:off x="0" y="1014833"/>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E47D93CA-2D41-4FF5-8E5C-68533E34990A}">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9725F116-C85E-4C22-8C24-7B2DC34B71AB}">
      <dsp:nvSpPr>
        <dsp:cNvPr id="0" name=""/>
        <dsp:cNvSpPr/>
      </dsp:nvSpPr>
      <dsp:spPr>
        <a:xfrm>
          <a:off x="935949" y="1014833"/>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Development of Digital Skills</a:t>
          </a:r>
        </a:p>
      </dsp:txBody>
      <dsp:txXfrm>
        <a:off x="935949" y="1014833"/>
        <a:ext cx="5365651" cy="810345"/>
      </dsp:txXfrm>
    </dsp:sp>
    <dsp:sp modelId="{94E7D3F2-0C57-4DE1-8208-860B52D1B10B}">
      <dsp:nvSpPr>
        <dsp:cNvPr id="0" name=""/>
        <dsp:cNvSpPr/>
      </dsp:nvSpPr>
      <dsp:spPr>
        <a:xfrm>
          <a:off x="0" y="2027765"/>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4B8AD3E5-1B0C-429F-9E82-48E3487D9BD0}">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71C46A21-0B5A-461F-9274-F3A055084F9B}">
      <dsp:nvSpPr>
        <dsp:cNvPr id="0" name=""/>
        <dsp:cNvSpPr/>
      </dsp:nvSpPr>
      <dsp:spPr>
        <a:xfrm>
          <a:off x="935949" y="2027765"/>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Healthcare personnel need to upgrade their skills and competencies.</a:t>
          </a:r>
        </a:p>
      </dsp:txBody>
      <dsp:txXfrm>
        <a:off x="935949" y="2027765"/>
        <a:ext cx="5365651" cy="810345"/>
      </dsp:txXfrm>
    </dsp:sp>
    <dsp:sp modelId="{CE9B7B5E-6069-4836-A7CD-1AE912DF8FF1}">
      <dsp:nvSpPr>
        <dsp:cNvPr id="0" name=""/>
        <dsp:cNvSpPr/>
      </dsp:nvSpPr>
      <dsp:spPr>
        <a:xfrm>
          <a:off x="0" y="3040697"/>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67032FCA-835A-45D0-A506-A01FEB91DA58}">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D06137D1-3B82-4F71-97B3-5693CD78B637}">
      <dsp:nvSpPr>
        <dsp:cNvPr id="0" name=""/>
        <dsp:cNvSpPr/>
      </dsp:nvSpPr>
      <dsp:spPr>
        <a:xfrm>
          <a:off x="935949" y="3040697"/>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Telemedicine and virtual communication.</a:t>
          </a:r>
        </a:p>
      </dsp:txBody>
      <dsp:txXfrm>
        <a:off x="935949" y="3040697"/>
        <a:ext cx="5365651" cy="810345"/>
      </dsp:txXfrm>
    </dsp:sp>
    <dsp:sp modelId="{66878127-D95F-428B-BE08-013C5A3EEE9E}">
      <dsp:nvSpPr>
        <dsp:cNvPr id="0" name=""/>
        <dsp:cNvSpPr/>
      </dsp:nvSpPr>
      <dsp:spPr>
        <a:xfrm>
          <a:off x="0" y="4053629"/>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DC57589C-E599-44D8-9F6D-406CEA265CDE}">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1D4C7A7D-969D-4AC2-9226-8D38BAE9A205}">
      <dsp:nvSpPr>
        <dsp:cNvPr id="0" name=""/>
        <dsp:cNvSpPr/>
      </dsp:nvSpPr>
      <dsp:spPr>
        <a:xfrm>
          <a:off x="935949" y="4053629"/>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Arrangement of data and digitals.</a:t>
          </a:r>
        </a:p>
      </dsp:txBody>
      <dsp:txXfrm>
        <a:off x="935949" y="4053629"/>
        <a:ext cx="5365651" cy="810345"/>
      </dsp:txXfrm>
    </dsp:sp>
    <dsp:sp modelId="{B0B123E0-C111-4AB5-A03C-28008E1A3610}">
      <dsp:nvSpPr>
        <dsp:cNvPr id="0" name=""/>
        <dsp:cNvSpPr/>
      </dsp:nvSpPr>
      <dsp:spPr>
        <a:xfrm>
          <a:off x="0" y="5066561"/>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704B04B7-52ED-4FFD-8814-C939F9B86E20}">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925CF568-94B0-4847-9A9F-21F1D3ED8BB5}">
      <dsp:nvSpPr>
        <dsp:cNvPr id="0" name=""/>
        <dsp:cNvSpPr/>
      </dsp:nvSpPr>
      <dsp:spPr>
        <a:xfrm>
          <a:off x="935949" y="5066561"/>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Health Education England (2019)</a:t>
          </a:r>
        </a:p>
      </dsp:txBody>
      <dsp:txXfrm>
        <a:off x="935949" y="5066561"/>
        <a:ext cx="5365651" cy="8103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473DB6FC-7A71-4479-9BEA-CB8DE8A44B53}">
      <dsp:nvSpPr>
        <dsp:cNvPr id="0" name=""/>
        <dsp:cNvSpPr/>
      </dsp:nvSpPr>
      <dsp:spPr>
        <a:xfrm>
          <a:off x="0" y="1901"/>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10935F16-5EDF-45D4-8EF8-11CEEC944D73}">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8C0E28E1-3E28-40EB-9E23-47B7486600DC}">
      <dsp:nvSpPr>
        <dsp:cNvPr id="0" name=""/>
        <dsp:cNvSpPr/>
      </dsp:nvSpPr>
      <dsp:spPr>
        <a:xfrm>
          <a:off x="935949" y="1901"/>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Enhancements in Medical Facilities.</a:t>
          </a:r>
        </a:p>
      </dsp:txBody>
      <dsp:txXfrm>
        <a:off x="935949" y="1901"/>
        <a:ext cx="5365651" cy="810345"/>
      </dsp:txXfrm>
    </dsp:sp>
    <dsp:sp modelId="{1330C950-502A-42F3-9081-40F136F69ADD}">
      <dsp:nvSpPr>
        <dsp:cNvPr id="0" name=""/>
        <dsp:cNvSpPr/>
      </dsp:nvSpPr>
      <dsp:spPr>
        <a:xfrm>
          <a:off x="0" y="1014833"/>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FD002039-815B-4886-8AC0-2CB62397A1DD}">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16054536-1AB0-466B-A4D3-1B463F2F65F3}">
      <dsp:nvSpPr>
        <dsp:cNvPr id="0" name=""/>
        <dsp:cNvSpPr/>
      </dsp:nvSpPr>
      <dsp:spPr>
        <a:xfrm>
          <a:off x="935949" y="1014833"/>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Ordering prescriptions digitally.</a:t>
          </a:r>
        </a:p>
      </dsp:txBody>
      <dsp:txXfrm>
        <a:off x="935949" y="1014833"/>
        <a:ext cx="5365651" cy="810345"/>
      </dsp:txXfrm>
    </dsp:sp>
    <dsp:sp modelId="{D838F496-41A6-4DF0-9B2B-75641FA02A70}">
      <dsp:nvSpPr>
        <dsp:cNvPr id="0" name=""/>
        <dsp:cNvSpPr/>
      </dsp:nvSpPr>
      <dsp:spPr>
        <a:xfrm>
          <a:off x="0" y="2027765"/>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D04E88C9-DC44-4352-9220-38E635227F40}">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EE8153A4-1243-41F4-9A9F-BF1E947B2255}">
      <dsp:nvSpPr>
        <dsp:cNvPr id="0" name=""/>
        <dsp:cNvSpPr/>
      </dsp:nvSpPr>
      <dsp:spPr>
        <a:xfrm>
          <a:off x="935949" y="2027765"/>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Enhanced collaboration on patient data.</a:t>
          </a:r>
        </a:p>
      </dsp:txBody>
      <dsp:txXfrm>
        <a:off x="935949" y="2027765"/>
        <a:ext cx="5365651" cy="810345"/>
      </dsp:txXfrm>
    </dsp:sp>
    <dsp:sp modelId="{BC3F2D79-9B59-44ED-9599-FA8BD2FD7E95}">
      <dsp:nvSpPr>
        <dsp:cNvPr id="0" name=""/>
        <dsp:cNvSpPr/>
      </dsp:nvSpPr>
      <dsp:spPr>
        <a:xfrm>
          <a:off x="0" y="3040697"/>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11E8C9DE-5782-4FCF-BB2C-89A2859F885B}">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2302196A-E820-470C-831C-9F6E0F73C877}">
      <dsp:nvSpPr>
        <dsp:cNvPr id="0" name=""/>
        <dsp:cNvSpPr/>
      </dsp:nvSpPr>
      <dsp:spPr>
        <a:xfrm>
          <a:off x="935949" y="3040697"/>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Speedy Admin Processes</a:t>
          </a:r>
        </a:p>
      </dsp:txBody>
      <dsp:txXfrm>
        <a:off x="935949" y="3040697"/>
        <a:ext cx="5365651" cy="810345"/>
      </dsp:txXfrm>
    </dsp:sp>
    <dsp:sp modelId="{033E1606-B97E-41C6-BF52-E0385CE71DB0}">
      <dsp:nvSpPr>
        <dsp:cNvPr id="0" name=""/>
        <dsp:cNvSpPr/>
      </dsp:nvSpPr>
      <dsp:spPr>
        <a:xfrm>
          <a:off x="0" y="4053629"/>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8DCC1629-7EB9-4CC7-9519-0D3475329370}">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31C9ED3D-1193-490D-80FA-69DF14646834}">
      <dsp:nvSpPr>
        <dsp:cNvPr id="0" name=""/>
        <dsp:cNvSpPr/>
      </dsp:nvSpPr>
      <dsp:spPr>
        <a:xfrm>
          <a:off x="935949" y="4053629"/>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Greater clarity of healthcare equipment.</a:t>
          </a:r>
        </a:p>
      </dsp:txBody>
      <dsp:txXfrm>
        <a:off x="935949" y="4053629"/>
        <a:ext cx="5365651" cy="810345"/>
      </dsp:txXfrm>
    </dsp:sp>
    <dsp:sp modelId="{C2783F87-4E4B-4A0E-A33A-933E6347DE9F}">
      <dsp:nvSpPr>
        <dsp:cNvPr id="0" name=""/>
        <dsp:cNvSpPr/>
      </dsp:nvSpPr>
      <dsp:spPr>
        <a:xfrm>
          <a:off x="0" y="5066561"/>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42194615-42CC-490A-91CD-353EAC091511}">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50B525C9-23B2-4FBC-A90F-F1DFFB0D8DEC}">
      <dsp:nvSpPr>
        <dsp:cNvPr id="0" name=""/>
        <dsp:cNvSpPr/>
      </dsp:nvSpPr>
      <dsp:spPr>
        <a:xfrm>
          <a:off x="935949" y="5066561"/>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(The King's Fund, 2022. NHS Digital, 2022).</a:t>
          </a:r>
        </a:p>
      </dsp:txBody>
      <dsp:txXfrm>
        <a:off x="935949" y="5066561"/>
        <a:ext cx="5365651" cy="8103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D7890393-ADB0-4ED0-84D6-E2433CD61A98}">
      <dsp:nvSpPr>
        <dsp:cNvPr id="0" name=""/>
        <dsp:cNvSpPr/>
      </dsp:nvSpPr>
      <dsp:spPr>
        <a:xfrm>
          <a:off x="0" y="2870"/>
          <a:ext cx="6301601" cy="0"/>
        </a:xfrm>
        <a:prstGeom prst="line">
          <a:avLst/>
        </a:prstGeom>
        <a:solidFill>
          <a:schemeClr val="accent2">
            <a:hueOff val="0"/>
            <a:satOff val="0"/>
            <a:lumOff val="0"/>
            <a:alphaOff val="0"/>
          </a:schemeClr>
        </a:solidFill>
        <a:ln algn="ctr" cap="flat" cmpd="sng" w="19050">
          <a:solidFill>
            <a:schemeClr val="accent2">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7BC8237A-7052-4E8D-AA32-40BAB7A4E87E}">
      <dsp:nvSpPr>
        <dsp:cNvPr id="0" name=""/>
        <dsp:cNvSpPr/>
      </dsp:nvSpPr>
      <dsp:spPr>
        <a:xfrm>
          <a:off x="0" y="2870"/>
          <a:ext cx="6301601" cy="97884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Advantages of Patients</a:t>
          </a:r>
        </a:p>
      </dsp:txBody>
      <dsp:txXfrm>
        <a:off x="0" y="2870"/>
        <a:ext cx="6301601" cy="978844"/>
      </dsp:txXfrm>
    </dsp:sp>
    <dsp:sp modelId="{C15E57CD-B3C3-445C-B068-CB78A84979C6}">
      <dsp:nvSpPr>
        <dsp:cNvPr id="0" name=""/>
        <dsp:cNvSpPr/>
      </dsp:nvSpPr>
      <dsp:spPr>
        <a:xfrm>
          <a:off x="0" y="981715"/>
          <a:ext cx="6301601" cy="0"/>
        </a:xfrm>
        <a:prstGeom prst="line">
          <a:avLst/>
        </a:prstGeom>
        <a:solidFill>
          <a:schemeClr val="accent2">
            <a:hueOff val="1288723"/>
            <a:satOff val="-3698"/>
            <a:lumOff val="-5921"/>
            <a:alphaOff val="0"/>
          </a:schemeClr>
        </a:solidFill>
        <a:ln algn="ctr" cap="flat" cmpd="sng" w="19050">
          <a:solidFill>
            <a:schemeClr val="accent2">
              <a:hueOff val="1288723"/>
              <a:satOff val="-3698"/>
              <a:lumOff val="-5921"/>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B5B74F84-69AA-4CB1-B63C-4CF800DF3596}">
      <dsp:nvSpPr>
        <dsp:cNvPr id="0" name=""/>
        <dsp:cNvSpPr/>
      </dsp:nvSpPr>
      <dsp:spPr>
        <a:xfrm>
          <a:off x="0" y="981715"/>
          <a:ext cx="6301601" cy="97884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Easy access to services.</a:t>
          </a:r>
        </a:p>
      </dsp:txBody>
      <dsp:txXfrm>
        <a:off x="0" y="981715"/>
        <a:ext cx="6301601" cy="978844"/>
      </dsp:txXfrm>
    </dsp:sp>
    <dsp:sp modelId="{4262478E-05BD-48D5-BF4F-64915B01D773}">
      <dsp:nvSpPr>
        <dsp:cNvPr id="0" name=""/>
        <dsp:cNvSpPr/>
      </dsp:nvSpPr>
      <dsp:spPr>
        <a:xfrm>
          <a:off x="0" y="1960559"/>
          <a:ext cx="6301601" cy="0"/>
        </a:xfrm>
        <a:prstGeom prst="line">
          <a:avLst/>
        </a:prstGeom>
        <a:solidFill>
          <a:schemeClr val="accent2">
            <a:hueOff val="2577445"/>
            <a:satOff val="-7396"/>
            <a:lumOff val="-11843"/>
            <a:alphaOff val="0"/>
          </a:schemeClr>
        </a:solidFill>
        <a:ln algn="ctr" cap="flat" cmpd="sng" w="19050">
          <a:solidFill>
            <a:schemeClr val="accent2">
              <a:hueOff val="2577445"/>
              <a:satOff val="-7396"/>
              <a:lumOff val="-11843"/>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D979688A-8D89-4E06-8997-72F631BA0B2C}">
      <dsp:nvSpPr>
        <dsp:cNvPr id="0" name=""/>
        <dsp:cNvSpPr/>
      </dsp:nvSpPr>
      <dsp:spPr>
        <a:xfrm>
          <a:off x="0" y="1960559"/>
          <a:ext cx="6301601" cy="97884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Less reliance on phone systems.</a:t>
          </a:r>
        </a:p>
      </dsp:txBody>
      <dsp:txXfrm>
        <a:off x="0" y="1960559"/>
        <a:ext cx="6301601" cy="978844"/>
      </dsp:txXfrm>
    </dsp:sp>
    <dsp:sp modelId="{63F3343B-A68F-4D49-BF33-28F3E8B624F5}">
      <dsp:nvSpPr>
        <dsp:cNvPr id="0" name=""/>
        <dsp:cNvSpPr/>
      </dsp:nvSpPr>
      <dsp:spPr>
        <a:xfrm>
          <a:off x="0" y="2939404"/>
          <a:ext cx="6301601" cy="0"/>
        </a:xfrm>
        <a:prstGeom prst="line">
          <a:avLst/>
        </a:prstGeom>
        <a:solidFill>
          <a:schemeClr val="accent2">
            <a:hueOff val="3866169"/>
            <a:satOff val="-11095"/>
            <a:lumOff val="-17764"/>
            <a:alphaOff val="0"/>
          </a:schemeClr>
        </a:solidFill>
        <a:ln algn="ctr" cap="flat" cmpd="sng" w="19050">
          <a:solidFill>
            <a:schemeClr val="accent2">
              <a:hueOff val="3866169"/>
              <a:satOff val="-11095"/>
              <a:lumOff val="-17764"/>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23587036-D6E8-473A-B78A-F2DF155CC34C}">
      <dsp:nvSpPr>
        <dsp:cNvPr id="0" name=""/>
        <dsp:cNvSpPr/>
      </dsp:nvSpPr>
      <dsp:spPr>
        <a:xfrm>
          <a:off x="0" y="2939404"/>
          <a:ext cx="6301601" cy="97884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Recreational use of the drug.</a:t>
          </a:r>
        </a:p>
      </dsp:txBody>
      <dsp:txXfrm>
        <a:off x="0" y="2939404"/>
        <a:ext cx="6301601" cy="978844"/>
      </dsp:txXfrm>
    </dsp:sp>
    <dsp:sp modelId="{3B331EDD-4127-411C-A13D-721F76BD998D}">
      <dsp:nvSpPr>
        <dsp:cNvPr id="0" name=""/>
        <dsp:cNvSpPr/>
      </dsp:nvSpPr>
      <dsp:spPr>
        <a:xfrm>
          <a:off x="0" y="3918249"/>
          <a:ext cx="6301601" cy="0"/>
        </a:xfrm>
        <a:prstGeom prst="line">
          <a:avLst/>
        </a:prstGeom>
        <a:solidFill>
          <a:schemeClr val="accent2">
            <a:hueOff val="5154891"/>
            <a:satOff val="-14793"/>
            <a:lumOff val="-23686"/>
            <a:alphaOff val="0"/>
          </a:schemeClr>
        </a:solidFill>
        <a:ln algn="ctr" cap="flat" cmpd="sng" w="19050">
          <a:solidFill>
            <a:schemeClr val="accent2">
              <a:hueOff val="5154891"/>
              <a:satOff val="-14793"/>
              <a:lumOff val="-23686"/>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7B03B52D-6D8F-4E5D-805F-FAE2F685D434}">
      <dsp:nvSpPr>
        <dsp:cNvPr id="0" name=""/>
        <dsp:cNvSpPr/>
      </dsp:nvSpPr>
      <dsp:spPr>
        <a:xfrm>
          <a:off x="0" y="3918249"/>
          <a:ext cx="6301601" cy="97884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Increased participation in health care decisions.</a:t>
          </a:r>
        </a:p>
      </dsp:txBody>
      <dsp:txXfrm>
        <a:off x="0" y="3918249"/>
        <a:ext cx="6301601" cy="978844"/>
      </dsp:txXfrm>
    </dsp:sp>
    <dsp:sp modelId="{B5277FEF-13CA-41C3-88DE-EB5096782B8D}">
      <dsp:nvSpPr>
        <dsp:cNvPr id="0" name=""/>
        <dsp:cNvSpPr/>
      </dsp:nvSpPr>
      <dsp:spPr>
        <a:xfrm>
          <a:off x="0" y="4897093"/>
          <a:ext cx="6301601" cy="0"/>
        </a:xfrm>
        <a:prstGeom prst="line">
          <a:avLst/>
        </a:prstGeom>
        <a:solidFill>
          <a:schemeClr val="accent2">
            <a:hueOff val="6443614"/>
            <a:satOff val="-18492"/>
            <a:lumOff val="-29608"/>
            <a:alphaOff val="0"/>
          </a:schemeClr>
        </a:solidFill>
        <a:ln algn="ctr" cap="flat" cmpd="sng" w="19050">
          <a:solidFill>
            <a:schemeClr val="accent2">
              <a:hueOff val="6443614"/>
              <a:satOff val="-18492"/>
              <a:lumOff val="-29608"/>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F13ACFEB-7CE6-4869-9437-104E0D7A1B7B}">
      <dsp:nvSpPr>
        <dsp:cNvPr id="0" name=""/>
        <dsp:cNvSpPr/>
      </dsp:nvSpPr>
      <dsp:spPr>
        <a:xfrm>
          <a:off x="0" y="4897093"/>
          <a:ext cx="6301601" cy="97884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02870" lIns="102870" numCol="1" rIns="102870" spcCol="1270" spcFirstLastPara="0" tIns="102870" vert="horz" wrap="square">
          <a:noAutofit/>
        </a:bodyPr>
        <a:lstStyle/>
        <a:p>
          <a:pPr algn="l" defTabSz="1200150" indent="0" lvl="0" marL="0">
            <a:lnSpc>
              <a:spcPct val="90000"/>
            </a:lnSpc>
            <a:spcBef>
              <a:spcPct val="0"/>
            </a:spcBef>
            <a:spcAft>
              <a:spcPct val="35000"/>
            </a:spcAft>
            <a:buNone/>
          </a:pPr>
          <a:r>
            <a:rPr kern="1200" lang="en-US" sz="2700"/>
            <a:t>Neves et al., 2020; Coulter, Entwistle and Eccles, 2015).</a:t>
          </a:r>
        </a:p>
      </dsp:txBody>
      <dsp:txXfrm>
        <a:off x="0" y="4897093"/>
        <a:ext cx="6301601" cy="9788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5A8F1740-442D-4891-9102-00046FFDA7F3}">
      <dsp:nvSpPr>
        <dsp:cNvPr id="0" name=""/>
        <dsp:cNvSpPr/>
      </dsp:nvSpPr>
      <dsp:spPr>
        <a:xfrm>
          <a:off x="0" y="717"/>
          <a:ext cx="6301601" cy="0"/>
        </a:xfrm>
        <a:prstGeom prst="line">
          <a:avLst/>
        </a:prstGeom>
        <a:solidFill>
          <a:schemeClr val="accent2">
            <a:hueOff val="0"/>
            <a:satOff val="0"/>
            <a:lumOff val="0"/>
            <a:alphaOff val="0"/>
          </a:schemeClr>
        </a:solidFill>
        <a:ln algn="ctr" cap="flat" cmpd="sng" w="19050">
          <a:solidFill>
            <a:schemeClr val="accent2">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2159C4AF-30F5-458C-AE0C-DE3C5ED1C9E3}">
      <dsp:nvSpPr>
        <dsp:cNvPr id="0" name=""/>
        <dsp:cNvSpPr/>
      </dsp:nvSpPr>
      <dsp:spPr>
        <a:xfrm>
          <a:off x="0" y="717"/>
          <a:ext cx="6301601" cy="83962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87630" lIns="87630" numCol="1" rIns="87630" spcCol="1270" spcFirstLastPara="0" tIns="87630" vert="horz" wrap="square">
          <a:noAutofit/>
        </a:bodyPr>
        <a:lstStyle/>
        <a:p>
          <a:pPr algn="l" defTabSz="1022350" indent="0" lvl="0" marL="0">
            <a:lnSpc>
              <a:spcPct val="90000"/>
            </a:lnSpc>
            <a:spcBef>
              <a:spcPct val="0"/>
            </a:spcBef>
            <a:spcAft>
              <a:spcPct val="35000"/>
            </a:spcAft>
            <a:buNone/>
          </a:pPr>
          <a:r>
            <a:rPr kern="1200" lang="en-US" sz="2300"/>
            <a:t>Challenges in Digital Inclusion</a:t>
          </a:r>
        </a:p>
      </dsp:txBody>
      <dsp:txXfrm>
        <a:off x="0" y="717"/>
        <a:ext cx="6301601" cy="839624"/>
      </dsp:txXfrm>
    </dsp:sp>
    <dsp:sp modelId="{BC62707B-2E83-4EA3-8D9C-6BCC34615BA2}">
      <dsp:nvSpPr>
        <dsp:cNvPr id="0" name=""/>
        <dsp:cNvSpPr/>
      </dsp:nvSpPr>
      <dsp:spPr>
        <a:xfrm>
          <a:off x="0" y="840342"/>
          <a:ext cx="6301601" cy="0"/>
        </a:xfrm>
        <a:prstGeom prst="line">
          <a:avLst/>
        </a:prstGeom>
        <a:solidFill>
          <a:schemeClr val="accent2">
            <a:hueOff val="1073936"/>
            <a:satOff val="-3081"/>
            <a:lumOff val="-4934"/>
            <a:alphaOff val="0"/>
          </a:schemeClr>
        </a:solidFill>
        <a:ln algn="ctr" cap="flat" cmpd="sng" w="19050">
          <a:solidFill>
            <a:schemeClr val="accent2">
              <a:hueOff val="1073936"/>
              <a:satOff val="-3081"/>
              <a:lumOff val="-4934"/>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4B8E4FE9-5D32-4B43-B2F8-EE283655E4DD}">
      <dsp:nvSpPr>
        <dsp:cNvPr id="0" name=""/>
        <dsp:cNvSpPr/>
      </dsp:nvSpPr>
      <dsp:spPr>
        <a:xfrm>
          <a:off x="0" y="840342"/>
          <a:ext cx="6301601" cy="83962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87630" lIns="87630" numCol="1" rIns="87630" spcCol="1270" spcFirstLastPara="0" tIns="87630" vert="horz" wrap="square">
          <a:noAutofit/>
        </a:bodyPr>
        <a:lstStyle/>
        <a:p>
          <a:pPr algn="l" defTabSz="1022350" indent="0" lvl="0" marL="0">
            <a:lnSpc>
              <a:spcPct val="90000"/>
            </a:lnSpc>
            <a:spcBef>
              <a:spcPct val="0"/>
            </a:spcBef>
            <a:spcAft>
              <a:spcPct val="35000"/>
            </a:spcAft>
            <a:buNone/>
          </a:pPr>
          <a:r>
            <a:rPr kern="1200" lang="en-US" sz="2300"/>
            <a:t>Most affected groups by digital exclusion.</a:t>
          </a:r>
        </a:p>
      </dsp:txBody>
      <dsp:txXfrm>
        <a:off x="0" y="840342"/>
        <a:ext cx="6301601" cy="839624"/>
      </dsp:txXfrm>
    </dsp:sp>
    <dsp:sp modelId="{2E38954C-9709-497F-BA55-D7FE233F8344}">
      <dsp:nvSpPr>
        <dsp:cNvPr id="0" name=""/>
        <dsp:cNvSpPr/>
      </dsp:nvSpPr>
      <dsp:spPr>
        <a:xfrm>
          <a:off x="0" y="1679967"/>
          <a:ext cx="6301601" cy="0"/>
        </a:xfrm>
        <a:prstGeom prst="line">
          <a:avLst/>
        </a:prstGeom>
        <a:solidFill>
          <a:schemeClr val="accent2">
            <a:hueOff val="2147871"/>
            <a:satOff val="-6163"/>
            <a:lumOff val="-9869"/>
            <a:alphaOff val="0"/>
          </a:schemeClr>
        </a:solidFill>
        <a:ln algn="ctr" cap="flat" cmpd="sng" w="19050">
          <a:solidFill>
            <a:schemeClr val="accent2">
              <a:hueOff val="2147871"/>
              <a:satOff val="-6163"/>
              <a:lumOff val="-9869"/>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7A22BFB5-56CC-4098-91C5-FB8FB59BDEEA}">
      <dsp:nvSpPr>
        <dsp:cNvPr id="0" name=""/>
        <dsp:cNvSpPr/>
      </dsp:nvSpPr>
      <dsp:spPr>
        <a:xfrm>
          <a:off x="0" y="1679967"/>
          <a:ext cx="6301601" cy="83962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87630" lIns="87630" numCol="1" rIns="87630" spcCol="1270" spcFirstLastPara="0" tIns="87630" vert="horz" wrap="square">
          <a:noAutofit/>
        </a:bodyPr>
        <a:lstStyle/>
        <a:p>
          <a:pPr algn="l" defTabSz="1022350" indent="0" lvl="0" marL="0">
            <a:lnSpc>
              <a:spcPct val="90000"/>
            </a:lnSpc>
            <a:spcBef>
              <a:spcPct val="0"/>
            </a:spcBef>
            <a:spcAft>
              <a:spcPct val="35000"/>
            </a:spcAft>
            <a:buNone/>
          </a:pPr>
          <a:r>
            <a:rPr kern="1200" lang="en-US" sz="2300"/>
            <a:t>Senior citizens.</a:t>
          </a:r>
        </a:p>
      </dsp:txBody>
      <dsp:txXfrm>
        <a:off x="0" y="1679967"/>
        <a:ext cx="6301601" cy="839624"/>
      </dsp:txXfrm>
    </dsp:sp>
    <dsp:sp modelId="{2C0306A9-51DB-4BEE-9088-D1B91142FC25}">
      <dsp:nvSpPr>
        <dsp:cNvPr id="0" name=""/>
        <dsp:cNvSpPr/>
      </dsp:nvSpPr>
      <dsp:spPr>
        <a:xfrm>
          <a:off x="0" y="2519592"/>
          <a:ext cx="6301601" cy="0"/>
        </a:xfrm>
        <a:prstGeom prst="line">
          <a:avLst/>
        </a:prstGeom>
        <a:solidFill>
          <a:schemeClr val="accent2">
            <a:hueOff val="3221807"/>
            <a:satOff val="-9245"/>
            <a:lumOff val="-14804"/>
            <a:alphaOff val="0"/>
          </a:schemeClr>
        </a:solidFill>
        <a:ln algn="ctr" cap="flat" cmpd="sng" w="19050">
          <a:solidFill>
            <a:schemeClr val="accent2">
              <a:hueOff val="3221807"/>
              <a:satOff val="-9245"/>
              <a:lumOff val="-14804"/>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BF333D15-6A6F-48FC-8329-E5761F41D904}">
      <dsp:nvSpPr>
        <dsp:cNvPr id="0" name=""/>
        <dsp:cNvSpPr/>
      </dsp:nvSpPr>
      <dsp:spPr>
        <a:xfrm>
          <a:off x="0" y="2519592"/>
          <a:ext cx="6301601" cy="83962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87630" lIns="87630" numCol="1" rIns="87630" spcCol="1270" spcFirstLastPara="0" tIns="87630" vert="horz" wrap="square">
          <a:noAutofit/>
        </a:bodyPr>
        <a:lstStyle/>
        <a:p>
          <a:pPr algn="l" defTabSz="1022350" indent="0" lvl="0" marL="0">
            <a:lnSpc>
              <a:spcPct val="90000"/>
            </a:lnSpc>
            <a:spcBef>
              <a:spcPct val="0"/>
            </a:spcBef>
            <a:spcAft>
              <a:spcPct val="35000"/>
            </a:spcAft>
            <a:buNone/>
          </a:pPr>
          <a:r>
            <a:rPr kern="1200" lang="en-US" sz="2300"/>
            <a:t>Households with low income.</a:t>
          </a:r>
        </a:p>
      </dsp:txBody>
      <dsp:txXfrm>
        <a:off x="0" y="2519592"/>
        <a:ext cx="6301601" cy="839624"/>
      </dsp:txXfrm>
    </dsp:sp>
    <dsp:sp modelId="{32097D0D-25DC-4842-AF24-38951B4E89EA}">
      <dsp:nvSpPr>
        <dsp:cNvPr id="0" name=""/>
        <dsp:cNvSpPr/>
      </dsp:nvSpPr>
      <dsp:spPr>
        <a:xfrm>
          <a:off x="0" y="3359216"/>
          <a:ext cx="6301601" cy="0"/>
        </a:xfrm>
        <a:prstGeom prst="line">
          <a:avLst/>
        </a:prstGeom>
        <a:solidFill>
          <a:schemeClr val="accent2">
            <a:hueOff val="4295743"/>
            <a:satOff val="-12328"/>
            <a:lumOff val="-19738"/>
            <a:alphaOff val="0"/>
          </a:schemeClr>
        </a:solidFill>
        <a:ln algn="ctr" cap="flat" cmpd="sng" w="19050">
          <a:solidFill>
            <a:schemeClr val="accent2">
              <a:hueOff val="4295743"/>
              <a:satOff val="-12328"/>
              <a:lumOff val="-19738"/>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9C52DCD7-2E43-41AB-BE9F-9EF8CE553DFB}">
      <dsp:nvSpPr>
        <dsp:cNvPr id="0" name=""/>
        <dsp:cNvSpPr/>
      </dsp:nvSpPr>
      <dsp:spPr>
        <a:xfrm>
          <a:off x="0" y="3359216"/>
          <a:ext cx="6301601" cy="83962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87630" lIns="87630" numCol="1" rIns="87630" spcCol="1270" spcFirstLastPara="0" tIns="87630" vert="horz" wrap="square">
          <a:noAutofit/>
        </a:bodyPr>
        <a:lstStyle/>
        <a:p>
          <a:pPr algn="l" defTabSz="1022350" indent="0" lvl="0" marL="0">
            <a:lnSpc>
              <a:spcPct val="90000"/>
            </a:lnSpc>
            <a:spcBef>
              <a:spcPct val="0"/>
            </a:spcBef>
            <a:spcAft>
              <a:spcPct val="35000"/>
            </a:spcAft>
            <a:buNone/>
          </a:pPr>
          <a:r>
            <a:rPr kern="1200" lang="en-US" sz="2300"/>
            <a:t>Immigrants.</a:t>
          </a:r>
        </a:p>
      </dsp:txBody>
      <dsp:txXfrm>
        <a:off x="0" y="3359216"/>
        <a:ext cx="6301601" cy="839624"/>
      </dsp:txXfrm>
    </dsp:sp>
    <dsp:sp modelId="{04F46AE2-6DD9-45A4-9DDB-A777E62B50D9}">
      <dsp:nvSpPr>
        <dsp:cNvPr id="0" name=""/>
        <dsp:cNvSpPr/>
      </dsp:nvSpPr>
      <dsp:spPr>
        <a:xfrm>
          <a:off x="0" y="4198841"/>
          <a:ext cx="6301601" cy="0"/>
        </a:xfrm>
        <a:prstGeom prst="line">
          <a:avLst/>
        </a:prstGeom>
        <a:solidFill>
          <a:schemeClr val="accent2">
            <a:hueOff val="5369678"/>
            <a:satOff val="-15410"/>
            <a:lumOff val="-24673"/>
            <a:alphaOff val="0"/>
          </a:schemeClr>
        </a:solidFill>
        <a:ln algn="ctr" cap="flat" cmpd="sng" w="19050">
          <a:solidFill>
            <a:schemeClr val="accent2">
              <a:hueOff val="5369678"/>
              <a:satOff val="-15410"/>
              <a:lumOff val="-24673"/>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FFD2EC5D-4AC3-4F6B-B52B-855BFC09E65C}">
      <dsp:nvSpPr>
        <dsp:cNvPr id="0" name=""/>
        <dsp:cNvSpPr/>
      </dsp:nvSpPr>
      <dsp:spPr>
        <a:xfrm>
          <a:off x="0" y="4198841"/>
          <a:ext cx="6301601" cy="83962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87630" lIns="87630" numCol="1" rIns="87630" spcCol="1270" spcFirstLastPara="0" tIns="87630" vert="horz" wrap="square">
          <a:noAutofit/>
        </a:bodyPr>
        <a:lstStyle/>
        <a:p>
          <a:pPr algn="l" defTabSz="1022350" indent="0" lvl="0" marL="0">
            <a:lnSpc>
              <a:spcPct val="90000"/>
            </a:lnSpc>
            <a:spcBef>
              <a:spcPct val="0"/>
            </a:spcBef>
            <a:spcAft>
              <a:spcPct val="35000"/>
            </a:spcAft>
            <a:buNone/>
          </a:pPr>
          <a:r>
            <a:rPr kern="1200" lang="en-US" sz="2300"/>
            <a:t>Individuals with restricted digital skills.</a:t>
          </a:r>
        </a:p>
      </dsp:txBody>
      <dsp:txXfrm>
        <a:off x="0" y="4198841"/>
        <a:ext cx="6301601" cy="839624"/>
      </dsp:txXfrm>
    </dsp:sp>
    <dsp:sp modelId="{3219718E-D26A-4CD2-BF10-5CB13132A92D}">
      <dsp:nvSpPr>
        <dsp:cNvPr id="0" name=""/>
        <dsp:cNvSpPr/>
      </dsp:nvSpPr>
      <dsp:spPr>
        <a:xfrm>
          <a:off x="0" y="5038466"/>
          <a:ext cx="6301601" cy="0"/>
        </a:xfrm>
        <a:prstGeom prst="line">
          <a:avLst/>
        </a:prstGeom>
        <a:solidFill>
          <a:schemeClr val="accent2">
            <a:hueOff val="6443614"/>
            <a:satOff val="-18492"/>
            <a:lumOff val="-29608"/>
            <a:alphaOff val="0"/>
          </a:schemeClr>
        </a:solidFill>
        <a:ln algn="ctr" cap="flat" cmpd="sng" w="19050">
          <a:solidFill>
            <a:schemeClr val="accent2">
              <a:hueOff val="6443614"/>
              <a:satOff val="-18492"/>
              <a:lumOff val="-29608"/>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7597F66D-32FE-44D4-BCF5-68C381EEC823}">
      <dsp:nvSpPr>
        <dsp:cNvPr id="0" name=""/>
        <dsp:cNvSpPr/>
      </dsp:nvSpPr>
      <dsp:spPr>
        <a:xfrm>
          <a:off x="0" y="5038466"/>
          <a:ext cx="6301601" cy="83962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87630" lIns="87630" numCol="1" rIns="87630" spcCol="1270" spcFirstLastPara="0" tIns="87630" vert="horz" wrap="square">
          <a:noAutofit/>
        </a:bodyPr>
        <a:lstStyle/>
        <a:p>
          <a:pPr algn="l" defTabSz="1022350" indent="0" lvl="0" marL="0">
            <a:lnSpc>
              <a:spcPct val="90000"/>
            </a:lnSpc>
            <a:spcBef>
              <a:spcPct val="0"/>
            </a:spcBef>
            <a:spcAft>
              <a:spcPct val="35000"/>
            </a:spcAft>
            <a:buNone/>
          </a:pPr>
          <a:r>
            <a:rPr kern="1200" lang="en-US" sz="2300"/>
            <a:t>Good Things Foundation, 2022; Lloyds Bank, 2023</a:t>
          </a:r>
        </a:p>
      </dsp:txBody>
      <dsp:txXfrm>
        <a:off x="0" y="5038466"/>
        <a:ext cx="6301601" cy="8396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E7F20F48-2332-4AA6-8398-E5B558877D56}">
      <dsp:nvSpPr>
        <dsp:cNvPr id="0" name=""/>
        <dsp:cNvSpPr/>
      </dsp:nvSpPr>
      <dsp:spPr>
        <a:xfrm>
          <a:off x="0" y="717"/>
          <a:ext cx="6301601" cy="0"/>
        </a:xfrm>
        <a:prstGeom prst="line">
          <a:avLst/>
        </a:prstGeom>
        <a:solidFill>
          <a:schemeClr val="dk2">
            <a:hueOff val="0"/>
            <a:satOff val="0"/>
            <a:lumOff val="0"/>
            <a:alphaOff val="0"/>
          </a:schemeClr>
        </a:solidFill>
        <a:ln algn="ctr" cap="flat" cmpd="sng" w="19050">
          <a:solidFill>
            <a:schemeClr val="dk2">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E23FB53F-F099-49FD-8696-F7EA3B8D391A}">
      <dsp:nvSpPr>
        <dsp:cNvPr id="0" name=""/>
        <dsp:cNvSpPr/>
      </dsp:nvSpPr>
      <dsp:spPr>
        <a:xfrm>
          <a:off x="0" y="717"/>
          <a:ext cx="6301601" cy="117547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25730" lIns="125730" numCol="1" rIns="125730" spcCol="1270" spcFirstLastPara="0" tIns="125730" vert="horz" wrap="square">
          <a:noAutofit/>
        </a:bodyPr>
        <a:lstStyle/>
        <a:p>
          <a:pPr algn="l" defTabSz="1466850" indent="0" lvl="0" marL="0">
            <a:lnSpc>
              <a:spcPct val="90000"/>
            </a:lnSpc>
            <a:spcBef>
              <a:spcPct val="0"/>
            </a:spcBef>
            <a:spcAft>
              <a:spcPct val="35000"/>
            </a:spcAft>
            <a:buNone/>
          </a:pPr>
          <a:r>
            <a:rPr kern="1200" lang="en-US" sz="3300"/>
            <a:t>Broader Community Influence.</a:t>
          </a:r>
        </a:p>
      </dsp:txBody>
      <dsp:txXfrm>
        <a:off x="0" y="717"/>
        <a:ext cx="6301601" cy="1175474"/>
      </dsp:txXfrm>
    </dsp:sp>
    <dsp:sp modelId="{470D7C18-B357-4796-B325-48DA822FBD39}">
      <dsp:nvSpPr>
        <dsp:cNvPr id="0" name=""/>
        <dsp:cNvSpPr/>
      </dsp:nvSpPr>
      <dsp:spPr>
        <a:xfrm>
          <a:off x="0" y="1176192"/>
          <a:ext cx="6301601" cy="0"/>
        </a:xfrm>
        <a:prstGeom prst="line">
          <a:avLst/>
        </a:prstGeom>
        <a:solidFill>
          <a:schemeClr val="dk2">
            <a:hueOff val="0"/>
            <a:satOff val="0"/>
            <a:lumOff val="0"/>
            <a:alphaOff val="0"/>
          </a:schemeClr>
        </a:solidFill>
        <a:ln algn="ctr" cap="flat" cmpd="sng" w="19050">
          <a:solidFill>
            <a:schemeClr val="dk2">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0FFCDF79-669D-4411-9B9B-15926C3E7291}">
      <dsp:nvSpPr>
        <dsp:cNvPr id="0" name=""/>
        <dsp:cNvSpPr/>
      </dsp:nvSpPr>
      <dsp:spPr>
        <a:xfrm>
          <a:off x="0" y="1176192"/>
          <a:ext cx="6301601" cy="117547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25730" lIns="125730" numCol="1" rIns="125730" spcCol="1270" spcFirstLastPara="0" tIns="125730" vert="horz" wrap="square">
          <a:noAutofit/>
        </a:bodyPr>
        <a:lstStyle/>
        <a:p>
          <a:pPr algn="l" defTabSz="1466850" indent="0" lvl="0" marL="0">
            <a:lnSpc>
              <a:spcPct val="90000"/>
            </a:lnSpc>
            <a:spcBef>
              <a:spcPct val="0"/>
            </a:spcBef>
            <a:spcAft>
              <a:spcPct val="35000"/>
            </a:spcAft>
            <a:buNone/>
          </a:pPr>
          <a:r>
            <a:rPr kern="1200" lang="en-US" sz="3300"/>
            <a:t>Enhanced community health engagement.</a:t>
          </a:r>
        </a:p>
      </dsp:txBody>
      <dsp:txXfrm>
        <a:off x="0" y="1176192"/>
        <a:ext cx="6301601" cy="1175474"/>
      </dsp:txXfrm>
    </dsp:sp>
    <dsp:sp modelId="{C01BD960-93BD-4382-AD84-ACCD2EF648CC}">
      <dsp:nvSpPr>
        <dsp:cNvPr id="0" name=""/>
        <dsp:cNvSpPr/>
      </dsp:nvSpPr>
      <dsp:spPr>
        <a:xfrm>
          <a:off x="0" y="2351667"/>
          <a:ext cx="6301601" cy="0"/>
        </a:xfrm>
        <a:prstGeom prst="line">
          <a:avLst/>
        </a:prstGeom>
        <a:solidFill>
          <a:schemeClr val="dk2">
            <a:hueOff val="0"/>
            <a:satOff val="0"/>
            <a:lumOff val="0"/>
            <a:alphaOff val="0"/>
          </a:schemeClr>
        </a:solidFill>
        <a:ln algn="ctr" cap="flat" cmpd="sng" w="19050">
          <a:solidFill>
            <a:schemeClr val="dk2">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5CF2F0E9-9AB3-44BE-A881-3E855625BB13}">
      <dsp:nvSpPr>
        <dsp:cNvPr id="0" name=""/>
        <dsp:cNvSpPr/>
      </dsp:nvSpPr>
      <dsp:spPr>
        <a:xfrm>
          <a:off x="0" y="2351667"/>
          <a:ext cx="6301601" cy="117547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25730" lIns="125730" numCol="1" rIns="125730" spcCol="1270" spcFirstLastPara="0" tIns="125730" vert="horz" wrap="square">
          <a:noAutofit/>
        </a:bodyPr>
        <a:lstStyle/>
        <a:p>
          <a:pPr algn="l" defTabSz="1466850" indent="0" lvl="0" marL="0">
            <a:lnSpc>
              <a:spcPct val="90000"/>
            </a:lnSpc>
            <a:spcBef>
              <a:spcPct val="0"/>
            </a:spcBef>
            <a:spcAft>
              <a:spcPct val="35000"/>
            </a:spcAft>
            <a:buNone/>
          </a:pPr>
          <a:r>
            <a:rPr kern="1200" lang="en-US" sz="3300"/>
            <a:t>Public health communication quickly.</a:t>
          </a:r>
        </a:p>
      </dsp:txBody>
      <dsp:txXfrm>
        <a:off x="0" y="2351667"/>
        <a:ext cx="6301601" cy="1175474"/>
      </dsp:txXfrm>
    </dsp:sp>
    <dsp:sp modelId="{87B31A77-DDFD-4660-858F-123774E19EBA}">
      <dsp:nvSpPr>
        <dsp:cNvPr id="0" name=""/>
        <dsp:cNvSpPr/>
      </dsp:nvSpPr>
      <dsp:spPr>
        <a:xfrm>
          <a:off x="0" y="3527141"/>
          <a:ext cx="6301601" cy="0"/>
        </a:xfrm>
        <a:prstGeom prst="line">
          <a:avLst/>
        </a:prstGeom>
        <a:solidFill>
          <a:schemeClr val="dk2">
            <a:hueOff val="0"/>
            <a:satOff val="0"/>
            <a:lumOff val="0"/>
            <a:alphaOff val="0"/>
          </a:schemeClr>
        </a:solidFill>
        <a:ln algn="ctr" cap="flat" cmpd="sng" w="19050">
          <a:solidFill>
            <a:schemeClr val="dk2">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0547D287-DEDC-4A10-A591-6E786EFC22A5}">
      <dsp:nvSpPr>
        <dsp:cNvPr id="0" name=""/>
        <dsp:cNvSpPr/>
      </dsp:nvSpPr>
      <dsp:spPr>
        <a:xfrm>
          <a:off x="0" y="3527141"/>
          <a:ext cx="6301601" cy="117547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25730" lIns="125730" numCol="1" rIns="125730" spcCol="1270" spcFirstLastPara="0" tIns="125730" vert="horz" wrap="square">
          <a:noAutofit/>
        </a:bodyPr>
        <a:lstStyle/>
        <a:p>
          <a:pPr algn="l" defTabSz="1466850" indent="0" lvl="0" marL="0">
            <a:lnSpc>
              <a:spcPct val="90000"/>
            </a:lnSpc>
            <a:spcBef>
              <a:spcPct val="0"/>
            </a:spcBef>
            <a:spcAft>
              <a:spcPct val="35000"/>
            </a:spcAft>
            <a:buNone/>
          </a:pPr>
          <a:r>
            <a:rPr kern="1200" lang="en-US" sz="3300"/>
            <a:t>Digital Vaccination Certificates</a:t>
          </a:r>
        </a:p>
      </dsp:txBody>
      <dsp:txXfrm>
        <a:off x="0" y="3527141"/>
        <a:ext cx="6301601" cy="1175474"/>
      </dsp:txXfrm>
    </dsp:sp>
    <dsp:sp modelId="{16637211-FAEC-42DA-808B-D49423DBEBEB}">
      <dsp:nvSpPr>
        <dsp:cNvPr id="0" name=""/>
        <dsp:cNvSpPr/>
      </dsp:nvSpPr>
      <dsp:spPr>
        <a:xfrm>
          <a:off x="0" y="4702616"/>
          <a:ext cx="6301601" cy="0"/>
        </a:xfrm>
        <a:prstGeom prst="line">
          <a:avLst/>
        </a:prstGeom>
        <a:solidFill>
          <a:schemeClr val="dk2">
            <a:hueOff val="0"/>
            <a:satOff val="0"/>
            <a:lumOff val="0"/>
            <a:alphaOff val="0"/>
          </a:schemeClr>
        </a:solidFill>
        <a:ln algn="ctr" cap="flat" cmpd="sng" w="19050">
          <a:solidFill>
            <a:schemeClr val="dk2">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599DE35A-8C8C-461F-8B53-9EC3C8F001AB}">
      <dsp:nvSpPr>
        <dsp:cNvPr id="0" name=""/>
        <dsp:cNvSpPr/>
      </dsp:nvSpPr>
      <dsp:spPr>
        <a:xfrm>
          <a:off x="0" y="4702616"/>
          <a:ext cx="6301601" cy="1175474"/>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125730" lIns="125730" numCol="1" rIns="125730" spcCol="1270" spcFirstLastPara="0" tIns="125730" vert="horz" wrap="square">
          <a:noAutofit/>
        </a:bodyPr>
        <a:lstStyle/>
        <a:p>
          <a:pPr algn="l" defTabSz="1466850" indent="0" lvl="0" marL="0">
            <a:lnSpc>
              <a:spcPct val="90000"/>
            </a:lnSpc>
            <a:spcBef>
              <a:spcPct val="0"/>
            </a:spcBef>
            <a:spcAft>
              <a:spcPct val="35000"/>
            </a:spcAft>
            <a:buNone/>
          </a:pPr>
          <a:r>
            <a:rPr kern="1200" lang="en-US" sz="3300"/>
            <a:t>Department of Health and Social Care (2021).</a:t>
          </a:r>
        </a:p>
      </dsp:txBody>
      <dsp:txXfrm>
        <a:off x="0" y="4702616"/>
        <a:ext cx="6301601" cy="11754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6701F811-F2D4-4FD2-9F34-6ED7E30A65C6}">
      <dsp:nvSpPr>
        <dsp:cNvPr id="0" name=""/>
        <dsp:cNvSpPr/>
      </dsp:nvSpPr>
      <dsp:spPr>
        <a:xfrm>
          <a:off x="0" y="717"/>
          <a:ext cx="6301601" cy="0"/>
        </a:xfrm>
        <a:prstGeom prst="line">
          <a:avLst/>
        </a:prstGeom>
        <a:solidFill>
          <a:schemeClr val="accent2">
            <a:hueOff val="0"/>
            <a:satOff val="0"/>
            <a:lumOff val="0"/>
            <a:alphaOff val="0"/>
          </a:schemeClr>
        </a:solidFill>
        <a:ln algn="ctr" cap="flat" cmpd="sng" w="19050">
          <a:solidFill>
            <a:schemeClr val="accent2">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2768E6AF-8B28-4D8A-9248-D22F99581FCE}">
      <dsp:nvSpPr>
        <dsp:cNvPr id="0" name=""/>
        <dsp:cNvSpPr/>
      </dsp:nvSpPr>
      <dsp:spPr>
        <a:xfrm>
          <a:off x="0" y="717"/>
          <a:ext cx="6301601" cy="653041"/>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Core Competencies.</a:t>
          </a:r>
        </a:p>
      </dsp:txBody>
      <dsp:txXfrm>
        <a:off x="0" y="717"/>
        <a:ext cx="6301601" cy="653041"/>
      </dsp:txXfrm>
    </dsp:sp>
    <dsp:sp modelId="{13AB349C-8A57-4E00-907A-43531BA9ADB4}">
      <dsp:nvSpPr>
        <dsp:cNvPr id="0" name=""/>
        <dsp:cNvSpPr/>
      </dsp:nvSpPr>
      <dsp:spPr>
        <a:xfrm>
          <a:off x="0" y="653759"/>
          <a:ext cx="6301601" cy="0"/>
        </a:xfrm>
        <a:prstGeom prst="line">
          <a:avLst/>
        </a:prstGeom>
        <a:solidFill>
          <a:schemeClr val="accent2">
            <a:hueOff val="805452"/>
            <a:satOff val="-2311"/>
            <a:lumOff val="-3700"/>
            <a:alphaOff val="0"/>
          </a:schemeClr>
        </a:solidFill>
        <a:ln algn="ctr" cap="flat" cmpd="sng" w="19050">
          <a:solidFill>
            <a:schemeClr val="accent2">
              <a:hueOff val="805452"/>
              <a:satOff val="-2311"/>
              <a:lumOff val="-370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8009ECD2-75C5-49DE-BE4D-F5041739AF41}">
      <dsp:nvSpPr>
        <dsp:cNvPr id="0" name=""/>
        <dsp:cNvSpPr/>
      </dsp:nvSpPr>
      <dsp:spPr>
        <a:xfrm>
          <a:off x="0" y="653759"/>
          <a:ext cx="6301601" cy="653041"/>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Enhanced accessibility.</a:t>
          </a:r>
        </a:p>
      </dsp:txBody>
      <dsp:txXfrm>
        <a:off x="0" y="653759"/>
        <a:ext cx="6301601" cy="653041"/>
      </dsp:txXfrm>
    </dsp:sp>
    <dsp:sp modelId="{632C23B1-BBC2-4AE9-9E6A-ED9857B23A3D}">
      <dsp:nvSpPr>
        <dsp:cNvPr id="0" name=""/>
        <dsp:cNvSpPr/>
      </dsp:nvSpPr>
      <dsp:spPr>
        <a:xfrm>
          <a:off x="0" y="1306800"/>
          <a:ext cx="6301601" cy="0"/>
        </a:xfrm>
        <a:prstGeom prst="line">
          <a:avLst/>
        </a:prstGeom>
        <a:solidFill>
          <a:schemeClr val="accent2">
            <a:hueOff val="1610903"/>
            <a:satOff val="-4622"/>
            <a:lumOff val="-7401"/>
            <a:alphaOff val="0"/>
          </a:schemeClr>
        </a:solidFill>
        <a:ln algn="ctr" cap="flat" cmpd="sng" w="19050">
          <a:solidFill>
            <a:schemeClr val="accent2">
              <a:hueOff val="1610903"/>
              <a:satOff val="-4622"/>
              <a:lumOff val="-7401"/>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58DB406E-FBCD-44BA-8710-10B7DA784B4A}">
      <dsp:nvSpPr>
        <dsp:cNvPr id="0" name=""/>
        <dsp:cNvSpPr/>
      </dsp:nvSpPr>
      <dsp:spPr>
        <a:xfrm>
          <a:off x="0" y="1306800"/>
          <a:ext cx="6301601" cy="653041"/>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Administrative effectiveness.</a:t>
          </a:r>
        </a:p>
      </dsp:txBody>
      <dsp:txXfrm>
        <a:off x="0" y="1306800"/>
        <a:ext cx="6301601" cy="653041"/>
      </dsp:txXfrm>
    </dsp:sp>
    <dsp:sp modelId="{575735BE-03CC-498A-BA3E-4B48DC1C136C}">
      <dsp:nvSpPr>
        <dsp:cNvPr id="0" name=""/>
        <dsp:cNvSpPr/>
      </dsp:nvSpPr>
      <dsp:spPr>
        <a:xfrm>
          <a:off x="0" y="1959842"/>
          <a:ext cx="6301601" cy="0"/>
        </a:xfrm>
        <a:prstGeom prst="line">
          <a:avLst/>
        </a:prstGeom>
        <a:solidFill>
          <a:schemeClr val="accent2">
            <a:hueOff val="2416355"/>
            <a:satOff val="-6934"/>
            <a:lumOff val="-11102"/>
            <a:alphaOff val="0"/>
          </a:schemeClr>
        </a:solidFill>
        <a:ln algn="ctr" cap="flat" cmpd="sng" w="19050">
          <a:solidFill>
            <a:schemeClr val="accent2">
              <a:hueOff val="2416355"/>
              <a:satOff val="-6934"/>
              <a:lumOff val="-11102"/>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E3C7C8AD-908E-439D-B451-6733A8EFC6DB}">
      <dsp:nvSpPr>
        <dsp:cNvPr id="0" name=""/>
        <dsp:cNvSpPr/>
      </dsp:nvSpPr>
      <dsp:spPr>
        <a:xfrm>
          <a:off x="0" y="1959842"/>
          <a:ext cx="6301601" cy="653041"/>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Enhanced patient agency.</a:t>
          </a:r>
        </a:p>
      </dsp:txBody>
      <dsp:txXfrm>
        <a:off x="0" y="1959842"/>
        <a:ext cx="6301601" cy="653041"/>
      </dsp:txXfrm>
    </dsp:sp>
    <dsp:sp modelId="{486884E5-E078-4D5A-801E-21E886DE18FA}">
      <dsp:nvSpPr>
        <dsp:cNvPr id="0" name=""/>
        <dsp:cNvSpPr/>
      </dsp:nvSpPr>
      <dsp:spPr>
        <a:xfrm>
          <a:off x="0" y="2612883"/>
          <a:ext cx="6301601" cy="0"/>
        </a:xfrm>
        <a:prstGeom prst="line">
          <a:avLst/>
        </a:prstGeom>
        <a:solidFill>
          <a:schemeClr val="accent2">
            <a:hueOff val="3221807"/>
            <a:satOff val="-9245"/>
            <a:lumOff val="-14804"/>
            <a:alphaOff val="0"/>
          </a:schemeClr>
        </a:solidFill>
        <a:ln algn="ctr" cap="flat" cmpd="sng" w="19050">
          <a:solidFill>
            <a:schemeClr val="accent2">
              <a:hueOff val="3221807"/>
              <a:satOff val="-9245"/>
              <a:lumOff val="-14804"/>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8ACA923E-2BD4-4257-B4D1-C753E609EDA4}">
      <dsp:nvSpPr>
        <dsp:cNvPr id="0" name=""/>
        <dsp:cNvSpPr/>
      </dsp:nvSpPr>
      <dsp:spPr>
        <a:xfrm>
          <a:off x="0" y="2612883"/>
          <a:ext cx="6301601" cy="653041"/>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Main Drawbacks.</a:t>
          </a:r>
        </a:p>
      </dsp:txBody>
      <dsp:txXfrm>
        <a:off x="0" y="2612883"/>
        <a:ext cx="6301601" cy="653041"/>
      </dsp:txXfrm>
    </dsp:sp>
    <dsp:sp modelId="{65AE708B-21C9-41CE-B3E3-E0AA303E7021}">
      <dsp:nvSpPr>
        <dsp:cNvPr id="0" name=""/>
        <dsp:cNvSpPr/>
      </dsp:nvSpPr>
      <dsp:spPr>
        <a:xfrm>
          <a:off x="0" y="3265925"/>
          <a:ext cx="6301601" cy="0"/>
        </a:xfrm>
        <a:prstGeom prst="line">
          <a:avLst/>
        </a:prstGeom>
        <a:solidFill>
          <a:schemeClr val="accent2">
            <a:hueOff val="4027259"/>
            <a:satOff val="-11557"/>
            <a:lumOff val="-18505"/>
            <a:alphaOff val="0"/>
          </a:schemeClr>
        </a:solidFill>
        <a:ln algn="ctr" cap="flat" cmpd="sng" w="19050">
          <a:solidFill>
            <a:schemeClr val="accent2">
              <a:hueOff val="4027259"/>
              <a:satOff val="-11557"/>
              <a:lumOff val="-18505"/>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86A3F48F-A85C-4C0D-9009-D3D9E67D801C}">
      <dsp:nvSpPr>
        <dsp:cNvPr id="0" name=""/>
        <dsp:cNvSpPr/>
      </dsp:nvSpPr>
      <dsp:spPr>
        <a:xfrm>
          <a:off x="0" y="3265925"/>
          <a:ext cx="6301601" cy="653041"/>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More pressure on the workforce.</a:t>
          </a:r>
        </a:p>
      </dsp:txBody>
      <dsp:txXfrm>
        <a:off x="0" y="3265925"/>
        <a:ext cx="6301601" cy="653041"/>
      </dsp:txXfrm>
    </dsp:sp>
    <dsp:sp modelId="{3489176A-45F2-4C90-903B-F7E696E1210B}">
      <dsp:nvSpPr>
        <dsp:cNvPr id="0" name=""/>
        <dsp:cNvSpPr/>
      </dsp:nvSpPr>
      <dsp:spPr>
        <a:xfrm>
          <a:off x="0" y="3918966"/>
          <a:ext cx="6301601" cy="0"/>
        </a:xfrm>
        <a:prstGeom prst="line">
          <a:avLst/>
        </a:prstGeom>
        <a:solidFill>
          <a:schemeClr val="accent2">
            <a:hueOff val="4832710"/>
            <a:satOff val="-13869"/>
            <a:lumOff val="-22206"/>
            <a:alphaOff val="0"/>
          </a:schemeClr>
        </a:solidFill>
        <a:ln algn="ctr" cap="flat" cmpd="sng" w="19050">
          <a:solidFill>
            <a:schemeClr val="accent2">
              <a:hueOff val="4832710"/>
              <a:satOff val="-13869"/>
              <a:lumOff val="-22206"/>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B8C24544-98C2-413F-9FC6-599CB08CDFFA}">
      <dsp:nvSpPr>
        <dsp:cNvPr id="0" name=""/>
        <dsp:cNvSpPr/>
      </dsp:nvSpPr>
      <dsp:spPr>
        <a:xfrm>
          <a:off x="0" y="3918966"/>
          <a:ext cx="6301601" cy="653041"/>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Digital disparities.</a:t>
          </a:r>
        </a:p>
      </dsp:txBody>
      <dsp:txXfrm>
        <a:off x="0" y="3918966"/>
        <a:ext cx="6301601" cy="653041"/>
      </dsp:txXfrm>
    </dsp:sp>
    <dsp:sp modelId="{B17DA7F5-7F60-4EE4-B161-D28458AB99E6}">
      <dsp:nvSpPr>
        <dsp:cNvPr id="0" name=""/>
        <dsp:cNvSpPr/>
      </dsp:nvSpPr>
      <dsp:spPr>
        <a:xfrm>
          <a:off x="0" y="4572008"/>
          <a:ext cx="6301601" cy="0"/>
        </a:xfrm>
        <a:prstGeom prst="line">
          <a:avLst/>
        </a:prstGeom>
        <a:solidFill>
          <a:schemeClr val="accent2">
            <a:hueOff val="5638162"/>
            <a:satOff val="-16180"/>
            <a:lumOff val="-25907"/>
            <a:alphaOff val="0"/>
          </a:schemeClr>
        </a:solidFill>
        <a:ln algn="ctr" cap="flat" cmpd="sng" w="19050">
          <a:solidFill>
            <a:schemeClr val="accent2">
              <a:hueOff val="5638162"/>
              <a:satOff val="-16180"/>
              <a:lumOff val="-25907"/>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CEE9710D-2180-49E3-B310-9E367E22D208}">
      <dsp:nvSpPr>
        <dsp:cNvPr id="0" name=""/>
        <dsp:cNvSpPr/>
      </dsp:nvSpPr>
      <dsp:spPr>
        <a:xfrm>
          <a:off x="0" y="4572008"/>
          <a:ext cx="6301601" cy="653041"/>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Obstacles to development.</a:t>
          </a:r>
        </a:p>
      </dsp:txBody>
      <dsp:txXfrm>
        <a:off x="0" y="4572008"/>
        <a:ext cx="6301601" cy="653041"/>
      </dsp:txXfrm>
    </dsp:sp>
    <dsp:sp modelId="{D6746FA3-8695-4802-913A-6B22AAF696A6}">
      <dsp:nvSpPr>
        <dsp:cNvPr id="0" name=""/>
        <dsp:cNvSpPr/>
      </dsp:nvSpPr>
      <dsp:spPr>
        <a:xfrm>
          <a:off x="0" y="5225049"/>
          <a:ext cx="6301601" cy="0"/>
        </a:xfrm>
        <a:prstGeom prst="line">
          <a:avLst/>
        </a:prstGeom>
        <a:solidFill>
          <a:schemeClr val="accent2">
            <a:hueOff val="6443614"/>
            <a:satOff val="-18492"/>
            <a:lumOff val="-29608"/>
            <a:alphaOff val="0"/>
          </a:schemeClr>
        </a:solidFill>
        <a:ln algn="ctr" cap="flat" cmpd="sng" w="19050">
          <a:solidFill>
            <a:schemeClr val="accent2">
              <a:hueOff val="6443614"/>
              <a:satOff val="-18492"/>
              <a:lumOff val="-29608"/>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1C0A0792-1831-4A83-B8C8-5B296D66B1DC}">
      <dsp:nvSpPr>
        <dsp:cNvPr id="0" name=""/>
        <dsp:cNvSpPr/>
      </dsp:nvSpPr>
      <dsp:spPr>
        <a:xfrm>
          <a:off x="0" y="5225049"/>
          <a:ext cx="6301601" cy="653041"/>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Maguire, Honeyman and Fenney, 2022; The Health Foundation, 2021</a:t>
          </a:r>
        </a:p>
      </dsp:txBody>
      <dsp:txXfrm>
        <a:off x="0" y="5225049"/>
        <a:ext cx="6301601" cy="6530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314A3226-21E7-4625-851F-9DC7B1298782}">
      <dsp:nvSpPr>
        <dsp:cNvPr id="0" name=""/>
        <dsp:cNvSpPr/>
      </dsp:nvSpPr>
      <dsp:spPr>
        <a:xfrm>
          <a:off x="0" y="1901"/>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CCFA8D08-5435-403F-A35A-E69DFEDC1859}">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5F9D6F1D-0373-4446-B0E1-69F1EDE313FD}">
      <dsp:nvSpPr>
        <dsp:cNvPr id="0" name=""/>
        <dsp:cNvSpPr/>
      </dsp:nvSpPr>
      <dsp:spPr>
        <a:xfrm>
          <a:off x="935949" y="1901"/>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Suggestions for Future Development.</a:t>
          </a:r>
        </a:p>
      </dsp:txBody>
      <dsp:txXfrm>
        <a:off x="935949" y="1901"/>
        <a:ext cx="5365651" cy="810345"/>
      </dsp:txXfrm>
    </dsp:sp>
    <dsp:sp modelId="{9E8AB100-37CF-4916-BAA6-B2CE1555000D}">
      <dsp:nvSpPr>
        <dsp:cNvPr id="0" name=""/>
        <dsp:cNvSpPr/>
      </dsp:nvSpPr>
      <dsp:spPr>
        <a:xfrm>
          <a:off x="0" y="1014833"/>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23AEF53B-5D9F-4632-9502-06F74F0AA60F}">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E1D9F01B-38C0-47CD-A816-AA395517115F}">
      <dsp:nvSpPr>
        <dsp:cNvPr id="0" name=""/>
        <dsp:cNvSpPr/>
      </dsp:nvSpPr>
      <dsp:spPr>
        <a:xfrm>
          <a:off x="935949" y="1014833"/>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Enhanced digital facilities.</a:t>
          </a:r>
        </a:p>
      </dsp:txBody>
      <dsp:txXfrm>
        <a:off x="935949" y="1014833"/>
        <a:ext cx="5365651" cy="810345"/>
      </dsp:txXfrm>
    </dsp:sp>
    <dsp:sp modelId="{2684B160-E331-4AB6-BFD6-6C04772368F0}">
      <dsp:nvSpPr>
        <dsp:cNvPr id="0" name=""/>
        <dsp:cNvSpPr/>
      </dsp:nvSpPr>
      <dsp:spPr>
        <a:xfrm>
          <a:off x="0" y="2027765"/>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797E1356-9B4A-45C9-8F1C-44819DE63A01}">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7C7D5A75-5734-47B1-8DE7-7103189EB42B}">
      <dsp:nvSpPr>
        <dsp:cNvPr id="0" name=""/>
        <dsp:cNvSpPr/>
      </dsp:nvSpPr>
      <dsp:spPr>
        <a:xfrm>
          <a:off x="935949" y="2027765"/>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Improved compatibility of NHS systems.</a:t>
          </a:r>
        </a:p>
      </dsp:txBody>
      <dsp:txXfrm>
        <a:off x="935949" y="2027765"/>
        <a:ext cx="5365651" cy="810345"/>
      </dsp:txXfrm>
    </dsp:sp>
    <dsp:sp modelId="{9B700EFB-7D93-4582-BD73-446138B3B08F}">
      <dsp:nvSpPr>
        <dsp:cNvPr id="0" name=""/>
        <dsp:cNvSpPr/>
      </dsp:nvSpPr>
      <dsp:spPr>
        <a:xfrm>
          <a:off x="0" y="3040697"/>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4E35E749-C22F-49B8-B86A-99F8B23BD88A}">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E435BCE5-64D7-40BC-9864-D5C7783A6C6F}">
      <dsp:nvSpPr>
        <dsp:cNvPr id="0" name=""/>
        <dsp:cNvSpPr/>
      </dsp:nvSpPr>
      <dsp:spPr>
        <a:xfrm>
          <a:off x="935949" y="3040697"/>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Training and support for the workforce.</a:t>
          </a:r>
        </a:p>
      </dsp:txBody>
      <dsp:txXfrm>
        <a:off x="935949" y="3040697"/>
        <a:ext cx="5365651" cy="810345"/>
      </dsp:txXfrm>
    </dsp:sp>
    <dsp:sp modelId="{88A27D11-BCD4-4D1B-9084-DA3BF0B64CF6}">
      <dsp:nvSpPr>
        <dsp:cNvPr id="0" name=""/>
        <dsp:cNvSpPr/>
      </dsp:nvSpPr>
      <dsp:spPr>
        <a:xfrm>
          <a:off x="0" y="4053629"/>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29D0F33F-801C-4F34-BCE3-4B5B764F2974}">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5C8FBC1F-6FA7-4C50-B6FA-7749BED436A8}">
      <dsp:nvSpPr>
        <dsp:cNvPr id="0" name=""/>
        <dsp:cNvSpPr/>
      </dsp:nvSpPr>
      <dsp:spPr>
        <a:xfrm>
          <a:off x="935949" y="4053629"/>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Efforts for becoming digitally inaccessible.</a:t>
          </a:r>
        </a:p>
      </dsp:txBody>
      <dsp:txXfrm>
        <a:off x="935949" y="4053629"/>
        <a:ext cx="5365651" cy="810345"/>
      </dsp:txXfrm>
    </dsp:sp>
    <dsp:sp modelId="{ABAEB858-D99E-4FB5-908D-5381F63EE094}">
      <dsp:nvSpPr>
        <dsp:cNvPr id="0" name=""/>
        <dsp:cNvSpPr/>
      </dsp:nvSpPr>
      <dsp:spPr>
        <a:xfrm>
          <a:off x="0" y="5066561"/>
          <a:ext cx="6301601" cy="810345"/>
        </a:xfrm>
        <a:prstGeom prst="roundRect">
          <a:avLst>
            <a:gd fmla="val 10000" name="adj"/>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B5E95859-2B59-4D59-BD2F-9145B649F9DE}">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9FDA94D5-56AB-4239-A377-BE5108ECF581}">
      <dsp:nvSpPr>
        <dsp:cNvPr id="0" name=""/>
        <dsp:cNvSpPr/>
      </dsp:nvSpPr>
      <dsp:spPr>
        <a:xfrm>
          <a:off x="935949" y="5066561"/>
          <a:ext cx="5365651" cy="810345"/>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85762" lIns="85762" numCol="1" rIns="85762" spcCol="1270" spcFirstLastPara="0" tIns="85762" vert="horz" wrap="square">
          <a:noAutofit/>
        </a:bodyPr>
        <a:lstStyle/>
        <a:p>
          <a:pPr algn="l" defTabSz="844550" indent="0" lvl="0" marL="0">
            <a:lnSpc>
              <a:spcPct val="90000"/>
            </a:lnSpc>
            <a:spcBef>
              <a:spcPct val="0"/>
            </a:spcBef>
            <a:spcAft>
              <a:spcPct val="35000"/>
            </a:spcAft>
            <a:buNone/>
          </a:pPr>
          <a:r>
            <a:rPr kern="1200" lang="en-US" sz="1900"/>
            <a:t>According to The King's Fund, 2022</a:t>
          </a:r>
        </a:p>
      </dsp:txBody>
      <dsp:txXfrm>
        <a:off x="935949" y="5066561"/>
        <a:ext cx="5365651" cy="81034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68C0F7F9-EADE-41D0-A782-489E88CD6FB5}">
      <dsp:nvSpPr>
        <dsp:cNvPr id="0" name=""/>
        <dsp:cNvSpPr/>
      </dsp:nvSpPr>
      <dsp:spPr>
        <a:xfrm>
          <a:off x="0" y="2439"/>
          <a:ext cx="6301601" cy="1236616"/>
        </a:xfrm>
        <a:prstGeom prst="roundRect">
          <a:avLst>
            <a:gd fmla="val 10000" name="adj"/>
          </a:avLst>
        </a:prstGeom>
        <a:solidFill>
          <a:schemeClr val="accent2">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B8A21FE1-DECF-477C-8ACC-541AEDD6FA16}">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A38CC400-686E-483A-8D64-157667508438}">
      <dsp:nvSpPr>
        <dsp:cNvPr id="0" name=""/>
        <dsp:cNvSpPr/>
      </dsp:nvSpPr>
      <dsp:spPr>
        <a:xfrm>
          <a:off x="1428292" y="2439"/>
          <a:ext cx="4873308" cy="123661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130875" lIns="130875" numCol="1" rIns="130875" spcCol="1270" spcFirstLastPara="0" tIns="130875" vert="horz" wrap="square">
          <a:noAutofit/>
        </a:bodyPr>
        <a:lstStyle/>
        <a:p>
          <a:pPr algn="l" defTabSz="977900" indent="0" lvl="0" marL="0">
            <a:lnSpc>
              <a:spcPct val="90000"/>
            </a:lnSpc>
            <a:spcBef>
              <a:spcPct val="0"/>
            </a:spcBef>
            <a:spcAft>
              <a:spcPct val="35000"/>
            </a:spcAft>
            <a:buNone/>
          </a:pPr>
          <a:r>
            <a:rPr b="1" kern="1200" lang="en-US" sz="2200"/>
            <a:t>The NHS App is an important milestone in NHS digital transformation.</a:t>
          </a:r>
          <a:endParaRPr kern="1200" lang="en-US" sz="2200"/>
        </a:p>
      </dsp:txBody>
      <dsp:txXfrm>
        <a:off x="1428292" y="2439"/>
        <a:ext cx="4873308" cy="1236616"/>
      </dsp:txXfrm>
    </dsp:sp>
    <dsp:sp modelId="{6D113989-89AC-46C9-A0CA-960DB8AA8D85}">
      <dsp:nvSpPr>
        <dsp:cNvPr id="0" name=""/>
        <dsp:cNvSpPr/>
      </dsp:nvSpPr>
      <dsp:spPr>
        <a:xfrm>
          <a:off x="0" y="1548210"/>
          <a:ext cx="6301601" cy="1236616"/>
        </a:xfrm>
        <a:prstGeom prst="roundRect">
          <a:avLst>
            <a:gd fmla="val 10000" name="adj"/>
          </a:avLst>
        </a:prstGeom>
        <a:solidFill>
          <a:schemeClr val="accent3">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B6E2573D-3CD6-4DB3-BED5-C100C347A6C3}">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8C622D6F-E713-4E6B-B267-E602E3C46CE3}">
      <dsp:nvSpPr>
        <dsp:cNvPr id="0" name=""/>
        <dsp:cNvSpPr/>
      </dsp:nvSpPr>
      <dsp:spPr>
        <a:xfrm>
          <a:off x="1428292" y="1548210"/>
          <a:ext cx="4873308" cy="123661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130875" lIns="130875" numCol="1" rIns="130875" spcCol="1270" spcFirstLastPara="0" tIns="130875" vert="horz" wrap="square">
          <a:noAutofit/>
        </a:bodyPr>
        <a:lstStyle/>
        <a:p>
          <a:pPr algn="l" defTabSz="977900" indent="0" lvl="0" marL="0">
            <a:lnSpc>
              <a:spcPct val="90000"/>
            </a:lnSpc>
            <a:spcBef>
              <a:spcPct val="0"/>
            </a:spcBef>
            <a:spcAft>
              <a:spcPct val="35000"/>
            </a:spcAft>
            <a:buNone/>
          </a:pPr>
          <a:r>
            <a:rPr b="1" kern="1200" lang="en-US" sz="2200"/>
            <a:t>Enhances accessibility, efficiency as well as engagement.</a:t>
          </a:r>
          <a:endParaRPr kern="1200" lang="en-US" sz="2200"/>
        </a:p>
      </dsp:txBody>
      <dsp:txXfrm>
        <a:off x="1428292" y="1548210"/>
        <a:ext cx="4873308" cy="1236616"/>
      </dsp:txXfrm>
    </dsp:sp>
    <dsp:sp modelId="{A01A5F85-B1DF-4C3F-8026-B5A9F6C49238}">
      <dsp:nvSpPr>
        <dsp:cNvPr id="0" name=""/>
        <dsp:cNvSpPr/>
      </dsp:nvSpPr>
      <dsp:spPr>
        <a:xfrm>
          <a:off x="0" y="3093981"/>
          <a:ext cx="6301601" cy="1236616"/>
        </a:xfrm>
        <a:prstGeom prst="roundRect">
          <a:avLst>
            <a:gd fmla="val 10000" name="adj"/>
          </a:avLst>
        </a:prstGeom>
        <a:solidFill>
          <a:schemeClr val="accent4">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7190E71B-B29E-4572-848B-622DD7826791}">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DC7F0BA2-EBEC-4421-8056-0E7EC9776A53}">
      <dsp:nvSpPr>
        <dsp:cNvPr id="0" name=""/>
        <dsp:cNvSpPr/>
      </dsp:nvSpPr>
      <dsp:spPr>
        <a:xfrm>
          <a:off x="1428292" y="3093981"/>
          <a:ext cx="4873308" cy="123661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130875" lIns="130875" numCol="1" rIns="130875" spcCol="1270" spcFirstLastPara="0" tIns="130875" vert="horz" wrap="square">
          <a:noAutofit/>
        </a:bodyPr>
        <a:lstStyle/>
        <a:p>
          <a:pPr algn="l" defTabSz="977900" indent="0" lvl="0" marL="0">
            <a:lnSpc>
              <a:spcPct val="90000"/>
            </a:lnSpc>
            <a:spcBef>
              <a:spcPct val="0"/>
            </a:spcBef>
            <a:spcAft>
              <a:spcPct val="35000"/>
            </a:spcAft>
            <a:buNone/>
          </a:pPr>
          <a:r>
            <a:rPr b="1" kern="1200" lang="en-US" sz="2200"/>
            <a:t>Nonetheless, the impact on jobs, digital divide and system integration is still a concern.</a:t>
          </a:r>
          <a:endParaRPr kern="1200" lang="en-US" sz="2200"/>
        </a:p>
      </dsp:txBody>
      <dsp:txXfrm>
        <a:off x="1428292" y="3093981"/>
        <a:ext cx="4873308" cy="1236616"/>
      </dsp:txXfrm>
    </dsp:sp>
    <dsp:sp modelId="{C0CE4034-AA97-46A7-AB6A-DFD40A321B9E}">
      <dsp:nvSpPr>
        <dsp:cNvPr id="0" name=""/>
        <dsp:cNvSpPr/>
      </dsp:nvSpPr>
      <dsp:spPr>
        <a:xfrm>
          <a:off x="0" y="4639752"/>
          <a:ext cx="6301601" cy="1236616"/>
        </a:xfrm>
        <a:prstGeom prst="roundRect">
          <a:avLst>
            <a:gd fmla="val 10000" name="adj"/>
          </a:avLst>
        </a:prstGeom>
        <a:solidFill>
          <a:schemeClr val="accent5">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4D1BA61E-2FD9-4483-8143-60C9A64E5BD9}">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lgn="ctr" cap="flat" cmpd="sng" w="19050">
          <a:noFill/>
          <a:prstDash val="solid"/>
          <a:miter lim="800000"/>
        </a:ln>
        <a:effectLst/>
      </dsp:spPr>
      <dsp:style>
        <a:lnRef idx="2">
          <a:scrgbClr b="0" g="0" r="0"/>
        </a:lnRef>
        <a:fillRef idx="1">
          <a:scrgbClr b="0" g="0" r="0"/>
        </a:fillRef>
        <a:effectRef idx="0">
          <a:scrgbClr b="0" g="0" r="0"/>
        </a:effectRef>
        <a:fontRef idx="minor">
          <a:schemeClr val="lt1"/>
        </a:fontRef>
      </dsp:style>
    </dsp:sp>
    <dsp:sp modelId="{854AC10F-7D04-4F3D-9382-B7339F1C73A0}">
      <dsp:nvSpPr>
        <dsp:cNvPr id="0" name=""/>
        <dsp:cNvSpPr/>
      </dsp:nvSpPr>
      <dsp:spPr>
        <a:xfrm>
          <a:off x="1428292" y="4639752"/>
          <a:ext cx="4873308" cy="1236616"/>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130875" lIns="130875" numCol="1" rIns="130875" spcCol="1270" spcFirstLastPara="0" tIns="130875" vert="horz" wrap="square">
          <a:noAutofit/>
        </a:bodyPr>
        <a:lstStyle/>
        <a:p>
          <a:pPr algn="l" defTabSz="977900" indent="0" lvl="0" marL="0">
            <a:lnSpc>
              <a:spcPct val="90000"/>
            </a:lnSpc>
            <a:spcBef>
              <a:spcPct val="0"/>
            </a:spcBef>
            <a:spcAft>
              <a:spcPct val="35000"/>
            </a:spcAft>
            <a:buNone/>
          </a:pPr>
          <a:r>
            <a:rPr b="1" kern="1200" lang="en-US" sz="2200"/>
            <a:t>Digital healthcare success calls for tech, policy and inclusive rollout. </a:t>
          </a:r>
          <a:endParaRPr kern="1200" lang="en-US" sz="2200"/>
        </a:p>
      </dsp:txBody>
      <dsp:txXfrm>
        <a:off x="1428292" y="4639752"/>
        <a:ext cx="4873308" cy="12366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pri="8000" type="hierarchy"/>
    <dgm:cat pri="2500" type="list"/>
  </dgm:catLst>
  <dgm:sampData>
    <dgm:dataModel>
      <dgm:ptLst>
        <dgm:pt modelId="0" type="doc"/>
        <dgm:pt modelId="1">
          <dgm:prSet phldr="1"/>
        </dgm:pt>
        <dgm:pt modelId="11">
          <dgm:prSet phldr="1"/>
        </dgm:pt>
        <dgm:pt modelId="12">
          <dgm:prSet phldr="1"/>
        </dgm:pt>
        <dgm:pt modelId="13">
          <dgm:prSet phldr="1"/>
        </dgm:pt>
      </dgm:ptLst>
      <dgm:cxnLst>
        <dgm:cxn destId="1" destOrd="0" modelId="2" srcId="0" srcOrd="0"/>
        <dgm:cxn destId="11" destOrd="0" modelId="3" srcId="1" srcOrd="0"/>
        <dgm:cxn destId="12" destOrd="0" modelId="4" srcId="1" srcOrd="1"/>
        <dgm:cxn destId="13" destOrd="0" modelId="5" srcId="1" srcOrd="2"/>
      </dgm:cxnLst>
      <dgm:bg/>
      <dgm:whole/>
    </dgm:dataModel>
  </dgm:sampData>
  <dgm:style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styleData>
  <dgm:clr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clrData>
  <dgm:layoutNode name="vert0">
    <dgm:shape xmlns:r="http://schemas.openxmlformats.org/officeDocument/2006/relationships" r:blip="">
      <dgm:adjLst/>
    </dgm:shape>
    <dgm:varLst>
      <dgm:dir/>
      <dgm:animOne val="branch"/>
      <dgm:animLvl val="lvl"/>
    </dgm:varLst>
    <dgm:choose name="Name0">
      <dgm:if arg="dir" func="var" name="Name1" op="equ" val="norm">
        <dgm:alg type="lin">
          <dgm:param type="linDir" val="fromT"/>
          <dgm:param type="nodeHorzAlign" val="l"/>
        </dgm:alg>
      </dgm:if>
      <dgm:else name="Name2">
        <dgm:alg type="lin">
          <dgm:param type="linDir" val="fromT"/>
          <dgm:param type="nodeHorzAlign" val="r"/>
        </dgm:alg>
      </dgm:else>
    </dgm:choose>
    <dgm:presOf/>
    <dgm:constrLst>
      <dgm:constr for="ch" forName="horz1" refType="w" type="w"/>
      <dgm:constr for="ch" forName="horz1" refType="h" type="h"/>
      <dgm:constr for="des" forName="vert1" refType="h" type="h"/>
      <dgm:constr for="des" forName="tx1" refType="h" type="h"/>
      <dgm:constr for="des" forName="horz2" refType="h" type="h"/>
      <dgm:constr for="des" forName="vert2" refType="h" type="h"/>
      <dgm:constr for="des" forName="horz3" refType="h" type="h"/>
      <dgm:constr for="des" forName="vert3" refType="h" type="h"/>
      <dgm:constr for="des" forName="horz4" refType="h" type="h"/>
      <dgm:constr for="des" ptType="node" refType="h" type="h"/>
      <dgm:constr for="des" forName="tx1" op="equ" type="primFontSz" val="65"/>
      <dgm:constr for="des" forName="tx2" op="equ" type="primFontSz" val="65"/>
      <dgm:constr for="des" forName="tx3" op="equ" type="primFontSz" val="65"/>
      <dgm:constr for="des" forName="tx4" op="equ" type="primFontSz" val="65"/>
      <dgm:constr for="des" forName="thickLine" refType="w" type="w"/>
      <dgm:constr for="des" forName="thickLine" type="h"/>
      <dgm:constr for="des" forName="thinLine1" type="h"/>
      <dgm:constr for="des" forName="thinLine2b" type="h"/>
      <dgm:constr for="des" forName="thinLine3" type="h"/>
      <dgm:constr fact="0.05" for="des" forName="vertSpace2a" refType="h" type="h"/>
      <dgm:constr for="des" forName="vertSpace2b" refFor="des" refForName="vertSpace2a" refType="h" type="h"/>
    </dgm:constrLst>
    <dgm:forEach axis="ch" name="Name3" ptType="node">
      <dgm:layoutNode name="thickLine" styleLbl="alignNode1">
        <dgm:alg type="sp"/>
        <dgm:shape xmlns:r="http://schemas.openxmlformats.org/officeDocument/2006/relationships" r:blip="" type="line">
          <dgm:adjLst/>
        </dgm:shape>
        <dgm:presOf/>
      </dgm:layoutNode>
      <dgm:layoutNode name="horz1">
        <dgm:shape xmlns:r="http://schemas.openxmlformats.org/officeDocument/2006/relationships" r:blip="">
          <dgm:adjLst/>
        </dgm:shape>
        <dgm:layoutNode name="tx1"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1">
          <dgm:shape xmlns:r="http://schemas.openxmlformats.org/officeDocument/2006/relationships" r:blip="">
            <dgm:adjLst/>
          </dgm:shape>
          <dgm:choose name="Name13">
            <dgm:if arg="dir" func="var" name="Name14" op="equ" val="norm">
              <dgm:alg type="lin">
                <dgm:param type="linDir" val="fromT"/>
                <dgm:param type="nodeHorzAlign" val="l"/>
              </dgm:alg>
            </dgm:if>
            <dgm:else name="Name15">
              <dgm:alg type="lin">
                <dgm:param type="linDir" val="fromT"/>
                <dgm:param type="nodeHorzAlign" val="r"/>
              </dgm:alg>
            </dgm:else>
          </dgm:choose>
          <dgm:presOf/>
          <dgm:forEach axis="ch" name="Name16" ptType="node">
            <dgm:choose name="Name17">
              <dgm:if axis="self" func="pos" name="Name18" op="equ" ptType="node"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2">
                <dgm:shape xmlns:r="http://schemas.openxmlformats.org/officeDocument/2006/relationships" r:blip="">
                  <dgm:adjLst/>
                </dgm:shape>
                <dgm:choose name="Name23">
                  <dgm:if arg="dir" func="var" name="Name24" op="equ" val="norm">
                    <dgm:alg type="lin">
                      <dgm:param type="linDir" val="fromT"/>
                      <dgm:param type="nodeHorzAlign" val="l"/>
                    </dgm:alg>
                  </dgm:if>
                  <dgm:else name="Name25">
                    <dgm:alg type="lin">
                      <dgm:param type="linDir" val="fromT"/>
                      <dgm:param type="nodeHorzAlign" val="r"/>
                    </dgm:alg>
                  </dgm:else>
                </dgm:choose>
                <dgm:presOf/>
                <dgm:forEach axis="ch" name="Name26" ptType="node">
                  <dgm:layoutNode name="horz3">
                    <dgm:shape xmlns:r="http://schemas.openxmlformats.org/officeDocument/2006/relationships" r:blip="">
                      <dgm:adjLst/>
                    </dgm:shap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3">
                      <dgm:shape xmlns:r="http://schemas.openxmlformats.org/officeDocument/2006/relationships" r:blip="">
                        <dgm:adjLst/>
                      </dgm:shape>
                      <dgm:choose name="Name30">
                        <dgm:if arg="dir" func="var" name="Name31" op="equ" val="norm">
                          <dgm:alg type="lin">
                            <dgm:param type="linDir" val="fromT"/>
                            <dgm:param type="nodeHorzAlign" val="l"/>
                          </dgm:alg>
                        </dgm:if>
                        <dgm:else name="Name32">
                          <dgm:alg type="lin">
                            <dgm:param type="linDir" val="fromT"/>
                            <dgm:param type="nodeHorzAlign" val="r"/>
                          </dgm:alg>
                        </dgm:else>
                      </dgm:choose>
                      <dgm:presOf/>
                      <dgm:forEach axis="ch" name="Name33" ptType="node">
                        <dgm:layoutNode name="horz4">
                          <dgm:shape xmlns:r="http://schemas.openxmlformats.org/officeDocument/2006/relationships" r:blip="">
                            <dgm:adjLst/>
                          </dgm:shap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r:blip="" type="rect">
                              <dgm:adjLst/>
                            </dgm:shape>
                            <dgm:varLst>
                              <dgm:bulletEnabled val="1"/>
                            </dgm:varLst>
                            <dgm:presOf axis="desOrSelf" ptType="node"/>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choose name="Name34">
                            <dgm:if arg="dir" func="var" name="Name35" op="equ" val="norm">
                              <dgm:alg type="lin">
                                <dgm:param type="linDir" val="fromL"/>
                                <dgm:param type="nodeVertAlign" val="t"/>
                              </dgm:alg>
                            </dgm:if>
                            <dgm:else name="Name36">
                              <dgm:alg type="lin">
                                <dgm:param type="linDir" val="fromR"/>
                                <dgm:param type="nodeVertAlign" val="t"/>
                              </dgm:alg>
                            </dgm:else>
                          </dgm:choose>
                          <dgm:presOf/>
                        </dgm:layoutNode>
                      </dgm:forEach>
                    </dgm:layoutNode>
                    <dgm:choose name="Name27">
                      <dgm:if arg="dir" func="var" name="Name28" op="equ" val="norm">
                        <dgm:alg type="lin">
                          <dgm:param type="linDir" val="fromL"/>
                          <dgm:param type="nodeVertAlign" val="t"/>
                        </dgm:alg>
                      </dgm:if>
                      <dgm:else name="Name29">
                        <dgm:alg type="lin">
                          <dgm:param type="linDir" val="fromR"/>
                          <dgm:param type="nodeVertAlign" val="t"/>
                        </dgm:alg>
                      </dgm:else>
                    </dgm:choose>
                    <dgm:presOf/>
                  </dgm:layoutNode>
                  <dgm:forEach axis="followSib" cnt="1" name="Name37" ptType="sibTrans">
                    <dgm:layoutNode name="thinLine3" styleLbl="callout">
                      <dgm:alg type="sp"/>
                      <dgm:shape xmlns:r="http://schemas.openxmlformats.org/officeDocument/2006/relationships" r:blip="" type="line">
                        <dgm:adjLst/>
                      </dgm:shape>
                      <dgm:presOf/>
                    </dgm:layoutNode>
                  </dgm:forEach>
                </dgm:forEach>
              </dgm:layoutNode>
              <dgm:choose name="Name20">
                <dgm:if arg="dir" func="var" name="Name21" op="equ" val="norm">
                  <dgm:alg type="lin">
                    <dgm:param type="linDir" val="fromL"/>
                    <dgm:param type="nodeVertAlign" val="t"/>
                  </dgm:alg>
                </dgm:if>
                <dgm:else name="Name22">
                  <dgm:alg type="lin">
                    <dgm:param type="linDir" val="fromR"/>
                    <dgm:param type="nodeVertAlign" val="t"/>
                  </dgm:alg>
                </dgm:else>
              </dgm:choose>
              <dgm:presOf/>
            </dgm:layoutNode>
            <dgm:layoutNode name="thinLine2b" styleLbl="callout">
              <dgm:alg type="sp"/>
              <dgm:shape xmlns:r="http://schemas.openxmlformats.org/officeDocument/2006/relationships" r:blip="" type="line">
                <dgm:adjLst/>
              </dgm:shape>
              <dgm:presOf/>
            </dgm:layoutNode>
            <dgm:layoutNode name="vertSpace2b">
              <dgm:alg type="sp"/>
              <dgm:shape xmlns:r="http://schemas.openxmlformats.org/officeDocument/2006/relationships" r:blip="">
                <dgm:adjLst/>
              </dgm:shape>
              <dgm:presOf/>
            </dgm:layoutNode>
          </dgm:forEach>
        </dgm:layoutNode>
        <dgm:choose name="Name4">
          <dgm:if arg="dir" func="var" name="Name5" op="equ" val="norm">
            <dgm:alg type="lin">
              <dgm:param type="linDir" val="fromL"/>
              <dgm:param type="nodeVertAlign" val="t"/>
            </dgm:alg>
          </dgm:if>
          <dgm:else name="Name6">
            <dgm:alg type="lin">
              <dgm:param type="linDir" val="fromR"/>
              <dgm:param type="nodeVertAlign" val="t"/>
            </dgm:alg>
          </dgm:else>
        </dgm:choose>
        <dgm:presOf/>
        <dgm:choose name="Name7">
          <dgm:if axis="root des" func="maxDepth" name="Name8" op="equ" val="1">
            <dgm:constrLst>
              <dgm:constr for="ch" forName="tx1" refType="w" type="w"/>
            </dgm:constrLst>
          </dgm:if>
          <dgm:if axis="root des" func="maxDepth" name="Name9" op="equ" val="2">
            <dgm:constrLst>
              <dgm:constr fact="0.2" for="ch" forName="tx1" refType="w" type="w"/>
              <dgm:constr fact="0.785" for="des" forName="tx2" refType="w" type="w"/>
              <dgm:constr fact="0.015" for="des" forName="horzSpace2" refType="w" type="w"/>
              <dgm:constr fact="0.8" for="des" forName="thinLine2b" refType="w" type="w"/>
            </dgm:constrLst>
          </dgm:if>
          <dgm:if axis="root des" func="maxDepth" name="Name10" op="equ" val="3">
            <dgm:constrLst>
              <dgm:constr fact="0.2" for="ch" forName="tx1" refType="w" type="w"/>
              <dgm:constr fact="0.385" for="des" forName="tx2" refType="w" type="w"/>
              <dgm:constr fact="0.385" for="des" forName="tx3" refType="w" type="w"/>
              <dgm:constr fact="0.015" for="des" forName="horzSpace2" refType="w" type="w"/>
              <dgm:constr fact="0.015" for="des" forName="horzSpace3" refType="w" type="w"/>
              <dgm:constr fact="0.8" for="des" forName="thinLine2b" refType="w" type="w"/>
              <dgm:constr fact="0.385" for="des" forName="thinLine3" refType="w" type="w"/>
            </dgm:constrLst>
          </dgm:if>
          <dgm:if axis="root des" func="maxDepth" name="Name11" op="gte" val="4">
            <dgm:constrLst>
              <dgm:constr fact="0.2" for="ch" forName="tx1" refType="w" type="w"/>
              <dgm:constr fact="0.2516" for="des" forName="tx2" refType="w" type="w"/>
              <dgm:constr fact="0.2516" for="des" forName="tx3" refType="w" type="w"/>
              <dgm:constr fact="0.2516" for="des" forName="tx4" refType="w" type="w"/>
              <dgm:constr fact="0.015" for="des" forName="horzSpace2" refType="w" type="w"/>
              <dgm:constr fact="0.015" for="des" forName="horzSpace3" refType="w" type="w"/>
              <dgm:constr fact="0.015" for="des" forName="horzSpace4" refType="w" type="w"/>
              <dgm:constr fact="0.8" for="des" forName="thinLine2b" refType="w" type="w"/>
              <dgm:constr fact="0.5332" for="des" forName="thinLine3" refType="w" type="w"/>
            </dgm:constrLst>
          </dgm:if>
          <dgm:else name="Name12"/>
        </dgm:choos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pri="400" type="list"/>
  </dgm:catLst>
  <dgm:sampData>
    <dgm:dataModel>
      <dgm:ptLst>
        <dgm:pt modelId="0" type="doc"/>
        <dgm:pt modelId="1">
          <dgm:prSet phldr="1"/>
        </dgm:pt>
        <dgm:pt modelId="2">
          <dgm:prSet phldr="1"/>
        </dgm:pt>
        <dgm:pt modelId="3">
          <dgm:prSet phldr="1"/>
        </dgm:pt>
        <dgm:pt modelId="4">
          <dgm:prSet phldr="1"/>
        </dgm:pt>
        <dgm:pt modelId="5">
          <dgm:prSet phldr="1"/>
        </dgm:pt>
      </dgm:ptLst>
      <dgm:cxnLst>
        <dgm:cxn destId="1" destOrd="0" modelId="6" srcId="0" srcOrd="0"/>
        <dgm:cxn destId="2" destOrd="0" modelId="7" srcId="0" srcOrd="1"/>
        <dgm:cxn destId="3" destOrd="0" modelId="8" srcId="0" srcOrd="2"/>
        <dgm:cxn destId="4" destOrd="0" modelId="9" srcId="0" srcOrd="3"/>
        <dgm:cxn destId="5" destOrd="0" modelId="10" srcId="0" srcOrd="4"/>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 modelId="5"/>
        <dgm:pt modelId="6"/>
      </dgm:ptLst>
      <dgm:cxnLst>
        <dgm:cxn destId="1" destOrd="0" modelId="7" srcId="0" srcOrd="0"/>
        <dgm:cxn destId="2" destOrd="0" modelId="8" srcId="0" srcOrd="1"/>
        <dgm:cxn destId="3" destOrd="0" modelId="9" srcId="0" srcOrd="2"/>
        <dgm:cxn destId="4" destOrd="0" modelId="10" srcId="0" srcOrd="3"/>
        <dgm:cxn destId="5" destOrd="0" modelId="11" srcId="0" srcOrd="4"/>
        <dgm:cxn destId="6" destOrd="0" modelId="12" srcId="0" srcOrd="5"/>
      </dgm:cxnLst>
      <dgm:bg/>
      <dgm:whole/>
    </dgm:dataModel>
  </dgm:clrData>
  <dgm:layoutNode name="diagram">
    <dgm:shape xmlns:r="http://schemas.openxmlformats.org/officeDocument/2006/relationships" r:blip="">
      <dgm:adjLst/>
    </dgm:shape>
    <dgm:varLst>
      <dgm:dir/>
      <dgm:resizeHandles val="exact"/>
    </dgm:varLst>
    <dgm:choose name="Name0">
      <dgm:if arg="dir" func="var" name="Name1"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presOf/>
    <dgm:constrLst>
      <dgm:constr for="ch" forName="node" refType="w" type="w"/>
      <dgm:constr fact="0.6" for="ch" forName="node" refFor="ch" refForName="node" refType="w" type="h"/>
      <dgm:constr fact="0.1" for="ch" forName="sibTrans" refFor="ch" refForName="node" refType="w" type="w"/>
      <dgm:constr refFor="ch" refForName="sibTrans" refType="w" type="sp"/>
      <dgm:constr for="ch" forName="node" op="equ" type="primFontSz" val="65"/>
    </dgm:constrLst>
    <dgm:ruleLst/>
    <dgm:forEach axis="ch" name="Name3" ptType="node">
      <dgm:layoutNode name="node">
        <dgm:alg type="tx"/>
        <dgm:shape xmlns:r="http://schemas.openxmlformats.org/officeDocument/2006/relationships" r:blip="" type="rect">
          <dgm:adjLst/>
        </dgm:shape>
        <dgm:varLst>
          <dgm:bulletEnabled val="1"/>
        </dgm:varLst>
        <dgm:presOf axis="desOrSelf" ptType="node"/>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forEach axis="followSib" cnt="1" name="Name4" ptType="sibTrans">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arg="dir" axis="self" func="var" name="Name1" op="equ" val="norm">
        <dgm:alg type="lin">
          <dgm:param type="linDir" val="fromT"/>
          <dgm:param type="nodeHorzAlign" val="l"/>
        </dgm:alg>
      </dgm:if>
      <dgm:else name="Name2">
        <dgm:alg type="lin">
          <dgm:param type="linDir" val="fromT"/>
          <dgm:param type="nodeHorzAlign" val="r"/>
        </dgm:alg>
      </dgm:else>
    </dgm:choose>
    <dgm:presOf/>
    <dgm:choose name="Name3">
      <dgm:if axis="ch" func="cnt" name="Name4" op="lte" ptType="node" val="3">
        <dgm:constrLst>
          <dgm:constr fact="0.3" for="ch" forName="compNode" refType="h" type="h"/>
          <dgm:constr for="ch" forName="compNode" refType="w" type="w"/>
          <dgm:constr fact="0.25" for="ch" forName="sibTrans" refFor="ch" refForName="compNode" refType="h" type="h"/>
          <dgm:constr for="des" forName="parTx" type="primFontSz" val="25"/>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5" op="lte" ptType="node" val="4">
        <dgm:constrLst>
          <dgm:constr fact="0.3" for="ch" forName="compNode" refType="h" type="h"/>
          <dgm:constr for="ch" forName="compNode" refType="w" type="w"/>
          <dgm:constr fact="0.25" for="ch" forName="sibTrans" refFor="ch" refForName="compNode" refType="h" type="h"/>
          <dgm:constr for="des" forName="parTx" type="primFontSz" val="22"/>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6" op="lte" ptType="node" val="6">
        <dgm:constrLst>
          <dgm:constr fact="0.3" for="ch" forName="compNode" refType="h" type="h"/>
          <dgm:constr for="ch" forName="compNode" refType="w" type="w"/>
          <dgm:constr fact="0.25" for="ch" forName="sibTrans" refFor="ch" refForName="compNode" refType="h" type="h"/>
          <dgm:constr for="des" forName="parTx" type="primFontSz" val="19"/>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else name="Name7">
        <dgm:constrLst>
          <dgm:constr fact="0.3" for="ch" forName="compNode" refType="h" type="h"/>
          <dgm:constr for="ch" forName="compNode" refType="w" type="w"/>
          <dgm:constr fact="0.25" for="ch" forName="sibTrans" refFor="ch" refForName="compNode" refType="h" type="h"/>
          <dgm:constr for="des" forName="parTx" type="primFontSz" val="16"/>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else>
    </dgm:choose>
    <dgm:ruleLst>
      <dgm:rule fact="NaN" for="ch" forName="compNode" max="NaN" type="h" val="0"/>
    </dgm:ruleLst>
    <dgm:forEach axis="ch" name="Name8"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r:blip="" type="roundRect">
            <dgm:adjLst>
              <dgm:adj idx="1" val="0.1"/>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r:blip="" type="rect">
            <dgm:adjLst/>
          </dgm:shape>
          <dgm:varLst>
            <dgm:chMax val="0"/>
            <dgm:chPref val="0"/>
          </dgm:varLst>
          <dgm:presOf axis="self" ptType="node"/>
          <dgm:constrLst>
            <dgm:constr fact="0.3" refType="h" type="lMarg"/>
            <dgm:constr fact="0.3" refType="h" type="rMarg"/>
            <dgm:constr fact="0.3" refType="h" type="tMarg"/>
            <dgm:constr fact="0.3" refType="h" type="bMarg"/>
          </dgm:constrLst>
          <dgm:ruleLst>
            <dgm:rule fact="NaN" max="NaN" type="primFontSz" val="14"/>
            <dgm:rule fact="NaN" max="NaN" type="h" val="INF"/>
          </dgm:ruleLst>
        </dgm:layoutNode>
        <dgm:presOf axis="self"/>
        <dgm:choose name="Name9">
          <dgm:if axis="ch" func="cnt" name="Name10" op="gte" ptType="node" val="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act="0.45" for="ch" forName="parTx" refType="w" type="w"/>
              <dgm:constr for="ch" forName="parTx" refType="h" type="h"/>
              <dgm:constr for="ch" forName="parTx" refFor="ch" refForName="spaceRect" refType="r" type="l"/>
              <dgm:constr for="ch" forName="parTx" type="t"/>
              <dgm:constr for="ch" forName="desTx" refType="h" type="h"/>
              <dgm:constr for="ch" forName="desTx" refFor="ch" refForName="parTx" refType="r" type="l"/>
              <dgm:constr for="ch" forName="desTx" type="t"/>
            </dgm:constrLst>
          </dgm:if>
          <dgm:else name="Name1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or="ch" forName="parTx" refType="h" type="h"/>
              <dgm:constr for="ch" forName="parTx" refFor="ch" refForName="spaceRect" refType="r" type="l"/>
              <dgm:constr for="ch" forName="parTx" type="t"/>
            </dgm:constrLst>
          </dgm:else>
        </dgm:choose>
        <dgm:ruleLst>
          <dgm:rule fact="NaN" max="NaN" type="h" val="INF"/>
        </dgm:ruleLst>
        <dgm:choose name="Name12">
          <dgm:if axis="ch" func="cnt" name="Name13" op="gte" ptType="nod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r:blip="" type="rect">
                <dgm:adjLst/>
              </dgm:shape>
              <dgm:varLst/>
              <dgm:presOf axis="des" ptType="node"/>
              <dgm:constrLst>
                <dgm:constr type="primFontSz" val="18"/>
                <dgm:constr refType="primFontSz" type="secFontSz"/>
                <dgm:constr fact="0.3" refType="h" type="lMarg"/>
                <dgm:constr fact="0.3" refType="h" type="rMarg"/>
                <dgm:constr fact="0.3" refType="h" type="tMarg"/>
                <dgm:constr fact="0.3" refType="h" type="bMarg"/>
              </dgm:constrLst>
              <dgm:ruleLst>
                <dgm:rule fact="NaN" max="NaN" type="primFontSz" val="11"/>
              </dgm:ruleLst>
            </dgm:layoutNode>
          </dgm:if>
          <dgm:else name="Name14"/>
        </dgm:choose>
      </dgm:layoutNode>
      <dgm:forEach axis="followSib" cnt="1" name="Name15" ptType="sibTrans">
        <dgm:layoutNode name="sibTrans">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arg="dir" axis="self" func="var" name="Name1" op="equ" val="norm">
        <dgm:alg type="lin">
          <dgm:param type="linDir" val="fromT"/>
          <dgm:param type="nodeHorzAlign" val="l"/>
        </dgm:alg>
      </dgm:if>
      <dgm:else name="Name2">
        <dgm:alg type="lin">
          <dgm:param type="linDir" val="fromT"/>
          <dgm:param type="nodeHorzAlign" val="r"/>
        </dgm:alg>
      </dgm:else>
    </dgm:choose>
    <dgm:presOf/>
    <dgm:choose name="Name3">
      <dgm:if axis="ch" func="cnt" name="Name4" op="lte" ptType="node" val="3">
        <dgm:constrLst>
          <dgm:constr fact="0.3" for="ch" forName="compNode" refType="h" type="h"/>
          <dgm:constr for="ch" forName="compNode" refType="w" type="w"/>
          <dgm:constr fact="0.25" for="ch" forName="sibTrans" refFor="ch" refForName="compNode" refType="h" type="h"/>
          <dgm:constr for="des" forName="parTx" type="primFontSz" val="25"/>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5" op="lte" ptType="node" val="4">
        <dgm:constrLst>
          <dgm:constr fact="0.3" for="ch" forName="compNode" refType="h" type="h"/>
          <dgm:constr for="ch" forName="compNode" refType="w" type="w"/>
          <dgm:constr fact="0.25" for="ch" forName="sibTrans" refFor="ch" refForName="compNode" refType="h" type="h"/>
          <dgm:constr for="des" forName="parTx" type="primFontSz" val="22"/>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6" op="lte" ptType="node" val="6">
        <dgm:constrLst>
          <dgm:constr fact="0.3" for="ch" forName="compNode" refType="h" type="h"/>
          <dgm:constr for="ch" forName="compNode" refType="w" type="w"/>
          <dgm:constr fact="0.25" for="ch" forName="sibTrans" refFor="ch" refForName="compNode" refType="h" type="h"/>
          <dgm:constr for="des" forName="parTx" type="primFontSz" val="19"/>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else name="Name7">
        <dgm:constrLst>
          <dgm:constr fact="0.3" for="ch" forName="compNode" refType="h" type="h"/>
          <dgm:constr for="ch" forName="compNode" refType="w" type="w"/>
          <dgm:constr fact="0.25" for="ch" forName="sibTrans" refFor="ch" refForName="compNode" refType="h" type="h"/>
          <dgm:constr for="des" forName="parTx" type="primFontSz" val="16"/>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else>
    </dgm:choose>
    <dgm:ruleLst>
      <dgm:rule fact="NaN" for="ch" forName="compNode" max="NaN" type="h" val="0"/>
    </dgm:ruleLst>
    <dgm:forEach axis="ch" name="Name8"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r:blip="" type="roundRect">
            <dgm:adjLst>
              <dgm:adj idx="1" val="0.1"/>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r:blip="" type="rect">
            <dgm:adjLst/>
          </dgm:shape>
          <dgm:varLst>
            <dgm:chMax val="0"/>
            <dgm:chPref val="0"/>
          </dgm:varLst>
          <dgm:presOf axis="self" ptType="node"/>
          <dgm:constrLst>
            <dgm:constr fact="0.3" refType="h" type="lMarg"/>
            <dgm:constr fact="0.3" refType="h" type="rMarg"/>
            <dgm:constr fact="0.3" refType="h" type="tMarg"/>
            <dgm:constr fact="0.3" refType="h" type="bMarg"/>
          </dgm:constrLst>
          <dgm:ruleLst>
            <dgm:rule fact="NaN" max="NaN" type="primFontSz" val="14"/>
            <dgm:rule fact="NaN" max="NaN" type="h" val="INF"/>
          </dgm:ruleLst>
        </dgm:layoutNode>
        <dgm:presOf axis="self"/>
        <dgm:choose name="Name9">
          <dgm:if axis="ch" func="cnt" name="Name10" op="gte" ptType="node" val="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act="0.45" for="ch" forName="parTx" refType="w" type="w"/>
              <dgm:constr for="ch" forName="parTx" refType="h" type="h"/>
              <dgm:constr for="ch" forName="parTx" refFor="ch" refForName="spaceRect" refType="r" type="l"/>
              <dgm:constr for="ch" forName="parTx" type="t"/>
              <dgm:constr for="ch" forName="desTx" refType="h" type="h"/>
              <dgm:constr for="ch" forName="desTx" refFor="ch" refForName="parTx" refType="r" type="l"/>
              <dgm:constr for="ch" forName="desTx" type="t"/>
            </dgm:constrLst>
          </dgm:if>
          <dgm:else name="Name1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or="ch" forName="parTx" refType="h" type="h"/>
              <dgm:constr for="ch" forName="parTx" refFor="ch" refForName="spaceRect" refType="r" type="l"/>
              <dgm:constr for="ch" forName="parTx" type="t"/>
            </dgm:constrLst>
          </dgm:else>
        </dgm:choose>
        <dgm:ruleLst>
          <dgm:rule fact="NaN" max="NaN" type="h" val="INF"/>
        </dgm:ruleLst>
        <dgm:choose name="Name12">
          <dgm:if axis="ch" func="cnt" name="Name13" op="gte" ptType="nod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r:blip="" type="rect">
                <dgm:adjLst/>
              </dgm:shape>
              <dgm:varLst/>
              <dgm:presOf axis="des" ptType="node"/>
              <dgm:constrLst>
                <dgm:constr type="primFontSz" val="18"/>
                <dgm:constr refType="primFontSz" type="secFontSz"/>
                <dgm:constr fact="0.3" refType="h" type="lMarg"/>
                <dgm:constr fact="0.3" refType="h" type="rMarg"/>
                <dgm:constr fact="0.3" refType="h" type="tMarg"/>
                <dgm:constr fact="0.3" refType="h" type="bMarg"/>
              </dgm:constrLst>
              <dgm:ruleLst>
                <dgm:rule fact="NaN" max="NaN" type="primFontSz" val="11"/>
              </dgm:ruleLst>
            </dgm:layoutNode>
          </dgm:if>
          <dgm:else name="Name14"/>
        </dgm:choose>
      </dgm:layoutNode>
      <dgm:forEach axis="followSib" cnt="1" name="Name15" ptType="sibTrans">
        <dgm:layoutNode name="sibTrans">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pri="8000" type="hierarchy"/>
    <dgm:cat pri="2500" type="list"/>
  </dgm:catLst>
  <dgm:sampData>
    <dgm:dataModel>
      <dgm:ptLst>
        <dgm:pt modelId="0" type="doc"/>
        <dgm:pt modelId="1">
          <dgm:prSet phldr="1"/>
        </dgm:pt>
        <dgm:pt modelId="11">
          <dgm:prSet phldr="1"/>
        </dgm:pt>
        <dgm:pt modelId="12">
          <dgm:prSet phldr="1"/>
        </dgm:pt>
        <dgm:pt modelId="13">
          <dgm:prSet phldr="1"/>
        </dgm:pt>
      </dgm:ptLst>
      <dgm:cxnLst>
        <dgm:cxn destId="1" destOrd="0" modelId="2" srcId="0" srcOrd="0"/>
        <dgm:cxn destId="11" destOrd="0" modelId="3" srcId="1" srcOrd="0"/>
        <dgm:cxn destId="12" destOrd="0" modelId="4" srcId="1" srcOrd="1"/>
        <dgm:cxn destId="13" destOrd="0" modelId="5" srcId="1" srcOrd="2"/>
      </dgm:cxnLst>
      <dgm:bg/>
      <dgm:whole/>
    </dgm:dataModel>
  </dgm:sampData>
  <dgm:style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styleData>
  <dgm:clr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clrData>
  <dgm:layoutNode name="vert0">
    <dgm:shape xmlns:r="http://schemas.openxmlformats.org/officeDocument/2006/relationships" r:blip="">
      <dgm:adjLst/>
    </dgm:shape>
    <dgm:varLst>
      <dgm:dir/>
      <dgm:animOne val="branch"/>
      <dgm:animLvl val="lvl"/>
    </dgm:varLst>
    <dgm:choose name="Name0">
      <dgm:if arg="dir" func="var" name="Name1" op="equ" val="norm">
        <dgm:alg type="lin">
          <dgm:param type="linDir" val="fromT"/>
          <dgm:param type="nodeHorzAlign" val="l"/>
        </dgm:alg>
      </dgm:if>
      <dgm:else name="Name2">
        <dgm:alg type="lin">
          <dgm:param type="linDir" val="fromT"/>
          <dgm:param type="nodeHorzAlign" val="r"/>
        </dgm:alg>
      </dgm:else>
    </dgm:choose>
    <dgm:presOf/>
    <dgm:constrLst>
      <dgm:constr for="ch" forName="horz1" refType="w" type="w"/>
      <dgm:constr for="ch" forName="horz1" refType="h" type="h"/>
      <dgm:constr for="des" forName="vert1" refType="h" type="h"/>
      <dgm:constr for="des" forName="tx1" refType="h" type="h"/>
      <dgm:constr for="des" forName="horz2" refType="h" type="h"/>
      <dgm:constr for="des" forName="vert2" refType="h" type="h"/>
      <dgm:constr for="des" forName="horz3" refType="h" type="h"/>
      <dgm:constr for="des" forName="vert3" refType="h" type="h"/>
      <dgm:constr for="des" forName="horz4" refType="h" type="h"/>
      <dgm:constr for="des" ptType="node" refType="h" type="h"/>
      <dgm:constr for="des" forName="tx1" op="equ" type="primFontSz" val="65"/>
      <dgm:constr for="des" forName="tx2" op="equ" type="primFontSz" val="65"/>
      <dgm:constr for="des" forName="tx3" op="equ" type="primFontSz" val="65"/>
      <dgm:constr for="des" forName="tx4" op="equ" type="primFontSz" val="65"/>
      <dgm:constr for="des" forName="thickLine" refType="w" type="w"/>
      <dgm:constr for="des" forName="thickLine" type="h"/>
      <dgm:constr for="des" forName="thinLine1" type="h"/>
      <dgm:constr for="des" forName="thinLine2b" type="h"/>
      <dgm:constr for="des" forName="thinLine3" type="h"/>
      <dgm:constr fact="0.05" for="des" forName="vertSpace2a" refType="h" type="h"/>
      <dgm:constr for="des" forName="vertSpace2b" refFor="des" refForName="vertSpace2a" refType="h" type="h"/>
    </dgm:constrLst>
    <dgm:forEach axis="ch" name="Name3" ptType="node">
      <dgm:layoutNode name="thickLine" styleLbl="alignNode1">
        <dgm:alg type="sp"/>
        <dgm:shape xmlns:r="http://schemas.openxmlformats.org/officeDocument/2006/relationships" r:blip="" type="line">
          <dgm:adjLst/>
        </dgm:shape>
        <dgm:presOf/>
      </dgm:layoutNode>
      <dgm:layoutNode name="horz1">
        <dgm:shape xmlns:r="http://schemas.openxmlformats.org/officeDocument/2006/relationships" r:blip="">
          <dgm:adjLst/>
        </dgm:shape>
        <dgm:layoutNode name="tx1"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1">
          <dgm:shape xmlns:r="http://schemas.openxmlformats.org/officeDocument/2006/relationships" r:blip="">
            <dgm:adjLst/>
          </dgm:shape>
          <dgm:choose name="Name13">
            <dgm:if arg="dir" func="var" name="Name14" op="equ" val="norm">
              <dgm:alg type="lin">
                <dgm:param type="linDir" val="fromT"/>
                <dgm:param type="nodeHorzAlign" val="l"/>
              </dgm:alg>
            </dgm:if>
            <dgm:else name="Name15">
              <dgm:alg type="lin">
                <dgm:param type="linDir" val="fromT"/>
                <dgm:param type="nodeHorzAlign" val="r"/>
              </dgm:alg>
            </dgm:else>
          </dgm:choose>
          <dgm:presOf/>
          <dgm:forEach axis="ch" name="Name16" ptType="node">
            <dgm:choose name="Name17">
              <dgm:if axis="self" func="pos" name="Name18" op="equ" ptType="node"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2">
                <dgm:shape xmlns:r="http://schemas.openxmlformats.org/officeDocument/2006/relationships" r:blip="">
                  <dgm:adjLst/>
                </dgm:shape>
                <dgm:choose name="Name23">
                  <dgm:if arg="dir" func="var" name="Name24" op="equ" val="norm">
                    <dgm:alg type="lin">
                      <dgm:param type="linDir" val="fromT"/>
                      <dgm:param type="nodeHorzAlign" val="l"/>
                    </dgm:alg>
                  </dgm:if>
                  <dgm:else name="Name25">
                    <dgm:alg type="lin">
                      <dgm:param type="linDir" val="fromT"/>
                      <dgm:param type="nodeHorzAlign" val="r"/>
                    </dgm:alg>
                  </dgm:else>
                </dgm:choose>
                <dgm:presOf/>
                <dgm:forEach axis="ch" name="Name26" ptType="node">
                  <dgm:layoutNode name="horz3">
                    <dgm:shape xmlns:r="http://schemas.openxmlformats.org/officeDocument/2006/relationships" r:blip="">
                      <dgm:adjLst/>
                    </dgm:shap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3">
                      <dgm:shape xmlns:r="http://schemas.openxmlformats.org/officeDocument/2006/relationships" r:blip="">
                        <dgm:adjLst/>
                      </dgm:shape>
                      <dgm:choose name="Name30">
                        <dgm:if arg="dir" func="var" name="Name31" op="equ" val="norm">
                          <dgm:alg type="lin">
                            <dgm:param type="linDir" val="fromT"/>
                            <dgm:param type="nodeHorzAlign" val="l"/>
                          </dgm:alg>
                        </dgm:if>
                        <dgm:else name="Name32">
                          <dgm:alg type="lin">
                            <dgm:param type="linDir" val="fromT"/>
                            <dgm:param type="nodeHorzAlign" val="r"/>
                          </dgm:alg>
                        </dgm:else>
                      </dgm:choose>
                      <dgm:presOf/>
                      <dgm:forEach axis="ch" name="Name33" ptType="node">
                        <dgm:layoutNode name="horz4">
                          <dgm:shape xmlns:r="http://schemas.openxmlformats.org/officeDocument/2006/relationships" r:blip="">
                            <dgm:adjLst/>
                          </dgm:shap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r:blip="" type="rect">
                              <dgm:adjLst/>
                            </dgm:shape>
                            <dgm:varLst>
                              <dgm:bulletEnabled val="1"/>
                            </dgm:varLst>
                            <dgm:presOf axis="desOrSelf" ptType="node"/>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choose name="Name34">
                            <dgm:if arg="dir" func="var" name="Name35" op="equ" val="norm">
                              <dgm:alg type="lin">
                                <dgm:param type="linDir" val="fromL"/>
                                <dgm:param type="nodeVertAlign" val="t"/>
                              </dgm:alg>
                            </dgm:if>
                            <dgm:else name="Name36">
                              <dgm:alg type="lin">
                                <dgm:param type="linDir" val="fromR"/>
                                <dgm:param type="nodeVertAlign" val="t"/>
                              </dgm:alg>
                            </dgm:else>
                          </dgm:choose>
                          <dgm:presOf/>
                        </dgm:layoutNode>
                      </dgm:forEach>
                    </dgm:layoutNode>
                    <dgm:choose name="Name27">
                      <dgm:if arg="dir" func="var" name="Name28" op="equ" val="norm">
                        <dgm:alg type="lin">
                          <dgm:param type="linDir" val="fromL"/>
                          <dgm:param type="nodeVertAlign" val="t"/>
                        </dgm:alg>
                      </dgm:if>
                      <dgm:else name="Name29">
                        <dgm:alg type="lin">
                          <dgm:param type="linDir" val="fromR"/>
                          <dgm:param type="nodeVertAlign" val="t"/>
                        </dgm:alg>
                      </dgm:else>
                    </dgm:choose>
                    <dgm:presOf/>
                  </dgm:layoutNode>
                  <dgm:forEach axis="followSib" cnt="1" name="Name37" ptType="sibTrans">
                    <dgm:layoutNode name="thinLine3" styleLbl="callout">
                      <dgm:alg type="sp"/>
                      <dgm:shape xmlns:r="http://schemas.openxmlformats.org/officeDocument/2006/relationships" r:blip="" type="line">
                        <dgm:adjLst/>
                      </dgm:shape>
                      <dgm:presOf/>
                    </dgm:layoutNode>
                  </dgm:forEach>
                </dgm:forEach>
              </dgm:layoutNode>
              <dgm:choose name="Name20">
                <dgm:if arg="dir" func="var" name="Name21" op="equ" val="norm">
                  <dgm:alg type="lin">
                    <dgm:param type="linDir" val="fromL"/>
                    <dgm:param type="nodeVertAlign" val="t"/>
                  </dgm:alg>
                </dgm:if>
                <dgm:else name="Name22">
                  <dgm:alg type="lin">
                    <dgm:param type="linDir" val="fromR"/>
                    <dgm:param type="nodeVertAlign" val="t"/>
                  </dgm:alg>
                </dgm:else>
              </dgm:choose>
              <dgm:presOf/>
            </dgm:layoutNode>
            <dgm:layoutNode name="thinLine2b" styleLbl="callout">
              <dgm:alg type="sp"/>
              <dgm:shape xmlns:r="http://schemas.openxmlformats.org/officeDocument/2006/relationships" r:blip="" type="line">
                <dgm:adjLst/>
              </dgm:shape>
              <dgm:presOf/>
            </dgm:layoutNode>
            <dgm:layoutNode name="vertSpace2b">
              <dgm:alg type="sp"/>
              <dgm:shape xmlns:r="http://schemas.openxmlformats.org/officeDocument/2006/relationships" r:blip="">
                <dgm:adjLst/>
              </dgm:shape>
              <dgm:presOf/>
            </dgm:layoutNode>
          </dgm:forEach>
        </dgm:layoutNode>
        <dgm:choose name="Name4">
          <dgm:if arg="dir" func="var" name="Name5" op="equ" val="norm">
            <dgm:alg type="lin">
              <dgm:param type="linDir" val="fromL"/>
              <dgm:param type="nodeVertAlign" val="t"/>
            </dgm:alg>
          </dgm:if>
          <dgm:else name="Name6">
            <dgm:alg type="lin">
              <dgm:param type="linDir" val="fromR"/>
              <dgm:param type="nodeVertAlign" val="t"/>
            </dgm:alg>
          </dgm:else>
        </dgm:choose>
        <dgm:presOf/>
        <dgm:choose name="Name7">
          <dgm:if axis="root des" func="maxDepth" name="Name8" op="equ" val="1">
            <dgm:constrLst>
              <dgm:constr for="ch" forName="tx1" refType="w" type="w"/>
            </dgm:constrLst>
          </dgm:if>
          <dgm:if axis="root des" func="maxDepth" name="Name9" op="equ" val="2">
            <dgm:constrLst>
              <dgm:constr fact="0.2" for="ch" forName="tx1" refType="w" type="w"/>
              <dgm:constr fact="0.785" for="des" forName="tx2" refType="w" type="w"/>
              <dgm:constr fact="0.015" for="des" forName="horzSpace2" refType="w" type="w"/>
              <dgm:constr fact="0.8" for="des" forName="thinLine2b" refType="w" type="w"/>
            </dgm:constrLst>
          </dgm:if>
          <dgm:if axis="root des" func="maxDepth" name="Name10" op="equ" val="3">
            <dgm:constrLst>
              <dgm:constr fact="0.2" for="ch" forName="tx1" refType="w" type="w"/>
              <dgm:constr fact="0.385" for="des" forName="tx2" refType="w" type="w"/>
              <dgm:constr fact="0.385" for="des" forName="tx3" refType="w" type="w"/>
              <dgm:constr fact="0.015" for="des" forName="horzSpace2" refType="w" type="w"/>
              <dgm:constr fact="0.015" for="des" forName="horzSpace3" refType="w" type="w"/>
              <dgm:constr fact="0.8" for="des" forName="thinLine2b" refType="w" type="w"/>
              <dgm:constr fact="0.385" for="des" forName="thinLine3" refType="w" type="w"/>
            </dgm:constrLst>
          </dgm:if>
          <dgm:if axis="root des" func="maxDepth" name="Name11" op="gte" val="4">
            <dgm:constrLst>
              <dgm:constr fact="0.2" for="ch" forName="tx1" refType="w" type="w"/>
              <dgm:constr fact="0.2516" for="des" forName="tx2" refType="w" type="w"/>
              <dgm:constr fact="0.2516" for="des" forName="tx3" refType="w" type="w"/>
              <dgm:constr fact="0.2516" for="des" forName="tx4" refType="w" type="w"/>
              <dgm:constr fact="0.015" for="des" forName="horzSpace2" refType="w" type="w"/>
              <dgm:constr fact="0.015" for="des" forName="horzSpace3" refType="w" type="w"/>
              <dgm:constr fact="0.015" for="des" forName="horzSpace4" refType="w" type="w"/>
              <dgm:constr fact="0.8" for="des" forName="thinLine2b" refType="w" type="w"/>
              <dgm:constr fact="0.5332" for="des" forName="thinLine3" refType="w" type="w"/>
            </dgm:constrLst>
          </dgm:if>
          <dgm:else name="Name12"/>
        </dgm:choos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pri="8000" type="hierarchy"/>
    <dgm:cat pri="2500" type="list"/>
  </dgm:catLst>
  <dgm:sampData>
    <dgm:dataModel>
      <dgm:ptLst>
        <dgm:pt modelId="0" type="doc"/>
        <dgm:pt modelId="1">
          <dgm:prSet phldr="1"/>
        </dgm:pt>
        <dgm:pt modelId="11">
          <dgm:prSet phldr="1"/>
        </dgm:pt>
        <dgm:pt modelId="12">
          <dgm:prSet phldr="1"/>
        </dgm:pt>
        <dgm:pt modelId="13">
          <dgm:prSet phldr="1"/>
        </dgm:pt>
      </dgm:ptLst>
      <dgm:cxnLst>
        <dgm:cxn destId="1" destOrd="0" modelId="2" srcId="0" srcOrd="0"/>
        <dgm:cxn destId="11" destOrd="0" modelId="3" srcId="1" srcOrd="0"/>
        <dgm:cxn destId="12" destOrd="0" modelId="4" srcId="1" srcOrd="1"/>
        <dgm:cxn destId="13" destOrd="0" modelId="5" srcId="1" srcOrd="2"/>
      </dgm:cxnLst>
      <dgm:bg/>
      <dgm:whole/>
    </dgm:dataModel>
  </dgm:sampData>
  <dgm:style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styleData>
  <dgm:clr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clrData>
  <dgm:layoutNode name="vert0">
    <dgm:shape xmlns:r="http://schemas.openxmlformats.org/officeDocument/2006/relationships" r:blip="">
      <dgm:adjLst/>
    </dgm:shape>
    <dgm:varLst>
      <dgm:dir/>
      <dgm:animOne val="branch"/>
      <dgm:animLvl val="lvl"/>
    </dgm:varLst>
    <dgm:choose name="Name0">
      <dgm:if arg="dir" func="var" name="Name1" op="equ" val="norm">
        <dgm:alg type="lin">
          <dgm:param type="linDir" val="fromT"/>
          <dgm:param type="nodeHorzAlign" val="l"/>
        </dgm:alg>
      </dgm:if>
      <dgm:else name="Name2">
        <dgm:alg type="lin">
          <dgm:param type="linDir" val="fromT"/>
          <dgm:param type="nodeHorzAlign" val="r"/>
        </dgm:alg>
      </dgm:else>
    </dgm:choose>
    <dgm:presOf/>
    <dgm:constrLst>
      <dgm:constr for="ch" forName="horz1" refType="w" type="w"/>
      <dgm:constr for="ch" forName="horz1" refType="h" type="h"/>
      <dgm:constr for="des" forName="vert1" refType="h" type="h"/>
      <dgm:constr for="des" forName="tx1" refType="h" type="h"/>
      <dgm:constr for="des" forName="horz2" refType="h" type="h"/>
      <dgm:constr for="des" forName="vert2" refType="h" type="h"/>
      <dgm:constr for="des" forName="horz3" refType="h" type="h"/>
      <dgm:constr for="des" forName="vert3" refType="h" type="h"/>
      <dgm:constr for="des" forName="horz4" refType="h" type="h"/>
      <dgm:constr for="des" ptType="node" refType="h" type="h"/>
      <dgm:constr for="des" forName="tx1" op="equ" type="primFontSz" val="65"/>
      <dgm:constr for="des" forName="tx2" op="equ" type="primFontSz" val="65"/>
      <dgm:constr for="des" forName="tx3" op="equ" type="primFontSz" val="65"/>
      <dgm:constr for="des" forName="tx4" op="equ" type="primFontSz" val="65"/>
      <dgm:constr for="des" forName="thickLine" refType="w" type="w"/>
      <dgm:constr for="des" forName="thickLine" type="h"/>
      <dgm:constr for="des" forName="thinLine1" type="h"/>
      <dgm:constr for="des" forName="thinLine2b" type="h"/>
      <dgm:constr for="des" forName="thinLine3" type="h"/>
      <dgm:constr fact="0.05" for="des" forName="vertSpace2a" refType="h" type="h"/>
      <dgm:constr for="des" forName="vertSpace2b" refFor="des" refForName="vertSpace2a" refType="h" type="h"/>
    </dgm:constrLst>
    <dgm:forEach axis="ch" name="Name3" ptType="node">
      <dgm:layoutNode name="thickLine" styleLbl="alignNode1">
        <dgm:alg type="sp"/>
        <dgm:shape xmlns:r="http://schemas.openxmlformats.org/officeDocument/2006/relationships" r:blip="" type="line">
          <dgm:adjLst/>
        </dgm:shape>
        <dgm:presOf/>
      </dgm:layoutNode>
      <dgm:layoutNode name="horz1">
        <dgm:shape xmlns:r="http://schemas.openxmlformats.org/officeDocument/2006/relationships" r:blip="">
          <dgm:adjLst/>
        </dgm:shape>
        <dgm:layoutNode name="tx1"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1">
          <dgm:shape xmlns:r="http://schemas.openxmlformats.org/officeDocument/2006/relationships" r:blip="">
            <dgm:adjLst/>
          </dgm:shape>
          <dgm:choose name="Name13">
            <dgm:if arg="dir" func="var" name="Name14" op="equ" val="norm">
              <dgm:alg type="lin">
                <dgm:param type="linDir" val="fromT"/>
                <dgm:param type="nodeHorzAlign" val="l"/>
              </dgm:alg>
            </dgm:if>
            <dgm:else name="Name15">
              <dgm:alg type="lin">
                <dgm:param type="linDir" val="fromT"/>
                <dgm:param type="nodeHorzAlign" val="r"/>
              </dgm:alg>
            </dgm:else>
          </dgm:choose>
          <dgm:presOf/>
          <dgm:forEach axis="ch" name="Name16" ptType="node">
            <dgm:choose name="Name17">
              <dgm:if axis="self" func="pos" name="Name18" op="equ" ptType="node"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2">
                <dgm:shape xmlns:r="http://schemas.openxmlformats.org/officeDocument/2006/relationships" r:blip="">
                  <dgm:adjLst/>
                </dgm:shape>
                <dgm:choose name="Name23">
                  <dgm:if arg="dir" func="var" name="Name24" op="equ" val="norm">
                    <dgm:alg type="lin">
                      <dgm:param type="linDir" val="fromT"/>
                      <dgm:param type="nodeHorzAlign" val="l"/>
                    </dgm:alg>
                  </dgm:if>
                  <dgm:else name="Name25">
                    <dgm:alg type="lin">
                      <dgm:param type="linDir" val="fromT"/>
                      <dgm:param type="nodeHorzAlign" val="r"/>
                    </dgm:alg>
                  </dgm:else>
                </dgm:choose>
                <dgm:presOf/>
                <dgm:forEach axis="ch" name="Name26" ptType="node">
                  <dgm:layoutNode name="horz3">
                    <dgm:shape xmlns:r="http://schemas.openxmlformats.org/officeDocument/2006/relationships" r:blip="">
                      <dgm:adjLst/>
                    </dgm:shap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3">
                      <dgm:shape xmlns:r="http://schemas.openxmlformats.org/officeDocument/2006/relationships" r:blip="">
                        <dgm:adjLst/>
                      </dgm:shape>
                      <dgm:choose name="Name30">
                        <dgm:if arg="dir" func="var" name="Name31" op="equ" val="norm">
                          <dgm:alg type="lin">
                            <dgm:param type="linDir" val="fromT"/>
                            <dgm:param type="nodeHorzAlign" val="l"/>
                          </dgm:alg>
                        </dgm:if>
                        <dgm:else name="Name32">
                          <dgm:alg type="lin">
                            <dgm:param type="linDir" val="fromT"/>
                            <dgm:param type="nodeHorzAlign" val="r"/>
                          </dgm:alg>
                        </dgm:else>
                      </dgm:choose>
                      <dgm:presOf/>
                      <dgm:forEach axis="ch" name="Name33" ptType="node">
                        <dgm:layoutNode name="horz4">
                          <dgm:shape xmlns:r="http://schemas.openxmlformats.org/officeDocument/2006/relationships" r:blip="">
                            <dgm:adjLst/>
                          </dgm:shap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r:blip="" type="rect">
                              <dgm:adjLst/>
                            </dgm:shape>
                            <dgm:varLst>
                              <dgm:bulletEnabled val="1"/>
                            </dgm:varLst>
                            <dgm:presOf axis="desOrSelf" ptType="node"/>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choose name="Name34">
                            <dgm:if arg="dir" func="var" name="Name35" op="equ" val="norm">
                              <dgm:alg type="lin">
                                <dgm:param type="linDir" val="fromL"/>
                                <dgm:param type="nodeVertAlign" val="t"/>
                              </dgm:alg>
                            </dgm:if>
                            <dgm:else name="Name36">
                              <dgm:alg type="lin">
                                <dgm:param type="linDir" val="fromR"/>
                                <dgm:param type="nodeVertAlign" val="t"/>
                              </dgm:alg>
                            </dgm:else>
                          </dgm:choose>
                          <dgm:presOf/>
                        </dgm:layoutNode>
                      </dgm:forEach>
                    </dgm:layoutNode>
                    <dgm:choose name="Name27">
                      <dgm:if arg="dir" func="var" name="Name28" op="equ" val="norm">
                        <dgm:alg type="lin">
                          <dgm:param type="linDir" val="fromL"/>
                          <dgm:param type="nodeVertAlign" val="t"/>
                        </dgm:alg>
                      </dgm:if>
                      <dgm:else name="Name29">
                        <dgm:alg type="lin">
                          <dgm:param type="linDir" val="fromR"/>
                          <dgm:param type="nodeVertAlign" val="t"/>
                        </dgm:alg>
                      </dgm:else>
                    </dgm:choose>
                    <dgm:presOf/>
                  </dgm:layoutNode>
                  <dgm:forEach axis="followSib" cnt="1" name="Name37" ptType="sibTrans">
                    <dgm:layoutNode name="thinLine3" styleLbl="callout">
                      <dgm:alg type="sp"/>
                      <dgm:shape xmlns:r="http://schemas.openxmlformats.org/officeDocument/2006/relationships" r:blip="" type="line">
                        <dgm:adjLst/>
                      </dgm:shape>
                      <dgm:presOf/>
                    </dgm:layoutNode>
                  </dgm:forEach>
                </dgm:forEach>
              </dgm:layoutNode>
              <dgm:choose name="Name20">
                <dgm:if arg="dir" func="var" name="Name21" op="equ" val="norm">
                  <dgm:alg type="lin">
                    <dgm:param type="linDir" val="fromL"/>
                    <dgm:param type="nodeVertAlign" val="t"/>
                  </dgm:alg>
                </dgm:if>
                <dgm:else name="Name22">
                  <dgm:alg type="lin">
                    <dgm:param type="linDir" val="fromR"/>
                    <dgm:param type="nodeVertAlign" val="t"/>
                  </dgm:alg>
                </dgm:else>
              </dgm:choose>
              <dgm:presOf/>
            </dgm:layoutNode>
            <dgm:layoutNode name="thinLine2b" styleLbl="callout">
              <dgm:alg type="sp"/>
              <dgm:shape xmlns:r="http://schemas.openxmlformats.org/officeDocument/2006/relationships" r:blip="" type="line">
                <dgm:adjLst/>
              </dgm:shape>
              <dgm:presOf/>
            </dgm:layoutNode>
            <dgm:layoutNode name="vertSpace2b">
              <dgm:alg type="sp"/>
              <dgm:shape xmlns:r="http://schemas.openxmlformats.org/officeDocument/2006/relationships" r:blip="">
                <dgm:adjLst/>
              </dgm:shape>
              <dgm:presOf/>
            </dgm:layoutNode>
          </dgm:forEach>
        </dgm:layoutNode>
        <dgm:choose name="Name4">
          <dgm:if arg="dir" func="var" name="Name5" op="equ" val="norm">
            <dgm:alg type="lin">
              <dgm:param type="linDir" val="fromL"/>
              <dgm:param type="nodeVertAlign" val="t"/>
            </dgm:alg>
          </dgm:if>
          <dgm:else name="Name6">
            <dgm:alg type="lin">
              <dgm:param type="linDir" val="fromR"/>
              <dgm:param type="nodeVertAlign" val="t"/>
            </dgm:alg>
          </dgm:else>
        </dgm:choose>
        <dgm:presOf/>
        <dgm:choose name="Name7">
          <dgm:if axis="root des" func="maxDepth" name="Name8" op="equ" val="1">
            <dgm:constrLst>
              <dgm:constr for="ch" forName="tx1" refType="w" type="w"/>
            </dgm:constrLst>
          </dgm:if>
          <dgm:if axis="root des" func="maxDepth" name="Name9" op="equ" val="2">
            <dgm:constrLst>
              <dgm:constr fact="0.2" for="ch" forName="tx1" refType="w" type="w"/>
              <dgm:constr fact="0.785" for="des" forName="tx2" refType="w" type="w"/>
              <dgm:constr fact="0.015" for="des" forName="horzSpace2" refType="w" type="w"/>
              <dgm:constr fact="0.8" for="des" forName="thinLine2b" refType="w" type="w"/>
            </dgm:constrLst>
          </dgm:if>
          <dgm:if axis="root des" func="maxDepth" name="Name10" op="equ" val="3">
            <dgm:constrLst>
              <dgm:constr fact="0.2" for="ch" forName="tx1" refType="w" type="w"/>
              <dgm:constr fact="0.385" for="des" forName="tx2" refType="w" type="w"/>
              <dgm:constr fact="0.385" for="des" forName="tx3" refType="w" type="w"/>
              <dgm:constr fact="0.015" for="des" forName="horzSpace2" refType="w" type="w"/>
              <dgm:constr fact="0.015" for="des" forName="horzSpace3" refType="w" type="w"/>
              <dgm:constr fact="0.8" for="des" forName="thinLine2b" refType="w" type="w"/>
              <dgm:constr fact="0.385" for="des" forName="thinLine3" refType="w" type="w"/>
            </dgm:constrLst>
          </dgm:if>
          <dgm:if axis="root des" func="maxDepth" name="Name11" op="gte" val="4">
            <dgm:constrLst>
              <dgm:constr fact="0.2" for="ch" forName="tx1" refType="w" type="w"/>
              <dgm:constr fact="0.2516" for="des" forName="tx2" refType="w" type="w"/>
              <dgm:constr fact="0.2516" for="des" forName="tx3" refType="w" type="w"/>
              <dgm:constr fact="0.2516" for="des" forName="tx4" refType="w" type="w"/>
              <dgm:constr fact="0.015" for="des" forName="horzSpace2" refType="w" type="w"/>
              <dgm:constr fact="0.015" for="des" forName="horzSpace3" refType="w" type="w"/>
              <dgm:constr fact="0.015" for="des" forName="horzSpace4" refType="w" type="w"/>
              <dgm:constr fact="0.8" for="des" forName="thinLine2b" refType="w" type="w"/>
              <dgm:constr fact="0.5332" for="des" forName="thinLine3" refType="w" type="w"/>
            </dgm:constrLst>
          </dgm:if>
          <dgm:else name="Name12"/>
        </dgm:choos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pri="8000" type="hierarchy"/>
    <dgm:cat pri="2500" type="list"/>
  </dgm:catLst>
  <dgm:sampData>
    <dgm:dataModel>
      <dgm:ptLst>
        <dgm:pt modelId="0" type="doc"/>
        <dgm:pt modelId="1">
          <dgm:prSet phldr="1"/>
        </dgm:pt>
        <dgm:pt modelId="11">
          <dgm:prSet phldr="1"/>
        </dgm:pt>
        <dgm:pt modelId="12">
          <dgm:prSet phldr="1"/>
        </dgm:pt>
        <dgm:pt modelId="13">
          <dgm:prSet phldr="1"/>
        </dgm:pt>
      </dgm:ptLst>
      <dgm:cxnLst>
        <dgm:cxn destId="1" destOrd="0" modelId="2" srcId="0" srcOrd="0"/>
        <dgm:cxn destId="11" destOrd="0" modelId="3" srcId="1" srcOrd="0"/>
        <dgm:cxn destId="12" destOrd="0" modelId="4" srcId="1" srcOrd="1"/>
        <dgm:cxn destId="13" destOrd="0" modelId="5" srcId="1" srcOrd="2"/>
      </dgm:cxnLst>
      <dgm:bg/>
      <dgm:whole/>
    </dgm:dataModel>
  </dgm:sampData>
  <dgm:style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styleData>
  <dgm:clr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clrData>
  <dgm:layoutNode name="vert0">
    <dgm:shape xmlns:r="http://schemas.openxmlformats.org/officeDocument/2006/relationships" r:blip="">
      <dgm:adjLst/>
    </dgm:shape>
    <dgm:varLst>
      <dgm:dir/>
      <dgm:animOne val="branch"/>
      <dgm:animLvl val="lvl"/>
    </dgm:varLst>
    <dgm:choose name="Name0">
      <dgm:if arg="dir" func="var" name="Name1" op="equ" val="norm">
        <dgm:alg type="lin">
          <dgm:param type="linDir" val="fromT"/>
          <dgm:param type="nodeHorzAlign" val="l"/>
        </dgm:alg>
      </dgm:if>
      <dgm:else name="Name2">
        <dgm:alg type="lin">
          <dgm:param type="linDir" val="fromT"/>
          <dgm:param type="nodeHorzAlign" val="r"/>
        </dgm:alg>
      </dgm:else>
    </dgm:choose>
    <dgm:presOf/>
    <dgm:constrLst>
      <dgm:constr for="ch" forName="horz1" refType="w" type="w"/>
      <dgm:constr for="ch" forName="horz1" refType="h" type="h"/>
      <dgm:constr for="des" forName="vert1" refType="h" type="h"/>
      <dgm:constr for="des" forName="tx1" refType="h" type="h"/>
      <dgm:constr for="des" forName="horz2" refType="h" type="h"/>
      <dgm:constr for="des" forName="vert2" refType="h" type="h"/>
      <dgm:constr for="des" forName="horz3" refType="h" type="h"/>
      <dgm:constr for="des" forName="vert3" refType="h" type="h"/>
      <dgm:constr for="des" forName="horz4" refType="h" type="h"/>
      <dgm:constr for="des" ptType="node" refType="h" type="h"/>
      <dgm:constr for="des" forName="tx1" op="equ" type="primFontSz" val="65"/>
      <dgm:constr for="des" forName="tx2" op="equ" type="primFontSz" val="65"/>
      <dgm:constr for="des" forName="tx3" op="equ" type="primFontSz" val="65"/>
      <dgm:constr for="des" forName="tx4" op="equ" type="primFontSz" val="65"/>
      <dgm:constr for="des" forName="thickLine" refType="w" type="w"/>
      <dgm:constr for="des" forName="thickLine" type="h"/>
      <dgm:constr for="des" forName="thinLine1" type="h"/>
      <dgm:constr for="des" forName="thinLine2b" type="h"/>
      <dgm:constr for="des" forName="thinLine3" type="h"/>
      <dgm:constr fact="0.05" for="des" forName="vertSpace2a" refType="h" type="h"/>
      <dgm:constr for="des" forName="vertSpace2b" refFor="des" refForName="vertSpace2a" refType="h" type="h"/>
    </dgm:constrLst>
    <dgm:forEach axis="ch" name="Name3" ptType="node">
      <dgm:layoutNode name="thickLine" styleLbl="alignNode1">
        <dgm:alg type="sp"/>
        <dgm:shape xmlns:r="http://schemas.openxmlformats.org/officeDocument/2006/relationships" r:blip="" type="line">
          <dgm:adjLst/>
        </dgm:shape>
        <dgm:presOf/>
      </dgm:layoutNode>
      <dgm:layoutNode name="horz1">
        <dgm:shape xmlns:r="http://schemas.openxmlformats.org/officeDocument/2006/relationships" r:blip="">
          <dgm:adjLst/>
        </dgm:shape>
        <dgm:layoutNode name="tx1"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1">
          <dgm:shape xmlns:r="http://schemas.openxmlformats.org/officeDocument/2006/relationships" r:blip="">
            <dgm:adjLst/>
          </dgm:shape>
          <dgm:choose name="Name13">
            <dgm:if arg="dir" func="var" name="Name14" op="equ" val="norm">
              <dgm:alg type="lin">
                <dgm:param type="linDir" val="fromT"/>
                <dgm:param type="nodeHorzAlign" val="l"/>
              </dgm:alg>
            </dgm:if>
            <dgm:else name="Name15">
              <dgm:alg type="lin">
                <dgm:param type="linDir" val="fromT"/>
                <dgm:param type="nodeHorzAlign" val="r"/>
              </dgm:alg>
            </dgm:else>
          </dgm:choose>
          <dgm:presOf/>
          <dgm:forEach axis="ch" name="Name16" ptType="node">
            <dgm:choose name="Name17">
              <dgm:if axis="self" func="pos" name="Name18" op="equ" ptType="node"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2">
                <dgm:shape xmlns:r="http://schemas.openxmlformats.org/officeDocument/2006/relationships" r:blip="">
                  <dgm:adjLst/>
                </dgm:shape>
                <dgm:choose name="Name23">
                  <dgm:if arg="dir" func="var" name="Name24" op="equ" val="norm">
                    <dgm:alg type="lin">
                      <dgm:param type="linDir" val="fromT"/>
                      <dgm:param type="nodeHorzAlign" val="l"/>
                    </dgm:alg>
                  </dgm:if>
                  <dgm:else name="Name25">
                    <dgm:alg type="lin">
                      <dgm:param type="linDir" val="fromT"/>
                      <dgm:param type="nodeHorzAlign" val="r"/>
                    </dgm:alg>
                  </dgm:else>
                </dgm:choose>
                <dgm:presOf/>
                <dgm:forEach axis="ch" name="Name26" ptType="node">
                  <dgm:layoutNode name="horz3">
                    <dgm:shape xmlns:r="http://schemas.openxmlformats.org/officeDocument/2006/relationships" r:blip="">
                      <dgm:adjLst/>
                    </dgm:shap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3">
                      <dgm:shape xmlns:r="http://schemas.openxmlformats.org/officeDocument/2006/relationships" r:blip="">
                        <dgm:adjLst/>
                      </dgm:shape>
                      <dgm:choose name="Name30">
                        <dgm:if arg="dir" func="var" name="Name31" op="equ" val="norm">
                          <dgm:alg type="lin">
                            <dgm:param type="linDir" val="fromT"/>
                            <dgm:param type="nodeHorzAlign" val="l"/>
                          </dgm:alg>
                        </dgm:if>
                        <dgm:else name="Name32">
                          <dgm:alg type="lin">
                            <dgm:param type="linDir" val="fromT"/>
                            <dgm:param type="nodeHorzAlign" val="r"/>
                          </dgm:alg>
                        </dgm:else>
                      </dgm:choose>
                      <dgm:presOf/>
                      <dgm:forEach axis="ch" name="Name33" ptType="node">
                        <dgm:layoutNode name="horz4">
                          <dgm:shape xmlns:r="http://schemas.openxmlformats.org/officeDocument/2006/relationships" r:blip="">
                            <dgm:adjLst/>
                          </dgm:shap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r:blip="" type="rect">
                              <dgm:adjLst/>
                            </dgm:shape>
                            <dgm:varLst>
                              <dgm:bulletEnabled val="1"/>
                            </dgm:varLst>
                            <dgm:presOf axis="desOrSelf" ptType="node"/>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choose name="Name34">
                            <dgm:if arg="dir" func="var" name="Name35" op="equ" val="norm">
                              <dgm:alg type="lin">
                                <dgm:param type="linDir" val="fromL"/>
                                <dgm:param type="nodeVertAlign" val="t"/>
                              </dgm:alg>
                            </dgm:if>
                            <dgm:else name="Name36">
                              <dgm:alg type="lin">
                                <dgm:param type="linDir" val="fromR"/>
                                <dgm:param type="nodeVertAlign" val="t"/>
                              </dgm:alg>
                            </dgm:else>
                          </dgm:choose>
                          <dgm:presOf/>
                        </dgm:layoutNode>
                      </dgm:forEach>
                    </dgm:layoutNode>
                    <dgm:choose name="Name27">
                      <dgm:if arg="dir" func="var" name="Name28" op="equ" val="norm">
                        <dgm:alg type="lin">
                          <dgm:param type="linDir" val="fromL"/>
                          <dgm:param type="nodeVertAlign" val="t"/>
                        </dgm:alg>
                      </dgm:if>
                      <dgm:else name="Name29">
                        <dgm:alg type="lin">
                          <dgm:param type="linDir" val="fromR"/>
                          <dgm:param type="nodeVertAlign" val="t"/>
                        </dgm:alg>
                      </dgm:else>
                    </dgm:choose>
                    <dgm:presOf/>
                  </dgm:layoutNode>
                  <dgm:forEach axis="followSib" cnt="1" name="Name37" ptType="sibTrans">
                    <dgm:layoutNode name="thinLine3" styleLbl="callout">
                      <dgm:alg type="sp"/>
                      <dgm:shape xmlns:r="http://schemas.openxmlformats.org/officeDocument/2006/relationships" r:blip="" type="line">
                        <dgm:adjLst/>
                      </dgm:shape>
                      <dgm:presOf/>
                    </dgm:layoutNode>
                  </dgm:forEach>
                </dgm:forEach>
              </dgm:layoutNode>
              <dgm:choose name="Name20">
                <dgm:if arg="dir" func="var" name="Name21" op="equ" val="norm">
                  <dgm:alg type="lin">
                    <dgm:param type="linDir" val="fromL"/>
                    <dgm:param type="nodeVertAlign" val="t"/>
                  </dgm:alg>
                </dgm:if>
                <dgm:else name="Name22">
                  <dgm:alg type="lin">
                    <dgm:param type="linDir" val="fromR"/>
                    <dgm:param type="nodeVertAlign" val="t"/>
                  </dgm:alg>
                </dgm:else>
              </dgm:choose>
              <dgm:presOf/>
            </dgm:layoutNode>
            <dgm:layoutNode name="thinLine2b" styleLbl="callout">
              <dgm:alg type="sp"/>
              <dgm:shape xmlns:r="http://schemas.openxmlformats.org/officeDocument/2006/relationships" r:blip="" type="line">
                <dgm:adjLst/>
              </dgm:shape>
              <dgm:presOf/>
            </dgm:layoutNode>
            <dgm:layoutNode name="vertSpace2b">
              <dgm:alg type="sp"/>
              <dgm:shape xmlns:r="http://schemas.openxmlformats.org/officeDocument/2006/relationships" r:blip="">
                <dgm:adjLst/>
              </dgm:shape>
              <dgm:presOf/>
            </dgm:layoutNode>
          </dgm:forEach>
        </dgm:layoutNode>
        <dgm:choose name="Name4">
          <dgm:if arg="dir" func="var" name="Name5" op="equ" val="norm">
            <dgm:alg type="lin">
              <dgm:param type="linDir" val="fromL"/>
              <dgm:param type="nodeVertAlign" val="t"/>
            </dgm:alg>
          </dgm:if>
          <dgm:else name="Name6">
            <dgm:alg type="lin">
              <dgm:param type="linDir" val="fromR"/>
              <dgm:param type="nodeVertAlign" val="t"/>
            </dgm:alg>
          </dgm:else>
        </dgm:choose>
        <dgm:presOf/>
        <dgm:choose name="Name7">
          <dgm:if axis="root des" func="maxDepth" name="Name8" op="equ" val="1">
            <dgm:constrLst>
              <dgm:constr for="ch" forName="tx1" refType="w" type="w"/>
            </dgm:constrLst>
          </dgm:if>
          <dgm:if axis="root des" func="maxDepth" name="Name9" op="equ" val="2">
            <dgm:constrLst>
              <dgm:constr fact="0.2" for="ch" forName="tx1" refType="w" type="w"/>
              <dgm:constr fact="0.785" for="des" forName="tx2" refType="w" type="w"/>
              <dgm:constr fact="0.015" for="des" forName="horzSpace2" refType="w" type="w"/>
              <dgm:constr fact="0.8" for="des" forName="thinLine2b" refType="w" type="w"/>
            </dgm:constrLst>
          </dgm:if>
          <dgm:if axis="root des" func="maxDepth" name="Name10" op="equ" val="3">
            <dgm:constrLst>
              <dgm:constr fact="0.2" for="ch" forName="tx1" refType="w" type="w"/>
              <dgm:constr fact="0.385" for="des" forName="tx2" refType="w" type="w"/>
              <dgm:constr fact="0.385" for="des" forName="tx3" refType="w" type="w"/>
              <dgm:constr fact="0.015" for="des" forName="horzSpace2" refType="w" type="w"/>
              <dgm:constr fact="0.015" for="des" forName="horzSpace3" refType="w" type="w"/>
              <dgm:constr fact="0.8" for="des" forName="thinLine2b" refType="w" type="w"/>
              <dgm:constr fact="0.385" for="des" forName="thinLine3" refType="w" type="w"/>
            </dgm:constrLst>
          </dgm:if>
          <dgm:if axis="root des" func="maxDepth" name="Name11" op="gte" val="4">
            <dgm:constrLst>
              <dgm:constr fact="0.2" for="ch" forName="tx1" refType="w" type="w"/>
              <dgm:constr fact="0.2516" for="des" forName="tx2" refType="w" type="w"/>
              <dgm:constr fact="0.2516" for="des" forName="tx3" refType="w" type="w"/>
              <dgm:constr fact="0.2516" for="des" forName="tx4" refType="w" type="w"/>
              <dgm:constr fact="0.015" for="des" forName="horzSpace2" refType="w" type="w"/>
              <dgm:constr fact="0.015" for="des" forName="horzSpace3" refType="w" type="w"/>
              <dgm:constr fact="0.015" for="des" forName="horzSpace4" refType="w" type="w"/>
              <dgm:constr fact="0.8" for="des" forName="thinLine2b" refType="w" type="w"/>
              <dgm:constr fact="0.5332" for="des" forName="thinLine3" refType="w" type="w"/>
            </dgm:constrLst>
          </dgm:if>
          <dgm:else name="Name12"/>
        </dgm:choos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pri="8000" type="hierarchy"/>
    <dgm:cat pri="2500" type="list"/>
  </dgm:catLst>
  <dgm:sampData>
    <dgm:dataModel>
      <dgm:ptLst>
        <dgm:pt modelId="0" type="doc"/>
        <dgm:pt modelId="1">
          <dgm:prSet phldr="1"/>
        </dgm:pt>
        <dgm:pt modelId="11">
          <dgm:prSet phldr="1"/>
        </dgm:pt>
        <dgm:pt modelId="12">
          <dgm:prSet phldr="1"/>
        </dgm:pt>
        <dgm:pt modelId="13">
          <dgm:prSet phldr="1"/>
        </dgm:pt>
      </dgm:ptLst>
      <dgm:cxnLst>
        <dgm:cxn destId="1" destOrd="0" modelId="2" srcId="0" srcOrd="0"/>
        <dgm:cxn destId="11" destOrd="0" modelId="3" srcId="1" srcOrd="0"/>
        <dgm:cxn destId="12" destOrd="0" modelId="4" srcId="1" srcOrd="1"/>
        <dgm:cxn destId="13" destOrd="0" modelId="5" srcId="1" srcOrd="2"/>
      </dgm:cxnLst>
      <dgm:bg/>
      <dgm:whole/>
    </dgm:dataModel>
  </dgm:sampData>
  <dgm:style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styleData>
  <dgm:clr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clrData>
  <dgm:layoutNode name="vert0">
    <dgm:shape xmlns:r="http://schemas.openxmlformats.org/officeDocument/2006/relationships" r:blip="">
      <dgm:adjLst/>
    </dgm:shape>
    <dgm:varLst>
      <dgm:dir/>
      <dgm:animOne val="branch"/>
      <dgm:animLvl val="lvl"/>
    </dgm:varLst>
    <dgm:choose name="Name0">
      <dgm:if arg="dir" func="var" name="Name1" op="equ" val="norm">
        <dgm:alg type="lin">
          <dgm:param type="linDir" val="fromT"/>
          <dgm:param type="nodeHorzAlign" val="l"/>
        </dgm:alg>
      </dgm:if>
      <dgm:else name="Name2">
        <dgm:alg type="lin">
          <dgm:param type="linDir" val="fromT"/>
          <dgm:param type="nodeHorzAlign" val="r"/>
        </dgm:alg>
      </dgm:else>
    </dgm:choose>
    <dgm:presOf/>
    <dgm:constrLst>
      <dgm:constr for="ch" forName="horz1" refType="w" type="w"/>
      <dgm:constr for="ch" forName="horz1" refType="h" type="h"/>
      <dgm:constr for="des" forName="vert1" refType="h" type="h"/>
      <dgm:constr for="des" forName="tx1" refType="h" type="h"/>
      <dgm:constr for="des" forName="horz2" refType="h" type="h"/>
      <dgm:constr for="des" forName="vert2" refType="h" type="h"/>
      <dgm:constr for="des" forName="horz3" refType="h" type="h"/>
      <dgm:constr for="des" forName="vert3" refType="h" type="h"/>
      <dgm:constr for="des" forName="horz4" refType="h" type="h"/>
      <dgm:constr for="des" ptType="node" refType="h" type="h"/>
      <dgm:constr for="des" forName="tx1" op="equ" type="primFontSz" val="65"/>
      <dgm:constr for="des" forName="tx2" op="equ" type="primFontSz" val="65"/>
      <dgm:constr for="des" forName="tx3" op="equ" type="primFontSz" val="65"/>
      <dgm:constr for="des" forName="tx4" op="equ" type="primFontSz" val="65"/>
      <dgm:constr for="des" forName="thickLine" refType="w" type="w"/>
      <dgm:constr for="des" forName="thickLine" type="h"/>
      <dgm:constr for="des" forName="thinLine1" type="h"/>
      <dgm:constr for="des" forName="thinLine2b" type="h"/>
      <dgm:constr for="des" forName="thinLine3" type="h"/>
      <dgm:constr fact="0.05" for="des" forName="vertSpace2a" refType="h" type="h"/>
      <dgm:constr for="des" forName="vertSpace2b" refFor="des" refForName="vertSpace2a" refType="h" type="h"/>
    </dgm:constrLst>
    <dgm:forEach axis="ch" name="Name3" ptType="node">
      <dgm:layoutNode name="thickLine" styleLbl="alignNode1">
        <dgm:alg type="sp"/>
        <dgm:shape xmlns:r="http://schemas.openxmlformats.org/officeDocument/2006/relationships" r:blip="" type="line">
          <dgm:adjLst/>
        </dgm:shape>
        <dgm:presOf/>
      </dgm:layoutNode>
      <dgm:layoutNode name="horz1">
        <dgm:shape xmlns:r="http://schemas.openxmlformats.org/officeDocument/2006/relationships" r:blip="">
          <dgm:adjLst/>
        </dgm:shape>
        <dgm:layoutNode name="tx1"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1">
          <dgm:shape xmlns:r="http://schemas.openxmlformats.org/officeDocument/2006/relationships" r:blip="">
            <dgm:adjLst/>
          </dgm:shape>
          <dgm:choose name="Name13">
            <dgm:if arg="dir" func="var" name="Name14" op="equ" val="norm">
              <dgm:alg type="lin">
                <dgm:param type="linDir" val="fromT"/>
                <dgm:param type="nodeHorzAlign" val="l"/>
              </dgm:alg>
            </dgm:if>
            <dgm:else name="Name15">
              <dgm:alg type="lin">
                <dgm:param type="linDir" val="fromT"/>
                <dgm:param type="nodeHorzAlign" val="r"/>
              </dgm:alg>
            </dgm:else>
          </dgm:choose>
          <dgm:presOf/>
          <dgm:forEach axis="ch" name="Name16" ptType="node">
            <dgm:choose name="Name17">
              <dgm:if axis="self" func="pos" name="Name18" op="equ" ptType="node"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2">
                <dgm:shape xmlns:r="http://schemas.openxmlformats.org/officeDocument/2006/relationships" r:blip="">
                  <dgm:adjLst/>
                </dgm:shape>
                <dgm:choose name="Name23">
                  <dgm:if arg="dir" func="var" name="Name24" op="equ" val="norm">
                    <dgm:alg type="lin">
                      <dgm:param type="linDir" val="fromT"/>
                      <dgm:param type="nodeHorzAlign" val="l"/>
                    </dgm:alg>
                  </dgm:if>
                  <dgm:else name="Name25">
                    <dgm:alg type="lin">
                      <dgm:param type="linDir" val="fromT"/>
                      <dgm:param type="nodeHorzAlign" val="r"/>
                    </dgm:alg>
                  </dgm:else>
                </dgm:choose>
                <dgm:presOf/>
                <dgm:forEach axis="ch" name="Name26" ptType="node">
                  <dgm:layoutNode name="horz3">
                    <dgm:shape xmlns:r="http://schemas.openxmlformats.org/officeDocument/2006/relationships" r:blip="">
                      <dgm:adjLst/>
                    </dgm:shap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3">
                      <dgm:shape xmlns:r="http://schemas.openxmlformats.org/officeDocument/2006/relationships" r:blip="">
                        <dgm:adjLst/>
                      </dgm:shape>
                      <dgm:choose name="Name30">
                        <dgm:if arg="dir" func="var" name="Name31" op="equ" val="norm">
                          <dgm:alg type="lin">
                            <dgm:param type="linDir" val="fromT"/>
                            <dgm:param type="nodeHorzAlign" val="l"/>
                          </dgm:alg>
                        </dgm:if>
                        <dgm:else name="Name32">
                          <dgm:alg type="lin">
                            <dgm:param type="linDir" val="fromT"/>
                            <dgm:param type="nodeHorzAlign" val="r"/>
                          </dgm:alg>
                        </dgm:else>
                      </dgm:choose>
                      <dgm:presOf/>
                      <dgm:forEach axis="ch" name="Name33" ptType="node">
                        <dgm:layoutNode name="horz4">
                          <dgm:shape xmlns:r="http://schemas.openxmlformats.org/officeDocument/2006/relationships" r:blip="">
                            <dgm:adjLst/>
                          </dgm:shap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r:blip="" type="rect">
                              <dgm:adjLst/>
                            </dgm:shape>
                            <dgm:varLst>
                              <dgm:bulletEnabled val="1"/>
                            </dgm:varLst>
                            <dgm:presOf axis="desOrSelf" ptType="node"/>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choose name="Name34">
                            <dgm:if arg="dir" func="var" name="Name35" op="equ" val="norm">
                              <dgm:alg type="lin">
                                <dgm:param type="linDir" val="fromL"/>
                                <dgm:param type="nodeVertAlign" val="t"/>
                              </dgm:alg>
                            </dgm:if>
                            <dgm:else name="Name36">
                              <dgm:alg type="lin">
                                <dgm:param type="linDir" val="fromR"/>
                                <dgm:param type="nodeVertAlign" val="t"/>
                              </dgm:alg>
                            </dgm:else>
                          </dgm:choose>
                          <dgm:presOf/>
                        </dgm:layoutNode>
                      </dgm:forEach>
                    </dgm:layoutNode>
                    <dgm:choose name="Name27">
                      <dgm:if arg="dir" func="var" name="Name28" op="equ" val="norm">
                        <dgm:alg type="lin">
                          <dgm:param type="linDir" val="fromL"/>
                          <dgm:param type="nodeVertAlign" val="t"/>
                        </dgm:alg>
                      </dgm:if>
                      <dgm:else name="Name29">
                        <dgm:alg type="lin">
                          <dgm:param type="linDir" val="fromR"/>
                          <dgm:param type="nodeVertAlign" val="t"/>
                        </dgm:alg>
                      </dgm:else>
                    </dgm:choose>
                    <dgm:presOf/>
                  </dgm:layoutNode>
                  <dgm:forEach axis="followSib" cnt="1" name="Name37" ptType="sibTrans">
                    <dgm:layoutNode name="thinLine3" styleLbl="callout">
                      <dgm:alg type="sp"/>
                      <dgm:shape xmlns:r="http://schemas.openxmlformats.org/officeDocument/2006/relationships" r:blip="" type="line">
                        <dgm:adjLst/>
                      </dgm:shape>
                      <dgm:presOf/>
                    </dgm:layoutNode>
                  </dgm:forEach>
                </dgm:forEach>
              </dgm:layoutNode>
              <dgm:choose name="Name20">
                <dgm:if arg="dir" func="var" name="Name21" op="equ" val="norm">
                  <dgm:alg type="lin">
                    <dgm:param type="linDir" val="fromL"/>
                    <dgm:param type="nodeVertAlign" val="t"/>
                  </dgm:alg>
                </dgm:if>
                <dgm:else name="Name22">
                  <dgm:alg type="lin">
                    <dgm:param type="linDir" val="fromR"/>
                    <dgm:param type="nodeVertAlign" val="t"/>
                  </dgm:alg>
                </dgm:else>
              </dgm:choose>
              <dgm:presOf/>
            </dgm:layoutNode>
            <dgm:layoutNode name="thinLine2b" styleLbl="callout">
              <dgm:alg type="sp"/>
              <dgm:shape xmlns:r="http://schemas.openxmlformats.org/officeDocument/2006/relationships" r:blip="" type="line">
                <dgm:adjLst/>
              </dgm:shape>
              <dgm:presOf/>
            </dgm:layoutNode>
            <dgm:layoutNode name="vertSpace2b">
              <dgm:alg type="sp"/>
              <dgm:shape xmlns:r="http://schemas.openxmlformats.org/officeDocument/2006/relationships" r:blip="">
                <dgm:adjLst/>
              </dgm:shape>
              <dgm:presOf/>
            </dgm:layoutNode>
          </dgm:forEach>
        </dgm:layoutNode>
        <dgm:choose name="Name4">
          <dgm:if arg="dir" func="var" name="Name5" op="equ" val="norm">
            <dgm:alg type="lin">
              <dgm:param type="linDir" val="fromL"/>
              <dgm:param type="nodeVertAlign" val="t"/>
            </dgm:alg>
          </dgm:if>
          <dgm:else name="Name6">
            <dgm:alg type="lin">
              <dgm:param type="linDir" val="fromR"/>
              <dgm:param type="nodeVertAlign" val="t"/>
            </dgm:alg>
          </dgm:else>
        </dgm:choose>
        <dgm:presOf/>
        <dgm:choose name="Name7">
          <dgm:if axis="root des" func="maxDepth" name="Name8" op="equ" val="1">
            <dgm:constrLst>
              <dgm:constr for="ch" forName="tx1" refType="w" type="w"/>
            </dgm:constrLst>
          </dgm:if>
          <dgm:if axis="root des" func="maxDepth" name="Name9" op="equ" val="2">
            <dgm:constrLst>
              <dgm:constr fact="0.2" for="ch" forName="tx1" refType="w" type="w"/>
              <dgm:constr fact="0.785" for="des" forName="tx2" refType="w" type="w"/>
              <dgm:constr fact="0.015" for="des" forName="horzSpace2" refType="w" type="w"/>
              <dgm:constr fact="0.8" for="des" forName="thinLine2b" refType="w" type="w"/>
            </dgm:constrLst>
          </dgm:if>
          <dgm:if axis="root des" func="maxDepth" name="Name10" op="equ" val="3">
            <dgm:constrLst>
              <dgm:constr fact="0.2" for="ch" forName="tx1" refType="w" type="w"/>
              <dgm:constr fact="0.385" for="des" forName="tx2" refType="w" type="w"/>
              <dgm:constr fact="0.385" for="des" forName="tx3" refType="w" type="w"/>
              <dgm:constr fact="0.015" for="des" forName="horzSpace2" refType="w" type="w"/>
              <dgm:constr fact="0.015" for="des" forName="horzSpace3" refType="w" type="w"/>
              <dgm:constr fact="0.8" for="des" forName="thinLine2b" refType="w" type="w"/>
              <dgm:constr fact="0.385" for="des" forName="thinLine3" refType="w" type="w"/>
            </dgm:constrLst>
          </dgm:if>
          <dgm:if axis="root des" func="maxDepth" name="Name11" op="gte" val="4">
            <dgm:constrLst>
              <dgm:constr fact="0.2" for="ch" forName="tx1" refType="w" type="w"/>
              <dgm:constr fact="0.2516" for="des" forName="tx2" refType="w" type="w"/>
              <dgm:constr fact="0.2516" for="des" forName="tx3" refType="w" type="w"/>
              <dgm:constr fact="0.2516" for="des" forName="tx4" refType="w" type="w"/>
              <dgm:constr fact="0.015" for="des" forName="horzSpace2" refType="w" type="w"/>
              <dgm:constr fact="0.015" for="des" forName="horzSpace3" refType="w" type="w"/>
              <dgm:constr fact="0.015" for="des" forName="horzSpace4" refType="w" type="w"/>
              <dgm:constr fact="0.8" for="des" forName="thinLine2b" refType="w" type="w"/>
              <dgm:constr fact="0.5332" for="des" forName="thinLine3" refType="w" type="w"/>
            </dgm:constrLst>
          </dgm:if>
          <dgm:else name="Name12"/>
        </dgm:choos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arg="dir" axis="self" func="var" name="Name1" op="equ" val="norm">
        <dgm:alg type="lin">
          <dgm:param type="linDir" val="fromT"/>
          <dgm:param type="nodeHorzAlign" val="l"/>
        </dgm:alg>
      </dgm:if>
      <dgm:else name="Name2">
        <dgm:alg type="lin">
          <dgm:param type="linDir" val="fromT"/>
          <dgm:param type="nodeHorzAlign" val="r"/>
        </dgm:alg>
      </dgm:else>
    </dgm:choose>
    <dgm:presOf/>
    <dgm:choose name="Name3">
      <dgm:if axis="ch" func="cnt" name="Name4" op="lte" ptType="node" val="3">
        <dgm:constrLst>
          <dgm:constr fact="0.3" for="ch" forName="compNode" refType="h" type="h"/>
          <dgm:constr for="ch" forName="compNode" refType="w" type="w"/>
          <dgm:constr fact="0.25" for="ch" forName="sibTrans" refFor="ch" refForName="compNode" refType="h" type="h"/>
          <dgm:constr for="des" forName="parTx" type="primFontSz" val="25"/>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5" op="lte" ptType="node" val="4">
        <dgm:constrLst>
          <dgm:constr fact="0.3" for="ch" forName="compNode" refType="h" type="h"/>
          <dgm:constr for="ch" forName="compNode" refType="w" type="w"/>
          <dgm:constr fact="0.25" for="ch" forName="sibTrans" refFor="ch" refForName="compNode" refType="h" type="h"/>
          <dgm:constr for="des" forName="parTx" type="primFontSz" val="22"/>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6" op="lte" ptType="node" val="6">
        <dgm:constrLst>
          <dgm:constr fact="0.3" for="ch" forName="compNode" refType="h" type="h"/>
          <dgm:constr for="ch" forName="compNode" refType="w" type="w"/>
          <dgm:constr fact="0.25" for="ch" forName="sibTrans" refFor="ch" refForName="compNode" refType="h" type="h"/>
          <dgm:constr for="des" forName="parTx" type="primFontSz" val="19"/>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else name="Name7">
        <dgm:constrLst>
          <dgm:constr fact="0.3" for="ch" forName="compNode" refType="h" type="h"/>
          <dgm:constr for="ch" forName="compNode" refType="w" type="w"/>
          <dgm:constr fact="0.25" for="ch" forName="sibTrans" refFor="ch" refForName="compNode" refType="h" type="h"/>
          <dgm:constr for="des" forName="parTx" type="primFontSz" val="16"/>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else>
    </dgm:choose>
    <dgm:ruleLst>
      <dgm:rule fact="NaN" for="ch" forName="compNode" max="NaN" type="h" val="0"/>
    </dgm:ruleLst>
    <dgm:forEach axis="ch" name="Name8"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r:blip="" type="roundRect">
            <dgm:adjLst>
              <dgm:adj idx="1" val="0.1"/>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r:blip="" type="rect">
            <dgm:adjLst/>
          </dgm:shape>
          <dgm:varLst>
            <dgm:chMax val="0"/>
            <dgm:chPref val="0"/>
          </dgm:varLst>
          <dgm:presOf axis="self" ptType="node"/>
          <dgm:constrLst>
            <dgm:constr fact="0.3" refType="h" type="lMarg"/>
            <dgm:constr fact="0.3" refType="h" type="rMarg"/>
            <dgm:constr fact="0.3" refType="h" type="tMarg"/>
            <dgm:constr fact="0.3" refType="h" type="bMarg"/>
          </dgm:constrLst>
          <dgm:ruleLst>
            <dgm:rule fact="NaN" max="NaN" type="primFontSz" val="14"/>
            <dgm:rule fact="NaN" max="NaN" type="h" val="INF"/>
          </dgm:ruleLst>
        </dgm:layoutNode>
        <dgm:presOf axis="self"/>
        <dgm:choose name="Name9">
          <dgm:if axis="ch" func="cnt" name="Name10" op="gte" ptType="node" val="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act="0.45" for="ch" forName="parTx" refType="w" type="w"/>
              <dgm:constr for="ch" forName="parTx" refType="h" type="h"/>
              <dgm:constr for="ch" forName="parTx" refFor="ch" refForName="spaceRect" refType="r" type="l"/>
              <dgm:constr for="ch" forName="parTx" type="t"/>
              <dgm:constr for="ch" forName="desTx" refType="h" type="h"/>
              <dgm:constr for="ch" forName="desTx" refFor="ch" refForName="parTx" refType="r" type="l"/>
              <dgm:constr for="ch" forName="desTx" type="t"/>
            </dgm:constrLst>
          </dgm:if>
          <dgm:else name="Name1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or="ch" forName="parTx" refType="h" type="h"/>
              <dgm:constr for="ch" forName="parTx" refFor="ch" refForName="spaceRect" refType="r" type="l"/>
              <dgm:constr for="ch" forName="parTx" type="t"/>
            </dgm:constrLst>
          </dgm:else>
        </dgm:choose>
        <dgm:ruleLst>
          <dgm:rule fact="NaN" max="NaN" type="h" val="INF"/>
        </dgm:ruleLst>
        <dgm:choose name="Name12">
          <dgm:if axis="ch" func="cnt" name="Name13" op="gte" ptType="nod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r:blip="" type="rect">
                <dgm:adjLst/>
              </dgm:shape>
              <dgm:varLst/>
              <dgm:presOf axis="des" ptType="node"/>
              <dgm:constrLst>
                <dgm:constr type="primFontSz" val="18"/>
                <dgm:constr refType="primFontSz" type="secFontSz"/>
                <dgm:constr fact="0.3" refType="h" type="lMarg"/>
                <dgm:constr fact="0.3" refType="h" type="rMarg"/>
                <dgm:constr fact="0.3" refType="h" type="tMarg"/>
                <dgm:constr fact="0.3" refType="h" type="bMarg"/>
              </dgm:constrLst>
              <dgm:ruleLst>
                <dgm:rule fact="NaN" max="NaN" type="primFontSz" val="11"/>
              </dgm:ruleLst>
            </dgm:layoutNode>
          </dgm:if>
          <dgm:else name="Name14"/>
        </dgm:choose>
      </dgm:layoutNode>
      <dgm:forEach axis="followSib" cnt="1" name="Name15" ptType="sibTrans">
        <dgm:layoutNode name="sibTrans">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arg="dir" axis="self" func="var" name="Name1" op="equ" val="norm">
        <dgm:alg type="lin">
          <dgm:param type="linDir" val="fromT"/>
          <dgm:param type="nodeHorzAlign" val="l"/>
        </dgm:alg>
      </dgm:if>
      <dgm:else name="Name2">
        <dgm:alg type="lin">
          <dgm:param type="linDir" val="fromT"/>
          <dgm:param type="nodeHorzAlign" val="r"/>
        </dgm:alg>
      </dgm:else>
    </dgm:choose>
    <dgm:presOf/>
    <dgm:choose name="Name3">
      <dgm:if axis="ch" func="cnt" name="Name4" op="lte" ptType="node" val="3">
        <dgm:constrLst>
          <dgm:constr fact="0.3" for="ch" forName="compNode" refType="h" type="h"/>
          <dgm:constr for="ch" forName="compNode" refType="w" type="w"/>
          <dgm:constr fact="0.25" for="ch" forName="sibTrans" refFor="ch" refForName="compNode" refType="h" type="h"/>
          <dgm:constr for="des" forName="parTx" type="primFontSz" val="25"/>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5" op="lte" ptType="node" val="4">
        <dgm:constrLst>
          <dgm:constr fact="0.3" for="ch" forName="compNode" refType="h" type="h"/>
          <dgm:constr for="ch" forName="compNode" refType="w" type="w"/>
          <dgm:constr fact="0.25" for="ch" forName="sibTrans" refFor="ch" refForName="compNode" refType="h" type="h"/>
          <dgm:constr for="des" forName="parTx" type="primFontSz" val="22"/>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6" op="lte" ptType="node" val="6">
        <dgm:constrLst>
          <dgm:constr fact="0.3" for="ch" forName="compNode" refType="h" type="h"/>
          <dgm:constr for="ch" forName="compNode" refType="w" type="w"/>
          <dgm:constr fact="0.25" for="ch" forName="sibTrans" refFor="ch" refForName="compNode" refType="h" type="h"/>
          <dgm:constr for="des" forName="parTx" type="primFontSz" val="19"/>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else name="Name7">
        <dgm:constrLst>
          <dgm:constr fact="0.3" for="ch" forName="compNode" refType="h" type="h"/>
          <dgm:constr for="ch" forName="compNode" refType="w" type="w"/>
          <dgm:constr fact="0.25" for="ch" forName="sibTrans" refFor="ch" refForName="compNode" refType="h" type="h"/>
          <dgm:constr for="des" forName="parTx" type="primFontSz" val="16"/>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else>
    </dgm:choose>
    <dgm:ruleLst>
      <dgm:rule fact="NaN" for="ch" forName="compNode" max="NaN" type="h" val="0"/>
    </dgm:ruleLst>
    <dgm:forEach axis="ch" name="Name8"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r:blip="" type="roundRect">
            <dgm:adjLst>
              <dgm:adj idx="1" val="0.1"/>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r:blip="" type="rect">
            <dgm:adjLst/>
          </dgm:shape>
          <dgm:varLst>
            <dgm:chMax val="0"/>
            <dgm:chPref val="0"/>
          </dgm:varLst>
          <dgm:presOf axis="self" ptType="node"/>
          <dgm:constrLst>
            <dgm:constr fact="0.3" refType="h" type="lMarg"/>
            <dgm:constr fact="0.3" refType="h" type="rMarg"/>
            <dgm:constr fact="0.3" refType="h" type="tMarg"/>
            <dgm:constr fact="0.3" refType="h" type="bMarg"/>
          </dgm:constrLst>
          <dgm:ruleLst>
            <dgm:rule fact="NaN" max="NaN" type="primFontSz" val="14"/>
            <dgm:rule fact="NaN" max="NaN" type="h" val="INF"/>
          </dgm:ruleLst>
        </dgm:layoutNode>
        <dgm:presOf axis="self"/>
        <dgm:choose name="Name9">
          <dgm:if axis="ch" func="cnt" name="Name10" op="gte" ptType="node" val="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act="0.45" for="ch" forName="parTx" refType="w" type="w"/>
              <dgm:constr for="ch" forName="parTx" refType="h" type="h"/>
              <dgm:constr for="ch" forName="parTx" refFor="ch" refForName="spaceRect" refType="r" type="l"/>
              <dgm:constr for="ch" forName="parTx" type="t"/>
              <dgm:constr for="ch" forName="desTx" refType="h" type="h"/>
              <dgm:constr for="ch" forName="desTx" refFor="ch" refForName="parTx" refType="r" type="l"/>
              <dgm:constr for="ch" forName="desTx" type="t"/>
            </dgm:constrLst>
          </dgm:if>
          <dgm:else name="Name1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or="ch" forName="parTx" refType="h" type="h"/>
              <dgm:constr for="ch" forName="parTx" refFor="ch" refForName="spaceRect" refType="r" type="l"/>
              <dgm:constr for="ch" forName="parTx" type="t"/>
            </dgm:constrLst>
          </dgm:else>
        </dgm:choose>
        <dgm:ruleLst>
          <dgm:rule fact="NaN" max="NaN" type="h" val="INF"/>
        </dgm:ruleLst>
        <dgm:choose name="Name12">
          <dgm:if axis="ch" func="cnt" name="Name13" op="gte" ptType="nod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r:blip="" type="rect">
                <dgm:adjLst/>
              </dgm:shape>
              <dgm:varLst/>
              <dgm:presOf axis="des" ptType="node"/>
              <dgm:constrLst>
                <dgm:constr type="primFontSz" val="18"/>
                <dgm:constr refType="primFontSz" type="secFontSz"/>
                <dgm:constr fact="0.3" refType="h" type="lMarg"/>
                <dgm:constr fact="0.3" refType="h" type="rMarg"/>
                <dgm:constr fact="0.3" refType="h" type="tMarg"/>
                <dgm:constr fact="0.3" refType="h" type="bMarg"/>
              </dgm:constrLst>
              <dgm:ruleLst>
                <dgm:rule fact="NaN" max="NaN" type="primFontSz" val="11"/>
              </dgm:ruleLst>
            </dgm:layoutNode>
          </dgm:if>
          <dgm:else name="Name14"/>
        </dgm:choose>
      </dgm:layoutNode>
      <dgm:forEach axis="followSib" cnt="1" name="Name15" ptType="sibTrans">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pri="10400" type="simple"/>
  </dgm:catLst>
  <dgm:scene3d>
    <a:camera prst="orthographicFront"/>
    <a:lightRig dir="t" rig="threePt"/>
  </dgm:scene3d>
  <dgm:styleLbl name="node0">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lnNode1">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vennNode1">
    <dgm:scene3d>
      <a:camera prst="orthographicFront"/>
      <a:lightRig dir="t" rig="threePt"/>
    </dgm:scene3d>
    <dgm:sp3d/>
    <dgm:txPr/>
    <dgm:style>
      <a:lnRef idx="0">
        <a:scrgbClr b="0" g="0" r="0"/>
      </a:lnRef>
      <a:fillRef idx="3">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node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3">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4">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fg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align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bg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1">
        <a:scrgbClr b="0" g="0" r="0"/>
      </a:effectRef>
      <a:fontRef idx="minor"/>
    </dgm:style>
  </dgm:styleLbl>
  <dgm:styleLbl name="asst0">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3">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4">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3">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parChTrans2D4">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parCh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0">
        <a:scrgbClr b="0" g="0" r="0"/>
      </a:lnRef>
      <a:fillRef idx="3">
        <a:scrgbClr b="0" g="0" r="0"/>
      </a:fillRef>
      <a:effectRef idx="2">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pri="10400" type="simple"/>
  </dgm:catLst>
  <dgm:scene3d>
    <a:camera prst="orthographicFront"/>
    <a:lightRig dir="t" rig="threePt"/>
  </dgm:scene3d>
  <dgm:styleLbl name="node0">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lnNode1">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vennNode1">
    <dgm:scene3d>
      <a:camera prst="orthographicFront"/>
      <a:lightRig dir="t" rig="threePt"/>
    </dgm:scene3d>
    <dgm:sp3d/>
    <dgm:txPr/>
    <dgm:style>
      <a:lnRef idx="0">
        <a:scrgbClr b="0" g="0" r="0"/>
      </a:lnRef>
      <a:fillRef idx="3">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node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3">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4">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fg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align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bg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1">
        <a:scrgbClr b="0" g="0" r="0"/>
      </a:effectRef>
      <a:fontRef idx="minor"/>
    </dgm:style>
  </dgm:styleLbl>
  <dgm:styleLbl name="asst0">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3">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4">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3">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parChTrans2D4">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parCh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0">
        <a:scrgbClr b="0" g="0" r="0"/>
      </a:lnRef>
      <a:fillRef idx="3">
        <a:scrgbClr b="0" g="0" r="0"/>
      </a:fillRef>
      <a:effectRef idx="2">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pri="10500" type="simple"/>
  </dgm:catLst>
  <dgm:scene3d>
    <a:camera prst="orthographicFront"/>
    <a:lightRig dir="t" rig="threePt"/>
  </dgm:scene3d>
  <dgm:styleLbl name="node0">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lnNode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vennNode1">
    <dgm:scene3d>
      <a:camera prst="orthographicFront"/>
      <a:lightRig dir="t" rig="threePt"/>
    </dgm:scene3d>
    <dgm:sp3d/>
    <dgm:txPr/>
    <dgm:style>
      <a:lnRef idx="0">
        <a:scrgbClr b="0" g="0" r="0"/>
      </a:lnRef>
      <a:fillRef idx="3">
        <a:scrgbClr b="0" g="0" r="0"/>
      </a:fillRef>
      <a:effectRef idx="3">
        <a:scrgbClr b="0" g="0" r="0"/>
      </a:effectRef>
      <a:fontRef idx="minor">
        <a:schemeClr val="tx1"/>
      </a:fontRef>
    </dgm:style>
  </dgm:styleLbl>
  <dgm:styleLbl name="alignNode1">
    <dgm:scene3d>
      <a:camera prst="orthographicFront"/>
      <a:lightRig dir="t" rig="threePt"/>
    </dgm:scene3d>
    <dgm:sp3d/>
    <dgm:txPr/>
    <dgm:style>
      <a:lnRef idx="1">
        <a:scrgbClr b="0" g="0" r="0"/>
      </a:lnRef>
      <a:fillRef idx="3">
        <a:scrgbClr b="0" g="0" r="0"/>
      </a:fillRef>
      <a:effectRef idx="3">
        <a:scrgbClr b="0" g="0" r="0"/>
      </a:effectRef>
      <a:fontRef idx="minor">
        <a:schemeClr val="lt1"/>
      </a:fontRef>
    </dgm:style>
  </dgm:styleLbl>
  <dgm:styleLbl name="node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node2">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node3">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node4">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fgImgPlace1">
    <dgm:scene3d>
      <a:camera prst="orthographicFront"/>
      <a:lightRig dir="t" rig="threePt"/>
    </dgm:scene3d>
    <dgm:sp3d/>
    <dgm:txPr/>
    <dgm:style>
      <a:lnRef idx="0">
        <a:scrgbClr b="0" g="0" r="0"/>
      </a:lnRef>
      <a:fillRef idx="1">
        <a:scrgbClr b="0" g="0" r="0"/>
      </a:fillRef>
      <a:effectRef idx="3">
        <a:scrgbClr b="0" g="0" r="0"/>
      </a:effectRef>
      <a:fontRef idx="minor"/>
    </dgm:style>
  </dgm:styleLbl>
  <dgm:styleLbl name="alignImgPlace1">
    <dgm:scene3d>
      <a:camera prst="orthographicFront"/>
      <a:lightRig dir="t" rig="threePt"/>
    </dgm:scene3d>
    <dgm:sp3d/>
    <dgm:txPr/>
    <dgm:style>
      <a:lnRef idx="0">
        <a:scrgbClr b="0" g="0" r="0"/>
      </a:lnRef>
      <a:fillRef idx="1">
        <a:scrgbClr b="0" g="0" r="0"/>
      </a:fillRef>
      <a:effectRef idx="3">
        <a:scrgbClr b="0" g="0" r="0"/>
      </a:effectRef>
      <a:fontRef idx="minor"/>
    </dgm:style>
  </dgm:styleLbl>
  <dgm:styleLbl name="bgImgPlace1">
    <dgm:scene3d>
      <a:camera prst="orthographicFront"/>
      <a:lightRig dir="t" rig="threePt"/>
    </dgm:scene3d>
    <dgm:sp3d/>
    <dgm:txPr/>
    <dgm:style>
      <a:lnRef idx="0">
        <a:scrgbClr b="0" g="0" r="0"/>
      </a:lnRef>
      <a:fillRef idx="1">
        <a:scrgbClr b="0" g="0" r="0"/>
      </a:fillRef>
      <a:effectRef idx="3">
        <a:scrgbClr b="0" g="0" r="0"/>
      </a:effectRef>
      <a:fontRef idx="minor"/>
    </dgm:style>
  </dgm:styleLbl>
  <dgm:styleLbl name="sibTrans2D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1">
        <a:scrgbClr b="0" g="0" r="0"/>
      </a:lnRef>
      <a:fillRef idx="0">
        <a:scrgbClr b="0" g="0" r="0"/>
      </a:fillRef>
      <a:effectRef idx="1">
        <a:scrgbClr b="0" g="0" r="0"/>
      </a:effectRef>
      <a:fontRef idx="minor"/>
    </dgm:style>
  </dgm:styleLbl>
  <dgm:styleLbl name="asst0">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asst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asst2">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asst3">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asst4">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parChTrans2D1">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parChTrans2D2">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parChTrans2D3">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parChTrans2D4">
    <dgm:scene3d>
      <a:camera prst="orthographicFront"/>
      <a:lightRig dir="t" rig="threePt"/>
    </dgm:scene3d>
    <dgm:sp3d/>
    <dgm:txPr/>
    <dgm:style>
      <a:lnRef idx="0">
        <a:scrgbClr b="0" g="0" r="0"/>
      </a:lnRef>
      <a:fillRef idx="3">
        <a:scrgbClr b="0" g="0" r="0"/>
      </a:fillRef>
      <a:effectRef idx="3">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conFgAcc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alignAcc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solidFgAcc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solidAlignAcc1">
    <dgm:scene3d>
      <a:camera prst="orthographicFront"/>
      <a:lightRig dir="t" rig="threePt"/>
    </dgm:scene3d>
    <dgm:sp3d/>
    <dgm:txPr/>
    <dgm:style>
      <a:lnRef idx="1">
        <a:scrgbClr b="0" g="0" r="0"/>
      </a:lnRef>
      <a:fillRef idx="1">
        <a:scrgbClr b="0" g="0" r="0"/>
      </a:fillRef>
      <a:effectRef idx="3">
        <a:scrgbClr b="0" g="0" r="0"/>
      </a:effectRef>
      <a:fontRef idx="minor"/>
    </dgm:style>
  </dgm:styleLbl>
  <dgm:styleLbl name="solidBgAcc1">
    <dgm:scene3d>
      <a:camera prst="orthographicFront"/>
      <a:lightRig dir="t" rig="threePt"/>
    </dgm:scene3d>
    <dgm:sp3d/>
    <dgm:txPr/>
    <dgm:style>
      <a:lnRef idx="1">
        <a:scrgbClr b="0" g="0" r="0"/>
      </a:lnRef>
      <a:fillRef idx="1">
        <a:scrgbClr b="0" g="0" r="0"/>
      </a:fillRef>
      <a:effectRef idx="3">
        <a:scrgbClr b="0" g="0" r="0"/>
      </a:effectRef>
      <a:fontRef idx="minor"/>
    </dgm:style>
  </dgm:styleLbl>
  <dgm:styleLbl name="fgAccFollowNode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alignAccFollowNode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bgAccFollowNode1">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fgAcc0">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fgAcc2">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fgAcc3">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fgAcc4">
    <dgm:scene3d>
      <a:camera prst="orthographicFront"/>
      <a:lightRig dir="t" rig="threePt"/>
    </dgm:scene3d>
    <dgm:sp3d/>
    <dgm:txPr/>
    <dgm:style>
      <a:lnRef idx="1">
        <a:scrgbClr b="0" g="0" r="0"/>
      </a:lnRef>
      <a:fillRef idx="1">
        <a:scrgbClr b="0" g="0" r="0"/>
      </a:fillRef>
      <a:effectRef idx="2">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3">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0">
        <a:scrgbClr b="0" g="0" r="0"/>
      </a:lnRef>
      <a:fillRef idx="3">
        <a:scrgbClr b="0" g="0" r="0"/>
      </a:fillRef>
      <a:effectRef idx="3">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A1143F5C-8E7B-4EC8-82E3-3584B29F303F}" type="datetimeFigureOut">
              <a:rPr lang="en-US" smtClean="0"/>
              <a:t>3/5/2026</a:t>
            </a:fld>
            <a:endParaRPr lang="en-US"/>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BB628A2E-5898-4E23-9693-49DA61C67919}" type="slidenum">
              <a:rPr lang="en-US" smtClean="0"/>
              <a:t>‹#›</a:t>
            </a:fld>
            <a:endParaRPr lang="en-US"/>
          </a:p>
        </p:txBody>
      </p:sp>
    </p:spTree>
    <p:extLst>
      <p:ext uri="{BB962C8B-B14F-4D97-AF65-F5344CB8AC3E}">
        <p14:creationId xmlns:p14="http://schemas.microsoft.com/office/powerpoint/2010/main" val="678733455"/>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2" Target="../slides/slide13.xml" Type="http://schemas.openxmlformats.org/officeDocument/2006/relationships/slide"/><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2" Target="../slides/slide14.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b="0" dirty="0" i="0" kern="1200" lang="en-US" sz="1200">
                <a:solidFill>
                  <a:schemeClr val="tx1"/>
                </a:solidFill>
                <a:effectLst/>
                <a:latin typeface="+mn-lt"/>
                <a:ea typeface="+mn-ea"/>
                <a:cs typeface="+mn-cs"/>
              </a:rPr>
              <a:t>The NHS App as a digital innovation in the UK health care system, will be discussed. This will sum up the main findings from my Component 1 research and critically evaluate how the NHS App impacts healthcare workforce practices, service delivery, patient experience, and other communities.</a:t>
            </a:r>
            <a:endParaRPr dirty="0" lang="en-US"/>
          </a:p>
        </p:txBody>
      </p:sp>
      <p:sp>
        <p:nvSpPr>
          <p:cNvPr id="4" name="Slide Number Placeholder 3"/>
          <p:cNvSpPr>
            <a:spLocks noGrp="1"/>
          </p:cNvSpPr>
          <p:nvPr>
            <p:ph idx="5" sz="quarter" type="sldNum"/>
          </p:nvPr>
        </p:nvSpPr>
        <p:spPr/>
        <p:txBody>
          <a:bodyPr numCol="1"/>
          <a:lstStyle/>
          <a:p>
            <a:fld id="{BB628A2E-5898-4E23-9693-49DA61C67919}" type="slidenum">
              <a:rPr lang="en-US" smtClean="0"/>
              <a:t>1</a:t>
            </a:fld>
            <a:endParaRPr lang="en-US"/>
          </a:p>
        </p:txBody>
      </p:sp>
    </p:spTree>
    <p:extLst>
      <p:ext uri="{BB962C8B-B14F-4D97-AF65-F5344CB8AC3E}">
        <p14:creationId xmlns:p14="http://schemas.microsoft.com/office/powerpoint/2010/main" val="4192430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Digital transformation has become essential for modern healthcare.</a:t>
            </a:r>
          </a:p>
          <a:p>
            <a:r>
              <a:rPr dirty="0" lang="en-US"/>
              <a:t>The NHS Long Term plan states that digital technology will improve patient access and services, efficiency and integration. The NHS App is one of the most notable digital tools rolled out in the UK. It was launched nationally in 2019 to assist patients in engaging with NHS services.</a:t>
            </a:r>
          </a:p>
        </p:txBody>
      </p:sp>
      <p:sp>
        <p:nvSpPr>
          <p:cNvPr id="4" name="Slide Number Placeholder 3"/>
          <p:cNvSpPr>
            <a:spLocks noGrp="1"/>
          </p:cNvSpPr>
          <p:nvPr>
            <p:ph idx="5" sz="quarter" type="sldNum"/>
          </p:nvPr>
        </p:nvSpPr>
        <p:spPr/>
        <p:txBody>
          <a:bodyPr numCol="1"/>
          <a:lstStyle/>
          <a:p>
            <a:fld id="{BB628A2E-5898-4E23-9693-49DA61C67919}" type="slidenum">
              <a:rPr lang="en-US" smtClean="0"/>
              <a:t>2</a:t>
            </a:fld>
            <a:endParaRPr lang="en-US"/>
          </a:p>
        </p:txBody>
      </p:sp>
    </p:spTree>
    <p:extLst>
      <p:ext uri="{BB962C8B-B14F-4D97-AF65-F5344CB8AC3E}">
        <p14:creationId xmlns:p14="http://schemas.microsoft.com/office/powerpoint/2010/main" val="3177381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Patients can use smartphones or the web for digital access to the NHS App for services.</a:t>
            </a:r>
          </a:p>
          <a:p>
            <a:r>
              <a:rPr dirty="0" lang="en-US"/>
              <a:t>Patients can use this service to arrange GP appointments, manage prescriptions, check health status and vaccines.</a:t>
            </a:r>
          </a:p>
          <a:p>
            <a:r>
              <a:rPr dirty="0" lang="en-US"/>
              <a:t>While the NHS App was largely regarded as a vaccine certification tool during the pandemic, it is also a national digital infrastructure tool. </a:t>
            </a:r>
          </a:p>
        </p:txBody>
      </p:sp>
      <p:sp>
        <p:nvSpPr>
          <p:cNvPr id="4" name="Slide Number Placeholder 3"/>
          <p:cNvSpPr>
            <a:spLocks noGrp="1"/>
          </p:cNvSpPr>
          <p:nvPr>
            <p:ph idx="5" sz="quarter" type="sldNum"/>
          </p:nvPr>
        </p:nvSpPr>
        <p:spPr/>
        <p:txBody>
          <a:bodyPr numCol="1"/>
          <a:lstStyle/>
          <a:p>
            <a:fld id="{BB628A2E-5898-4E23-9693-49DA61C67919}" type="slidenum">
              <a:rPr lang="en-US" smtClean="0"/>
              <a:t>3</a:t>
            </a:fld>
            <a:endParaRPr lang="en-US"/>
          </a:p>
        </p:txBody>
      </p:sp>
    </p:spTree>
    <p:extLst>
      <p:ext uri="{BB962C8B-B14F-4D97-AF65-F5344CB8AC3E}">
        <p14:creationId xmlns:p14="http://schemas.microsoft.com/office/powerpoint/2010/main" val="2685411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b="0" dirty="0" i="0" kern="1200" lang="en-US" sz="1200">
                <a:solidFill>
                  <a:schemeClr val="tx1"/>
                </a:solidFill>
                <a:effectLst/>
                <a:latin typeface="+mn-lt"/>
                <a:ea typeface="+mn-ea"/>
                <a:cs typeface="+mn-cs"/>
              </a:rPr>
              <a:t>The increasing pressures on healthcare have led to the development of digital tools, like the NHS App. Older ways of accessing the service, such as call booking systems, create long waits and admin work for staff. Digital technologies will enhance these processes and augment patient access to services.</a:t>
            </a:r>
            <a:endParaRPr dirty="0" lang="en-US"/>
          </a:p>
        </p:txBody>
      </p:sp>
      <p:sp>
        <p:nvSpPr>
          <p:cNvPr id="4" name="Slide Number Placeholder 3"/>
          <p:cNvSpPr>
            <a:spLocks noGrp="1"/>
          </p:cNvSpPr>
          <p:nvPr>
            <p:ph idx="5" sz="quarter" type="sldNum"/>
          </p:nvPr>
        </p:nvSpPr>
        <p:spPr/>
        <p:txBody>
          <a:bodyPr numCol="1"/>
          <a:lstStyle/>
          <a:p>
            <a:fld id="{BB628A2E-5898-4E23-9693-49DA61C67919}" type="slidenum">
              <a:rPr lang="en-US" smtClean="0"/>
              <a:t>4</a:t>
            </a:fld>
            <a:endParaRPr lang="en-US"/>
          </a:p>
        </p:txBody>
      </p:sp>
    </p:spTree>
    <p:extLst>
      <p:ext uri="{BB962C8B-B14F-4D97-AF65-F5344CB8AC3E}">
        <p14:creationId xmlns:p14="http://schemas.microsoft.com/office/powerpoint/2010/main" val="2551767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Aspects of healthcare workflow have been transformed by the NHS app</a:t>
            </a:r>
          </a:p>
          <a:p>
            <a:r>
              <a:rPr dirty="0" lang="en-US"/>
              <a:t>Through the new digital channels, patients can schedule appointments and request prescriptions, which may lessen workload for the staff.</a:t>
            </a:r>
          </a:p>
          <a:p>
            <a:endParaRPr dirty="0" lang="en-US"/>
          </a:p>
          <a:p>
            <a:r>
              <a:rPr dirty="0" lang="en-US"/>
              <a:t>Nevertheless, studies have revealed that digital services can lead to greater demand.</a:t>
            </a:r>
          </a:p>
          <a:p>
            <a:r>
              <a:rPr dirty="0" lang="en-US"/>
              <a:t>New types of workload may emerge due to patient messaging systems and other digital services.</a:t>
            </a:r>
          </a:p>
          <a:p>
            <a:r>
              <a:rPr dirty="0" lang="en-US"/>
              <a:t>Healthcare providers must also acquire novel digital skills to manage these technologies.</a:t>
            </a:r>
          </a:p>
        </p:txBody>
      </p:sp>
      <p:sp>
        <p:nvSpPr>
          <p:cNvPr id="4" name="Slide Number Placeholder 3"/>
          <p:cNvSpPr>
            <a:spLocks noGrp="1"/>
          </p:cNvSpPr>
          <p:nvPr>
            <p:ph idx="5" sz="quarter" type="sldNum"/>
          </p:nvPr>
        </p:nvSpPr>
        <p:spPr/>
        <p:txBody>
          <a:bodyPr numCol="1"/>
          <a:lstStyle/>
          <a:p>
            <a:fld id="{BB628A2E-5898-4E23-9693-49DA61C67919}" type="slidenum">
              <a:rPr lang="en-US" smtClean="0"/>
              <a:t>5</a:t>
            </a:fld>
            <a:endParaRPr lang="en-US"/>
          </a:p>
        </p:txBody>
      </p:sp>
    </p:spTree>
    <p:extLst>
      <p:ext uri="{BB962C8B-B14F-4D97-AF65-F5344CB8AC3E}">
        <p14:creationId xmlns:p14="http://schemas.microsoft.com/office/powerpoint/2010/main" val="2828283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The importance of preparing healthcare staff for digitization is highlighted in the Topol Review.</a:t>
            </a:r>
          </a:p>
          <a:p>
            <a:r>
              <a:rPr dirty="0" lang="en-US"/>
              <a:t>Healthcare professionals must upskill for digital transformation, adopting new techniques for remote consultations, communicating digitally with patients, and protecting data.</a:t>
            </a:r>
          </a:p>
          <a:p>
            <a:r>
              <a:rPr dirty="0" lang="en-US"/>
              <a:t>Lack of training and organizational support of employees’ digital innovation could cause stress instead of efficiency.</a:t>
            </a:r>
          </a:p>
        </p:txBody>
      </p:sp>
      <p:sp>
        <p:nvSpPr>
          <p:cNvPr id="4" name="Slide Number Placeholder 3"/>
          <p:cNvSpPr>
            <a:spLocks noGrp="1"/>
          </p:cNvSpPr>
          <p:nvPr>
            <p:ph idx="5" sz="quarter" type="sldNum"/>
          </p:nvPr>
        </p:nvSpPr>
        <p:spPr/>
        <p:txBody>
          <a:bodyPr numCol="1"/>
          <a:lstStyle/>
          <a:p>
            <a:fld id="{BB628A2E-5898-4E23-9693-49DA61C67919}" type="slidenum">
              <a:rPr lang="en-US" smtClean="0"/>
              <a:t>6</a:t>
            </a:fld>
            <a:endParaRPr lang="en-US"/>
          </a:p>
        </p:txBody>
      </p:sp>
    </p:spTree>
    <p:extLst>
      <p:ext uri="{BB962C8B-B14F-4D97-AF65-F5344CB8AC3E}">
        <p14:creationId xmlns:p14="http://schemas.microsoft.com/office/powerpoint/2010/main" val="19085698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The servicing delivery of the NHS App gets integrated.</a:t>
            </a:r>
          </a:p>
          <a:p>
            <a:r>
              <a:rPr dirty="0" lang="en-US"/>
              <a:t>Efficient administrative processes have been made possible due to digital prescription services and access to online records.</a:t>
            </a:r>
          </a:p>
          <a:p>
            <a:r>
              <a:rPr dirty="0" lang="en-US"/>
              <a:t>Digital tools help make the healthcare system highly coordinated as they improve communication between healthcare providers and data accessibility.</a:t>
            </a:r>
          </a:p>
        </p:txBody>
      </p:sp>
      <p:sp>
        <p:nvSpPr>
          <p:cNvPr id="4" name="Slide Number Placeholder 3"/>
          <p:cNvSpPr>
            <a:spLocks noGrp="1"/>
          </p:cNvSpPr>
          <p:nvPr>
            <p:ph idx="5" sz="quarter" type="sldNum"/>
          </p:nvPr>
        </p:nvSpPr>
        <p:spPr/>
        <p:txBody>
          <a:bodyPr numCol="1"/>
          <a:lstStyle/>
          <a:p>
            <a:fld id="{BB628A2E-5898-4E23-9693-49DA61C67919}" type="slidenum">
              <a:rPr lang="en-US" smtClean="0"/>
              <a:t>7</a:t>
            </a:fld>
            <a:endParaRPr lang="en-US"/>
          </a:p>
        </p:txBody>
      </p:sp>
    </p:spTree>
    <p:extLst>
      <p:ext uri="{BB962C8B-B14F-4D97-AF65-F5344CB8AC3E}">
        <p14:creationId xmlns:p14="http://schemas.microsoft.com/office/powerpoint/2010/main" val="2805342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Even though digital innovation has benefits, it has challenges also.</a:t>
            </a:r>
          </a:p>
          <a:p>
            <a:r>
              <a:rPr dirty="0" lang="en-US"/>
              <a:t>Interoperability among various health IT systems is a big issue.</a:t>
            </a:r>
          </a:p>
          <a:p>
            <a:r>
              <a:rPr dirty="0" lang="en-US"/>
              <a:t>It is also important to securely manage patient data.</a:t>
            </a:r>
          </a:p>
          <a:p>
            <a:r>
              <a:rPr dirty="0" lang="en-US"/>
              <a:t>Moreover, digital transformation necessitates constant financial outlay for infrastructure, software, and workforce training.</a:t>
            </a:r>
          </a:p>
        </p:txBody>
      </p:sp>
      <p:sp>
        <p:nvSpPr>
          <p:cNvPr id="4" name="Slide Number Placeholder 3"/>
          <p:cNvSpPr>
            <a:spLocks noGrp="1"/>
          </p:cNvSpPr>
          <p:nvPr>
            <p:ph idx="5" sz="quarter" type="sldNum"/>
          </p:nvPr>
        </p:nvSpPr>
        <p:spPr/>
        <p:txBody>
          <a:bodyPr numCol="1"/>
          <a:lstStyle/>
          <a:p>
            <a:fld id="{BB628A2E-5898-4E23-9693-49DA61C67919}" type="slidenum">
              <a:rPr lang="en-US" smtClean="0"/>
              <a:t>8</a:t>
            </a:fld>
            <a:endParaRPr lang="en-US"/>
          </a:p>
        </p:txBody>
      </p:sp>
    </p:spTree>
    <p:extLst>
      <p:ext uri="{BB962C8B-B14F-4D97-AF65-F5344CB8AC3E}">
        <p14:creationId xmlns:p14="http://schemas.microsoft.com/office/powerpoint/2010/main" val="3790148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The NHS App allows for more freedom and convenience when accessing services for patients.</a:t>
            </a:r>
          </a:p>
          <a:p>
            <a:endParaRPr dirty="0" lang="en-US"/>
          </a:p>
          <a:p>
            <a:r>
              <a:rPr dirty="0" lang="en-US"/>
              <a:t>With the help of the app, one can manage their appointments as well as prescriptions without contacting their GP Practice.</a:t>
            </a:r>
          </a:p>
          <a:p>
            <a:r>
              <a:rPr dirty="0" lang="en-US"/>
              <a:t>Patients can also be empowered to take control of their health by accessing their own personal health information.</a:t>
            </a:r>
          </a:p>
        </p:txBody>
      </p:sp>
      <p:sp>
        <p:nvSpPr>
          <p:cNvPr id="4" name="Slide Number Placeholder 3"/>
          <p:cNvSpPr>
            <a:spLocks noGrp="1"/>
          </p:cNvSpPr>
          <p:nvPr>
            <p:ph idx="5" sz="quarter" type="sldNum"/>
          </p:nvPr>
        </p:nvSpPr>
        <p:spPr/>
        <p:txBody>
          <a:bodyPr numCol="1"/>
          <a:lstStyle/>
          <a:p>
            <a:fld id="{BB628A2E-5898-4E23-9693-49DA61C67919}" type="slidenum">
              <a:rPr lang="en-US" smtClean="0"/>
              <a:t>9</a:t>
            </a:fld>
            <a:endParaRPr lang="en-US"/>
          </a:p>
        </p:txBody>
      </p:sp>
    </p:spTree>
    <p:extLst>
      <p:ext uri="{BB962C8B-B14F-4D97-AF65-F5344CB8AC3E}">
        <p14:creationId xmlns:p14="http://schemas.microsoft.com/office/powerpoint/2010/main" val="14264314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In spite of the advantages, digital health patients may get disadvantaged. </a:t>
            </a:r>
          </a:p>
          <a:p>
            <a:r>
              <a:rPr dirty="0" lang="en-US"/>
              <a:t>Many people don’t have the ability, internet access or devices to use the services.</a:t>
            </a:r>
          </a:p>
          <a:p>
            <a:r>
              <a:rPr dirty="0" lang="en-US"/>
              <a:t>Unless other avenues for access remain open, digital-first health strategies may widen health inequalities.</a:t>
            </a:r>
          </a:p>
        </p:txBody>
      </p:sp>
      <p:sp>
        <p:nvSpPr>
          <p:cNvPr id="4" name="Slide Number Placeholder 3"/>
          <p:cNvSpPr>
            <a:spLocks noGrp="1"/>
          </p:cNvSpPr>
          <p:nvPr>
            <p:ph idx="5" sz="quarter" type="sldNum"/>
          </p:nvPr>
        </p:nvSpPr>
        <p:spPr/>
        <p:txBody>
          <a:bodyPr numCol="1"/>
          <a:lstStyle/>
          <a:p>
            <a:fld id="{BB628A2E-5898-4E23-9693-49DA61C67919}" type="slidenum">
              <a:rPr lang="en-US" smtClean="0"/>
              <a:t>10</a:t>
            </a:fld>
            <a:endParaRPr lang="en-US"/>
          </a:p>
        </p:txBody>
      </p:sp>
    </p:spTree>
    <p:extLst>
      <p:ext uri="{BB962C8B-B14F-4D97-AF65-F5344CB8AC3E}">
        <p14:creationId xmlns:p14="http://schemas.microsoft.com/office/powerpoint/2010/main" val="2324672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Besides improving healthcare, digital tools may help communities.</a:t>
            </a:r>
          </a:p>
          <a:p>
            <a:endParaRPr dirty="0" lang="en-US"/>
          </a:p>
          <a:p>
            <a:r>
              <a:rPr dirty="0" lang="en-US"/>
              <a:t>The NHS App gave the digital proof of vaccination during the COVID-19 pandemic, showing a major difference.</a:t>
            </a:r>
          </a:p>
          <a:p>
            <a:r>
              <a:rPr dirty="0" lang="en-US"/>
              <a:t>Health systems can now quickly and efficiently convey public health information to large populations using digital platforms.</a:t>
            </a:r>
          </a:p>
        </p:txBody>
      </p:sp>
      <p:sp>
        <p:nvSpPr>
          <p:cNvPr id="4" name="Slide Number Placeholder 3"/>
          <p:cNvSpPr>
            <a:spLocks noGrp="1"/>
          </p:cNvSpPr>
          <p:nvPr>
            <p:ph idx="5" sz="quarter" type="sldNum"/>
          </p:nvPr>
        </p:nvSpPr>
        <p:spPr/>
        <p:txBody>
          <a:bodyPr numCol="1"/>
          <a:lstStyle/>
          <a:p>
            <a:fld id="{BB628A2E-5898-4E23-9693-49DA61C67919}" type="slidenum">
              <a:rPr lang="en-US" smtClean="0"/>
              <a:t>11</a:t>
            </a:fld>
            <a:endParaRPr lang="en-US"/>
          </a:p>
        </p:txBody>
      </p:sp>
    </p:spTree>
    <p:extLst>
      <p:ext uri="{BB962C8B-B14F-4D97-AF65-F5344CB8AC3E}">
        <p14:creationId xmlns:p14="http://schemas.microsoft.com/office/powerpoint/2010/main" val="11567956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Overall, there are opportunities and challenges with the NHS App on digital healthcare.</a:t>
            </a:r>
          </a:p>
          <a:p>
            <a:r>
              <a:rPr dirty="0" lang="en-US"/>
              <a:t>While it improves access to information and operational efficiency for many, challenges remain around workforce workload, digital inequality, and system integration.</a:t>
            </a:r>
          </a:p>
          <a:p>
            <a:r>
              <a:rPr dirty="0" lang="en-US"/>
              <a:t>To achieve digital transformation, we can use innovative technologies coupled with supporting organizational policies.</a:t>
            </a:r>
          </a:p>
        </p:txBody>
      </p:sp>
      <p:sp>
        <p:nvSpPr>
          <p:cNvPr id="4" name="Slide Number Placeholder 3"/>
          <p:cNvSpPr>
            <a:spLocks noGrp="1"/>
          </p:cNvSpPr>
          <p:nvPr>
            <p:ph idx="5" sz="quarter" type="sldNum"/>
          </p:nvPr>
        </p:nvSpPr>
        <p:spPr/>
        <p:txBody>
          <a:bodyPr numCol="1"/>
          <a:lstStyle/>
          <a:p>
            <a:fld id="{BB628A2E-5898-4E23-9693-49DA61C67919}" type="slidenum">
              <a:rPr lang="en-US" smtClean="0"/>
              <a:t>12</a:t>
            </a:fld>
            <a:endParaRPr lang="en-US"/>
          </a:p>
        </p:txBody>
      </p:sp>
    </p:spTree>
    <p:extLst>
      <p:ext uri="{BB962C8B-B14F-4D97-AF65-F5344CB8AC3E}">
        <p14:creationId xmlns:p14="http://schemas.microsoft.com/office/powerpoint/2010/main" val="25957361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Ensuring infrastructure and workforce development support for long-term success for health tools that are digital. </a:t>
            </a:r>
          </a:p>
          <a:p>
            <a:r>
              <a:rPr dirty="0" lang="en-US"/>
              <a:t>To ensure equitable access to digital health, system intermediaries will need to improve, investments will need to be made in staff training and digital exclusion will need to be addressed.</a:t>
            </a:r>
          </a:p>
        </p:txBody>
      </p:sp>
      <p:sp>
        <p:nvSpPr>
          <p:cNvPr id="4" name="Slide Number Placeholder 3"/>
          <p:cNvSpPr>
            <a:spLocks noGrp="1"/>
          </p:cNvSpPr>
          <p:nvPr>
            <p:ph idx="5" sz="quarter" type="sldNum"/>
          </p:nvPr>
        </p:nvSpPr>
        <p:spPr/>
        <p:txBody>
          <a:bodyPr numCol="1"/>
          <a:lstStyle/>
          <a:p>
            <a:fld id="{BB628A2E-5898-4E23-9693-49DA61C67919}" type="slidenum">
              <a:rPr lang="en-US" smtClean="0"/>
              <a:t>13</a:t>
            </a:fld>
            <a:endParaRPr lang="en-US"/>
          </a:p>
        </p:txBody>
      </p:sp>
    </p:spTree>
    <p:extLst>
      <p:ext uri="{BB962C8B-B14F-4D97-AF65-F5344CB8AC3E}">
        <p14:creationId xmlns:p14="http://schemas.microsoft.com/office/powerpoint/2010/main" val="33934087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To sum up, the NHS App shows how digital innovation can change healthcare design and delivery.</a:t>
            </a:r>
          </a:p>
          <a:p>
            <a:r>
              <a:rPr dirty="0" lang="en-US"/>
              <a:t>The success of achieving universal health care using digital health technologies will depend on the degree to which countries address actual weather related workforce needs, strengthen digital infrastructure, and most importantly, ensure that all populations can benefit from digital healthcare services.</a:t>
            </a:r>
          </a:p>
        </p:txBody>
      </p:sp>
      <p:sp>
        <p:nvSpPr>
          <p:cNvPr id="4" name="Slide Number Placeholder 3"/>
          <p:cNvSpPr>
            <a:spLocks noGrp="1"/>
          </p:cNvSpPr>
          <p:nvPr>
            <p:ph idx="5" sz="quarter" type="sldNum"/>
          </p:nvPr>
        </p:nvSpPr>
        <p:spPr/>
        <p:txBody>
          <a:bodyPr numCol="1"/>
          <a:lstStyle/>
          <a:p>
            <a:fld id="{BB628A2E-5898-4E23-9693-49DA61C67919}" type="slidenum">
              <a:rPr lang="en-US" smtClean="0"/>
              <a:t>14</a:t>
            </a:fld>
            <a:endParaRPr lang="en-US"/>
          </a:p>
        </p:txBody>
      </p:sp>
    </p:spTree>
    <p:extLst>
      <p:ext uri="{BB962C8B-B14F-4D97-AF65-F5344CB8AC3E}">
        <p14:creationId xmlns:p14="http://schemas.microsoft.com/office/powerpoint/2010/main" val="1748442191"/>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C0EA4-C40E-D6D5-9BD5-C5E109AE9777}"/>
              </a:ext>
            </a:extLst>
          </p:cNvPr>
          <p:cNvSpPr>
            <a:spLocks noGrp="1"/>
          </p:cNvSpPr>
          <p:nvPr>
            <p:ph type="ctrTitle"/>
          </p:nvPr>
        </p:nvSpPr>
        <p:spPr>
          <a:xfrm>
            <a:off x="1524000" y="1122363"/>
            <a:ext cx="9144000" cy="2387600"/>
          </a:xfrm>
        </p:spPr>
        <p:txBody>
          <a:bodyPr anchor="b" numCol="1"/>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22BADD8-91A9-C271-EE88-C3AA29FA0590}"/>
              </a:ext>
            </a:extLst>
          </p:cNvPr>
          <p:cNvSpPr>
            <a:spLocks noGrp="1"/>
          </p:cNvSpPr>
          <p:nvPr>
            <p:ph idx="1" type="subTitle"/>
          </p:nvPr>
        </p:nvSpPr>
        <p:spPr>
          <a:xfrm>
            <a:off x="1524000" y="3602038"/>
            <a:ext cx="9144000" cy="1655762"/>
          </a:xfrm>
        </p:spPr>
        <p:txBody>
          <a:bodyPr numCol="1"/>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D0C92FD-737D-4ABF-B45B-BEE97821DD65}"/>
              </a:ext>
            </a:extLst>
          </p:cNvPr>
          <p:cNvSpPr>
            <a:spLocks noGrp="1"/>
          </p:cNvSpPr>
          <p:nvPr>
            <p:ph idx="10" sz="half" type="dt"/>
          </p:nvPr>
        </p:nvSpPr>
        <p:spPr/>
        <p:txBody>
          <a:bodyPr numCol="1"/>
          <a:lstStyle/>
          <a:p>
            <a:fld id="{08086BFA-9FBE-4AEA-A9ED-E5078A9DE86D}" type="datetimeFigureOut">
              <a:rPr lang="en-US" smtClean="0"/>
              <a:t>3/5/2026</a:t>
            </a:fld>
            <a:endParaRPr lang="en-US"/>
          </a:p>
        </p:txBody>
      </p:sp>
      <p:sp>
        <p:nvSpPr>
          <p:cNvPr id="5" name="Footer Placeholder 4">
            <a:extLst>
              <a:ext uri="{FF2B5EF4-FFF2-40B4-BE49-F238E27FC236}">
                <a16:creationId xmlns:a16="http://schemas.microsoft.com/office/drawing/2014/main" id="{AEDA85C6-6991-1C72-1BAA-A16D4F7B0F0F}"/>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A7939218-3E50-2C63-CC31-5AC4511A0619}"/>
              </a:ext>
            </a:extLst>
          </p:cNvPr>
          <p:cNvSpPr>
            <a:spLocks noGrp="1"/>
          </p:cNvSpPr>
          <p:nvPr>
            <p:ph idx="12" sz="quarter" type="sldNum"/>
          </p:nvPr>
        </p:nvSpPr>
        <p:spPr/>
        <p:txBody>
          <a:bodyPr numCol="1"/>
          <a:lstStyle/>
          <a:p>
            <a:fld id="{2D894952-73F0-4B17-9C03-BFC603328390}" type="slidenum">
              <a:rPr lang="en-US" smtClean="0"/>
              <a:t>‹#›</a:t>
            </a:fld>
            <a:endParaRPr lang="en-US"/>
          </a:p>
        </p:txBody>
      </p:sp>
    </p:spTree>
    <p:extLst>
      <p:ext uri="{BB962C8B-B14F-4D97-AF65-F5344CB8AC3E}">
        <p14:creationId xmlns:p14="http://schemas.microsoft.com/office/powerpoint/2010/main" val="148680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C924E-FD3E-1B96-8673-F5AA346F8F0F}"/>
              </a:ext>
            </a:extLst>
          </p:cNvPr>
          <p:cNvSpPr>
            <a:spLocks noGrp="1"/>
          </p:cNvSpPr>
          <p:nvPr>
            <p:ph type="title"/>
          </p:nvPr>
        </p:nvSpPr>
        <p:spPr/>
        <p:txBody>
          <a:bodyPr numCol="1"/>
          <a:lstStyle/>
          <a:p>
            <a:r>
              <a:rPr lang="en-US"/>
              <a:t>Click to edit Master title style</a:t>
            </a:r>
          </a:p>
        </p:txBody>
      </p:sp>
      <p:sp>
        <p:nvSpPr>
          <p:cNvPr id="3" name="Content Placeholder 2">
            <a:extLst>
              <a:ext uri="{FF2B5EF4-FFF2-40B4-BE49-F238E27FC236}">
                <a16:creationId xmlns:a16="http://schemas.microsoft.com/office/drawing/2014/main" id="{40455FD7-FEE0-313C-8BD2-E9D11EECF2EB}"/>
              </a:ext>
            </a:extLst>
          </p:cNvPr>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4AD19-1009-063E-A99B-12BD96CF17A8}"/>
              </a:ext>
            </a:extLst>
          </p:cNvPr>
          <p:cNvSpPr>
            <a:spLocks noGrp="1"/>
          </p:cNvSpPr>
          <p:nvPr>
            <p:ph idx="10" sz="half" type="dt"/>
          </p:nvPr>
        </p:nvSpPr>
        <p:spPr/>
        <p:txBody>
          <a:bodyPr numCol="1"/>
          <a:lstStyle/>
          <a:p>
            <a:fld id="{08086BFA-9FBE-4AEA-A9ED-E5078A9DE86D}" type="datetimeFigureOut">
              <a:rPr lang="en-US" smtClean="0"/>
              <a:t>3/5/2026</a:t>
            </a:fld>
            <a:endParaRPr lang="en-US"/>
          </a:p>
        </p:txBody>
      </p:sp>
      <p:sp>
        <p:nvSpPr>
          <p:cNvPr id="5" name="Footer Placeholder 4">
            <a:extLst>
              <a:ext uri="{FF2B5EF4-FFF2-40B4-BE49-F238E27FC236}">
                <a16:creationId xmlns:a16="http://schemas.microsoft.com/office/drawing/2014/main" id="{8060FE07-0D3E-B013-85C5-A1A25201C5A4}"/>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F4EC4023-4542-94C7-F3A1-DE12AA4F5E8A}"/>
              </a:ext>
            </a:extLst>
          </p:cNvPr>
          <p:cNvSpPr>
            <a:spLocks noGrp="1"/>
          </p:cNvSpPr>
          <p:nvPr>
            <p:ph idx="12" sz="quarter" type="sldNum"/>
          </p:nvPr>
        </p:nvSpPr>
        <p:spPr/>
        <p:txBody>
          <a:bodyPr numCol="1"/>
          <a:lstStyle/>
          <a:p>
            <a:fld id="{2D894952-73F0-4B17-9C03-BFC603328390}" type="slidenum">
              <a:rPr lang="en-US" smtClean="0"/>
              <a:t>‹#›</a:t>
            </a:fld>
            <a:endParaRPr lang="en-US"/>
          </a:p>
        </p:txBody>
      </p:sp>
    </p:spTree>
    <p:extLst>
      <p:ext uri="{BB962C8B-B14F-4D97-AF65-F5344CB8AC3E}">
        <p14:creationId xmlns:p14="http://schemas.microsoft.com/office/powerpoint/2010/main" val="2801118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D5235-5E0C-A15A-D05C-3E127DE31B16}"/>
              </a:ext>
            </a:extLst>
          </p:cNvPr>
          <p:cNvSpPr>
            <a:spLocks noGrp="1"/>
          </p:cNvSpPr>
          <p:nvPr>
            <p:ph type="title"/>
          </p:nvPr>
        </p:nvSpPr>
        <p:spPr>
          <a:xfrm>
            <a:off x="831850" y="1709738"/>
            <a:ext cx="10515600" cy="2852737"/>
          </a:xfrm>
        </p:spPr>
        <p:txBody>
          <a:bodyPr anchor="b" numCol="1"/>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AB0A8E3-9F8C-5FAB-F90D-BDE36E1FCCD2}"/>
              </a:ext>
            </a:extLst>
          </p:cNvPr>
          <p:cNvSpPr>
            <a:spLocks noGrp="1"/>
          </p:cNvSpPr>
          <p:nvPr>
            <p:ph idx="1" type="body"/>
          </p:nvPr>
        </p:nvSpPr>
        <p:spPr>
          <a:xfrm>
            <a:off x="831850" y="4589463"/>
            <a:ext cx="10515600" cy="1500187"/>
          </a:xfrm>
        </p:spPr>
        <p:txBody>
          <a:bodyPr numCol="1"/>
          <a:lstStyle>
            <a:lvl1pPr indent="0" marL="0">
              <a:buNone/>
              <a:defRPr sz="2400">
                <a:solidFill>
                  <a:schemeClr val="tx1">
                    <a:tint val="82000"/>
                  </a:schemeClr>
                </a:solidFill>
              </a:defRPr>
            </a:lvl1pPr>
            <a:lvl2pPr indent="0" marL="457200">
              <a:buNone/>
              <a:defRPr sz="2000">
                <a:solidFill>
                  <a:schemeClr val="tx1">
                    <a:tint val="82000"/>
                  </a:schemeClr>
                </a:solidFill>
              </a:defRPr>
            </a:lvl2pPr>
            <a:lvl3pPr indent="0" marL="914400">
              <a:buNone/>
              <a:defRPr sz="1800">
                <a:solidFill>
                  <a:schemeClr val="tx1">
                    <a:tint val="82000"/>
                  </a:schemeClr>
                </a:solidFill>
              </a:defRPr>
            </a:lvl3pPr>
            <a:lvl4pPr indent="0" marL="1371600">
              <a:buNone/>
              <a:defRPr sz="1600">
                <a:solidFill>
                  <a:schemeClr val="tx1">
                    <a:tint val="82000"/>
                  </a:schemeClr>
                </a:solidFill>
              </a:defRPr>
            </a:lvl4pPr>
            <a:lvl5pPr indent="0" marL="1828800">
              <a:buNone/>
              <a:defRPr sz="1600">
                <a:solidFill>
                  <a:schemeClr val="tx1">
                    <a:tint val="82000"/>
                  </a:schemeClr>
                </a:solidFill>
              </a:defRPr>
            </a:lvl5pPr>
            <a:lvl6pPr indent="0" marL="2286000">
              <a:buNone/>
              <a:defRPr sz="1600">
                <a:solidFill>
                  <a:schemeClr val="tx1">
                    <a:tint val="82000"/>
                  </a:schemeClr>
                </a:solidFill>
              </a:defRPr>
            </a:lvl6pPr>
            <a:lvl7pPr indent="0" marL="2743200">
              <a:buNone/>
              <a:defRPr sz="1600">
                <a:solidFill>
                  <a:schemeClr val="tx1">
                    <a:tint val="82000"/>
                  </a:schemeClr>
                </a:solidFill>
              </a:defRPr>
            </a:lvl7pPr>
            <a:lvl8pPr indent="0" marL="3200400">
              <a:buNone/>
              <a:defRPr sz="1600">
                <a:solidFill>
                  <a:schemeClr val="tx1">
                    <a:tint val="82000"/>
                  </a:schemeClr>
                </a:solidFill>
              </a:defRPr>
            </a:lvl8pPr>
            <a:lvl9pPr indent="0" marL="365760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08FD5E-D6AD-E7FE-1CA9-60B050847812}"/>
              </a:ext>
            </a:extLst>
          </p:cNvPr>
          <p:cNvSpPr>
            <a:spLocks noGrp="1"/>
          </p:cNvSpPr>
          <p:nvPr>
            <p:ph idx="10" sz="half" type="dt"/>
          </p:nvPr>
        </p:nvSpPr>
        <p:spPr/>
        <p:txBody>
          <a:bodyPr numCol="1"/>
          <a:lstStyle/>
          <a:p>
            <a:fld id="{08086BFA-9FBE-4AEA-A9ED-E5078A9DE86D}" type="datetimeFigureOut">
              <a:rPr lang="en-US" smtClean="0"/>
              <a:t>3/5/2026</a:t>
            </a:fld>
            <a:endParaRPr lang="en-US"/>
          </a:p>
        </p:txBody>
      </p:sp>
      <p:sp>
        <p:nvSpPr>
          <p:cNvPr id="5" name="Footer Placeholder 4">
            <a:extLst>
              <a:ext uri="{FF2B5EF4-FFF2-40B4-BE49-F238E27FC236}">
                <a16:creationId xmlns:a16="http://schemas.microsoft.com/office/drawing/2014/main" id="{684099D8-480B-A917-D517-2E706A3956C3}"/>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1CD427CA-B904-F5E4-6CFB-11B761A6FEE6}"/>
              </a:ext>
            </a:extLst>
          </p:cNvPr>
          <p:cNvSpPr>
            <a:spLocks noGrp="1"/>
          </p:cNvSpPr>
          <p:nvPr>
            <p:ph idx="12" sz="quarter" type="sldNum"/>
          </p:nvPr>
        </p:nvSpPr>
        <p:spPr/>
        <p:txBody>
          <a:bodyPr numCol="1"/>
          <a:lstStyle/>
          <a:p>
            <a:fld id="{2D894952-73F0-4B17-9C03-BFC603328390}" type="slidenum">
              <a:rPr lang="en-US" smtClean="0"/>
              <a:t>‹#›</a:t>
            </a:fld>
            <a:endParaRPr lang="en-US"/>
          </a:p>
        </p:txBody>
      </p:sp>
    </p:spTree>
    <p:extLst>
      <p:ext uri="{BB962C8B-B14F-4D97-AF65-F5344CB8AC3E}">
        <p14:creationId xmlns:p14="http://schemas.microsoft.com/office/powerpoint/2010/main" val="3205578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49B6F-DB35-A48B-DC9F-2ABAD337F342}"/>
              </a:ext>
            </a:extLst>
          </p:cNvPr>
          <p:cNvSpPr>
            <a:spLocks noGrp="1"/>
          </p:cNvSpPr>
          <p:nvPr>
            <p:ph type="title"/>
          </p:nvPr>
        </p:nvSpPr>
        <p:spPr/>
        <p:txBody>
          <a:bodyPr numCol="1"/>
          <a:lstStyle/>
          <a:p>
            <a:r>
              <a:rPr lang="en-US"/>
              <a:t>Click to edit Master title style</a:t>
            </a:r>
          </a:p>
        </p:txBody>
      </p:sp>
      <p:sp>
        <p:nvSpPr>
          <p:cNvPr id="3" name="Content Placeholder 2">
            <a:extLst>
              <a:ext uri="{FF2B5EF4-FFF2-40B4-BE49-F238E27FC236}">
                <a16:creationId xmlns:a16="http://schemas.microsoft.com/office/drawing/2014/main" id="{54C4F255-CFAB-9743-9645-14A8E60BF304}"/>
              </a:ext>
            </a:extLst>
          </p:cNvPr>
          <p:cNvSpPr>
            <a:spLocks noGrp="1"/>
          </p:cNvSpPr>
          <p:nvPr>
            <p:ph idx="1" sz="half"/>
          </p:nvPr>
        </p:nvSpPr>
        <p:spPr>
          <a:xfrm>
            <a:off x="838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D8252B4-D0EB-7688-AAE4-9B36B9C33D43}"/>
              </a:ext>
            </a:extLst>
          </p:cNvPr>
          <p:cNvSpPr>
            <a:spLocks noGrp="1"/>
          </p:cNvSpPr>
          <p:nvPr>
            <p:ph idx="2" sz="half"/>
          </p:nvPr>
        </p:nvSpPr>
        <p:spPr>
          <a:xfrm>
            <a:off x="6172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02E4667-1392-BD9E-A7A3-CE1BAE5659DF}"/>
              </a:ext>
            </a:extLst>
          </p:cNvPr>
          <p:cNvSpPr>
            <a:spLocks noGrp="1"/>
          </p:cNvSpPr>
          <p:nvPr>
            <p:ph idx="10" sz="half" type="dt"/>
          </p:nvPr>
        </p:nvSpPr>
        <p:spPr/>
        <p:txBody>
          <a:bodyPr numCol="1"/>
          <a:lstStyle/>
          <a:p>
            <a:fld id="{08086BFA-9FBE-4AEA-A9ED-E5078A9DE86D}" type="datetimeFigureOut">
              <a:rPr lang="en-US" smtClean="0"/>
              <a:t>3/5/2026</a:t>
            </a:fld>
            <a:endParaRPr lang="en-US"/>
          </a:p>
        </p:txBody>
      </p:sp>
      <p:sp>
        <p:nvSpPr>
          <p:cNvPr id="6" name="Footer Placeholder 5">
            <a:extLst>
              <a:ext uri="{FF2B5EF4-FFF2-40B4-BE49-F238E27FC236}">
                <a16:creationId xmlns:a16="http://schemas.microsoft.com/office/drawing/2014/main" id="{8164EEC7-9CA0-8A01-4AE0-58FC6A2E783B}"/>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162AE226-AF90-7422-D462-F099E1DC0FFB}"/>
              </a:ext>
            </a:extLst>
          </p:cNvPr>
          <p:cNvSpPr>
            <a:spLocks noGrp="1"/>
          </p:cNvSpPr>
          <p:nvPr>
            <p:ph idx="12" sz="quarter" type="sldNum"/>
          </p:nvPr>
        </p:nvSpPr>
        <p:spPr/>
        <p:txBody>
          <a:bodyPr numCol="1"/>
          <a:lstStyle/>
          <a:p>
            <a:fld id="{2D894952-73F0-4B17-9C03-BFC603328390}" type="slidenum">
              <a:rPr lang="en-US" smtClean="0"/>
              <a:t>‹#›</a:t>
            </a:fld>
            <a:endParaRPr lang="en-US"/>
          </a:p>
        </p:txBody>
      </p:sp>
    </p:spTree>
    <p:extLst>
      <p:ext uri="{BB962C8B-B14F-4D97-AF65-F5344CB8AC3E}">
        <p14:creationId xmlns:p14="http://schemas.microsoft.com/office/powerpoint/2010/main" val="1453525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5250-0696-D14D-5B41-E0B689A44DEA}"/>
              </a:ext>
            </a:extLst>
          </p:cNvPr>
          <p:cNvSpPr>
            <a:spLocks noGrp="1"/>
          </p:cNvSpPr>
          <p:nvPr>
            <p:ph type="title"/>
          </p:nvPr>
        </p:nvSpPr>
        <p:spPr>
          <a:xfrm>
            <a:off x="839788" y="365125"/>
            <a:ext cx="10515600" cy="1325563"/>
          </a:xfrm>
        </p:spPr>
        <p:txBody>
          <a:bodyPr numCol="1"/>
          <a:lstStyle/>
          <a:p>
            <a:r>
              <a:rPr lang="en-US"/>
              <a:t>Click to edit Master title style</a:t>
            </a:r>
          </a:p>
        </p:txBody>
      </p:sp>
      <p:sp>
        <p:nvSpPr>
          <p:cNvPr id="3" name="Text Placeholder 2">
            <a:extLst>
              <a:ext uri="{FF2B5EF4-FFF2-40B4-BE49-F238E27FC236}">
                <a16:creationId xmlns:a16="http://schemas.microsoft.com/office/drawing/2014/main" id="{62E06794-35E2-A48F-EF61-EEC5063582EC}"/>
              </a:ext>
            </a:extLst>
          </p:cNvPr>
          <p:cNvSpPr>
            <a:spLocks noGrp="1"/>
          </p:cNvSpPr>
          <p:nvPr>
            <p:ph idx="1" type="body"/>
          </p:nvPr>
        </p:nvSpPr>
        <p:spPr>
          <a:xfrm>
            <a:off x="839788" y="1681163"/>
            <a:ext cx="5157787"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a:extLst>
              <a:ext uri="{FF2B5EF4-FFF2-40B4-BE49-F238E27FC236}">
                <a16:creationId xmlns:a16="http://schemas.microsoft.com/office/drawing/2014/main" id="{BEE9398D-A899-A537-DB53-3D7D9FE2DFBF}"/>
              </a:ext>
            </a:extLst>
          </p:cNvPr>
          <p:cNvSpPr>
            <a:spLocks noGrp="1"/>
          </p:cNvSpPr>
          <p:nvPr>
            <p:ph idx="2" sz="half"/>
          </p:nvPr>
        </p:nvSpPr>
        <p:spPr>
          <a:xfrm>
            <a:off x="839788" y="2505075"/>
            <a:ext cx="5157787"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FD7E493-373D-42BF-0B56-63300530D680}"/>
              </a:ext>
            </a:extLst>
          </p:cNvPr>
          <p:cNvSpPr>
            <a:spLocks noGrp="1"/>
          </p:cNvSpPr>
          <p:nvPr>
            <p:ph idx="3" sz="quarter" type="body"/>
          </p:nvPr>
        </p:nvSpPr>
        <p:spPr>
          <a:xfrm>
            <a:off x="6172200" y="1681163"/>
            <a:ext cx="5183188"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a:extLst>
              <a:ext uri="{FF2B5EF4-FFF2-40B4-BE49-F238E27FC236}">
                <a16:creationId xmlns:a16="http://schemas.microsoft.com/office/drawing/2014/main" id="{19A2501E-165D-567D-1184-4BC335C6DD35}"/>
              </a:ext>
            </a:extLst>
          </p:cNvPr>
          <p:cNvSpPr>
            <a:spLocks noGrp="1"/>
          </p:cNvSpPr>
          <p:nvPr>
            <p:ph idx="4" sz="quarter"/>
          </p:nvPr>
        </p:nvSpPr>
        <p:spPr>
          <a:xfrm>
            <a:off x="6172200" y="2505075"/>
            <a:ext cx="5183188"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D3FDF4-F649-2B3E-F13C-F63F46C45391}"/>
              </a:ext>
            </a:extLst>
          </p:cNvPr>
          <p:cNvSpPr>
            <a:spLocks noGrp="1"/>
          </p:cNvSpPr>
          <p:nvPr>
            <p:ph idx="10" sz="half" type="dt"/>
          </p:nvPr>
        </p:nvSpPr>
        <p:spPr/>
        <p:txBody>
          <a:bodyPr numCol="1"/>
          <a:lstStyle/>
          <a:p>
            <a:fld id="{08086BFA-9FBE-4AEA-A9ED-E5078A9DE86D}" type="datetimeFigureOut">
              <a:rPr lang="en-US" smtClean="0"/>
              <a:t>3/5/2026</a:t>
            </a:fld>
            <a:endParaRPr lang="en-US"/>
          </a:p>
        </p:txBody>
      </p:sp>
      <p:sp>
        <p:nvSpPr>
          <p:cNvPr id="8" name="Footer Placeholder 7">
            <a:extLst>
              <a:ext uri="{FF2B5EF4-FFF2-40B4-BE49-F238E27FC236}">
                <a16:creationId xmlns:a16="http://schemas.microsoft.com/office/drawing/2014/main" id="{02EDD105-BCB5-35B4-675B-C57A5BAA4F40}"/>
              </a:ext>
            </a:extLst>
          </p:cNvPr>
          <p:cNvSpPr>
            <a:spLocks noGrp="1"/>
          </p:cNvSpPr>
          <p:nvPr>
            <p:ph idx="11" sz="quarter" type="ftr"/>
          </p:nvPr>
        </p:nvSpPr>
        <p:spPr/>
        <p:txBody>
          <a:bodyPr numCol="1"/>
          <a:lstStyle/>
          <a:p>
            <a:endParaRPr lang="en-US"/>
          </a:p>
        </p:txBody>
      </p:sp>
      <p:sp>
        <p:nvSpPr>
          <p:cNvPr id="9" name="Slide Number Placeholder 8">
            <a:extLst>
              <a:ext uri="{FF2B5EF4-FFF2-40B4-BE49-F238E27FC236}">
                <a16:creationId xmlns:a16="http://schemas.microsoft.com/office/drawing/2014/main" id="{544B94D7-AAF2-8FB1-7A7B-507E14C52309}"/>
              </a:ext>
            </a:extLst>
          </p:cNvPr>
          <p:cNvSpPr>
            <a:spLocks noGrp="1"/>
          </p:cNvSpPr>
          <p:nvPr>
            <p:ph idx="12" sz="quarter" type="sldNum"/>
          </p:nvPr>
        </p:nvSpPr>
        <p:spPr/>
        <p:txBody>
          <a:bodyPr numCol="1"/>
          <a:lstStyle/>
          <a:p>
            <a:fld id="{2D894952-73F0-4B17-9C03-BFC603328390}" type="slidenum">
              <a:rPr lang="en-US" smtClean="0"/>
              <a:t>‹#›</a:t>
            </a:fld>
            <a:endParaRPr lang="en-US"/>
          </a:p>
        </p:txBody>
      </p:sp>
    </p:spTree>
    <p:extLst>
      <p:ext uri="{BB962C8B-B14F-4D97-AF65-F5344CB8AC3E}">
        <p14:creationId xmlns:p14="http://schemas.microsoft.com/office/powerpoint/2010/main" val="2273567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DEB34-CF6D-626A-F235-198CD562763A}"/>
              </a:ext>
            </a:extLst>
          </p:cNvPr>
          <p:cNvSpPr>
            <a:spLocks noGrp="1"/>
          </p:cNvSpPr>
          <p:nvPr>
            <p:ph type="title"/>
          </p:nvPr>
        </p:nvSpPr>
        <p:spPr/>
        <p:txBody>
          <a:bodyPr numCol="1"/>
          <a:lstStyle/>
          <a:p>
            <a:r>
              <a:rPr lang="en-US"/>
              <a:t>Click to edit Master title style</a:t>
            </a:r>
          </a:p>
        </p:txBody>
      </p:sp>
      <p:sp>
        <p:nvSpPr>
          <p:cNvPr id="3" name="Date Placeholder 2">
            <a:extLst>
              <a:ext uri="{FF2B5EF4-FFF2-40B4-BE49-F238E27FC236}">
                <a16:creationId xmlns:a16="http://schemas.microsoft.com/office/drawing/2014/main" id="{CDF5B45C-8D94-F0C9-FB5F-5E3076ABACCB}"/>
              </a:ext>
            </a:extLst>
          </p:cNvPr>
          <p:cNvSpPr>
            <a:spLocks noGrp="1"/>
          </p:cNvSpPr>
          <p:nvPr>
            <p:ph idx="10" sz="half" type="dt"/>
          </p:nvPr>
        </p:nvSpPr>
        <p:spPr/>
        <p:txBody>
          <a:bodyPr numCol="1"/>
          <a:lstStyle/>
          <a:p>
            <a:fld id="{08086BFA-9FBE-4AEA-A9ED-E5078A9DE86D}" type="datetimeFigureOut">
              <a:rPr lang="en-US" smtClean="0"/>
              <a:t>3/5/2026</a:t>
            </a:fld>
            <a:endParaRPr lang="en-US"/>
          </a:p>
        </p:txBody>
      </p:sp>
      <p:sp>
        <p:nvSpPr>
          <p:cNvPr id="4" name="Footer Placeholder 3">
            <a:extLst>
              <a:ext uri="{FF2B5EF4-FFF2-40B4-BE49-F238E27FC236}">
                <a16:creationId xmlns:a16="http://schemas.microsoft.com/office/drawing/2014/main" id="{402F684C-E216-9173-7F63-0ED9CA6D0D06}"/>
              </a:ext>
            </a:extLst>
          </p:cNvPr>
          <p:cNvSpPr>
            <a:spLocks noGrp="1"/>
          </p:cNvSpPr>
          <p:nvPr>
            <p:ph idx="11" sz="quarter" type="ftr"/>
          </p:nvPr>
        </p:nvSpPr>
        <p:spPr/>
        <p:txBody>
          <a:bodyPr numCol="1"/>
          <a:lstStyle/>
          <a:p>
            <a:endParaRPr lang="en-US"/>
          </a:p>
        </p:txBody>
      </p:sp>
      <p:sp>
        <p:nvSpPr>
          <p:cNvPr id="5" name="Slide Number Placeholder 4">
            <a:extLst>
              <a:ext uri="{FF2B5EF4-FFF2-40B4-BE49-F238E27FC236}">
                <a16:creationId xmlns:a16="http://schemas.microsoft.com/office/drawing/2014/main" id="{ABDC09E1-78EA-7BF2-294F-72E4421E4CD1}"/>
              </a:ext>
            </a:extLst>
          </p:cNvPr>
          <p:cNvSpPr>
            <a:spLocks noGrp="1"/>
          </p:cNvSpPr>
          <p:nvPr>
            <p:ph idx="12" sz="quarter" type="sldNum"/>
          </p:nvPr>
        </p:nvSpPr>
        <p:spPr/>
        <p:txBody>
          <a:bodyPr numCol="1"/>
          <a:lstStyle/>
          <a:p>
            <a:fld id="{2D894952-73F0-4B17-9C03-BFC603328390}" type="slidenum">
              <a:rPr lang="en-US" smtClean="0"/>
              <a:t>‹#›</a:t>
            </a:fld>
            <a:endParaRPr lang="en-US"/>
          </a:p>
        </p:txBody>
      </p:sp>
    </p:spTree>
    <p:extLst>
      <p:ext uri="{BB962C8B-B14F-4D97-AF65-F5344CB8AC3E}">
        <p14:creationId xmlns:p14="http://schemas.microsoft.com/office/powerpoint/2010/main" val="1571803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1861B8-37FB-FF99-89A3-6219F438E18A}"/>
              </a:ext>
            </a:extLst>
          </p:cNvPr>
          <p:cNvSpPr>
            <a:spLocks noGrp="1"/>
          </p:cNvSpPr>
          <p:nvPr>
            <p:ph idx="10" sz="half" type="dt"/>
          </p:nvPr>
        </p:nvSpPr>
        <p:spPr/>
        <p:txBody>
          <a:bodyPr numCol="1"/>
          <a:lstStyle/>
          <a:p>
            <a:fld id="{08086BFA-9FBE-4AEA-A9ED-E5078A9DE86D}" type="datetimeFigureOut">
              <a:rPr lang="en-US" smtClean="0"/>
              <a:t>3/5/2026</a:t>
            </a:fld>
            <a:endParaRPr lang="en-US"/>
          </a:p>
        </p:txBody>
      </p:sp>
      <p:sp>
        <p:nvSpPr>
          <p:cNvPr id="3" name="Footer Placeholder 2">
            <a:extLst>
              <a:ext uri="{FF2B5EF4-FFF2-40B4-BE49-F238E27FC236}">
                <a16:creationId xmlns:a16="http://schemas.microsoft.com/office/drawing/2014/main" id="{E8349E99-AC60-55A0-00ED-6038E41BBCBA}"/>
              </a:ext>
            </a:extLst>
          </p:cNvPr>
          <p:cNvSpPr>
            <a:spLocks noGrp="1"/>
          </p:cNvSpPr>
          <p:nvPr>
            <p:ph idx="11" sz="quarter" type="ftr"/>
          </p:nvPr>
        </p:nvSpPr>
        <p:spPr/>
        <p:txBody>
          <a:bodyPr numCol="1"/>
          <a:lstStyle/>
          <a:p>
            <a:endParaRPr lang="en-US"/>
          </a:p>
        </p:txBody>
      </p:sp>
      <p:sp>
        <p:nvSpPr>
          <p:cNvPr id="4" name="Slide Number Placeholder 3">
            <a:extLst>
              <a:ext uri="{FF2B5EF4-FFF2-40B4-BE49-F238E27FC236}">
                <a16:creationId xmlns:a16="http://schemas.microsoft.com/office/drawing/2014/main" id="{8F80BA38-82EE-4F18-1E5D-BC00FEC3FB6E}"/>
              </a:ext>
            </a:extLst>
          </p:cNvPr>
          <p:cNvSpPr>
            <a:spLocks noGrp="1"/>
          </p:cNvSpPr>
          <p:nvPr>
            <p:ph idx="12" sz="quarter" type="sldNum"/>
          </p:nvPr>
        </p:nvSpPr>
        <p:spPr/>
        <p:txBody>
          <a:bodyPr numCol="1"/>
          <a:lstStyle/>
          <a:p>
            <a:fld id="{2D894952-73F0-4B17-9C03-BFC603328390}" type="slidenum">
              <a:rPr lang="en-US" smtClean="0"/>
              <a:t>‹#›</a:t>
            </a:fld>
            <a:endParaRPr lang="en-US"/>
          </a:p>
        </p:txBody>
      </p:sp>
    </p:spTree>
    <p:extLst>
      <p:ext uri="{BB962C8B-B14F-4D97-AF65-F5344CB8AC3E}">
        <p14:creationId xmlns:p14="http://schemas.microsoft.com/office/powerpoint/2010/main" val="4209067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6C23-98B8-7ED7-AD6E-DCE149268ED4}"/>
              </a:ext>
            </a:extLst>
          </p:cNvPr>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1E78BE1-9EF8-A4A6-7BFD-A70D1D4477E2}"/>
              </a:ext>
            </a:extLst>
          </p:cNvPr>
          <p:cNvSpPr>
            <a:spLocks noGrp="1"/>
          </p:cNvSpPr>
          <p:nvPr>
            <p:ph idx="1"/>
          </p:nvPr>
        </p:nvSpPr>
        <p:spPr>
          <a:xfrm>
            <a:off x="5183188" y="987425"/>
            <a:ext cx="6172200" cy="4873625"/>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8EDFAF1-A001-26D4-F5B1-6D9915264DA1}"/>
              </a:ext>
            </a:extLst>
          </p:cNvPr>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2ADFCD-2463-9B1F-8B86-DFD8A0CDD89C}"/>
              </a:ext>
            </a:extLst>
          </p:cNvPr>
          <p:cNvSpPr>
            <a:spLocks noGrp="1"/>
          </p:cNvSpPr>
          <p:nvPr>
            <p:ph idx="10" sz="half" type="dt"/>
          </p:nvPr>
        </p:nvSpPr>
        <p:spPr/>
        <p:txBody>
          <a:bodyPr numCol="1"/>
          <a:lstStyle/>
          <a:p>
            <a:fld id="{08086BFA-9FBE-4AEA-A9ED-E5078A9DE86D}" type="datetimeFigureOut">
              <a:rPr lang="en-US" smtClean="0"/>
              <a:t>3/5/2026</a:t>
            </a:fld>
            <a:endParaRPr lang="en-US"/>
          </a:p>
        </p:txBody>
      </p:sp>
      <p:sp>
        <p:nvSpPr>
          <p:cNvPr id="6" name="Footer Placeholder 5">
            <a:extLst>
              <a:ext uri="{FF2B5EF4-FFF2-40B4-BE49-F238E27FC236}">
                <a16:creationId xmlns:a16="http://schemas.microsoft.com/office/drawing/2014/main" id="{A8DC86D2-CF30-9732-E676-41EF64722FCE}"/>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9A887B60-DDBD-07E6-9AF0-3BA659EE22A1}"/>
              </a:ext>
            </a:extLst>
          </p:cNvPr>
          <p:cNvSpPr>
            <a:spLocks noGrp="1"/>
          </p:cNvSpPr>
          <p:nvPr>
            <p:ph idx="12" sz="quarter" type="sldNum"/>
          </p:nvPr>
        </p:nvSpPr>
        <p:spPr/>
        <p:txBody>
          <a:bodyPr numCol="1"/>
          <a:lstStyle/>
          <a:p>
            <a:fld id="{2D894952-73F0-4B17-9C03-BFC603328390}" type="slidenum">
              <a:rPr lang="en-US" smtClean="0"/>
              <a:t>‹#›</a:t>
            </a:fld>
            <a:endParaRPr lang="en-US"/>
          </a:p>
        </p:txBody>
      </p:sp>
    </p:spTree>
    <p:extLst>
      <p:ext uri="{BB962C8B-B14F-4D97-AF65-F5344CB8AC3E}">
        <p14:creationId xmlns:p14="http://schemas.microsoft.com/office/powerpoint/2010/main" val="1166182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BB0A6-4FD5-BEB1-0629-9DF89E1C9CAB}"/>
              </a:ext>
            </a:extLst>
          </p:cNvPr>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437C4FA-726B-B854-EE26-BC25E956F8E0}"/>
              </a:ext>
            </a:extLst>
          </p:cNvPr>
          <p:cNvSpPr>
            <a:spLocks noGrp="1"/>
          </p:cNvSpPr>
          <p:nvPr>
            <p:ph idx="1" type="pic"/>
          </p:nvPr>
        </p:nvSpPr>
        <p:spPr>
          <a:xfrm>
            <a:off x="5183188" y="987425"/>
            <a:ext cx="6172200" cy="4873625"/>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4" name="Text Placeholder 3">
            <a:extLst>
              <a:ext uri="{FF2B5EF4-FFF2-40B4-BE49-F238E27FC236}">
                <a16:creationId xmlns:a16="http://schemas.microsoft.com/office/drawing/2014/main" id="{A2D64B19-4470-AE6B-4782-A1878FC7680A}"/>
              </a:ext>
            </a:extLst>
          </p:cNvPr>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CD339C-777B-D1B5-D3D0-4B421E9B189F}"/>
              </a:ext>
            </a:extLst>
          </p:cNvPr>
          <p:cNvSpPr>
            <a:spLocks noGrp="1"/>
          </p:cNvSpPr>
          <p:nvPr>
            <p:ph idx="10" sz="half" type="dt"/>
          </p:nvPr>
        </p:nvSpPr>
        <p:spPr/>
        <p:txBody>
          <a:bodyPr numCol="1"/>
          <a:lstStyle/>
          <a:p>
            <a:fld id="{08086BFA-9FBE-4AEA-A9ED-E5078A9DE86D}" type="datetimeFigureOut">
              <a:rPr lang="en-US" smtClean="0"/>
              <a:t>3/5/2026</a:t>
            </a:fld>
            <a:endParaRPr lang="en-US"/>
          </a:p>
        </p:txBody>
      </p:sp>
      <p:sp>
        <p:nvSpPr>
          <p:cNvPr id="6" name="Footer Placeholder 5">
            <a:extLst>
              <a:ext uri="{FF2B5EF4-FFF2-40B4-BE49-F238E27FC236}">
                <a16:creationId xmlns:a16="http://schemas.microsoft.com/office/drawing/2014/main" id="{98ED037F-54A0-32A0-581C-5B5FA9C05D4B}"/>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25A1C12D-CBB2-304A-8E8C-40E344CDDF9D}"/>
              </a:ext>
            </a:extLst>
          </p:cNvPr>
          <p:cNvSpPr>
            <a:spLocks noGrp="1"/>
          </p:cNvSpPr>
          <p:nvPr>
            <p:ph idx="12" sz="quarter" type="sldNum"/>
          </p:nvPr>
        </p:nvSpPr>
        <p:spPr/>
        <p:txBody>
          <a:bodyPr numCol="1"/>
          <a:lstStyle/>
          <a:p>
            <a:fld id="{2D894952-73F0-4B17-9C03-BFC603328390}" type="slidenum">
              <a:rPr lang="en-US" smtClean="0"/>
              <a:t>‹#›</a:t>
            </a:fld>
            <a:endParaRPr lang="en-US"/>
          </a:p>
        </p:txBody>
      </p:sp>
    </p:spTree>
    <p:extLst>
      <p:ext uri="{BB962C8B-B14F-4D97-AF65-F5344CB8AC3E}">
        <p14:creationId xmlns:p14="http://schemas.microsoft.com/office/powerpoint/2010/main" val="2067414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5F463-0E82-BEB7-122F-51595237B156}"/>
              </a:ext>
            </a:extLst>
          </p:cNvPr>
          <p:cNvSpPr>
            <a:spLocks noGrp="1"/>
          </p:cNvSpPr>
          <p:nvPr>
            <p:ph type="title"/>
          </p:nvPr>
        </p:nvSpPr>
        <p:spPr/>
        <p:txBody>
          <a:bodyPr numCol="1"/>
          <a:lstStyle/>
          <a:p>
            <a:r>
              <a:rPr lang="en-US"/>
              <a:t>Click to edit Master title style</a:t>
            </a:r>
          </a:p>
        </p:txBody>
      </p:sp>
      <p:sp>
        <p:nvSpPr>
          <p:cNvPr id="3" name="Vertical Text Placeholder 2">
            <a:extLst>
              <a:ext uri="{FF2B5EF4-FFF2-40B4-BE49-F238E27FC236}">
                <a16:creationId xmlns:a16="http://schemas.microsoft.com/office/drawing/2014/main" id="{D7F22E68-FC89-76F0-712F-72E41178CCCF}"/>
              </a:ext>
            </a:extLst>
          </p:cNvPr>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3F0960-7DED-9D57-1119-3D801682CD38}"/>
              </a:ext>
            </a:extLst>
          </p:cNvPr>
          <p:cNvSpPr>
            <a:spLocks noGrp="1"/>
          </p:cNvSpPr>
          <p:nvPr>
            <p:ph idx="10" sz="half" type="dt"/>
          </p:nvPr>
        </p:nvSpPr>
        <p:spPr/>
        <p:txBody>
          <a:bodyPr numCol="1"/>
          <a:lstStyle/>
          <a:p>
            <a:fld id="{08086BFA-9FBE-4AEA-A9ED-E5078A9DE86D}" type="datetimeFigureOut">
              <a:rPr lang="en-US" smtClean="0"/>
              <a:t>3/5/2026</a:t>
            </a:fld>
            <a:endParaRPr lang="en-US"/>
          </a:p>
        </p:txBody>
      </p:sp>
      <p:sp>
        <p:nvSpPr>
          <p:cNvPr id="5" name="Footer Placeholder 4">
            <a:extLst>
              <a:ext uri="{FF2B5EF4-FFF2-40B4-BE49-F238E27FC236}">
                <a16:creationId xmlns:a16="http://schemas.microsoft.com/office/drawing/2014/main" id="{85C2286F-1E27-4BA3-1F68-E44B6C5024A7}"/>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F274EF3D-3051-6DEE-B4A9-D73FE55680E9}"/>
              </a:ext>
            </a:extLst>
          </p:cNvPr>
          <p:cNvSpPr>
            <a:spLocks noGrp="1"/>
          </p:cNvSpPr>
          <p:nvPr>
            <p:ph idx="12" sz="quarter" type="sldNum"/>
          </p:nvPr>
        </p:nvSpPr>
        <p:spPr/>
        <p:txBody>
          <a:bodyPr numCol="1"/>
          <a:lstStyle/>
          <a:p>
            <a:fld id="{2D894952-73F0-4B17-9C03-BFC603328390}" type="slidenum">
              <a:rPr lang="en-US" smtClean="0"/>
              <a:t>‹#›</a:t>
            </a:fld>
            <a:endParaRPr lang="en-US"/>
          </a:p>
        </p:txBody>
      </p:sp>
    </p:spTree>
    <p:extLst>
      <p:ext uri="{BB962C8B-B14F-4D97-AF65-F5344CB8AC3E}">
        <p14:creationId xmlns:p14="http://schemas.microsoft.com/office/powerpoint/2010/main" val="2011482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313DA1-146C-B3E6-070A-49791A10A077}"/>
              </a:ext>
            </a:extLst>
          </p:cNvPr>
          <p:cNvSpPr>
            <a:spLocks noGrp="1"/>
          </p:cNvSpPr>
          <p:nvPr>
            <p:ph orient="vert" type="title"/>
          </p:nvPr>
        </p:nvSpPr>
        <p:spPr>
          <a:xfrm>
            <a:off x="8724900" y="365125"/>
            <a:ext cx="2628900" cy="5811838"/>
          </a:xfrm>
        </p:spPr>
        <p:txBody>
          <a:bodyPr numCol="1" vert="eaVert"/>
          <a:lstStyle/>
          <a:p>
            <a:r>
              <a:rPr lang="en-US"/>
              <a:t>Click to edit Master title style</a:t>
            </a:r>
          </a:p>
        </p:txBody>
      </p:sp>
      <p:sp>
        <p:nvSpPr>
          <p:cNvPr id="3" name="Vertical Text Placeholder 2">
            <a:extLst>
              <a:ext uri="{FF2B5EF4-FFF2-40B4-BE49-F238E27FC236}">
                <a16:creationId xmlns:a16="http://schemas.microsoft.com/office/drawing/2014/main" id="{541502ED-C0B5-49FE-2C3A-7C654A6761B4}"/>
              </a:ext>
            </a:extLst>
          </p:cNvPr>
          <p:cNvSpPr>
            <a:spLocks noGrp="1"/>
          </p:cNvSpPr>
          <p:nvPr>
            <p:ph idx="1" orient="vert" type="body"/>
          </p:nvPr>
        </p:nvSpPr>
        <p:spPr>
          <a:xfrm>
            <a:off x="838200" y="365125"/>
            <a:ext cx="7734300" cy="5811838"/>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6653C3-63F3-575F-D61C-76E99423337E}"/>
              </a:ext>
            </a:extLst>
          </p:cNvPr>
          <p:cNvSpPr>
            <a:spLocks noGrp="1"/>
          </p:cNvSpPr>
          <p:nvPr>
            <p:ph idx="10" sz="half" type="dt"/>
          </p:nvPr>
        </p:nvSpPr>
        <p:spPr/>
        <p:txBody>
          <a:bodyPr numCol="1"/>
          <a:lstStyle/>
          <a:p>
            <a:fld id="{08086BFA-9FBE-4AEA-A9ED-E5078A9DE86D}" type="datetimeFigureOut">
              <a:rPr lang="en-US" smtClean="0"/>
              <a:t>3/5/2026</a:t>
            </a:fld>
            <a:endParaRPr lang="en-US"/>
          </a:p>
        </p:txBody>
      </p:sp>
      <p:sp>
        <p:nvSpPr>
          <p:cNvPr id="5" name="Footer Placeholder 4">
            <a:extLst>
              <a:ext uri="{FF2B5EF4-FFF2-40B4-BE49-F238E27FC236}">
                <a16:creationId xmlns:a16="http://schemas.microsoft.com/office/drawing/2014/main" id="{C215D7D1-8CAA-8B85-5EF9-0A8798A0A9BB}"/>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6A7E6206-9E63-0153-EA84-BB195738C0E6}"/>
              </a:ext>
            </a:extLst>
          </p:cNvPr>
          <p:cNvSpPr>
            <a:spLocks noGrp="1"/>
          </p:cNvSpPr>
          <p:nvPr>
            <p:ph idx="12" sz="quarter" type="sldNum"/>
          </p:nvPr>
        </p:nvSpPr>
        <p:spPr/>
        <p:txBody>
          <a:bodyPr numCol="1"/>
          <a:lstStyle/>
          <a:p>
            <a:fld id="{2D894952-73F0-4B17-9C03-BFC603328390}" type="slidenum">
              <a:rPr lang="en-US" smtClean="0"/>
              <a:t>‹#›</a:t>
            </a:fld>
            <a:endParaRPr lang="en-US"/>
          </a:p>
        </p:txBody>
      </p:sp>
    </p:spTree>
    <p:extLst>
      <p:ext uri="{BB962C8B-B14F-4D97-AF65-F5344CB8AC3E}">
        <p14:creationId xmlns:p14="http://schemas.microsoft.com/office/powerpoint/2010/main" val="3420580126"/>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19D940-503C-D7C9-6A1B-41E4C517FFD5}"/>
              </a:ext>
            </a:extLst>
          </p:cNvPr>
          <p:cNvSpPr>
            <a:spLocks noGrp="1"/>
          </p:cNvSpPr>
          <p:nvPr>
            <p:ph type="title"/>
          </p:nvPr>
        </p:nvSpPr>
        <p:spPr>
          <a:xfrm>
            <a:off x="838200" y="365125"/>
            <a:ext cx="10515600" cy="1325563"/>
          </a:xfrm>
          <a:prstGeom prst="rect">
            <a:avLst/>
          </a:prstGeom>
        </p:spPr>
        <p:txBody>
          <a:bodyPr anchor="ctr" bIns="45720" lIns="91440" numCol="1" rIns="91440" rtlCol="0" tIns="45720" vert="horz">
            <a:normAutofit/>
          </a:bodyPr>
          <a:lstStyle/>
          <a:p>
            <a:r>
              <a:rPr lang="en-US"/>
              <a:t>Click to edit Master title style</a:t>
            </a:r>
          </a:p>
        </p:txBody>
      </p:sp>
      <p:sp>
        <p:nvSpPr>
          <p:cNvPr id="3" name="Text Placeholder 2">
            <a:extLst>
              <a:ext uri="{FF2B5EF4-FFF2-40B4-BE49-F238E27FC236}">
                <a16:creationId xmlns:a16="http://schemas.microsoft.com/office/drawing/2014/main" id="{C8143E3D-A605-4AA4-687D-1EF1EDE87035}"/>
              </a:ext>
            </a:extLst>
          </p:cNvPr>
          <p:cNvSpPr>
            <a:spLocks noGrp="1"/>
          </p:cNvSpPr>
          <p:nvPr>
            <p:ph idx="1" type="body"/>
          </p:nvPr>
        </p:nvSpPr>
        <p:spPr>
          <a:xfrm>
            <a:off x="838200" y="1825625"/>
            <a:ext cx="10515600" cy="4351338"/>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0DBD40-2934-B2AF-2B6C-CEBD695A5B80}"/>
              </a:ext>
            </a:extLst>
          </p:cNvPr>
          <p:cNvSpPr>
            <a:spLocks noGrp="1"/>
          </p:cNvSpPr>
          <p:nvPr>
            <p:ph idx="2" sz="half" type="dt"/>
          </p:nvPr>
        </p:nvSpPr>
        <p:spPr>
          <a:xfrm>
            <a:off x="838200" y="6356350"/>
            <a:ext cx="2743200" cy="365125"/>
          </a:xfrm>
          <a:prstGeom prst="rect">
            <a:avLst/>
          </a:prstGeom>
        </p:spPr>
        <p:txBody>
          <a:bodyPr anchor="ctr" bIns="45720" lIns="91440" numCol="1" rIns="91440" rtlCol="0" tIns="45720" vert="horz"/>
          <a:lstStyle>
            <a:lvl1pPr algn="l">
              <a:defRPr sz="1200">
                <a:solidFill>
                  <a:schemeClr val="tx1">
                    <a:tint val="82000"/>
                  </a:schemeClr>
                </a:solidFill>
              </a:defRPr>
            </a:lvl1pPr>
          </a:lstStyle>
          <a:p>
            <a:fld id="{08086BFA-9FBE-4AEA-A9ED-E5078A9DE86D}" type="datetimeFigureOut">
              <a:rPr lang="en-US" smtClean="0"/>
              <a:t>3/5/2026</a:t>
            </a:fld>
            <a:endParaRPr lang="en-US"/>
          </a:p>
        </p:txBody>
      </p:sp>
      <p:sp>
        <p:nvSpPr>
          <p:cNvPr id="5" name="Footer Placeholder 4">
            <a:extLst>
              <a:ext uri="{FF2B5EF4-FFF2-40B4-BE49-F238E27FC236}">
                <a16:creationId xmlns:a16="http://schemas.microsoft.com/office/drawing/2014/main" id="{D1D4AFBB-4F33-E555-95AE-1A9855BF8929}"/>
              </a:ext>
            </a:extLst>
          </p:cNvPr>
          <p:cNvSpPr>
            <a:spLocks noGrp="1"/>
          </p:cNvSpPr>
          <p:nvPr>
            <p:ph idx="3" sz="quarter" type="ftr"/>
          </p:nvPr>
        </p:nvSpPr>
        <p:spPr>
          <a:xfrm>
            <a:off x="4038600" y="6356350"/>
            <a:ext cx="4114800" cy="365125"/>
          </a:xfrm>
          <a:prstGeom prst="rect">
            <a:avLst/>
          </a:prstGeom>
        </p:spPr>
        <p:txBody>
          <a:bodyPr anchor="ctr" bIns="45720" lIns="91440" numCol="1" rIns="91440" rtlCol="0" tIns="45720" vert="horz"/>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A06FB37-1D46-A91C-51BC-CD58AAEE6377}"/>
              </a:ext>
            </a:extLst>
          </p:cNvPr>
          <p:cNvSpPr>
            <a:spLocks noGrp="1"/>
          </p:cNvSpPr>
          <p:nvPr>
            <p:ph idx="4" sz="quarter" type="sldNum"/>
          </p:nvPr>
        </p:nvSpPr>
        <p:spPr>
          <a:xfrm>
            <a:off x="8610600" y="6356350"/>
            <a:ext cx="2743200" cy="365125"/>
          </a:xfrm>
          <a:prstGeom prst="rect">
            <a:avLst/>
          </a:prstGeom>
        </p:spPr>
        <p:txBody>
          <a:bodyPr anchor="ctr" bIns="45720" lIns="91440" numCol="1" rIns="91440" rtlCol="0" tIns="45720" vert="horz"/>
          <a:lstStyle>
            <a:lvl1pPr algn="r">
              <a:defRPr sz="1200">
                <a:solidFill>
                  <a:schemeClr val="tx1">
                    <a:tint val="82000"/>
                  </a:schemeClr>
                </a:solidFill>
              </a:defRPr>
            </a:lvl1pPr>
          </a:lstStyle>
          <a:p>
            <a:fld id="{2D894952-73F0-4B17-9C03-BFC603328390}" type="slidenum">
              <a:rPr lang="en-US" smtClean="0"/>
              <a:t>‹#›</a:t>
            </a:fld>
            <a:endParaRPr lang="en-US"/>
          </a:p>
        </p:txBody>
      </p:sp>
    </p:spTree>
    <p:extLst>
      <p:ext uri="{BB962C8B-B14F-4D97-AF65-F5344CB8AC3E}">
        <p14:creationId xmlns:p14="http://schemas.microsoft.com/office/powerpoint/2010/main" val="116302568"/>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defTabSz="914400" eaLnBrk="1" hangingPunct="1" latinLnBrk="0" rtl="0">
        <a:lnSpc>
          <a:spcPct val="90000"/>
        </a:lnSpc>
        <a:spcBef>
          <a:spcPct val="0"/>
        </a:spcBef>
        <a:buNone/>
        <a:defRPr kern="1200" sz="44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charset="0" panose="020B0604020202020204" pitchFamily="34" typeface="Arial"/>
        <a:buChar char="•"/>
        <a:defRPr kern="1200" sz="28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4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arget="../diagrams/drawing1.xml" Type="http://schemas.microsoft.com/office/2007/relationships/diagramDrawing"/><Relationship Id="rId6" Target="../diagrams/quickStyle1.xml" Type="http://schemas.openxmlformats.org/officeDocument/2006/relationships/diagramQuickStyle"/><Relationship Id="rId5" Target="../diagrams/layout1.xml" Type="http://schemas.openxmlformats.org/officeDocument/2006/relationships/diagramLayout"/><Relationship Id="rId4" Target="../diagrams/data1.xml" Type="http://schemas.openxmlformats.org/officeDocument/2006/relationships/diagramData"/><Relationship Id="rId3" Target="../diagrams/colors1.xml" Type="http://schemas.openxmlformats.org/officeDocument/2006/relationships/diagramColors"/><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2.xml.rels><?xml version="1.0" encoding="UTF-8" standalone="yes"?><Relationships xmlns="http://schemas.openxmlformats.org/package/2006/relationships"><Relationship Id="rId7" Target="../diagrams/drawing2.xml" Type="http://schemas.microsoft.com/office/2007/relationships/diagramDrawing"/><Relationship Id="rId6" Target="../diagrams/quickStyle2.xml" Type="http://schemas.openxmlformats.org/officeDocument/2006/relationships/diagramQuickStyle"/><Relationship Id="rId5" Target="../diagrams/layout2.xml" Type="http://schemas.openxmlformats.org/officeDocument/2006/relationships/diagramLayout"/><Relationship Id="rId4" Target="../diagrams/data2.xml" Type="http://schemas.openxmlformats.org/officeDocument/2006/relationships/diagramData"/><Relationship Id="rId3" Target="../diagrams/colors2.xml" Type="http://schemas.openxmlformats.org/officeDocument/2006/relationships/diagramColors"/><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7" Target="../diagrams/drawing3.xml" Type="http://schemas.microsoft.com/office/2007/relationships/diagramDrawing"/><Relationship Id="rId6" Target="../diagrams/quickStyle3.xml" Type="http://schemas.openxmlformats.org/officeDocument/2006/relationships/diagramQuickStyle"/><Relationship Id="rId5" Target="../diagrams/layout3.xml" Type="http://schemas.openxmlformats.org/officeDocument/2006/relationships/diagramLayout"/><Relationship Id="rId4" Target="../diagrams/data3.xml" Type="http://schemas.openxmlformats.org/officeDocument/2006/relationships/diagramData"/><Relationship Id="rId3" Target="../diagrams/colors3.xml" Type="http://schemas.openxmlformats.org/officeDocument/2006/relationships/diagramColors"/><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1.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8" Target="../diagrams/drawing4.xml" Type="http://schemas.microsoft.com/office/2007/relationships/diagramDrawing"/><Relationship Id="rId7" Target="../diagrams/quickStyle4.xml" Type="http://schemas.openxmlformats.org/officeDocument/2006/relationships/diagramQuickStyle"/><Relationship Id="rId6" Target="../diagrams/layout4.xml" Type="http://schemas.openxmlformats.org/officeDocument/2006/relationships/diagramLayout"/><Relationship Id="rId5" Target="../diagrams/data4.xml" Type="http://schemas.openxmlformats.org/officeDocument/2006/relationships/diagramData"/><Relationship Id="rId4" Target="../diagrams/colors4.xml" Type="http://schemas.openxmlformats.org/officeDocument/2006/relationships/diagramColors"/><Relationship Id="rId3" Target="../media/image2.jpe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7" Target="../diagrams/drawing5.xml" Type="http://schemas.microsoft.com/office/2007/relationships/diagramDrawing"/><Relationship Id="rId6" Target="../diagrams/quickStyle5.xml" Type="http://schemas.openxmlformats.org/officeDocument/2006/relationships/diagramQuickStyle"/><Relationship Id="rId5" Target="../diagrams/layout5.xml" Type="http://schemas.openxmlformats.org/officeDocument/2006/relationships/diagramLayout"/><Relationship Id="rId4" Target="../diagrams/data5.xml" Type="http://schemas.openxmlformats.org/officeDocument/2006/relationships/diagramData"/><Relationship Id="rId3" Target="../diagrams/colors5.xml" Type="http://schemas.openxmlformats.org/officeDocument/2006/relationships/diagramColors"/><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7" Target="../diagrams/drawing6.xml" Type="http://schemas.microsoft.com/office/2007/relationships/diagramDrawing"/><Relationship Id="rId6" Target="../diagrams/quickStyle6.xml" Type="http://schemas.openxmlformats.org/officeDocument/2006/relationships/diagramQuickStyle"/><Relationship Id="rId5" Target="../diagrams/layout6.xml" Type="http://schemas.openxmlformats.org/officeDocument/2006/relationships/diagramLayout"/><Relationship Id="rId4" Target="../diagrams/data6.xml" Type="http://schemas.openxmlformats.org/officeDocument/2006/relationships/diagramData"/><Relationship Id="rId3" Target="../diagrams/colors6.xml" Type="http://schemas.openxmlformats.org/officeDocument/2006/relationships/diagramColors"/><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27.jpe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7" Target="../diagrams/drawing7.xml" Type="http://schemas.microsoft.com/office/2007/relationships/diagramDrawing"/><Relationship Id="rId6" Target="../diagrams/quickStyle7.xml" Type="http://schemas.openxmlformats.org/officeDocument/2006/relationships/diagramQuickStyle"/><Relationship Id="rId5" Target="../diagrams/layout7.xml" Type="http://schemas.openxmlformats.org/officeDocument/2006/relationships/diagramLayout"/><Relationship Id="rId4" Target="../diagrams/data7.xml" Type="http://schemas.openxmlformats.org/officeDocument/2006/relationships/diagramData"/><Relationship Id="rId3" Target="../diagrams/colors7.xml" Type="http://schemas.openxmlformats.org/officeDocument/2006/relationships/diagramColors"/><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7" Target="../diagrams/drawing8.xml" Type="http://schemas.microsoft.com/office/2007/relationships/diagramDrawing"/><Relationship Id="rId6" Target="../diagrams/quickStyle8.xml" Type="http://schemas.openxmlformats.org/officeDocument/2006/relationships/diagramQuickStyle"/><Relationship Id="rId5" Target="../diagrams/layout8.xml" Type="http://schemas.openxmlformats.org/officeDocument/2006/relationships/diagramLayout"/><Relationship Id="rId4" Target="../diagrams/data8.xml" Type="http://schemas.openxmlformats.org/officeDocument/2006/relationships/diagramData"/><Relationship Id="rId3" Target="../diagrams/colors8.xml" Type="http://schemas.openxmlformats.org/officeDocument/2006/relationships/diagramColors"/><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7" Target="../diagrams/drawing9.xml" Type="http://schemas.microsoft.com/office/2007/relationships/diagramDrawing"/><Relationship Id="rId6" Target="../diagrams/quickStyle9.xml" Type="http://schemas.openxmlformats.org/officeDocument/2006/relationships/diagramQuickStyle"/><Relationship Id="rId5" Target="../diagrams/layout9.xml" Type="http://schemas.openxmlformats.org/officeDocument/2006/relationships/diagramLayout"/><Relationship Id="rId4" Target="../diagrams/data9.xml" Type="http://schemas.openxmlformats.org/officeDocument/2006/relationships/diagramData"/><Relationship Id="rId3" Target="../diagrams/colors9.xml" Type="http://schemas.openxmlformats.org/officeDocument/2006/relationships/diagramColors"/><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7" Target="../diagrams/drawing10.xml" Type="http://schemas.microsoft.com/office/2007/relationships/diagramDrawing"/><Relationship Id="rId6" Target="../diagrams/quickStyle10.xml" Type="http://schemas.openxmlformats.org/officeDocument/2006/relationships/diagramQuickStyle"/><Relationship Id="rId5" Target="../diagrams/layout10.xml" Type="http://schemas.openxmlformats.org/officeDocument/2006/relationships/diagramLayout"/><Relationship Id="rId4" Target="../diagrams/data10.xml" Type="http://schemas.openxmlformats.org/officeDocument/2006/relationships/diagramData"/><Relationship Id="rId3" Target="../diagrams/colors10.xml" Type="http://schemas.openxmlformats.org/officeDocument/2006/relationships/diagramColors"/><Relationship Id="rId2" Target="../notesSlides/notesSlide12.xml" Type="http://schemas.openxmlformats.org/officeDocument/2006/relationships/notesSlide"/><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7" Target="../diagrams/drawing11.xml" Type="http://schemas.microsoft.com/office/2007/relationships/diagramDrawing"/><Relationship Id="rId6" Target="../diagrams/quickStyle11.xml" Type="http://schemas.openxmlformats.org/officeDocument/2006/relationships/diagramQuickStyle"/><Relationship Id="rId5" Target="../diagrams/layout11.xml" Type="http://schemas.openxmlformats.org/officeDocument/2006/relationships/diagramLayout"/><Relationship Id="rId4" Target="../diagrams/data11.xml" Type="http://schemas.openxmlformats.org/officeDocument/2006/relationships/diagramData"/><Relationship Id="rId3" Target="../diagrams/colors11.xml" Type="http://schemas.openxmlformats.org/officeDocument/2006/relationships/diagramColors"/><Relationship Id="rId2" Target="../notesSlides/notesSlide13.xml" Type="http://schemas.openxmlformats.org/officeDocument/2006/relationships/notesSlide"/><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7" Target="../diagrams/drawing12.xml" Type="http://schemas.microsoft.com/office/2007/relationships/diagramDrawing"/><Relationship Id="rId6" Target="../diagrams/quickStyle12.xml" Type="http://schemas.openxmlformats.org/officeDocument/2006/relationships/diagramQuickStyle"/><Relationship Id="rId5" Target="../diagrams/layout12.xml" Type="http://schemas.openxmlformats.org/officeDocument/2006/relationships/diagramLayout"/><Relationship Id="rId4" Target="../diagrams/data12.xml" Type="http://schemas.openxmlformats.org/officeDocument/2006/relationships/diagramData"/><Relationship Id="rId3" Target="../diagrams/colors12.xml" Type="http://schemas.openxmlformats.org/officeDocument/2006/relationships/diagramColors"/><Relationship Id="rId2" Target="../notesSlides/notesSlide14.xml" Type="http://schemas.openxmlformats.org/officeDocument/2006/relationships/notesSlide"/><Relationship Id="rId1" Target="../slideLayouts/slideLayout2.xml" Type="http://schemas.openxmlformats.org/officeDocument/2006/relationships/slideLayout"/></Relationships>
</file>

<file path=ppt/slides/_rels/slide15.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6.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7.xml.rels><?xml version="1.0" encoding="UTF-8" standalone="yes"?><Relationships xmlns="http://schemas.openxmlformats.org/package/2006/relationships"><Relationship Id="rId2" Target="https://www.nhs.uk/nhs-app/" TargetMode="External" Type="http://schemas.openxmlformats.org/officeDocument/2006/relationships/hyperlink"/><Relationship Id="rId1" Target="../slideLayouts/slideLayout2.xml" Type="http://schemas.openxmlformats.org/officeDocument/2006/relationships/slideLayout"/></Relationships>
</file>

<file path=ppt/slides/_rels/slide18.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a:extLst>
            <a:ext uri="{91240B29-F687-4F45-9708-019B960494DF}">
              <a14:hiddenLine xmlns:a14="http://schemas.microsoft.com/office/drawing/2010/main" algn="ctr" cap="flat" cmpd="sng" w="12700">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fmla="*/ 2432225 w 3900357" name="connsiteX0"/>
              <a:gd fmla="*/ 93939 h 4178958" name="connsiteY0"/>
              <a:gd fmla="*/ 3900357 w 3900357" name="connsiteX1"/>
              <a:gd fmla="*/ 2089479 h 4178958" name="connsiteY1"/>
              <a:gd fmla="*/ 1810878 w 3900357" name="connsiteX2"/>
              <a:gd fmla="*/ 4178958 h 4178958" name="connsiteY2"/>
              <a:gd fmla="*/ 78249 w 3900357" name="connsiteX3"/>
              <a:gd fmla="*/ 3257727 h 4178958" name="connsiteY3"/>
              <a:gd fmla="*/ 0 w 3900357" name="connsiteX4"/>
              <a:gd fmla="*/ 3128923 h 4178958" name="connsiteY4"/>
              <a:gd fmla="*/ 831324 w 3900357" name="connsiteX5"/>
              <a:gd fmla="*/ 244281 h 4178958" name="connsiteY5"/>
              <a:gd fmla="*/ 997559 w 3900357" name="connsiteX6"/>
              <a:gd fmla="*/ 164202 h 4178958" name="connsiteY6"/>
              <a:gd fmla="*/ 1810878 w 3900357" name="connsiteX7"/>
              <a:gd fmla="*/ 0 h 4178958" name="connsiteY7"/>
              <a:gd fmla="*/ 2432225 w 3900357" name="connsiteX8"/>
              <a:gd fmla="*/ 93939 h 4178958" name="connsiteY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b="b" l="l" r="r" t="t"/>
            <a:pathLst>
              <a:path h="4178958" w="3900357">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dirty="0"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DC0D4FBB-795A-EED2-CCA3-AB27E34A5249}"/>
              </a:ext>
            </a:extLst>
          </p:cNvPr>
          <p:cNvSpPr>
            <a:spLocks noGrp="1"/>
          </p:cNvSpPr>
          <p:nvPr>
            <p:ph type="title"/>
          </p:nvPr>
        </p:nvSpPr>
        <p:spPr>
          <a:xfrm>
            <a:off x="586478" y="1683756"/>
            <a:ext cx="3115265" cy="2396359"/>
          </a:xfrm>
        </p:spPr>
        <p:txBody>
          <a:bodyPr anchor="b" numCol="1">
            <a:normAutofit/>
          </a:bodyPr>
          <a:lstStyle/>
          <a:p>
            <a:pPr algn="r"/>
            <a:r>
              <a:rPr b="1" lang="en-US" sz="2200">
                <a:solidFill>
                  <a:srgbClr val="FFFFFF"/>
                </a:solidFill>
              </a:rPr>
              <a:t>Component 2 Viva Presentation</a:t>
            </a:r>
            <a:br>
              <a:rPr b="1" lang="en-US" sz="2200">
                <a:solidFill>
                  <a:srgbClr val="FFFFFF"/>
                </a:solidFill>
              </a:rPr>
            </a:br>
            <a:r>
              <a:rPr b="1" lang="en-US" sz="2200">
                <a:solidFill>
                  <a:srgbClr val="FFFFFF"/>
                </a:solidFill>
              </a:rPr>
              <a:t>Digital Transformation in the Health and Care Professions</a:t>
            </a:r>
            <a:br>
              <a:rPr lang="en-US" sz="2200">
                <a:solidFill>
                  <a:srgbClr val="FFFFFF"/>
                </a:solidFill>
              </a:rPr>
            </a:br>
            <a:endParaRPr lang="en-US" sz="2200">
              <a:solidFill>
                <a:srgbClr val="FFFFFF"/>
              </a:solidFill>
            </a:endParaRPr>
          </a:p>
        </p:txBody>
      </p:sp>
      <p:graphicFrame>
        <p:nvGraphicFramePr>
          <p:cNvPr id="5" name="Content Placeholder 2">
            <a:extLst>
              <a:ext uri="{FF2B5EF4-FFF2-40B4-BE49-F238E27FC236}">
                <a16:creationId xmlns:a16="http://schemas.microsoft.com/office/drawing/2014/main" id="{D7552C65-C533-2516-FDA5-515B0134138D}"/>
              </a:ext>
            </a:extLst>
          </p:cNvPr>
          <p:cNvGraphicFramePr>
            <a:graphicFrameLocks noGrp="1"/>
          </p:cNvGraphicFramePr>
          <p:nvPr>
            <p:ph idx="1"/>
            <p:extLst>
              <p:ext uri="{D42A27DB-BD31-4B8C-83A1-F6EECF244321}">
                <p14:modId xmlns:p14="http://schemas.microsoft.com/office/powerpoint/2010/main" val="369237066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
        <p:nvSpPr>
          <p:cNvPr id="6" name="rect5"/>
          <p:cNvSpPr txBox="1"/>
          <p:nvPr/>
        </p:nvSpPr>
        <p:spPr>
          <a:xfrm>
            <a:off x="6629952" y="4505254"/>
            <a:ext cx="4040105" cy="269737"/>
          </a:xfrm>
          <a:prstGeom prst="rect">
            <a:avLst/>
          </a:prstGeom>
          <a:noFill/>
        </p:spPr>
        <p:txBody>
          <a:bodyPr wrap="square"/>
          <a:lstStyle/>
          <a:p>
            <a:r>
              <a:rPr sz="1800">
                <a:solidFill>
                  <a:srgbClr val="F3F3F3"/>
                </a:solidFill>
              </a:rPr>
              <a:t>Catalina-Gabriela Poghirc</a:t>
            </a:r>
            <a:endParaRPr/>
          </a:p>
        </p:txBody>
      </p:sp>
      <p:sp>
        <p:nvSpPr>
          <p:cNvPr id="7" name="rect6"/>
          <p:cNvSpPr txBox="1"/>
          <p:nvPr/>
        </p:nvSpPr>
        <p:spPr>
          <a:xfrm>
            <a:off x="6812135" y="4802225"/>
            <a:ext cx="2373916" cy="202138"/>
          </a:xfrm>
          <a:prstGeom prst="rect">
            <a:avLst/>
          </a:prstGeom>
          <a:noFill/>
        </p:spPr>
        <p:txBody>
          <a:bodyPr wrap="square"/>
          <a:lstStyle/>
          <a:p>
            <a:r>
              <a:rPr>
                <a:solidFill>
                  <a:srgbClr val="F3F3F3"/>
                </a:solidFill>
              </a:rPr>
              <a:t>2321806</a:t>
            </a:r>
            <a:endParaRPr/>
          </a:p>
        </p:txBody>
      </p:sp>
      <p:sp>
        <p:nvSpPr>
          <p:cNvPr id="8" name="rect7"/>
          <p:cNvSpPr txBox="1"/>
          <p:nvPr/>
        </p:nvSpPr>
        <p:spPr>
          <a:xfrm>
            <a:off x="6663749" y="5368772"/>
            <a:ext cx="2211943" cy="256019"/>
          </a:xfrm>
          <a:prstGeom prst="rect">
            <a:avLst/>
          </a:prstGeom>
          <a:noFill/>
        </p:spPr>
        <p:txBody>
          <a:bodyPr wrap="square"/>
          <a:lstStyle/>
          <a:p>
            <a:r>
              <a:rPr>
                <a:solidFill>
                  <a:srgbClr val="F3F3F3"/>
                </a:solidFill>
              </a:rPr>
              <a:t>Martin Svejda</a:t>
            </a:r>
            <a:endParaRPr/>
          </a:p>
        </p:txBody>
      </p:sp>
      <p:sp>
        <p:nvSpPr>
          <p:cNvPr id="9" name="rect8"/>
          <p:cNvSpPr txBox="1"/>
          <p:nvPr/>
        </p:nvSpPr>
        <p:spPr>
          <a:xfrm>
            <a:off x="6866098" y="5625067"/>
            <a:ext cx="1294971" cy="175362"/>
          </a:xfrm>
          <a:prstGeom prst="rect">
            <a:avLst/>
          </a:prstGeom>
          <a:noFill/>
        </p:spPr>
        <p:txBody>
          <a:bodyPr wrap="square"/>
          <a:lstStyle/>
          <a:p>
            <a:r>
              <a:rPr>
                <a:solidFill>
                  <a:srgbClr val="F3F3F3"/>
                </a:solidFill>
              </a:rPr>
              <a:t>8 / 3 /2026</a:t>
            </a:r>
            <a:endParaRPr/>
          </a:p>
        </p:txBody>
      </p:sp>
    </p:spTree>
    <p:extLst>
      <p:ext uri="{BB962C8B-B14F-4D97-AF65-F5344CB8AC3E}">
        <p14:creationId xmlns:p14="http://schemas.microsoft.com/office/powerpoint/2010/main" val="1900526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22C7B-D069-A569-EB2B-8ABE2396ECAF}"/>
              </a:ext>
            </a:extLst>
          </p:cNvPr>
          <p:cNvSpPr>
            <a:spLocks noGrp="1"/>
          </p:cNvSpPr>
          <p:nvPr>
            <p:ph type="title"/>
          </p:nvPr>
        </p:nvSpPr>
        <p:spPr/>
        <p:txBody>
          <a:bodyPr numCol="1"/>
          <a:lstStyle/>
          <a:p>
            <a:r>
              <a:rPr lang="en-US"/>
              <a:t>Introduction and Background</a:t>
            </a:r>
            <a:endParaRPr dirty="0" lang="en-US"/>
          </a:p>
        </p:txBody>
      </p:sp>
      <p:graphicFrame>
        <p:nvGraphicFramePr>
          <p:cNvPr id="5" name="Content Placeholder 2">
            <a:extLst>
              <a:ext uri="{FF2B5EF4-FFF2-40B4-BE49-F238E27FC236}">
                <a16:creationId xmlns:a16="http://schemas.microsoft.com/office/drawing/2014/main" id="{7B5E6C5D-1967-199A-0B3F-0BE27EEDE30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592340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a:extLst>
            <a:ext uri="{91240B29-F687-4F45-9708-019B960494DF}">
              <a14:hiddenLine xmlns:a14="http://schemas.microsoft.com/office/drawing/2010/main" algn="ctr" cap="flat" cmpd="sng" w="12700">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fmla="*/ 2432225 w 3900357" name="connsiteX0"/>
              <a:gd fmla="*/ 93939 h 4178958" name="connsiteY0"/>
              <a:gd fmla="*/ 3900357 w 3900357" name="connsiteX1"/>
              <a:gd fmla="*/ 2089479 h 4178958" name="connsiteY1"/>
              <a:gd fmla="*/ 1810878 w 3900357" name="connsiteX2"/>
              <a:gd fmla="*/ 4178958 h 4178958" name="connsiteY2"/>
              <a:gd fmla="*/ 78249 w 3900357" name="connsiteX3"/>
              <a:gd fmla="*/ 3257727 h 4178958" name="connsiteY3"/>
              <a:gd fmla="*/ 0 w 3900357" name="connsiteX4"/>
              <a:gd fmla="*/ 3128923 h 4178958" name="connsiteY4"/>
              <a:gd fmla="*/ 831324 w 3900357" name="connsiteX5"/>
              <a:gd fmla="*/ 244281 h 4178958" name="connsiteY5"/>
              <a:gd fmla="*/ 997559 w 3900357" name="connsiteX6"/>
              <a:gd fmla="*/ 164202 h 4178958" name="connsiteY6"/>
              <a:gd fmla="*/ 1810878 w 3900357" name="connsiteX7"/>
              <a:gd fmla="*/ 0 h 4178958" name="connsiteY7"/>
              <a:gd fmla="*/ 2432225 w 3900357" name="connsiteX8"/>
              <a:gd fmla="*/ 93939 h 4178958" name="connsiteY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b="b" l="l" r="r" t="t"/>
            <a:pathLst>
              <a:path h="4178958" w="3900357">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dirty="0"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5400000">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5055569A-211F-F271-9E84-FD3AB7A37BF2}"/>
              </a:ext>
            </a:extLst>
          </p:cNvPr>
          <p:cNvSpPr>
            <a:spLocks noGrp="1"/>
          </p:cNvSpPr>
          <p:nvPr>
            <p:ph type="title"/>
          </p:nvPr>
        </p:nvSpPr>
        <p:spPr>
          <a:xfrm>
            <a:off x="586478" y="1683756"/>
            <a:ext cx="3115265" cy="2396359"/>
          </a:xfrm>
        </p:spPr>
        <p:txBody>
          <a:bodyPr anchor="b" numCol="1">
            <a:normAutofit/>
          </a:bodyPr>
          <a:lstStyle/>
          <a:p>
            <a:pPr algn="r"/>
            <a:r>
              <a:rPr lang="en-US" sz="4000">
                <a:solidFill>
                  <a:srgbClr val="FFFFFF"/>
                </a:solidFill>
              </a:rPr>
              <a:t>A Synopsis of Digital Innovation</a:t>
            </a:r>
            <a:br>
              <a:rPr lang="en-US" sz="4000">
                <a:solidFill>
                  <a:srgbClr val="FFFFFF"/>
                </a:solidFill>
              </a:rPr>
            </a:br>
            <a:endParaRPr lang="en-US" sz="4000">
              <a:solidFill>
                <a:srgbClr val="FFFFFF"/>
              </a:solidFill>
            </a:endParaRPr>
          </a:p>
        </p:txBody>
      </p:sp>
      <p:graphicFrame>
        <p:nvGraphicFramePr>
          <p:cNvPr id="12" name="Content Placeholder 2">
            <a:extLst>
              <a:ext uri="{FF2B5EF4-FFF2-40B4-BE49-F238E27FC236}">
                <a16:creationId xmlns:a16="http://schemas.microsoft.com/office/drawing/2014/main" id="{5AFC095B-98AD-F3D4-EB08-FFBB66A319E0}"/>
              </a:ext>
            </a:extLst>
          </p:cNvPr>
          <p:cNvGraphicFramePr>
            <a:graphicFrameLocks noGrp="1"/>
          </p:cNvGraphicFramePr>
          <p:nvPr>
            <p:ph idx="1"/>
            <p:extLst>
              <p:ext uri="{D42A27DB-BD31-4B8C-83A1-F6EECF244321}">
                <p14:modId xmlns:p14="http://schemas.microsoft.com/office/powerpoint/2010/main" val="64057734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3350229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62F7D-B593-C8A6-BBAB-38A345FBA425}"/>
              </a:ext>
            </a:extLst>
          </p:cNvPr>
          <p:cNvSpPr>
            <a:spLocks noGrp="1"/>
          </p:cNvSpPr>
          <p:nvPr>
            <p:ph type="title"/>
          </p:nvPr>
        </p:nvSpPr>
        <p:spPr>
          <a:xfrm>
            <a:off x="762000" y="1138036"/>
            <a:ext cx="4085665" cy="1402470"/>
          </a:xfrm>
        </p:spPr>
        <p:txBody>
          <a:bodyPr anchor="t" numCol="1">
            <a:normAutofit/>
          </a:bodyPr>
          <a:lstStyle/>
          <a:p>
            <a:r>
              <a:rPr lang="en-US" sz="3200"/>
              <a:t>Why Digital Innovation is Needed</a:t>
            </a:r>
            <a:endParaRPr dirty="0" lang="en-US" sz="3200"/>
          </a:p>
        </p:txBody>
      </p:sp>
      <p:cxnSp>
        <p:nvCxnSpPr>
          <p:cNvPr id="34" name="Straight Connector 3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AdjustHandles="1" noChangeArrowheads="1" noChangeAspect="1" noChangeShapeType="1" noEditPoints="1" noGrp="1" noMove="1" noResize="1" noRot="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F8D2C7-008A-4978-339A-6E8B493CCA11}"/>
              </a:ext>
            </a:extLst>
          </p:cNvPr>
          <p:cNvSpPr>
            <a:spLocks noGrp="1"/>
          </p:cNvSpPr>
          <p:nvPr>
            <p:ph idx="1"/>
          </p:nvPr>
        </p:nvSpPr>
        <p:spPr>
          <a:xfrm>
            <a:off x="762000" y="2551176"/>
            <a:ext cx="4085665" cy="3591207"/>
          </a:xfrm>
        </p:spPr>
        <p:txBody>
          <a:bodyPr numCol="1">
            <a:normAutofit/>
          </a:bodyPr>
          <a:lstStyle/>
          <a:p>
            <a:r>
              <a:rPr lang="en-US" sz="1100"/>
              <a:t>PowerPoint (PPT) Content</a:t>
            </a:r>
          </a:p>
          <a:p>
            <a:endParaRPr lang="en-US" sz="1100"/>
          </a:p>
          <a:p>
            <a:r>
              <a:rPr lang="en-US" sz="1100"/>
              <a:t>Difficulties in Traditional Health Access.</a:t>
            </a:r>
          </a:p>
          <a:p>
            <a:endParaRPr lang="en-US" sz="1100"/>
          </a:p>
          <a:p>
            <a:r>
              <a:rPr lang="en-US" sz="1100"/>
              <a:t>GP telephone systems are in great demand.</a:t>
            </a:r>
          </a:p>
          <a:p>
            <a:endParaRPr lang="en-US" sz="1100"/>
          </a:p>
          <a:p>
            <a:r>
              <a:rPr lang="en-US" sz="1100"/>
              <a:t>Documentation burden for employees.</a:t>
            </a:r>
          </a:p>
          <a:p>
            <a:endParaRPr lang="en-US" sz="1100"/>
          </a:p>
          <a:p>
            <a:r>
              <a:rPr lang="en-US" sz="1100"/>
              <a:t>Patients have Limited Access to information.</a:t>
            </a:r>
          </a:p>
          <a:p>
            <a:endParaRPr lang="en-US" sz="1100"/>
          </a:p>
          <a:p>
            <a:r>
              <a:rPr lang="en-US" sz="1100"/>
              <a:t>NHS services are facing intensifying pressure.</a:t>
            </a:r>
          </a:p>
          <a:p>
            <a:endParaRPr lang="en-US" sz="1100"/>
          </a:p>
          <a:p>
            <a:r>
              <a:rPr lang="en-US" sz="1100"/>
              <a:t>(2020) National Audit Office.</a:t>
            </a:r>
          </a:p>
        </p:txBody>
      </p:sp>
      <p:pic>
        <p:nvPicPr>
          <p:cNvPr id="4" name="Picture 3">
            <a:extLst>
              <a:ext uri="{FF2B5EF4-FFF2-40B4-BE49-F238E27FC236}">
                <a16:creationId xmlns:a16="http://schemas.microsoft.com/office/drawing/2014/main" id="{DC2B4CA4-71C5-DF90-FEAD-89A004EA8110}"/>
              </a:ext>
            </a:extLst>
          </p:cNvPr>
          <p:cNvPicPr>
            <a:picLocks noChangeAspect="1"/>
          </p:cNvPicPr>
          <p:nvPr/>
        </p:nvPicPr>
        <p:blipFill>
          <a:blip r:embed="rId3"/>
          <a:srcRect b="-1" l="14440" r="21894"/>
          <a:stretch>
            <a:fillRect/>
          </a:stretch>
        </p:blipFill>
        <p:spPr>
          <a:xfrm>
            <a:off x="5650992" y="10"/>
            <a:ext cx="6541008" cy="6857990"/>
          </a:xfrm>
          <a:prstGeom prst="rect">
            <a:avLst/>
          </a:prstGeom>
        </p:spPr>
      </p:pic>
    </p:spTree>
    <p:extLst>
      <p:ext uri="{BB962C8B-B14F-4D97-AF65-F5344CB8AC3E}">
        <p14:creationId xmlns:p14="http://schemas.microsoft.com/office/powerpoint/2010/main" val="1276957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1645DA-4FE9-4CEB-2075-2AAFF80890C1}"/>
              </a:ext>
            </a:extLst>
          </p:cNvPr>
          <p:cNvPicPr>
            <a:picLocks noChangeAspect="1"/>
          </p:cNvPicPr>
          <p:nvPr/>
        </p:nvPicPr>
        <p:blipFill>
          <a:blip r:embed="rId3">
            <a:duotone>
              <a:schemeClr val="bg2">
                <a:shade val="45000"/>
                <a:satMod val="135000"/>
              </a:schemeClr>
              <a:prstClr val="white"/>
            </a:duotone>
          </a:blip>
          <a:srcRect t="15413"/>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b="50000" l="50000" r="50000" t="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FC565C90-810A-AD47-55F0-04BDE33D4E73}"/>
              </a:ext>
            </a:extLst>
          </p:cNvPr>
          <p:cNvSpPr>
            <a:spLocks noGrp="1"/>
          </p:cNvSpPr>
          <p:nvPr>
            <p:ph type="title"/>
          </p:nvPr>
        </p:nvSpPr>
        <p:spPr>
          <a:xfrm>
            <a:off x="838200" y="365125"/>
            <a:ext cx="10515600" cy="1325563"/>
          </a:xfrm>
        </p:spPr>
        <p:txBody>
          <a:bodyPr numCol="1">
            <a:normAutofit/>
          </a:bodyPr>
          <a:lstStyle/>
          <a:p>
            <a:r>
              <a:rPr lang="en-US"/>
              <a:t>Effect on Healthcare Workforce</a:t>
            </a:r>
            <a:br>
              <a:rPr lang="en-US"/>
            </a:br>
            <a:endParaRPr dirty="0" lang="en-US"/>
          </a:p>
        </p:txBody>
      </p:sp>
      <p:graphicFrame>
        <p:nvGraphicFramePr>
          <p:cNvPr id="5" name="Content Placeholder 2">
            <a:extLst>
              <a:ext uri="{FF2B5EF4-FFF2-40B4-BE49-F238E27FC236}">
                <a16:creationId xmlns:a16="http://schemas.microsoft.com/office/drawing/2014/main" id="{0259335B-DE99-C12E-3C4F-CFCA78BD6C6A}"/>
              </a:ext>
            </a:extLst>
          </p:cNvPr>
          <p:cNvGraphicFramePr>
            <a:graphicFrameLocks noGrp="1"/>
          </p:cNvGraphicFramePr>
          <p:nvPr>
            <p:ph idx="1"/>
            <p:extLst>
              <p:ext uri="{D42A27DB-BD31-4B8C-83A1-F6EECF244321}">
                <p14:modId xmlns:p14="http://schemas.microsoft.com/office/powerpoint/2010/main" val="16357461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cs="rId4" r:dm="rId5" r:lo="rId6" r:qs="rId7"/>
          </a:graphicData>
        </a:graphic>
      </p:graphicFrame>
    </p:spTree>
    <p:extLst>
      <p:ext uri="{BB962C8B-B14F-4D97-AF65-F5344CB8AC3E}">
        <p14:creationId xmlns:p14="http://schemas.microsoft.com/office/powerpoint/2010/main" val="3431319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CED5DFEF-E8E7-A2F7-1E53-9012BA2E6739}"/>
              </a:ext>
            </a:extLst>
          </p:cNvPr>
          <p:cNvSpPr>
            <a:spLocks noGrp="1"/>
          </p:cNvSpPr>
          <p:nvPr>
            <p:ph type="title"/>
          </p:nvPr>
        </p:nvSpPr>
        <p:spPr>
          <a:xfrm>
            <a:off x="838200" y="1195697"/>
            <a:ext cx="3200400" cy="4238118"/>
          </a:xfrm>
        </p:spPr>
        <p:txBody>
          <a:bodyPr numCol="1">
            <a:normAutofit/>
          </a:bodyPr>
          <a:lstStyle/>
          <a:p>
            <a:r>
              <a:rPr lang="en-US">
                <a:solidFill>
                  <a:schemeClr val="bg1"/>
                </a:solidFill>
              </a:rPr>
              <a:t>Training for Workforce in Different Digital Skills</a:t>
            </a:r>
            <a:br>
              <a:rPr lang="en-US">
                <a:solidFill>
                  <a:schemeClr val="bg1"/>
                </a:solidFill>
              </a:rPr>
            </a:br>
            <a:endParaRPr lang="en-US">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5835 h 286230" name="connsiteY7"/>
                <a:gd fmla="*/ 255835 w 1990951" name="connsiteX8"/>
                <a:gd fmla="*/ 0 h 286230" name="connsiteY8"/>
                <a:gd fmla="*/ 504071 w 1990951" name="connsiteX9"/>
                <a:gd fmla="*/ 245703 h 286230" name="connsiteY9"/>
                <a:gd fmla="*/ 749773 w 1990951" name="connsiteX10"/>
                <a:gd fmla="*/ 0 h 286230" name="connsiteY10"/>
                <a:gd fmla="*/ 995476 w 1990951" name="connsiteX11"/>
                <a:gd fmla="*/ 245703 h 286230" name="connsiteY11"/>
                <a:gd fmla="*/ 1243712 w 1990951" name="connsiteX12"/>
                <a:gd fmla="*/ 0 h 286230" name="connsiteY12"/>
                <a:gd fmla="*/ 1489414 w 1990951" name="connsiteX13"/>
                <a:gd fmla="*/ 245703 h 286230" name="connsiteY13"/>
                <a:gd fmla="*/ 1735117 w 1990951" name="connsiteX14"/>
                <a:gd fmla="*/ 0 h 286230" name="connsiteY14"/>
                <a:gd fmla="*/ 1990952 w 1990951" name="connsiteX15"/>
                <a:gd fmla="*/ 255835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cap="flat" w="25320">
              <a:noFill/>
              <a:prstDash val="solid"/>
              <a:miter/>
            </a:ln>
          </p:spPr>
          <p:txBody>
            <a:bodyPr anchor="ctr" numCol="1" rtlCol="0"/>
            <a:lstStyle/>
            <a:p>
              <a:endParaRPr dirty="0"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8368 h 286230" name="connsiteY7"/>
                <a:gd fmla="*/ 255835 w 1990951" name="connsiteX8"/>
                <a:gd fmla="*/ 0 h 286230" name="connsiteY8"/>
                <a:gd fmla="*/ 504071 w 1990951" name="connsiteX9"/>
                <a:gd fmla="*/ 248236 h 286230" name="connsiteY9"/>
                <a:gd fmla="*/ 749773 w 1990951" name="connsiteX10"/>
                <a:gd fmla="*/ 0 h 286230" name="connsiteY10"/>
                <a:gd fmla="*/ 995476 w 1990951" name="connsiteX11"/>
                <a:gd fmla="*/ 248236 h 286230" name="connsiteY11"/>
                <a:gd fmla="*/ 1243712 w 1990951" name="connsiteX12"/>
                <a:gd fmla="*/ 0 h 286230" name="connsiteY12"/>
                <a:gd fmla="*/ 1489414 w 1990951" name="connsiteX13"/>
                <a:gd fmla="*/ 248236 h 286230" name="connsiteY13"/>
                <a:gd fmla="*/ 1735117 w 1990951" name="connsiteX14"/>
                <a:gd fmla="*/ 0 h 286230" name="connsiteY14"/>
                <a:gd fmla="*/ 1990952 w 1990951" name="connsiteX15"/>
                <a:gd fmla="*/ 258368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cap="flat" w="25320">
              <a:noFill/>
              <a:prstDash val="solid"/>
              <a:miter/>
            </a:ln>
          </p:spPr>
          <p:txBody>
            <a:bodyPr anchor="ctr" numCol="1" rtlCol="0"/>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fmla="*/ 112967 w 112966" name="connsiteX0"/>
                <a:gd fmla="*/ 0 h 112966" name="connsiteY0"/>
                <a:gd fmla="*/ 0 w 112966" name="connsiteX1"/>
                <a:gd fmla="*/ 112967 h 112966" name="connsiteY1"/>
                <a:gd fmla="*/ 112967 w 112966" name="connsiteX2"/>
                <a:gd fmla="*/ 0 h 112966" name="connsiteY2"/>
              </a:gdLst>
              <a:ahLst/>
              <a:cxnLst>
                <a:cxn ang="0">
                  <a:pos x="connsiteX0" y="connsiteY0"/>
                </a:cxn>
                <a:cxn ang="0">
                  <a:pos x="connsiteX1" y="connsiteY1"/>
                </a:cxn>
                <a:cxn ang="0">
                  <a:pos x="connsiteX2" y="connsiteY2"/>
                </a:cxn>
              </a:cxnLst>
              <a:rect b="b" l="l" r="r" t="t"/>
              <a:pathLst>
                <a:path h="112966" w="112966">
                  <a:moveTo>
                    <a:pt x="112967" y="0"/>
                  </a:moveTo>
                  <a:lnTo>
                    <a:pt x="0" y="112967"/>
                  </a:lnTo>
                  <a:cubicBezTo>
                    <a:pt x="25356" y="64747"/>
                    <a:pt x="64747" y="25356"/>
                    <a:pt x="112967" y="0"/>
                  </a:cubicBezTo>
                  <a:close/>
                </a:path>
              </a:pathLst>
            </a:custGeom>
            <a:grpFill/>
            <a:ln cap="flat" w="9525">
              <a:noFill/>
              <a:prstDash val="solid"/>
              <a:miter/>
            </a:ln>
          </p:spPr>
          <p:txBody>
            <a:bodyPr anchor="ctr" numCol="1" rtlCol="0"/>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fmla="*/ 230314 w 230314" name="connsiteX0"/>
                <a:gd fmla="*/ 0 h 230314" name="connsiteY0"/>
                <a:gd fmla="*/ 0 w 230314" name="connsiteX1"/>
                <a:gd fmla="*/ 230314 h 230314" name="connsiteY1"/>
                <a:gd fmla="*/ 3524 w 230314" name="connsiteX2"/>
                <a:gd fmla="*/ 209550 h 230314" name="connsiteY2"/>
                <a:gd fmla="*/ 209550 w 230314" name="connsiteX3"/>
                <a:gd fmla="*/ 3524 h 230314" name="connsiteY3"/>
                <a:gd fmla="*/ 230314 w 230314" name="connsiteX4"/>
                <a:gd fmla="*/ 0 h 230314"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30314" w="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cap="flat" w="9525">
              <a:noFill/>
              <a:prstDash val="solid"/>
              <a:miter/>
            </a:ln>
          </p:spPr>
          <p:txBody>
            <a:bodyPr anchor="ctr" numCol="1" rtlCol="0"/>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fmla="*/ 294132 w 294131" name="connsiteX0"/>
                <a:gd fmla="*/ 1238 h 294131" name="connsiteY0"/>
                <a:gd fmla="*/ 1238 w 294131" name="connsiteX1"/>
                <a:gd fmla="*/ 294132 h 294131" name="connsiteY1"/>
                <a:gd fmla="*/ 0 w 294131" name="connsiteX2"/>
                <a:gd fmla="*/ 278225 h 294131" name="connsiteY2"/>
                <a:gd fmla="*/ 278225 w 294131" name="connsiteX3"/>
                <a:gd fmla="*/ 0 h 294131" name="connsiteY3"/>
                <a:gd fmla="*/ 294132 w 294131" name="connsiteX4"/>
                <a:gd fmla="*/ 1238 h 294131"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94131" w="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cap="flat" w="9525">
              <a:noFill/>
              <a:prstDash val="solid"/>
              <a:miter/>
            </a:ln>
          </p:spPr>
          <p:txBody>
            <a:bodyPr anchor="ctr" numCol="1" rtlCol="0"/>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fmla="*/ 337185 w 337184" name="connsiteX0"/>
                <a:gd fmla="*/ 3905 h 337280" name="connsiteY0"/>
                <a:gd fmla="*/ 3810 w 337184" name="connsiteX1"/>
                <a:gd fmla="*/ 337280 h 337280" name="connsiteY1"/>
                <a:gd fmla="*/ 0 w 337184" name="connsiteX2"/>
                <a:gd fmla="*/ 323850 h 337280" name="connsiteY2"/>
                <a:gd fmla="*/ 323850 w 337184" name="connsiteX3"/>
                <a:gd fmla="*/ 0 h 337280" name="connsiteY3"/>
                <a:gd fmla="*/ 337185 w 337184" name="connsiteX4"/>
                <a:gd fmla="*/ 3905 h 337280"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37280" w="337184">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cap="flat" w="9525">
              <a:noFill/>
              <a:prstDash val="solid"/>
              <a:miter/>
            </a:ln>
          </p:spPr>
          <p:txBody>
            <a:bodyPr anchor="ctr" numCol="1" rtlCol="0"/>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fmla="*/ 364617 w 364617" name="connsiteX0"/>
                <a:gd fmla="*/ 5620 h 364617" name="connsiteY0"/>
                <a:gd fmla="*/ 5620 w 364617" name="connsiteX1"/>
                <a:gd fmla="*/ 364617 h 364617" name="connsiteY1"/>
                <a:gd fmla="*/ 0 w 364617" name="connsiteX2"/>
                <a:gd fmla="*/ 353187 h 364617" name="connsiteY2"/>
                <a:gd fmla="*/ 353187 w 364617" name="connsiteX3"/>
                <a:gd fmla="*/ 0 h 364617" name="connsiteY3"/>
                <a:gd fmla="*/ 364617 w 364617" name="connsiteX4"/>
                <a:gd fmla="*/ 5620 h 364617"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64617" w="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cap="flat" w="9525">
              <a:noFill/>
              <a:prstDash val="solid"/>
              <a:miter/>
            </a:ln>
          </p:spPr>
          <p:txBody>
            <a:bodyPr anchor="ctr" numCol="1" rtlCol="0"/>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fmla="*/ 380238 w 380238" name="connsiteX0"/>
                <a:gd fmla="*/ 7239 h 380238" name="connsiteY0"/>
                <a:gd fmla="*/ 7239 w 380238" name="connsiteX1"/>
                <a:gd fmla="*/ 380238 h 380238" name="connsiteY1"/>
                <a:gd fmla="*/ 0 w 380238" name="connsiteX2"/>
                <a:gd fmla="*/ 370713 h 380238" name="connsiteY2"/>
                <a:gd fmla="*/ 370237 w 380238" name="connsiteX3"/>
                <a:gd fmla="*/ 0 h 380238" name="connsiteY3"/>
                <a:gd fmla="*/ 380238 w 380238" name="connsiteX4"/>
                <a:gd fmla="*/ 7239 h 380238"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80238" w="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cap="flat" w="9525">
              <a:noFill/>
              <a:prstDash val="solid"/>
              <a:miter/>
            </a:ln>
          </p:spPr>
          <p:txBody>
            <a:bodyPr anchor="ctr" numCol="1" rtlCol="0"/>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fmla="*/ 380905 w 385191" name="connsiteX0"/>
                <a:gd fmla="*/ 4286 h 385191" name="connsiteY0"/>
                <a:gd fmla="*/ 385191 w 385191" name="connsiteX1"/>
                <a:gd fmla="*/ 8573 h 385191" name="connsiteY1"/>
                <a:gd fmla="*/ 8573 w 385191" name="connsiteX2"/>
                <a:gd fmla="*/ 385191 h 385191" name="connsiteY2"/>
                <a:gd fmla="*/ 4286 w 385191" name="connsiteX3"/>
                <a:gd fmla="*/ 380905 h 385191" name="connsiteY3"/>
                <a:gd fmla="*/ 0 w 385191" name="connsiteX4"/>
                <a:gd fmla="*/ 376523 h 385191" name="connsiteY4"/>
                <a:gd fmla="*/ 376523 w 385191" name="connsiteX5"/>
                <a:gd fmla="*/ 0 h 385191" name="connsiteY5"/>
                <a:gd fmla="*/ 380905 w 385191" name="connsiteX6"/>
                <a:gd fmla="*/ 4286 h 385191"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385191" w="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cap="flat" w="9525">
              <a:noFill/>
              <a:prstDash val="solid"/>
              <a:miter/>
            </a:ln>
          </p:spPr>
          <p:txBody>
            <a:bodyPr anchor="ctr" numCol="1" rtlCol="0"/>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fmla="*/ 372428 w 379761" name="connsiteX0"/>
                <a:gd fmla="*/ 0 h 380237" name="connsiteY0"/>
                <a:gd fmla="*/ 379762 w 379761" name="connsiteX1"/>
                <a:gd fmla="*/ 9525 h 380237" name="connsiteY1"/>
                <a:gd fmla="*/ 9525 w 379761" name="connsiteX2"/>
                <a:gd fmla="*/ 380238 h 380237" name="connsiteY2"/>
                <a:gd fmla="*/ 0 w 379761" name="connsiteX3"/>
                <a:gd fmla="*/ 372904 h 380237" name="connsiteY3"/>
              </a:gdLst>
              <a:ahLst/>
              <a:cxnLst>
                <a:cxn ang="0">
                  <a:pos x="connsiteX0" y="connsiteY0"/>
                </a:cxn>
                <a:cxn ang="0">
                  <a:pos x="connsiteX1" y="connsiteY1"/>
                </a:cxn>
                <a:cxn ang="0">
                  <a:pos x="connsiteX2" y="connsiteY2"/>
                </a:cxn>
                <a:cxn ang="0">
                  <a:pos x="connsiteX3" y="connsiteY3"/>
                </a:cxn>
              </a:cxnLst>
              <a:rect b="b" l="l" r="r" t="t"/>
              <a:pathLst>
                <a:path h="380237" w="379761">
                  <a:moveTo>
                    <a:pt x="372428" y="0"/>
                  </a:moveTo>
                  <a:cubicBezTo>
                    <a:pt x="374999" y="3239"/>
                    <a:pt x="377381" y="6572"/>
                    <a:pt x="379762" y="9525"/>
                  </a:cubicBezTo>
                  <a:lnTo>
                    <a:pt x="9525" y="380238"/>
                  </a:lnTo>
                  <a:cubicBezTo>
                    <a:pt x="6096" y="377857"/>
                    <a:pt x="2762" y="375476"/>
                    <a:pt x="0" y="372904"/>
                  </a:cubicBezTo>
                  <a:close/>
                </a:path>
              </a:pathLst>
            </a:custGeom>
            <a:grpFill/>
            <a:ln cap="flat" w="9525">
              <a:noFill/>
              <a:prstDash val="solid"/>
              <a:miter/>
            </a:ln>
          </p:spPr>
          <p:txBody>
            <a:bodyPr anchor="ctr" numCol="1" rtlCol="0"/>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fmla="*/ 359188 w 364807" name="connsiteX0"/>
                <a:gd fmla="*/ 0 h 364807" name="connsiteY0"/>
                <a:gd fmla="*/ 364808 w 364807" name="connsiteX1"/>
                <a:gd fmla="*/ 11621 h 364807" name="connsiteY1"/>
                <a:gd fmla="*/ 11621 w 364807" name="connsiteX2"/>
                <a:gd fmla="*/ 364808 h 364807" name="connsiteY2"/>
                <a:gd fmla="*/ 0 w 364807" name="connsiteX3"/>
                <a:gd fmla="*/ 359188 h 364807" name="connsiteY3"/>
              </a:gdLst>
              <a:ahLst/>
              <a:cxnLst>
                <a:cxn ang="0">
                  <a:pos x="connsiteX0" y="connsiteY0"/>
                </a:cxn>
                <a:cxn ang="0">
                  <a:pos x="connsiteX1" y="connsiteY1"/>
                </a:cxn>
                <a:cxn ang="0">
                  <a:pos x="connsiteX2" y="connsiteY2"/>
                </a:cxn>
                <a:cxn ang="0">
                  <a:pos x="connsiteX3" y="connsiteY3"/>
                </a:cxn>
              </a:cxnLst>
              <a:rect b="b" l="l" r="r" t="t"/>
              <a:pathLst>
                <a:path h="364807" w="364807">
                  <a:moveTo>
                    <a:pt x="359188" y="0"/>
                  </a:moveTo>
                  <a:cubicBezTo>
                    <a:pt x="361188" y="3905"/>
                    <a:pt x="362998" y="7715"/>
                    <a:pt x="364808" y="11621"/>
                  </a:cubicBezTo>
                  <a:lnTo>
                    <a:pt x="11621" y="364808"/>
                  </a:lnTo>
                  <a:cubicBezTo>
                    <a:pt x="7715" y="362998"/>
                    <a:pt x="3905" y="361188"/>
                    <a:pt x="0" y="359188"/>
                  </a:cubicBezTo>
                  <a:close/>
                </a:path>
              </a:pathLst>
            </a:custGeom>
            <a:grpFill/>
            <a:ln cap="flat" w="9525">
              <a:noFill/>
              <a:prstDash val="solid"/>
              <a:miter/>
            </a:ln>
          </p:spPr>
          <p:txBody>
            <a:bodyPr anchor="ctr" numCol="1" rtlCol="0"/>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fmla="*/ 333470 w 337280" name="connsiteX0"/>
                <a:gd fmla="*/ 0 h 337280" name="connsiteY0"/>
                <a:gd fmla="*/ 337280 w 337280" name="connsiteX1"/>
                <a:gd fmla="*/ 13430 h 337280" name="connsiteY1"/>
                <a:gd fmla="*/ 13430 w 337280" name="connsiteX2"/>
                <a:gd fmla="*/ 337280 h 337280" name="connsiteY2"/>
                <a:gd fmla="*/ 0 w 337280" name="connsiteX3"/>
                <a:gd fmla="*/ 333470 h 337280" name="connsiteY3"/>
              </a:gdLst>
              <a:ahLst/>
              <a:cxnLst>
                <a:cxn ang="0">
                  <a:pos x="connsiteX0" y="connsiteY0"/>
                </a:cxn>
                <a:cxn ang="0">
                  <a:pos x="connsiteX1" y="connsiteY1"/>
                </a:cxn>
                <a:cxn ang="0">
                  <a:pos x="connsiteX2" y="connsiteY2"/>
                </a:cxn>
                <a:cxn ang="0">
                  <a:pos x="connsiteX3" y="connsiteY3"/>
                </a:cxn>
              </a:cxnLst>
              <a:rect b="b" l="l" r="r" t="t"/>
              <a:pathLst>
                <a:path h="337280" w="337280">
                  <a:moveTo>
                    <a:pt x="333470" y="0"/>
                  </a:moveTo>
                  <a:cubicBezTo>
                    <a:pt x="334899" y="4382"/>
                    <a:pt x="336137" y="8858"/>
                    <a:pt x="337280" y="13430"/>
                  </a:cubicBezTo>
                  <a:lnTo>
                    <a:pt x="13430" y="337280"/>
                  </a:lnTo>
                  <a:cubicBezTo>
                    <a:pt x="8858" y="336137"/>
                    <a:pt x="4382" y="334899"/>
                    <a:pt x="0" y="333470"/>
                  </a:cubicBezTo>
                  <a:close/>
                </a:path>
              </a:pathLst>
            </a:custGeom>
            <a:grpFill/>
            <a:ln cap="flat" w="9525">
              <a:noFill/>
              <a:prstDash val="solid"/>
              <a:miter/>
            </a:ln>
          </p:spPr>
          <p:txBody>
            <a:bodyPr anchor="ctr" numCol="1" rtlCol="0"/>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fmla="*/ 292989 w 294227" name="connsiteX0"/>
                <a:gd fmla="*/ 0 h 294132" name="connsiteY0"/>
                <a:gd fmla="*/ 294227 w 294227" name="connsiteX1"/>
                <a:gd fmla="*/ 15907 h 294132" name="connsiteY1"/>
                <a:gd fmla="*/ 15907 w 294227" name="connsiteX2"/>
                <a:gd fmla="*/ 294132 h 294132" name="connsiteY2"/>
                <a:gd fmla="*/ 0 w 294227" name="connsiteX3"/>
                <a:gd fmla="*/ 292894 h 294132" name="connsiteY3"/>
              </a:gdLst>
              <a:ahLst/>
              <a:cxnLst>
                <a:cxn ang="0">
                  <a:pos x="connsiteX0" y="connsiteY0"/>
                </a:cxn>
                <a:cxn ang="0">
                  <a:pos x="connsiteX1" y="connsiteY1"/>
                </a:cxn>
                <a:cxn ang="0">
                  <a:pos x="connsiteX2" y="connsiteY2"/>
                </a:cxn>
                <a:cxn ang="0">
                  <a:pos x="connsiteX3" y="connsiteY3"/>
                </a:cxn>
              </a:cxnLst>
              <a:rect b="b" l="l" r="r" t="t"/>
              <a:pathLst>
                <a:path h="294132" w="294227">
                  <a:moveTo>
                    <a:pt x="292989" y="0"/>
                  </a:moveTo>
                  <a:cubicBezTo>
                    <a:pt x="293561" y="5334"/>
                    <a:pt x="293942" y="10668"/>
                    <a:pt x="294227" y="15907"/>
                  </a:cubicBezTo>
                  <a:lnTo>
                    <a:pt x="15907" y="294132"/>
                  </a:lnTo>
                  <a:cubicBezTo>
                    <a:pt x="10668" y="294132"/>
                    <a:pt x="5334" y="293465"/>
                    <a:pt x="0" y="292894"/>
                  </a:cubicBezTo>
                  <a:close/>
                </a:path>
              </a:pathLst>
            </a:custGeom>
            <a:grpFill/>
            <a:ln cap="flat" w="9525">
              <a:noFill/>
              <a:prstDash val="solid"/>
              <a:miter/>
            </a:ln>
          </p:spPr>
          <p:txBody>
            <a:bodyPr anchor="ctr" numCol="1" rtlCol="0"/>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fmla="*/ 230315 w 230314" name="connsiteX0"/>
                <a:gd fmla="*/ 0 h 230314" name="connsiteY0"/>
                <a:gd fmla="*/ 226886 w 230314" name="connsiteX1"/>
                <a:gd fmla="*/ 20574 h 230314" name="connsiteY1"/>
                <a:gd fmla="*/ 20669 w 230314" name="connsiteX2"/>
                <a:gd fmla="*/ 226790 h 230314" name="connsiteY2"/>
                <a:gd fmla="*/ 0 w 230314" name="connsiteX3"/>
                <a:gd fmla="*/ 230315 h 230314" name="connsiteY3"/>
              </a:gdLst>
              <a:ahLst/>
              <a:cxnLst>
                <a:cxn ang="0">
                  <a:pos x="connsiteX0" y="connsiteY0"/>
                </a:cxn>
                <a:cxn ang="0">
                  <a:pos x="connsiteX1" y="connsiteY1"/>
                </a:cxn>
                <a:cxn ang="0">
                  <a:pos x="connsiteX2" y="connsiteY2"/>
                </a:cxn>
                <a:cxn ang="0">
                  <a:pos x="connsiteX3" y="connsiteY3"/>
                </a:cxn>
              </a:cxnLst>
              <a:rect b="b" l="l" r="r" t="t"/>
              <a:pathLst>
                <a:path h="230314" w="230314">
                  <a:moveTo>
                    <a:pt x="230315" y="0"/>
                  </a:moveTo>
                  <a:cubicBezTo>
                    <a:pt x="229457" y="6953"/>
                    <a:pt x="228314" y="13716"/>
                    <a:pt x="226886" y="20574"/>
                  </a:cubicBezTo>
                  <a:lnTo>
                    <a:pt x="20669" y="226790"/>
                  </a:lnTo>
                  <a:cubicBezTo>
                    <a:pt x="13811" y="228314"/>
                    <a:pt x="6953" y="229457"/>
                    <a:pt x="0" y="230315"/>
                  </a:cubicBezTo>
                  <a:close/>
                </a:path>
              </a:pathLst>
            </a:custGeom>
            <a:grpFill/>
            <a:ln cap="flat" w="9525">
              <a:noFill/>
              <a:prstDash val="solid"/>
              <a:miter/>
            </a:ln>
          </p:spPr>
          <p:txBody>
            <a:bodyPr anchor="ctr" numCol="1" rtlCol="0"/>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fmla="*/ 112871 w 112871" name="connsiteX0"/>
                <a:gd fmla="*/ 0 h 112871" name="connsiteY0"/>
                <a:gd fmla="*/ 0 w 112871" name="connsiteX1"/>
                <a:gd fmla="*/ 112871 h 112871" name="connsiteY1"/>
              </a:gdLst>
              <a:ahLst/>
              <a:cxnLst>
                <a:cxn ang="0">
                  <a:pos x="connsiteX0" y="connsiteY0"/>
                </a:cxn>
                <a:cxn ang="0">
                  <a:pos x="connsiteX1" y="connsiteY1"/>
                </a:cxn>
              </a:cxnLst>
              <a:rect b="b" l="l" r="r" t="t"/>
              <a:pathLst>
                <a:path h="112871" w="112871">
                  <a:moveTo>
                    <a:pt x="112871" y="0"/>
                  </a:moveTo>
                  <a:cubicBezTo>
                    <a:pt x="87618" y="48239"/>
                    <a:pt x="48239" y="87618"/>
                    <a:pt x="0" y="112871"/>
                  </a:cubicBezTo>
                  <a:close/>
                </a:path>
              </a:pathLst>
            </a:custGeom>
            <a:grpFill/>
            <a:ln cap="flat" w="9525">
              <a:noFill/>
              <a:prstDash val="solid"/>
              <a:miter/>
            </a:ln>
          </p:spPr>
          <p:txBody>
            <a:bodyPr anchor="ctr" numCol="1" rtlCol="0"/>
            <a:lstStyle/>
            <a:p>
              <a:endParaRPr dirty="0" lang="en-US"/>
            </a:p>
          </p:txBody>
        </p:sp>
      </p:grpSp>
      <p:graphicFrame>
        <p:nvGraphicFramePr>
          <p:cNvPr id="12" name="Content Placeholder 2">
            <a:extLst>
              <a:ext uri="{FF2B5EF4-FFF2-40B4-BE49-F238E27FC236}">
                <a16:creationId xmlns:a16="http://schemas.microsoft.com/office/drawing/2014/main" id="{F4FD388E-7782-86F0-4066-AE7D044D820C}"/>
              </a:ext>
            </a:extLst>
          </p:cNvPr>
          <p:cNvGraphicFramePr>
            <a:graphicFrameLocks noGrp="1"/>
          </p:cNvGraphicFramePr>
          <p:nvPr>
            <p:ph idx="1"/>
            <p:extLst>
              <p:ext uri="{D42A27DB-BD31-4B8C-83A1-F6EECF244321}">
                <p14:modId xmlns:p14="http://schemas.microsoft.com/office/powerpoint/2010/main" val="195364028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883190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28455D60-4E23-CDBC-8F7B-C0D30EFA1FD6}"/>
              </a:ext>
            </a:extLst>
          </p:cNvPr>
          <p:cNvSpPr>
            <a:spLocks noGrp="1"/>
          </p:cNvSpPr>
          <p:nvPr>
            <p:ph type="title"/>
          </p:nvPr>
        </p:nvSpPr>
        <p:spPr>
          <a:xfrm>
            <a:off x="838200" y="1195697"/>
            <a:ext cx="3200400" cy="4238118"/>
          </a:xfrm>
        </p:spPr>
        <p:txBody>
          <a:bodyPr numCol="1">
            <a:normAutofit/>
          </a:bodyPr>
          <a:lstStyle/>
          <a:p>
            <a:r>
              <a:rPr lang="en-US">
                <a:solidFill>
                  <a:schemeClr val="bg1"/>
                </a:solidFill>
              </a:rPr>
              <a:t>Outcome on Customer Experience</a:t>
            </a:r>
            <a:br>
              <a:rPr lang="en-US">
                <a:solidFill>
                  <a:schemeClr val="bg1"/>
                </a:solidFill>
              </a:rPr>
            </a:br>
            <a:endParaRPr lang="en-US">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5835 h 286230" name="connsiteY7"/>
                <a:gd fmla="*/ 255835 w 1990951" name="connsiteX8"/>
                <a:gd fmla="*/ 0 h 286230" name="connsiteY8"/>
                <a:gd fmla="*/ 504071 w 1990951" name="connsiteX9"/>
                <a:gd fmla="*/ 245703 h 286230" name="connsiteY9"/>
                <a:gd fmla="*/ 749773 w 1990951" name="connsiteX10"/>
                <a:gd fmla="*/ 0 h 286230" name="connsiteY10"/>
                <a:gd fmla="*/ 995476 w 1990951" name="connsiteX11"/>
                <a:gd fmla="*/ 245703 h 286230" name="connsiteY11"/>
                <a:gd fmla="*/ 1243712 w 1990951" name="connsiteX12"/>
                <a:gd fmla="*/ 0 h 286230" name="connsiteY12"/>
                <a:gd fmla="*/ 1489414 w 1990951" name="connsiteX13"/>
                <a:gd fmla="*/ 245703 h 286230" name="connsiteY13"/>
                <a:gd fmla="*/ 1735117 w 1990951" name="connsiteX14"/>
                <a:gd fmla="*/ 0 h 286230" name="connsiteY14"/>
                <a:gd fmla="*/ 1990952 w 1990951" name="connsiteX15"/>
                <a:gd fmla="*/ 255835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cap="flat" w="25320">
              <a:noFill/>
              <a:prstDash val="solid"/>
              <a:miter/>
            </a:ln>
          </p:spPr>
          <p:txBody>
            <a:bodyPr anchor="ctr" numCol="1" rtlCol="0"/>
            <a:lstStyle/>
            <a:p>
              <a:endParaRPr dirty="0"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8368 h 286230" name="connsiteY7"/>
                <a:gd fmla="*/ 255835 w 1990951" name="connsiteX8"/>
                <a:gd fmla="*/ 0 h 286230" name="connsiteY8"/>
                <a:gd fmla="*/ 504071 w 1990951" name="connsiteX9"/>
                <a:gd fmla="*/ 248236 h 286230" name="connsiteY9"/>
                <a:gd fmla="*/ 749773 w 1990951" name="connsiteX10"/>
                <a:gd fmla="*/ 0 h 286230" name="connsiteY10"/>
                <a:gd fmla="*/ 995476 w 1990951" name="connsiteX11"/>
                <a:gd fmla="*/ 248236 h 286230" name="connsiteY11"/>
                <a:gd fmla="*/ 1243712 w 1990951" name="connsiteX12"/>
                <a:gd fmla="*/ 0 h 286230" name="connsiteY12"/>
                <a:gd fmla="*/ 1489414 w 1990951" name="connsiteX13"/>
                <a:gd fmla="*/ 248236 h 286230" name="connsiteY13"/>
                <a:gd fmla="*/ 1735117 w 1990951" name="connsiteX14"/>
                <a:gd fmla="*/ 0 h 286230" name="connsiteY14"/>
                <a:gd fmla="*/ 1990952 w 1990951" name="connsiteX15"/>
                <a:gd fmla="*/ 258368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cap="flat" w="25320">
              <a:noFill/>
              <a:prstDash val="solid"/>
              <a:miter/>
            </a:ln>
          </p:spPr>
          <p:txBody>
            <a:bodyPr anchor="ctr" numCol="1" rtlCol="0"/>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fmla="*/ 112967 w 112966" name="connsiteX0"/>
                <a:gd fmla="*/ 0 h 112966" name="connsiteY0"/>
                <a:gd fmla="*/ 0 w 112966" name="connsiteX1"/>
                <a:gd fmla="*/ 112967 h 112966" name="connsiteY1"/>
                <a:gd fmla="*/ 112967 w 112966" name="connsiteX2"/>
                <a:gd fmla="*/ 0 h 112966" name="connsiteY2"/>
              </a:gdLst>
              <a:ahLst/>
              <a:cxnLst>
                <a:cxn ang="0">
                  <a:pos x="connsiteX0" y="connsiteY0"/>
                </a:cxn>
                <a:cxn ang="0">
                  <a:pos x="connsiteX1" y="connsiteY1"/>
                </a:cxn>
                <a:cxn ang="0">
                  <a:pos x="connsiteX2" y="connsiteY2"/>
                </a:cxn>
              </a:cxnLst>
              <a:rect b="b" l="l" r="r" t="t"/>
              <a:pathLst>
                <a:path h="112966" w="112966">
                  <a:moveTo>
                    <a:pt x="112967" y="0"/>
                  </a:moveTo>
                  <a:lnTo>
                    <a:pt x="0" y="112967"/>
                  </a:lnTo>
                  <a:cubicBezTo>
                    <a:pt x="25356" y="64747"/>
                    <a:pt x="64747" y="25356"/>
                    <a:pt x="112967" y="0"/>
                  </a:cubicBezTo>
                  <a:close/>
                </a:path>
              </a:pathLst>
            </a:custGeom>
            <a:grpFill/>
            <a:ln cap="flat" w="9525">
              <a:noFill/>
              <a:prstDash val="solid"/>
              <a:miter/>
            </a:ln>
          </p:spPr>
          <p:txBody>
            <a:bodyPr anchor="ctr" numCol="1" rtlCol="0"/>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fmla="*/ 230314 w 230314" name="connsiteX0"/>
                <a:gd fmla="*/ 0 h 230314" name="connsiteY0"/>
                <a:gd fmla="*/ 0 w 230314" name="connsiteX1"/>
                <a:gd fmla="*/ 230314 h 230314" name="connsiteY1"/>
                <a:gd fmla="*/ 3524 w 230314" name="connsiteX2"/>
                <a:gd fmla="*/ 209550 h 230314" name="connsiteY2"/>
                <a:gd fmla="*/ 209550 w 230314" name="connsiteX3"/>
                <a:gd fmla="*/ 3524 h 230314" name="connsiteY3"/>
                <a:gd fmla="*/ 230314 w 230314" name="connsiteX4"/>
                <a:gd fmla="*/ 0 h 230314"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30314" w="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cap="flat" w="9525">
              <a:noFill/>
              <a:prstDash val="solid"/>
              <a:miter/>
            </a:ln>
          </p:spPr>
          <p:txBody>
            <a:bodyPr anchor="ctr" numCol="1" rtlCol="0"/>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fmla="*/ 294132 w 294131" name="connsiteX0"/>
                <a:gd fmla="*/ 1238 h 294131" name="connsiteY0"/>
                <a:gd fmla="*/ 1238 w 294131" name="connsiteX1"/>
                <a:gd fmla="*/ 294132 h 294131" name="connsiteY1"/>
                <a:gd fmla="*/ 0 w 294131" name="connsiteX2"/>
                <a:gd fmla="*/ 278225 h 294131" name="connsiteY2"/>
                <a:gd fmla="*/ 278225 w 294131" name="connsiteX3"/>
                <a:gd fmla="*/ 0 h 294131" name="connsiteY3"/>
                <a:gd fmla="*/ 294132 w 294131" name="connsiteX4"/>
                <a:gd fmla="*/ 1238 h 294131"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94131" w="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cap="flat" w="9525">
              <a:noFill/>
              <a:prstDash val="solid"/>
              <a:miter/>
            </a:ln>
          </p:spPr>
          <p:txBody>
            <a:bodyPr anchor="ctr" numCol="1" rtlCol="0"/>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fmla="*/ 337185 w 337184" name="connsiteX0"/>
                <a:gd fmla="*/ 3905 h 337280" name="connsiteY0"/>
                <a:gd fmla="*/ 3810 w 337184" name="connsiteX1"/>
                <a:gd fmla="*/ 337280 h 337280" name="connsiteY1"/>
                <a:gd fmla="*/ 0 w 337184" name="connsiteX2"/>
                <a:gd fmla="*/ 323850 h 337280" name="connsiteY2"/>
                <a:gd fmla="*/ 323850 w 337184" name="connsiteX3"/>
                <a:gd fmla="*/ 0 h 337280" name="connsiteY3"/>
                <a:gd fmla="*/ 337185 w 337184" name="connsiteX4"/>
                <a:gd fmla="*/ 3905 h 337280"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37280" w="337184">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cap="flat" w="9525">
              <a:noFill/>
              <a:prstDash val="solid"/>
              <a:miter/>
            </a:ln>
          </p:spPr>
          <p:txBody>
            <a:bodyPr anchor="ctr" numCol="1" rtlCol="0"/>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fmla="*/ 364617 w 364617" name="connsiteX0"/>
                <a:gd fmla="*/ 5620 h 364617" name="connsiteY0"/>
                <a:gd fmla="*/ 5620 w 364617" name="connsiteX1"/>
                <a:gd fmla="*/ 364617 h 364617" name="connsiteY1"/>
                <a:gd fmla="*/ 0 w 364617" name="connsiteX2"/>
                <a:gd fmla="*/ 353187 h 364617" name="connsiteY2"/>
                <a:gd fmla="*/ 353187 w 364617" name="connsiteX3"/>
                <a:gd fmla="*/ 0 h 364617" name="connsiteY3"/>
                <a:gd fmla="*/ 364617 w 364617" name="connsiteX4"/>
                <a:gd fmla="*/ 5620 h 364617"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64617" w="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cap="flat" w="9525">
              <a:noFill/>
              <a:prstDash val="solid"/>
              <a:miter/>
            </a:ln>
          </p:spPr>
          <p:txBody>
            <a:bodyPr anchor="ctr" numCol="1" rtlCol="0"/>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fmla="*/ 380238 w 380238" name="connsiteX0"/>
                <a:gd fmla="*/ 7239 h 380238" name="connsiteY0"/>
                <a:gd fmla="*/ 7239 w 380238" name="connsiteX1"/>
                <a:gd fmla="*/ 380238 h 380238" name="connsiteY1"/>
                <a:gd fmla="*/ 0 w 380238" name="connsiteX2"/>
                <a:gd fmla="*/ 370713 h 380238" name="connsiteY2"/>
                <a:gd fmla="*/ 370237 w 380238" name="connsiteX3"/>
                <a:gd fmla="*/ 0 h 380238" name="connsiteY3"/>
                <a:gd fmla="*/ 380238 w 380238" name="connsiteX4"/>
                <a:gd fmla="*/ 7239 h 380238"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80238" w="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cap="flat" w="9525">
              <a:noFill/>
              <a:prstDash val="solid"/>
              <a:miter/>
            </a:ln>
          </p:spPr>
          <p:txBody>
            <a:bodyPr anchor="ctr" numCol="1" rtlCol="0"/>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fmla="*/ 380905 w 385191" name="connsiteX0"/>
                <a:gd fmla="*/ 4286 h 385191" name="connsiteY0"/>
                <a:gd fmla="*/ 385191 w 385191" name="connsiteX1"/>
                <a:gd fmla="*/ 8573 h 385191" name="connsiteY1"/>
                <a:gd fmla="*/ 8573 w 385191" name="connsiteX2"/>
                <a:gd fmla="*/ 385191 h 385191" name="connsiteY2"/>
                <a:gd fmla="*/ 4286 w 385191" name="connsiteX3"/>
                <a:gd fmla="*/ 380905 h 385191" name="connsiteY3"/>
                <a:gd fmla="*/ 0 w 385191" name="connsiteX4"/>
                <a:gd fmla="*/ 376523 h 385191" name="connsiteY4"/>
                <a:gd fmla="*/ 376523 w 385191" name="connsiteX5"/>
                <a:gd fmla="*/ 0 h 385191" name="connsiteY5"/>
                <a:gd fmla="*/ 380905 w 385191" name="connsiteX6"/>
                <a:gd fmla="*/ 4286 h 385191"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385191" w="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cap="flat" w="9525">
              <a:noFill/>
              <a:prstDash val="solid"/>
              <a:miter/>
            </a:ln>
          </p:spPr>
          <p:txBody>
            <a:bodyPr anchor="ctr" numCol="1" rtlCol="0"/>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fmla="*/ 372428 w 379761" name="connsiteX0"/>
                <a:gd fmla="*/ 0 h 380237" name="connsiteY0"/>
                <a:gd fmla="*/ 379762 w 379761" name="connsiteX1"/>
                <a:gd fmla="*/ 9525 h 380237" name="connsiteY1"/>
                <a:gd fmla="*/ 9525 w 379761" name="connsiteX2"/>
                <a:gd fmla="*/ 380238 h 380237" name="connsiteY2"/>
                <a:gd fmla="*/ 0 w 379761" name="connsiteX3"/>
                <a:gd fmla="*/ 372904 h 380237" name="connsiteY3"/>
              </a:gdLst>
              <a:ahLst/>
              <a:cxnLst>
                <a:cxn ang="0">
                  <a:pos x="connsiteX0" y="connsiteY0"/>
                </a:cxn>
                <a:cxn ang="0">
                  <a:pos x="connsiteX1" y="connsiteY1"/>
                </a:cxn>
                <a:cxn ang="0">
                  <a:pos x="connsiteX2" y="connsiteY2"/>
                </a:cxn>
                <a:cxn ang="0">
                  <a:pos x="connsiteX3" y="connsiteY3"/>
                </a:cxn>
              </a:cxnLst>
              <a:rect b="b" l="l" r="r" t="t"/>
              <a:pathLst>
                <a:path h="380237" w="379761">
                  <a:moveTo>
                    <a:pt x="372428" y="0"/>
                  </a:moveTo>
                  <a:cubicBezTo>
                    <a:pt x="374999" y="3239"/>
                    <a:pt x="377381" y="6572"/>
                    <a:pt x="379762" y="9525"/>
                  </a:cubicBezTo>
                  <a:lnTo>
                    <a:pt x="9525" y="380238"/>
                  </a:lnTo>
                  <a:cubicBezTo>
                    <a:pt x="6096" y="377857"/>
                    <a:pt x="2762" y="375476"/>
                    <a:pt x="0" y="372904"/>
                  </a:cubicBezTo>
                  <a:close/>
                </a:path>
              </a:pathLst>
            </a:custGeom>
            <a:grpFill/>
            <a:ln cap="flat" w="9525">
              <a:noFill/>
              <a:prstDash val="solid"/>
              <a:miter/>
            </a:ln>
          </p:spPr>
          <p:txBody>
            <a:bodyPr anchor="ctr" numCol="1" rtlCol="0"/>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fmla="*/ 359188 w 364807" name="connsiteX0"/>
                <a:gd fmla="*/ 0 h 364807" name="connsiteY0"/>
                <a:gd fmla="*/ 364808 w 364807" name="connsiteX1"/>
                <a:gd fmla="*/ 11621 h 364807" name="connsiteY1"/>
                <a:gd fmla="*/ 11621 w 364807" name="connsiteX2"/>
                <a:gd fmla="*/ 364808 h 364807" name="connsiteY2"/>
                <a:gd fmla="*/ 0 w 364807" name="connsiteX3"/>
                <a:gd fmla="*/ 359188 h 364807" name="connsiteY3"/>
              </a:gdLst>
              <a:ahLst/>
              <a:cxnLst>
                <a:cxn ang="0">
                  <a:pos x="connsiteX0" y="connsiteY0"/>
                </a:cxn>
                <a:cxn ang="0">
                  <a:pos x="connsiteX1" y="connsiteY1"/>
                </a:cxn>
                <a:cxn ang="0">
                  <a:pos x="connsiteX2" y="connsiteY2"/>
                </a:cxn>
                <a:cxn ang="0">
                  <a:pos x="connsiteX3" y="connsiteY3"/>
                </a:cxn>
              </a:cxnLst>
              <a:rect b="b" l="l" r="r" t="t"/>
              <a:pathLst>
                <a:path h="364807" w="364807">
                  <a:moveTo>
                    <a:pt x="359188" y="0"/>
                  </a:moveTo>
                  <a:cubicBezTo>
                    <a:pt x="361188" y="3905"/>
                    <a:pt x="362998" y="7715"/>
                    <a:pt x="364808" y="11621"/>
                  </a:cubicBezTo>
                  <a:lnTo>
                    <a:pt x="11621" y="364808"/>
                  </a:lnTo>
                  <a:cubicBezTo>
                    <a:pt x="7715" y="362998"/>
                    <a:pt x="3905" y="361188"/>
                    <a:pt x="0" y="359188"/>
                  </a:cubicBezTo>
                  <a:close/>
                </a:path>
              </a:pathLst>
            </a:custGeom>
            <a:grpFill/>
            <a:ln cap="flat" w="9525">
              <a:noFill/>
              <a:prstDash val="solid"/>
              <a:miter/>
            </a:ln>
          </p:spPr>
          <p:txBody>
            <a:bodyPr anchor="ctr" numCol="1" rtlCol="0"/>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fmla="*/ 333470 w 337280" name="connsiteX0"/>
                <a:gd fmla="*/ 0 h 337280" name="connsiteY0"/>
                <a:gd fmla="*/ 337280 w 337280" name="connsiteX1"/>
                <a:gd fmla="*/ 13430 h 337280" name="connsiteY1"/>
                <a:gd fmla="*/ 13430 w 337280" name="connsiteX2"/>
                <a:gd fmla="*/ 337280 h 337280" name="connsiteY2"/>
                <a:gd fmla="*/ 0 w 337280" name="connsiteX3"/>
                <a:gd fmla="*/ 333470 h 337280" name="connsiteY3"/>
              </a:gdLst>
              <a:ahLst/>
              <a:cxnLst>
                <a:cxn ang="0">
                  <a:pos x="connsiteX0" y="connsiteY0"/>
                </a:cxn>
                <a:cxn ang="0">
                  <a:pos x="connsiteX1" y="connsiteY1"/>
                </a:cxn>
                <a:cxn ang="0">
                  <a:pos x="connsiteX2" y="connsiteY2"/>
                </a:cxn>
                <a:cxn ang="0">
                  <a:pos x="connsiteX3" y="connsiteY3"/>
                </a:cxn>
              </a:cxnLst>
              <a:rect b="b" l="l" r="r" t="t"/>
              <a:pathLst>
                <a:path h="337280" w="337280">
                  <a:moveTo>
                    <a:pt x="333470" y="0"/>
                  </a:moveTo>
                  <a:cubicBezTo>
                    <a:pt x="334899" y="4382"/>
                    <a:pt x="336137" y="8858"/>
                    <a:pt x="337280" y="13430"/>
                  </a:cubicBezTo>
                  <a:lnTo>
                    <a:pt x="13430" y="337280"/>
                  </a:lnTo>
                  <a:cubicBezTo>
                    <a:pt x="8858" y="336137"/>
                    <a:pt x="4382" y="334899"/>
                    <a:pt x="0" y="333470"/>
                  </a:cubicBezTo>
                  <a:close/>
                </a:path>
              </a:pathLst>
            </a:custGeom>
            <a:grpFill/>
            <a:ln cap="flat" w="9525">
              <a:noFill/>
              <a:prstDash val="solid"/>
              <a:miter/>
            </a:ln>
          </p:spPr>
          <p:txBody>
            <a:bodyPr anchor="ctr" numCol="1" rtlCol="0"/>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fmla="*/ 292989 w 294227" name="connsiteX0"/>
                <a:gd fmla="*/ 0 h 294132" name="connsiteY0"/>
                <a:gd fmla="*/ 294227 w 294227" name="connsiteX1"/>
                <a:gd fmla="*/ 15907 h 294132" name="connsiteY1"/>
                <a:gd fmla="*/ 15907 w 294227" name="connsiteX2"/>
                <a:gd fmla="*/ 294132 h 294132" name="connsiteY2"/>
                <a:gd fmla="*/ 0 w 294227" name="connsiteX3"/>
                <a:gd fmla="*/ 292894 h 294132" name="connsiteY3"/>
              </a:gdLst>
              <a:ahLst/>
              <a:cxnLst>
                <a:cxn ang="0">
                  <a:pos x="connsiteX0" y="connsiteY0"/>
                </a:cxn>
                <a:cxn ang="0">
                  <a:pos x="connsiteX1" y="connsiteY1"/>
                </a:cxn>
                <a:cxn ang="0">
                  <a:pos x="connsiteX2" y="connsiteY2"/>
                </a:cxn>
                <a:cxn ang="0">
                  <a:pos x="connsiteX3" y="connsiteY3"/>
                </a:cxn>
              </a:cxnLst>
              <a:rect b="b" l="l" r="r" t="t"/>
              <a:pathLst>
                <a:path h="294132" w="294227">
                  <a:moveTo>
                    <a:pt x="292989" y="0"/>
                  </a:moveTo>
                  <a:cubicBezTo>
                    <a:pt x="293561" y="5334"/>
                    <a:pt x="293942" y="10668"/>
                    <a:pt x="294227" y="15907"/>
                  </a:cubicBezTo>
                  <a:lnTo>
                    <a:pt x="15907" y="294132"/>
                  </a:lnTo>
                  <a:cubicBezTo>
                    <a:pt x="10668" y="294132"/>
                    <a:pt x="5334" y="293465"/>
                    <a:pt x="0" y="292894"/>
                  </a:cubicBezTo>
                  <a:close/>
                </a:path>
              </a:pathLst>
            </a:custGeom>
            <a:grpFill/>
            <a:ln cap="flat" w="9525">
              <a:noFill/>
              <a:prstDash val="solid"/>
              <a:miter/>
            </a:ln>
          </p:spPr>
          <p:txBody>
            <a:bodyPr anchor="ctr" numCol="1" rtlCol="0"/>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fmla="*/ 230315 w 230314" name="connsiteX0"/>
                <a:gd fmla="*/ 0 h 230314" name="connsiteY0"/>
                <a:gd fmla="*/ 226886 w 230314" name="connsiteX1"/>
                <a:gd fmla="*/ 20574 h 230314" name="connsiteY1"/>
                <a:gd fmla="*/ 20669 w 230314" name="connsiteX2"/>
                <a:gd fmla="*/ 226790 h 230314" name="connsiteY2"/>
                <a:gd fmla="*/ 0 w 230314" name="connsiteX3"/>
                <a:gd fmla="*/ 230315 h 230314" name="connsiteY3"/>
              </a:gdLst>
              <a:ahLst/>
              <a:cxnLst>
                <a:cxn ang="0">
                  <a:pos x="connsiteX0" y="connsiteY0"/>
                </a:cxn>
                <a:cxn ang="0">
                  <a:pos x="connsiteX1" y="connsiteY1"/>
                </a:cxn>
                <a:cxn ang="0">
                  <a:pos x="connsiteX2" y="connsiteY2"/>
                </a:cxn>
                <a:cxn ang="0">
                  <a:pos x="connsiteX3" y="connsiteY3"/>
                </a:cxn>
              </a:cxnLst>
              <a:rect b="b" l="l" r="r" t="t"/>
              <a:pathLst>
                <a:path h="230314" w="230314">
                  <a:moveTo>
                    <a:pt x="230315" y="0"/>
                  </a:moveTo>
                  <a:cubicBezTo>
                    <a:pt x="229457" y="6953"/>
                    <a:pt x="228314" y="13716"/>
                    <a:pt x="226886" y="20574"/>
                  </a:cubicBezTo>
                  <a:lnTo>
                    <a:pt x="20669" y="226790"/>
                  </a:lnTo>
                  <a:cubicBezTo>
                    <a:pt x="13811" y="228314"/>
                    <a:pt x="6953" y="229457"/>
                    <a:pt x="0" y="230315"/>
                  </a:cubicBezTo>
                  <a:close/>
                </a:path>
              </a:pathLst>
            </a:custGeom>
            <a:grpFill/>
            <a:ln cap="flat" w="9525">
              <a:noFill/>
              <a:prstDash val="solid"/>
              <a:miter/>
            </a:ln>
          </p:spPr>
          <p:txBody>
            <a:bodyPr anchor="ctr" numCol="1" rtlCol="0"/>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fmla="*/ 112871 w 112871" name="connsiteX0"/>
                <a:gd fmla="*/ 0 h 112871" name="connsiteY0"/>
                <a:gd fmla="*/ 0 w 112871" name="connsiteX1"/>
                <a:gd fmla="*/ 112871 h 112871" name="connsiteY1"/>
              </a:gdLst>
              <a:ahLst/>
              <a:cxnLst>
                <a:cxn ang="0">
                  <a:pos x="connsiteX0" y="connsiteY0"/>
                </a:cxn>
                <a:cxn ang="0">
                  <a:pos x="connsiteX1" y="connsiteY1"/>
                </a:cxn>
              </a:cxnLst>
              <a:rect b="b" l="l" r="r" t="t"/>
              <a:pathLst>
                <a:path h="112871" w="112871">
                  <a:moveTo>
                    <a:pt x="112871" y="0"/>
                  </a:moveTo>
                  <a:cubicBezTo>
                    <a:pt x="87618" y="48239"/>
                    <a:pt x="48239" y="87618"/>
                    <a:pt x="0" y="112871"/>
                  </a:cubicBezTo>
                  <a:close/>
                </a:path>
              </a:pathLst>
            </a:custGeom>
            <a:grpFill/>
            <a:ln cap="flat" w="9525">
              <a:noFill/>
              <a:prstDash val="solid"/>
              <a:miter/>
            </a:ln>
          </p:spPr>
          <p:txBody>
            <a:bodyPr anchor="ctr" numCol="1" rtlCol="0"/>
            <a:lstStyle/>
            <a:p>
              <a:endParaRPr dirty="0" lang="en-US"/>
            </a:p>
          </p:txBody>
        </p:sp>
      </p:grpSp>
      <p:graphicFrame>
        <p:nvGraphicFramePr>
          <p:cNvPr id="5" name="Content Placeholder 2">
            <a:extLst>
              <a:ext uri="{FF2B5EF4-FFF2-40B4-BE49-F238E27FC236}">
                <a16:creationId xmlns:a16="http://schemas.microsoft.com/office/drawing/2014/main" id="{F4731A43-DE78-A5D3-3CF9-CCB6915C52A7}"/>
              </a:ext>
            </a:extLst>
          </p:cNvPr>
          <p:cNvGraphicFramePr>
            <a:graphicFrameLocks noGrp="1"/>
          </p:cNvGraphicFramePr>
          <p:nvPr>
            <p:ph idx="1"/>
            <p:extLst>
              <p:ext uri="{D42A27DB-BD31-4B8C-83A1-F6EECF244321}">
                <p14:modId xmlns:p14="http://schemas.microsoft.com/office/powerpoint/2010/main" val="356190337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306814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83E6927F-2F8F-22B1-A492-6CD4FDAEC59C}"/>
              </a:ext>
            </a:extLst>
          </p:cNvPr>
          <p:cNvSpPr>
            <a:spLocks noGrp="1"/>
          </p:cNvSpPr>
          <p:nvPr>
            <p:ph type="title"/>
          </p:nvPr>
        </p:nvSpPr>
        <p:spPr>
          <a:xfrm>
            <a:off x="761800" y="762001"/>
            <a:ext cx="5334197" cy="1708242"/>
          </a:xfrm>
        </p:spPr>
        <p:txBody>
          <a:bodyPr anchor="ctr" numCol="1">
            <a:normAutofit/>
          </a:bodyPr>
          <a:lstStyle/>
          <a:p>
            <a:r>
              <a:rPr b="1" lang="en-US" sz="3400"/>
              <a:t>Digital Infrastructure and Implementation Challenges</a:t>
            </a:r>
            <a:br>
              <a:rPr b="1" lang="en-US" sz="3400"/>
            </a:br>
            <a:endParaRPr lang="en-US" sz="3400"/>
          </a:p>
        </p:txBody>
      </p:sp>
      <p:sp>
        <p:nvSpPr>
          <p:cNvPr id="3" name="Content Placeholder 2">
            <a:extLst>
              <a:ext uri="{FF2B5EF4-FFF2-40B4-BE49-F238E27FC236}">
                <a16:creationId xmlns:a16="http://schemas.microsoft.com/office/drawing/2014/main" id="{421088D4-6690-5ED7-9F31-8AE9D0739B37}"/>
              </a:ext>
            </a:extLst>
          </p:cNvPr>
          <p:cNvSpPr>
            <a:spLocks noGrp="1"/>
          </p:cNvSpPr>
          <p:nvPr>
            <p:ph idx="1"/>
          </p:nvPr>
        </p:nvSpPr>
        <p:spPr>
          <a:xfrm>
            <a:off x="761800" y="2470244"/>
            <a:ext cx="5334197" cy="3769835"/>
          </a:xfrm>
        </p:spPr>
        <p:txBody>
          <a:bodyPr anchor="ctr" numCol="1">
            <a:normAutofit/>
          </a:bodyPr>
          <a:lstStyle/>
          <a:p>
            <a:r>
              <a:rPr b="1" lang="en-US" sz="2000"/>
              <a:t>Key Challenges</a:t>
            </a:r>
            <a:endParaRPr lang="en-US" sz="2000"/>
          </a:p>
          <a:p>
            <a:r>
              <a:rPr lang="en-US" sz="2000"/>
              <a:t>Interoperability between GP IT systems</a:t>
            </a:r>
          </a:p>
          <a:p>
            <a:r>
              <a:rPr lang="en-US" sz="2000"/>
              <a:t>Cybersecurity and patient data protection</a:t>
            </a:r>
          </a:p>
          <a:p>
            <a:r>
              <a:rPr lang="en-US" sz="2000"/>
              <a:t>Financial investment in digital infrastructure</a:t>
            </a:r>
          </a:p>
          <a:p>
            <a:r>
              <a:rPr i="1" lang="en-US" sz="2000"/>
              <a:t>(National Audit Office, 2020)</a:t>
            </a:r>
            <a:endParaRPr lang="en-US" sz="2000"/>
          </a:p>
          <a:p>
            <a:endParaRPr lang="en-US" sz="2000"/>
          </a:p>
        </p:txBody>
      </p:sp>
      <p:pic>
        <p:nvPicPr>
          <p:cNvPr descr="Aerial view of a city skyline" id="5" name="Picture 4">
            <a:extLst>
              <a:ext uri="{FF2B5EF4-FFF2-40B4-BE49-F238E27FC236}">
                <a16:creationId xmlns:a16="http://schemas.microsoft.com/office/drawing/2014/main" id="{FC8EE694-8C55-2C85-4758-6EE7C20B7E96}"/>
              </a:ext>
            </a:extLst>
          </p:cNvPr>
          <p:cNvPicPr>
            <a:picLocks noChangeAspect="1"/>
          </p:cNvPicPr>
          <p:nvPr/>
        </p:nvPicPr>
        <p:blipFill>
          <a:blip r:embed="rId3"/>
          <a:srcRect b="-1" l="23473" r="24690"/>
          <a:stretch>
            <a:fillRect/>
          </a:stretch>
        </p:blipFill>
        <p:spPr>
          <a:xfrm>
            <a:off x="6857797" y="-10886"/>
            <a:ext cx="5334204" cy="6868886"/>
          </a:xfrm>
          <a:prstGeom prst="rect">
            <a:avLst/>
          </a:prstGeom>
          <a:effectLst>
            <a:outerShdw algn="r" blurRad="127000" dir="10800000" dist="50800" rotWithShape="0" sx="99000" sy="99000">
              <a:prstClr val="black">
                <a:alpha val="40000"/>
              </a:prstClr>
            </a:outerShdw>
          </a:effectLst>
        </p:spPr>
      </p:pic>
    </p:spTree>
    <p:extLst>
      <p:ext uri="{BB962C8B-B14F-4D97-AF65-F5344CB8AC3E}">
        <p14:creationId xmlns:p14="http://schemas.microsoft.com/office/powerpoint/2010/main" val="3454752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C66E59F1-8DA7-7061-5925-96C23BE683FE}"/>
              </a:ext>
            </a:extLst>
          </p:cNvPr>
          <p:cNvSpPr>
            <a:spLocks noGrp="1"/>
          </p:cNvSpPr>
          <p:nvPr>
            <p:ph type="title"/>
          </p:nvPr>
        </p:nvSpPr>
        <p:spPr>
          <a:xfrm>
            <a:off x="838200" y="1195697"/>
            <a:ext cx="3200400" cy="4238118"/>
          </a:xfrm>
        </p:spPr>
        <p:txBody>
          <a:bodyPr numCol="1">
            <a:normAutofit/>
          </a:bodyPr>
          <a:lstStyle/>
          <a:p>
            <a:r>
              <a:rPr lang="en-US">
                <a:solidFill>
                  <a:schemeClr val="bg1"/>
                </a:solidFill>
              </a:rPr>
              <a:t>Effects on Patients and Service Users</a:t>
            </a:r>
            <a:br>
              <a:rPr lang="en-US">
                <a:solidFill>
                  <a:schemeClr val="bg1"/>
                </a:solidFill>
              </a:rPr>
            </a:br>
            <a:endParaRPr lang="en-US">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5835 h 286230" name="connsiteY7"/>
                <a:gd fmla="*/ 255835 w 1990951" name="connsiteX8"/>
                <a:gd fmla="*/ 0 h 286230" name="connsiteY8"/>
                <a:gd fmla="*/ 504071 w 1990951" name="connsiteX9"/>
                <a:gd fmla="*/ 245703 h 286230" name="connsiteY9"/>
                <a:gd fmla="*/ 749773 w 1990951" name="connsiteX10"/>
                <a:gd fmla="*/ 0 h 286230" name="connsiteY10"/>
                <a:gd fmla="*/ 995476 w 1990951" name="connsiteX11"/>
                <a:gd fmla="*/ 245703 h 286230" name="connsiteY11"/>
                <a:gd fmla="*/ 1243712 w 1990951" name="connsiteX12"/>
                <a:gd fmla="*/ 0 h 286230" name="connsiteY12"/>
                <a:gd fmla="*/ 1489414 w 1990951" name="connsiteX13"/>
                <a:gd fmla="*/ 245703 h 286230" name="connsiteY13"/>
                <a:gd fmla="*/ 1735117 w 1990951" name="connsiteX14"/>
                <a:gd fmla="*/ 0 h 286230" name="connsiteY14"/>
                <a:gd fmla="*/ 1990952 w 1990951" name="connsiteX15"/>
                <a:gd fmla="*/ 255835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cap="flat" w="25320">
              <a:noFill/>
              <a:prstDash val="solid"/>
              <a:miter/>
            </a:ln>
          </p:spPr>
          <p:txBody>
            <a:bodyPr anchor="ctr" numCol="1" rtlCol="0"/>
            <a:lstStyle/>
            <a:p>
              <a:endParaRPr dirty="0"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8368 h 286230" name="connsiteY7"/>
                <a:gd fmla="*/ 255835 w 1990951" name="connsiteX8"/>
                <a:gd fmla="*/ 0 h 286230" name="connsiteY8"/>
                <a:gd fmla="*/ 504071 w 1990951" name="connsiteX9"/>
                <a:gd fmla="*/ 248236 h 286230" name="connsiteY9"/>
                <a:gd fmla="*/ 749773 w 1990951" name="connsiteX10"/>
                <a:gd fmla="*/ 0 h 286230" name="connsiteY10"/>
                <a:gd fmla="*/ 995476 w 1990951" name="connsiteX11"/>
                <a:gd fmla="*/ 248236 h 286230" name="connsiteY11"/>
                <a:gd fmla="*/ 1243712 w 1990951" name="connsiteX12"/>
                <a:gd fmla="*/ 0 h 286230" name="connsiteY12"/>
                <a:gd fmla="*/ 1489414 w 1990951" name="connsiteX13"/>
                <a:gd fmla="*/ 248236 h 286230" name="connsiteY13"/>
                <a:gd fmla="*/ 1735117 w 1990951" name="connsiteX14"/>
                <a:gd fmla="*/ 0 h 286230" name="connsiteY14"/>
                <a:gd fmla="*/ 1990952 w 1990951" name="connsiteX15"/>
                <a:gd fmla="*/ 258368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cap="flat" w="25320">
              <a:noFill/>
              <a:prstDash val="solid"/>
              <a:miter/>
            </a:ln>
          </p:spPr>
          <p:txBody>
            <a:bodyPr anchor="ctr" numCol="1" rtlCol="0"/>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fmla="*/ 112967 w 112966" name="connsiteX0"/>
                <a:gd fmla="*/ 0 h 112966" name="connsiteY0"/>
                <a:gd fmla="*/ 0 w 112966" name="connsiteX1"/>
                <a:gd fmla="*/ 112967 h 112966" name="connsiteY1"/>
                <a:gd fmla="*/ 112967 w 112966" name="connsiteX2"/>
                <a:gd fmla="*/ 0 h 112966" name="connsiteY2"/>
              </a:gdLst>
              <a:ahLst/>
              <a:cxnLst>
                <a:cxn ang="0">
                  <a:pos x="connsiteX0" y="connsiteY0"/>
                </a:cxn>
                <a:cxn ang="0">
                  <a:pos x="connsiteX1" y="connsiteY1"/>
                </a:cxn>
                <a:cxn ang="0">
                  <a:pos x="connsiteX2" y="connsiteY2"/>
                </a:cxn>
              </a:cxnLst>
              <a:rect b="b" l="l" r="r" t="t"/>
              <a:pathLst>
                <a:path h="112966" w="112966">
                  <a:moveTo>
                    <a:pt x="112967" y="0"/>
                  </a:moveTo>
                  <a:lnTo>
                    <a:pt x="0" y="112967"/>
                  </a:lnTo>
                  <a:cubicBezTo>
                    <a:pt x="25356" y="64747"/>
                    <a:pt x="64747" y="25356"/>
                    <a:pt x="112967" y="0"/>
                  </a:cubicBezTo>
                  <a:close/>
                </a:path>
              </a:pathLst>
            </a:custGeom>
            <a:grpFill/>
            <a:ln cap="flat" w="9525">
              <a:noFill/>
              <a:prstDash val="solid"/>
              <a:miter/>
            </a:ln>
          </p:spPr>
          <p:txBody>
            <a:bodyPr anchor="ctr" numCol="1" rtlCol="0"/>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fmla="*/ 230314 w 230314" name="connsiteX0"/>
                <a:gd fmla="*/ 0 h 230314" name="connsiteY0"/>
                <a:gd fmla="*/ 0 w 230314" name="connsiteX1"/>
                <a:gd fmla="*/ 230314 h 230314" name="connsiteY1"/>
                <a:gd fmla="*/ 3524 w 230314" name="connsiteX2"/>
                <a:gd fmla="*/ 209550 h 230314" name="connsiteY2"/>
                <a:gd fmla="*/ 209550 w 230314" name="connsiteX3"/>
                <a:gd fmla="*/ 3524 h 230314" name="connsiteY3"/>
                <a:gd fmla="*/ 230314 w 230314" name="connsiteX4"/>
                <a:gd fmla="*/ 0 h 230314"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30314" w="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cap="flat" w="9525">
              <a:noFill/>
              <a:prstDash val="solid"/>
              <a:miter/>
            </a:ln>
          </p:spPr>
          <p:txBody>
            <a:bodyPr anchor="ctr" numCol="1" rtlCol="0"/>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fmla="*/ 294132 w 294131" name="connsiteX0"/>
                <a:gd fmla="*/ 1238 h 294131" name="connsiteY0"/>
                <a:gd fmla="*/ 1238 w 294131" name="connsiteX1"/>
                <a:gd fmla="*/ 294132 h 294131" name="connsiteY1"/>
                <a:gd fmla="*/ 0 w 294131" name="connsiteX2"/>
                <a:gd fmla="*/ 278225 h 294131" name="connsiteY2"/>
                <a:gd fmla="*/ 278225 w 294131" name="connsiteX3"/>
                <a:gd fmla="*/ 0 h 294131" name="connsiteY3"/>
                <a:gd fmla="*/ 294132 w 294131" name="connsiteX4"/>
                <a:gd fmla="*/ 1238 h 294131"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94131" w="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cap="flat" w="9525">
              <a:noFill/>
              <a:prstDash val="solid"/>
              <a:miter/>
            </a:ln>
          </p:spPr>
          <p:txBody>
            <a:bodyPr anchor="ctr" numCol="1" rtlCol="0"/>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fmla="*/ 337185 w 337184" name="connsiteX0"/>
                <a:gd fmla="*/ 3905 h 337280" name="connsiteY0"/>
                <a:gd fmla="*/ 3810 w 337184" name="connsiteX1"/>
                <a:gd fmla="*/ 337280 h 337280" name="connsiteY1"/>
                <a:gd fmla="*/ 0 w 337184" name="connsiteX2"/>
                <a:gd fmla="*/ 323850 h 337280" name="connsiteY2"/>
                <a:gd fmla="*/ 323850 w 337184" name="connsiteX3"/>
                <a:gd fmla="*/ 0 h 337280" name="connsiteY3"/>
                <a:gd fmla="*/ 337185 w 337184" name="connsiteX4"/>
                <a:gd fmla="*/ 3905 h 337280"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37280" w="337184">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cap="flat" w="9525">
              <a:noFill/>
              <a:prstDash val="solid"/>
              <a:miter/>
            </a:ln>
          </p:spPr>
          <p:txBody>
            <a:bodyPr anchor="ctr" numCol="1" rtlCol="0"/>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fmla="*/ 364617 w 364617" name="connsiteX0"/>
                <a:gd fmla="*/ 5620 h 364617" name="connsiteY0"/>
                <a:gd fmla="*/ 5620 w 364617" name="connsiteX1"/>
                <a:gd fmla="*/ 364617 h 364617" name="connsiteY1"/>
                <a:gd fmla="*/ 0 w 364617" name="connsiteX2"/>
                <a:gd fmla="*/ 353187 h 364617" name="connsiteY2"/>
                <a:gd fmla="*/ 353187 w 364617" name="connsiteX3"/>
                <a:gd fmla="*/ 0 h 364617" name="connsiteY3"/>
                <a:gd fmla="*/ 364617 w 364617" name="connsiteX4"/>
                <a:gd fmla="*/ 5620 h 364617"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64617" w="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cap="flat" w="9525">
              <a:noFill/>
              <a:prstDash val="solid"/>
              <a:miter/>
            </a:ln>
          </p:spPr>
          <p:txBody>
            <a:bodyPr anchor="ctr" numCol="1" rtlCol="0"/>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fmla="*/ 380238 w 380238" name="connsiteX0"/>
                <a:gd fmla="*/ 7239 h 380238" name="connsiteY0"/>
                <a:gd fmla="*/ 7239 w 380238" name="connsiteX1"/>
                <a:gd fmla="*/ 380238 h 380238" name="connsiteY1"/>
                <a:gd fmla="*/ 0 w 380238" name="connsiteX2"/>
                <a:gd fmla="*/ 370713 h 380238" name="connsiteY2"/>
                <a:gd fmla="*/ 370237 w 380238" name="connsiteX3"/>
                <a:gd fmla="*/ 0 h 380238" name="connsiteY3"/>
                <a:gd fmla="*/ 380238 w 380238" name="connsiteX4"/>
                <a:gd fmla="*/ 7239 h 380238"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80238" w="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cap="flat" w="9525">
              <a:noFill/>
              <a:prstDash val="solid"/>
              <a:miter/>
            </a:ln>
          </p:spPr>
          <p:txBody>
            <a:bodyPr anchor="ctr" numCol="1" rtlCol="0"/>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fmla="*/ 380905 w 385191" name="connsiteX0"/>
                <a:gd fmla="*/ 4286 h 385191" name="connsiteY0"/>
                <a:gd fmla="*/ 385191 w 385191" name="connsiteX1"/>
                <a:gd fmla="*/ 8573 h 385191" name="connsiteY1"/>
                <a:gd fmla="*/ 8573 w 385191" name="connsiteX2"/>
                <a:gd fmla="*/ 385191 h 385191" name="connsiteY2"/>
                <a:gd fmla="*/ 4286 w 385191" name="connsiteX3"/>
                <a:gd fmla="*/ 380905 h 385191" name="connsiteY3"/>
                <a:gd fmla="*/ 0 w 385191" name="connsiteX4"/>
                <a:gd fmla="*/ 376523 h 385191" name="connsiteY4"/>
                <a:gd fmla="*/ 376523 w 385191" name="connsiteX5"/>
                <a:gd fmla="*/ 0 h 385191" name="connsiteY5"/>
                <a:gd fmla="*/ 380905 w 385191" name="connsiteX6"/>
                <a:gd fmla="*/ 4286 h 385191"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385191" w="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cap="flat" w="9525">
              <a:noFill/>
              <a:prstDash val="solid"/>
              <a:miter/>
            </a:ln>
          </p:spPr>
          <p:txBody>
            <a:bodyPr anchor="ctr" numCol="1" rtlCol="0"/>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fmla="*/ 372428 w 379761" name="connsiteX0"/>
                <a:gd fmla="*/ 0 h 380237" name="connsiteY0"/>
                <a:gd fmla="*/ 379762 w 379761" name="connsiteX1"/>
                <a:gd fmla="*/ 9525 h 380237" name="connsiteY1"/>
                <a:gd fmla="*/ 9525 w 379761" name="connsiteX2"/>
                <a:gd fmla="*/ 380238 h 380237" name="connsiteY2"/>
                <a:gd fmla="*/ 0 w 379761" name="connsiteX3"/>
                <a:gd fmla="*/ 372904 h 380237" name="connsiteY3"/>
              </a:gdLst>
              <a:ahLst/>
              <a:cxnLst>
                <a:cxn ang="0">
                  <a:pos x="connsiteX0" y="connsiteY0"/>
                </a:cxn>
                <a:cxn ang="0">
                  <a:pos x="connsiteX1" y="connsiteY1"/>
                </a:cxn>
                <a:cxn ang="0">
                  <a:pos x="connsiteX2" y="connsiteY2"/>
                </a:cxn>
                <a:cxn ang="0">
                  <a:pos x="connsiteX3" y="connsiteY3"/>
                </a:cxn>
              </a:cxnLst>
              <a:rect b="b" l="l" r="r" t="t"/>
              <a:pathLst>
                <a:path h="380237" w="379761">
                  <a:moveTo>
                    <a:pt x="372428" y="0"/>
                  </a:moveTo>
                  <a:cubicBezTo>
                    <a:pt x="374999" y="3239"/>
                    <a:pt x="377381" y="6572"/>
                    <a:pt x="379762" y="9525"/>
                  </a:cubicBezTo>
                  <a:lnTo>
                    <a:pt x="9525" y="380238"/>
                  </a:lnTo>
                  <a:cubicBezTo>
                    <a:pt x="6096" y="377857"/>
                    <a:pt x="2762" y="375476"/>
                    <a:pt x="0" y="372904"/>
                  </a:cubicBezTo>
                  <a:close/>
                </a:path>
              </a:pathLst>
            </a:custGeom>
            <a:grpFill/>
            <a:ln cap="flat" w="9525">
              <a:noFill/>
              <a:prstDash val="solid"/>
              <a:miter/>
            </a:ln>
          </p:spPr>
          <p:txBody>
            <a:bodyPr anchor="ctr" numCol="1" rtlCol="0"/>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fmla="*/ 359188 w 364807" name="connsiteX0"/>
                <a:gd fmla="*/ 0 h 364807" name="connsiteY0"/>
                <a:gd fmla="*/ 364808 w 364807" name="connsiteX1"/>
                <a:gd fmla="*/ 11621 h 364807" name="connsiteY1"/>
                <a:gd fmla="*/ 11621 w 364807" name="connsiteX2"/>
                <a:gd fmla="*/ 364808 h 364807" name="connsiteY2"/>
                <a:gd fmla="*/ 0 w 364807" name="connsiteX3"/>
                <a:gd fmla="*/ 359188 h 364807" name="connsiteY3"/>
              </a:gdLst>
              <a:ahLst/>
              <a:cxnLst>
                <a:cxn ang="0">
                  <a:pos x="connsiteX0" y="connsiteY0"/>
                </a:cxn>
                <a:cxn ang="0">
                  <a:pos x="connsiteX1" y="connsiteY1"/>
                </a:cxn>
                <a:cxn ang="0">
                  <a:pos x="connsiteX2" y="connsiteY2"/>
                </a:cxn>
                <a:cxn ang="0">
                  <a:pos x="connsiteX3" y="connsiteY3"/>
                </a:cxn>
              </a:cxnLst>
              <a:rect b="b" l="l" r="r" t="t"/>
              <a:pathLst>
                <a:path h="364807" w="364807">
                  <a:moveTo>
                    <a:pt x="359188" y="0"/>
                  </a:moveTo>
                  <a:cubicBezTo>
                    <a:pt x="361188" y="3905"/>
                    <a:pt x="362998" y="7715"/>
                    <a:pt x="364808" y="11621"/>
                  </a:cubicBezTo>
                  <a:lnTo>
                    <a:pt x="11621" y="364808"/>
                  </a:lnTo>
                  <a:cubicBezTo>
                    <a:pt x="7715" y="362998"/>
                    <a:pt x="3905" y="361188"/>
                    <a:pt x="0" y="359188"/>
                  </a:cubicBezTo>
                  <a:close/>
                </a:path>
              </a:pathLst>
            </a:custGeom>
            <a:grpFill/>
            <a:ln cap="flat" w="9525">
              <a:noFill/>
              <a:prstDash val="solid"/>
              <a:miter/>
            </a:ln>
          </p:spPr>
          <p:txBody>
            <a:bodyPr anchor="ctr" numCol="1" rtlCol="0"/>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fmla="*/ 333470 w 337280" name="connsiteX0"/>
                <a:gd fmla="*/ 0 h 337280" name="connsiteY0"/>
                <a:gd fmla="*/ 337280 w 337280" name="connsiteX1"/>
                <a:gd fmla="*/ 13430 h 337280" name="connsiteY1"/>
                <a:gd fmla="*/ 13430 w 337280" name="connsiteX2"/>
                <a:gd fmla="*/ 337280 h 337280" name="connsiteY2"/>
                <a:gd fmla="*/ 0 w 337280" name="connsiteX3"/>
                <a:gd fmla="*/ 333470 h 337280" name="connsiteY3"/>
              </a:gdLst>
              <a:ahLst/>
              <a:cxnLst>
                <a:cxn ang="0">
                  <a:pos x="connsiteX0" y="connsiteY0"/>
                </a:cxn>
                <a:cxn ang="0">
                  <a:pos x="connsiteX1" y="connsiteY1"/>
                </a:cxn>
                <a:cxn ang="0">
                  <a:pos x="connsiteX2" y="connsiteY2"/>
                </a:cxn>
                <a:cxn ang="0">
                  <a:pos x="connsiteX3" y="connsiteY3"/>
                </a:cxn>
              </a:cxnLst>
              <a:rect b="b" l="l" r="r" t="t"/>
              <a:pathLst>
                <a:path h="337280" w="337280">
                  <a:moveTo>
                    <a:pt x="333470" y="0"/>
                  </a:moveTo>
                  <a:cubicBezTo>
                    <a:pt x="334899" y="4382"/>
                    <a:pt x="336137" y="8858"/>
                    <a:pt x="337280" y="13430"/>
                  </a:cubicBezTo>
                  <a:lnTo>
                    <a:pt x="13430" y="337280"/>
                  </a:lnTo>
                  <a:cubicBezTo>
                    <a:pt x="8858" y="336137"/>
                    <a:pt x="4382" y="334899"/>
                    <a:pt x="0" y="333470"/>
                  </a:cubicBezTo>
                  <a:close/>
                </a:path>
              </a:pathLst>
            </a:custGeom>
            <a:grpFill/>
            <a:ln cap="flat" w="9525">
              <a:noFill/>
              <a:prstDash val="solid"/>
              <a:miter/>
            </a:ln>
          </p:spPr>
          <p:txBody>
            <a:bodyPr anchor="ctr" numCol="1" rtlCol="0"/>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fmla="*/ 292989 w 294227" name="connsiteX0"/>
                <a:gd fmla="*/ 0 h 294132" name="connsiteY0"/>
                <a:gd fmla="*/ 294227 w 294227" name="connsiteX1"/>
                <a:gd fmla="*/ 15907 h 294132" name="connsiteY1"/>
                <a:gd fmla="*/ 15907 w 294227" name="connsiteX2"/>
                <a:gd fmla="*/ 294132 h 294132" name="connsiteY2"/>
                <a:gd fmla="*/ 0 w 294227" name="connsiteX3"/>
                <a:gd fmla="*/ 292894 h 294132" name="connsiteY3"/>
              </a:gdLst>
              <a:ahLst/>
              <a:cxnLst>
                <a:cxn ang="0">
                  <a:pos x="connsiteX0" y="connsiteY0"/>
                </a:cxn>
                <a:cxn ang="0">
                  <a:pos x="connsiteX1" y="connsiteY1"/>
                </a:cxn>
                <a:cxn ang="0">
                  <a:pos x="connsiteX2" y="connsiteY2"/>
                </a:cxn>
                <a:cxn ang="0">
                  <a:pos x="connsiteX3" y="connsiteY3"/>
                </a:cxn>
              </a:cxnLst>
              <a:rect b="b" l="l" r="r" t="t"/>
              <a:pathLst>
                <a:path h="294132" w="294227">
                  <a:moveTo>
                    <a:pt x="292989" y="0"/>
                  </a:moveTo>
                  <a:cubicBezTo>
                    <a:pt x="293561" y="5334"/>
                    <a:pt x="293942" y="10668"/>
                    <a:pt x="294227" y="15907"/>
                  </a:cubicBezTo>
                  <a:lnTo>
                    <a:pt x="15907" y="294132"/>
                  </a:lnTo>
                  <a:cubicBezTo>
                    <a:pt x="10668" y="294132"/>
                    <a:pt x="5334" y="293465"/>
                    <a:pt x="0" y="292894"/>
                  </a:cubicBezTo>
                  <a:close/>
                </a:path>
              </a:pathLst>
            </a:custGeom>
            <a:grpFill/>
            <a:ln cap="flat" w="9525">
              <a:noFill/>
              <a:prstDash val="solid"/>
              <a:miter/>
            </a:ln>
          </p:spPr>
          <p:txBody>
            <a:bodyPr anchor="ctr" numCol="1" rtlCol="0"/>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fmla="*/ 230315 w 230314" name="connsiteX0"/>
                <a:gd fmla="*/ 0 h 230314" name="connsiteY0"/>
                <a:gd fmla="*/ 226886 w 230314" name="connsiteX1"/>
                <a:gd fmla="*/ 20574 h 230314" name="connsiteY1"/>
                <a:gd fmla="*/ 20669 w 230314" name="connsiteX2"/>
                <a:gd fmla="*/ 226790 h 230314" name="connsiteY2"/>
                <a:gd fmla="*/ 0 w 230314" name="connsiteX3"/>
                <a:gd fmla="*/ 230315 h 230314" name="connsiteY3"/>
              </a:gdLst>
              <a:ahLst/>
              <a:cxnLst>
                <a:cxn ang="0">
                  <a:pos x="connsiteX0" y="connsiteY0"/>
                </a:cxn>
                <a:cxn ang="0">
                  <a:pos x="connsiteX1" y="connsiteY1"/>
                </a:cxn>
                <a:cxn ang="0">
                  <a:pos x="connsiteX2" y="connsiteY2"/>
                </a:cxn>
                <a:cxn ang="0">
                  <a:pos x="connsiteX3" y="connsiteY3"/>
                </a:cxn>
              </a:cxnLst>
              <a:rect b="b" l="l" r="r" t="t"/>
              <a:pathLst>
                <a:path h="230314" w="230314">
                  <a:moveTo>
                    <a:pt x="230315" y="0"/>
                  </a:moveTo>
                  <a:cubicBezTo>
                    <a:pt x="229457" y="6953"/>
                    <a:pt x="228314" y="13716"/>
                    <a:pt x="226886" y="20574"/>
                  </a:cubicBezTo>
                  <a:lnTo>
                    <a:pt x="20669" y="226790"/>
                  </a:lnTo>
                  <a:cubicBezTo>
                    <a:pt x="13811" y="228314"/>
                    <a:pt x="6953" y="229457"/>
                    <a:pt x="0" y="230315"/>
                  </a:cubicBezTo>
                  <a:close/>
                </a:path>
              </a:pathLst>
            </a:custGeom>
            <a:grpFill/>
            <a:ln cap="flat" w="9525">
              <a:noFill/>
              <a:prstDash val="solid"/>
              <a:miter/>
            </a:ln>
          </p:spPr>
          <p:txBody>
            <a:bodyPr anchor="ctr" numCol="1" rtlCol="0"/>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fmla="*/ 112871 w 112871" name="connsiteX0"/>
                <a:gd fmla="*/ 0 h 112871" name="connsiteY0"/>
                <a:gd fmla="*/ 0 w 112871" name="connsiteX1"/>
                <a:gd fmla="*/ 112871 h 112871" name="connsiteY1"/>
              </a:gdLst>
              <a:ahLst/>
              <a:cxnLst>
                <a:cxn ang="0">
                  <a:pos x="connsiteX0" y="connsiteY0"/>
                </a:cxn>
                <a:cxn ang="0">
                  <a:pos x="connsiteX1" y="connsiteY1"/>
                </a:cxn>
              </a:cxnLst>
              <a:rect b="b" l="l" r="r" t="t"/>
              <a:pathLst>
                <a:path h="112871" w="112871">
                  <a:moveTo>
                    <a:pt x="112871" y="0"/>
                  </a:moveTo>
                  <a:cubicBezTo>
                    <a:pt x="87618" y="48239"/>
                    <a:pt x="48239" y="87618"/>
                    <a:pt x="0" y="112871"/>
                  </a:cubicBezTo>
                  <a:close/>
                </a:path>
              </a:pathLst>
            </a:custGeom>
            <a:grpFill/>
            <a:ln cap="flat" w="9525">
              <a:noFill/>
              <a:prstDash val="solid"/>
              <a:miter/>
            </a:ln>
          </p:spPr>
          <p:txBody>
            <a:bodyPr anchor="ctr" numCol="1" rtlCol="0"/>
            <a:lstStyle/>
            <a:p>
              <a:endParaRPr dirty="0" lang="en-US"/>
            </a:p>
          </p:txBody>
        </p:sp>
      </p:grpSp>
      <p:graphicFrame>
        <p:nvGraphicFramePr>
          <p:cNvPr id="5" name="Content Placeholder 2">
            <a:extLst>
              <a:ext uri="{FF2B5EF4-FFF2-40B4-BE49-F238E27FC236}">
                <a16:creationId xmlns:a16="http://schemas.microsoft.com/office/drawing/2014/main" id="{DE5FFA57-5359-4F77-CC30-20A6845AC56F}"/>
              </a:ext>
            </a:extLst>
          </p:cNvPr>
          <p:cNvGraphicFramePr>
            <a:graphicFrameLocks noGrp="1"/>
          </p:cNvGraphicFramePr>
          <p:nvPr>
            <p:ph idx="1"/>
            <p:extLst>
              <p:ext uri="{D42A27DB-BD31-4B8C-83A1-F6EECF244321}">
                <p14:modId xmlns:p14="http://schemas.microsoft.com/office/powerpoint/2010/main" val="2203456773"/>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973809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17862425-1CCF-3B5E-1FEE-0FC0F3EDB410}"/>
              </a:ext>
            </a:extLst>
          </p:cNvPr>
          <p:cNvSpPr>
            <a:spLocks noGrp="1"/>
          </p:cNvSpPr>
          <p:nvPr>
            <p:ph type="title"/>
          </p:nvPr>
        </p:nvSpPr>
        <p:spPr>
          <a:xfrm>
            <a:off x="838200" y="1195697"/>
            <a:ext cx="3200400" cy="4238118"/>
          </a:xfrm>
        </p:spPr>
        <p:txBody>
          <a:bodyPr numCol="1">
            <a:normAutofit/>
          </a:bodyPr>
          <a:lstStyle/>
          <a:p>
            <a:r>
              <a:rPr lang="en-US" sz="3700">
                <a:solidFill>
                  <a:schemeClr val="bg1"/>
                </a:solidFill>
              </a:rPr>
              <a:t>Being digitally excluded or being disadvantaged digitally</a:t>
            </a:r>
            <a:br>
              <a:rPr lang="en-US" sz="3700">
                <a:solidFill>
                  <a:schemeClr val="bg1"/>
                </a:solidFill>
              </a:rPr>
            </a:br>
            <a:endParaRPr lang="en-US" sz="3700">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5835 h 286230" name="connsiteY7"/>
                <a:gd fmla="*/ 255835 w 1990951" name="connsiteX8"/>
                <a:gd fmla="*/ 0 h 286230" name="connsiteY8"/>
                <a:gd fmla="*/ 504071 w 1990951" name="connsiteX9"/>
                <a:gd fmla="*/ 245703 h 286230" name="connsiteY9"/>
                <a:gd fmla="*/ 749773 w 1990951" name="connsiteX10"/>
                <a:gd fmla="*/ 0 h 286230" name="connsiteY10"/>
                <a:gd fmla="*/ 995476 w 1990951" name="connsiteX11"/>
                <a:gd fmla="*/ 245703 h 286230" name="connsiteY11"/>
                <a:gd fmla="*/ 1243712 w 1990951" name="connsiteX12"/>
                <a:gd fmla="*/ 0 h 286230" name="connsiteY12"/>
                <a:gd fmla="*/ 1489414 w 1990951" name="connsiteX13"/>
                <a:gd fmla="*/ 245703 h 286230" name="connsiteY13"/>
                <a:gd fmla="*/ 1735117 w 1990951" name="connsiteX14"/>
                <a:gd fmla="*/ 0 h 286230" name="connsiteY14"/>
                <a:gd fmla="*/ 1990952 w 1990951" name="connsiteX15"/>
                <a:gd fmla="*/ 255835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cap="flat" w="25320">
              <a:noFill/>
              <a:prstDash val="solid"/>
              <a:miter/>
            </a:ln>
          </p:spPr>
          <p:txBody>
            <a:bodyPr anchor="ctr" numCol="1" rtlCol="0"/>
            <a:lstStyle/>
            <a:p>
              <a:endParaRPr dirty="0"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8368 h 286230" name="connsiteY7"/>
                <a:gd fmla="*/ 255835 w 1990951" name="connsiteX8"/>
                <a:gd fmla="*/ 0 h 286230" name="connsiteY8"/>
                <a:gd fmla="*/ 504071 w 1990951" name="connsiteX9"/>
                <a:gd fmla="*/ 248236 h 286230" name="connsiteY9"/>
                <a:gd fmla="*/ 749773 w 1990951" name="connsiteX10"/>
                <a:gd fmla="*/ 0 h 286230" name="connsiteY10"/>
                <a:gd fmla="*/ 995476 w 1990951" name="connsiteX11"/>
                <a:gd fmla="*/ 248236 h 286230" name="connsiteY11"/>
                <a:gd fmla="*/ 1243712 w 1990951" name="connsiteX12"/>
                <a:gd fmla="*/ 0 h 286230" name="connsiteY12"/>
                <a:gd fmla="*/ 1489414 w 1990951" name="connsiteX13"/>
                <a:gd fmla="*/ 248236 h 286230" name="connsiteY13"/>
                <a:gd fmla="*/ 1735117 w 1990951" name="connsiteX14"/>
                <a:gd fmla="*/ 0 h 286230" name="connsiteY14"/>
                <a:gd fmla="*/ 1990952 w 1990951" name="connsiteX15"/>
                <a:gd fmla="*/ 258368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cap="flat" w="25320">
              <a:noFill/>
              <a:prstDash val="solid"/>
              <a:miter/>
            </a:ln>
          </p:spPr>
          <p:txBody>
            <a:bodyPr anchor="ctr" numCol="1" rtlCol="0"/>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fmla="*/ 112967 w 112966" name="connsiteX0"/>
                <a:gd fmla="*/ 0 h 112966" name="connsiteY0"/>
                <a:gd fmla="*/ 0 w 112966" name="connsiteX1"/>
                <a:gd fmla="*/ 112967 h 112966" name="connsiteY1"/>
                <a:gd fmla="*/ 112967 w 112966" name="connsiteX2"/>
                <a:gd fmla="*/ 0 h 112966" name="connsiteY2"/>
              </a:gdLst>
              <a:ahLst/>
              <a:cxnLst>
                <a:cxn ang="0">
                  <a:pos x="connsiteX0" y="connsiteY0"/>
                </a:cxn>
                <a:cxn ang="0">
                  <a:pos x="connsiteX1" y="connsiteY1"/>
                </a:cxn>
                <a:cxn ang="0">
                  <a:pos x="connsiteX2" y="connsiteY2"/>
                </a:cxn>
              </a:cxnLst>
              <a:rect b="b" l="l" r="r" t="t"/>
              <a:pathLst>
                <a:path h="112966" w="112966">
                  <a:moveTo>
                    <a:pt x="112967" y="0"/>
                  </a:moveTo>
                  <a:lnTo>
                    <a:pt x="0" y="112967"/>
                  </a:lnTo>
                  <a:cubicBezTo>
                    <a:pt x="25356" y="64747"/>
                    <a:pt x="64747" y="25356"/>
                    <a:pt x="112967" y="0"/>
                  </a:cubicBezTo>
                  <a:close/>
                </a:path>
              </a:pathLst>
            </a:custGeom>
            <a:grpFill/>
            <a:ln cap="flat" w="9525">
              <a:noFill/>
              <a:prstDash val="solid"/>
              <a:miter/>
            </a:ln>
          </p:spPr>
          <p:txBody>
            <a:bodyPr anchor="ctr" numCol="1" rtlCol="0"/>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fmla="*/ 230314 w 230314" name="connsiteX0"/>
                <a:gd fmla="*/ 0 h 230314" name="connsiteY0"/>
                <a:gd fmla="*/ 0 w 230314" name="connsiteX1"/>
                <a:gd fmla="*/ 230314 h 230314" name="connsiteY1"/>
                <a:gd fmla="*/ 3524 w 230314" name="connsiteX2"/>
                <a:gd fmla="*/ 209550 h 230314" name="connsiteY2"/>
                <a:gd fmla="*/ 209550 w 230314" name="connsiteX3"/>
                <a:gd fmla="*/ 3524 h 230314" name="connsiteY3"/>
                <a:gd fmla="*/ 230314 w 230314" name="connsiteX4"/>
                <a:gd fmla="*/ 0 h 230314"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30314" w="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cap="flat" w="9525">
              <a:noFill/>
              <a:prstDash val="solid"/>
              <a:miter/>
            </a:ln>
          </p:spPr>
          <p:txBody>
            <a:bodyPr anchor="ctr" numCol="1" rtlCol="0"/>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fmla="*/ 294132 w 294131" name="connsiteX0"/>
                <a:gd fmla="*/ 1238 h 294131" name="connsiteY0"/>
                <a:gd fmla="*/ 1238 w 294131" name="connsiteX1"/>
                <a:gd fmla="*/ 294132 h 294131" name="connsiteY1"/>
                <a:gd fmla="*/ 0 w 294131" name="connsiteX2"/>
                <a:gd fmla="*/ 278225 h 294131" name="connsiteY2"/>
                <a:gd fmla="*/ 278225 w 294131" name="connsiteX3"/>
                <a:gd fmla="*/ 0 h 294131" name="connsiteY3"/>
                <a:gd fmla="*/ 294132 w 294131" name="connsiteX4"/>
                <a:gd fmla="*/ 1238 h 294131"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94131" w="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cap="flat" w="9525">
              <a:noFill/>
              <a:prstDash val="solid"/>
              <a:miter/>
            </a:ln>
          </p:spPr>
          <p:txBody>
            <a:bodyPr anchor="ctr" numCol="1" rtlCol="0"/>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fmla="*/ 337185 w 337184" name="connsiteX0"/>
                <a:gd fmla="*/ 3905 h 337280" name="connsiteY0"/>
                <a:gd fmla="*/ 3810 w 337184" name="connsiteX1"/>
                <a:gd fmla="*/ 337280 h 337280" name="connsiteY1"/>
                <a:gd fmla="*/ 0 w 337184" name="connsiteX2"/>
                <a:gd fmla="*/ 323850 h 337280" name="connsiteY2"/>
                <a:gd fmla="*/ 323850 w 337184" name="connsiteX3"/>
                <a:gd fmla="*/ 0 h 337280" name="connsiteY3"/>
                <a:gd fmla="*/ 337185 w 337184" name="connsiteX4"/>
                <a:gd fmla="*/ 3905 h 337280"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37280" w="337184">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cap="flat" w="9525">
              <a:noFill/>
              <a:prstDash val="solid"/>
              <a:miter/>
            </a:ln>
          </p:spPr>
          <p:txBody>
            <a:bodyPr anchor="ctr" numCol="1" rtlCol="0"/>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fmla="*/ 364617 w 364617" name="connsiteX0"/>
                <a:gd fmla="*/ 5620 h 364617" name="connsiteY0"/>
                <a:gd fmla="*/ 5620 w 364617" name="connsiteX1"/>
                <a:gd fmla="*/ 364617 h 364617" name="connsiteY1"/>
                <a:gd fmla="*/ 0 w 364617" name="connsiteX2"/>
                <a:gd fmla="*/ 353187 h 364617" name="connsiteY2"/>
                <a:gd fmla="*/ 353187 w 364617" name="connsiteX3"/>
                <a:gd fmla="*/ 0 h 364617" name="connsiteY3"/>
                <a:gd fmla="*/ 364617 w 364617" name="connsiteX4"/>
                <a:gd fmla="*/ 5620 h 364617"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64617" w="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cap="flat" w="9525">
              <a:noFill/>
              <a:prstDash val="solid"/>
              <a:miter/>
            </a:ln>
          </p:spPr>
          <p:txBody>
            <a:bodyPr anchor="ctr" numCol="1" rtlCol="0"/>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fmla="*/ 380238 w 380238" name="connsiteX0"/>
                <a:gd fmla="*/ 7239 h 380238" name="connsiteY0"/>
                <a:gd fmla="*/ 7239 w 380238" name="connsiteX1"/>
                <a:gd fmla="*/ 380238 h 380238" name="connsiteY1"/>
                <a:gd fmla="*/ 0 w 380238" name="connsiteX2"/>
                <a:gd fmla="*/ 370713 h 380238" name="connsiteY2"/>
                <a:gd fmla="*/ 370237 w 380238" name="connsiteX3"/>
                <a:gd fmla="*/ 0 h 380238" name="connsiteY3"/>
                <a:gd fmla="*/ 380238 w 380238" name="connsiteX4"/>
                <a:gd fmla="*/ 7239 h 380238"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80238" w="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cap="flat" w="9525">
              <a:noFill/>
              <a:prstDash val="solid"/>
              <a:miter/>
            </a:ln>
          </p:spPr>
          <p:txBody>
            <a:bodyPr anchor="ctr" numCol="1" rtlCol="0"/>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fmla="*/ 380905 w 385191" name="connsiteX0"/>
                <a:gd fmla="*/ 4286 h 385191" name="connsiteY0"/>
                <a:gd fmla="*/ 385191 w 385191" name="connsiteX1"/>
                <a:gd fmla="*/ 8573 h 385191" name="connsiteY1"/>
                <a:gd fmla="*/ 8573 w 385191" name="connsiteX2"/>
                <a:gd fmla="*/ 385191 h 385191" name="connsiteY2"/>
                <a:gd fmla="*/ 4286 w 385191" name="connsiteX3"/>
                <a:gd fmla="*/ 380905 h 385191" name="connsiteY3"/>
                <a:gd fmla="*/ 0 w 385191" name="connsiteX4"/>
                <a:gd fmla="*/ 376523 h 385191" name="connsiteY4"/>
                <a:gd fmla="*/ 376523 w 385191" name="connsiteX5"/>
                <a:gd fmla="*/ 0 h 385191" name="connsiteY5"/>
                <a:gd fmla="*/ 380905 w 385191" name="connsiteX6"/>
                <a:gd fmla="*/ 4286 h 385191"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385191" w="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cap="flat" w="9525">
              <a:noFill/>
              <a:prstDash val="solid"/>
              <a:miter/>
            </a:ln>
          </p:spPr>
          <p:txBody>
            <a:bodyPr anchor="ctr" numCol="1" rtlCol="0"/>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fmla="*/ 372428 w 379761" name="connsiteX0"/>
                <a:gd fmla="*/ 0 h 380237" name="connsiteY0"/>
                <a:gd fmla="*/ 379762 w 379761" name="connsiteX1"/>
                <a:gd fmla="*/ 9525 h 380237" name="connsiteY1"/>
                <a:gd fmla="*/ 9525 w 379761" name="connsiteX2"/>
                <a:gd fmla="*/ 380238 h 380237" name="connsiteY2"/>
                <a:gd fmla="*/ 0 w 379761" name="connsiteX3"/>
                <a:gd fmla="*/ 372904 h 380237" name="connsiteY3"/>
              </a:gdLst>
              <a:ahLst/>
              <a:cxnLst>
                <a:cxn ang="0">
                  <a:pos x="connsiteX0" y="connsiteY0"/>
                </a:cxn>
                <a:cxn ang="0">
                  <a:pos x="connsiteX1" y="connsiteY1"/>
                </a:cxn>
                <a:cxn ang="0">
                  <a:pos x="connsiteX2" y="connsiteY2"/>
                </a:cxn>
                <a:cxn ang="0">
                  <a:pos x="connsiteX3" y="connsiteY3"/>
                </a:cxn>
              </a:cxnLst>
              <a:rect b="b" l="l" r="r" t="t"/>
              <a:pathLst>
                <a:path h="380237" w="379761">
                  <a:moveTo>
                    <a:pt x="372428" y="0"/>
                  </a:moveTo>
                  <a:cubicBezTo>
                    <a:pt x="374999" y="3239"/>
                    <a:pt x="377381" y="6572"/>
                    <a:pt x="379762" y="9525"/>
                  </a:cubicBezTo>
                  <a:lnTo>
                    <a:pt x="9525" y="380238"/>
                  </a:lnTo>
                  <a:cubicBezTo>
                    <a:pt x="6096" y="377857"/>
                    <a:pt x="2762" y="375476"/>
                    <a:pt x="0" y="372904"/>
                  </a:cubicBezTo>
                  <a:close/>
                </a:path>
              </a:pathLst>
            </a:custGeom>
            <a:grpFill/>
            <a:ln cap="flat" w="9525">
              <a:noFill/>
              <a:prstDash val="solid"/>
              <a:miter/>
            </a:ln>
          </p:spPr>
          <p:txBody>
            <a:bodyPr anchor="ctr" numCol="1" rtlCol="0"/>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fmla="*/ 359188 w 364807" name="connsiteX0"/>
                <a:gd fmla="*/ 0 h 364807" name="connsiteY0"/>
                <a:gd fmla="*/ 364808 w 364807" name="connsiteX1"/>
                <a:gd fmla="*/ 11621 h 364807" name="connsiteY1"/>
                <a:gd fmla="*/ 11621 w 364807" name="connsiteX2"/>
                <a:gd fmla="*/ 364808 h 364807" name="connsiteY2"/>
                <a:gd fmla="*/ 0 w 364807" name="connsiteX3"/>
                <a:gd fmla="*/ 359188 h 364807" name="connsiteY3"/>
              </a:gdLst>
              <a:ahLst/>
              <a:cxnLst>
                <a:cxn ang="0">
                  <a:pos x="connsiteX0" y="connsiteY0"/>
                </a:cxn>
                <a:cxn ang="0">
                  <a:pos x="connsiteX1" y="connsiteY1"/>
                </a:cxn>
                <a:cxn ang="0">
                  <a:pos x="connsiteX2" y="connsiteY2"/>
                </a:cxn>
                <a:cxn ang="0">
                  <a:pos x="connsiteX3" y="connsiteY3"/>
                </a:cxn>
              </a:cxnLst>
              <a:rect b="b" l="l" r="r" t="t"/>
              <a:pathLst>
                <a:path h="364807" w="364807">
                  <a:moveTo>
                    <a:pt x="359188" y="0"/>
                  </a:moveTo>
                  <a:cubicBezTo>
                    <a:pt x="361188" y="3905"/>
                    <a:pt x="362998" y="7715"/>
                    <a:pt x="364808" y="11621"/>
                  </a:cubicBezTo>
                  <a:lnTo>
                    <a:pt x="11621" y="364808"/>
                  </a:lnTo>
                  <a:cubicBezTo>
                    <a:pt x="7715" y="362998"/>
                    <a:pt x="3905" y="361188"/>
                    <a:pt x="0" y="359188"/>
                  </a:cubicBezTo>
                  <a:close/>
                </a:path>
              </a:pathLst>
            </a:custGeom>
            <a:grpFill/>
            <a:ln cap="flat" w="9525">
              <a:noFill/>
              <a:prstDash val="solid"/>
              <a:miter/>
            </a:ln>
          </p:spPr>
          <p:txBody>
            <a:bodyPr anchor="ctr" numCol="1" rtlCol="0"/>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fmla="*/ 333470 w 337280" name="connsiteX0"/>
                <a:gd fmla="*/ 0 h 337280" name="connsiteY0"/>
                <a:gd fmla="*/ 337280 w 337280" name="connsiteX1"/>
                <a:gd fmla="*/ 13430 h 337280" name="connsiteY1"/>
                <a:gd fmla="*/ 13430 w 337280" name="connsiteX2"/>
                <a:gd fmla="*/ 337280 h 337280" name="connsiteY2"/>
                <a:gd fmla="*/ 0 w 337280" name="connsiteX3"/>
                <a:gd fmla="*/ 333470 h 337280" name="connsiteY3"/>
              </a:gdLst>
              <a:ahLst/>
              <a:cxnLst>
                <a:cxn ang="0">
                  <a:pos x="connsiteX0" y="connsiteY0"/>
                </a:cxn>
                <a:cxn ang="0">
                  <a:pos x="connsiteX1" y="connsiteY1"/>
                </a:cxn>
                <a:cxn ang="0">
                  <a:pos x="connsiteX2" y="connsiteY2"/>
                </a:cxn>
                <a:cxn ang="0">
                  <a:pos x="connsiteX3" y="connsiteY3"/>
                </a:cxn>
              </a:cxnLst>
              <a:rect b="b" l="l" r="r" t="t"/>
              <a:pathLst>
                <a:path h="337280" w="337280">
                  <a:moveTo>
                    <a:pt x="333470" y="0"/>
                  </a:moveTo>
                  <a:cubicBezTo>
                    <a:pt x="334899" y="4382"/>
                    <a:pt x="336137" y="8858"/>
                    <a:pt x="337280" y="13430"/>
                  </a:cubicBezTo>
                  <a:lnTo>
                    <a:pt x="13430" y="337280"/>
                  </a:lnTo>
                  <a:cubicBezTo>
                    <a:pt x="8858" y="336137"/>
                    <a:pt x="4382" y="334899"/>
                    <a:pt x="0" y="333470"/>
                  </a:cubicBezTo>
                  <a:close/>
                </a:path>
              </a:pathLst>
            </a:custGeom>
            <a:grpFill/>
            <a:ln cap="flat" w="9525">
              <a:noFill/>
              <a:prstDash val="solid"/>
              <a:miter/>
            </a:ln>
          </p:spPr>
          <p:txBody>
            <a:bodyPr anchor="ctr" numCol="1" rtlCol="0"/>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fmla="*/ 292989 w 294227" name="connsiteX0"/>
                <a:gd fmla="*/ 0 h 294132" name="connsiteY0"/>
                <a:gd fmla="*/ 294227 w 294227" name="connsiteX1"/>
                <a:gd fmla="*/ 15907 h 294132" name="connsiteY1"/>
                <a:gd fmla="*/ 15907 w 294227" name="connsiteX2"/>
                <a:gd fmla="*/ 294132 h 294132" name="connsiteY2"/>
                <a:gd fmla="*/ 0 w 294227" name="connsiteX3"/>
                <a:gd fmla="*/ 292894 h 294132" name="connsiteY3"/>
              </a:gdLst>
              <a:ahLst/>
              <a:cxnLst>
                <a:cxn ang="0">
                  <a:pos x="connsiteX0" y="connsiteY0"/>
                </a:cxn>
                <a:cxn ang="0">
                  <a:pos x="connsiteX1" y="connsiteY1"/>
                </a:cxn>
                <a:cxn ang="0">
                  <a:pos x="connsiteX2" y="connsiteY2"/>
                </a:cxn>
                <a:cxn ang="0">
                  <a:pos x="connsiteX3" y="connsiteY3"/>
                </a:cxn>
              </a:cxnLst>
              <a:rect b="b" l="l" r="r" t="t"/>
              <a:pathLst>
                <a:path h="294132" w="294227">
                  <a:moveTo>
                    <a:pt x="292989" y="0"/>
                  </a:moveTo>
                  <a:cubicBezTo>
                    <a:pt x="293561" y="5334"/>
                    <a:pt x="293942" y="10668"/>
                    <a:pt x="294227" y="15907"/>
                  </a:cubicBezTo>
                  <a:lnTo>
                    <a:pt x="15907" y="294132"/>
                  </a:lnTo>
                  <a:cubicBezTo>
                    <a:pt x="10668" y="294132"/>
                    <a:pt x="5334" y="293465"/>
                    <a:pt x="0" y="292894"/>
                  </a:cubicBezTo>
                  <a:close/>
                </a:path>
              </a:pathLst>
            </a:custGeom>
            <a:grpFill/>
            <a:ln cap="flat" w="9525">
              <a:noFill/>
              <a:prstDash val="solid"/>
              <a:miter/>
            </a:ln>
          </p:spPr>
          <p:txBody>
            <a:bodyPr anchor="ctr" numCol="1" rtlCol="0"/>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fmla="*/ 230315 w 230314" name="connsiteX0"/>
                <a:gd fmla="*/ 0 h 230314" name="connsiteY0"/>
                <a:gd fmla="*/ 226886 w 230314" name="connsiteX1"/>
                <a:gd fmla="*/ 20574 h 230314" name="connsiteY1"/>
                <a:gd fmla="*/ 20669 w 230314" name="connsiteX2"/>
                <a:gd fmla="*/ 226790 h 230314" name="connsiteY2"/>
                <a:gd fmla="*/ 0 w 230314" name="connsiteX3"/>
                <a:gd fmla="*/ 230315 h 230314" name="connsiteY3"/>
              </a:gdLst>
              <a:ahLst/>
              <a:cxnLst>
                <a:cxn ang="0">
                  <a:pos x="connsiteX0" y="connsiteY0"/>
                </a:cxn>
                <a:cxn ang="0">
                  <a:pos x="connsiteX1" y="connsiteY1"/>
                </a:cxn>
                <a:cxn ang="0">
                  <a:pos x="connsiteX2" y="connsiteY2"/>
                </a:cxn>
                <a:cxn ang="0">
                  <a:pos x="connsiteX3" y="connsiteY3"/>
                </a:cxn>
              </a:cxnLst>
              <a:rect b="b" l="l" r="r" t="t"/>
              <a:pathLst>
                <a:path h="230314" w="230314">
                  <a:moveTo>
                    <a:pt x="230315" y="0"/>
                  </a:moveTo>
                  <a:cubicBezTo>
                    <a:pt x="229457" y="6953"/>
                    <a:pt x="228314" y="13716"/>
                    <a:pt x="226886" y="20574"/>
                  </a:cubicBezTo>
                  <a:lnTo>
                    <a:pt x="20669" y="226790"/>
                  </a:lnTo>
                  <a:cubicBezTo>
                    <a:pt x="13811" y="228314"/>
                    <a:pt x="6953" y="229457"/>
                    <a:pt x="0" y="230315"/>
                  </a:cubicBezTo>
                  <a:close/>
                </a:path>
              </a:pathLst>
            </a:custGeom>
            <a:grpFill/>
            <a:ln cap="flat" w="9525">
              <a:noFill/>
              <a:prstDash val="solid"/>
              <a:miter/>
            </a:ln>
          </p:spPr>
          <p:txBody>
            <a:bodyPr anchor="ctr" numCol="1" rtlCol="0"/>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fmla="*/ 112871 w 112871" name="connsiteX0"/>
                <a:gd fmla="*/ 0 h 112871" name="connsiteY0"/>
                <a:gd fmla="*/ 0 w 112871" name="connsiteX1"/>
                <a:gd fmla="*/ 112871 h 112871" name="connsiteY1"/>
              </a:gdLst>
              <a:ahLst/>
              <a:cxnLst>
                <a:cxn ang="0">
                  <a:pos x="connsiteX0" y="connsiteY0"/>
                </a:cxn>
                <a:cxn ang="0">
                  <a:pos x="connsiteX1" y="connsiteY1"/>
                </a:cxn>
              </a:cxnLst>
              <a:rect b="b" l="l" r="r" t="t"/>
              <a:pathLst>
                <a:path h="112871" w="112871">
                  <a:moveTo>
                    <a:pt x="112871" y="0"/>
                  </a:moveTo>
                  <a:cubicBezTo>
                    <a:pt x="87618" y="48239"/>
                    <a:pt x="48239" y="87618"/>
                    <a:pt x="0" y="112871"/>
                  </a:cubicBezTo>
                  <a:close/>
                </a:path>
              </a:pathLst>
            </a:custGeom>
            <a:grpFill/>
            <a:ln cap="flat" w="9525">
              <a:noFill/>
              <a:prstDash val="solid"/>
              <a:miter/>
            </a:ln>
          </p:spPr>
          <p:txBody>
            <a:bodyPr anchor="ctr" numCol="1" rtlCol="0"/>
            <a:lstStyle/>
            <a:p>
              <a:endParaRPr dirty="0" lang="en-US"/>
            </a:p>
          </p:txBody>
        </p:sp>
      </p:grpSp>
      <p:graphicFrame>
        <p:nvGraphicFramePr>
          <p:cNvPr id="5" name="Content Placeholder 2">
            <a:extLst>
              <a:ext uri="{FF2B5EF4-FFF2-40B4-BE49-F238E27FC236}">
                <a16:creationId xmlns:a16="http://schemas.microsoft.com/office/drawing/2014/main" id="{5C4AC04B-4C67-9422-C478-E57473A56FCD}"/>
              </a:ext>
            </a:extLst>
          </p:cNvPr>
          <p:cNvGraphicFramePr>
            <a:graphicFrameLocks noGrp="1"/>
          </p:cNvGraphicFramePr>
          <p:nvPr>
            <p:ph idx="1"/>
            <p:extLst>
              <p:ext uri="{D42A27DB-BD31-4B8C-83A1-F6EECF244321}">
                <p14:modId xmlns:p14="http://schemas.microsoft.com/office/powerpoint/2010/main" val="394352701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2990017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307972CE-DB31-56A0-8F9A-E32673B101DD}"/>
              </a:ext>
            </a:extLst>
          </p:cNvPr>
          <p:cNvSpPr>
            <a:spLocks noGrp="1"/>
          </p:cNvSpPr>
          <p:nvPr>
            <p:ph type="title"/>
          </p:nvPr>
        </p:nvSpPr>
        <p:spPr>
          <a:xfrm>
            <a:off x="838200" y="1195697"/>
            <a:ext cx="3200400" cy="4238118"/>
          </a:xfrm>
        </p:spPr>
        <p:txBody>
          <a:bodyPr numCol="1">
            <a:normAutofit/>
          </a:bodyPr>
          <a:lstStyle/>
          <a:p>
            <a:r>
              <a:rPr lang="en-US">
                <a:solidFill>
                  <a:schemeClr val="bg1"/>
                </a:solidFill>
              </a:rPr>
              <a:t>Effects on Localities and Community Health.</a:t>
            </a:r>
            <a:br>
              <a:rPr lang="en-US">
                <a:solidFill>
                  <a:schemeClr val="bg1"/>
                </a:solidFill>
              </a:rPr>
            </a:br>
            <a:endParaRPr lang="en-US">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5835 h 286230" name="connsiteY7"/>
                <a:gd fmla="*/ 255835 w 1990951" name="connsiteX8"/>
                <a:gd fmla="*/ 0 h 286230" name="connsiteY8"/>
                <a:gd fmla="*/ 504071 w 1990951" name="connsiteX9"/>
                <a:gd fmla="*/ 245703 h 286230" name="connsiteY9"/>
                <a:gd fmla="*/ 749773 w 1990951" name="connsiteX10"/>
                <a:gd fmla="*/ 0 h 286230" name="connsiteY10"/>
                <a:gd fmla="*/ 995476 w 1990951" name="connsiteX11"/>
                <a:gd fmla="*/ 245703 h 286230" name="connsiteY11"/>
                <a:gd fmla="*/ 1243712 w 1990951" name="connsiteX12"/>
                <a:gd fmla="*/ 0 h 286230" name="connsiteY12"/>
                <a:gd fmla="*/ 1489414 w 1990951" name="connsiteX13"/>
                <a:gd fmla="*/ 245703 h 286230" name="connsiteY13"/>
                <a:gd fmla="*/ 1735117 w 1990951" name="connsiteX14"/>
                <a:gd fmla="*/ 0 h 286230" name="connsiteY14"/>
                <a:gd fmla="*/ 1990952 w 1990951" name="connsiteX15"/>
                <a:gd fmla="*/ 255835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cap="flat" w="25320">
              <a:noFill/>
              <a:prstDash val="solid"/>
              <a:miter/>
            </a:ln>
          </p:spPr>
          <p:txBody>
            <a:bodyPr anchor="ctr" numCol="1" rtlCol="0"/>
            <a:lstStyle/>
            <a:p>
              <a:endParaRPr dirty="0"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8368 h 286230" name="connsiteY7"/>
                <a:gd fmla="*/ 255835 w 1990951" name="connsiteX8"/>
                <a:gd fmla="*/ 0 h 286230" name="connsiteY8"/>
                <a:gd fmla="*/ 504071 w 1990951" name="connsiteX9"/>
                <a:gd fmla="*/ 248236 h 286230" name="connsiteY9"/>
                <a:gd fmla="*/ 749773 w 1990951" name="connsiteX10"/>
                <a:gd fmla="*/ 0 h 286230" name="connsiteY10"/>
                <a:gd fmla="*/ 995476 w 1990951" name="connsiteX11"/>
                <a:gd fmla="*/ 248236 h 286230" name="connsiteY11"/>
                <a:gd fmla="*/ 1243712 w 1990951" name="connsiteX12"/>
                <a:gd fmla="*/ 0 h 286230" name="connsiteY12"/>
                <a:gd fmla="*/ 1489414 w 1990951" name="connsiteX13"/>
                <a:gd fmla="*/ 248236 h 286230" name="connsiteY13"/>
                <a:gd fmla="*/ 1735117 w 1990951" name="connsiteX14"/>
                <a:gd fmla="*/ 0 h 286230" name="connsiteY14"/>
                <a:gd fmla="*/ 1990952 w 1990951" name="connsiteX15"/>
                <a:gd fmla="*/ 258368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cap="flat" w="25320">
              <a:noFill/>
              <a:prstDash val="solid"/>
              <a:miter/>
            </a:ln>
          </p:spPr>
          <p:txBody>
            <a:bodyPr anchor="ctr" numCol="1" rtlCol="0"/>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fmla="*/ 112967 w 112966" name="connsiteX0"/>
                <a:gd fmla="*/ 0 h 112966" name="connsiteY0"/>
                <a:gd fmla="*/ 0 w 112966" name="connsiteX1"/>
                <a:gd fmla="*/ 112967 h 112966" name="connsiteY1"/>
                <a:gd fmla="*/ 112967 w 112966" name="connsiteX2"/>
                <a:gd fmla="*/ 0 h 112966" name="connsiteY2"/>
              </a:gdLst>
              <a:ahLst/>
              <a:cxnLst>
                <a:cxn ang="0">
                  <a:pos x="connsiteX0" y="connsiteY0"/>
                </a:cxn>
                <a:cxn ang="0">
                  <a:pos x="connsiteX1" y="connsiteY1"/>
                </a:cxn>
                <a:cxn ang="0">
                  <a:pos x="connsiteX2" y="connsiteY2"/>
                </a:cxn>
              </a:cxnLst>
              <a:rect b="b" l="l" r="r" t="t"/>
              <a:pathLst>
                <a:path h="112966" w="112966">
                  <a:moveTo>
                    <a:pt x="112967" y="0"/>
                  </a:moveTo>
                  <a:lnTo>
                    <a:pt x="0" y="112967"/>
                  </a:lnTo>
                  <a:cubicBezTo>
                    <a:pt x="25356" y="64747"/>
                    <a:pt x="64747" y="25356"/>
                    <a:pt x="112967" y="0"/>
                  </a:cubicBezTo>
                  <a:close/>
                </a:path>
              </a:pathLst>
            </a:custGeom>
            <a:grpFill/>
            <a:ln cap="flat" w="9525">
              <a:noFill/>
              <a:prstDash val="solid"/>
              <a:miter/>
            </a:ln>
          </p:spPr>
          <p:txBody>
            <a:bodyPr anchor="ctr" numCol="1" rtlCol="0"/>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fmla="*/ 230314 w 230314" name="connsiteX0"/>
                <a:gd fmla="*/ 0 h 230314" name="connsiteY0"/>
                <a:gd fmla="*/ 0 w 230314" name="connsiteX1"/>
                <a:gd fmla="*/ 230314 h 230314" name="connsiteY1"/>
                <a:gd fmla="*/ 3524 w 230314" name="connsiteX2"/>
                <a:gd fmla="*/ 209550 h 230314" name="connsiteY2"/>
                <a:gd fmla="*/ 209550 w 230314" name="connsiteX3"/>
                <a:gd fmla="*/ 3524 h 230314" name="connsiteY3"/>
                <a:gd fmla="*/ 230314 w 230314" name="connsiteX4"/>
                <a:gd fmla="*/ 0 h 230314"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30314" w="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cap="flat" w="9525">
              <a:noFill/>
              <a:prstDash val="solid"/>
              <a:miter/>
            </a:ln>
          </p:spPr>
          <p:txBody>
            <a:bodyPr anchor="ctr" numCol="1" rtlCol="0"/>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fmla="*/ 294132 w 294131" name="connsiteX0"/>
                <a:gd fmla="*/ 1238 h 294131" name="connsiteY0"/>
                <a:gd fmla="*/ 1238 w 294131" name="connsiteX1"/>
                <a:gd fmla="*/ 294132 h 294131" name="connsiteY1"/>
                <a:gd fmla="*/ 0 w 294131" name="connsiteX2"/>
                <a:gd fmla="*/ 278225 h 294131" name="connsiteY2"/>
                <a:gd fmla="*/ 278225 w 294131" name="connsiteX3"/>
                <a:gd fmla="*/ 0 h 294131" name="connsiteY3"/>
                <a:gd fmla="*/ 294132 w 294131" name="connsiteX4"/>
                <a:gd fmla="*/ 1238 h 294131"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94131" w="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cap="flat" w="9525">
              <a:noFill/>
              <a:prstDash val="solid"/>
              <a:miter/>
            </a:ln>
          </p:spPr>
          <p:txBody>
            <a:bodyPr anchor="ctr" numCol="1" rtlCol="0"/>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fmla="*/ 337185 w 337184" name="connsiteX0"/>
                <a:gd fmla="*/ 3905 h 337280" name="connsiteY0"/>
                <a:gd fmla="*/ 3810 w 337184" name="connsiteX1"/>
                <a:gd fmla="*/ 337280 h 337280" name="connsiteY1"/>
                <a:gd fmla="*/ 0 w 337184" name="connsiteX2"/>
                <a:gd fmla="*/ 323850 h 337280" name="connsiteY2"/>
                <a:gd fmla="*/ 323850 w 337184" name="connsiteX3"/>
                <a:gd fmla="*/ 0 h 337280" name="connsiteY3"/>
                <a:gd fmla="*/ 337185 w 337184" name="connsiteX4"/>
                <a:gd fmla="*/ 3905 h 337280"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37280" w="337184">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cap="flat" w="9525">
              <a:noFill/>
              <a:prstDash val="solid"/>
              <a:miter/>
            </a:ln>
          </p:spPr>
          <p:txBody>
            <a:bodyPr anchor="ctr" numCol="1" rtlCol="0"/>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fmla="*/ 364617 w 364617" name="connsiteX0"/>
                <a:gd fmla="*/ 5620 h 364617" name="connsiteY0"/>
                <a:gd fmla="*/ 5620 w 364617" name="connsiteX1"/>
                <a:gd fmla="*/ 364617 h 364617" name="connsiteY1"/>
                <a:gd fmla="*/ 0 w 364617" name="connsiteX2"/>
                <a:gd fmla="*/ 353187 h 364617" name="connsiteY2"/>
                <a:gd fmla="*/ 353187 w 364617" name="connsiteX3"/>
                <a:gd fmla="*/ 0 h 364617" name="connsiteY3"/>
                <a:gd fmla="*/ 364617 w 364617" name="connsiteX4"/>
                <a:gd fmla="*/ 5620 h 364617"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64617" w="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cap="flat" w="9525">
              <a:noFill/>
              <a:prstDash val="solid"/>
              <a:miter/>
            </a:ln>
          </p:spPr>
          <p:txBody>
            <a:bodyPr anchor="ctr" numCol="1" rtlCol="0"/>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fmla="*/ 380238 w 380238" name="connsiteX0"/>
                <a:gd fmla="*/ 7239 h 380238" name="connsiteY0"/>
                <a:gd fmla="*/ 7239 w 380238" name="connsiteX1"/>
                <a:gd fmla="*/ 380238 h 380238" name="connsiteY1"/>
                <a:gd fmla="*/ 0 w 380238" name="connsiteX2"/>
                <a:gd fmla="*/ 370713 h 380238" name="connsiteY2"/>
                <a:gd fmla="*/ 370237 w 380238" name="connsiteX3"/>
                <a:gd fmla="*/ 0 h 380238" name="connsiteY3"/>
                <a:gd fmla="*/ 380238 w 380238" name="connsiteX4"/>
                <a:gd fmla="*/ 7239 h 380238"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80238" w="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cap="flat" w="9525">
              <a:noFill/>
              <a:prstDash val="solid"/>
              <a:miter/>
            </a:ln>
          </p:spPr>
          <p:txBody>
            <a:bodyPr anchor="ctr" numCol="1" rtlCol="0"/>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fmla="*/ 380905 w 385191" name="connsiteX0"/>
                <a:gd fmla="*/ 4286 h 385191" name="connsiteY0"/>
                <a:gd fmla="*/ 385191 w 385191" name="connsiteX1"/>
                <a:gd fmla="*/ 8573 h 385191" name="connsiteY1"/>
                <a:gd fmla="*/ 8573 w 385191" name="connsiteX2"/>
                <a:gd fmla="*/ 385191 h 385191" name="connsiteY2"/>
                <a:gd fmla="*/ 4286 w 385191" name="connsiteX3"/>
                <a:gd fmla="*/ 380905 h 385191" name="connsiteY3"/>
                <a:gd fmla="*/ 0 w 385191" name="connsiteX4"/>
                <a:gd fmla="*/ 376523 h 385191" name="connsiteY4"/>
                <a:gd fmla="*/ 376523 w 385191" name="connsiteX5"/>
                <a:gd fmla="*/ 0 h 385191" name="connsiteY5"/>
                <a:gd fmla="*/ 380905 w 385191" name="connsiteX6"/>
                <a:gd fmla="*/ 4286 h 385191"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385191" w="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cap="flat" w="9525">
              <a:noFill/>
              <a:prstDash val="solid"/>
              <a:miter/>
            </a:ln>
          </p:spPr>
          <p:txBody>
            <a:bodyPr anchor="ctr" numCol="1" rtlCol="0"/>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fmla="*/ 372428 w 379761" name="connsiteX0"/>
                <a:gd fmla="*/ 0 h 380237" name="connsiteY0"/>
                <a:gd fmla="*/ 379762 w 379761" name="connsiteX1"/>
                <a:gd fmla="*/ 9525 h 380237" name="connsiteY1"/>
                <a:gd fmla="*/ 9525 w 379761" name="connsiteX2"/>
                <a:gd fmla="*/ 380238 h 380237" name="connsiteY2"/>
                <a:gd fmla="*/ 0 w 379761" name="connsiteX3"/>
                <a:gd fmla="*/ 372904 h 380237" name="connsiteY3"/>
              </a:gdLst>
              <a:ahLst/>
              <a:cxnLst>
                <a:cxn ang="0">
                  <a:pos x="connsiteX0" y="connsiteY0"/>
                </a:cxn>
                <a:cxn ang="0">
                  <a:pos x="connsiteX1" y="connsiteY1"/>
                </a:cxn>
                <a:cxn ang="0">
                  <a:pos x="connsiteX2" y="connsiteY2"/>
                </a:cxn>
                <a:cxn ang="0">
                  <a:pos x="connsiteX3" y="connsiteY3"/>
                </a:cxn>
              </a:cxnLst>
              <a:rect b="b" l="l" r="r" t="t"/>
              <a:pathLst>
                <a:path h="380237" w="379761">
                  <a:moveTo>
                    <a:pt x="372428" y="0"/>
                  </a:moveTo>
                  <a:cubicBezTo>
                    <a:pt x="374999" y="3239"/>
                    <a:pt x="377381" y="6572"/>
                    <a:pt x="379762" y="9525"/>
                  </a:cubicBezTo>
                  <a:lnTo>
                    <a:pt x="9525" y="380238"/>
                  </a:lnTo>
                  <a:cubicBezTo>
                    <a:pt x="6096" y="377857"/>
                    <a:pt x="2762" y="375476"/>
                    <a:pt x="0" y="372904"/>
                  </a:cubicBezTo>
                  <a:close/>
                </a:path>
              </a:pathLst>
            </a:custGeom>
            <a:grpFill/>
            <a:ln cap="flat" w="9525">
              <a:noFill/>
              <a:prstDash val="solid"/>
              <a:miter/>
            </a:ln>
          </p:spPr>
          <p:txBody>
            <a:bodyPr anchor="ctr" numCol="1" rtlCol="0"/>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fmla="*/ 359188 w 364807" name="connsiteX0"/>
                <a:gd fmla="*/ 0 h 364807" name="connsiteY0"/>
                <a:gd fmla="*/ 364808 w 364807" name="connsiteX1"/>
                <a:gd fmla="*/ 11621 h 364807" name="connsiteY1"/>
                <a:gd fmla="*/ 11621 w 364807" name="connsiteX2"/>
                <a:gd fmla="*/ 364808 h 364807" name="connsiteY2"/>
                <a:gd fmla="*/ 0 w 364807" name="connsiteX3"/>
                <a:gd fmla="*/ 359188 h 364807" name="connsiteY3"/>
              </a:gdLst>
              <a:ahLst/>
              <a:cxnLst>
                <a:cxn ang="0">
                  <a:pos x="connsiteX0" y="connsiteY0"/>
                </a:cxn>
                <a:cxn ang="0">
                  <a:pos x="connsiteX1" y="connsiteY1"/>
                </a:cxn>
                <a:cxn ang="0">
                  <a:pos x="connsiteX2" y="connsiteY2"/>
                </a:cxn>
                <a:cxn ang="0">
                  <a:pos x="connsiteX3" y="connsiteY3"/>
                </a:cxn>
              </a:cxnLst>
              <a:rect b="b" l="l" r="r" t="t"/>
              <a:pathLst>
                <a:path h="364807" w="364807">
                  <a:moveTo>
                    <a:pt x="359188" y="0"/>
                  </a:moveTo>
                  <a:cubicBezTo>
                    <a:pt x="361188" y="3905"/>
                    <a:pt x="362998" y="7715"/>
                    <a:pt x="364808" y="11621"/>
                  </a:cubicBezTo>
                  <a:lnTo>
                    <a:pt x="11621" y="364808"/>
                  </a:lnTo>
                  <a:cubicBezTo>
                    <a:pt x="7715" y="362998"/>
                    <a:pt x="3905" y="361188"/>
                    <a:pt x="0" y="359188"/>
                  </a:cubicBezTo>
                  <a:close/>
                </a:path>
              </a:pathLst>
            </a:custGeom>
            <a:grpFill/>
            <a:ln cap="flat" w="9525">
              <a:noFill/>
              <a:prstDash val="solid"/>
              <a:miter/>
            </a:ln>
          </p:spPr>
          <p:txBody>
            <a:bodyPr anchor="ctr" numCol="1" rtlCol="0"/>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fmla="*/ 333470 w 337280" name="connsiteX0"/>
                <a:gd fmla="*/ 0 h 337280" name="connsiteY0"/>
                <a:gd fmla="*/ 337280 w 337280" name="connsiteX1"/>
                <a:gd fmla="*/ 13430 h 337280" name="connsiteY1"/>
                <a:gd fmla="*/ 13430 w 337280" name="connsiteX2"/>
                <a:gd fmla="*/ 337280 h 337280" name="connsiteY2"/>
                <a:gd fmla="*/ 0 w 337280" name="connsiteX3"/>
                <a:gd fmla="*/ 333470 h 337280" name="connsiteY3"/>
              </a:gdLst>
              <a:ahLst/>
              <a:cxnLst>
                <a:cxn ang="0">
                  <a:pos x="connsiteX0" y="connsiteY0"/>
                </a:cxn>
                <a:cxn ang="0">
                  <a:pos x="connsiteX1" y="connsiteY1"/>
                </a:cxn>
                <a:cxn ang="0">
                  <a:pos x="connsiteX2" y="connsiteY2"/>
                </a:cxn>
                <a:cxn ang="0">
                  <a:pos x="connsiteX3" y="connsiteY3"/>
                </a:cxn>
              </a:cxnLst>
              <a:rect b="b" l="l" r="r" t="t"/>
              <a:pathLst>
                <a:path h="337280" w="337280">
                  <a:moveTo>
                    <a:pt x="333470" y="0"/>
                  </a:moveTo>
                  <a:cubicBezTo>
                    <a:pt x="334899" y="4382"/>
                    <a:pt x="336137" y="8858"/>
                    <a:pt x="337280" y="13430"/>
                  </a:cubicBezTo>
                  <a:lnTo>
                    <a:pt x="13430" y="337280"/>
                  </a:lnTo>
                  <a:cubicBezTo>
                    <a:pt x="8858" y="336137"/>
                    <a:pt x="4382" y="334899"/>
                    <a:pt x="0" y="333470"/>
                  </a:cubicBezTo>
                  <a:close/>
                </a:path>
              </a:pathLst>
            </a:custGeom>
            <a:grpFill/>
            <a:ln cap="flat" w="9525">
              <a:noFill/>
              <a:prstDash val="solid"/>
              <a:miter/>
            </a:ln>
          </p:spPr>
          <p:txBody>
            <a:bodyPr anchor="ctr" numCol="1" rtlCol="0"/>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fmla="*/ 292989 w 294227" name="connsiteX0"/>
                <a:gd fmla="*/ 0 h 294132" name="connsiteY0"/>
                <a:gd fmla="*/ 294227 w 294227" name="connsiteX1"/>
                <a:gd fmla="*/ 15907 h 294132" name="connsiteY1"/>
                <a:gd fmla="*/ 15907 w 294227" name="connsiteX2"/>
                <a:gd fmla="*/ 294132 h 294132" name="connsiteY2"/>
                <a:gd fmla="*/ 0 w 294227" name="connsiteX3"/>
                <a:gd fmla="*/ 292894 h 294132" name="connsiteY3"/>
              </a:gdLst>
              <a:ahLst/>
              <a:cxnLst>
                <a:cxn ang="0">
                  <a:pos x="connsiteX0" y="connsiteY0"/>
                </a:cxn>
                <a:cxn ang="0">
                  <a:pos x="connsiteX1" y="connsiteY1"/>
                </a:cxn>
                <a:cxn ang="0">
                  <a:pos x="connsiteX2" y="connsiteY2"/>
                </a:cxn>
                <a:cxn ang="0">
                  <a:pos x="connsiteX3" y="connsiteY3"/>
                </a:cxn>
              </a:cxnLst>
              <a:rect b="b" l="l" r="r" t="t"/>
              <a:pathLst>
                <a:path h="294132" w="294227">
                  <a:moveTo>
                    <a:pt x="292989" y="0"/>
                  </a:moveTo>
                  <a:cubicBezTo>
                    <a:pt x="293561" y="5334"/>
                    <a:pt x="293942" y="10668"/>
                    <a:pt x="294227" y="15907"/>
                  </a:cubicBezTo>
                  <a:lnTo>
                    <a:pt x="15907" y="294132"/>
                  </a:lnTo>
                  <a:cubicBezTo>
                    <a:pt x="10668" y="294132"/>
                    <a:pt x="5334" y="293465"/>
                    <a:pt x="0" y="292894"/>
                  </a:cubicBezTo>
                  <a:close/>
                </a:path>
              </a:pathLst>
            </a:custGeom>
            <a:grpFill/>
            <a:ln cap="flat" w="9525">
              <a:noFill/>
              <a:prstDash val="solid"/>
              <a:miter/>
            </a:ln>
          </p:spPr>
          <p:txBody>
            <a:bodyPr anchor="ctr" numCol="1" rtlCol="0"/>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fmla="*/ 230315 w 230314" name="connsiteX0"/>
                <a:gd fmla="*/ 0 h 230314" name="connsiteY0"/>
                <a:gd fmla="*/ 226886 w 230314" name="connsiteX1"/>
                <a:gd fmla="*/ 20574 h 230314" name="connsiteY1"/>
                <a:gd fmla="*/ 20669 w 230314" name="connsiteX2"/>
                <a:gd fmla="*/ 226790 h 230314" name="connsiteY2"/>
                <a:gd fmla="*/ 0 w 230314" name="connsiteX3"/>
                <a:gd fmla="*/ 230315 h 230314" name="connsiteY3"/>
              </a:gdLst>
              <a:ahLst/>
              <a:cxnLst>
                <a:cxn ang="0">
                  <a:pos x="connsiteX0" y="connsiteY0"/>
                </a:cxn>
                <a:cxn ang="0">
                  <a:pos x="connsiteX1" y="connsiteY1"/>
                </a:cxn>
                <a:cxn ang="0">
                  <a:pos x="connsiteX2" y="connsiteY2"/>
                </a:cxn>
                <a:cxn ang="0">
                  <a:pos x="connsiteX3" y="connsiteY3"/>
                </a:cxn>
              </a:cxnLst>
              <a:rect b="b" l="l" r="r" t="t"/>
              <a:pathLst>
                <a:path h="230314" w="230314">
                  <a:moveTo>
                    <a:pt x="230315" y="0"/>
                  </a:moveTo>
                  <a:cubicBezTo>
                    <a:pt x="229457" y="6953"/>
                    <a:pt x="228314" y="13716"/>
                    <a:pt x="226886" y="20574"/>
                  </a:cubicBezTo>
                  <a:lnTo>
                    <a:pt x="20669" y="226790"/>
                  </a:lnTo>
                  <a:cubicBezTo>
                    <a:pt x="13811" y="228314"/>
                    <a:pt x="6953" y="229457"/>
                    <a:pt x="0" y="230315"/>
                  </a:cubicBezTo>
                  <a:close/>
                </a:path>
              </a:pathLst>
            </a:custGeom>
            <a:grpFill/>
            <a:ln cap="flat" w="9525">
              <a:noFill/>
              <a:prstDash val="solid"/>
              <a:miter/>
            </a:ln>
          </p:spPr>
          <p:txBody>
            <a:bodyPr anchor="ctr" numCol="1" rtlCol="0"/>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fmla="*/ 112871 w 112871" name="connsiteX0"/>
                <a:gd fmla="*/ 0 h 112871" name="connsiteY0"/>
                <a:gd fmla="*/ 0 w 112871" name="connsiteX1"/>
                <a:gd fmla="*/ 112871 h 112871" name="connsiteY1"/>
              </a:gdLst>
              <a:ahLst/>
              <a:cxnLst>
                <a:cxn ang="0">
                  <a:pos x="connsiteX0" y="connsiteY0"/>
                </a:cxn>
                <a:cxn ang="0">
                  <a:pos x="connsiteX1" y="connsiteY1"/>
                </a:cxn>
              </a:cxnLst>
              <a:rect b="b" l="l" r="r" t="t"/>
              <a:pathLst>
                <a:path h="112871" w="112871">
                  <a:moveTo>
                    <a:pt x="112871" y="0"/>
                  </a:moveTo>
                  <a:cubicBezTo>
                    <a:pt x="87618" y="48239"/>
                    <a:pt x="48239" y="87618"/>
                    <a:pt x="0" y="112871"/>
                  </a:cubicBezTo>
                  <a:close/>
                </a:path>
              </a:pathLst>
            </a:custGeom>
            <a:grpFill/>
            <a:ln cap="flat" w="9525">
              <a:noFill/>
              <a:prstDash val="solid"/>
              <a:miter/>
            </a:ln>
          </p:spPr>
          <p:txBody>
            <a:bodyPr anchor="ctr" numCol="1" rtlCol="0"/>
            <a:lstStyle/>
            <a:p>
              <a:endParaRPr dirty="0" lang="en-US"/>
            </a:p>
          </p:txBody>
        </p:sp>
      </p:grpSp>
      <p:graphicFrame>
        <p:nvGraphicFramePr>
          <p:cNvPr id="5" name="Content Placeholder 2">
            <a:extLst>
              <a:ext uri="{FF2B5EF4-FFF2-40B4-BE49-F238E27FC236}">
                <a16:creationId xmlns:a16="http://schemas.microsoft.com/office/drawing/2014/main" id="{757AB546-A523-08EA-91E2-A4E96006F600}"/>
              </a:ext>
            </a:extLst>
          </p:cNvPr>
          <p:cNvGraphicFramePr>
            <a:graphicFrameLocks noGrp="1"/>
          </p:cNvGraphicFramePr>
          <p:nvPr>
            <p:ph idx="1"/>
            <p:extLst>
              <p:ext uri="{D42A27DB-BD31-4B8C-83A1-F6EECF244321}">
                <p14:modId xmlns:p14="http://schemas.microsoft.com/office/powerpoint/2010/main" val="1098170734"/>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3155052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88B36EF2-4E34-3DF1-AC24-0A989DF9ED67}"/>
              </a:ext>
            </a:extLst>
          </p:cNvPr>
          <p:cNvSpPr>
            <a:spLocks noGrp="1"/>
          </p:cNvSpPr>
          <p:nvPr>
            <p:ph type="title"/>
          </p:nvPr>
        </p:nvSpPr>
        <p:spPr>
          <a:xfrm>
            <a:off x="838200" y="1195697"/>
            <a:ext cx="3200400" cy="4238118"/>
          </a:xfrm>
        </p:spPr>
        <p:txBody>
          <a:bodyPr numCol="1">
            <a:normAutofit/>
          </a:bodyPr>
          <a:lstStyle/>
          <a:p>
            <a:r>
              <a:rPr lang="en-US">
                <a:solidFill>
                  <a:schemeClr val="bg1"/>
                </a:solidFill>
              </a:rPr>
              <a:t>In-depth assessment</a:t>
            </a:r>
            <a:br>
              <a:rPr lang="en-US">
                <a:solidFill>
                  <a:schemeClr val="bg1"/>
                </a:solidFill>
              </a:rPr>
            </a:br>
            <a:endParaRPr lang="en-US">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5835 h 286230" name="connsiteY7"/>
                <a:gd fmla="*/ 255835 w 1990951" name="connsiteX8"/>
                <a:gd fmla="*/ 0 h 286230" name="connsiteY8"/>
                <a:gd fmla="*/ 504071 w 1990951" name="connsiteX9"/>
                <a:gd fmla="*/ 245703 h 286230" name="connsiteY9"/>
                <a:gd fmla="*/ 749773 w 1990951" name="connsiteX10"/>
                <a:gd fmla="*/ 0 h 286230" name="connsiteY10"/>
                <a:gd fmla="*/ 995476 w 1990951" name="connsiteX11"/>
                <a:gd fmla="*/ 245703 h 286230" name="connsiteY11"/>
                <a:gd fmla="*/ 1243712 w 1990951" name="connsiteX12"/>
                <a:gd fmla="*/ 0 h 286230" name="connsiteY12"/>
                <a:gd fmla="*/ 1489414 w 1990951" name="connsiteX13"/>
                <a:gd fmla="*/ 245703 h 286230" name="connsiteY13"/>
                <a:gd fmla="*/ 1735117 w 1990951" name="connsiteX14"/>
                <a:gd fmla="*/ 0 h 286230" name="connsiteY14"/>
                <a:gd fmla="*/ 1990952 w 1990951" name="connsiteX15"/>
                <a:gd fmla="*/ 255835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cap="flat" w="25320">
              <a:noFill/>
              <a:prstDash val="solid"/>
              <a:miter/>
            </a:ln>
          </p:spPr>
          <p:txBody>
            <a:bodyPr anchor="ctr" numCol="1" rtlCol="0"/>
            <a:lstStyle/>
            <a:p>
              <a:endParaRPr dirty="0"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8368 h 286230" name="connsiteY7"/>
                <a:gd fmla="*/ 255835 w 1990951" name="connsiteX8"/>
                <a:gd fmla="*/ 0 h 286230" name="connsiteY8"/>
                <a:gd fmla="*/ 504071 w 1990951" name="connsiteX9"/>
                <a:gd fmla="*/ 248236 h 286230" name="connsiteY9"/>
                <a:gd fmla="*/ 749773 w 1990951" name="connsiteX10"/>
                <a:gd fmla="*/ 0 h 286230" name="connsiteY10"/>
                <a:gd fmla="*/ 995476 w 1990951" name="connsiteX11"/>
                <a:gd fmla="*/ 248236 h 286230" name="connsiteY11"/>
                <a:gd fmla="*/ 1243712 w 1990951" name="connsiteX12"/>
                <a:gd fmla="*/ 0 h 286230" name="connsiteY12"/>
                <a:gd fmla="*/ 1489414 w 1990951" name="connsiteX13"/>
                <a:gd fmla="*/ 248236 h 286230" name="connsiteY13"/>
                <a:gd fmla="*/ 1735117 w 1990951" name="connsiteX14"/>
                <a:gd fmla="*/ 0 h 286230" name="connsiteY14"/>
                <a:gd fmla="*/ 1990952 w 1990951" name="connsiteX15"/>
                <a:gd fmla="*/ 258368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cap="flat" w="25320">
              <a:noFill/>
              <a:prstDash val="solid"/>
              <a:miter/>
            </a:ln>
          </p:spPr>
          <p:txBody>
            <a:bodyPr anchor="ctr" numCol="1" rtlCol="0"/>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fmla="*/ 112967 w 112966" name="connsiteX0"/>
                <a:gd fmla="*/ 0 h 112966" name="connsiteY0"/>
                <a:gd fmla="*/ 0 w 112966" name="connsiteX1"/>
                <a:gd fmla="*/ 112967 h 112966" name="connsiteY1"/>
                <a:gd fmla="*/ 112967 w 112966" name="connsiteX2"/>
                <a:gd fmla="*/ 0 h 112966" name="connsiteY2"/>
              </a:gdLst>
              <a:ahLst/>
              <a:cxnLst>
                <a:cxn ang="0">
                  <a:pos x="connsiteX0" y="connsiteY0"/>
                </a:cxn>
                <a:cxn ang="0">
                  <a:pos x="connsiteX1" y="connsiteY1"/>
                </a:cxn>
                <a:cxn ang="0">
                  <a:pos x="connsiteX2" y="connsiteY2"/>
                </a:cxn>
              </a:cxnLst>
              <a:rect b="b" l="l" r="r" t="t"/>
              <a:pathLst>
                <a:path h="112966" w="112966">
                  <a:moveTo>
                    <a:pt x="112967" y="0"/>
                  </a:moveTo>
                  <a:lnTo>
                    <a:pt x="0" y="112967"/>
                  </a:lnTo>
                  <a:cubicBezTo>
                    <a:pt x="25356" y="64747"/>
                    <a:pt x="64747" y="25356"/>
                    <a:pt x="112967" y="0"/>
                  </a:cubicBezTo>
                  <a:close/>
                </a:path>
              </a:pathLst>
            </a:custGeom>
            <a:grpFill/>
            <a:ln cap="flat" w="9525">
              <a:noFill/>
              <a:prstDash val="solid"/>
              <a:miter/>
            </a:ln>
          </p:spPr>
          <p:txBody>
            <a:bodyPr anchor="ctr" numCol="1" rtlCol="0"/>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fmla="*/ 230314 w 230314" name="connsiteX0"/>
                <a:gd fmla="*/ 0 h 230314" name="connsiteY0"/>
                <a:gd fmla="*/ 0 w 230314" name="connsiteX1"/>
                <a:gd fmla="*/ 230314 h 230314" name="connsiteY1"/>
                <a:gd fmla="*/ 3524 w 230314" name="connsiteX2"/>
                <a:gd fmla="*/ 209550 h 230314" name="connsiteY2"/>
                <a:gd fmla="*/ 209550 w 230314" name="connsiteX3"/>
                <a:gd fmla="*/ 3524 h 230314" name="connsiteY3"/>
                <a:gd fmla="*/ 230314 w 230314" name="connsiteX4"/>
                <a:gd fmla="*/ 0 h 230314"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30314" w="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cap="flat" w="9525">
              <a:noFill/>
              <a:prstDash val="solid"/>
              <a:miter/>
            </a:ln>
          </p:spPr>
          <p:txBody>
            <a:bodyPr anchor="ctr" numCol="1" rtlCol="0"/>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fmla="*/ 294132 w 294131" name="connsiteX0"/>
                <a:gd fmla="*/ 1238 h 294131" name="connsiteY0"/>
                <a:gd fmla="*/ 1238 w 294131" name="connsiteX1"/>
                <a:gd fmla="*/ 294132 h 294131" name="connsiteY1"/>
                <a:gd fmla="*/ 0 w 294131" name="connsiteX2"/>
                <a:gd fmla="*/ 278225 h 294131" name="connsiteY2"/>
                <a:gd fmla="*/ 278225 w 294131" name="connsiteX3"/>
                <a:gd fmla="*/ 0 h 294131" name="connsiteY3"/>
                <a:gd fmla="*/ 294132 w 294131" name="connsiteX4"/>
                <a:gd fmla="*/ 1238 h 294131"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94131" w="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cap="flat" w="9525">
              <a:noFill/>
              <a:prstDash val="solid"/>
              <a:miter/>
            </a:ln>
          </p:spPr>
          <p:txBody>
            <a:bodyPr anchor="ctr" numCol="1" rtlCol="0"/>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fmla="*/ 337185 w 337184" name="connsiteX0"/>
                <a:gd fmla="*/ 3905 h 337280" name="connsiteY0"/>
                <a:gd fmla="*/ 3810 w 337184" name="connsiteX1"/>
                <a:gd fmla="*/ 337280 h 337280" name="connsiteY1"/>
                <a:gd fmla="*/ 0 w 337184" name="connsiteX2"/>
                <a:gd fmla="*/ 323850 h 337280" name="connsiteY2"/>
                <a:gd fmla="*/ 323850 w 337184" name="connsiteX3"/>
                <a:gd fmla="*/ 0 h 337280" name="connsiteY3"/>
                <a:gd fmla="*/ 337185 w 337184" name="connsiteX4"/>
                <a:gd fmla="*/ 3905 h 337280"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37280" w="337184">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cap="flat" w="9525">
              <a:noFill/>
              <a:prstDash val="solid"/>
              <a:miter/>
            </a:ln>
          </p:spPr>
          <p:txBody>
            <a:bodyPr anchor="ctr" numCol="1" rtlCol="0"/>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fmla="*/ 364617 w 364617" name="connsiteX0"/>
                <a:gd fmla="*/ 5620 h 364617" name="connsiteY0"/>
                <a:gd fmla="*/ 5620 w 364617" name="connsiteX1"/>
                <a:gd fmla="*/ 364617 h 364617" name="connsiteY1"/>
                <a:gd fmla="*/ 0 w 364617" name="connsiteX2"/>
                <a:gd fmla="*/ 353187 h 364617" name="connsiteY2"/>
                <a:gd fmla="*/ 353187 w 364617" name="connsiteX3"/>
                <a:gd fmla="*/ 0 h 364617" name="connsiteY3"/>
                <a:gd fmla="*/ 364617 w 364617" name="connsiteX4"/>
                <a:gd fmla="*/ 5620 h 364617"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64617" w="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cap="flat" w="9525">
              <a:noFill/>
              <a:prstDash val="solid"/>
              <a:miter/>
            </a:ln>
          </p:spPr>
          <p:txBody>
            <a:bodyPr anchor="ctr" numCol="1" rtlCol="0"/>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fmla="*/ 380238 w 380238" name="connsiteX0"/>
                <a:gd fmla="*/ 7239 h 380238" name="connsiteY0"/>
                <a:gd fmla="*/ 7239 w 380238" name="connsiteX1"/>
                <a:gd fmla="*/ 380238 h 380238" name="connsiteY1"/>
                <a:gd fmla="*/ 0 w 380238" name="connsiteX2"/>
                <a:gd fmla="*/ 370713 h 380238" name="connsiteY2"/>
                <a:gd fmla="*/ 370237 w 380238" name="connsiteX3"/>
                <a:gd fmla="*/ 0 h 380238" name="connsiteY3"/>
                <a:gd fmla="*/ 380238 w 380238" name="connsiteX4"/>
                <a:gd fmla="*/ 7239 h 380238"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80238" w="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cap="flat" w="9525">
              <a:noFill/>
              <a:prstDash val="solid"/>
              <a:miter/>
            </a:ln>
          </p:spPr>
          <p:txBody>
            <a:bodyPr anchor="ctr" numCol="1" rtlCol="0"/>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fmla="*/ 380905 w 385191" name="connsiteX0"/>
                <a:gd fmla="*/ 4286 h 385191" name="connsiteY0"/>
                <a:gd fmla="*/ 385191 w 385191" name="connsiteX1"/>
                <a:gd fmla="*/ 8573 h 385191" name="connsiteY1"/>
                <a:gd fmla="*/ 8573 w 385191" name="connsiteX2"/>
                <a:gd fmla="*/ 385191 h 385191" name="connsiteY2"/>
                <a:gd fmla="*/ 4286 w 385191" name="connsiteX3"/>
                <a:gd fmla="*/ 380905 h 385191" name="connsiteY3"/>
                <a:gd fmla="*/ 0 w 385191" name="connsiteX4"/>
                <a:gd fmla="*/ 376523 h 385191" name="connsiteY4"/>
                <a:gd fmla="*/ 376523 w 385191" name="connsiteX5"/>
                <a:gd fmla="*/ 0 h 385191" name="connsiteY5"/>
                <a:gd fmla="*/ 380905 w 385191" name="connsiteX6"/>
                <a:gd fmla="*/ 4286 h 385191"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385191" w="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cap="flat" w="9525">
              <a:noFill/>
              <a:prstDash val="solid"/>
              <a:miter/>
            </a:ln>
          </p:spPr>
          <p:txBody>
            <a:bodyPr anchor="ctr" numCol="1" rtlCol="0"/>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fmla="*/ 372428 w 379761" name="connsiteX0"/>
                <a:gd fmla="*/ 0 h 380237" name="connsiteY0"/>
                <a:gd fmla="*/ 379762 w 379761" name="connsiteX1"/>
                <a:gd fmla="*/ 9525 h 380237" name="connsiteY1"/>
                <a:gd fmla="*/ 9525 w 379761" name="connsiteX2"/>
                <a:gd fmla="*/ 380238 h 380237" name="connsiteY2"/>
                <a:gd fmla="*/ 0 w 379761" name="connsiteX3"/>
                <a:gd fmla="*/ 372904 h 380237" name="connsiteY3"/>
              </a:gdLst>
              <a:ahLst/>
              <a:cxnLst>
                <a:cxn ang="0">
                  <a:pos x="connsiteX0" y="connsiteY0"/>
                </a:cxn>
                <a:cxn ang="0">
                  <a:pos x="connsiteX1" y="connsiteY1"/>
                </a:cxn>
                <a:cxn ang="0">
                  <a:pos x="connsiteX2" y="connsiteY2"/>
                </a:cxn>
                <a:cxn ang="0">
                  <a:pos x="connsiteX3" y="connsiteY3"/>
                </a:cxn>
              </a:cxnLst>
              <a:rect b="b" l="l" r="r" t="t"/>
              <a:pathLst>
                <a:path h="380237" w="379761">
                  <a:moveTo>
                    <a:pt x="372428" y="0"/>
                  </a:moveTo>
                  <a:cubicBezTo>
                    <a:pt x="374999" y="3239"/>
                    <a:pt x="377381" y="6572"/>
                    <a:pt x="379762" y="9525"/>
                  </a:cubicBezTo>
                  <a:lnTo>
                    <a:pt x="9525" y="380238"/>
                  </a:lnTo>
                  <a:cubicBezTo>
                    <a:pt x="6096" y="377857"/>
                    <a:pt x="2762" y="375476"/>
                    <a:pt x="0" y="372904"/>
                  </a:cubicBezTo>
                  <a:close/>
                </a:path>
              </a:pathLst>
            </a:custGeom>
            <a:grpFill/>
            <a:ln cap="flat" w="9525">
              <a:noFill/>
              <a:prstDash val="solid"/>
              <a:miter/>
            </a:ln>
          </p:spPr>
          <p:txBody>
            <a:bodyPr anchor="ctr" numCol="1" rtlCol="0"/>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fmla="*/ 359188 w 364807" name="connsiteX0"/>
                <a:gd fmla="*/ 0 h 364807" name="connsiteY0"/>
                <a:gd fmla="*/ 364808 w 364807" name="connsiteX1"/>
                <a:gd fmla="*/ 11621 h 364807" name="connsiteY1"/>
                <a:gd fmla="*/ 11621 w 364807" name="connsiteX2"/>
                <a:gd fmla="*/ 364808 h 364807" name="connsiteY2"/>
                <a:gd fmla="*/ 0 w 364807" name="connsiteX3"/>
                <a:gd fmla="*/ 359188 h 364807" name="connsiteY3"/>
              </a:gdLst>
              <a:ahLst/>
              <a:cxnLst>
                <a:cxn ang="0">
                  <a:pos x="connsiteX0" y="connsiteY0"/>
                </a:cxn>
                <a:cxn ang="0">
                  <a:pos x="connsiteX1" y="connsiteY1"/>
                </a:cxn>
                <a:cxn ang="0">
                  <a:pos x="connsiteX2" y="connsiteY2"/>
                </a:cxn>
                <a:cxn ang="0">
                  <a:pos x="connsiteX3" y="connsiteY3"/>
                </a:cxn>
              </a:cxnLst>
              <a:rect b="b" l="l" r="r" t="t"/>
              <a:pathLst>
                <a:path h="364807" w="364807">
                  <a:moveTo>
                    <a:pt x="359188" y="0"/>
                  </a:moveTo>
                  <a:cubicBezTo>
                    <a:pt x="361188" y="3905"/>
                    <a:pt x="362998" y="7715"/>
                    <a:pt x="364808" y="11621"/>
                  </a:cubicBezTo>
                  <a:lnTo>
                    <a:pt x="11621" y="364808"/>
                  </a:lnTo>
                  <a:cubicBezTo>
                    <a:pt x="7715" y="362998"/>
                    <a:pt x="3905" y="361188"/>
                    <a:pt x="0" y="359188"/>
                  </a:cubicBezTo>
                  <a:close/>
                </a:path>
              </a:pathLst>
            </a:custGeom>
            <a:grpFill/>
            <a:ln cap="flat" w="9525">
              <a:noFill/>
              <a:prstDash val="solid"/>
              <a:miter/>
            </a:ln>
          </p:spPr>
          <p:txBody>
            <a:bodyPr anchor="ctr" numCol="1" rtlCol="0"/>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fmla="*/ 333470 w 337280" name="connsiteX0"/>
                <a:gd fmla="*/ 0 h 337280" name="connsiteY0"/>
                <a:gd fmla="*/ 337280 w 337280" name="connsiteX1"/>
                <a:gd fmla="*/ 13430 h 337280" name="connsiteY1"/>
                <a:gd fmla="*/ 13430 w 337280" name="connsiteX2"/>
                <a:gd fmla="*/ 337280 h 337280" name="connsiteY2"/>
                <a:gd fmla="*/ 0 w 337280" name="connsiteX3"/>
                <a:gd fmla="*/ 333470 h 337280" name="connsiteY3"/>
              </a:gdLst>
              <a:ahLst/>
              <a:cxnLst>
                <a:cxn ang="0">
                  <a:pos x="connsiteX0" y="connsiteY0"/>
                </a:cxn>
                <a:cxn ang="0">
                  <a:pos x="connsiteX1" y="connsiteY1"/>
                </a:cxn>
                <a:cxn ang="0">
                  <a:pos x="connsiteX2" y="connsiteY2"/>
                </a:cxn>
                <a:cxn ang="0">
                  <a:pos x="connsiteX3" y="connsiteY3"/>
                </a:cxn>
              </a:cxnLst>
              <a:rect b="b" l="l" r="r" t="t"/>
              <a:pathLst>
                <a:path h="337280" w="337280">
                  <a:moveTo>
                    <a:pt x="333470" y="0"/>
                  </a:moveTo>
                  <a:cubicBezTo>
                    <a:pt x="334899" y="4382"/>
                    <a:pt x="336137" y="8858"/>
                    <a:pt x="337280" y="13430"/>
                  </a:cubicBezTo>
                  <a:lnTo>
                    <a:pt x="13430" y="337280"/>
                  </a:lnTo>
                  <a:cubicBezTo>
                    <a:pt x="8858" y="336137"/>
                    <a:pt x="4382" y="334899"/>
                    <a:pt x="0" y="333470"/>
                  </a:cubicBezTo>
                  <a:close/>
                </a:path>
              </a:pathLst>
            </a:custGeom>
            <a:grpFill/>
            <a:ln cap="flat" w="9525">
              <a:noFill/>
              <a:prstDash val="solid"/>
              <a:miter/>
            </a:ln>
          </p:spPr>
          <p:txBody>
            <a:bodyPr anchor="ctr" numCol="1" rtlCol="0"/>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fmla="*/ 292989 w 294227" name="connsiteX0"/>
                <a:gd fmla="*/ 0 h 294132" name="connsiteY0"/>
                <a:gd fmla="*/ 294227 w 294227" name="connsiteX1"/>
                <a:gd fmla="*/ 15907 h 294132" name="connsiteY1"/>
                <a:gd fmla="*/ 15907 w 294227" name="connsiteX2"/>
                <a:gd fmla="*/ 294132 h 294132" name="connsiteY2"/>
                <a:gd fmla="*/ 0 w 294227" name="connsiteX3"/>
                <a:gd fmla="*/ 292894 h 294132" name="connsiteY3"/>
              </a:gdLst>
              <a:ahLst/>
              <a:cxnLst>
                <a:cxn ang="0">
                  <a:pos x="connsiteX0" y="connsiteY0"/>
                </a:cxn>
                <a:cxn ang="0">
                  <a:pos x="connsiteX1" y="connsiteY1"/>
                </a:cxn>
                <a:cxn ang="0">
                  <a:pos x="connsiteX2" y="connsiteY2"/>
                </a:cxn>
                <a:cxn ang="0">
                  <a:pos x="connsiteX3" y="connsiteY3"/>
                </a:cxn>
              </a:cxnLst>
              <a:rect b="b" l="l" r="r" t="t"/>
              <a:pathLst>
                <a:path h="294132" w="294227">
                  <a:moveTo>
                    <a:pt x="292989" y="0"/>
                  </a:moveTo>
                  <a:cubicBezTo>
                    <a:pt x="293561" y="5334"/>
                    <a:pt x="293942" y="10668"/>
                    <a:pt x="294227" y="15907"/>
                  </a:cubicBezTo>
                  <a:lnTo>
                    <a:pt x="15907" y="294132"/>
                  </a:lnTo>
                  <a:cubicBezTo>
                    <a:pt x="10668" y="294132"/>
                    <a:pt x="5334" y="293465"/>
                    <a:pt x="0" y="292894"/>
                  </a:cubicBezTo>
                  <a:close/>
                </a:path>
              </a:pathLst>
            </a:custGeom>
            <a:grpFill/>
            <a:ln cap="flat" w="9525">
              <a:noFill/>
              <a:prstDash val="solid"/>
              <a:miter/>
            </a:ln>
          </p:spPr>
          <p:txBody>
            <a:bodyPr anchor="ctr" numCol="1" rtlCol="0"/>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fmla="*/ 230315 w 230314" name="connsiteX0"/>
                <a:gd fmla="*/ 0 h 230314" name="connsiteY0"/>
                <a:gd fmla="*/ 226886 w 230314" name="connsiteX1"/>
                <a:gd fmla="*/ 20574 h 230314" name="connsiteY1"/>
                <a:gd fmla="*/ 20669 w 230314" name="connsiteX2"/>
                <a:gd fmla="*/ 226790 h 230314" name="connsiteY2"/>
                <a:gd fmla="*/ 0 w 230314" name="connsiteX3"/>
                <a:gd fmla="*/ 230315 h 230314" name="connsiteY3"/>
              </a:gdLst>
              <a:ahLst/>
              <a:cxnLst>
                <a:cxn ang="0">
                  <a:pos x="connsiteX0" y="connsiteY0"/>
                </a:cxn>
                <a:cxn ang="0">
                  <a:pos x="connsiteX1" y="connsiteY1"/>
                </a:cxn>
                <a:cxn ang="0">
                  <a:pos x="connsiteX2" y="connsiteY2"/>
                </a:cxn>
                <a:cxn ang="0">
                  <a:pos x="connsiteX3" y="connsiteY3"/>
                </a:cxn>
              </a:cxnLst>
              <a:rect b="b" l="l" r="r" t="t"/>
              <a:pathLst>
                <a:path h="230314" w="230314">
                  <a:moveTo>
                    <a:pt x="230315" y="0"/>
                  </a:moveTo>
                  <a:cubicBezTo>
                    <a:pt x="229457" y="6953"/>
                    <a:pt x="228314" y="13716"/>
                    <a:pt x="226886" y="20574"/>
                  </a:cubicBezTo>
                  <a:lnTo>
                    <a:pt x="20669" y="226790"/>
                  </a:lnTo>
                  <a:cubicBezTo>
                    <a:pt x="13811" y="228314"/>
                    <a:pt x="6953" y="229457"/>
                    <a:pt x="0" y="230315"/>
                  </a:cubicBezTo>
                  <a:close/>
                </a:path>
              </a:pathLst>
            </a:custGeom>
            <a:grpFill/>
            <a:ln cap="flat" w="9525">
              <a:noFill/>
              <a:prstDash val="solid"/>
              <a:miter/>
            </a:ln>
          </p:spPr>
          <p:txBody>
            <a:bodyPr anchor="ctr" numCol="1" rtlCol="0"/>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fmla="*/ 112871 w 112871" name="connsiteX0"/>
                <a:gd fmla="*/ 0 h 112871" name="connsiteY0"/>
                <a:gd fmla="*/ 0 w 112871" name="connsiteX1"/>
                <a:gd fmla="*/ 112871 h 112871" name="connsiteY1"/>
              </a:gdLst>
              <a:ahLst/>
              <a:cxnLst>
                <a:cxn ang="0">
                  <a:pos x="connsiteX0" y="connsiteY0"/>
                </a:cxn>
                <a:cxn ang="0">
                  <a:pos x="connsiteX1" y="connsiteY1"/>
                </a:cxn>
              </a:cxnLst>
              <a:rect b="b" l="l" r="r" t="t"/>
              <a:pathLst>
                <a:path h="112871" w="112871">
                  <a:moveTo>
                    <a:pt x="112871" y="0"/>
                  </a:moveTo>
                  <a:cubicBezTo>
                    <a:pt x="87618" y="48239"/>
                    <a:pt x="48239" y="87618"/>
                    <a:pt x="0" y="112871"/>
                  </a:cubicBezTo>
                  <a:close/>
                </a:path>
              </a:pathLst>
            </a:custGeom>
            <a:grpFill/>
            <a:ln cap="flat" w="9525">
              <a:noFill/>
              <a:prstDash val="solid"/>
              <a:miter/>
            </a:ln>
          </p:spPr>
          <p:txBody>
            <a:bodyPr anchor="ctr" numCol="1" rtlCol="0"/>
            <a:lstStyle/>
            <a:p>
              <a:endParaRPr dirty="0" lang="en-US"/>
            </a:p>
          </p:txBody>
        </p:sp>
      </p:grpSp>
      <p:graphicFrame>
        <p:nvGraphicFramePr>
          <p:cNvPr id="5" name="Content Placeholder 2">
            <a:extLst>
              <a:ext uri="{FF2B5EF4-FFF2-40B4-BE49-F238E27FC236}">
                <a16:creationId xmlns:a16="http://schemas.microsoft.com/office/drawing/2014/main" id="{F0B02908-B1B0-0486-04E4-23055815CA4E}"/>
              </a:ext>
            </a:extLst>
          </p:cNvPr>
          <p:cNvGraphicFramePr>
            <a:graphicFrameLocks noGrp="1"/>
          </p:cNvGraphicFramePr>
          <p:nvPr>
            <p:ph idx="1"/>
            <p:extLst>
              <p:ext uri="{D42A27DB-BD31-4B8C-83A1-F6EECF244321}">
                <p14:modId xmlns:p14="http://schemas.microsoft.com/office/powerpoint/2010/main" val="1748360870"/>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3341058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38" name="Rectangle 37">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06534686-1F24-87D2-03E1-31A51F439502}"/>
              </a:ext>
            </a:extLst>
          </p:cNvPr>
          <p:cNvSpPr>
            <a:spLocks noGrp="1"/>
          </p:cNvSpPr>
          <p:nvPr>
            <p:ph type="title"/>
          </p:nvPr>
        </p:nvSpPr>
        <p:spPr>
          <a:xfrm>
            <a:off x="838200" y="1195697"/>
            <a:ext cx="3200400" cy="4238118"/>
          </a:xfrm>
        </p:spPr>
        <p:txBody>
          <a:bodyPr numCol="1">
            <a:normAutofit/>
          </a:bodyPr>
          <a:lstStyle/>
          <a:p>
            <a:r>
              <a:rPr lang="en-US" sz="3700">
                <a:solidFill>
                  <a:schemeClr val="bg1"/>
                </a:solidFill>
              </a:rPr>
              <a:t>Further Enhancements</a:t>
            </a:r>
            <a:br>
              <a:rPr lang="en-US" sz="3700">
                <a:solidFill>
                  <a:schemeClr val="bg1"/>
                </a:solidFill>
              </a:rPr>
            </a:br>
            <a:endParaRPr lang="en-US" sz="3700">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5835 h 286230" name="connsiteY7"/>
                <a:gd fmla="*/ 255835 w 1990951" name="connsiteX8"/>
                <a:gd fmla="*/ 0 h 286230" name="connsiteY8"/>
                <a:gd fmla="*/ 504071 w 1990951" name="connsiteX9"/>
                <a:gd fmla="*/ 245703 h 286230" name="connsiteY9"/>
                <a:gd fmla="*/ 749773 w 1990951" name="connsiteX10"/>
                <a:gd fmla="*/ 0 h 286230" name="connsiteY10"/>
                <a:gd fmla="*/ 995476 w 1990951" name="connsiteX11"/>
                <a:gd fmla="*/ 245703 h 286230" name="connsiteY11"/>
                <a:gd fmla="*/ 1243712 w 1990951" name="connsiteX12"/>
                <a:gd fmla="*/ 0 h 286230" name="connsiteY12"/>
                <a:gd fmla="*/ 1489414 w 1990951" name="connsiteX13"/>
                <a:gd fmla="*/ 245703 h 286230" name="connsiteY13"/>
                <a:gd fmla="*/ 1735117 w 1990951" name="connsiteX14"/>
                <a:gd fmla="*/ 0 h 286230" name="connsiteY14"/>
                <a:gd fmla="*/ 1990952 w 1990951" name="connsiteX15"/>
                <a:gd fmla="*/ 255835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cap="flat" w="25320">
              <a:noFill/>
              <a:prstDash val="solid"/>
              <a:miter/>
            </a:ln>
          </p:spPr>
          <p:txBody>
            <a:bodyPr anchor="ctr" numCol="1" rtlCol="0"/>
            <a:lstStyle/>
            <a:p>
              <a:endParaRPr dirty="0"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8368 h 286230" name="connsiteY7"/>
                <a:gd fmla="*/ 255835 w 1990951" name="connsiteX8"/>
                <a:gd fmla="*/ 0 h 286230" name="connsiteY8"/>
                <a:gd fmla="*/ 504071 w 1990951" name="connsiteX9"/>
                <a:gd fmla="*/ 248236 h 286230" name="connsiteY9"/>
                <a:gd fmla="*/ 749773 w 1990951" name="connsiteX10"/>
                <a:gd fmla="*/ 0 h 286230" name="connsiteY10"/>
                <a:gd fmla="*/ 995476 w 1990951" name="connsiteX11"/>
                <a:gd fmla="*/ 248236 h 286230" name="connsiteY11"/>
                <a:gd fmla="*/ 1243712 w 1990951" name="connsiteX12"/>
                <a:gd fmla="*/ 0 h 286230" name="connsiteY12"/>
                <a:gd fmla="*/ 1489414 w 1990951" name="connsiteX13"/>
                <a:gd fmla="*/ 248236 h 286230" name="connsiteY13"/>
                <a:gd fmla="*/ 1735117 w 1990951" name="connsiteX14"/>
                <a:gd fmla="*/ 0 h 286230" name="connsiteY14"/>
                <a:gd fmla="*/ 1990952 w 1990951" name="connsiteX15"/>
                <a:gd fmla="*/ 258368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cap="flat" w="25320">
              <a:noFill/>
              <a:prstDash val="solid"/>
              <a:miter/>
            </a:ln>
          </p:spPr>
          <p:txBody>
            <a:bodyPr anchor="ctr" numCol="1" rtlCol="0"/>
            <a:lstStyle/>
            <a:p>
              <a:endParaRPr lang="en-US"/>
            </a:p>
          </p:txBody>
        </p:sp>
      </p:grpSp>
      <p:sp>
        <p:nvSpPr>
          <p:cNvPr id="39" name="Oval 3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sp>
        <p:nvSpPr>
          <p:cNvPr id="40" name="Oval 39">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grpSp>
        <p:nvGrpSpPr>
          <p:cNvPr id="4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42" name="Freeform: Shape 4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fmla="*/ 112967 w 112966" name="connsiteX0"/>
                <a:gd fmla="*/ 0 h 112966" name="connsiteY0"/>
                <a:gd fmla="*/ 0 w 112966" name="connsiteX1"/>
                <a:gd fmla="*/ 112967 h 112966" name="connsiteY1"/>
                <a:gd fmla="*/ 112967 w 112966" name="connsiteX2"/>
                <a:gd fmla="*/ 0 h 112966" name="connsiteY2"/>
              </a:gdLst>
              <a:ahLst/>
              <a:cxnLst>
                <a:cxn ang="0">
                  <a:pos x="connsiteX0" y="connsiteY0"/>
                </a:cxn>
                <a:cxn ang="0">
                  <a:pos x="connsiteX1" y="connsiteY1"/>
                </a:cxn>
                <a:cxn ang="0">
                  <a:pos x="connsiteX2" y="connsiteY2"/>
                </a:cxn>
              </a:cxnLst>
              <a:rect b="b" l="l" r="r" t="t"/>
              <a:pathLst>
                <a:path h="112966" w="112966">
                  <a:moveTo>
                    <a:pt x="112967" y="0"/>
                  </a:moveTo>
                  <a:lnTo>
                    <a:pt x="0" y="112967"/>
                  </a:lnTo>
                  <a:cubicBezTo>
                    <a:pt x="25356" y="64747"/>
                    <a:pt x="64747" y="25356"/>
                    <a:pt x="112967" y="0"/>
                  </a:cubicBezTo>
                  <a:close/>
                </a:path>
              </a:pathLst>
            </a:custGeom>
            <a:grpFill/>
            <a:ln cap="flat" w="9525">
              <a:noFill/>
              <a:prstDash val="solid"/>
              <a:miter/>
            </a:ln>
          </p:spPr>
          <p:txBody>
            <a:bodyPr anchor="ctr" numCol="1" rtlCol="0"/>
            <a:lstStyle/>
            <a:p>
              <a:endParaRPr lang="en-US"/>
            </a:p>
          </p:txBody>
        </p:sp>
        <p:sp>
          <p:nvSpPr>
            <p:cNvPr id="43" name="Freeform: Shape 4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fmla="*/ 230314 w 230314" name="connsiteX0"/>
                <a:gd fmla="*/ 0 h 230314" name="connsiteY0"/>
                <a:gd fmla="*/ 0 w 230314" name="connsiteX1"/>
                <a:gd fmla="*/ 230314 h 230314" name="connsiteY1"/>
                <a:gd fmla="*/ 3524 w 230314" name="connsiteX2"/>
                <a:gd fmla="*/ 209550 h 230314" name="connsiteY2"/>
                <a:gd fmla="*/ 209550 w 230314" name="connsiteX3"/>
                <a:gd fmla="*/ 3524 h 230314" name="connsiteY3"/>
                <a:gd fmla="*/ 230314 w 230314" name="connsiteX4"/>
                <a:gd fmla="*/ 0 h 230314"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30314" w="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cap="flat" w="9525">
              <a:noFill/>
              <a:prstDash val="solid"/>
              <a:miter/>
            </a:ln>
          </p:spPr>
          <p:txBody>
            <a:bodyPr anchor="ctr" numCol="1" rtlCol="0"/>
            <a:lstStyle/>
            <a:p>
              <a:endParaRPr lang="en-US"/>
            </a:p>
          </p:txBody>
        </p:sp>
        <p:sp>
          <p:nvSpPr>
            <p:cNvPr id="44" name="Freeform: Shape 4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fmla="*/ 294132 w 294131" name="connsiteX0"/>
                <a:gd fmla="*/ 1238 h 294131" name="connsiteY0"/>
                <a:gd fmla="*/ 1238 w 294131" name="connsiteX1"/>
                <a:gd fmla="*/ 294132 h 294131" name="connsiteY1"/>
                <a:gd fmla="*/ 0 w 294131" name="connsiteX2"/>
                <a:gd fmla="*/ 278225 h 294131" name="connsiteY2"/>
                <a:gd fmla="*/ 278225 w 294131" name="connsiteX3"/>
                <a:gd fmla="*/ 0 h 294131" name="connsiteY3"/>
                <a:gd fmla="*/ 294132 w 294131" name="connsiteX4"/>
                <a:gd fmla="*/ 1238 h 294131"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94131" w="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cap="flat" w="9525">
              <a:noFill/>
              <a:prstDash val="solid"/>
              <a:miter/>
            </a:ln>
          </p:spPr>
          <p:txBody>
            <a:bodyPr anchor="ctr" numCol="1" rtlCol="0"/>
            <a:lstStyle/>
            <a:p>
              <a:endParaRPr lang="en-US"/>
            </a:p>
          </p:txBody>
        </p:sp>
        <p:sp>
          <p:nvSpPr>
            <p:cNvPr id="45" name="Freeform: Shape 4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fmla="*/ 337185 w 337184" name="connsiteX0"/>
                <a:gd fmla="*/ 3905 h 337280" name="connsiteY0"/>
                <a:gd fmla="*/ 3810 w 337184" name="connsiteX1"/>
                <a:gd fmla="*/ 337280 h 337280" name="connsiteY1"/>
                <a:gd fmla="*/ 0 w 337184" name="connsiteX2"/>
                <a:gd fmla="*/ 323850 h 337280" name="connsiteY2"/>
                <a:gd fmla="*/ 323850 w 337184" name="connsiteX3"/>
                <a:gd fmla="*/ 0 h 337280" name="connsiteY3"/>
                <a:gd fmla="*/ 337185 w 337184" name="connsiteX4"/>
                <a:gd fmla="*/ 3905 h 337280"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37280" w="337184">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cap="flat" w="9525">
              <a:noFill/>
              <a:prstDash val="solid"/>
              <a:miter/>
            </a:ln>
          </p:spPr>
          <p:txBody>
            <a:bodyPr anchor="ctr" numCol="1" rtlCol="0"/>
            <a:lstStyle/>
            <a:p>
              <a:endParaRPr lang="en-US"/>
            </a:p>
          </p:txBody>
        </p:sp>
        <p:sp>
          <p:nvSpPr>
            <p:cNvPr id="46" name="Freeform: Shape 4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fmla="*/ 364617 w 364617" name="connsiteX0"/>
                <a:gd fmla="*/ 5620 h 364617" name="connsiteY0"/>
                <a:gd fmla="*/ 5620 w 364617" name="connsiteX1"/>
                <a:gd fmla="*/ 364617 h 364617" name="connsiteY1"/>
                <a:gd fmla="*/ 0 w 364617" name="connsiteX2"/>
                <a:gd fmla="*/ 353187 h 364617" name="connsiteY2"/>
                <a:gd fmla="*/ 353187 w 364617" name="connsiteX3"/>
                <a:gd fmla="*/ 0 h 364617" name="connsiteY3"/>
                <a:gd fmla="*/ 364617 w 364617" name="connsiteX4"/>
                <a:gd fmla="*/ 5620 h 364617"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64617" w="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cap="flat" w="9525">
              <a:noFill/>
              <a:prstDash val="solid"/>
              <a:miter/>
            </a:ln>
          </p:spPr>
          <p:txBody>
            <a:bodyPr anchor="ctr" numCol="1" rtlCol="0"/>
            <a:lstStyle/>
            <a:p>
              <a:endParaRPr lang="en-US"/>
            </a:p>
          </p:txBody>
        </p:sp>
        <p:sp>
          <p:nvSpPr>
            <p:cNvPr id="47" name="Freeform: Shape 4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fmla="*/ 380238 w 380238" name="connsiteX0"/>
                <a:gd fmla="*/ 7239 h 380238" name="connsiteY0"/>
                <a:gd fmla="*/ 7239 w 380238" name="connsiteX1"/>
                <a:gd fmla="*/ 380238 h 380238" name="connsiteY1"/>
                <a:gd fmla="*/ 0 w 380238" name="connsiteX2"/>
                <a:gd fmla="*/ 370713 h 380238" name="connsiteY2"/>
                <a:gd fmla="*/ 370237 w 380238" name="connsiteX3"/>
                <a:gd fmla="*/ 0 h 380238" name="connsiteY3"/>
                <a:gd fmla="*/ 380238 w 380238" name="connsiteX4"/>
                <a:gd fmla="*/ 7239 h 380238"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80238" w="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cap="flat" w="9525">
              <a:noFill/>
              <a:prstDash val="solid"/>
              <a:miter/>
            </a:ln>
          </p:spPr>
          <p:txBody>
            <a:bodyPr anchor="ctr" numCol="1" rtlCol="0"/>
            <a:lstStyle/>
            <a:p>
              <a:endParaRPr lang="en-US"/>
            </a:p>
          </p:txBody>
        </p:sp>
        <p:sp>
          <p:nvSpPr>
            <p:cNvPr id="48" name="Freeform: Shape 4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fmla="*/ 380905 w 385191" name="connsiteX0"/>
                <a:gd fmla="*/ 4286 h 385191" name="connsiteY0"/>
                <a:gd fmla="*/ 385191 w 385191" name="connsiteX1"/>
                <a:gd fmla="*/ 8573 h 385191" name="connsiteY1"/>
                <a:gd fmla="*/ 8573 w 385191" name="connsiteX2"/>
                <a:gd fmla="*/ 385191 h 385191" name="connsiteY2"/>
                <a:gd fmla="*/ 4286 w 385191" name="connsiteX3"/>
                <a:gd fmla="*/ 380905 h 385191" name="connsiteY3"/>
                <a:gd fmla="*/ 0 w 385191" name="connsiteX4"/>
                <a:gd fmla="*/ 376523 h 385191" name="connsiteY4"/>
                <a:gd fmla="*/ 376523 w 385191" name="connsiteX5"/>
                <a:gd fmla="*/ 0 h 385191" name="connsiteY5"/>
                <a:gd fmla="*/ 380905 w 385191" name="connsiteX6"/>
                <a:gd fmla="*/ 4286 h 385191"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385191" w="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cap="flat" w="9525">
              <a:noFill/>
              <a:prstDash val="solid"/>
              <a:miter/>
            </a:ln>
          </p:spPr>
          <p:txBody>
            <a:bodyPr anchor="ctr" numCol="1" rtlCol="0"/>
            <a:lstStyle/>
            <a:p>
              <a:endParaRPr lang="en-US"/>
            </a:p>
          </p:txBody>
        </p:sp>
        <p:sp>
          <p:nvSpPr>
            <p:cNvPr id="49" name="Freeform: Shape 4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fmla="*/ 372428 w 379761" name="connsiteX0"/>
                <a:gd fmla="*/ 0 h 380237" name="connsiteY0"/>
                <a:gd fmla="*/ 379762 w 379761" name="connsiteX1"/>
                <a:gd fmla="*/ 9525 h 380237" name="connsiteY1"/>
                <a:gd fmla="*/ 9525 w 379761" name="connsiteX2"/>
                <a:gd fmla="*/ 380238 h 380237" name="connsiteY2"/>
                <a:gd fmla="*/ 0 w 379761" name="connsiteX3"/>
                <a:gd fmla="*/ 372904 h 380237" name="connsiteY3"/>
              </a:gdLst>
              <a:ahLst/>
              <a:cxnLst>
                <a:cxn ang="0">
                  <a:pos x="connsiteX0" y="connsiteY0"/>
                </a:cxn>
                <a:cxn ang="0">
                  <a:pos x="connsiteX1" y="connsiteY1"/>
                </a:cxn>
                <a:cxn ang="0">
                  <a:pos x="connsiteX2" y="connsiteY2"/>
                </a:cxn>
                <a:cxn ang="0">
                  <a:pos x="connsiteX3" y="connsiteY3"/>
                </a:cxn>
              </a:cxnLst>
              <a:rect b="b" l="l" r="r" t="t"/>
              <a:pathLst>
                <a:path h="380237" w="379761">
                  <a:moveTo>
                    <a:pt x="372428" y="0"/>
                  </a:moveTo>
                  <a:cubicBezTo>
                    <a:pt x="374999" y="3239"/>
                    <a:pt x="377381" y="6572"/>
                    <a:pt x="379762" y="9525"/>
                  </a:cubicBezTo>
                  <a:lnTo>
                    <a:pt x="9525" y="380238"/>
                  </a:lnTo>
                  <a:cubicBezTo>
                    <a:pt x="6096" y="377857"/>
                    <a:pt x="2762" y="375476"/>
                    <a:pt x="0" y="372904"/>
                  </a:cubicBezTo>
                  <a:close/>
                </a:path>
              </a:pathLst>
            </a:custGeom>
            <a:grpFill/>
            <a:ln cap="flat" w="9525">
              <a:noFill/>
              <a:prstDash val="solid"/>
              <a:miter/>
            </a:ln>
          </p:spPr>
          <p:txBody>
            <a:bodyPr anchor="ctr" numCol="1" rtlCol="0"/>
            <a:lstStyle/>
            <a:p>
              <a:endParaRPr lang="en-US"/>
            </a:p>
          </p:txBody>
        </p:sp>
        <p:sp>
          <p:nvSpPr>
            <p:cNvPr id="50" name="Freeform: Shape 4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fmla="*/ 359188 w 364807" name="connsiteX0"/>
                <a:gd fmla="*/ 0 h 364807" name="connsiteY0"/>
                <a:gd fmla="*/ 364808 w 364807" name="connsiteX1"/>
                <a:gd fmla="*/ 11621 h 364807" name="connsiteY1"/>
                <a:gd fmla="*/ 11621 w 364807" name="connsiteX2"/>
                <a:gd fmla="*/ 364808 h 364807" name="connsiteY2"/>
                <a:gd fmla="*/ 0 w 364807" name="connsiteX3"/>
                <a:gd fmla="*/ 359188 h 364807" name="connsiteY3"/>
              </a:gdLst>
              <a:ahLst/>
              <a:cxnLst>
                <a:cxn ang="0">
                  <a:pos x="connsiteX0" y="connsiteY0"/>
                </a:cxn>
                <a:cxn ang="0">
                  <a:pos x="connsiteX1" y="connsiteY1"/>
                </a:cxn>
                <a:cxn ang="0">
                  <a:pos x="connsiteX2" y="connsiteY2"/>
                </a:cxn>
                <a:cxn ang="0">
                  <a:pos x="connsiteX3" y="connsiteY3"/>
                </a:cxn>
              </a:cxnLst>
              <a:rect b="b" l="l" r="r" t="t"/>
              <a:pathLst>
                <a:path h="364807" w="364807">
                  <a:moveTo>
                    <a:pt x="359188" y="0"/>
                  </a:moveTo>
                  <a:cubicBezTo>
                    <a:pt x="361188" y="3905"/>
                    <a:pt x="362998" y="7715"/>
                    <a:pt x="364808" y="11621"/>
                  </a:cubicBezTo>
                  <a:lnTo>
                    <a:pt x="11621" y="364808"/>
                  </a:lnTo>
                  <a:cubicBezTo>
                    <a:pt x="7715" y="362998"/>
                    <a:pt x="3905" y="361188"/>
                    <a:pt x="0" y="359188"/>
                  </a:cubicBezTo>
                  <a:close/>
                </a:path>
              </a:pathLst>
            </a:custGeom>
            <a:grpFill/>
            <a:ln cap="flat" w="9525">
              <a:noFill/>
              <a:prstDash val="solid"/>
              <a:miter/>
            </a:ln>
          </p:spPr>
          <p:txBody>
            <a:bodyPr anchor="ctr" numCol="1" rtlCol="0"/>
            <a:lstStyle/>
            <a:p>
              <a:endParaRPr lang="en-US"/>
            </a:p>
          </p:txBody>
        </p:sp>
        <p:sp>
          <p:nvSpPr>
            <p:cNvPr id="51" name="Freeform: Shape 5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fmla="*/ 333470 w 337280" name="connsiteX0"/>
                <a:gd fmla="*/ 0 h 337280" name="connsiteY0"/>
                <a:gd fmla="*/ 337280 w 337280" name="connsiteX1"/>
                <a:gd fmla="*/ 13430 h 337280" name="connsiteY1"/>
                <a:gd fmla="*/ 13430 w 337280" name="connsiteX2"/>
                <a:gd fmla="*/ 337280 h 337280" name="connsiteY2"/>
                <a:gd fmla="*/ 0 w 337280" name="connsiteX3"/>
                <a:gd fmla="*/ 333470 h 337280" name="connsiteY3"/>
              </a:gdLst>
              <a:ahLst/>
              <a:cxnLst>
                <a:cxn ang="0">
                  <a:pos x="connsiteX0" y="connsiteY0"/>
                </a:cxn>
                <a:cxn ang="0">
                  <a:pos x="connsiteX1" y="connsiteY1"/>
                </a:cxn>
                <a:cxn ang="0">
                  <a:pos x="connsiteX2" y="connsiteY2"/>
                </a:cxn>
                <a:cxn ang="0">
                  <a:pos x="connsiteX3" y="connsiteY3"/>
                </a:cxn>
              </a:cxnLst>
              <a:rect b="b" l="l" r="r" t="t"/>
              <a:pathLst>
                <a:path h="337280" w="337280">
                  <a:moveTo>
                    <a:pt x="333470" y="0"/>
                  </a:moveTo>
                  <a:cubicBezTo>
                    <a:pt x="334899" y="4382"/>
                    <a:pt x="336137" y="8858"/>
                    <a:pt x="337280" y="13430"/>
                  </a:cubicBezTo>
                  <a:lnTo>
                    <a:pt x="13430" y="337280"/>
                  </a:lnTo>
                  <a:cubicBezTo>
                    <a:pt x="8858" y="336137"/>
                    <a:pt x="4382" y="334899"/>
                    <a:pt x="0" y="333470"/>
                  </a:cubicBezTo>
                  <a:close/>
                </a:path>
              </a:pathLst>
            </a:custGeom>
            <a:grpFill/>
            <a:ln cap="flat" w="9525">
              <a:noFill/>
              <a:prstDash val="solid"/>
              <a:miter/>
            </a:ln>
          </p:spPr>
          <p:txBody>
            <a:bodyPr anchor="ctr" numCol="1" rtlCol="0"/>
            <a:lstStyle/>
            <a:p>
              <a:endParaRPr lang="en-US"/>
            </a:p>
          </p:txBody>
        </p:sp>
        <p:sp>
          <p:nvSpPr>
            <p:cNvPr id="52" name="Freeform: Shape 5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fmla="*/ 292989 w 294227" name="connsiteX0"/>
                <a:gd fmla="*/ 0 h 294132" name="connsiteY0"/>
                <a:gd fmla="*/ 294227 w 294227" name="connsiteX1"/>
                <a:gd fmla="*/ 15907 h 294132" name="connsiteY1"/>
                <a:gd fmla="*/ 15907 w 294227" name="connsiteX2"/>
                <a:gd fmla="*/ 294132 h 294132" name="connsiteY2"/>
                <a:gd fmla="*/ 0 w 294227" name="connsiteX3"/>
                <a:gd fmla="*/ 292894 h 294132" name="connsiteY3"/>
              </a:gdLst>
              <a:ahLst/>
              <a:cxnLst>
                <a:cxn ang="0">
                  <a:pos x="connsiteX0" y="connsiteY0"/>
                </a:cxn>
                <a:cxn ang="0">
                  <a:pos x="connsiteX1" y="connsiteY1"/>
                </a:cxn>
                <a:cxn ang="0">
                  <a:pos x="connsiteX2" y="connsiteY2"/>
                </a:cxn>
                <a:cxn ang="0">
                  <a:pos x="connsiteX3" y="connsiteY3"/>
                </a:cxn>
              </a:cxnLst>
              <a:rect b="b" l="l" r="r" t="t"/>
              <a:pathLst>
                <a:path h="294132" w="294227">
                  <a:moveTo>
                    <a:pt x="292989" y="0"/>
                  </a:moveTo>
                  <a:cubicBezTo>
                    <a:pt x="293561" y="5334"/>
                    <a:pt x="293942" y="10668"/>
                    <a:pt x="294227" y="15907"/>
                  </a:cubicBezTo>
                  <a:lnTo>
                    <a:pt x="15907" y="294132"/>
                  </a:lnTo>
                  <a:cubicBezTo>
                    <a:pt x="10668" y="294132"/>
                    <a:pt x="5334" y="293465"/>
                    <a:pt x="0" y="292894"/>
                  </a:cubicBezTo>
                  <a:close/>
                </a:path>
              </a:pathLst>
            </a:custGeom>
            <a:grpFill/>
            <a:ln cap="flat" w="9525">
              <a:noFill/>
              <a:prstDash val="solid"/>
              <a:miter/>
            </a:ln>
          </p:spPr>
          <p:txBody>
            <a:bodyPr anchor="ctr" numCol="1" rtlCol="0"/>
            <a:lstStyle/>
            <a:p>
              <a:endParaRPr lang="en-US"/>
            </a:p>
          </p:txBody>
        </p:sp>
        <p:sp>
          <p:nvSpPr>
            <p:cNvPr id="53" name="Freeform: Shape 5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fmla="*/ 230315 w 230314" name="connsiteX0"/>
                <a:gd fmla="*/ 0 h 230314" name="connsiteY0"/>
                <a:gd fmla="*/ 226886 w 230314" name="connsiteX1"/>
                <a:gd fmla="*/ 20574 h 230314" name="connsiteY1"/>
                <a:gd fmla="*/ 20669 w 230314" name="connsiteX2"/>
                <a:gd fmla="*/ 226790 h 230314" name="connsiteY2"/>
                <a:gd fmla="*/ 0 w 230314" name="connsiteX3"/>
                <a:gd fmla="*/ 230315 h 230314" name="connsiteY3"/>
              </a:gdLst>
              <a:ahLst/>
              <a:cxnLst>
                <a:cxn ang="0">
                  <a:pos x="connsiteX0" y="connsiteY0"/>
                </a:cxn>
                <a:cxn ang="0">
                  <a:pos x="connsiteX1" y="connsiteY1"/>
                </a:cxn>
                <a:cxn ang="0">
                  <a:pos x="connsiteX2" y="connsiteY2"/>
                </a:cxn>
                <a:cxn ang="0">
                  <a:pos x="connsiteX3" y="connsiteY3"/>
                </a:cxn>
              </a:cxnLst>
              <a:rect b="b" l="l" r="r" t="t"/>
              <a:pathLst>
                <a:path h="230314" w="230314">
                  <a:moveTo>
                    <a:pt x="230315" y="0"/>
                  </a:moveTo>
                  <a:cubicBezTo>
                    <a:pt x="229457" y="6953"/>
                    <a:pt x="228314" y="13716"/>
                    <a:pt x="226886" y="20574"/>
                  </a:cubicBezTo>
                  <a:lnTo>
                    <a:pt x="20669" y="226790"/>
                  </a:lnTo>
                  <a:cubicBezTo>
                    <a:pt x="13811" y="228314"/>
                    <a:pt x="6953" y="229457"/>
                    <a:pt x="0" y="230315"/>
                  </a:cubicBezTo>
                  <a:close/>
                </a:path>
              </a:pathLst>
            </a:custGeom>
            <a:grpFill/>
            <a:ln cap="flat" w="9525">
              <a:noFill/>
              <a:prstDash val="solid"/>
              <a:miter/>
            </a:ln>
          </p:spPr>
          <p:txBody>
            <a:bodyPr anchor="ctr" numCol="1" rtlCol="0"/>
            <a:lstStyle/>
            <a:p>
              <a:endParaRPr lang="en-US"/>
            </a:p>
          </p:txBody>
        </p:sp>
        <p:sp>
          <p:nvSpPr>
            <p:cNvPr id="54" name="Freeform: Shape 5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fmla="*/ 112871 w 112871" name="connsiteX0"/>
                <a:gd fmla="*/ 0 h 112871" name="connsiteY0"/>
                <a:gd fmla="*/ 0 w 112871" name="connsiteX1"/>
                <a:gd fmla="*/ 112871 h 112871" name="connsiteY1"/>
              </a:gdLst>
              <a:ahLst/>
              <a:cxnLst>
                <a:cxn ang="0">
                  <a:pos x="connsiteX0" y="connsiteY0"/>
                </a:cxn>
                <a:cxn ang="0">
                  <a:pos x="connsiteX1" y="connsiteY1"/>
                </a:cxn>
              </a:cxnLst>
              <a:rect b="b" l="l" r="r" t="t"/>
              <a:pathLst>
                <a:path h="112871" w="112871">
                  <a:moveTo>
                    <a:pt x="112871" y="0"/>
                  </a:moveTo>
                  <a:cubicBezTo>
                    <a:pt x="87618" y="48239"/>
                    <a:pt x="48239" y="87618"/>
                    <a:pt x="0" y="112871"/>
                  </a:cubicBezTo>
                  <a:close/>
                </a:path>
              </a:pathLst>
            </a:custGeom>
            <a:grpFill/>
            <a:ln cap="flat" w="9525">
              <a:noFill/>
              <a:prstDash val="solid"/>
              <a:miter/>
            </a:ln>
          </p:spPr>
          <p:txBody>
            <a:bodyPr anchor="ctr" numCol="1" rtlCol="0"/>
            <a:lstStyle/>
            <a:p>
              <a:endParaRPr dirty="0" lang="en-US"/>
            </a:p>
          </p:txBody>
        </p:sp>
      </p:grpSp>
      <p:graphicFrame>
        <p:nvGraphicFramePr>
          <p:cNvPr id="55" name="Content Placeholder 2">
            <a:extLst>
              <a:ext uri="{FF2B5EF4-FFF2-40B4-BE49-F238E27FC236}">
                <a16:creationId xmlns:a16="http://schemas.microsoft.com/office/drawing/2014/main" id="{2C0D5372-2023-871B-98E8-E3EE83561AE0}"/>
              </a:ext>
            </a:extLst>
          </p:cNvPr>
          <p:cNvGraphicFramePr>
            <a:graphicFrameLocks noGrp="1"/>
          </p:cNvGraphicFramePr>
          <p:nvPr>
            <p:ph idx="1"/>
            <p:extLst>
              <p:ext uri="{D42A27DB-BD31-4B8C-83A1-F6EECF244321}">
                <p14:modId xmlns:p14="http://schemas.microsoft.com/office/powerpoint/2010/main" val="3814859910"/>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147024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85E9DE78-0DE2-60B1-3DEC-8B922AFAF2C1}"/>
              </a:ext>
            </a:extLst>
          </p:cNvPr>
          <p:cNvSpPr>
            <a:spLocks noGrp="1"/>
          </p:cNvSpPr>
          <p:nvPr>
            <p:ph type="title"/>
          </p:nvPr>
        </p:nvSpPr>
        <p:spPr>
          <a:xfrm>
            <a:off x="838200" y="1195697"/>
            <a:ext cx="3200400" cy="4238118"/>
          </a:xfrm>
        </p:spPr>
        <p:txBody>
          <a:bodyPr numCol="1">
            <a:normAutofit/>
          </a:bodyPr>
          <a:lstStyle/>
          <a:p>
            <a:r>
              <a:rPr lang="en-US">
                <a:solidFill>
                  <a:schemeClr val="bg1"/>
                </a:solidFill>
              </a:rPr>
              <a:t>Conclusion</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5835 h 286230" name="connsiteY7"/>
                <a:gd fmla="*/ 255835 w 1990951" name="connsiteX8"/>
                <a:gd fmla="*/ 0 h 286230" name="connsiteY8"/>
                <a:gd fmla="*/ 504071 w 1990951" name="connsiteX9"/>
                <a:gd fmla="*/ 245703 h 286230" name="connsiteY9"/>
                <a:gd fmla="*/ 749773 w 1990951" name="connsiteX10"/>
                <a:gd fmla="*/ 0 h 286230" name="connsiteY10"/>
                <a:gd fmla="*/ 995476 w 1990951" name="connsiteX11"/>
                <a:gd fmla="*/ 245703 h 286230" name="connsiteY11"/>
                <a:gd fmla="*/ 1243712 w 1990951" name="connsiteX12"/>
                <a:gd fmla="*/ 0 h 286230" name="connsiteY12"/>
                <a:gd fmla="*/ 1489414 w 1990951" name="connsiteX13"/>
                <a:gd fmla="*/ 245703 h 286230" name="connsiteY13"/>
                <a:gd fmla="*/ 1735117 w 1990951" name="connsiteX14"/>
                <a:gd fmla="*/ 0 h 286230" name="connsiteY14"/>
                <a:gd fmla="*/ 1990952 w 1990951" name="connsiteX15"/>
                <a:gd fmla="*/ 255835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cap="flat" w="25320">
              <a:noFill/>
              <a:prstDash val="solid"/>
              <a:miter/>
            </a:ln>
          </p:spPr>
          <p:txBody>
            <a:bodyPr anchor="ctr" numCol="1" rtlCol="0"/>
            <a:lstStyle/>
            <a:p>
              <a:endParaRPr dirty="0"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fmla="*/ 1489414 w 1990951" name="connsiteX0"/>
                <a:gd fmla="*/ 286231 h 286230" name="connsiteY0"/>
                <a:gd fmla="*/ 1243712 w 1990951" name="connsiteX1"/>
                <a:gd fmla="*/ 40528 h 286230" name="connsiteY1"/>
                <a:gd fmla="*/ 995476 w 1990951" name="connsiteX2"/>
                <a:gd fmla="*/ 286231 h 286230" name="connsiteY2"/>
                <a:gd fmla="*/ 749773 w 1990951" name="connsiteX3"/>
                <a:gd fmla="*/ 40528 h 286230" name="connsiteY3"/>
                <a:gd fmla="*/ 504071 w 1990951" name="connsiteX4"/>
                <a:gd fmla="*/ 286231 h 286230" name="connsiteY4"/>
                <a:gd fmla="*/ 255835 w 1990951" name="connsiteX5"/>
                <a:gd fmla="*/ 40528 h 286230" name="connsiteY5"/>
                <a:gd fmla="*/ 20264 w 1990951" name="connsiteX6"/>
                <a:gd fmla="*/ 276099 h 286230" name="connsiteY6"/>
                <a:gd fmla="*/ 0 w 1990951" name="connsiteX7"/>
                <a:gd fmla="*/ 258368 h 286230" name="connsiteY7"/>
                <a:gd fmla="*/ 255835 w 1990951" name="connsiteX8"/>
                <a:gd fmla="*/ 0 h 286230" name="connsiteY8"/>
                <a:gd fmla="*/ 504071 w 1990951" name="connsiteX9"/>
                <a:gd fmla="*/ 248236 h 286230" name="connsiteY9"/>
                <a:gd fmla="*/ 749773 w 1990951" name="connsiteX10"/>
                <a:gd fmla="*/ 0 h 286230" name="connsiteY10"/>
                <a:gd fmla="*/ 995476 w 1990951" name="connsiteX11"/>
                <a:gd fmla="*/ 248236 h 286230" name="connsiteY11"/>
                <a:gd fmla="*/ 1243712 w 1990951" name="connsiteX12"/>
                <a:gd fmla="*/ 0 h 286230" name="connsiteY12"/>
                <a:gd fmla="*/ 1489414 w 1990951" name="connsiteX13"/>
                <a:gd fmla="*/ 248236 h 286230" name="connsiteY13"/>
                <a:gd fmla="*/ 1735117 w 1990951" name="connsiteX14"/>
                <a:gd fmla="*/ 0 h 286230" name="connsiteY14"/>
                <a:gd fmla="*/ 1990952 w 1990951" name="connsiteX15"/>
                <a:gd fmla="*/ 258368 h 286230" name="connsiteY15"/>
                <a:gd fmla="*/ 1973221 w 1990951" name="connsiteX16"/>
                <a:gd fmla="*/ 276099 h 286230" name="connsiteY16"/>
                <a:gd fmla="*/ 1735117 w 1990951" name="connsiteX17"/>
                <a:gd fmla="*/ 40528 h 286230" name="connsiteY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b="b" l="l" r="r" t="t"/>
              <a:pathLst>
                <a:path h="286230" w="1990951">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cap="flat" w="25320">
              <a:noFill/>
              <a:prstDash val="solid"/>
              <a:miter/>
            </a:ln>
          </p:spPr>
          <p:txBody>
            <a:bodyPr anchor="ctr" numCol="1" rtlCol="0"/>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fmla="*/ 112967 w 112966" name="connsiteX0"/>
                <a:gd fmla="*/ 0 h 112966" name="connsiteY0"/>
                <a:gd fmla="*/ 0 w 112966" name="connsiteX1"/>
                <a:gd fmla="*/ 112967 h 112966" name="connsiteY1"/>
                <a:gd fmla="*/ 112967 w 112966" name="connsiteX2"/>
                <a:gd fmla="*/ 0 h 112966" name="connsiteY2"/>
              </a:gdLst>
              <a:ahLst/>
              <a:cxnLst>
                <a:cxn ang="0">
                  <a:pos x="connsiteX0" y="connsiteY0"/>
                </a:cxn>
                <a:cxn ang="0">
                  <a:pos x="connsiteX1" y="connsiteY1"/>
                </a:cxn>
                <a:cxn ang="0">
                  <a:pos x="connsiteX2" y="connsiteY2"/>
                </a:cxn>
              </a:cxnLst>
              <a:rect b="b" l="l" r="r" t="t"/>
              <a:pathLst>
                <a:path h="112966" w="112966">
                  <a:moveTo>
                    <a:pt x="112967" y="0"/>
                  </a:moveTo>
                  <a:lnTo>
                    <a:pt x="0" y="112967"/>
                  </a:lnTo>
                  <a:cubicBezTo>
                    <a:pt x="25356" y="64747"/>
                    <a:pt x="64747" y="25356"/>
                    <a:pt x="112967" y="0"/>
                  </a:cubicBezTo>
                  <a:close/>
                </a:path>
              </a:pathLst>
            </a:custGeom>
            <a:grpFill/>
            <a:ln cap="flat" w="9525">
              <a:noFill/>
              <a:prstDash val="solid"/>
              <a:miter/>
            </a:ln>
          </p:spPr>
          <p:txBody>
            <a:bodyPr anchor="ctr" numCol="1" rtlCol="0"/>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fmla="*/ 230314 w 230314" name="connsiteX0"/>
                <a:gd fmla="*/ 0 h 230314" name="connsiteY0"/>
                <a:gd fmla="*/ 0 w 230314" name="connsiteX1"/>
                <a:gd fmla="*/ 230314 h 230314" name="connsiteY1"/>
                <a:gd fmla="*/ 3524 w 230314" name="connsiteX2"/>
                <a:gd fmla="*/ 209550 h 230314" name="connsiteY2"/>
                <a:gd fmla="*/ 209550 w 230314" name="connsiteX3"/>
                <a:gd fmla="*/ 3524 h 230314" name="connsiteY3"/>
                <a:gd fmla="*/ 230314 w 230314" name="connsiteX4"/>
                <a:gd fmla="*/ 0 h 230314"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30314" w="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cap="flat" w="9525">
              <a:noFill/>
              <a:prstDash val="solid"/>
              <a:miter/>
            </a:ln>
          </p:spPr>
          <p:txBody>
            <a:bodyPr anchor="ctr" numCol="1" rtlCol="0"/>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fmla="*/ 294132 w 294131" name="connsiteX0"/>
                <a:gd fmla="*/ 1238 h 294131" name="connsiteY0"/>
                <a:gd fmla="*/ 1238 w 294131" name="connsiteX1"/>
                <a:gd fmla="*/ 294132 h 294131" name="connsiteY1"/>
                <a:gd fmla="*/ 0 w 294131" name="connsiteX2"/>
                <a:gd fmla="*/ 278225 h 294131" name="connsiteY2"/>
                <a:gd fmla="*/ 278225 w 294131" name="connsiteX3"/>
                <a:gd fmla="*/ 0 h 294131" name="connsiteY3"/>
                <a:gd fmla="*/ 294132 w 294131" name="connsiteX4"/>
                <a:gd fmla="*/ 1238 h 294131"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294131" w="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cap="flat" w="9525">
              <a:noFill/>
              <a:prstDash val="solid"/>
              <a:miter/>
            </a:ln>
          </p:spPr>
          <p:txBody>
            <a:bodyPr anchor="ctr" numCol="1" rtlCol="0"/>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fmla="*/ 337185 w 337184" name="connsiteX0"/>
                <a:gd fmla="*/ 3905 h 337280" name="connsiteY0"/>
                <a:gd fmla="*/ 3810 w 337184" name="connsiteX1"/>
                <a:gd fmla="*/ 337280 h 337280" name="connsiteY1"/>
                <a:gd fmla="*/ 0 w 337184" name="connsiteX2"/>
                <a:gd fmla="*/ 323850 h 337280" name="connsiteY2"/>
                <a:gd fmla="*/ 323850 w 337184" name="connsiteX3"/>
                <a:gd fmla="*/ 0 h 337280" name="connsiteY3"/>
                <a:gd fmla="*/ 337185 w 337184" name="connsiteX4"/>
                <a:gd fmla="*/ 3905 h 337280"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37280" w="337184">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cap="flat" w="9525">
              <a:noFill/>
              <a:prstDash val="solid"/>
              <a:miter/>
            </a:ln>
          </p:spPr>
          <p:txBody>
            <a:bodyPr anchor="ctr" numCol="1" rtlCol="0"/>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fmla="*/ 364617 w 364617" name="connsiteX0"/>
                <a:gd fmla="*/ 5620 h 364617" name="connsiteY0"/>
                <a:gd fmla="*/ 5620 w 364617" name="connsiteX1"/>
                <a:gd fmla="*/ 364617 h 364617" name="connsiteY1"/>
                <a:gd fmla="*/ 0 w 364617" name="connsiteX2"/>
                <a:gd fmla="*/ 353187 h 364617" name="connsiteY2"/>
                <a:gd fmla="*/ 353187 w 364617" name="connsiteX3"/>
                <a:gd fmla="*/ 0 h 364617" name="connsiteY3"/>
                <a:gd fmla="*/ 364617 w 364617" name="connsiteX4"/>
                <a:gd fmla="*/ 5620 h 364617"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64617" w="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cap="flat" w="9525">
              <a:noFill/>
              <a:prstDash val="solid"/>
              <a:miter/>
            </a:ln>
          </p:spPr>
          <p:txBody>
            <a:bodyPr anchor="ctr" numCol="1" rtlCol="0"/>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fmla="*/ 380238 w 380238" name="connsiteX0"/>
                <a:gd fmla="*/ 7239 h 380238" name="connsiteY0"/>
                <a:gd fmla="*/ 7239 w 380238" name="connsiteX1"/>
                <a:gd fmla="*/ 380238 h 380238" name="connsiteY1"/>
                <a:gd fmla="*/ 0 w 380238" name="connsiteX2"/>
                <a:gd fmla="*/ 370713 h 380238" name="connsiteY2"/>
                <a:gd fmla="*/ 370237 w 380238" name="connsiteX3"/>
                <a:gd fmla="*/ 0 h 380238" name="connsiteY3"/>
                <a:gd fmla="*/ 380238 w 380238" name="connsiteX4"/>
                <a:gd fmla="*/ 7239 h 380238" name="connsiteY4"/>
              </a:gdLst>
              <a:ahLst/>
              <a:cxnLst>
                <a:cxn ang="0">
                  <a:pos x="connsiteX0" y="connsiteY0"/>
                </a:cxn>
                <a:cxn ang="0">
                  <a:pos x="connsiteX1" y="connsiteY1"/>
                </a:cxn>
                <a:cxn ang="0">
                  <a:pos x="connsiteX2" y="connsiteY2"/>
                </a:cxn>
                <a:cxn ang="0">
                  <a:pos x="connsiteX3" y="connsiteY3"/>
                </a:cxn>
                <a:cxn ang="0">
                  <a:pos x="connsiteX4" y="connsiteY4"/>
                </a:cxn>
              </a:cxnLst>
              <a:rect b="b" l="l" r="r" t="t"/>
              <a:pathLst>
                <a:path h="380238" w="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cap="flat" w="9525">
              <a:noFill/>
              <a:prstDash val="solid"/>
              <a:miter/>
            </a:ln>
          </p:spPr>
          <p:txBody>
            <a:bodyPr anchor="ctr" numCol="1" rtlCol="0"/>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fmla="*/ 380905 w 385191" name="connsiteX0"/>
                <a:gd fmla="*/ 4286 h 385191" name="connsiteY0"/>
                <a:gd fmla="*/ 385191 w 385191" name="connsiteX1"/>
                <a:gd fmla="*/ 8573 h 385191" name="connsiteY1"/>
                <a:gd fmla="*/ 8573 w 385191" name="connsiteX2"/>
                <a:gd fmla="*/ 385191 h 385191" name="connsiteY2"/>
                <a:gd fmla="*/ 4286 w 385191" name="connsiteX3"/>
                <a:gd fmla="*/ 380905 h 385191" name="connsiteY3"/>
                <a:gd fmla="*/ 0 w 385191" name="connsiteX4"/>
                <a:gd fmla="*/ 376523 h 385191" name="connsiteY4"/>
                <a:gd fmla="*/ 376523 w 385191" name="connsiteX5"/>
                <a:gd fmla="*/ 0 h 385191" name="connsiteY5"/>
                <a:gd fmla="*/ 380905 w 385191" name="connsiteX6"/>
                <a:gd fmla="*/ 4286 h 385191"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385191" w="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cap="flat" w="9525">
              <a:noFill/>
              <a:prstDash val="solid"/>
              <a:miter/>
            </a:ln>
          </p:spPr>
          <p:txBody>
            <a:bodyPr anchor="ctr" numCol="1" rtlCol="0"/>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fmla="*/ 372428 w 379761" name="connsiteX0"/>
                <a:gd fmla="*/ 0 h 380237" name="connsiteY0"/>
                <a:gd fmla="*/ 379762 w 379761" name="connsiteX1"/>
                <a:gd fmla="*/ 9525 h 380237" name="connsiteY1"/>
                <a:gd fmla="*/ 9525 w 379761" name="connsiteX2"/>
                <a:gd fmla="*/ 380238 h 380237" name="connsiteY2"/>
                <a:gd fmla="*/ 0 w 379761" name="connsiteX3"/>
                <a:gd fmla="*/ 372904 h 380237" name="connsiteY3"/>
              </a:gdLst>
              <a:ahLst/>
              <a:cxnLst>
                <a:cxn ang="0">
                  <a:pos x="connsiteX0" y="connsiteY0"/>
                </a:cxn>
                <a:cxn ang="0">
                  <a:pos x="connsiteX1" y="connsiteY1"/>
                </a:cxn>
                <a:cxn ang="0">
                  <a:pos x="connsiteX2" y="connsiteY2"/>
                </a:cxn>
                <a:cxn ang="0">
                  <a:pos x="connsiteX3" y="connsiteY3"/>
                </a:cxn>
              </a:cxnLst>
              <a:rect b="b" l="l" r="r" t="t"/>
              <a:pathLst>
                <a:path h="380237" w="379761">
                  <a:moveTo>
                    <a:pt x="372428" y="0"/>
                  </a:moveTo>
                  <a:cubicBezTo>
                    <a:pt x="374999" y="3239"/>
                    <a:pt x="377381" y="6572"/>
                    <a:pt x="379762" y="9525"/>
                  </a:cubicBezTo>
                  <a:lnTo>
                    <a:pt x="9525" y="380238"/>
                  </a:lnTo>
                  <a:cubicBezTo>
                    <a:pt x="6096" y="377857"/>
                    <a:pt x="2762" y="375476"/>
                    <a:pt x="0" y="372904"/>
                  </a:cubicBezTo>
                  <a:close/>
                </a:path>
              </a:pathLst>
            </a:custGeom>
            <a:grpFill/>
            <a:ln cap="flat" w="9525">
              <a:noFill/>
              <a:prstDash val="solid"/>
              <a:miter/>
            </a:ln>
          </p:spPr>
          <p:txBody>
            <a:bodyPr anchor="ctr" numCol="1" rtlCol="0"/>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fmla="*/ 359188 w 364807" name="connsiteX0"/>
                <a:gd fmla="*/ 0 h 364807" name="connsiteY0"/>
                <a:gd fmla="*/ 364808 w 364807" name="connsiteX1"/>
                <a:gd fmla="*/ 11621 h 364807" name="connsiteY1"/>
                <a:gd fmla="*/ 11621 w 364807" name="connsiteX2"/>
                <a:gd fmla="*/ 364808 h 364807" name="connsiteY2"/>
                <a:gd fmla="*/ 0 w 364807" name="connsiteX3"/>
                <a:gd fmla="*/ 359188 h 364807" name="connsiteY3"/>
              </a:gdLst>
              <a:ahLst/>
              <a:cxnLst>
                <a:cxn ang="0">
                  <a:pos x="connsiteX0" y="connsiteY0"/>
                </a:cxn>
                <a:cxn ang="0">
                  <a:pos x="connsiteX1" y="connsiteY1"/>
                </a:cxn>
                <a:cxn ang="0">
                  <a:pos x="connsiteX2" y="connsiteY2"/>
                </a:cxn>
                <a:cxn ang="0">
                  <a:pos x="connsiteX3" y="connsiteY3"/>
                </a:cxn>
              </a:cxnLst>
              <a:rect b="b" l="l" r="r" t="t"/>
              <a:pathLst>
                <a:path h="364807" w="364807">
                  <a:moveTo>
                    <a:pt x="359188" y="0"/>
                  </a:moveTo>
                  <a:cubicBezTo>
                    <a:pt x="361188" y="3905"/>
                    <a:pt x="362998" y="7715"/>
                    <a:pt x="364808" y="11621"/>
                  </a:cubicBezTo>
                  <a:lnTo>
                    <a:pt x="11621" y="364808"/>
                  </a:lnTo>
                  <a:cubicBezTo>
                    <a:pt x="7715" y="362998"/>
                    <a:pt x="3905" y="361188"/>
                    <a:pt x="0" y="359188"/>
                  </a:cubicBezTo>
                  <a:close/>
                </a:path>
              </a:pathLst>
            </a:custGeom>
            <a:grpFill/>
            <a:ln cap="flat" w="9525">
              <a:noFill/>
              <a:prstDash val="solid"/>
              <a:miter/>
            </a:ln>
          </p:spPr>
          <p:txBody>
            <a:bodyPr anchor="ctr" numCol="1" rtlCol="0"/>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fmla="*/ 333470 w 337280" name="connsiteX0"/>
                <a:gd fmla="*/ 0 h 337280" name="connsiteY0"/>
                <a:gd fmla="*/ 337280 w 337280" name="connsiteX1"/>
                <a:gd fmla="*/ 13430 h 337280" name="connsiteY1"/>
                <a:gd fmla="*/ 13430 w 337280" name="connsiteX2"/>
                <a:gd fmla="*/ 337280 h 337280" name="connsiteY2"/>
                <a:gd fmla="*/ 0 w 337280" name="connsiteX3"/>
                <a:gd fmla="*/ 333470 h 337280" name="connsiteY3"/>
              </a:gdLst>
              <a:ahLst/>
              <a:cxnLst>
                <a:cxn ang="0">
                  <a:pos x="connsiteX0" y="connsiteY0"/>
                </a:cxn>
                <a:cxn ang="0">
                  <a:pos x="connsiteX1" y="connsiteY1"/>
                </a:cxn>
                <a:cxn ang="0">
                  <a:pos x="connsiteX2" y="connsiteY2"/>
                </a:cxn>
                <a:cxn ang="0">
                  <a:pos x="connsiteX3" y="connsiteY3"/>
                </a:cxn>
              </a:cxnLst>
              <a:rect b="b" l="l" r="r" t="t"/>
              <a:pathLst>
                <a:path h="337280" w="337280">
                  <a:moveTo>
                    <a:pt x="333470" y="0"/>
                  </a:moveTo>
                  <a:cubicBezTo>
                    <a:pt x="334899" y="4382"/>
                    <a:pt x="336137" y="8858"/>
                    <a:pt x="337280" y="13430"/>
                  </a:cubicBezTo>
                  <a:lnTo>
                    <a:pt x="13430" y="337280"/>
                  </a:lnTo>
                  <a:cubicBezTo>
                    <a:pt x="8858" y="336137"/>
                    <a:pt x="4382" y="334899"/>
                    <a:pt x="0" y="333470"/>
                  </a:cubicBezTo>
                  <a:close/>
                </a:path>
              </a:pathLst>
            </a:custGeom>
            <a:grpFill/>
            <a:ln cap="flat" w="9525">
              <a:noFill/>
              <a:prstDash val="solid"/>
              <a:miter/>
            </a:ln>
          </p:spPr>
          <p:txBody>
            <a:bodyPr anchor="ctr" numCol="1" rtlCol="0"/>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fmla="*/ 292989 w 294227" name="connsiteX0"/>
                <a:gd fmla="*/ 0 h 294132" name="connsiteY0"/>
                <a:gd fmla="*/ 294227 w 294227" name="connsiteX1"/>
                <a:gd fmla="*/ 15907 h 294132" name="connsiteY1"/>
                <a:gd fmla="*/ 15907 w 294227" name="connsiteX2"/>
                <a:gd fmla="*/ 294132 h 294132" name="connsiteY2"/>
                <a:gd fmla="*/ 0 w 294227" name="connsiteX3"/>
                <a:gd fmla="*/ 292894 h 294132" name="connsiteY3"/>
              </a:gdLst>
              <a:ahLst/>
              <a:cxnLst>
                <a:cxn ang="0">
                  <a:pos x="connsiteX0" y="connsiteY0"/>
                </a:cxn>
                <a:cxn ang="0">
                  <a:pos x="connsiteX1" y="connsiteY1"/>
                </a:cxn>
                <a:cxn ang="0">
                  <a:pos x="connsiteX2" y="connsiteY2"/>
                </a:cxn>
                <a:cxn ang="0">
                  <a:pos x="connsiteX3" y="connsiteY3"/>
                </a:cxn>
              </a:cxnLst>
              <a:rect b="b" l="l" r="r" t="t"/>
              <a:pathLst>
                <a:path h="294132" w="294227">
                  <a:moveTo>
                    <a:pt x="292989" y="0"/>
                  </a:moveTo>
                  <a:cubicBezTo>
                    <a:pt x="293561" y="5334"/>
                    <a:pt x="293942" y="10668"/>
                    <a:pt x="294227" y="15907"/>
                  </a:cubicBezTo>
                  <a:lnTo>
                    <a:pt x="15907" y="294132"/>
                  </a:lnTo>
                  <a:cubicBezTo>
                    <a:pt x="10668" y="294132"/>
                    <a:pt x="5334" y="293465"/>
                    <a:pt x="0" y="292894"/>
                  </a:cubicBezTo>
                  <a:close/>
                </a:path>
              </a:pathLst>
            </a:custGeom>
            <a:grpFill/>
            <a:ln cap="flat" w="9525">
              <a:noFill/>
              <a:prstDash val="solid"/>
              <a:miter/>
            </a:ln>
          </p:spPr>
          <p:txBody>
            <a:bodyPr anchor="ctr" numCol="1" rtlCol="0"/>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fmla="*/ 230315 w 230314" name="connsiteX0"/>
                <a:gd fmla="*/ 0 h 230314" name="connsiteY0"/>
                <a:gd fmla="*/ 226886 w 230314" name="connsiteX1"/>
                <a:gd fmla="*/ 20574 h 230314" name="connsiteY1"/>
                <a:gd fmla="*/ 20669 w 230314" name="connsiteX2"/>
                <a:gd fmla="*/ 226790 h 230314" name="connsiteY2"/>
                <a:gd fmla="*/ 0 w 230314" name="connsiteX3"/>
                <a:gd fmla="*/ 230315 h 230314" name="connsiteY3"/>
              </a:gdLst>
              <a:ahLst/>
              <a:cxnLst>
                <a:cxn ang="0">
                  <a:pos x="connsiteX0" y="connsiteY0"/>
                </a:cxn>
                <a:cxn ang="0">
                  <a:pos x="connsiteX1" y="connsiteY1"/>
                </a:cxn>
                <a:cxn ang="0">
                  <a:pos x="connsiteX2" y="connsiteY2"/>
                </a:cxn>
                <a:cxn ang="0">
                  <a:pos x="connsiteX3" y="connsiteY3"/>
                </a:cxn>
              </a:cxnLst>
              <a:rect b="b" l="l" r="r" t="t"/>
              <a:pathLst>
                <a:path h="230314" w="230314">
                  <a:moveTo>
                    <a:pt x="230315" y="0"/>
                  </a:moveTo>
                  <a:cubicBezTo>
                    <a:pt x="229457" y="6953"/>
                    <a:pt x="228314" y="13716"/>
                    <a:pt x="226886" y="20574"/>
                  </a:cubicBezTo>
                  <a:lnTo>
                    <a:pt x="20669" y="226790"/>
                  </a:lnTo>
                  <a:cubicBezTo>
                    <a:pt x="13811" y="228314"/>
                    <a:pt x="6953" y="229457"/>
                    <a:pt x="0" y="230315"/>
                  </a:cubicBezTo>
                  <a:close/>
                </a:path>
              </a:pathLst>
            </a:custGeom>
            <a:grpFill/>
            <a:ln cap="flat" w="9525">
              <a:noFill/>
              <a:prstDash val="solid"/>
              <a:miter/>
            </a:ln>
          </p:spPr>
          <p:txBody>
            <a:bodyPr anchor="ctr" numCol="1" rtlCol="0"/>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fmla="*/ 112871 w 112871" name="connsiteX0"/>
                <a:gd fmla="*/ 0 h 112871" name="connsiteY0"/>
                <a:gd fmla="*/ 0 w 112871" name="connsiteX1"/>
                <a:gd fmla="*/ 112871 h 112871" name="connsiteY1"/>
              </a:gdLst>
              <a:ahLst/>
              <a:cxnLst>
                <a:cxn ang="0">
                  <a:pos x="connsiteX0" y="connsiteY0"/>
                </a:cxn>
                <a:cxn ang="0">
                  <a:pos x="connsiteX1" y="connsiteY1"/>
                </a:cxn>
              </a:cxnLst>
              <a:rect b="b" l="l" r="r" t="t"/>
              <a:pathLst>
                <a:path h="112871" w="112871">
                  <a:moveTo>
                    <a:pt x="112871" y="0"/>
                  </a:moveTo>
                  <a:cubicBezTo>
                    <a:pt x="87618" y="48239"/>
                    <a:pt x="48239" y="87618"/>
                    <a:pt x="0" y="112871"/>
                  </a:cubicBezTo>
                  <a:close/>
                </a:path>
              </a:pathLst>
            </a:custGeom>
            <a:grpFill/>
            <a:ln cap="flat" w="9525">
              <a:noFill/>
              <a:prstDash val="solid"/>
              <a:miter/>
            </a:ln>
          </p:spPr>
          <p:txBody>
            <a:bodyPr anchor="ctr" numCol="1" rtlCol="0"/>
            <a:lstStyle/>
            <a:p>
              <a:endParaRPr dirty="0" lang="en-US"/>
            </a:p>
          </p:txBody>
        </p:sp>
      </p:grpSp>
      <p:graphicFrame>
        <p:nvGraphicFramePr>
          <p:cNvPr id="5" name="Content Placeholder 2">
            <a:extLst>
              <a:ext uri="{FF2B5EF4-FFF2-40B4-BE49-F238E27FC236}">
                <a16:creationId xmlns:a16="http://schemas.microsoft.com/office/drawing/2014/main" id="{1C494F75-25CB-9D3A-96A1-7E71FF5BF28E}"/>
              </a:ext>
            </a:extLst>
          </p:cNvPr>
          <p:cNvGraphicFramePr>
            <a:graphicFrameLocks noGrp="1"/>
          </p:cNvGraphicFramePr>
          <p:nvPr>
            <p:ph idx="1"/>
            <p:extLst>
              <p:ext uri="{D42A27DB-BD31-4B8C-83A1-F6EECF244321}">
                <p14:modId xmlns:p14="http://schemas.microsoft.com/office/powerpoint/2010/main" val="145298517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3788906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75D8C-0EB3-7E75-AE92-4BA0D0F2D634}"/>
              </a:ext>
            </a:extLst>
          </p:cNvPr>
          <p:cNvSpPr>
            <a:spLocks noGrp="1"/>
          </p:cNvSpPr>
          <p:nvPr>
            <p:ph type="title"/>
          </p:nvPr>
        </p:nvSpPr>
        <p:spPr/>
        <p:txBody>
          <a:bodyPr numCol="1"/>
          <a:lstStyle/>
          <a:p>
            <a:pPr algn="ctr"/>
            <a:r>
              <a:rPr dirty="0" lang="en-US"/>
              <a:t>References</a:t>
            </a:r>
          </a:p>
        </p:txBody>
      </p:sp>
      <p:sp>
        <p:nvSpPr>
          <p:cNvPr id="3" name="Content Placeholder 2">
            <a:extLst>
              <a:ext uri="{FF2B5EF4-FFF2-40B4-BE49-F238E27FC236}">
                <a16:creationId xmlns:a16="http://schemas.microsoft.com/office/drawing/2014/main" id="{FB33225A-2917-DE8D-3ED4-93E273292CC8}"/>
              </a:ext>
            </a:extLst>
          </p:cNvPr>
          <p:cNvSpPr>
            <a:spLocks noGrp="1"/>
          </p:cNvSpPr>
          <p:nvPr>
            <p:ph idx="1"/>
          </p:nvPr>
        </p:nvSpPr>
        <p:spPr/>
        <p:txBody>
          <a:bodyPr numCol="1">
            <a:normAutofit fontScale="70000" lnSpcReduction="20000"/>
          </a:bodyPr>
          <a:lstStyle/>
          <a:p>
            <a:r>
              <a:rPr dirty="0" lang="en-US"/>
              <a:t>Atherton, H., Brant, H., </a:t>
            </a:r>
            <a:r>
              <a:rPr dirty="0" err="1" lang="en-US"/>
              <a:t>Ziebland</a:t>
            </a:r>
            <a:r>
              <a:rPr dirty="0" lang="en-US"/>
              <a:t>, S., Bikker, A., Campbell, J. and Gibson, A. (2018) ‘The potential of alternatives to face-to-face consultation in general practice, and the impact on different patient groups: a mixed-methods case study’, </a:t>
            </a:r>
            <a:r>
              <a:rPr dirty="0" i="1" lang="en-US"/>
              <a:t>British Journal of General Practice</a:t>
            </a:r>
            <a:r>
              <a:rPr dirty="0" lang="en-US"/>
              <a:t>, 68(669), pp. e149–e156.</a:t>
            </a:r>
          </a:p>
          <a:p>
            <a:r>
              <a:rPr dirty="0" err="1" lang="en-US"/>
              <a:t>Bakhai</a:t>
            </a:r>
            <a:r>
              <a:rPr dirty="0" lang="en-US"/>
              <a:t>, M., Croney, L. and Waller, O. (2020a) ‘Hothousing digital primary care during COVID-19’, </a:t>
            </a:r>
            <a:r>
              <a:rPr dirty="0" i="1" lang="en-US"/>
              <a:t>BMJ</a:t>
            </a:r>
            <a:r>
              <a:rPr dirty="0" lang="en-US"/>
              <a:t>, 371, m3945.</a:t>
            </a:r>
          </a:p>
          <a:p>
            <a:r>
              <a:rPr dirty="0" err="1" lang="en-US"/>
              <a:t>Bakhai</a:t>
            </a:r>
            <a:r>
              <a:rPr dirty="0" lang="en-US"/>
              <a:t>, M., Croney, L. and Waller, O. (2020b) ‘Hothousing innovation in general practice: digital-first primary care during COVID-19’, </a:t>
            </a:r>
            <a:r>
              <a:rPr dirty="0" i="1" lang="en-US"/>
              <a:t>BJGP Open</a:t>
            </a:r>
            <a:r>
              <a:rPr dirty="0" lang="en-US"/>
              <a:t>, 4(5), pp. 1–3.</a:t>
            </a:r>
          </a:p>
          <a:p>
            <a:r>
              <a:rPr dirty="0" lang="en-US"/>
              <a:t>Coulter, A., Entwistle, V.A. and Eccles, A. (2015) ‘</a:t>
            </a:r>
            <a:r>
              <a:rPr dirty="0" err="1" lang="en-US"/>
              <a:t>Personalised</a:t>
            </a:r>
            <a:r>
              <a:rPr dirty="0" lang="en-US"/>
              <a:t> care planning for adults with chronic or long-term health conditions’, </a:t>
            </a:r>
            <a:r>
              <a:rPr dirty="0" i="1" lang="en-US"/>
              <a:t>Cochrane Database of Systematic Reviews</a:t>
            </a:r>
            <a:r>
              <a:rPr dirty="0" lang="en-US"/>
              <a:t>, (3), CD010523.</a:t>
            </a:r>
          </a:p>
          <a:p>
            <a:r>
              <a:rPr dirty="0" lang="en-US"/>
              <a:t>Department of Health and Social Care (2021) </a:t>
            </a:r>
            <a:r>
              <a:rPr dirty="0" i="1" lang="en-US"/>
              <a:t>NHS COVID Pass guidance</a:t>
            </a:r>
            <a:r>
              <a:rPr dirty="0" lang="en-US"/>
              <a:t>. London: DHSC.</a:t>
            </a:r>
          </a:p>
          <a:p>
            <a:r>
              <a:rPr dirty="0" lang="en-US"/>
              <a:t>Good Things Foundation (2022a) </a:t>
            </a:r>
            <a:r>
              <a:rPr dirty="0" i="1" lang="en-US"/>
              <a:t>Digital Nation UK 2022</a:t>
            </a:r>
            <a:r>
              <a:rPr dirty="0" lang="en-US"/>
              <a:t>. London: Good Things Foundation.</a:t>
            </a:r>
          </a:p>
          <a:p>
            <a:r>
              <a:rPr dirty="0" lang="en-US"/>
              <a:t>Good Things Foundation (2022b) </a:t>
            </a:r>
            <a:r>
              <a:rPr dirty="0" i="1" lang="en-US"/>
              <a:t>The digital divide: annual digital inclusion report</a:t>
            </a:r>
            <a:r>
              <a:rPr dirty="0" lang="en-US"/>
              <a:t>. London: Good Things Foundation.</a:t>
            </a:r>
          </a:p>
          <a:p>
            <a:endParaRPr dirty="0" lang="en-US"/>
          </a:p>
        </p:txBody>
      </p:sp>
    </p:spTree>
    <p:extLst>
      <p:ext uri="{BB962C8B-B14F-4D97-AF65-F5344CB8AC3E}">
        <p14:creationId xmlns:p14="http://schemas.microsoft.com/office/powerpoint/2010/main" val="33166534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E47D0-C871-DDCE-0CDB-142BCED68C09}"/>
              </a:ext>
            </a:extLst>
          </p:cNvPr>
          <p:cNvSpPr>
            <a:spLocks noGrp="1"/>
          </p:cNvSpPr>
          <p:nvPr>
            <p:ph type="title"/>
          </p:nvPr>
        </p:nvSpPr>
        <p:spPr/>
        <p:txBody>
          <a:bodyPr numCol="1"/>
          <a:lstStyle/>
          <a:p>
            <a:pPr algn="ctr"/>
            <a:r>
              <a:rPr dirty="0" lang="en-US"/>
              <a:t>References</a:t>
            </a:r>
          </a:p>
        </p:txBody>
      </p:sp>
      <p:sp>
        <p:nvSpPr>
          <p:cNvPr id="3" name="Content Placeholder 2">
            <a:extLst>
              <a:ext uri="{FF2B5EF4-FFF2-40B4-BE49-F238E27FC236}">
                <a16:creationId xmlns:a16="http://schemas.microsoft.com/office/drawing/2014/main" id="{60FF66C8-F607-4BFD-930C-6C978B57EB8A}"/>
              </a:ext>
            </a:extLst>
          </p:cNvPr>
          <p:cNvSpPr>
            <a:spLocks noGrp="1"/>
          </p:cNvSpPr>
          <p:nvPr>
            <p:ph idx="1"/>
          </p:nvPr>
        </p:nvSpPr>
        <p:spPr/>
        <p:txBody>
          <a:bodyPr numCol="1">
            <a:normAutofit fontScale="62500" lnSpcReduction="20000"/>
          </a:bodyPr>
          <a:lstStyle/>
          <a:p>
            <a:r>
              <a:rPr dirty="0" lang="en-US"/>
              <a:t>Greenhalgh, T., </a:t>
            </a:r>
            <a:r>
              <a:rPr dirty="0" err="1" lang="en-US"/>
              <a:t>Wherton</a:t>
            </a:r>
            <a:r>
              <a:rPr dirty="0" lang="en-US"/>
              <a:t>, J. and Shaw, S. (2020) ‘Video consultations for COVID-19’, </a:t>
            </a:r>
            <a:r>
              <a:rPr dirty="0" i="1" lang="en-US"/>
              <a:t>BMJ</a:t>
            </a:r>
            <a:r>
              <a:rPr dirty="0" lang="en-US"/>
              <a:t>, 368, m998.</a:t>
            </a:r>
          </a:p>
          <a:p>
            <a:r>
              <a:rPr dirty="0" lang="en-US"/>
              <a:t>Hall, L.H., Johnson, J., Watt, I., </a:t>
            </a:r>
            <a:r>
              <a:rPr dirty="0" err="1" lang="en-US"/>
              <a:t>Tsipa</a:t>
            </a:r>
            <a:r>
              <a:rPr dirty="0" lang="en-US"/>
              <a:t>, A. and O’Connor, D.B. (2019) ‘Healthcare staff wellbeing, burnout, and patient safety’, </a:t>
            </a:r>
            <a:r>
              <a:rPr dirty="0" i="1" lang="en-US"/>
              <a:t>BMJ Open</a:t>
            </a:r>
            <a:r>
              <a:rPr dirty="0" lang="en-US"/>
              <a:t>, 6(1), e015901.</a:t>
            </a:r>
          </a:p>
          <a:p>
            <a:r>
              <a:rPr dirty="0" lang="en-US"/>
              <a:t>Health Education England (2019) </a:t>
            </a:r>
            <a:r>
              <a:rPr dirty="0" i="1" lang="en-US"/>
              <a:t>The Topol Review: Preparing the healthcare workforce to deliver the digital future</a:t>
            </a:r>
            <a:r>
              <a:rPr dirty="0" lang="en-US"/>
              <a:t>. London: HEE.</a:t>
            </a:r>
          </a:p>
          <a:p>
            <a:r>
              <a:rPr dirty="0" lang="en-US"/>
              <a:t>Healthwatch England (2021) </a:t>
            </a:r>
            <a:r>
              <a:rPr dirty="0" i="1" lang="en-US"/>
              <a:t>GP access and digital services report</a:t>
            </a:r>
            <a:r>
              <a:rPr dirty="0" lang="en-US"/>
              <a:t>. London: Healthwatch England.</a:t>
            </a:r>
          </a:p>
          <a:p>
            <a:r>
              <a:rPr dirty="0" lang="en-US"/>
              <a:t>Lloyds Bank (2023) </a:t>
            </a:r>
            <a:r>
              <a:rPr dirty="0" i="1" lang="en-US"/>
              <a:t>UK Consumer Digital Index 2023</a:t>
            </a:r>
            <a:r>
              <a:rPr dirty="0" lang="en-US"/>
              <a:t>. London: Lloyds Banking Group.</a:t>
            </a:r>
          </a:p>
          <a:p>
            <a:r>
              <a:rPr dirty="0" err="1" lang="en-US"/>
              <a:t>Locock</a:t>
            </a:r>
            <a:r>
              <a:rPr dirty="0" lang="en-US"/>
              <a:t>, L., Dopson, S., Chambers, D. and Gabbay, J. (2021) ‘Understanding the role of </a:t>
            </a:r>
            <a:r>
              <a:rPr dirty="0" err="1" lang="en-US"/>
              <a:t>organisational</a:t>
            </a:r>
            <a:r>
              <a:rPr dirty="0" lang="en-US"/>
              <a:t> culture in digital health adoption’, </a:t>
            </a:r>
            <a:r>
              <a:rPr dirty="0" i="1" lang="en-US"/>
              <a:t>Social Science &amp; Medicine</a:t>
            </a:r>
            <a:r>
              <a:rPr dirty="0" lang="en-US"/>
              <a:t>, 277, 113874.</a:t>
            </a:r>
          </a:p>
          <a:p>
            <a:r>
              <a:rPr dirty="0" lang="en-US"/>
              <a:t>Maguire, D., Honeyman, M. and Fenney, D. (2022) </a:t>
            </a:r>
            <a:r>
              <a:rPr dirty="0" i="1" lang="en-US"/>
              <a:t>Digital change in general practice</a:t>
            </a:r>
            <a:r>
              <a:rPr dirty="0" lang="en-US"/>
              <a:t>. London: The King’s Fund.</a:t>
            </a:r>
          </a:p>
          <a:p>
            <a:r>
              <a:rPr dirty="0" lang="en-US"/>
              <a:t>Murphy, M., Scott, L.J., Salisbury, C., Turner, A., Scott, A., Denholm, R., Lewis, R., Iyer, G., Macleod, J. and Horwood, J. (2021) ‘Implementation of remote consulting in UK primary care following the COVID-19 pandemic: a mixed-methods longitudinal study’, </a:t>
            </a:r>
            <a:r>
              <a:rPr dirty="0" i="1" lang="en-US"/>
              <a:t>British Journal of General Practice</a:t>
            </a:r>
            <a:r>
              <a:rPr dirty="0" lang="en-US"/>
              <a:t>, 71(704), pp. e166–e177.</a:t>
            </a:r>
          </a:p>
          <a:p>
            <a:endParaRPr dirty="0" lang="en-US"/>
          </a:p>
        </p:txBody>
      </p:sp>
    </p:spTree>
    <p:extLst>
      <p:ext uri="{BB962C8B-B14F-4D97-AF65-F5344CB8AC3E}">
        <p14:creationId xmlns:p14="http://schemas.microsoft.com/office/powerpoint/2010/main" val="3474267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441E2-9906-462E-EF8A-45D98A0B87E9}"/>
              </a:ext>
            </a:extLst>
          </p:cNvPr>
          <p:cNvSpPr>
            <a:spLocks noGrp="1"/>
          </p:cNvSpPr>
          <p:nvPr>
            <p:ph type="title"/>
          </p:nvPr>
        </p:nvSpPr>
        <p:spPr/>
        <p:txBody>
          <a:bodyPr numCol="1"/>
          <a:lstStyle/>
          <a:p>
            <a:pPr algn="ctr"/>
            <a:r>
              <a:rPr dirty="0" lang="en-US"/>
              <a:t>References</a:t>
            </a:r>
          </a:p>
        </p:txBody>
      </p:sp>
      <p:sp>
        <p:nvSpPr>
          <p:cNvPr id="3" name="Content Placeholder 2">
            <a:extLst>
              <a:ext uri="{FF2B5EF4-FFF2-40B4-BE49-F238E27FC236}">
                <a16:creationId xmlns:a16="http://schemas.microsoft.com/office/drawing/2014/main" id="{0646620C-4B9A-392D-2FED-376249211BC3}"/>
              </a:ext>
            </a:extLst>
          </p:cNvPr>
          <p:cNvSpPr>
            <a:spLocks noGrp="1"/>
          </p:cNvSpPr>
          <p:nvPr>
            <p:ph idx="1"/>
          </p:nvPr>
        </p:nvSpPr>
        <p:spPr/>
        <p:txBody>
          <a:bodyPr numCol="1">
            <a:normAutofit fontScale="92500" lnSpcReduction="20000"/>
          </a:bodyPr>
          <a:lstStyle/>
          <a:p>
            <a:r>
              <a:rPr dirty="0" lang="en-US"/>
              <a:t>National Audit Office (2020) </a:t>
            </a:r>
            <a:r>
              <a:rPr dirty="0" i="1" lang="en-US"/>
              <a:t>Digital transformation in the NHS</a:t>
            </a:r>
            <a:r>
              <a:rPr dirty="0" lang="en-US"/>
              <a:t>. London: NAO.</a:t>
            </a:r>
          </a:p>
          <a:p>
            <a:r>
              <a:rPr dirty="0" lang="en-US"/>
              <a:t>Neves, A.L., Freise, L., Laranjo, L., Carter, A.W., Darzi, A. and Mayer, E.K. (2020) ‘Impact of providing patients access to electronic health records on quality and safety of care’, </a:t>
            </a:r>
            <a:r>
              <a:rPr dirty="0" i="1" lang="en-US"/>
              <a:t>BMJ Quality &amp; Safety</a:t>
            </a:r>
            <a:r>
              <a:rPr dirty="0" lang="en-US"/>
              <a:t>, 29(12), pp. 1019–1032.</a:t>
            </a:r>
          </a:p>
          <a:p>
            <a:r>
              <a:rPr dirty="0" lang="en-US"/>
              <a:t>NHS Digital (2022) </a:t>
            </a:r>
            <a:r>
              <a:rPr dirty="0" i="1" lang="en-US"/>
              <a:t>Primary care digital maturity report</a:t>
            </a:r>
            <a:r>
              <a:rPr dirty="0" lang="en-US"/>
              <a:t>. Leeds: NHS Digital.</a:t>
            </a:r>
          </a:p>
          <a:p>
            <a:r>
              <a:rPr dirty="0" lang="en-US"/>
              <a:t>NHS England (2019) </a:t>
            </a:r>
            <a:r>
              <a:rPr dirty="0" i="1" lang="en-US"/>
              <a:t>The NHS Long Term Plan</a:t>
            </a:r>
            <a:r>
              <a:rPr dirty="0" lang="en-US"/>
              <a:t>. London: NHS England.</a:t>
            </a:r>
          </a:p>
          <a:p>
            <a:r>
              <a:rPr dirty="0" lang="en-US"/>
              <a:t>NHS England (2023a) </a:t>
            </a:r>
            <a:r>
              <a:rPr dirty="0" i="1" lang="en-US"/>
              <a:t>About the NHS App</a:t>
            </a:r>
            <a:r>
              <a:rPr dirty="0" lang="en-US"/>
              <a:t>. Available at: </a:t>
            </a:r>
            <a:r>
              <a:rPr dirty="0" lang="en-US" u="sng">
                <a:hlinkClick r:id="rId2"/>
              </a:rPr>
              <a:t>https://www.nhs.uk/nhs-app/</a:t>
            </a:r>
            <a:r>
              <a:rPr dirty="0" lang="en-US"/>
              <a:t> (Accessed: 15 February 2026).</a:t>
            </a:r>
          </a:p>
          <a:p>
            <a:r>
              <a:rPr dirty="0" lang="en-US"/>
              <a:t>NHS England (2023b) </a:t>
            </a:r>
            <a:r>
              <a:rPr dirty="0" i="1" lang="en-US"/>
              <a:t>NHS App usage statistics</a:t>
            </a:r>
            <a:r>
              <a:rPr dirty="0" lang="en-US"/>
              <a:t>. London: NHS England.</a:t>
            </a:r>
          </a:p>
          <a:p>
            <a:endParaRPr dirty="0" lang="en-US"/>
          </a:p>
        </p:txBody>
      </p:sp>
    </p:spTree>
    <p:extLst>
      <p:ext uri="{BB962C8B-B14F-4D97-AF65-F5344CB8AC3E}">
        <p14:creationId xmlns:p14="http://schemas.microsoft.com/office/powerpoint/2010/main" val="1254533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A79EA-5933-DA73-BB60-72C4455A6B08}"/>
              </a:ext>
            </a:extLst>
          </p:cNvPr>
          <p:cNvSpPr>
            <a:spLocks noGrp="1"/>
          </p:cNvSpPr>
          <p:nvPr>
            <p:ph type="title"/>
          </p:nvPr>
        </p:nvSpPr>
        <p:spPr/>
        <p:txBody>
          <a:bodyPr numCol="1"/>
          <a:lstStyle/>
          <a:p>
            <a:pPr algn="ctr"/>
            <a:r>
              <a:rPr dirty="0" lang="en-US"/>
              <a:t>References</a:t>
            </a:r>
          </a:p>
        </p:txBody>
      </p:sp>
      <p:sp>
        <p:nvSpPr>
          <p:cNvPr id="3" name="Content Placeholder 2">
            <a:extLst>
              <a:ext uri="{FF2B5EF4-FFF2-40B4-BE49-F238E27FC236}">
                <a16:creationId xmlns:a16="http://schemas.microsoft.com/office/drawing/2014/main" id="{E3AAF8B4-73BB-8305-D3E3-18B110E548BC}"/>
              </a:ext>
            </a:extLst>
          </p:cNvPr>
          <p:cNvSpPr>
            <a:spLocks noGrp="1"/>
          </p:cNvSpPr>
          <p:nvPr>
            <p:ph idx="1"/>
          </p:nvPr>
        </p:nvSpPr>
        <p:spPr/>
        <p:txBody>
          <a:bodyPr numCol="1">
            <a:normAutofit fontScale="85000" lnSpcReduction="20000"/>
          </a:bodyPr>
          <a:lstStyle/>
          <a:p>
            <a:r>
              <a:rPr dirty="0" lang="en-US"/>
              <a:t>The Health Foundation (2021) </a:t>
            </a:r>
            <a:r>
              <a:rPr dirty="0" i="1" lang="en-US"/>
              <a:t>Inequalities in digital access to health services</a:t>
            </a:r>
            <a:r>
              <a:rPr dirty="0" lang="en-US"/>
              <a:t>. London: The Health Foundation.</a:t>
            </a:r>
          </a:p>
          <a:p>
            <a:r>
              <a:rPr dirty="0" lang="en-US"/>
              <a:t>The King’s Fund (2022) </a:t>
            </a:r>
            <a:r>
              <a:rPr dirty="0" i="1" lang="en-US"/>
              <a:t>The digital transformation of the NHS</a:t>
            </a:r>
            <a:r>
              <a:rPr dirty="0" lang="en-US"/>
              <a:t>. London: The King’s Fund.</a:t>
            </a:r>
          </a:p>
          <a:p>
            <a:r>
              <a:rPr dirty="0" lang="en-US"/>
              <a:t>West, M., Coia, D. and Armit, K. (2022) </a:t>
            </a:r>
            <a:r>
              <a:rPr dirty="0" i="1" lang="en-US"/>
              <a:t>Workforce burnout and resilience in the NHS</a:t>
            </a:r>
            <a:r>
              <a:rPr dirty="0" lang="en-US"/>
              <a:t>. London: The King’s Fund.</a:t>
            </a:r>
          </a:p>
          <a:p>
            <a:r>
              <a:rPr dirty="0" lang="en-US"/>
              <a:t>Ofcom (2022) </a:t>
            </a:r>
            <a:r>
              <a:rPr dirty="0" i="1" lang="en-US"/>
              <a:t>Connected Nations Report</a:t>
            </a:r>
            <a:r>
              <a:rPr dirty="0" lang="en-US"/>
              <a:t>. London: Ofcom.</a:t>
            </a:r>
          </a:p>
          <a:p>
            <a:r>
              <a:rPr dirty="0" lang="en-US"/>
              <a:t>Salisbury, C., Murphy, M. and Duncan, P. (2016) ‘The impact of digital-first consultation systems in primary care’, </a:t>
            </a:r>
            <a:r>
              <a:rPr dirty="0" i="1" lang="en-US"/>
              <a:t>British Journal of General Practice</a:t>
            </a:r>
            <a:r>
              <a:rPr dirty="0" lang="en-US"/>
              <a:t>, 66(648), pp. e460–e466.</a:t>
            </a:r>
          </a:p>
          <a:p>
            <a:r>
              <a:rPr dirty="0" lang="en-US"/>
              <a:t>Shaw, S., </a:t>
            </a:r>
            <a:r>
              <a:rPr dirty="0" err="1" lang="en-US"/>
              <a:t>Wherton</a:t>
            </a:r>
            <a:r>
              <a:rPr dirty="0" lang="en-US"/>
              <a:t>, J., Vijayaraghavan, S., Morris, J., Bhattacharya, S., Hanson, P., Campbell-Richards, D., Ramoutar, S., Collard, A., Hodkinson, I. and Greenhalgh, T. (2018) ‘Advantages and limitations of virtual online consultations in a NHS acute trust’, </a:t>
            </a:r>
            <a:r>
              <a:rPr dirty="0" i="1" lang="en-US"/>
              <a:t>BMJ Open</a:t>
            </a:r>
            <a:r>
              <a:rPr dirty="0" lang="en-US"/>
              <a:t>, 8(2), e018907.</a:t>
            </a:r>
          </a:p>
          <a:p>
            <a:endParaRPr dirty="0" lang="en-US"/>
          </a:p>
        </p:txBody>
      </p:sp>
    </p:spTree>
    <p:extLst>
      <p:ext uri="{BB962C8B-B14F-4D97-AF65-F5344CB8AC3E}">
        <p14:creationId xmlns:p14="http://schemas.microsoft.com/office/powerpoint/2010/main" val="306766775"/>
      </p:ext>
    </p:extLst>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panose="02110004020202020204"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110004020202020204"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12700">
          <a:solidFill>
            <a:schemeClr val="phClr"/>
          </a:solidFill>
          <a:prstDash val="solid"/>
          <a:miter lim="800000"/>
        </a:ln>
        <a:ln algn="ctr" cap="flat" cmpd="sng" w="19050">
          <a:solidFill>
            <a:schemeClr val="phClr"/>
          </a:solidFill>
          <a:prstDash val="solid"/>
          <a:miter lim="800000"/>
        </a:ln>
        <a:ln algn="ctr" cap="flat" cmpd="sng" w="2540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numCol="1"/>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id="{2E142A2C-CD16-42D6-873A-C26D2A0506FA}" name="Office Theme" vid="{1BDDFF52-6CD6-40A5-AB3C-68EB2F1E4D0A}"/>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panose="02110004020202020204"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110004020202020204"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12700">
          <a:solidFill>
            <a:schemeClr val="phClr"/>
          </a:solidFill>
          <a:prstDash val="solid"/>
          <a:miter lim="800000"/>
        </a:ln>
        <a:ln algn="ctr" cap="flat" cmpd="sng" w="19050">
          <a:solidFill>
            <a:schemeClr val="phClr"/>
          </a:solidFill>
          <a:prstDash val="solid"/>
          <a:miter lim="800000"/>
        </a:ln>
        <a:ln algn="ctr" cap="flat" cmpd="sng" w="2540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numCol="1"/>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id="{2E142A2C-CD16-42D6-873A-C26D2A0506FA}" name="Office Theme" vid="{1BDDFF52-6CD6-40A5-AB3C-68EB2F1E4D0A}"/>
    </a:ext>
  </a:extLst>
</a:theme>
</file>

<file path=docProps/app.xml><?xml version="1.0" encoding="utf-8"?>
<Properties xmlns="http://schemas.openxmlformats.org/officeDocument/2006/extended-properties" xmlns:vt="http://schemas.openxmlformats.org/officeDocument/2006/docPropsVTypes">
  <Company/>
  <Words>2321</Words>
  <Paragraphs>195</Paragraphs>
  <Slides>18</Slides>
  <Notes>14</Notes>
  <TotalTime>43</TotalTime>
  <HiddenSlides>0</HiddenSlides>
  <MMClips>0</MMClips>
  <ScaleCrop>false</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Aptos</vt:lpstr>
      <vt:lpstr>Aptos Display</vt:lpstr>
      <vt:lpstr>Arial</vt:lpstr>
      <vt:lpstr>Office Theme</vt:lpstr>
      <vt:lpstr>Component 2 Viva Presentation Digital Transformation in the Health and Care Professions</vt:lpstr>
      <vt:lpstr>Introduction and Background</vt:lpstr>
      <vt:lpstr>A Synopsis of Digital Innovation</vt:lpstr>
      <vt:lpstr>Why Digital Innovation is Needed</vt:lpstr>
      <vt:lpstr>Effect on Healthcare Workforce</vt:lpstr>
      <vt:lpstr>Training for Workforce in Different Digital Skills</vt:lpstr>
      <vt:lpstr>Outcome on Customer Experience</vt:lpstr>
      <vt:lpstr>Digital Infrastructure and Implementation Challenges</vt:lpstr>
      <vt:lpstr>Effects on Patients and Service Users</vt:lpstr>
      <vt:lpstr>Being digitally excluded or being disadvantaged digitally</vt:lpstr>
      <vt:lpstr>Effects on Localities and Community Health.</vt:lpstr>
      <vt:lpstr>In-depth assessment</vt:lpstr>
      <vt:lpstr>Further Enhancements</vt:lpstr>
      <vt:lpstr>Conclusion</vt:lpstr>
      <vt:lpstr>References</vt:lpstr>
      <vt:lpstr>References</vt:lpstr>
      <vt:lpstr>References</vt:lpstr>
      <vt:lpstr>References</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2026-03-05T09:34:33Z</dcterms:created>
  <dc:creator>Damaris  Oprea</dc:creator>
  <cp:lastModifiedBy>Damaris  Oprea</cp:lastModifiedBy>
  <dcterms:modified xsi:type="dcterms:W3CDTF">2026-03-05T20:20:09Z</dcterms:modified>
  <cp:revision>51</cp:revision>
  <dc:title/>
</cp:coreProperties>
</file>