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8" r:id="rId13"/>
    <p:sldId id="267"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4C5F25C-ACD0-4451-9188-621314359810}" v="51" dt="2022-01-28T17:15:29.70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10" autoAdjust="0"/>
    <p:restoredTop sz="89160" autoAdjust="0"/>
  </p:normalViewPr>
  <p:slideViewPr>
    <p:cSldViewPr snapToGrid="0">
      <p:cViewPr>
        <p:scale>
          <a:sx n="69" d="100"/>
          <a:sy n="69" d="100"/>
        </p:scale>
        <p:origin x="372" y="192"/>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544"/>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akira Peters (2118593)" userId="f1c9e43d-dd56-475b-bef9-5b0e9ce383f3" providerId="ADAL" clId="{34C5F25C-ACD0-4451-9188-621314359810}"/>
    <pc:docChg chg="undo custSel addSld delSld modSld">
      <pc:chgData name="Shakira Peters (2118593)" userId="f1c9e43d-dd56-475b-bef9-5b0e9ce383f3" providerId="ADAL" clId="{34C5F25C-ACD0-4451-9188-621314359810}" dt="2022-02-02T21:30:02.036" v="8832" actId="47"/>
      <pc:docMkLst>
        <pc:docMk/>
      </pc:docMkLst>
      <pc:sldChg chg="modSp mod modTransition">
        <pc:chgData name="Shakira Peters (2118593)" userId="f1c9e43d-dd56-475b-bef9-5b0e9ce383f3" providerId="ADAL" clId="{34C5F25C-ACD0-4451-9188-621314359810}" dt="2022-01-27T12:00:23.412" v="5954"/>
        <pc:sldMkLst>
          <pc:docMk/>
          <pc:sldMk cId="1266827449" sldId="256"/>
        </pc:sldMkLst>
        <pc:spChg chg="mod">
          <ac:chgData name="Shakira Peters (2118593)" userId="f1c9e43d-dd56-475b-bef9-5b0e9ce383f3" providerId="ADAL" clId="{34C5F25C-ACD0-4451-9188-621314359810}" dt="2022-01-26T13:15:55.490" v="351" actId="207"/>
          <ac:spMkLst>
            <pc:docMk/>
            <pc:sldMk cId="1266827449" sldId="256"/>
            <ac:spMk id="2" creationId="{FFE4B342-3E06-4C56-9155-D5ADCA23B5A4}"/>
          </ac:spMkLst>
        </pc:spChg>
        <pc:spChg chg="mod">
          <ac:chgData name="Shakira Peters (2118593)" userId="f1c9e43d-dd56-475b-bef9-5b0e9ce383f3" providerId="ADAL" clId="{34C5F25C-ACD0-4451-9188-621314359810}" dt="2022-01-26T13:15:50.974" v="350" actId="207"/>
          <ac:spMkLst>
            <pc:docMk/>
            <pc:sldMk cId="1266827449" sldId="256"/>
            <ac:spMk id="3" creationId="{F3B982ED-D383-4F28-8E2E-55C4CBB0B814}"/>
          </ac:spMkLst>
        </pc:spChg>
      </pc:sldChg>
      <pc:sldChg chg="addSp modSp new mod modTransition modNotesTx">
        <pc:chgData name="Shakira Peters (2118593)" userId="f1c9e43d-dd56-475b-bef9-5b0e9ce383f3" providerId="ADAL" clId="{34C5F25C-ACD0-4451-9188-621314359810}" dt="2022-01-28T16:06:01.335" v="7061" actId="20577"/>
        <pc:sldMkLst>
          <pc:docMk/>
          <pc:sldMk cId="2755230487" sldId="257"/>
        </pc:sldMkLst>
        <pc:spChg chg="mod">
          <ac:chgData name="Shakira Peters (2118593)" userId="f1c9e43d-dd56-475b-bef9-5b0e9ce383f3" providerId="ADAL" clId="{34C5F25C-ACD0-4451-9188-621314359810}" dt="2022-01-28T16:06:01.335" v="7061" actId="20577"/>
          <ac:spMkLst>
            <pc:docMk/>
            <pc:sldMk cId="2755230487" sldId="257"/>
            <ac:spMk id="2" creationId="{136B54CF-CDF9-4922-B2DB-D9E041114B7C}"/>
          </ac:spMkLst>
        </pc:spChg>
        <pc:spChg chg="mod">
          <ac:chgData name="Shakira Peters (2118593)" userId="f1c9e43d-dd56-475b-bef9-5b0e9ce383f3" providerId="ADAL" clId="{34C5F25C-ACD0-4451-9188-621314359810}" dt="2022-01-26T13:34:18.610" v="1076" actId="113"/>
          <ac:spMkLst>
            <pc:docMk/>
            <pc:sldMk cId="2755230487" sldId="257"/>
            <ac:spMk id="3" creationId="{1AE32A15-258A-45EF-967C-0947BC3145D1}"/>
          </ac:spMkLst>
        </pc:spChg>
        <pc:picChg chg="add mod">
          <ac:chgData name="Shakira Peters (2118593)" userId="f1c9e43d-dd56-475b-bef9-5b0e9ce383f3" providerId="ADAL" clId="{34C5F25C-ACD0-4451-9188-621314359810}" dt="2022-01-26T13:10:11.924" v="294" actId="14100"/>
          <ac:picMkLst>
            <pc:docMk/>
            <pc:sldMk cId="2755230487" sldId="257"/>
            <ac:picMk id="5" creationId="{73F6201A-13E4-45F5-A643-2867072DBF66}"/>
          </ac:picMkLst>
        </pc:picChg>
      </pc:sldChg>
      <pc:sldChg chg="addSp delSp modSp new mod modTransition modNotesTx">
        <pc:chgData name="Shakira Peters (2118593)" userId="f1c9e43d-dd56-475b-bef9-5b0e9ce383f3" providerId="ADAL" clId="{34C5F25C-ACD0-4451-9188-621314359810}" dt="2022-01-28T16:12:36.531" v="7205" actId="20577"/>
        <pc:sldMkLst>
          <pc:docMk/>
          <pc:sldMk cId="518516326" sldId="258"/>
        </pc:sldMkLst>
        <pc:spChg chg="mod">
          <ac:chgData name="Shakira Peters (2118593)" userId="f1c9e43d-dd56-475b-bef9-5b0e9ce383f3" providerId="ADAL" clId="{34C5F25C-ACD0-4451-9188-621314359810}" dt="2022-01-26T13:16:01.748" v="352" actId="207"/>
          <ac:spMkLst>
            <pc:docMk/>
            <pc:sldMk cId="518516326" sldId="258"/>
            <ac:spMk id="2" creationId="{E1664B8D-6229-4D01-A9F9-F5EF660419A0}"/>
          </ac:spMkLst>
        </pc:spChg>
        <pc:spChg chg="del">
          <ac:chgData name="Shakira Peters (2118593)" userId="f1c9e43d-dd56-475b-bef9-5b0e9ce383f3" providerId="ADAL" clId="{34C5F25C-ACD0-4451-9188-621314359810}" dt="2022-01-26T13:12:26.524" v="296" actId="931"/>
          <ac:spMkLst>
            <pc:docMk/>
            <pc:sldMk cId="518516326" sldId="258"/>
            <ac:spMk id="3" creationId="{7507D918-8DB7-4E49-AA2F-DC6914B3158D}"/>
          </ac:spMkLst>
        </pc:spChg>
        <pc:spChg chg="add del mod">
          <ac:chgData name="Shakira Peters (2118593)" userId="f1c9e43d-dd56-475b-bef9-5b0e9ce383f3" providerId="ADAL" clId="{34C5F25C-ACD0-4451-9188-621314359810}" dt="2022-01-26T13:16:31.604" v="357"/>
          <ac:spMkLst>
            <pc:docMk/>
            <pc:sldMk cId="518516326" sldId="258"/>
            <ac:spMk id="6" creationId="{C4038651-35D8-420D-BE7B-50BA3129AB7D}"/>
          </ac:spMkLst>
        </pc:spChg>
        <pc:spChg chg="add del mod">
          <ac:chgData name="Shakira Peters (2118593)" userId="f1c9e43d-dd56-475b-bef9-5b0e9ce383f3" providerId="ADAL" clId="{34C5F25C-ACD0-4451-9188-621314359810}" dt="2022-01-26T13:16:58.946" v="362"/>
          <ac:spMkLst>
            <pc:docMk/>
            <pc:sldMk cId="518516326" sldId="258"/>
            <ac:spMk id="7" creationId="{EB8B3CDD-64E1-4D03-A371-6FA66CE60DA4}"/>
          </ac:spMkLst>
        </pc:spChg>
        <pc:spChg chg="add mod">
          <ac:chgData name="Shakira Peters (2118593)" userId="f1c9e43d-dd56-475b-bef9-5b0e9ce383f3" providerId="ADAL" clId="{34C5F25C-ACD0-4451-9188-621314359810}" dt="2022-01-28T16:11:17.796" v="7062" actId="20577"/>
          <ac:spMkLst>
            <pc:docMk/>
            <pc:sldMk cId="518516326" sldId="258"/>
            <ac:spMk id="8" creationId="{24BEF366-5564-4CEF-AB48-F63C0F157011}"/>
          </ac:spMkLst>
        </pc:spChg>
        <pc:picChg chg="add mod">
          <ac:chgData name="Shakira Peters (2118593)" userId="f1c9e43d-dd56-475b-bef9-5b0e9ce383f3" providerId="ADAL" clId="{34C5F25C-ACD0-4451-9188-621314359810}" dt="2022-01-26T13:14:44.348" v="310" actId="14100"/>
          <ac:picMkLst>
            <pc:docMk/>
            <pc:sldMk cId="518516326" sldId="258"/>
            <ac:picMk id="5" creationId="{50427C94-D8A1-4B46-A59C-3F7B5B7D1998}"/>
          </ac:picMkLst>
        </pc:picChg>
      </pc:sldChg>
      <pc:sldChg chg="addSp delSp modSp new mod modTransition setBg modNotesTx">
        <pc:chgData name="Shakira Peters (2118593)" userId="f1c9e43d-dd56-475b-bef9-5b0e9ce383f3" providerId="ADAL" clId="{34C5F25C-ACD0-4451-9188-621314359810}" dt="2022-01-28T16:26:55.846" v="7731" actId="20577"/>
        <pc:sldMkLst>
          <pc:docMk/>
          <pc:sldMk cId="3795918443" sldId="259"/>
        </pc:sldMkLst>
        <pc:spChg chg="mod">
          <ac:chgData name="Shakira Peters (2118593)" userId="f1c9e43d-dd56-475b-bef9-5b0e9ce383f3" providerId="ADAL" clId="{34C5F25C-ACD0-4451-9188-621314359810}" dt="2022-01-26T13:24:00.180" v="706" actId="122"/>
          <ac:spMkLst>
            <pc:docMk/>
            <pc:sldMk cId="3795918443" sldId="259"/>
            <ac:spMk id="2" creationId="{25C8F329-8F1A-4456-9171-6AFBA33628A6}"/>
          </ac:spMkLst>
        </pc:spChg>
        <pc:spChg chg="del">
          <ac:chgData name="Shakira Peters (2118593)" userId="f1c9e43d-dd56-475b-bef9-5b0e9ce383f3" providerId="ADAL" clId="{34C5F25C-ACD0-4451-9188-621314359810}" dt="2022-01-26T13:22:26.503" v="697" actId="931"/>
          <ac:spMkLst>
            <pc:docMk/>
            <pc:sldMk cId="3795918443" sldId="259"/>
            <ac:spMk id="3" creationId="{5C6EE9CD-2A29-46C9-82DC-F20A2DE16635}"/>
          </ac:spMkLst>
        </pc:spChg>
        <pc:spChg chg="add del mod">
          <ac:chgData name="Shakira Peters (2118593)" userId="f1c9e43d-dd56-475b-bef9-5b0e9ce383f3" providerId="ADAL" clId="{34C5F25C-ACD0-4451-9188-621314359810}" dt="2022-01-26T13:26:11.747" v="709" actId="931"/>
          <ac:spMkLst>
            <pc:docMk/>
            <pc:sldMk cId="3795918443" sldId="259"/>
            <ac:spMk id="9" creationId="{513E53E1-CB68-44C1-B221-526F1F8E61CB}"/>
          </ac:spMkLst>
        </pc:spChg>
        <pc:spChg chg="add del mod">
          <ac:chgData name="Shakira Peters (2118593)" userId="f1c9e43d-dd56-475b-bef9-5b0e9ce383f3" providerId="ADAL" clId="{34C5F25C-ACD0-4451-9188-621314359810}" dt="2022-01-26T13:28:05.034" v="727" actId="478"/>
          <ac:spMkLst>
            <pc:docMk/>
            <pc:sldMk cId="3795918443" sldId="259"/>
            <ac:spMk id="11" creationId="{B210076C-2324-4622-92B4-A8D99980C3D8}"/>
          </ac:spMkLst>
        </pc:spChg>
        <pc:spChg chg="add">
          <ac:chgData name="Shakira Peters (2118593)" userId="f1c9e43d-dd56-475b-bef9-5b0e9ce383f3" providerId="ADAL" clId="{34C5F25C-ACD0-4451-9188-621314359810}" dt="2022-01-26T13:22:34.133" v="700" actId="26606"/>
          <ac:spMkLst>
            <pc:docMk/>
            <pc:sldMk cId="3795918443" sldId="259"/>
            <ac:spMk id="12" creationId="{10162E77-11AD-44A7-84EC-40C59EEFBD2E}"/>
          </ac:spMkLst>
        </pc:spChg>
        <pc:spChg chg="add mod">
          <ac:chgData name="Shakira Peters (2118593)" userId="f1c9e43d-dd56-475b-bef9-5b0e9ce383f3" providerId="ADAL" clId="{34C5F25C-ACD0-4451-9188-621314359810}" dt="2022-01-26T13:32:13.032" v="1074" actId="14100"/>
          <ac:spMkLst>
            <pc:docMk/>
            <pc:sldMk cId="3795918443" sldId="259"/>
            <ac:spMk id="13" creationId="{94496DF4-4742-4CA7-B21E-5541354FE254}"/>
          </ac:spMkLst>
        </pc:spChg>
        <pc:spChg chg="add">
          <ac:chgData name="Shakira Peters (2118593)" userId="f1c9e43d-dd56-475b-bef9-5b0e9ce383f3" providerId="ADAL" clId="{34C5F25C-ACD0-4451-9188-621314359810}" dt="2022-01-26T13:22:34.133" v="700" actId="26606"/>
          <ac:spMkLst>
            <pc:docMk/>
            <pc:sldMk cId="3795918443" sldId="259"/>
            <ac:spMk id="16" creationId="{6329CBCE-21AE-419D-AC1F-8ACF510A6670}"/>
          </ac:spMkLst>
        </pc:spChg>
        <pc:spChg chg="add">
          <ac:chgData name="Shakira Peters (2118593)" userId="f1c9e43d-dd56-475b-bef9-5b0e9ce383f3" providerId="ADAL" clId="{34C5F25C-ACD0-4451-9188-621314359810}" dt="2022-01-26T13:22:34.133" v="700" actId="26606"/>
          <ac:spMkLst>
            <pc:docMk/>
            <pc:sldMk cId="3795918443" sldId="259"/>
            <ac:spMk id="18" creationId="{FF2DA012-1414-493D-888F-5D99D0BDA322}"/>
          </ac:spMkLst>
        </pc:spChg>
        <pc:picChg chg="add del mod">
          <ac:chgData name="Shakira Peters (2118593)" userId="f1c9e43d-dd56-475b-bef9-5b0e9ce383f3" providerId="ADAL" clId="{34C5F25C-ACD0-4451-9188-621314359810}" dt="2022-01-26T13:25:47.044" v="708" actId="21"/>
          <ac:picMkLst>
            <pc:docMk/>
            <pc:sldMk cId="3795918443" sldId="259"/>
            <ac:picMk id="5" creationId="{17D5C3B9-B52B-4D3E-AB06-EC5EA483CA96}"/>
          </ac:picMkLst>
        </pc:picChg>
        <pc:picChg chg="add mod">
          <ac:chgData name="Shakira Peters (2118593)" userId="f1c9e43d-dd56-475b-bef9-5b0e9ce383f3" providerId="ADAL" clId="{34C5F25C-ACD0-4451-9188-621314359810}" dt="2022-01-26T13:27:37.390" v="723" actId="14100"/>
          <ac:picMkLst>
            <pc:docMk/>
            <pc:sldMk cId="3795918443" sldId="259"/>
            <ac:picMk id="7" creationId="{1E5C057A-8165-4F84-A9DB-C335D57C0016}"/>
          </ac:picMkLst>
        </pc:picChg>
        <pc:picChg chg="add mod">
          <ac:chgData name="Shakira Peters (2118593)" userId="f1c9e43d-dd56-475b-bef9-5b0e9ce383f3" providerId="ADAL" clId="{34C5F25C-ACD0-4451-9188-621314359810}" dt="2022-01-26T13:27:26.552" v="722" actId="14100"/>
          <ac:picMkLst>
            <pc:docMk/>
            <pc:sldMk cId="3795918443" sldId="259"/>
            <ac:picMk id="10" creationId="{F48BA348-7BA5-46F3-8CEE-4BF4148E2C70}"/>
          </ac:picMkLst>
        </pc:picChg>
        <pc:cxnChg chg="add">
          <ac:chgData name="Shakira Peters (2118593)" userId="f1c9e43d-dd56-475b-bef9-5b0e9ce383f3" providerId="ADAL" clId="{34C5F25C-ACD0-4451-9188-621314359810}" dt="2022-01-26T13:22:34.133" v="700" actId="26606"/>
          <ac:cxnSpMkLst>
            <pc:docMk/>
            <pc:sldMk cId="3795918443" sldId="259"/>
            <ac:cxnSpMk id="14" creationId="{5AB158E9-1B40-4CD6-95F0-95CA11DF7B7A}"/>
          </ac:cxnSpMkLst>
        </pc:cxnChg>
      </pc:sldChg>
      <pc:sldChg chg="addSp delSp modSp new mod modTransition setBg">
        <pc:chgData name="Shakira Peters (2118593)" userId="f1c9e43d-dd56-475b-bef9-5b0e9ce383f3" providerId="ADAL" clId="{34C5F25C-ACD0-4451-9188-621314359810}" dt="2022-01-28T16:28:13.397" v="7738" actId="20577"/>
        <pc:sldMkLst>
          <pc:docMk/>
          <pc:sldMk cId="701972693" sldId="260"/>
        </pc:sldMkLst>
        <pc:spChg chg="mod">
          <ac:chgData name="Shakira Peters (2118593)" userId="f1c9e43d-dd56-475b-bef9-5b0e9ce383f3" providerId="ADAL" clId="{34C5F25C-ACD0-4451-9188-621314359810}" dt="2022-01-26T13:46:14.022" v="1087" actId="122"/>
          <ac:spMkLst>
            <pc:docMk/>
            <pc:sldMk cId="701972693" sldId="260"/>
            <ac:spMk id="2" creationId="{41C1BE25-CB94-49D9-914D-3C2A8CA87CDA}"/>
          </ac:spMkLst>
        </pc:spChg>
        <pc:spChg chg="del">
          <ac:chgData name="Shakira Peters (2118593)" userId="f1c9e43d-dd56-475b-bef9-5b0e9ce383f3" providerId="ADAL" clId="{34C5F25C-ACD0-4451-9188-621314359810}" dt="2022-01-26T13:42:41.261" v="1078" actId="931"/>
          <ac:spMkLst>
            <pc:docMk/>
            <pc:sldMk cId="701972693" sldId="260"/>
            <ac:spMk id="3" creationId="{C31A3436-A69E-4BA1-85D5-F446357B41F7}"/>
          </ac:spMkLst>
        </pc:spChg>
        <pc:spChg chg="add mod">
          <ac:chgData name="Shakira Peters (2118593)" userId="f1c9e43d-dd56-475b-bef9-5b0e9ce383f3" providerId="ADAL" clId="{34C5F25C-ACD0-4451-9188-621314359810}" dt="2022-01-28T16:28:13.397" v="7738" actId="20577"/>
          <ac:spMkLst>
            <pc:docMk/>
            <pc:sldMk cId="701972693" sldId="260"/>
            <ac:spMk id="9" creationId="{675D62CD-AC61-4057-B6F3-C80CD6E9FDEA}"/>
          </ac:spMkLst>
        </pc:spChg>
        <pc:spChg chg="add">
          <ac:chgData name="Shakira Peters (2118593)" userId="f1c9e43d-dd56-475b-bef9-5b0e9ce383f3" providerId="ADAL" clId="{34C5F25C-ACD0-4451-9188-621314359810}" dt="2022-01-26T13:45:48.061" v="1084" actId="26606"/>
          <ac:spMkLst>
            <pc:docMk/>
            <pc:sldMk cId="701972693" sldId="260"/>
            <ac:spMk id="12" creationId="{311973C2-EB8B-452A-A698-4A252FD3AE28}"/>
          </ac:spMkLst>
        </pc:spChg>
        <pc:spChg chg="add">
          <ac:chgData name="Shakira Peters (2118593)" userId="f1c9e43d-dd56-475b-bef9-5b0e9ce383f3" providerId="ADAL" clId="{34C5F25C-ACD0-4451-9188-621314359810}" dt="2022-01-26T13:45:48.061" v="1084" actId="26606"/>
          <ac:spMkLst>
            <pc:docMk/>
            <pc:sldMk cId="701972693" sldId="260"/>
            <ac:spMk id="14" creationId="{10162E77-11AD-44A7-84EC-40C59EEFBD2E}"/>
          </ac:spMkLst>
        </pc:spChg>
        <pc:picChg chg="add mod">
          <ac:chgData name="Shakira Peters (2118593)" userId="f1c9e43d-dd56-475b-bef9-5b0e9ce383f3" providerId="ADAL" clId="{34C5F25C-ACD0-4451-9188-621314359810}" dt="2022-01-26T13:45:52.518" v="1085" actId="14100"/>
          <ac:picMkLst>
            <pc:docMk/>
            <pc:sldMk cId="701972693" sldId="260"/>
            <ac:picMk id="5" creationId="{1890E02F-A6E8-4E7C-A37C-99F60384B887}"/>
          </ac:picMkLst>
        </pc:picChg>
        <pc:cxnChg chg="add">
          <ac:chgData name="Shakira Peters (2118593)" userId="f1c9e43d-dd56-475b-bef9-5b0e9ce383f3" providerId="ADAL" clId="{34C5F25C-ACD0-4451-9188-621314359810}" dt="2022-01-26T13:45:48.061" v="1084" actId="26606"/>
          <ac:cxnSpMkLst>
            <pc:docMk/>
            <pc:sldMk cId="701972693" sldId="260"/>
            <ac:cxnSpMk id="16" creationId="{5AB158E9-1B40-4CD6-95F0-95CA11DF7B7A}"/>
          </ac:cxnSpMkLst>
        </pc:cxnChg>
      </pc:sldChg>
      <pc:sldChg chg="add del">
        <pc:chgData name="Shakira Peters (2118593)" userId="f1c9e43d-dd56-475b-bef9-5b0e9ce383f3" providerId="ADAL" clId="{34C5F25C-ACD0-4451-9188-621314359810}" dt="2022-01-26T19:20:08.943" v="1708" actId="2696"/>
        <pc:sldMkLst>
          <pc:docMk/>
          <pc:sldMk cId="4015874309" sldId="261"/>
        </pc:sldMkLst>
      </pc:sldChg>
      <pc:sldChg chg="addSp delSp modSp new mod modTransition setBg">
        <pc:chgData name="Shakira Peters (2118593)" userId="f1c9e43d-dd56-475b-bef9-5b0e9ce383f3" providerId="ADAL" clId="{34C5F25C-ACD0-4451-9188-621314359810}" dt="2022-01-27T12:00:40.548" v="5959"/>
        <pc:sldMkLst>
          <pc:docMk/>
          <pc:sldMk cId="4252404501" sldId="261"/>
        </pc:sldMkLst>
        <pc:spChg chg="mod">
          <ac:chgData name="Shakira Peters (2118593)" userId="f1c9e43d-dd56-475b-bef9-5b0e9ce383f3" providerId="ADAL" clId="{34C5F25C-ACD0-4451-9188-621314359810}" dt="2022-01-26T19:28:42.885" v="1852" actId="122"/>
          <ac:spMkLst>
            <pc:docMk/>
            <pc:sldMk cId="4252404501" sldId="261"/>
            <ac:spMk id="2" creationId="{5C9985C0-1E5B-44A0-8FB4-6A4018892C75}"/>
          </ac:spMkLst>
        </pc:spChg>
        <pc:spChg chg="del mod">
          <ac:chgData name="Shakira Peters (2118593)" userId="f1c9e43d-dd56-475b-bef9-5b0e9ce383f3" providerId="ADAL" clId="{34C5F25C-ACD0-4451-9188-621314359810}" dt="2022-01-26T19:25:49.386" v="1717" actId="931"/>
          <ac:spMkLst>
            <pc:docMk/>
            <pc:sldMk cId="4252404501" sldId="261"/>
            <ac:spMk id="3" creationId="{FCD37415-8D10-4609-B2EE-80524CA1DD85}"/>
          </ac:spMkLst>
        </pc:spChg>
        <pc:spChg chg="add mod">
          <ac:chgData name="Shakira Peters (2118593)" userId="f1c9e43d-dd56-475b-bef9-5b0e9ce383f3" providerId="ADAL" clId="{34C5F25C-ACD0-4451-9188-621314359810}" dt="2022-01-26T23:04:26.991" v="4755" actId="120"/>
          <ac:spMkLst>
            <pc:docMk/>
            <pc:sldMk cId="4252404501" sldId="261"/>
            <ac:spMk id="6" creationId="{0CB3CEA1-BCCF-46B3-ACA0-EAE4471E5F1B}"/>
          </ac:spMkLst>
        </pc:spChg>
        <pc:spChg chg="add">
          <ac:chgData name="Shakira Peters (2118593)" userId="f1c9e43d-dd56-475b-bef9-5b0e9ce383f3" providerId="ADAL" clId="{34C5F25C-ACD0-4451-9188-621314359810}" dt="2022-01-26T19:28:26.776" v="1848" actId="26606"/>
          <ac:spMkLst>
            <pc:docMk/>
            <pc:sldMk cId="4252404501" sldId="261"/>
            <ac:spMk id="11" creationId="{284B70D5-875B-433D-BDBD-1522A85D6C1D}"/>
          </ac:spMkLst>
        </pc:spChg>
        <pc:spChg chg="add">
          <ac:chgData name="Shakira Peters (2118593)" userId="f1c9e43d-dd56-475b-bef9-5b0e9ce383f3" providerId="ADAL" clId="{34C5F25C-ACD0-4451-9188-621314359810}" dt="2022-01-26T19:28:26.776" v="1848" actId="26606"/>
          <ac:spMkLst>
            <pc:docMk/>
            <pc:sldMk cId="4252404501" sldId="261"/>
            <ac:spMk id="15" creationId="{1E299956-A9E7-4FC1-A0B1-D590CA9730E8}"/>
          </ac:spMkLst>
        </pc:spChg>
        <pc:spChg chg="add">
          <ac:chgData name="Shakira Peters (2118593)" userId="f1c9e43d-dd56-475b-bef9-5b0e9ce383f3" providerId="ADAL" clId="{34C5F25C-ACD0-4451-9188-621314359810}" dt="2022-01-26T19:28:26.776" v="1848" actId="26606"/>
          <ac:spMkLst>
            <pc:docMk/>
            <pc:sldMk cId="4252404501" sldId="261"/>
            <ac:spMk id="17" creationId="{17FC539C-B783-4B03-9F9E-D13430F3F64F}"/>
          </ac:spMkLst>
        </pc:spChg>
        <pc:picChg chg="add mod">
          <ac:chgData name="Shakira Peters (2118593)" userId="f1c9e43d-dd56-475b-bef9-5b0e9ce383f3" providerId="ADAL" clId="{34C5F25C-ACD0-4451-9188-621314359810}" dt="2022-01-26T23:02:29.365" v="4749" actId="1076"/>
          <ac:picMkLst>
            <pc:docMk/>
            <pc:sldMk cId="4252404501" sldId="261"/>
            <ac:picMk id="5" creationId="{B6BE5C3E-985E-4252-98ED-9ED9C58816BA}"/>
          </ac:picMkLst>
        </pc:picChg>
        <pc:cxnChg chg="add">
          <ac:chgData name="Shakira Peters (2118593)" userId="f1c9e43d-dd56-475b-bef9-5b0e9ce383f3" providerId="ADAL" clId="{34C5F25C-ACD0-4451-9188-621314359810}" dt="2022-01-26T19:28:26.776" v="1848" actId="26606"/>
          <ac:cxnSpMkLst>
            <pc:docMk/>
            <pc:sldMk cId="4252404501" sldId="261"/>
            <ac:cxnSpMk id="13" creationId="{C947DF4A-614C-4B4C-8B80-E5B9D8E8CFED}"/>
          </ac:cxnSpMkLst>
        </pc:cxnChg>
      </pc:sldChg>
      <pc:sldChg chg="addSp delSp modSp new mod modTransition">
        <pc:chgData name="Shakira Peters (2118593)" userId="f1c9e43d-dd56-475b-bef9-5b0e9ce383f3" providerId="ADAL" clId="{34C5F25C-ACD0-4451-9188-621314359810}" dt="2022-01-27T12:00:45.481" v="5960"/>
        <pc:sldMkLst>
          <pc:docMk/>
          <pc:sldMk cId="586361627" sldId="262"/>
        </pc:sldMkLst>
        <pc:spChg chg="mod">
          <ac:chgData name="Shakira Peters (2118593)" userId="f1c9e43d-dd56-475b-bef9-5b0e9ce383f3" providerId="ADAL" clId="{34C5F25C-ACD0-4451-9188-621314359810}" dt="2022-01-26T19:39:05.437" v="2220"/>
          <ac:spMkLst>
            <pc:docMk/>
            <pc:sldMk cId="586361627" sldId="262"/>
            <ac:spMk id="2" creationId="{491BA2C3-DA79-41C1-AE21-04A3916B6968}"/>
          </ac:spMkLst>
        </pc:spChg>
        <pc:spChg chg="del mod">
          <ac:chgData name="Shakira Peters (2118593)" userId="f1c9e43d-dd56-475b-bef9-5b0e9ce383f3" providerId="ADAL" clId="{34C5F25C-ACD0-4451-9188-621314359810}" dt="2022-01-26T19:39:28.888" v="2223" actId="931"/>
          <ac:spMkLst>
            <pc:docMk/>
            <pc:sldMk cId="586361627" sldId="262"/>
            <ac:spMk id="3" creationId="{2336DB5A-F2D3-4B8A-AF6B-1FC38AA6E839}"/>
          </ac:spMkLst>
        </pc:spChg>
        <pc:spChg chg="add mod">
          <ac:chgData name="Shakira Peters (2118593)" userId="f1c9e43d-dd56-475b-bef9-5b0e9ce383f3" providerId="ADAL" clId="{34C5F25C-ACD0-4451-9188-621314359810}" dt="2022-01-26T22:58:33.804" v="4574" actId="20577"/>
          <ac:spMkLst>
            <pc:docMk/>
            <pc:sldMk cId="586361627" sldId="262"/>
            <ac:spMk id="6" creationId="{264C8681-2EDD-4CAD-BC36-BD3C813D0CB9}"/>
          </ac:spMkLst>
        </pc:spChg>
        <pc:picChg chg="add mod">
          <ac:chgData name="Shakira Peters (2118593)" userId="f1c9e43d-dd56-475b-bef9-5b0e9ce383f3" providerId="ADAL" clId="{34C5F25C-ACD0-4451-9188-621314359810}" dt="2022-01-26T19:39:47.928" v="2228" actId="1076"/>
          <ac:picMkLst>
            <pc:docMk/>
            <pc:sldMk cId="586361627" sldId="262"/>
            <ac:picMk id="5" creationId="{4E38768A-6532-4DD9-95D5-B0AB252C5DF3}"/>
          </ac:picMkLst>
        </pc:picChg>
      </pc:sldChg>
      <pc:sldChg chg="addSp delSp modSp new mod modTransition setBg">
        <pc:chgData name="Shakira Peters (2118593)" userId="f1c9e43d-dd56-475b-bef9-5b0e9ce383f3" providerId="ADAL" clId="{34C5F25C-ACD0-4451-9188-621314359810}" dt="2022-01-28T16:37:07.916" v="7765" actId="20577"/>
        <pc:sldMkLst>
          <pc:docMk/>
          <pc:sldMk cId="1736121028" sldId="263"/>
        </pc:sldMkLst>
        <pc:spChg chg="add del mod">
          <ac:chgData name="Shakira Peters (2118593)" userId="f1c9e43d-dd56-475b-bef9-5b0e9ce383f3" providerId="ADAL" clId="{34C5F25C-ACD0-4451-9188-621314359810}" dt="2022-01-26T20:21:16.104" v="3516" actId="122"/>
          <ac:spMkLst>
            <pc:docMk/>
            <pc:sldMk cId="1736121028" sldId="263"/>
            <ac:spMk id="2" creationId="{19AB9CC8-E0F8-4BE4-83BD-15EA8CEE67C9}"/>
          </ac:spMkLst>
        </pc:spChg>
        <pc:spChg chg="mod ord">
          <ac:chgData name="Shakira Peters (2118593)" userId="f1c9e43d-dd56-475b-bef9-5b0e9ce383f3" providerId="ADAL" clId="{34C5F25C-ACD0-4451-9188-621314359810}" dt="2022-01-28T16:37:07.916" v="7765" actId="20577"/>
          <ac:spMkLst>
            <pc:docMk/>
            <pc:sldMk cId="1736121028" sldId="263"/>
            <ac:spMk id="3" creationId="{FC9B53AF-0C59-4BD0-8528-0442A52D4453}"/>
          </ac:spMkLst>
        </pc:spChg>
        <pc:spChg chg="add del">
          <ac:chgData name="Shakira Peters (2118593)" userId="f1c9e43d-dd56-475b-bef9-5b0e9ce383f3" providerId="ADAL" clId="{34C5F25C-ACD0-4451-9188-621314359810}" dt="2022-01-26T20:11:53.169" v="3039" actId="26606"/>
          <ac:spMkLst>
            <pc:docMk/>
            <pc:sldMk cId="1736121028" sldId="263"/>
            <ac:spMk id="10" creationId="{52ABB703-2B0E-4C3B-B4A2-F3973548E561}"/>
          </ac:spMkLst>
        </pc:spChg>
        <pc:spChg chg="add del">
          <ac:chgData name="Shakira Peters (2118593)" userId="f1c9e43d-dd56-475b-bef9-5b0e9ce383f3" providerId="ADAL" clId="{34C5F25C-ACD0-4451-9188-621314359810}" dt="2022-01-26T20:11:53.169" v="3039" actId="26606"/>
          <ac:spMkLst>
            <pc:docMk/>
            <pc:sldMk cId="1736121028" sldId="263"/>
            <ac:spMk id="14" creationId="{E95DA498-D9A2-4DA9-B9DA-B3776E08CF7E}"/>
          </ac:spMkLst>
        </pc:spChg>
        <pc:spChg chg="add del">
          <ac:chgData name="Shakira Peters (2118593)" userId="f1c9e43d-dd56-475b-bef9-5b0e9ce383f3" providerId="ADAL" clId="{34C5F25C-ACD0-4451-9188-621314359810}" dt="2022-01-26T20:11:53.169" v="3039" actId="26606"/>
          <ac:spMkLst>
            <pc:docMk/>
            <pc:sldMk cId="1736121028" sldId="263"/>
            <ac:spMk id="16" creationId="{82A73093-4B9D-420D-B17E-52293703A1D4}"/>
          </ac:spMkLst>
        </pc:spChg>
        <pc:spChg chg="add del">
          <ac:chgData name="Shakira Peters (2118593)" userId="f1c9e43d-dd56-475b-bef9-5b0e9ce383f3" providerId="ADAL" clId="{34C5F25C-ACD0-4451-9188-621314359810}" dt="2022-01-26T20:12:55.153" v="3043" actId="26606"/>
          <ac:spMkLst>
            <pc:docMk/>
            <pc:sldMk cId="1736121028" sldId="263"/>
            <ac:spMk id="21" creationId="{73B90B8B-F76B-4130-8370-38033EEACB93}"/>
          </ac:spMkLst>
        </pc:spChg>
        <pc:spChg chg="add del">
          <ac:chgData name="Shakira Peters (2118593)" userId="f1c9e43d-dd56-475b-bef9-5b0e9ce383f3" providerId="ADAL" clId="{34C5F25C-ACD0-4451-9188-621314359810}" dt="2022-01-26T20:12:55.153" v="3043" actId="26606"/>
          <ac:spMkLst>
            <pc:docMk/>
            <pc:sldMk cId="1736121028" sldId="263"/>
            <ac:spMk id="25" creationId="{91C67939-3FD0-4B45-8AA4-9FE55C7EE127}"/>
          </ac:spMkLst>
        </pc:spChg>
        <pc:spChg chg="add del">
          <ac:chgData name="Shakira Peters (2118593)" userId="f1c9e43d-dd56-475b-bef9-5b0e9ce383f3" providerId="ADAL" clId="{34C5F25C-ACD0-4451-9188-621314359810}" dt="2022-01-26T20:12:55.153" v="3043" actId="26606"/>
          <ac:spMkLst>
            <pc:docMk/>
            <pc:sldMk cId="1736121028" sldId="263"/>
            <ac:spMk id="27" creationId="{0981A96A-A87C-4F87-845A-3B0A6529F543}"/>
          </ac:spMkLst>
        </pc:spChg>
        <pc:spChg chg="add">
          <ac:chgData name="Shakira Peters (2118593)" userId="f1c9e43d-dd56-475b-bef9-5b0e9ce383f3" providerId="ADAL" clId="{34C5F25C-ACD0-4451-9188-621314359810}" dt="2022-01-26T20:12:55.153" v="3043" actId="26606"/>
          <ac:spMkLst>
            <pc:docMk/>
            <pc:sldMk cId="1736121028" sldId="263"/>
            <ac:spMk id="32" creationId="{76802D78-08AE-4322-A011-F916F2D42CDA}"/>
          </ac:spMkLst>
        </pc:spChg>
        <pc:spChg chg="add">
          <ac:chgData name="Shakira Peters (2118593)" userId="f1c9e43d-dd56-475b-bef9-5b0e9ce383f3" providerId="ADAL" clId="{34C5F25C-ACD0-4451-9188-621314359810}" dt="2022-01-26T20:12:55.153" v="3043" actId="26606"/>
          <ac:spMkLst>
            <pc:docMk/>
            <pc:sldMk cId="1736121028" sldId="263"/>
            <ac:spMk id="36" creationId="{45598703-F094-4F74-93F0-945A832FFA5D}"/>
          </ac:spMkLst>
        </pc:spChg>
        <pc:spChg chg="add">
          <ac:chgData name="Shakira Peters (2118593)" userId="f1c9e43d-dd56-475b-bef9-5b0e9ce383f3" providerId="ADAL" clId="{34C5F25C-ACD0-4451-9188-621314359810}" dt="2022-01-26T20:12:55.153" v="3043" actId="26606"/>
          <ac:spMkLst>
            <pc:docMk/>
            <pc:sldMk cId="1736121028" sldId="263"/>
            <ac:spMk id="38" creationId="{F0AC4F6F-0DD7-4E3F-ADF7-26B8E879762E}"/>
          </ac:spMkLst>
        </pc:spChg>
        <pc:picChg chg="add mod ord">
          <ac:chgData name="Shakira Peters (2118593)" userId="f1c9e43d-dd56-475b-bef9-5b0e9ce383f3" providerId="ADAL" clId="{34C5F25C-ACD0-4451-9188-621314359810}" dt="2022-01-26T20:13:06.596" v="3046" actId="1076"/>
          <ac:picMkLst>
            <pc:docMk/>
            <pc:sldMk cId="1736121028" sldId="263"/>
            <ac:picMk id="5" creationId="{1120D045-7773-4B2E-8432-A6AA2D1C3FB5}"/>
          </ac:picMkLst>
        </pc:picChg>
        <pc:picChg chg="add mod">
          <ac:chgData name="Shakira Peters (2118593)" userId="f1c9e43d-dd56-475b-bef9-5b0e9ce383f3" providerId="ADAL" clId="{34C5F25C-ACD0-4451-9188-621314359810}" dt="2022-01-26T20:15:07.725" v="3064" actId="14100"/>
          <ac:picMkLst>
            <pc:docMk/>
            <pc:sldMk cId="1736121028" sldId="263"/>
            <ac:picMk id="7" creationId="{4517BB38-EF06-46FA-8BC4-11DA782F7586}"/>
          </ac:picMkLst>
        </pc:picChg>
        <pc:picChg chg="add mod">
          <ac:chgData name="Shakira Peters (2118593)" userId="f1c9e43d-dd56-475b-bef9-5b0e9ce383f3" providerId="ADAL" clId="{34C5F25C-ACD0-4451-9188-621314359810}" dt="2022-01-26T20:15:10.673" v="3065" actId="14100"/>
          <ac:picMkLst>
            <pc:docMk/>
            <pc:sldMk cId="1736121028" sldId="263"/>
            <ac:picMk id="9" creationId="{2875B089-AF60-4DB6-9F31-600DBA7D6BE1}"/>
          </ac:picMkLst>
        </pc:picChg>
        <pc:cxnChg chg="add del">
          <ac:chgData name="Shakira Peters (2118593)" userId="f1c9e43d-dd56-475b-bef9-5b0e9ce383f3" providerId="ADAL" clId="{34C5F25C-ACD0-4451-9188-621314359810}" dt="2022-01-26T20:11:53.169" v="3039" actId="26606"/>
          <ac:cxnSpMkLst>
            <pc:docMk/>
            <pc:sldMk cId="1736121028" sldId="263"/>
            <ac:cxnSpMk id="12" creationId="{9C21570E-E159-49A6-9891-FA397B7A92D3}"/>
          </ac:cxnSpMkLst>
        </pc:cxnChg>
        <pc:cxnChg chg="add del">
          <ac:chgData name="Shakira Peters (2118593)" userId="f1c9e43d-dd56-475b-bef9-5b0e9ce383f3" providerId="ADAL" clId="{34C5F25C-ACD0-4451-9188-621314359810}" dt="2022-01-26T20:12:55.153" v="3043" actId="26606"/>
          <ac:cxnSpMkLst>
            <pc:docMk/>
            <pc:sldMk cId="1736121028" sldId="263"/>
            <ac:cxnSpMk id="23" creationId="{C2D93264-3FF9-4175-A7FA-F927F0F77AA0}"/>
          </ac:cxnSpMkLst>
        </pc:cxnChg>
        <pc:cxnChg chg="add">
          <ac:chgData name="Shakira Peters (2118593)" userId="f1c9e43d-dd56-475b-bef9-5b0e9ce383f3" providerId="ADAL" clId="{34C5F25C-ACD0-4451-9188-621314359810}" dt="2022-01-26T20:12:55.153" v="3043" actId="26606"/>
          <ac:cxnSpMkLst>
            <pc:docMk/>
            <pc:sldMk cId="1736121028" sldId="263"/>
            <ac:cxnSpMk id="34" creationId="{95FA3E87-F218-4BA5-921F-838DB6FC6FD7}"/>
          </ac:cxnSpMkLst>
        </pc:cxnChg>
      </pc:sldChg>
      <pc:sldChg chg="add del">
        <pc:chgData name="Shakira Peters (2118593)" userId="f1c9e43d-dd56-475b-bef9-5b0e9ce383f3" providerId="ADAL" clId="{34C5F25C-ACD0-4451-9188-621314359810}" dt="2022-01-26T20:26:42.088" v="3524" actId="47"/>
        <pc:sldMkLst>
          <pc:docMk/>
          <pc:sldMk cId="1281154723" sldId="264"/>
        </pc:sldMkLst>
      </pc:sldChg>
      <pc:sldChg chg="addSp delSp modSp new mod modTransition setBg">
        <pc:chgData name="Shakira Peters (2118593)" userId="f1c9e43d-dd56-475b-bef9-5b0e9ce383f3" providerId="ADAL" clId="{34C5F25C-ACD0-4451-9188-621314359810}" dt="2022-01-27T12:00:51.762" v="5962"/>
        <pc:sldMkLst>
          <pc:docMk/>
          <pc:sldMk cId="1403388361" sldId="264"/>
        </pc:sldMkLst>
        <pc:spChg chg="mod">
          <ac:chgData name="Shakira Peters (2118593)" userId="f1c9e43d-dd56-475b-bef9-5b0e9ce383f3" providerId="ADAL" clId="{34C5F25C-ACD0-4451-9188-621314359810}" dt="2022-01-26T21:49:48.511" v="4066" actId="1076"/>
          <ac:spMkLst>
            <pc:docMk/>
            <pc:sldMk cId="1403388361" sldId="264"/>
            <ac:spMk id="2" creationId="{1F185DFA-0C13-4255-85BC-08A6BFEB76B9}"/>
          </ac:spMkLst>
        </pc:spChg>
        <pc:spChg chg="del">
          <ac:chgData name="Shakira Peters (2118593)" userId="f1c9e43d-dd56-475b-bef9-5b0e9ce383f3" providerId="ADAL" clId="{34C5F25C-ACD0-4451-9188-621314359810}" dt="2022-01-26T20:27:22.938" v="3526" actId="931"/>
          <ac:spMkLst>
            <pc:docMk/>
            <pc:sldMk cId="1403388361" sldId="264"/>
            <ac:spMk id="3" creationId="{E73D27DC-D99D-41DD-8B52-E93583A7AE21}"/>
          </ac:spMkLst>
        </pc:spChg>
        <pc:spChg chg="add del">
          <ac:chgData name="Shakira Peters (2118593)" userId="f1c9e43d-dd56-475b-bef9-5b0e9ce383f3" providerId="ADAL" clId="{34C5F25C-ACD0-4451-9188-621314359810}" dt="2022-01-26T20:27:48.447" v="3532" actId="26606"/>
          <ac:spMkLst>
            <pc:docMk/>
            <pc:sldMk cId="1403388361" sldId="264"/>
            <ac:spMk id="11" creationId="{B6ECC77B-05A7-450F-932B-EAA38973F4EE}"/>
          </ac:spMkLst>
        </pc:spChg>
        <pc:spChg chg="add del">
          <ac:chgData name="Shakira Peters (2118593)" userId="f1c9e43d-dd56-475b-bef9-5b0e9ce383f3" providerId="ADAL" clId="{34C5F25C-ACD0-4451-9188-621314359810}" dt="2022-01-26T20:27:48.447" v="3532" actId="26606"/>
          <ac:spMkLst>
            <pc:docMk/>
            <pc:sldMk cId="1403388361" sldId="264"/>
            <ac:spMk id="14" creationId="{73B90B8B-F76B-4130-8370-38033EEACB93}"/>
          </ac:spMkLst>
        </pc:spChg>
        <pc:spChg chg="add del">
          <ac:chgData name="Shakira Peters (2118593)" userId="f1c9e43d-dd56-475b-bef9-5b0e9ce383f3" providerId="ADAL" clId="{34C5F25C-ACD0-4451-9188-621314359810}" dt="2022-01-26T20:27:48.447" v="3532" actId="26606"/>
          <ac:spMkLst>
            <pc:docMk/>
            <pc:sldMk cId="1403388361" sldId="264"/>
            <ac:spMk id="18" creationId="{91C67939-3FD0-4B45-8AA4-9FE55C7EE127}"/>
          </ac:spMkLst>
        </pc:spChg>
        <pc:spChg chg="add del">
          <ac:chgData name="Shakira Peters (2118593)" userId="f1c9e43d-dd56-475b-bef9-5b0e9ce383f3" providerId="ADAL" clId="{34C5F25C-ACD0-4451-9188-621314359810}" dt="2022-01-26T20:27:48.447" v="3532" actId="26606"/>
          <ac:spMkLst>
            <pc:docMk/>
            <pc:sldMk cId="1403388361" sldId="264"/>
            <ac:spMk id="20" creationId="{0981A96A-A87C-4F87-845A-3B0A6529F543}"/>
          </ac:spMkLst>
        </pc:spChg>
        <pc:spChg chg="add del">
          <ac:chgData name="Shakira Peters (2118593)" userId="f1c9e43d-dd56-475b-bef9-5b0e9ce383f3" providerId="ADAL" clId="{34C5F25C-ACD0-4451-9188-621314359810}" dt="2022-01-26T20:28:04.516" v="3537" actId="26606"/>
          <ac:spMkLst>
            <pc:docMk/>
            <pc:sldMk cId="1403388361" sldId="264"/>
            <ac:spMk id="22" creationId="{20E9A622-9996-4927-BBCD-AEE2687BEDAD}"/>
          </ac:spMkLst>
        </pc:spChg>
        <pc:spChg chg="add del">
          <ac:chgData name="Shakira Peters (2118593)" userId="f1c9e43d-dd56-475b-bef9-5b0e9ce383f3" providerId="ADAL" clId="{34C5F25C-ACD0-4451-9188-621314359810}" dt="2022-01-26T20:28:04.516" v="3537" actId="26606"/>
          <ac:spMkLst>
            <pc:docMk/>
            <pc:sldMk cId="1403388361" sldId="264"/>
            <ac:spMk id="23" creationId="{51DE3FC3-BAC1-4105-9620-4FB64EDCE876}"/>
          </ac:spMkLst>
        </pc:spChg>
        <pc:spChg chg="add del">
          <ac:chgData name="Shakira Peters (2118593)" userId="f1c9e43d-dd56-475b-bef9-5b0e9ce383f3" providerId="ADAL" clId="{34C5F25C-ACD0-4451-9188-621314359810}" dt="2022-01-26T20:28:01.315" v="3534" actId="931"/>
          <ac:spMkLst>
            <pc:docMk/>
            <pc:sldMk cId="1403388361" sldId="264"/>
            <ac:spMk id="24" creationId="{472094D9-72E7-43D6-B578-CC576068DE79}"/>
          </ac:spMkLst>
        </pc:spChg>
        <pc:spChg chg="add del">
          <ac:chgData name="Shakira Peters (2118593)" userId="f1c9e43d-dd56-475b-bef9-5b0e9ce383f3" providerId="ADAL" clId="{34C5F25C-ACD0-4451-9188-621314359810}" dt="2022-01-26T20:28:04.516" v="3537" actId="26606"/>
          <ac:spMkLst>
            <pc:docMk/>
            <pc:sldMk cId="1403388361" sldId="264"/>
            <ac:spMk id="25" creationId="{CEF02B21-6D04-4A6A-B03E-CF7642D59161}"/>
          </ac:spMkLst>
        </pc:spChg>
        <pc:spChg chg="add del">
          <ac:chgData name="Shakira Peters (2118593)" userId="f1c9e43d-dd56-475b-bef9-5b0e9ce383f3" providerId="ADAL" clId="{34C5F25C-ACD0-4451-9188-621314359810}" dt="2022-01-26T20:28:04.516" v="3537" actId="26606"/>
          <ac:spMkLst>
            <pc:docMk/>
            <pc:sldMk cId="1403388361" sldId="264"/>
            <ac:spMk id="26" creationId="{97E39010-823C-439A-B438-FEEDF549083C}"/>
          </ac:spMkLst>
        </pc:spChg>
        <pc:spChg chg="add mod ord">
          <ac:chgData name="Shakira Peters (2118593)" userId="f1c9e43d-dd56-475b-bef9-5b0e9ce383f3" providerId="ADAL" clId="{34C5F25C-ACD0-4451-9188-621314359810}" dt="2022-01-26T23:20:59.550" v="5790" actId="207"/>
          <ac:spMkLst>
            <pc:docMk/>
            <pc:sldMk cId="1403388361" sldId="264"/>
            <ac:spMk id="30" creationId="{E1CAB20D-BDF6-43F5-9FEF-643789068027}"/>
          </ac:spMkLst>
        </pc:spChg>
        <pc:spChg chg="add del">
          <ac:chgData name="Shakira Peters (2118593)" userId="f1c9e43d-dd56-475b-bef9-5b0e9ce383f3" providerId="ADAL" clId="{34C5F25C-ACD0-4451-9188-621314359810}" dt="2022-01-26T20:30:50.004" v="3541" actId="26606"/>
          <ac:spMkLst>
            <pc:docMk/>
            <pc:sldMk cId="1403388361" sldId="264"/>
            <ac:spMk id="33" creationId="{20E9A622-9996-4927-BBCD-AEE2687BEDAD}"/>
          </ac:spMkLst>
        </pc:spChg>
        <pc:spChg chg="add del">
          <ac:chgData name="Shakira Peters (2118593)" userId="f1c9e43d-dd56-475b-bef9-5b0e9ce383f3" providerId="ADAL" clId="{34C5F25C-ACD0-4451-9188-621314359810}" dt="2022-01-26T20:30:50.004" v="3541" actId="26606"/>
          <ac:spMkLst>
            <pc:docMk/>
            <pc:sldMk cId="1403388361" sldId="264"/>
            <ac:spMk id="35" creationId="{51DE3FC3-BAC1-4105-9620-4FB64EDCE876}"/>
          </ac:spMkLst>
        </pc:spChg>
        <pc:spChg chg="add del">
          <ac:chgData name="Shakira Peters (2118593)" userId="f1c9e43d-dd56-475b-bef9-5b0e9ce383f3" providerId="ADAL" clId="{34C5F25C-ACD0-4451-9188-621314359810}" dt="2022-01-26T20:30:50.004" v="3541" actId="26606"/>
          <ac:spMkLst>
            <pc:docMk/>
            <pc:sldMk cId="1403388361" sldId="264"/>
            <ac:spMk id="37" creationId="{CEF02B21-6D04-4A6A-B03E-CF7642D59161}"/>
          </ac:spMkLst>
        </pc:spChg>
        <pc:spChg chg="add del">
          <ac:chgData name="Shakira Peters (2118593)" userId="f1c9e43d-dd56-475b-bef9-5b0e9ce383f3" providerId="ADAL" clId="{34C5F25C-ACD0-4451-9188-621314359810}" dt="2022-01-26T20:30:50.004" v="3541" actId="26606"/>
          <ac:spMkLst>
            <pc:docMk/>
            <pc:sldMk cId="1403388361" sldId="264"/>
            <ac:spMk id="39" creationId="{97E39010-823C-439A-B438-FEEDF549083C}"/>
          </ac:spMkLst>
        </pc:spChg>
        <pc:spChg chg="add del">
          <ac:chgData name="Shakira Peters (2118593)" userId="f1c9e43d-dd56-475b-bef9-5b0e9ce383f3" providerId="ADAL" clId="{34C5F25C-ACD0-4451-9188-621314359810}" dt="2022-01-26T20:30:49.984" v="3540" actId="26606"/>
          <ac:spMkLst>
            <pc:docMk/>
            <pc:sldMk cId="1403388361" sldId="264"/>
            <ac:spMk id="44" creationId="{2EB56A1A-8685-45C8-A64C-D5045ACB42B0}"/>
          </ac:spMkLst>
        </pc:spChg>
        <pc:spChg chg="add del">
          <ac:chgData name="Shakira Peters (2118593)" userId="f1c9e43d-dd56-475b-bef9-5b0e9ce383f3" providerId="ADAL" clId="{34C5F25C-ACD0-4451-9188-621314359810}" dt="2022-01-26T20:30:49.984" v="3540" actId="26606"/>
          <ac:spMkLst>
            <pc:docMk/>
            <pc:sldMk cId="1403388361" sldId="264"/>
            <ac:spMk id="46" creationId="{79DF55E6-8C71-4381-81E4-31D3EBC96DFC}"/>
          </ac:spMkLst>
        </pc:spChg>
        <pc:spChg chg="add del">
          <ac:chgData name="Shakira Peters (2118593)" userId="f1c9e43d-dd56-475b-bef9-5b0e9ce383f3" providerId="ADAL" clId="{34C5F25C-ACD0-4451-9188-621314359810}" dt="2022-01-26T20:30:49.984" v="3540" actId="26606"/>
          <ac:spMkLst>
            <pc:docMk/>
            <pc:sldMk cId="1403388361" sldId="264"/>
            <ac:spMk id="50" creationId="{19DE44C1-A00E-40B3-B723-D1199BD4EB72}"/>
          </ac:spMkLst>
        </pc:spChg>
        <pc:spChg chg="add del">
          <ac:chgData name="Shakira Peters (2118593)" userId="f1c9e43d-dd56-475b-bef9-5b0e9ce383f3" providerId="ADAL" clId="{34C5F25C-ACD0-4451-9188-621314359810}" dt="2022-01-26T20:30:49.984" v="3540" actId="26606"/>
          <ac:spMkLst>
            <pc:docMk/>
            <pc:sldMk cId="1403388361" sldId="264"/>
            <ac:spMk id="52" creationId="{5DD14EB9-7D82-468B-B45D-876BE90A5EAF}"/>
          </ac:spMkLst>
        </pc:spChg>
        <pc:spChg chg="add del">
          <ac:chgData name="Shakira Peters (2118593)" userId="f1c9e43d-dd56-475b-bef9-5b0e9ce383f3" providerId="ADAL" clId="{34C5F25C-ACD0-4451-9188-621314359810}" dt="2022-01-26T20:30:49.984" v="3540" actId="26606"/>
          <ac:spMkLst>
            <pc:docMk/>
            <pc:sldMk cId="1403388361" sldId="264"/>
            <ac:spMk id="54" creationId="{88302865-9184-47F8-9D42-09980A3E5D1C}"/>
          </ac:spMkLst>
        </pc:spChg>
        <pc:picChg chg="add mod ord">
          <ac:chgData name="Shakira Peters (2118593)" userId="f1c9e43d-dd56-475b-bef9-5b0e9ce383f3" providerId="ADAL" clId="{34C5F25C-ACD0-4451-9188-621314359810}" dt="2022-01-26T20:30:50.004" v="3541" actId="26606"/>
          <ac:picMkLst>
            <pc:docMk/>
            <pc:sldMk cId="1403388361" sldId="264"/>
            <ac:picMk id="5" creationId="{F119DFE4-9D62-42E1-94ED-8301B39F7C58}"/>
          </ac:picMkLst>
        </pc:picChg>
        <pc:picChg chg="add mod ord">
          <ac:chgData name="Shakira Peters (2118593)" userId="f1c9e43d-dd56-475b-bef9-5b0e9ce383f3" providerId="ADAL" clId="{34C5F25C-ACD0-4451-9188-621314359810}" dt="2022-01-26T20:30:50.004" v="3541" actId="26606"/>
          <ac:picMkLst>
            <pc:docMk/>
            <pc:sldMk cId="1403388361" sldId="264"/>
            <ac:picMk id="7" creationId="{D1A00F0F-819C-4C34-886E-A1375C2F57B1}"/>
          </ac:picMkLst>
        </pc:picChg>
        <pc:picChg chg="add mod ord">
          <ac:chgData name="Shakira Peters (2118593)" userId="f1c9e43d-dd56-475b-bef9-5b0e9ce383f3" providerId="ADAL" clId="{34C5F25C-ACD0-4451-9188-621314359810}" dt="2022-01-26T20:30:50.004" v="3541" actId="26606"/>
          <ac:picMkLst>
            <pc:docMk/>
            <pc:sldMk cId="1403388361" sldId="264"/>
            <ac:picMk id="9" creationId="{43ABA170-15E0-45DD-BC20-5E6D5E345ABC}"/>
          </ac:picMkLst>
        </pc:picChg>
        <pc:cxnChg chg="add del">
          <ac:chgData name="Shakira Peters (2118593)" userId="f1c9e43d-dd56-475b-bef9-5b0e9ce383f3" providerId="ADAL" clId="{34C5F25C-ACD0-4451-9188-621314359810}" dt="2022-01-26T20:27:48.447" v="3532" actId="26606"/>
          <ac:cxnSpMkLst>
            <pc:docMk/>
            <pc:sldMk cId="1403388361" sldId="264"/>
            <ac:cxnSpMk id="16" creationId="{C2D93264-3FF9-4175-A7FA-F927F0F77AA0}"/>
          </ac:cxnSpMkLst>
        </pc:cxnChg>
        <pc:cxnChg chg="add del">
          <ac:chgData name="Shakira Peters (2118593)" userId="f1c9e43d-dd56-475b-bef9-5b0e9ce383f3" providerId="ADAL" clId="{34C5F25C-ACD0-4451-9188-621314359810}" dt="2022-01-26T20:30:49.984" v="3540" actId="26606"/>
          <ac:cxnSpMkLst>
            <pc:docMk/>
            <pc:sldMk cId="1403388361" sldId="264"/>
            <ac:cxnSpMk id="48" creationId="{D6E0AD8B-255F-4090-B0E4-668B3F32FCDD}"/>
          </ac:cxnSpMkLst>
        </pc:cxnChg>
      </pc:sldChg>
      <pc:sldChg chg="addSp delSp modSp new mod modTransition setBg">
        <pc:chgData name="Shakira Peters (2118593)" userId="f1c9e43d-dd56-475b-bef9-5b0e9ce383f3" providerId="ADAL" clId="{34C5F25C-ACD0-4451-9188-621314359810}" dt="2022-01-28T17:00:30.822" v="8155" actId="207"/>
        <pc:sldMkLst>
          <pc:docMk/>
          <pc:sldMk cId="2620420162" sldId="265"/>
        </pc:sldMkLst>
        <pc:spChg chg="mod">
          <ac:chgData name="Shakira Peters (2118593)" userId="f1c9e43d-dd56-475b-bef9-5b0e9ce383f3" providerId="ADAL" clId="{34C5F25C-ACD0-4451-9188-621314359810}" dt="2022-01-26T22:20:37.047" v="4069" actId="122"/>
          <ac:spMkLst>
            <pc:docMk/>
            <pc:sldMk cId="2620420162" sldId="265"/>
            <ac:spMk id="2" creationId="{C224B7AF-B81E-443F-9A62-8A3F1C450F63}"/>
          </ac:spMkLst>
        </pc:spChg>
        <pc:spChg chg="del">
          <ac:chgData name="Shakira Peters (2118593)" userId="f1c9e43d-dd56-475b-bef9-5b0e9ce383f3" providerId="ADAL" clId="{34C5F25C-ACD0-4451-9188-621314359810}" dt="2022-01-26T21:09:38.048" v="3544" actId="931"/>
          <ac:spMkLst>
            <pc:docMk/>
            <pc:sldMk cId="2620420162" sldId="265"/>
            <ac:spMk id="3" creationId="{755C8693-4541-4D91-9186-F194EF87B26B}"/>
          </ac:spMkLst>
        </pc:spChg>
        <pc:spChg chg="add del">
          <ac:chgData name="Shakira Peters (2118593)" userId="f1c9e43d-dd56-475b-bef9-5b0e9ce383f3" providerId="ADAL" clId="{34C5F25C-ACD0-4451-9188-621314359810}" dt="2022-01-26T21:10:19.396" v="3550" actId="26606"/>
          <ac:spMkLst>
            <pc:docMk/>
            <pc:sldMk cId="2620420162" sldId="265"/>
            <ac:spMk id="11" creationId="{45F9F712-9274-46B7-9CB3-18F2C2992C2D}"/>
          </ac:spMkLst>
        </pc:spChg>
        <pc:spChg chg="add del">
          <ac:chgData name="Shakira Peters (2118593)" userId="f1c9e43d-dd56-475b-bef9-5b0e9ce383f3" providerId="ADAL" clId="{34C5F25C-ACD0-4451-9188-621314359810}" dt="2022-01-26T21:10:23.595" v="3552" actId="26606"/>
          <ac:spMkLst>
            <pc:docMk/>
            <pc:sldMk cId="2620420162" sldId="265"/>
            <ac:spMk id="13" creationId="{36C3FD58-883B-4E9C-8A04-98DADA149126}"/>
          </ac:spMkLst>
        </pc:spChg>
        <pc:spChg chg="add del">
          <ac:chgData name="Shakira Peters (2118593)" userId="f1c9e43d-dd56-475b-bef9-5b0e9ce383f3" providerId="ADAL" clId="{34C5F25C-ACD0-4451-9188-621314359810}" dt="2022-01-26T21:10:23.595" v="3552" actId="26606"/>
          <ac:spMkLst>
            <pc:docMk/>
            <pc:sldMk cId="2620420162" sldId="265"/>
            <ac:spMk id="14" creationId="{20E9A622-9996-4927-BBCD-AEE2687BEDAD}"/>
          </ac:spMkLst>
        </pc:spChg>
        <pc:spChg chg="add del">
          <ac:chgData name="Shakira Peters (2118593)" userId="f1c9e43d-dd56-475b-bef9-5b0e9ce383f3" providerId="ADAL" clId="{34C5F25C-ACD0-4451-9188-621314359810}" dt="2022-01-26T21:10:23.595" v="3552" actId="26606"/>
          <ac:spMkLst>
            <pc:docMk/>
            <pc:sldMk cId="2620420162" sldId="265"/>
            <ac:spMk id="16" creationId="{51DE3FC3-BAC1-4105-9620-4FB64EDCE876}"/>
          </ac:spMkLst>
        </pc:spChg>
        <pc:spChg chg="add del">
          <ac:chgData name="Shakira Peters (2118593)" userId="f1c9e43d-dd56-475b-bef9-5b0e9ce383f3" providerId="ADAL" clId="{34C5F25C-ACD0-4451-9188-621314359810}" dt="2022-01-26T21:10:23.595" v="3552" actId="26606"/>
          <ac:spMkLst>
            <pc:docMk/>
            <pc:sldMk cId="2620420162" sldId="265"/>
            <ac:spMk id="18" creationId="{CEF02B21-6D04-4A6A-B03E-CF7642D59161}"/>
          </ac:spMkLst>
        </pc:spChg>
        <pc:spChg chg="add del">
          <ac:chgData name="Shakira Peters (2118593)" userId="f1c9e43d-dd56-475b-bef9-5b0e9ce383f3" providerId="ADAL" clId="{34C5F25C-ACD0-4451-9188-621314359810}" dt="2022-01-26T21:10:23.595" v="3552" actId="26606"/>
          <ac:spMkLst>
            <pc:docMk/>
            <pc:sldMk cId="2620420162" sldId="265"/>
            <ac:spMk id="20" creationId="{97E39010-823C-439A-B438-FEEDF549083C}"/>
          </ac:spMkLst>
        </pc:spChg>
        <pc:spChg chg="add del">
          <ac:chgData name="Shakira Peters (2118593)" userId="f1c9e43d-dd56-475b-bef9-5b0e9ce383f3" providerId="ADAL" clId="{34C5F25C-ACD0-4451-9188-621314359810}" dt="2022-01-26T21:10:52.130" v="3554" actId="26606"/>
          <ac:spMkLst>
            <pc:docMk/>
            <pc:sldMk cId="2620420162" sldId="265"/>
            <ac:spMk id="22" creationId="{2F888C18-7E74-4A98-A7B4-A5C43583A482}"/>
          </ac:spMkLst>
        </pc:spChg>
        <pc:spChg chg="add del">
          <ac:chgData name="Shakira Peters (2118593)" userId="f1c9e43d-dd56-475b-bef9-5b0e9ce383f3" providerId="ADAL" clId="{34C5F25C-ACD0-4451-9188-621314359810}" dt="2022-01-26T21:10:52.130" v="3554" actId="26606"/>
          <ac:spMkLst>
            <pc:docMk/>
            <pc:sldMk cId="2620420162" sldId="265"/>
            <ac:spMk id="23" creationId="{20436840-698D-4B5F-A7C0-101AD48D861E}"/>
          </ac:spMkLst>
        </pc:spChg>
        <pc:spChg chg="add mod ord">
          <ac:chgData name="Shakira Peters (2118593)" userId="f1c9e43d-dd56-475b-bef9-5b0e9ce383f3" providerId="ADAL" clId="{34C5F25C-ACD0-4451-9188-621314359810}" dt="2022-01-28T17:00:30.822" v="8155" actId="207"/>
          <ac:spMkLst>
            <pc:docMk/>
            <pc:sldMk cId="2620420162" sldId="265"/>
            <ac:spMk id="24" creationId="{F5CC5201-A31C-46DF-8415-E8F17443BFCD}"/>
          </ac:spMkLst>
        </pc:spChg>
        <pc:spChg chg="add del">
          <ac:chgData name="Shakira Peters (2118593)" userId="f1c9e43d-dd56-475b-bef9-5b0e9ce383f3" providerId="ADAL" clId="{34C5F25C-ACD0-4451-9188-621314359810}" dt="2022-01-26T21:10:52.130" v="3554" actId="26606"/>
          <ac:spMkLst>
            <pc:docMk/>
            <pc:sldMk cId="2620420162" sldId="265"/>
            <ac:spMk id="25" creationId="{3682BE5A-770A-4799-BE6D-CE0BD0AD28C0}"/>
          </ac:spMkLst>
        </pc:spChg>
        <pc:spChg chg="add del">
          <ac:chgData name="Shakira Peters (2118593)" userId="f1c9e43d-dd56-475b-bef9-5b0e9ce383f3" providerId="ADAL" clId="{34C5F25C-ACD0-4451-9188-621314359810}" dt="2022-01-26T21:10:52.130" v="3554" actId="26606"/>
          <ac:spMkLst>
            <pc:docMk/>
            <pc:sldMk cId="2620420162" sldId="265"/>
            <ac:spMk id="26" creationId="{85B58713-80A3-4F72-8ADA-A63E6BA8BC00}"/>
          </ac:spMkLst>
        </pc:spChg>
        <pc:spChg chg="add">
          <ac:chgData name="Shakira Peters (2118593)" userId="f1c9e43d-dd56-475b-bef9-5b0e9ce383f3" providerId="ADAL" clId="{34C5F25C-ACD0-4451-9188-621314359810}" dt="2022-01-26T21:10:52.130" v="3554" actId="26606"/>
          <ac:spMkLst>
            <pc:docMk/>
            <pc:sldMk cId="2620420162" sldId="265"/>
            <ac:spMk id="31" creationId="{73B90B8B-F76B-4130-8370-38033EEACB93}"/>
          </ac:spMkLst>
        </pc:spChg>
        <pc:spChg chg="add">
          <ac:chgData name="Shakira Peters (2118593)" userId="f1c9e43d-dd56-475b-bef9-5b0e9ce383f3" providerId="ADAL" clId="{34C5F25C-ACD0-4451-9188-621314359810}" dt="2022-01-26T21:10:52.130" v="3554" actId="26606"/>
          <ac:spMkLst>
            <pc:docMk/>
            <pc:sldMk cId="2620420162" sldId="265"/>
            <ac:spMk id="35" creationId="{91C67939-3FD0-4B45-8AA4-9FE55C7EE127}"/>
          </ac:spMkLst>
        </pc:spChg>
        <pc:spChg chg="add">
          <ac:chgData name="Shakira Peters (2118593)" userId="f1c9e43d-dd56-475b-bef9-5b0e9ce383f3" providerId="ADAL" clId="{34C5F25C-ACD0-4451-9188-621314359810}" dt="2022-01-26T21:10:52.130" v="3554" actId="26606"/>
          <ac:spMkLst>
            <pc:docMk/>
            <pc:sldMk cId="2620420162" sldId="265"/>
            <ac:spMk id="37" creationId="{0981A96A-A87C-4F87-845A-3B0A6529F543}"/>
          </ac:spMkLst>
        </pc:spChg>
        <pc:picChg chg="add mod ord">
          <ac:chgData name="Shakira Peters (2118593)" userId="f1c9e43d-dd56-475b-bef9-5b0e9ce383f3" providerId="ADAL" clId="{34C5F25C-ACD0-4451-9188-621314359810}" dt="2022-01-26T21:10:52.130" v="3554" actId="26606"/>
          <ac:picMkLst>
            <pc:docMk/>
            <pc:sldMk cId="2620420162" sldId="265"/>
            <ac:picMk id="5" creationId="{7962CDC4-3439-4C42-910C-B521DB26F43D}"/>
          </ac:picMkLst>
        </pc:picChg>
        <pc:picChg chg="add mod ord">
          <ac:chgData name="Shakira Peters (2118593)" userId="f1c9e43d-dd56-475b-bef9-5b0e9ce383f3" providerId="ADAL" clId="{34C5F25C-ACD0-4451-9188-621314359810}" dt="2022-01-26T21:10:52.130" v="3554" actId="26606"/>
          <ac:picMkLst>
            <pc:docMk/>
            <pc:sldMk cId="2620420162" sldId="265"/>
            <ac:picMk id="7" creationId="{797DEEDB-D71D-404B-AF9B-D930AB405D3C}"/>
          </ac:picMkLst>
        </pc:picChg>
        <pc:cxnChg chg="add">
          <ac:chgData name="Shakira Peters (2118593)" userId="f1c9e43d-dd56-475b-bef9-5b0e9ce383f3" providerId="ADAL" clId="{34C5F25C-ACD0-4451-9188-621314359810}" dt="2022-01-26T21:10:52.130" v="3554" actId="26606"/>
          <ac:cxnSpMkLst>
            <pc:docMk/>
            <pc:sldMk cId="2620420162" sldId="265"/>
            <ac:cxnSpMk id="33" creationId="{C2D93264-3FF9-4175-A7FA-F927F0F77AA0}"/>
          </ac:cxnSpMkLst>
        </pc:cxnChg>
      </pc:sldChg>
      <pc:sldChg chg="addSp delSp modSp new mod modTransition setBg">
        <pc:chgData name="Shakira Peters (2118593)" userId="f1c9e43d-dd56-475b-bef9-5b0e9ce383f3" providerId="ADAL" clId="{34C5F25C-ACD0-4451-9188-621314359810}" dt="2022-01-28T16:48:55.672" v="7954" actId="27636"/>
        <pc:sldMkLst>
          <pc:docMk/>
          <pc:sldMk cId="3937144023" sldId="266"/>
        </pc:sldMkLst>
        <pc:spChg chg="mod">
          <ac:chgData name="Shakira Peters (2118593)" userId="f1c9e43d-dd56-475b-bef9-5b0e9ce383f3" providerId="ADAL" clId="{34C5F25C-ACD0-4451-9188-621314359810}" dt="2022-01-26T22:21:26.372" v="4076" actId="207"/>
          <ac:spMkLst>
            <pc:docMk/>
            <pc:sldMk cId="3937144023" sldId="266"/>
            <ac:spMk id="2" creationId="{9A04506E-E8F2-4AED-AEE8-3C2C7E32C89E}"/>
          </ac:spMkLst>
        </pc:spChg>
        <pc:spChg chg="del">
          <ac:chgData name="Shakira Peters (2118593)" userId="f1c9e43d-dd56-475b-bef9-5b0e9ce383f3" providerId="ADAL" clId="{34C5F25C-ACD0-4451-9188-621314359810}" dt="2022-01-26T21:11:49.199" v="3556" actId="931"/>
          <ac:spMkLst>
            <pc:docMk/>
            <pc:sldMk cId="3937144023" sldId="266"/>
            <ac:spMk id="3" creationId="{F04D17BA-5A78-4FDD-89B6-D717436D4A39}"/>
          </ac:spMkLst>
        </pc:spChg>
        <pc:spChg chg="add del">
          <ac:chgData name="Shakira Peters (2118593)" userId="f1c9e43d-dd56-475b-bef9-5b0e9ce383f3" providerId="ADAL" clId="{34C5F25C-ACD0-4451-9188-621314359810}" dt="2022-01-26T21:12:26.758" v="3563" actId="26606"/>
          <ac:spMkLst>
            <pc:docMk/>
            <pc:sldMk cId="3937144023" sldId="266"/>
            <ac:spMk id="11" creationId="{DDC1C333-0921-4D28-A90C-C125BAF688F0}"/>
          </ac:spMkLst>
        </pc:spChg>
        <pc:spChg chg="add del">
          <ac:chgData name="Shakira Peters (2118593)" userId="f1c9e43d-dd56-475b-bef9-5b0e9ce383f3" providerId="ADAL" clId="{34C5F25C-ACD0-4451-9188-621314359810}" dt="2022-01-26T21:12:26.758" v="3563" actId="26606"/>
          <ac:spMkLst>
            <pc:docMk/>
            <pc:sldMk cId="3937144023" sldId="266"/>
            <ac:spMk id="14" creationId="{73B90B8B-F76B-4130-8370-38033EEACB93}"/>
          </ac:spMkLst>
        </pc:spChg>
        <pc:spChg chg="add del">
          <ac:chgData name="Shakira Peters (2118593)" userId="f1c9e43d-dd56-475b-bef9-5b0e9ce383f3" providerId="ADAL" clId="{34C5F25C-ACD0-4451-9188-621314359810}" dt="2022-01-26T21:12:26.758" v="3563" actId="26606"/>
          <ac:spMkLst>
            <pc:docMk/>
            <pc:sldMk cId="3937144023" sldId="266"/>
            <ac:spMk id="18" creationId="{91C67939-3FD0-4B45-8AA4-9FE55C7EE127}"/>
          </ac:spMkLst>
        </pc:spChg>
        <pc:spChg chg="add del">
          <ac:chgData name="Shakira Peters (2118593)" userId="f1c9e43d-dd56-475b-bef9-5b0e9ce383f3" providerId="ADAL" clId="{34C5F25C-ACD0-4451-9188-621314359810}" dt="2022-01-26T21:12:26.758" v="3563" actId="26606"/>
          <ac:spMkLst>
            <pc:docMk/>
            <pc:sldMk cId="3937144023" sldId="266"/>
            <ac:spMk id="20" creationId="{0981A96A-A87C-4F87-845A-3B0A6529F543}"/>
          </ac:spMkLst>
        </pc:spChg>
        <pc:spChg chg="add">
          <ac:chgData name="Shakira Peters (2118593)" userId="f1c9e43d-dd56-475b-bef9-5b0e9ce383f3" providerId="ADAL" clId="{34C5F25C-ACD0-4451-9188-621314359810}" dt="2022-01-26T21:12:26.789" v="3564" actId="26606"/>
          <ac:spMkLst>
            <pc:docMk/>
            <pc:sldMk cId="3937144023" sldId="266"/>
            <ac:spMk id="22" creationId="{B7D21A87-2874-4438-84BA-E02F7C632784}"/>
          </ac:spMkLst>
        </pc:spChg>
        <pc:spChg chg="add">
          <ac:chgData name="Shakira Peters (2118593)" userId="f1c9e43d-dd56-475b-bef9-5b0e9ce383f3" providerId="ADAL" clId="{34C5F25C-ACD0-4451-9188-621314359810}" dt="2022-01-26T21:12:26.789" v="3564" actId="26606"/>
          <ac:spMkLst>
            <pc:docMk/>
            <pc:sldMk cId="3937144023" sldId="266"/>
            <ac:spMk id="23" creationId="{4CFCD50F-4BF3-4733-BD42-5567080A7017}"/>
          </ac:spMkLst>
        </pc:spChg>
        <pc:spChg chg="add">
          <ac:chgData name="Shakira Peters (2118593)" userId="f1c9e43d-dd56-475b-bef9-5b0e9ce383f3" providerId="ADAL" clId="{34C5F25C-ACD0-4451-9188-621314359810}" dt="2022-01-26T21:12:26.789" v="3564" actId="26606"/>
          <ac:spMkLst>
            <pc:docMk/>
            <pc:sldMk cId="3937144023" sldId="266"/>
            <ac:spMk id="24" creationId="{0B0A69F5-520C-404C-9614-071AAE13870F}"/>
          </ac:spMkLst>
        </pc:spChg>
        <pc:spChg chg="add">
          <ac:chgData name="Shakira Peters (2118593)" userId="f1c9e43d-dd56-475b-bef9-5b0e9ce383f3" providerId="ADAL" clId="{34C5F25C-ACD0-4451-9188-621314359810}" dt="2022-01-26T21:12:26.789" v="3564" actId="26606"/>
          <ac:spMkLst>
            <pc:docMk/>
            <pc:sldMk cId="3937144023" sldId="266"/>
            <ac:spMk id="25" creationId="{97C2466A-2320-4205-BDC2-056CD8BC2C53}"/>
          </ac:spMkLst>
        </pc:spChg>
        <pc:spChg chg="add">
          <ac:chgData name="Shakira Peters (2118593)" userId="f1c9e43d-dd56-475b-bef9-5b0e9ce383f3" providerId="ADAL" clId="{34C5F25C-ACD0-4451-9188-621314359810}" dt="2022-01-26T21:12:26.789" v="3564" actId="26606"/>
          <ac:spMkLst>
            <pc:docMk/>
            <pc:sldMk cId="3937144023" sldId="266"/>
            <ac:spMk id="26" creationId="{54D683B1-E7B7-4AF5-8BF1-00757F13FBE1}"/>
          </ac:spMkLst>
        </pc:spChg>
        <pc:spChg chg="add">
          <ac:chgData name="Shakira Peters (2118593)" userId="f1c9e43d-dd56-475b-bef9-5b0e9ce383f3" providerId="ADAL" clId="{34C5F25C-ACD0-4451-9188-621314359810}" dt="2022-01-26T21:12:26.789" v="3564" actId="26606"/>
          <ac:spMkLst>
            <pc:docMk/>
            <pc:sldMk cId="3937144023" sldId="266"/>
            <ac:spMk id="27" creationId="{C24F77B6-3AFC-4981-A39A-15994073E10F}"/>
          </ac:spMkLst>
        </pc:spChg>
        <pc:spChg chg="add">
          <ac:chgData name="Shakira Peters (2118593)" userId="f1c9e43d-dd56-475b-bef9-5b0e9ce383f3" providerId="ADAL" clId="{34C5F25C-ACD0-4451-9188-621314359810}" dt="2022-01-26T21:12:26.789" v="3564" actId="26606"/>
          <ac:spMkLst>
            <pc:docMk/>
            <pc:sldMk cId="3937144023" sldId="266"/>
            <ac:spMk id="28" creationId="{7B07ECB0-AC96-4F4F-AB0C-44EA1353CE09}"/>
          </ac:spMkLst>
        </pc:spChg>
        <pc:spChg chg="add mod">
          <ac:chgData name="Shakira Peters (2118593)" userId="f1c9e43d-dd56-475b-bef9-5b0e9ce383f3" providerId="ADAL" clId="{34C5F25C-ACD0-4451-9188-621314359810}" dt="2022-01-28T16:48:55.672" v="7954" actId="27636"/>
          <ac:spMkLst>
            <pc:docMk/>
            <pc:sldMk cId="3937144023" sldId="266"/>
            <ac:spMk id="30" creationId="{DF06BDB3-C5DB-4012-9F9F-FFED3530DF83}"/>
          </ac:spMkLst>
        </pc:spChg>
        <pc:picChg chg="add mod">
          <ac:chgData name="Shakira Peters (2118593)" userId="f1c9e43d-dd56-475b-bef9-5b0e9ce383f3" providerId="ADAL" clId="{34C5F25C-ACD0-4451-9188-621314359810}" dt="2022-01-26T21:12:26.789" v="3564" actId="26606"/>
          <ac:picMkLst>
            <pc:docMk/>
            <pc:sldMk cId="3937144023" sldId="266"/>
            <ac:picMk id="5" creationId="{C8370869-351D-44AE-A7B5-4B74DAD8F5BE}"/>
          </ac:picMkLst>
        </pc:picChg>
        <pc:picChg chg="add mod">
          <ac:chgData name="Shakira Peters (2118593)" userId="f1c9e43d-dd56-475b-bef9-5b0e9ce383f3" providerId="ADAL" clId="{34C5F25C-ACD0-4451-9188-621314359810}" dt="2022-01-27T11:58:21.261" v="5950" actId="1076"/>
          <ac:picMkLst>
            <pc:docMk/>
            <pc:sldMk cId="3937144023" sldId="266"/>
            <ac:picMk id="7" creationId="{CF558374-4D4C-42D5-AD6E-AA54A9FA46C8}"/>
          </ac:picMkLst>
        </pc:picChg>
        <pc:cxnChg chg="add del">
          <ac:chgData name="Shakira Peters (2118593)" userId="f1c9e43d-dd56-475b-bef9-5b0e9ce383f3" providerId="ADAL" clId="{34C5F25C-ACD0-4451-9188-621314359810}" dt="2022-01-26T21:12:26.758" v="3563" actId="26606"/>
          <ac:cxnSpMkLst>
            <pc:docMk/>
            <pc:sldMk cId="3937144023" sldId="266"/>
            <ac:cxnSpMk id="16" creationId="{C2D93264-3FF9-4175-A7FA-F927F0F77AA0}"/>
          </ac:cxnSpMkLst>
        </pc:cxnChg>
        <pc:cxnChg chg="add">
          <ac:chgData name="Shakira Peters (2118593)" userId="f1c9e43d-dd56-475b-bef9-5b0e9ce383f3" providerId="ADAL" clId="{34C5F25C-ACD0-4451-9188-621314359810}" dt="2022-01-26T21:12:26.789" v="3564" actId="26606"/>
          <ac:cxnSpMkLst>
            <pc:docMk/>
            <pc:sldMk cId="3937144023" sldId="266"/>
            <ac:cxnSpMk id="29" creationId="{E622A300-A12E-4C3D-A574-71AFFA8F2B51}"/>
          </ac:cxnSpMkLst>
        </pc:cxnChg>
      </pc:sldChg>
      <pc:sldChg chg="modSp new mod modTransition">
        <pc:chgData name="Shakira Peters (2118593)" userId="f1c9e43d-dd56-475b-bef9-5b0e9ce383f3" providerId="ADAL" clId="{34C5F25C-ACD0-4451-9188-621314359810}" dt="2022-01-28T17:20:52.199" v="8761" actId="20577"/>
        <pc:sldMkLst>
          <pc:docMk/>
          <pc:sldMk cId="2489376463" sldId="267"/>
        </pc:sldMkLst>
        <pc:spChg chg="mod">
          <ac:chgData name="Shakira Peters (2118593)" userId="f1c9e43d-dd56-475b-bef9-5b0e9ce383f3" providerId="ADAL" clId="{34C5F25C-ACD0-4451-9188-621314359810}" dt="2022-01-26T21:33:18.657" v="3584" actId="122"/>
          <ac:spMkLst>
            <pc:docMk/>
            <pc:sldMk cId="2489376463" sldId="267"/>
            <ac:spMk id="2" creationId="{B35D4124-1AA4-4AC7-B948-A09990F54152}"/>
          </ac:spMkLst>
        </pc:spChg>
        <pc:spChg chg="mod">
          <ac:chgData name="Shakira Peters (2118593)" userId="f1c9e43d-dd56-475b-bef9-5b0e9ce383f3" providerId="ADAL" clId="{34C5F25C-ACD0-4451-9188-621314359810}" dt="2022-01-28T17:20:52.199" v="8761" actId="20577"/>
          <ac:spMkLst>
            <pc:docMk/>
            <pc:sldMk cId="2489376463" sldId="267"/>
            <ac:spMk id="3" creationId="{5BA737E8-D33C-49FA-A4B5-B5D3593F4A36}"/>
          </ac:spMkLst>
        </pc:spChg>
      </pc:sldChg>
      <pc:sldChg chg="addSp delSp modSp new mod modTransition setBg">
        <pc:chgData name="Shakira Peters (2118593)" userId="f1c9e43d-dd56-475b-bef9-5b0e9ce383f3" providerId="ADAL" clId="{34C5F25C-ACD0-4451-9188-621314359810}" dt="2022-01-28T17:28:32.852" v="8830" actId="20577"/>
        <pc:sldMkLst>
          <pc:docMk/>
          <pc:sldMk cId="1346762229" sldId="268"/>
        </pc:sldMkLst>
        <pc:spChg chg="mod">
          <ac:chgData name="Shakira Peters (2118593)" userId="f1c9e43d-dd56-475b-bef9-5b0e9ce383f3" providerId="ADAL" clId="{34C5F25C-ACD0-4451-9188-621314359810}" dt="2022-01-28T17:12:43.872" v="8182" actId="122"/>
          <ac:spMkLst>
            <pc:docMk/>
            <pc:sldMk cId="1346762229" sldId="268"/>
            <ac:spMk id="2" creationId="{966E7B7A-6D10-4535-AC04-056FB84B6598}"/>
          </ac:spMkLst>
        </pc:spChg>
        <pc:spChg chg="del">
          <ac:chgData name="Shakira Peters (2118593)" userId="f1c9e43d-dd56-475b-bef9-5b0e9ce383f3" providerId="ADAL" clId="{34C5F25C-ACD0-4451-9188-621314359810}" dt="2022-01-28T17:07:06.089" v="8157" actId="931"/>
          <ac:spMkLst>
            <pc:docMk/>
            <pc:sldMk cId="1346762229" sldId="268"/>
            <ac:spMk id="3" creationId="{19BE332B-1698-4D37-A396-298435B65CE2}"/>
          </ac:spMkLst>
        </pc:spChg>
        <pc:spChg chg="add del">
          <ac:chgData name="Shakira Peters (2118593)" userId="f1c9e43d-dd56-475b-bef9-5b0e9ce383f3" providerId="ADAL" clId="{34C5F25C-ACD0-4451-9188-621314359810}" dt="2022-01-28T17:08:36.610" v="8166" actId="26606"/>
          <ac:spMkLst>
            <pc:docMk/>
            <pc:sldMk cId="1346762229" sldId="268"/>
            <ac:spMk id="11" creationId="{02A9E385-0BC0-4D4A-9D74-F1AA75433740}"/>
          </ac:spMkLst>
        </pc:spChg>
        <pc:spChg chg="add del">
          <ac:chgData name="Shakira Peters (2118593)" userId="f1c9e43d-dd56-475b-bef9-5b0e9ce383f3" providerId="ADAL" clId="{34C5F25C-ACD0-4451-9188-621314359810}" dt="2022-01-28T17:08:36.610" v="8166" actId="26606"/>
          <ac:spMkLst>
            <pc:docMk/>
            <pc:sldMk cId="1346762229" sldId="268"/>
            <ac:spMk id="14" creationId="{73B90B8B-F76B-4130-8370-38033EEACB93}"/>
          </ac:spMkLst>
        </pc:spChg>
        <pc:spChg chg="add del">
          <ac:chgData name="Shakira Peters (2118593)" userId="f1c9e43d-dd56-475b-bef9-5b0e9ce383f3" providerId="ADAL" clId="{34C5F25C-ACD0-4451-9188-621314359810}" dt="2022-01-28T17:08:36.610" v="8166" actId="26606"/>
          <ac:spMkLst>
            <pc:docMk/>
            <pc:sldMk cId="1346762229" sldId="268"/>
            <ac:spMk id="18" creationId="{91C67939-3FD0-4B45-8AA4-9FE55C7EE127}"/>
          </ac:spMkLst>
        </pc:spChg>
        <pc:spChg chg="add del">
          <ac:chgData name="Shakira Peters (2118593)" userId="f1c9e43d-dd56-475b-bef9-5b0e9ce383f3" providerId="ADAL" clId="{34C5F25C-ACD0-4451-9188-621314359810}" dt="2022-01-28T17:08:36.610" v="8166" actId="26606"/>
          <ac:spMkLst>
            <pc:docMk/>
            <pc:sldMk cId="1346762229" sldId="268"/>
            <ac:spMk id="20" creationId="{0981A96A-A87C-4F87-845A-3B0A6529F543}"/>
          </ac:spMkLst>
        </pc:spChg>
        <pc:spChg chg="add del">
          <ac:chgData name="Shakira Peters (2118593)" userId="f1c9e43d-dd56-475b-bef9-5b0e9ce383f3" providerId="ADAL" clId="{34C5F25C-ACD0-4451-9188-621314359810}" dt="2022-01-28T17:09:42.294" v="8168" actId="26606"/>
          <ac:spMkLst>
            <pc:docMk/>
            <pc:sldMk cId="1346762229" sldId="268"/>
            <ac:spMk id="22" creationId="{15ECA9E6-20D2-4843-A59A-A97213757C73}"/>
          </ac:spMkLst>
        </pc:spChg>
        <pc:spChg chg="add del">
          <ac:chgData name="Shakira Peters (2118593)" userId="f1c9e43d-dd56-475b-bef9-5b0e9ce383f3" providerId="ADAL" clId="{34C5F25C-ACD0-4451-9188-621314359810}" dt="2022-01-28T17:12:02.341" v="8177" actId="26606"/>
          <ac:spMkLst>
            <pc:docMk/>
            <pc:sldMk cId="1346762229" sldId="268"/>
            <ac:spMk id="24" creationId="{E5958DBC-F4DA-42A8-8C52-860179790ECD}"/>
          </ac:spMkLst>
        </pc:spChg>
        <pc:spChg chg="add del">
          <ac:chgData name="Shakira Peters (2118593)" userId="f1c9e43d-dd56-475b-bef9-5b0e9ce383f3" providerId="ADAL" clId="{34C5F25C-ACD0-4451-9188-621314359810}" dt="2022-01-28T17:10:56.679" v="8170" actId="931"/>
          <ac:spMkLst>
            <pc:docMk/>
            <pc:sldMk cId="1346762229" sldId="268"/>
            <ac:spMk id="26" creationId="{FD6EEB49-CA84-4602-9C1C-C89839B79F70}"/>
          </ac:spMkLst>
        </pc:spChg>
        <pc:spChg chg="add del">
          <ac:chgData name="Shakira Peters (2118593)" userId="f1c9e43d-dd56-475b-bef9-5b0e9ce383f3" providerId="ADAL" clId="{34C5F25C-ACD0-4451-9188-621314359810}" dt="2022-01-28T17:12:02.341" v="8177" actId="26606"/>
          <ac:spMkLst>
            <pc:docMk/>
            <pc:sldMk cId="1346762229" sldId="268"/>
            <ac:spMk id="27" creationId="{51DDD252-D7C8-4CE5-9C61-D60D722BC217}"/>
          </ac:spMkLst>
        </pc:spChg>
        <pc:spChg chg="add del">
          <ac:chgData name="Shakira Peters (2118593)" userId="f1c9e43d-dd56-475b-bef9-5b0e9ce383f3" providerId="ADAL" clId="{34C5F25C-ACD0-4451-9188-621314359810}" dt="2022-01-28T17:12:02.341" v="8177" actId="26606"/>
          <ac:spMkLst>
            <pc:docMk/>
            <pc:sldMk cId="1346762229" sldId="268"/>
            <ac:spMk id="28" creationId="{2FBD75F5-C49C-4F6A-8D43-7A5939C23307}"/>
          </ac:spMkLst>
        </pc:spChg>
        <pc:spChg chg="add del">
          <ac:chgData name="Shakira Peters (2118593)" userId="f1c9e43d-dd56-475b-bef9-5b0e9ce383f3" providerId="ADAL" clId="{34C5F25C-ACD0-4451-9188-621314359810}" dt="2022-01-28T17:12:02.104" v="8176" actId="26606"/>
          <ac:spMkLst>
            <pc:docMk/>
            <pc:sldMk cId="1346762229" sldId="268"/>
            <ac:spMk id="32" creationId="{A2AFE66C-D46E-4207-AFAF-00543A451DB7}"/>
          </ac:spMkLst>
        </pc:spChg>
        <pc:spChg chg="add del">
          <ac:chgData name="Shakira Peters (2118593)" userId="f1c9e43d-dd56-475b-bef9-5b0e9ce383f3" providerId="ADAL" clId="{34C5F25C-ACD0-4451-9188-621314359810}" dt="2022-01-28T17:12:02.104" v="8176" actId="26606"/>
          <ac:spMkLst>
            <pc:docMk/>
            <pc:sldMk cId="1346762229" sldId="268"/>
            <ac:spMk id="35" creationId="{22087ADB-069D-4433-B52C-0C5BD6986483}"/>
          </ac:spMkLst>
        </pc:spChg>
        <pc:spChg chg="add del">
          <ac:chgData name="Shakira Peters (2118593)" userId="f1c9e43d-dd56-475b-bef9-5b0e9ce383f3" providerId="ADAL" clId="{34C5F25C-ACD0-4451-9188-621314359810}" dt="2022-01-28T17:12:02.104" v="8176" actId="26606"/>
          <ac:spMkLst>
            <pc:docMk/>
            <pc:sldMk cId="1346762229" sldId="268"/>
            <ac:spMk id="39" creationId="{4A1E0316-F349-4C48-A2C7-840D60D39DBF}"/>
          </ac:spMkLst>
        </pc:spChg>
        <pc:spChg chg="add del">
          <ac:chgData name="Shakira Peters (2118593)" userId="f1c9e43d-dd56-475b-bef9-5b0e9ce383f3" providerId="ADAL" clId="{34C5F25C-ACD0-4451-9188-621314359810}" dt="2022-01-28T17:12:02.104" v="8176" actId="26606"/>
          <ac:spMkLst>
            <pc:docMk/>
            <pc:sldMk cId="1346762229" sldId="268"/>
            <ac:spMk id="41" creationId="{C2A1B198-F27E-40FD-919B-FBADBEBC824C}"/>
          </ac:spMkLst>
        </pc:spChg>
        <pc:spChg chg="add del">
          <ac:chgData name="Shakira Peters (2118593)" userId="f1c9e43d-dd56-475b-bef9-5b0e9ce383f3" providerId="ADAL" clId="{34C5F25C-ACD0-4451-9188-621314359810}" dt="2022-01-28T17:12:02.104" v="8176" actId="26606"/>
          <ac:spMkLst>
            <pc:docMk/>
            <pc:sldMk cId="1346762229" sldId="268"/>
            <ac:spMk id="43" creationId="{A58B2883-03BB-4A7B-AF47-EBF73101BC86}"/>
          </ac:spMkLst>
        </pc:spChg>
        <pc:spChg chg="add">
          <ac:chgData name="Shakira Peters (2118593)" userId="f1c9e43d-dd56-475b-bef9-5b0e9ce383f3" providerId="ADAL" clId="{34C5F25C-ACD0-4451-9188-621314359810}" dt="2022-01-28T17:12:02.341" v="8177" actId="26606"/>
          <ac:spMkLst>
            <pc:docMk/>
            <pc:sldMk cId="1346762229" sldId="268"/>
            <ac:spMk id="45" creationId="{64044755-AC7C-421A-B935-8BA9A23F876E}"/>
          </ac:spMkLst>
        </pc:spChg>
        <pc:spChg chg="add">
          <ac:chgData name="Shakira Peters (2118593)" userId="f1c9e43d-dd56-475b-bef9-5b0e9ce383f3" providerId="ADAL" clId="{34C5F25C-ACD0-4451-9188-621314359810}" dt="2022-01-28T17:12:02.341" v="8177" actId="26606"/>
          <ac:spMkLst>
            <pc:docMk/>
            <pc:sldMk cId="1346762229" sldId="268"/>
            <ac:spMk id="46" creationId="{151FCA92-37FC-419D-880C-DEE030371675}"/>
          </ac:spMkLst>
        </pc:spChg>
        <pc:spChg chg="add">
          <ac:chgData name="Shakira Peters (2118593)" userId="f1c9e43d-dd56-475b-bef9-5b0e9ce383f3" providerId="ADAL" clId="{34C5F25C-ACD0-4451-9188-621314359810}" dt="2022-01-28T17:12:02.341" v="8177" actId="26606"/>
          <ac:spMkLst>
            <pc:docMk/>
            <pc:sldMk cId="1346762229" sldId="268"/>
            <ac:spMk id="47" creationId="{82225A9B-20AD-4869-96C9-770E8E704594}"/>
          </ac:spMkLst>
        </pc:spChg>
        <pc:spChg chg="add">
          <ac:chgData name="Shakira Peters (2118593)" userId="f1c9e43d-dd56-475b-bef9-5b0e9ce383f3" providerId="ADAL" clId="{34C5F25C-ACD0-4451-9188-621314359810}" dt="2022-01-28T17:12:02.341" v="8177" actId="26606"/>
          <ac:spMkLst>
            <pc:docMk/>
            <pc:sldMk cId="1346762229" sldId="268"/>
            <ac:spMk id="48" creationId="{49F734FC-80ED-4400-9FB7-5800EE74AE4C}"/>
          </ac:spMkLst>
        </pc:spChg>
        <pc:spChg chg="add">
          <ac:chgData name="Shakira Peters (2118593)" userId="f1c9e43d-dd56-475b-bef9-5b0e9ce383f3" providerId="ADAL" clId="{34C5F25C-ACD0-4451-9188-621314359810}" dt="2022-01-28T17:12:02.341" v="8177" actId="26606"/>
          <ac:spMkLst>
            <pc:docMk/>
            <pc:sldMk cId="1346762229" sldId="268"/>
            <ac:spMk id="49" creationId="{514D5E4E-F019-44AF-AF49-8FBBFBBE6B18}"/>
          </ac:spMkLst>
        </pc:spChg>
        <pc:spChg chg="add">
          <ac:chgData name="Shakira Peters (2118593)" userId="f1c9e43d-dd56-475b-bef9-5b0e9ce383f3" providerId="ADAL" clId="{34C5F25C-ACD0-4451-9188-621314359810}" dt="2022-01-28T17:12:02.341" v="8177" actId="26606"/>
          <ac:spMkLst>
            <pc:docMk/>
            <pc:sldMk cId="1346762229" sldId="268"/>
            <ac:spMk id="50" creationId="{F54C209B-0440-412E-BEBF-D8694B5A0A76}"/>
          </ac:spMkLst>
        </pc:spChg>
        <pc:spChg chg="add">
          <ac:chgData name="Shakira Peters (2118593)" userId="f1c9e43d-dd56-475b-bef9-5b0e9ce383f3" providerId="ADAL" clId="{34C5F25C-ACD0-4451-9188-621314359810}" dt="2022-01-28T17:12:02.341" v="8177" actId="26606"/>
          <ac:spMkLst>
            <pc:docMk/>
            <pc:sldMk cId="1346762229" sldId="268"/>
            <ac:spMk id="52" creationId="{FDA25563-C462-4DA6-BB84-8243A6C7DF68}"/>
          </ac:spMkLst>
        </pc:spChg>
        <pc:spChg chg="add mod">
          <ac:chgData name="Shakira Peters (2118593)" userId="f1c9e43d-dd56-475b-bef9-5b0e9ce383f3" providerId="ADAL" clId="{34C5F25C-ACD0-4451-9188-621314359810}" dt="2022-01-28T17:28:32.852" v="8830" actId="20577"/>
          <ac:spMkLst>
            <pc:docMk/>
            <pc:sldMk cId="1346762229" sldId="268"/>
            <ac:spMk id="53" creationId="{6A691438-6988-4B29-9A24-822301882FAB}"/>
          </ac:spMkLst>
        </pc:spChg>
        <pc:picChg chg="add mod ord">
          <ac:chgData name="Shakira Peters (2118593)" userId="f1c9e43d-dd56-475b-bef9-5b0e9ce383f3" providerId="ADAL" clId="{34C5F25C-ACD0-4451-9188-621314359810}" dt="2022-01-28T17:12:02.341" v="8177" actId="26606"/>
          <ac:picMkLst>
            <pc:docMk/>
            <pc:sldMk cId="1346762229" sldId="268"/>
            <ac:picMk id="5" creationId="{59DBFD05-E17F-4A41-8A09-AD686940DB75}"/>
          </ac:picMkLst>
        </pc:picChg>
        <pc:picChg chg="add mod">
          <ac:chgData name="Shakira Peters (2118593)" userId="f1c9e43d-dd56-475b-bef9-5b0e9ce383f3" providerId="ADAL" clId="{34C5F25C-ACD0-4451-9188-621314359810}" dt="2022-01-28T17:12:02.341" v="8177" actId="26606"/>
          <ac:picMkLst>
            <pc:docMk/>
            <pc:sldMk cId="1346762229" sldId="268"/>
            <ac:picMk id="7" creationId="{03D1702D-FBC0-4936-B469-8E7C6ECFF5E4}"/>
          </ac:picMkLst>
        </pc:picChg>
        <pc:picChg chg="add mod">
          <ac:chgData name="Shakira Peters (2118593)" userId="f1c9e43d-dd56-475b-bef9-5b0e9ce383f3" providerId="ADAL" clId="{34C5F25C-ACD0-4451-9188-621314359810}" dt="2022-01-28T17:12:02.341" v="8177" actId="26606"/>
          <ac:picMkLst>
            <pc:docMk/>
            <pc:sldMk cId="1346762229" sldId="268"/>
            <ac:picMk id="9" creationId="{5E01CAC3-EA9E-47BA-B474-B2A410370B52}"/>
          </ac:picMkLst>
        </pc:picChg>
        <pc:cxnChg chg="add del">
          <ac:chgData name="Shakira Peters (2118593)" userId="f1c9e43d-dd56-475b-bef9-5b0e9ce383f3" providerId="ADAL" clId="{34C5F25C-ACD0-4451-9188-621314359810}" dt="2022-01-28T17:08:36.610" v="8166" actId="26606"/>
          <ac:cxnSpMkLst>
            <pc:docMk/>
            <pc:sldMk cId="1346762229" sldId="268"/>
            <ac:cxnSpMk id="16" creationId="{C2D93264-3FF9-4175-A7FA-F927F0F77AA0}"/>
          </ac:cxnSpMkLst>
        </pc:cxnChg>
        <pc:cxnChg chg="add del">
          <ac:chgData name="Shakira Peters (2118593)" userId="f1c9e43d-dd56-475b-bef9-5b0e9ce383f3" providerId="ADAL" clId="{34C5F25C-ACD0-4451-9188-621314359810}" dt="2022-01-28T17:12:02.341" v="8177" actId="26606"/>
          <ac:cxnSpMkLst>
            <pc:docMk/>
            <pc:sldMk cId="1346762229" sldId="268"/>
            <ac:cxnSpMk id="25" creationId="{79FCC9A9-2031-4283-9B27-34B62BB7F305}"/>
          </ac:cxnSpMkLst>
        </pc:cxnChg>
        <pc:cxnChg chg="add del">
          <ac:chgData name="Shakira Peters (2118593)" userId="f1c9e43d-dd56-475b-bef9-5b0e9ce383f3" providerId="ADAL" clId="{34C5F25C-ACD0-4451-9188-621314359810}" dt="2022-01-28T17:12:02.104" v="8176" actId="26606"/>
          <ac:cxnSpMkLst>
            <pc:docMk/>
            <pc:sldMk cId="1346762229" sldId="268"/>
            <ac:cxnSpMk id="37" creationId="{06EF3F02-69C8-4DE9-B211-EE5ED9243AD3}"/>
          </ac:cxnSpMkLst>
        </pc:cxnChg>
        <pc:cxnChg chg="add">
          <ac:chgData name="Shakira Peters (2118593)" userId="f1c9e43d-dd56-475b-bef9-5b0e9ce383f3" providerId="ADAL" clId="{34C5F25C-ACD0-4451-9188-621314359810}" dt="2022-01-28T17:12:02.341" v="8177" actId="26606"/>
          <ac:cxnSpMkLst>
            <pc:docMk/>
            <pc:sldMk cId="1346762229" sldId="268"/>
            <ac:cxnSpMk id="51" creationId="{CBEEBACE-87BA-4CA1-BF49-0E9ABA508749}"/>
          </ac:cxnSpMkLst>
        </pc:cxnChg>
      </pc:sldChg>
      <pc:sldChg chg="new del">
        <pc:chgData name="Shakira Peters (2118593)" userId="f1c9e43d-dd56-475b-bef9-5b0e9ce383f3" providerId="ADAL" clId="{34C5F25C-ACD0-4451-9188-621314359810}" dt="2022-02-02T21:30:02.036" v="8832" actId="47"/>
        <pc:sldMkLst>
          <pc:docMk/>
          <pc:sldMk cId="2550832761" sldId="269"/>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B513C33-A6FB-4E53-9466-03D1D632D9EA}" type="datetimeFigureOut">
              <a:rPr lang="en-GB" smtClean="0"/>
              <a:t>27/01/2022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76DAA98-CFFA-4EB3-9CF3-F0D7DE162193}" type="slidenum">
              <a:rPr lang="en-GB" smtClean="0"/>
              <a:t>‹#›</a:t>
            </a:fld>
            <a:endParaRPr lang="en-GB"/>
          </a:p>
        </p:txBody>
      </p:sp>
    </p:spTree>
    <p:extLst>
      <p:ext uri="{BB962C8B-B14F-4D97-AF65-F5344CB8AC3E}">
        <p14:creationId xmlns:p14="http://schemas.microsoft.com/office/powerpoint/2010/main" val="3627855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solidFill>
                  <a:schemeClr val="tx1"/>
                </a:solidFill>
                <a:latin typeface="Times New Roman" panose="02020603050405020304" pitchFamily="18" charset="0"/>
                <a:cs typeface="Times New Roman" panose="02020603050405020304" pitchFamily="18" charset="0"/>
              </a:rPr>
              <a:t>Each name has it’s own origin: It was called Duvernette Battery by the French, Young’s sugar Loaf because of the background as to why it was originally built and Rock Fort by the locals.</a:t>
            </a:r>
          </a:p>
        </p:txBody>
      </p:sp>
      <p:sp>
        <p:nvSpPr>
          <p:cNvPr id="4" name="Slide Number Placeholder 3"/>
          <p:cNvSpPr>
            <a:spLocks noGrp="1"/>
          </p:cNvSpPr>
          <p:nvPr>
            <p:ph type="sldNum" sz="quarter" idx="5"/>
          </p:nvPr>
        </p:nvSpPr>
        <p:spPr/>
        <p:txBody>
          <a:bodyPr/>
          <a:lstStyle/>
          <a:p>
            <a:fld id="{276DAA98-CFFA-4EB3-9CF3-F0D7DE162193}" type="slidenum">
              <a:rPr lang="en-GB" smtClean="0"/>
              <a:t>2</a:t>
            </a:fld>
            <a:endParaRPr lang="en-GB"/>
          </a:p>
        </p:txBody>
      </p:sp>
    </p:spTree>
    <p:extLst>
      <p:ext uri="{BB962C8B-B14F-4D97-AF65-F5344CB8AC3E}">
        <p14:creationId xmlns:p14="http://schemas.microsoft.com/office/powerpoint/2010/main" val="80375632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was a British weapon, however, it has a French name because of the History behind rock fort where they fought for ownership. </a:t>
            </a:r>
          </a:p>
          <a:p>
            <a:r>
              <a:rPr lang="en-GB" dirty="0"/>
              <a:t>This site was previously closed, however, it was reopened in 2011 by CARICOM, OECS AND SVG National Trust.</a:t>
            </a:r>
          </a:p>
        </p:txBody>
      </p:sp>
      <p:sp>
        <p:nvSpPr>
          <p:cNvPr id="4" name="Slide Number Placeholder 3"/>
          <p:cNvSpPr>
            <a:spLocks noGrp="1"/>
          </p:cNvSpPr>
          <p:nvPr>
            <p:ph type="sldNum" sz="quarter" idx="5"/>
          </p:nvPr>
        </p:nvSpPr>
        <p:spPr/>
        <p:txBody>
          <a:bodyPr/>
          <a:lstStyle/>
          <a:p>
            <a:fld id="{276DAA98-CFFA-4EB3-9CF3-F0D7DE162193}" type="slidenum">
              <a:rPr lang="en-GB" smtClean="0"/>
              <a:t>3</a:t>
            </a:fld>
            <a:endParaRPr lang="en-GB"/>
          </a:p>
        </p:txBody>
      </p:sp>
    </p:spTree>
    <p:extLst>
      <p:ext uri="{BB962C8B-B14F-4D97-AF65-F5344CB8AC3E}">
        <p14:creationId xmlns:p14="http://schemas.microsoft.com/office/powerpoint/2010/main" val="273354253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many different speed boats you can hire to get to rock fort, you would just simply go to the villa beach and hire one. In regards to kayaking, there are different kayaking companies that can be used to get to rock fort – it is an experience where food and drinks are included. This goes to show how interested visitors are in the History behind this site, which can be seen by the various signs placed by our Tourism sector to educate intrigued visitors. </a:t>
            </a:r>
          </a:p>
        </p:txBody>
      </p:sp>
      <p:sp>
        <p:nvSpPr>
          <p:cNvPr id="4" name="Slide Number Placeholder 3"/>
          <p:cNvSpPr>
            <a:spLocks noGrp="1"/>
          </p:cNvSpPr>
          <p:nvPr>
            <p:ph type="sldNum" sz="quarter" idx="5"/>
          </p:nvPr>
        </p:nvSpPr>
        <p:spPr/>
        <p:txBody>
          <a:bodyPr/>
          <a:lstStyle/>
          <a:p>
            <a:fld id="{276DAA98-CFFA-4EB3-9CF3-F0D7DE162193}" type="slidenum">
              <a:rPr lang="en-GB" smtClean="0"/>
              <a:t>4</a:t>
            </a:fld>
            <a:endParaRPr lang="en-GB"/>
          </a:p>
        </p:txBody>
      </p:sp>
    </p:spTree>
    <p:extLst>
      <p:ext uri="{BB962C8B-B14F-4D97-AF65-F5344CB8AC3E}">
        <p14:creationId xmlns:p14="http://schemas.microsoft.com/office/powerpoint/2010/main" val="183915914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76DAA98-CFFA-4EB3-9CF3-F0D7DE162193}" type="slidenum">
              <a:rPr lang="en-GB" smtClean="0"/>
              <a:t>5</a:t>
            </a:fld>
            <a:endParaRPr lang="en-GB"/>
          </a:p>
        </p:txBody>
      </p:sp>
    </p:spTree>
    <p:extLst>
      <p:ext uri="{BB962C8B-B14F-4D97-AF65-F5344CB8AC3E}">
        <p14:creationId xmlns:p14="http://schemas.microsoft.com/office/powerpoint/2010/main" val="21327740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76DAA98-CFFA-4EB3-9CF3-F0D7DE162193}" type="slidenum">
              <a:rPr lang="en-GB" smtClean="0"/>
              <a:t>11</a:t>
            </a:fld>
            <a:endParaRPr lang="en-GB"/>
          </a:p>
        </p:txBody>
      </p:sp>
    </p:spTree>
    <p:extLst>
      <p:ext uri="{BB962C8B-B14F-4D97-AF65-F5344CB8AC3E}">
        <p14:creationId xmlns:p14="http://schemas.microsoft.com/office/powerpoint/2010/main" val="34873983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76DAA98-CFFA-4EB3-9CF3-F0D7DE162193}" type="slidenum">
              <a:rPr lang="en-GB" smtClean="0"/>
              <a:t>13</a:t>
            </a:fld>
            <a:endParaRPr lang="en-GB"/>
          </a:p>
        </p:txBody>
      </p:sp>
    </p:spTree>
    <p:extLst>
      <p:ext uri="{BB962C8B-B14F-4D97-AF65-F5344CB8AC3E}">
        <p14:creationId xmlns:p14="http://schemas.microsoft.com/office/powerpoint/2010/main" val="30506543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0B374CB-EE3C-4F60-89E3-B323077CF4ED}" type="datetimeFigureOut">
              <a:rPr lang="en-GB" smtClean="0"/>
              <a:t>25/01/2022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3B71A5F6-D2B0-4505-9A12-DE1415F930E6}" type="slidenum">
              <a:rPr lang="en-GB" smtClean="0"/>
              <a:t>‹#›</a:t>
            </a:fld>
            <a:endParaRPr lang="en-GB" dirty="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367276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0B374CB-EE3C-4F60-89E3-B323077CF4ED}" type="datetimeFigureOut">
              <a:rPr lang="en-GB" smtClean="0"/>
              <a:t>25/01/2022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3B71A5F6-D2B0-4505-9A12-DE1415F930E6}" type="slidenum">
              <a:rPr lang="en-GB" smtClean="0"/>
              <a:t>‹#›</a:t>
            </a:fld>
            <a:endParaRPr lang="en-GB" dirty="0"/>
          </a:p>
        </p:txBody>
      </p:sp>
    </p:spTree>
    <p:extLst>
      <p:ext uri="{BB962C8B-B14F-4D97-AF65-F5344CB8AC3E}">
        <p14:creationId xmlns:p14="http://schemas.microsoft.com/office/powerpoint/2010/main" val="17196496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0B374CB-EE3C-4F60-89E3-B323077CF4ED}" type="datetimeFigureOut">
              <a:rPr lang="en-GB" smtClean="0"/>
              <a:t>25/01/2022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3B71A5F6-D2B0-4505-9A12-DE1415F930E6}" type="slidenum">
              <a:rPr lang="en-GB" smtClean="0"/>
              <a:t>‹#›</a:t>
            </a:fld>
            <a:endParaRPr lang="en-GB" dirty="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647280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0B374CB-EE3C-4F60-89E3-B323077CF4ED}" type="datetimeFigureOut">
              <a:rPr lang="en-GB" smtClean="0"/>
              <a:t>25/01/2022</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3B71A5F6-D2B0-4505-9A12-DE1415F930E6}" type="slidenum">
              <a:rPr lang="en-GB" smtClean="0"/>
              <a:t>‹#›</a:t>
            </a:fld>
            <a:endParaRPr lang="en-GB" dirty="0"/>
          </a:p>
        </p:txBody>
      </p:sp>
    </p:spTree>
    <p:extLst>
      <p:ext uri="{BB962C8B-B14F-4D97-AF65-F5344CB8AC3E}">
        <p14:creationId xmlns:p14="http://schemas.microsoft.com/office/powerpoint/2010/main" val="30786432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0B374CB-EE3C-4F60-89E3-B323077CF4ED}" type="datetimeFigureOut">
              <a:rPr lang="en-GB" smtClean="0"/>
              <a:t>25/01/2022</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3B71A5F6-D2B0-4505-9A12-DE1415F930E6}" type="slidenum">
              <a:rPr lang="en-GB" smtClean="0"/>
              <a:t>‹#›</a:t>
            </a:fld>
            <a:endParaRPr lang="en-GB" dirty="0"/>
          </a:p>
        </p:txBody>
      </p:sp>
    </p:spTree>
    <p:extLst>
      <p:ext uri="{BB962C8B-B14F-4D97-AF65-F5344CB8AC3E}">
        <p14:creationId xmlns:p14="http://schemas.microsoft.com/office/powerpoint/2010/main" val="38434730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0B374CB-EE3C-4F60-89E3-B323077CF4ED}" type="datetimeFigureOut">
              <a:rPr lang="en-GB" smtClean="0"/>
              <a:t>25/01/2022</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3B71A5F6-D2B0-4505-9A12-DE1415F930E6}" type="slidenum">
              <a:rPr lang="en-GB" smtClean="0"/>
              <a:t>‹#›</a:t>
            </a:fld>
            <a:endParaRPr lang="en-GB" dirty="0"/>
          </a:p>
        </p:txBody>
      </p:sp>
    </p:spTree>
    <p:extLst>
      <p:ext uri="{BB962C8B-B14F-4D97-AF65-F5344CB8AC3E}">
        <p14:creationId xmlns:p14="http://schemas.microsoft.com/office/powerpoint/2010/main" val="9499210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50B374CB-EE3C-4F60-89E3-B323077CF4ED}" type="datetimeFigureOut">
              <a:rPr lang="en-GB" smtClean="0"/>
              <a:t>25/01/2022</a:t>
            </a:fld>
            <a:endParaRPr lang="en-GB" dirty="0"/>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dirty="0"/>
          </a:p>
        </p:txBody>
      </p:sp>
      <p:sp>
        <p:nvSpPr>
          <p:cNvPr id="9" name="Slide Number Placeholder 8"/>
          <p:cNvSpPr>
            <a:spLocks noGrp="1"/>
          </p:cNvSpPr>
          <p:nvPr>
            <p:ph type="sldNum" sz="quarter" idx="12"/>
          </p:nvPr>
        </p:nvSpPr>
        <p:spPr/>
        <p:txBody>
          <a:bodyPr/>
          <a:lstStyle/>
          <a:p>
            <a:fld id="{3B71A5F6-D2B0-4505-9A12-DE1415F930E6}" type="slidenum">
              <a:rPr lang="en-GB" smtClean="0"/>
              <a:t>‹#›</a:t>
            </a:fld>
            <a:endParaRPr lang="en-GB" dirty="0"/>
          </a:p>
        </p:txBody>
      </p:sp>
    </p:spTree>
    <p:extLst>
      <p:ext uri="{BB962C8B-B14F-4D97-AF65-F5344CB8AC3E}">
        <p14:creationId xmlns:p14="http://schemas.microsoft.com/office/powerpoint/2010/main" val="13994091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50B374CB-EE3C-4F60-89E3-B323077CF4ED}" type="datetimeFigureOut">
              <a:rPr lang="en-GB" smtClean="0"/>
              <a:t>25/01/2022</a:t>
            </a:fld>
            <a:endParaRPr lang="en-GB" dirty="0"/>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B71A5F6-D2B0-4505-9A12-DE1415F930E6}" type="slidenum">
              <a:rPr lang="en-GB" smtClean="0"/>
              <a:t>‹#›</a:t>
            </a:fld>
            <a:endParaRPr lang="en-GB" dirty="0"/>
          </a:p>
        </p:txBody>
      </p:sp>
    </p:spTree>
    <p:extLst>
      <p:ext uri="{BB962C8B-B14F-4D97-AF65-F5344CB8AC3E}">
        <p14:creationId xmlns:p14="http://schemas.microsoft.com/office/powerpoint/2010/main" val="40279767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0B374CB-EE3C-4F60-89E3-B323077CF4ED}" type="datetimeFigureOut">
              <a:rPr lang="en-GB" smtClean="0"/>
              <a:t>25/01/2022</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3B71A5F6-D2B0-4505-9A12-DE1415F930E6}" type="slidenum">
              <a:rPr lang="en-GB" smtClean="0"/>
              <a:t>‹#›</a:t>
            </a:fld>
            <a:endParaRPr lang="en-GB" dirty="0"/>
          </a:p>
        </p:txBody>
      </p:sp>
    </p:spTree>
    <p:extLst>
      <p:ext uri="{BB962C8B-B14F-4D97-AF65-F5344CB8AC3E}">
        <p14:creationId xmlns:p14="http://schemas.microsoft.com/office/powerpoint/2010/main" val="38992916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0B374CB-EE3C-4F60-89E3-B323077CF4ED}" type="datetimeFigureOut">
              <a:rPr lang="en-GB" smtClean="0"/>
              <a:t>25/01/2022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3B71A5F6-D2B0-4505-9A12-DE1415F930E6}" type="slidenum">
              <a:rPr lang="en-GB" smtClean="0"/>
              <a:t>‹#›</a:t>
            </a:fld>
            <a:endParaRPr lang="en-GB" dirty="0"/>
          </a:p>
        </p:txBody>
      </p:sp>
    </p:spTree>
    <p:extLst>
      <p:ext uri="{BB962C8B-B14F-4D97-AF65-F5344CB8AC3E}">
        <p14:creationId xmlns:p14="http://schemas.microsoft.com/office/powerpoint/2010/main" val="34253480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0B374CB-EE3C-4F60-89E3-B323077CF4ED}" type="datetimeFigureOut">
              <a:rPr lang="en-GB" smtClean="0"/>
              <a:t>25/01/2022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3B71A5F6-D2B0-4505-9A12-DE1415F930E6}" type="slidenum">
              <a:rPr lang="en-GB" smtClean="0"/>
              <a:t>‹#›</a:t>
            </a:fld>
            <a:endParaRPr lang="en-GB" dirty="0"/>
          </a:p>
        </p:txBody>
      </p:sp>
    </p:spTree>
    <p:extLst>
      <p:ext uri="{BB962C8B-B14F-4D97-AF65-F5344CB8AC3E}">
        <p14:creationId xmlns:p14="http://schemas.microsoft.com/office/powerpoint/2010/main" val="25759754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50B374CB-EE3C-4F60-89E3-B323077CF4ED}" type="datetimeFigureOut">
              <a:rPr lang="en-GB" smtClean="0"/>
              <a:t>25/01/2022</a:t>
            </a:fld>
            <a:endParaRPr lang="en-GB" dirty="0"/>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dirty="0"/>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3B71A5F6-D2B0-4505-9A12-DE1415F930E6}" type="slidenum">
              <a:rPr lang="en-GB" smtClean="0"/>
              <a:t>‹#›</a:t>
            </a:fld>
            <a:endParaRPr lang="en-GB" dirty="0"/>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4573269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2.jpg"/></Relationships>
</file>

<file path=ppt/slides/_rels/slide5.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image" Target="../media/image8.jpg"/><Relationship Id="rId1" Type="http://schemas.openxmlformats.org/officeDocument/2006/relationships/slideLayout" Target="../slideLayouts/slideLayout2.xml"/><Relationship Id="rId4" Type="http://schemas.openxmlformats.org/officeDocument/2006/relationships/image" Target="../media/image10.jpg"/></Relationships>
</file>

<file path=ppt/slides/_rels/slide9.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image" Target="../media/image11.jpg"/><Relationship Id="rId1" Type="http://schemas.openxmlformats.org/officeDocument/2006/relationships/slideLayout" Target="../slideLayouts/slideLayout2.xml"/><Relationship Id="rId4" Type="http://schemas.openxmlformats.org/officeDocument/2006/relationships/image" Target="../media/image13.jpg"/></Relationships>
</file>

<file path=ppt/slides/_rels/slide10.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7.jpg"/></Relationships>
</file>

<file path=ppt/slides/_rels/slide12.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image" Target="../media/image18.jpeg"/><Relationship Id="rId1" Type="http://schemas.openxmlformats.org/officeDocument/2006/relationships/slideLayout" Target="../slideLayouts/slideLayout2.xml"/><Relationship Id="rId4" Type="http://schemas.openxmlformats.org/officeDocument/2006/relationships/image" Target="../media/image20.jpeg"/></Relationships>
</file>

<file path=ppt/slides/_rels/slide13.xml.rels><?xml version="1.0" encoding="UTF-8" standalone="yes"?>
<Relationships xmlns="http://schemas.openxmlformats.org/package/2006/relationships"><Relationship Id="rId8" Type="http://schemas.openxmlformats.org/officeDocument/2006/relationships/hyperlink" Target="https://www.tripadvisor.co.uk/Attraction_Review-g147380-d150057-Reviews-Fort_Duvernette-St_Vincent_St_Vincent_and_the_Grenadines.html#/media-atf/150057/446045519:p/?albumid=-160&amp;type=0&amp;category=-160" TargetMode="External"/><Relationship Id="rId3" Type="http://schemas.openxmlformats.org/officeDocument/2006/relationships/hyperlink" Target="https://www.lonelyplanet.com/st-vincent-and-the-grenadines/st-vincent/kingstown/attractions/fort-duvernette/a/poi-sig/1555109/358164" TargetMode="External"/><Relationship Id="rId7" Type="http://schemas.openxmlformats.org/officeDocument/2006/relationships/hyperlink" Target="https://www.bing.com/images/search?q=fort+duvernette+st+vincent&amp;qpvt=fort+duvernette+st+vincent&amp;tsc=ImageHoverTitle&amp;form=IGRE&amp;first=1"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hyperlink" Target="https://www.tripadvisor.co.uk/Attraction_Review-g147380-d150057-Reviews-or25-Fort_Duvernette-St_Vincent_St_Vincent_and_the_Grenadines.html" TargetMode="External"/><Relationship Id="rId5" Type="http://schemas.openxmlformats.org/officeDocument/2006/relationships/hyperlink" Target="https://fsgfort.com/fortfinder/poi/rock-fort-duvernette-battery-st-vincent/" TargetMode="External"/><Relationship Id="rId4" Type="http://schemas.openxmlformats.org/officeDocument/2006/relationships/hyperlink" Target="https://www.svgnt.org/duvernette.ht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E4B342-3E06-4C56-9155-D5ADCA23B5A4}"/>
              </a:ext>
            </a:extLst>
          </p:cNvPr>
          <p:cNvSpPr>
            <a:spLocks noGrp="1"/>
          </p:cNvSpPr>
          <p:nvPr>
            <p:ph type="ctrTitle"/>
          </p:nvPr>
        </p:nvSpPr>
        <p:spPr/>
        <p:txBody>
          <a:bodyPr/>
          <a:lstStyle/>
          <a:p>
            <a:r>
              <a:rPr lang="en-GB" dirty="0">
                <a:solidFill>
                  <a:schemeClr val="tx1"/>
                </a:solidFill>
                <a:latin typeface="Times New Roman" panose="02020603050405020304" pitchFamily="18" charset="0"/>
                <a:cs typeface="Times New Roman" panose="02020603050405020304" pitchFamily="18" charset="0"/>
              </a:rPr>
              <a:t>Shakira Peters</a:t>
            </a:r>
          </a:p>
        </p:txBody>
      </p:sp>
      <p:sp>
        <p:nvSpPr>
          <p:cNvPr id="3" name="Subtitle 2">
            <a:extLst>
              <a:ext uri="{FF2B5EF4-FFF2-40B4-BE49-F238E27FC236}">
                <a16:creationId xmlns:a16="http://schemas.microsoft.com/office/drawing/2014/main" id="{F3B982ED-D383-4F28-8E2E-55C4CBB0B814}"/>
              </a:ext>
            </a:extLst>
          </p:cNvPr>
          <p:cNvSpPr>
            <a:spLocks noGrp="1"/>
          </p:cNvSpPr>
          <p:nvPr>
            <p:ph type="subTitle" idx="1"/>
          </p:nvPr>
        </p:nvSpPr>
        <p:spPr>
          <a:xfrm>
            <a:off x="1097280" y="4455620"/>
            <a:ext cx="10058400" cy="1143000"/>
          </a:xfrm>
        </p:spPr>
        <p:txBody>
          <a:bodyPr/>
          <a:lstStyle/>
          <a:p>
            <a:r>
              <a:rPr lang="en-GB" dirty="0">
                <a:solidFill>
                  <a:schemeClr val="tx1"/>
                </a:solidFill>
                <a:latin typeface="Times New Roman" panose="02020603050405020304" pitchFamily="18" charset="0"/>
                <a:cs typeface="Times New Roman" panose="02020603050405020304" pitchFamily="18" charset="0"/>
              </a:rPr>
              <a:t>The colonial project and the humanities</a:t>
            </a:r>
          </a:p>
          <a:p>
            <a:r>
              <a:rPr lang="en-GB" dirty="0">
                <a:solidFill>
                  <a:schemeClr val="tx1"/>
                </a:solidFill>
                <a:latin typeface="Times New Roman" panose="02020603050405020304" pitchFamily="18" charset="0"/>
                <a:cs typeface="Times New Roman" panose="02020603050405020304" pitchFamily="18" charset="0"/>
              </a:rPr>
              <a:t>Assignment 1</a:t>
            </a:r>
          </a:p>
        </p:txBody>
      </p:sp>
    </p:spTree>
    <p:extLst>
      <p:ext uri="{BB962C8B-B14F-4D97-AF65-F5344CB8AC3E}">
        <p14:creationId xmlns:p14="http://schemas.microsoft.com/office/powerpoint/2010/main" val="126682744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6B54CF-CDF9-4922-B2DB-D9E041114B7C}"/>
              </a:ext>
            </a:extLst>
          </p:cNvPr>
          <p:cNvSpPr>
            <a:spLocks noGrp="1"/>
          </p:cNvSpPr>
          <p:nvPr>
            <p:ph type="title"/>
          </p:nvPr>
        </p:nvSpPr>
        <p:spPr/>
        <p:txBody>
          <a:bodyPr/>
          <a:lstStyle/>
          <a:p>
            <a:r>
              <a:rPr lang="en-GB" dirty="0">
                <a:solidFill>
                  <a:schemeClr val="tx1"/>
                </a:solidFill>
                <a:latin typeface="Times New Roman" panose="02020603050405020304" pitchFamily="18" charset="0"/>
                <a:cs typeface="Times New Roman" panose="02020603050405020304" pitchFamily="18" charset="0"/>
              </a:rPr>
              <a:t>Fort Duvernette Historic Site, St. Vincent</a:t>
            </a:r>
          </a:p>
        </p:txBody>
      </p:sp>
      <p:sp>
        <p:nvSpPr>
          <p:cNvPr id="3" name="Content Placeholder 2">
            <a:extLst>
              <a:ext uri="{FF2B5EF4-FFF2-40B4-BE49-F238E27FC236}">
                <a16:creationId xmlns:a16="http://schemas.microsoft.com/office/drawing/2014/main" id="{1AE32A15-258A-45EF-967C-0947BC3145D1}"/>
              </a:ext>
            </a:extLst>
          </p:cNvPr>
          <p:cNvSpPr>
            <a:spLocks noGrp="1"/>
          </p:cNvSpPr>
          <p:nvPr>
            <p:ph idx="1"/>
          </p:nvPr>
        </p:nvSpPr>
        <p:spPr/>
        <p:txBody>
          <a:bodyPr>
            <a:normAutofit/>
          </a:bodyPr>
          <a:lstStyle/>
          <a:p>
            <a:r>
              <a:rPr lang="en-GB" sz="2800" b="1" dirty="0">
                <a:solidFill>
                  <a:schemeClr val="tx1"/>
                </a:solidFill>
                <a:latin typeface="Times New Roman" panose="02020603050405020304" pitchFamily="18" charset="0"/>
                <a:cs typeface="Times New Roman" panose="02020603050405020304" pitchFamily="18" charset="0"/>
              </a:rPr>
              <a:t>Fort Duvernette is also known as:</a:t>
            </a:r>
          </a:p>
          <a:p>
            <a:endParaRPr lang="en-GB" sz="2800" b="1" dirty="0">
              <a:solidFill>
                <a:schemeClr val="tx1"/>
              </a:solidFill>
              <a:latin typeface="Times New Roman" panose="02020603050405020304" pitchFamily="18" charset="0"/>
              <a:cs typeface="Times New Roman" panose="02020603050405020304" pitchFamily="18" charset="0"/>
            </a:endParaRPr>
          </a:p>
          <a:p>
            <a:pPr>
              <a:buFont typeface="Arial" panose="020B0604020202020204" pitchFamily="34" charset="0"/>
              <a:buChar char="•"/>
            </a:pPr>
            <a:r>
              <a:rPr lang="en-GB" sz="2800" dirty="0">
                <a:solidFill>
                  <a:schemeClr val="tx1"/>
                </a:solidFill>
                <a:latin typeface="Times New Roman" panose="02020603050405020304" pitchFamily="18" charset="0"/>
                <a:cs typeface="Times New Roman" panose="02020603050405020304" pitchFamily="18" charset="0"/>
              </a:rPr>
              <a:t>Young’s Sugar Loaf</a:t>
            </a:r>
          </a:p>
          <a:p>
            <a:pPr>
              <a:buFont typeface="Arial" panose="020B0604020202020204" pitchFamily="34" charset="0"/>
              <a:buChar char="•"/>
            </a:pPr>
            <a:r>
              <a:rPr lang="en-GB" sz="2800" dirty="0">
                <a:solidFill>
                  <a:schemeClr val="tx1"/>
                </a:solidFill>
                <a:latin typeface="Times New Roman" panose="02020603050405020304" pitchFamily="18" charset="0"/>
                <a:cs typeface="Times New Roman" panose="02020603050405020304" pitchFamily="18" charset="0"/>
              </a:rPr>
              <a:t> Duvernette Battery</a:t>
            </a:r>
          </a:p>
          <a:p>
            <a:pPr>
              <a:buFont typeface="Arial" panose="020B0604020202020204" pitchFamily="34" charset="0"/>
              <a:buChar char="•"/>
            </a:pPr>
            <a:r>
              <a:rPr lang="en-GB" sz="2800" dirty="0">
                <a:solidFill>
                  <a:schemeClr val="tx1"/>
                </a:solidFill>
                <a:latin typeface="Times New Roman" panose="02020603050405020304" pitchFamily="18" charset="0"/>
                <a:cs typeface="Times New Roman" panose="02020603050405020304" pitchFamily="18" charset="0"/>
              </a:rPr>
              <a:t> Rock Fort</a:t>
            </a:r>
          </a:p>
          <a:p>
            <a:endParaRPr lang="en-GB" sz="2800" dirty="0">
              <a:latin typeface="Times New Roman" panose="02020603050405020304" pitchFamily="18" charset="0"/>
              <a:cs typeface="Times New Roman" panose="02020603050405020304" pitchFamily="18" charset="0"/>
            </a:endParaRPr>
          </a:p>
        </p:txBody>
      </p:sp>
      <p:pic>
        <p:nvPicPr>
          <p:cNvPr id="5" name="Picture 4" descr="A picture containing water, outdoor, boat, sky&#10;&#10;Description automatically generated">
            <a:extLst>
              <a:ext uri="{FF2B5EF4-FFF2-40B4-BE49-F238E27FC236}">
                <a16:creationId xmlns:a16="http://schemas.microsoft.com/office/drawing/2014/main" id="{73F6201A-13E4-45F5-A643-2867072DBF6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487427" y="1845734"/>
            <a:ext cx="5569819" cy="4490186"/>
          </a:xfrm>
          <a:prstGeom prst="rect">
            <a:avLst/>
          </a:prstGeom>
        </p:spPr>
      </p:pic>
    </p:spTree>
    <p:extLst>
      <p:ext uri="{BB962C8B-B14F-4D97-AF65-F5344CB8AC3E}">
        <p14:creationId xmlns:p14="http://schemas.microsoft.com/office/powerpoint/2010/main" val="275523048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664B8D-6229-4D01-A9F9-F5EF660419A0}"/>
              </a:ext>
            </a:extLst>
          </p:cNvPr>
          <p:cNvSpPr>
            <a:spLocks noGrp="1"/>
          </p:cNvSpPr>
          <p:nvPr>
            <p:ph type="title"/>
          </p:nvPr>
        </p:nvSpPr>
        <p:spPr>
          <a:xfrm>
            <a:off x="1142199" y="334730"/>
            <a:ext cx="11049801" cy="1368942"/>
          </a:xfrm>
        </p:spPr>
        <p:txBody>
          <a:bodyPr/>
          <a:lstStyle/>
          <a:p>
            <a:r>
              <a:rPr lang="en-GB" dirty="0">
                <a:solidFill>
                  <a:schemeClr val="tx1"/>
                </a:solidFill>
                <a:latin typeface="Times New Roman" panose="02020603050405020304" pitchFamily="18" charset="0"/>
                <a:cs typeface="Times New Roman" panose="02020603050405020304" pitchFamily="18" charset="0"/>
              </a:rPr>
              <a:t>Fort Duvernette’s Background</a:t>
            </a:r>
          </a:p>
        </p:txBody>
      </p:sp>
      <p:pic>
        <p:nvPicPr>
          <p:cNvPr id="5" name="Content Placeholder 4">
            <a:extLst>
              <a:ext uri="{FF2B5EF4-FFF2-40B4-BE49-F238E27FC236}">
                <a16:creationId xmlns:a16="http://schemas.microsoft.com/office/drawing/2014/main" id="{50427C94-D8A1-4B46-A59C-3F7B5B7D1998}"/>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6925130" y="1828800"/>
            <a:ext cx="5055113" cy="4437246"/>
          </a:xfrm>
        </p:spPr>
      </p:pic>
      <p:sp>
        <p:nvSpPr>
          <p:cNvPr id="8" name="TextBox 7">
            <a:extLst>
              <a:ext uri="{FF2B5EF4-FFF2-40B4-BE49-F238E27FC236}">
                <a16:creationId xmlns:a16="http://schemas.microsoft.com/office/drawing/2014/main" id="{24BEF366-5564-4CEF-AB48-F63C0F157011}"/>
              </a:ext>
            </a:extLst>
          </p:cNvPr>
          <p:cNvSpPr txBox="1"/>
          <p:nvPr/>
        </p:nvSpPr>
        <p:spPr>
          <a:xfrm>
            <a:off x="1228436" y="1828800"/>
            <a:ext cx="5705930" cy="4801314"/>
          </a:xfrm>
          <a:prstGeom prst="rect">
            <a:avLst/>
          </a:prstGeom>
          <a:noFill/>
        </p:spPr>
        <p:txBody>
          <a:bodyPr wrap="square" rtlCol="0">
            <a:spAutoFit/>
          </a:bodyPr>
          <a:lstStyle/>
          <a:p>
            <a:pPr marL="285750" indent="-285750">
              <a:buFont typeface="Arial" panose="020B0604020202020204" pitchFamily="34" charset="0"/>
              <a:buChar char="•"/>
            </a:pPr>
            <a:endParaRPr lang="en-GB"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The word “Duvernette” is a French originated word.</a:t>
            </a:r>
          </a:p>
          <a:p>
            <a:pPr marL="285750" indent="-285750">
              <a:buFont typeface="Arial" panose="020B0604020202020204" pitchFamily="34" charset="0"/>
              <a:buChar char="•"/>
            </a:pPr>
            <a:endParaRPr lang="en-GB" sz="24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Rock Fort is a Large Volcanic plug that is, 195 feet out of the sea.</a:t>
            </a:r>
          </a:p>
          <a:p>
            <a:pPr marL="285750" indent="-285750">
              <a:buFont typeface="Arial" panose="020B0604020202020204" pitchFamily="34" charset="0"/>
              <a:buChar char="•"/>
            </a:pPr>
            <a:endParaRPr lang="en-GB" sz="24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Rock Fort was built in the 1770s. </a:t>
            </a:r>
          </a:p>
          <a:p>
            <a:pPr marL="285750" indent="-285750">
              <a:buFont typeface="Arial" panose="020B0604020202020204" pitchFamily="34" charset="0"/>
              <a:buChar char="•"/>
            </a:pPr>
            <a:endParaRPr lang="en-GB" sz="24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Rock Fort is located on Duvernette islet, in Villa, St. Vincent – Behind the Young Island Resort.</a:t>
            </a:r>
          </a:p>
          <a:p>
            <a:pPr marL="285750" indent="-285750">
              <a:buFont typeface="Arial" panose="020B0604020202020204" pitchFamily="34" charset="0"/>
              <a:buChar char="•"/>
            </a:pPr>
            <a:endParaRPr lang="en-GB"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5185163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10162E77-11AD-44A7-84EC-40C59EEFBD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5C8F329-8F1A-4456-9171-6AFBA33628A6}"/>
              </a:ext>
            </a:extLst>
          </p:cNvPr>
          <p:cNvSpPr>
            <a:spLocks noGrp="1"/>
          </p:cNvSpPr>
          <p:nvPr>
            <p:ph type="title"/>
          </p:nvPr>
        </p:nvSpPr>
        <p:spPr>
          <a:xfrm>
            <a:off x="7859485" y="634946"/>
            <a:ext cx="4221679" cy="1450757"/>
          </a:xfrm>
        </p:spPr>
        <p:txBody>
          <a:bodyPr>
            <a:normAutofit fontScale="90000"/>
          </a:bodyPr>
          <a:lstStyle/>
          <a:p>
            <a:pPr algn="ctr"/>
            <a:r>
              <a:rPr lang="en-GB" dirty="0">
                <a:solidFill>
                  <a:schemeClr val="tx1"/>
                </a:solidFill>
                <a:latin typeface="Times New Roman" panose="02020603050405020304" pitchFamily="18" charset="0"/>
                <a:cs typeface="Times New Roman" panose="02020603050405020304" pitchFamily="18" charset="0"/>
              </a:rPr>
              <a:t>Fort Duvernette’s Background</a:t>
            </a:r>
            <a:endParaRPr lang="en-GB" b="1" dirty="0"/>
          </a:p>
        </p:txBody>
      </p:sp>
      <p:cxnSp>
        <p:nvCxnSpPr>
          <p:cNvPr id="14" name="Straight Connector 13">
            <a:extLst>
              <a:ext uri="{FF2B5EF4-FFF2-40B4-BE49-F238E27FC236}">
                <a16:creationId xmlns:a16="http://schemas.microsoft.com/office/drawing/2014/main" id="{5AB158E9-1B40-4CD6-95F0-95CA11DF7B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892143" y="2085703"/>
            <a:ext cx="3566160"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pic>
        <p:nvPicPr>
          <p:cNvPr id="7" name="Content Placeholder 6">
            <a:extLst>
              <a:ext uri="{FF2B5EF4-FFF2-40B4-BE49-F238E27FC236}">
                <a16:creationId xmlns:a16="http://schemas.microsoft.com/office/drawing/2014/main" id="{1E5C057A-8165-4F84-A9DB-C335D57C0016}"/>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rot="5400000">
            <a:off x="-908361" y="1382247"/>
            <a:ext cx="5844516" cy="3675333"/>
          </a:xfrm>
        </p:spPr>
      </p:pic>
      <p:sp>
        <p:nvSpPr>
          <p:cNvPr id="16" name="Rectangle 15">
            <a:extLst>
              <a:ext uri="{FF2B5EF4-FFF2-40B4-BE49-F238E27FC236}">
                <a16:creationId xmlns:a16="http://schemas.microsoft.com/office/drawing/2014/main" id="{6329CBCE-21AE-419D-AC1F-8ACF510A66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a:extLst>
              <a:ext uri="{FF2B5EF4-FFF2-40B4-BE49-F238E27FC236}">
                <a16:creationId xmlns:a16="http://schemas.microsoft.com/office/drawing/2014/main" id="{FF2DA012-1414-493D-888F-5D99D0BDA3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10" name="Picture 9">
            <a:extLst>
              <a:ext uri="{FF2B5EF4-FFF2-40B4-BE49-F238E27FC236}">
                <a16:creationId xmlns:a16="http://schemas.microsoft.com/office/drawing/2014/main" id="{F48BA348-7BA5-46F3-8CEE-4BF4148E2C7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944008" y="297652"/>
            <a:ext cx="3566160" cy="5844517"/>
          </a:xfrm>
          <a:prstGeom prst="rect">
            <a:avLst/>
          </a:prstGeom>
        </p:spPr>
      </p:pic>
      <p:sp>
        <p:nvSpPr>
          <p:cNvPr id="13" name="TextBox 12">
            <a:extLst>
              <a:ext uri="{FF2B5EF4-FFF2-40B4-BE49-F238E27FC236}">
                <a16:creationId xmlns:a16="http://schemas.microsoft.com/office/drawing/2014/main" id="{94496DF4-4742-4CA7-B21E-5541354FE254}"/>
              </a:ext>
            </a:extLst>
          </p:cNvPr>
          <p:cNvSpPr txBox="1"/>
          <p:nvPr/>
        </p:nvSpPr>
        <p:spPr>
          <a:xfrm>
            <a:off x="7602612" y="2207491"/>
            <a:ext cx="4478551" cy="4062651"/>
          </a:xfrm>
          <a:prstGeom prst="rect">
            <a:avLst/>
          </a:prstGeom>
          <a:noFill/>
        </p:spPr>
        <p:txBody>
          <a:bodyPr wrap="square" rtlCol="0">
            <a:spAutoFit/>
          </a:bodyPr>
          <a:lstStyle/>
          <a:p>
            <a:pPr marL="285750" indent="-285750">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Rock Fort is about 5 minutes away from Mainland, St. Vincent.</a:t>
            </a:r>
          </a:p>
          <a:p>
            <a:pPr marL="285750" indent="-285750">
              <a:buFont typeface="Arial" panose="020B0604020202020204" pitchFamily="34" charset="0"/>
              <a:buChar char="•"/>
            </a:pPr>
            <a:endParaRPr lang="en-GB" sz="20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Rock Fort is only accessible by boat.</a:t>
            </a:r>
          </a:p>
          <a:p>
            <a:pPr marL="285750" indent="-285750">
              <a:buFont typeface="Arial" panose="020B0604020202020204" pitchFamily="34" charset="0"/>
              <a:buChar char="•"/>
            </a:pPr>
            <a:endParaRPr lang="en-GB" sz="20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 There are Yachts, speedboats and Kayaking companies that make trips to this site.</a:t>
            </a:r>
          </a:p>
          <a:p>
            <a:pPr marL="285750" indent="-285750">
              <a:buFont typeface="Arial" panose="020B0604020202020204" pitchFamily="34" charset="0"/>
              <a:buChar char="•"/>
            </a:pPr>
            <a:endParaRPr lang="en-GB" sz="20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The cost by speed boat is mostly $10 EC, return trip. The least you would pay via Kayak experience is $100 EC</a:t>
            </a:r>
          </a:p>
          <a:p>
            <a:pPr marL="285750" indent="-285750">
              <a:buFont typeface="Arial" panose="020B0604020202020204" pitchFamily="34" charset="0"/>
              <a:buChar char="•"/>
            </a:pPr>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79591844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311973C2-EB8B-452A-A698-4A252FD3A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4" name="Rectangle 13">
            <a:extLst>
              <a:ext uri="{FF2B5EF4-FFF2-40B4-BE49-F238E27FC236}">
                <a16:creationId xmlns:a16="http://schemas.microsoft.com/office/drawing/2014/main" id="{10162E77-11AD-44A7-84EC-40C59EEFBD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1C1BE25-CB94-49D9-914D-3C2A8CA87CDA}"/>
              </a:ext>
            </a:extLst>
          </p:cNvPr>
          <p:cNvSpPr>
            <a:spLocks noGrp="1"/>
          </p:cNvSpPr>
          <p:nvPr>
            <p:ph type="title"/>
          </p:nvPr>
        </p:nvSpPr>
        <p:spPr>
          <a:xfrm>
            <a:off x="5181601" y="634946"/>
            <a:ext cx="6368142" cy="1450757"/>
          </a:xfrm>
        </p:spPr>
        <p:txBody>
          <a:bodyPr>
            <a:normAutofit/>
          </a:bodyPr>
          <a:lstStyle/>
          <a:p>
            <a:pPr algn="ctr"/>
            <a:r>
              <a:rPr lang="en-GB" dirty="0">
                <a:solidFill>
                  <a:schemeClr val="tx1"/>
                </a:solidFill>
                <a:latin typeface="Times New Roman" panose="02020603050405020304" pitchFamily="18" charset="0"/>
                <a:cs typeface="Times New Roman" panose="02020603050405020304" pitchFamily="18" charset="0"/>
              </a:rPr>
              <a:t>Fort Duvernette’s Background</a:t>
            </a:r>
            <a:endParaRPr lang="en-GB" dirty="0">
              <a:solidFill>
                <a:schemeClr val="tx1"/>
              </a:solidFill>
            </a:endParaRPr>
          </a:p>
        </p:txBody>
      </p:sp>
      <p:pic>
        <p:nvPicPr>
          <p:cNvPr id="5" name="Content Placeholder 4" descr="A wooden bridge over a river&#10;&#10;Description automatically generated with medium confidence">
            <a:extLst>
              <a:ext uri="{FF2B5EF4-FFF2-40B4-BE49-F238E27FC236}">
                <a16:creationId xmlns:a16="http://schemas.microsoft.com/office/drawing/2014/main" id="{1890E02F-A6E8-4E7C-A37C-99F60384B887}"/>
              </a:ext>
            </a:extLst>
          </p:cNvPr>
          <p:cNvPicPr>
            <a:picLocks noChangeAspect="1"/>
          </p:cNvPicPr>
          <p:nvPr/>
        </p:nvPicPr>
        <p:blipFill rotWithShape="1">
          <a:blip r:embed="rId3">
            <a:extLst>
              <a:ext uri="{28A0092B-C50C-407E-A947-70E740481C1C}">
                <a14:useLocalDpi xmlns:a14="http://schemas.microsoft.com/office/drawing/2010/main" val="0"/>
              </a:ext>
            </a:extLst>
          </a:blip>
          <a:srcRect r="9670" b="-2"/>
          <a:stretch/>
        </p:blipFill>
        <p:spPr>
          <a:xfrm>
            <a:off x="19" y="-12128"/>
            <a:ext cx="4738235" cy="6870127"/>
          </a:xfrm>
          <a:prstGeom prst="rect">
            <a:avLst/>
          </a:prstGeom>
        </p:spPr>
      </p:pic>
      <p:cxnSp>
        <p:nvCxnSpPr>
          <p:cNvPr id="16" name="Straight Connector 15">
            <a:extLst>
              <a:ext uri="{FF2B5EF4-FFF2-40B4-BE49-F238E27FC236}">
                <a16:creationId xmlns:a16="http://schemas.microsoft.com/office/drawing/2014/main" id="{5AB158E9-1B40-4CD6-95F0-95CA11DF7B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87617" y="2085703"/>
            <a:ext cx="6170686"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9" name="Content Placeholder 8">
            <a:extLst>
              <a:ext uri="{FF2B5EF4-FFF2-40B4-BE49-F238E27FC236}">
                <a16:creationId xmlns:a16="http://schemas.microsoft.com/office/drawing/2014/main" id="{675D62CD-AC61-4057-B6F3-C80CD6E9FDEA}"/>
              </a:ext>
            </a:extLst>
          </p:cNvPr>
          <p:cNvSpPr>
            <a:spLocks noGrp="1"/>
          </p:cNvSpPr>
          <p:nvPr>
            <p:ph idx="1"/>
          </p:nvPr>
        </p:nvSpPr>
        <p:spPr>
          <a:xfrm>
            <a:off x="5181601" y="2198913"/>
            <a:ext cx="6368142" cy="4552867"/>
          </a:xfrm>
        </p:spPr>
        <p:txBody>
          <a:bodyPr>
            <a:normAutofit fontScale="92500"/>
          </a:bodyPr>
          <a:lstStyle/>
          <a:p>
            <a:pPr>
              <a:buFont typeface="Arial" panose="020B0604020202020204" pitchFamily="34" charset="0"/>
              <a:buChar char="•"/>
            </a:pPr>
            <a:r>
              <a:rPr lang="en-US" dirty="0">
                <a:solidFill>
                  <a:schemeClr val="tx1"/>
                </a:solidFill>
                <a:latin typeface="Times New Roman" panose="02020603050405020304" pitchFamily="18" charset="0"/>
                <a:cs typeface="Times New Roman" panose="02020603050405020304" pitchFamily="18" charset="0"/>
              </a:rPr>
              <a:t> </a:t>
            </a:r>
            <a:r>
              <a:rPr lang="en-US" sz="2400" dirty="0">
                <a:solidFill>
                  <a:schemeClr val="tx1"/>
                </a:solidFill>
                <a:latin typeface="Times New Roman" panose="02020603050405020304" pitchFamily="18" charset="0"/>
                <a:cs typeface="Times New Roman" panose="02020603050405020304" pitchFamily="18" charset="0"/>
              </a:rPr>
              <a:t>To get to the top of this attraction, you need to walk up approximately 225 spiraling steps.</a:t>
            </a:r>
          </a:p>
          <a:p>
            <a:pPr>
              <a:buFont typeface="Arial" panose="020B0604020202020204" pitchFamily="34" charset="0"/>
              <a:buChar char="•"/>
            </a:pPr>
            <a:endParaRPr lang="en-US" sz="2400" dirty="0">
              <a:solidFill>
                <a:schemeClr val="tx1"/>
              </a:solidFill>
              <a:latin typeface="Times New Roman" panose="02020603050405020304" pitchFamily="18" charset="0"/>
              <a:cs typeface="Times New Roman" panose="02020603050405020304" pitchFamily="18" charset="0"/>
            </a:endParaRPr>
          </a:p>
          <a:p>
            <a:pPr>
              <a:buFont typeface="Arial" panose="020B0604020202020204" pitchFamily="34" charset="0"/>
              <a:buChar char="•"/>
            </a:pPr>
            <a:r>
              <a:rPr lang="en-US" sz="2400" dirty="0">
                <a:solidFill>
                  <a:schemeClr val="tx1"/>
                </a:solidFill>
                <a:latin typeface="Times New Roman" panose="02020603050405020304" pitchFamily="18" charset="0"/>
                <a:cs typeface="Times New Roman" panose="02020603050405020304" pitchFamily="18" charset="0"/>
              </a:rPr>
              <a:t> At the top of Rock Fort, you can see a series of views, Including: Calliaqua Bay, Indian Bay and Villa Beach.</a:t>
            </a:r>
          </a:p>
          <a:p>
            <a:pPr>
              <a:buFont typeface="Arial" panose="020B0604020202020204" pitchFamily="34" charset="0"/>
              <a:buChar char="•"/>
            </a:pPr>
            <a:endParaRPr lang="en-US" sz="2400" dirty="0">
              <a:solidFill>
                <a:schemeClr val="tx1"/>
              </a:solidFill>
              <a:latin typeface="Times New Roman" panose="02020603050405020304" pitchFamily="18" charset="0"/>
              <a:cs typeface="Times New Roman" panose="02020603050405020304" pitchFamily="18" charset="0"/>
            </a:endParaRPr>
          </a:p>
          <a:p>
            <a:pPr>
              <a:buFont typeface="Arial" panose="020B0604020202020204" pitchFamily="34" charset="0"/>
              <a:buChar char="•"/>
            </a:pPr>
            <a:r>
              <a:rPr lang="en-US" sz="2400" dirty="0">
                <a:solidFill>
                  <a:schemeClr val="tx1"/>
                </a:solidFill>
                <a:latin typeface="Times New Roman" panose="02020603050405020304" pitchFamily="18" charset="0"/>
                <a:cs typeface="Times New Roman" panose="02020603050405020304" pitchFamily="18" charset="0"/>
              </a:rPr>
              <a:t> This site plays an important role in St. Vincent's Heritage and ownership – where the ownership of the country bounced back and forth between parties. The Heritage, regarding a mixture of different types of people invading the land – which would bring about different ethnic groups. E.g., Black Caribs.</a:t>
            </a:r>
          </a:p>
          <a:p>
            <a:pPr>
              <a:buFont typeface="Arial" panose="020B0604020202020204" pitchFamily="34" charset="0"/>
              <a:buChar char="•"/>
            </a:pPr>
            <a:endParaRPr lang="en-US" sz="2400" dirty="0">
              <a:solidFill>
                <a:schemeClr val="tx1"/>
              </a:solidFill>
              <a:latin typeface="Times New Roman" panose="02020603050405020304" pitchFamily="18" charset="0"/>
              <a:cs typeface="Times New Roman" panose="02020603050405020304" pitchFamily="18" charset="0"/>
            </a:endParaRPr>
          </a:p>
          <a:p>
            <a:pPr marL="0" indent="0">
              <a:buNone/>
            </a:pPr>
            <a:endParaRPr lang="en-US" dirty="0">
              <a:solidFill>
                <a:schemeClr val="tx1"/>
              </a:solidFill>
              <a:latin typeface="Times New Roman" panose="02020603050405020304" pitchFamily="18" charset="0"/>
              <a:cs typeface="Times New Roman" panose="02020603050405020304" pitchFamily="18" charset="0"/>
            </a:endParaRPr>
          </a:p>
          <a:p>
            <a:pPr>
              <a:buFont typeface="Arial" panose="020B0604020202020204" pitchFamily="34" charset="0"/>
              <a:buChar char="•"/>
            </a:pPr>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70197269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84B70D5-875B-433D-BDBD-1522A85D6C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C9985C0-1E5B-44A0-8FB4-6A4018892C75}"/>
              </a:ext>
            </a:extLst>
          </p:cNvPr>
          <p:cNvSpPr>
            <a:spLocks noGrp="1"/>
          </p:cNvSpPr>
          <p:nvPr>
            <p:ph type="title"/>
          </p:nvPr>
        </p:nvSpPr>
        <p:spPr>
          <a:xfrm>
            <a:off x="7859485" y="634946"/>
            <a:ext cx="3690257" cy="1450757"/>
          </a:xfrm>
        </p:spPr>
        <p:txBody>
          <a:bodyPr vert="horz" lIns="91440" tIns="45720" rIns="91440" bIns="45720" rtlCol="0" anchor="b">
            <a:normAutofit/>
          </a:bodyPr>
          <a:lstStyle/>
          <a:p>
            <a:pPr algn="ctr"/>
            <a:r>
              <a:rPr lang="en-US" sz="3700" dirty="0">
                <a:solidFill>
                  <a:schemeClr val="tx1"/>
                </a:solidFill>
                <a:latin typeface="Times New Roman" panose="02020603050405020304" pitchFamily="18" charset="0"/>
                <a:cs typeface="Times New Roman" panose="02020603050405020304" pitchFamily="18" charset="0"/>
              </a:rPr>
              <a:t>Fort Duvernette’s Background</a:t>
            </a:r>
          </a:p>
        </p:txBody>
      </p:sp>
      <p:pic>
        <p:nvPicPr>
          <p:cNvPr id="5" name="Content Placeholder 4" descr="Text&#10;&#10;Description automatically generated">
            <a:extLst>
              <a:ext uri="{FF2B5EF4-FFF2-40B4-BE49-F238E27FC236}">
                <a16:creationId xmlns:a16="http://schemas.microsoft.com/office/drawing/2014/main" id="{B6BE5C3E-985E-4252-98ED-9ED9C58816BA}"/>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15986" y="1360324"/>
            <a:ext cx="6909801" cy="3886763"/>
          </a:xfrm>
          <a:prstGeom prst="rect">
            <a:avLst/>
          </a:prstGeom>
        </p:spPr>
      </p:pic>
      <p:cxnSp>
        <p:nvCxnSpPr>
          <p:cNvPr id="13" name="Straight Connector 12">
            <a:extLst>
              <a:ext uri="{FF2B5EF4-FFF2-40B4-BE49-F238E27FC236}">
                <a16:creationId xmlns:a16="http://schemas.microsoft.com/office/drawing/2014/main" id="{C947DF4A-614C-4B4C-8B80-E5B9D8E8CFE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892143" y="2085703"/>
            <a:ext cx="3566160"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0CB3CEA1-BCCF-46B3-ACA0-EAE4471E5F1B}"/>
              </a:ext>
            </a:extLst>
          </p:cNvPr>
          <p:cNvSpPr txBox="1"/>
          <p:nvPr/>
        </p:nvSpPr>
        <p:spPr>
          <a:xfrm>
            <a:off x="7462983" y="2206949"/>
            <a:ext cx="4645890" cy="4016105"/>
          </a:xfrm>
          <a:prstGeom prst="rect">
            <a:avLst/>
          </a:prstGeom>
        </p:spPr>
        <p:txBody>
          <a:bodyPr vert="horz" lIns="0" tIns="45720" rIns="0" bIns="45720" rtlCol="0">
            <a:normAutofit fontScale="62500" lnSpcReduction="20000"/>
          </a:bodyPr>
          <a:lstStyle/>
          <a:p>
            <a:pPr marL="285750" indent="-285750" defTabSz="914400">
              <a:lnSpc>
                <a:spcPct val="90000"/>
              </a:lnSpc>
              <a:spcAft>
                <a:spcPts val="600"/>
              </a:spcAft>
              <a:buClr>
                <a:schemeClr val="accent1"/>
              </a:buClr>
              <a:buFont typeface="Arial" panose="020B0604020202020204" pitchFamily="34" charset="0"/>
              <a:buChar char="•"/>
            </a:pPr>
            <a:endParaRPr lang="en-US" sz="2000" dirty="0">
              <a:latin typeface="Times New Roman" panose="02020603050405020304" pitchFamily="18" charset="0"/>
              <a:cs typeface="Times New Roman" panose="02020603050405020304" pitchFamily="18" charset="0"/>
            </a:endParaRPr>
          </a:p>
          <a:p>
            <a:pPr marL="285750" indent="-285750" defTabSz="914400">
              <a:lnSpc>
                <a:spcPct val="90000"/>
              </a:lnSpc>
              <a:spcAft>
                <a:spcPts val="600"/>
              </a:spcAft>
              <a:buClr>
                <a:schemeClr val="accent1"/>
              </a:buClr>
              <a:buFont typeface="Arial" panose="020B0604020202020204" pitchFamily="34" charset="0"/>
              <a:buChar char="•"/>
            </a:pPr>
            <a:r>
              <a:rPr lang="en-GB" sz="3200" dirty="0">
                <a:latin typeface="Times New Roman" panose="02020603050405020304" pitchFamily="18" charset="0"/>
                <a:cs typeface="Times New Roman" panose="02020603050405020304" pitchFamily="18" charset="0"/>
              </a:rPr>
              <a:t>In St. Vincent, there were 2 wars, The first Carib war was between 1769 and 1773. In this war, both parties were unsatisfied – St. Vincent returned to French ownership in 1779 but returned to British ownership in 1783 by the treaty of Versailles. This then led to another war with the French supporting the black Caribs. </a:t>
            </a:r>
          </a:p>
          <a:p>
            <a:pPr marL="285750" indent="-285750" defTabSz="914400">
              <a:lnSpc>
                <a:spcPct val="90000"/>
              </a:lnSpc>
              <a:spcAft>
                <a:spcPts val="600"/>
              </a:spcAft>
              <a:buClr>
                <a:schemeClr val="accent1"/>
              </a:buClr>
              <a:buFont typeface="Arial" panose="020B0604020202020204" pitchFamily="34" charset="0"/>
              <a:buChar char="•"/>
            </a:pPr>
            <a:endParaRPr lang="en-GB" sz="3200" dirty="0">
              <a:latin typeface="Times New Roman" panose="02020603050405020304" pitchFamily="18" charset="0"/>
              <a:cs typeface="Times New Roman" panose="02020603050405020304" pitchFamily="18" charset="0"/>
            </a:endParaRPr>
          </a:p>
          <a:p>
            <a:pPr marL="285750" indent="-285750" defTabSz="914400">
              <a:lnSpc>
                <a:spcPct val="90000"/>
              </a:lnSpc>
              <a:spcAft>
                <a:spcPts val="600"/>
              </a:spcAft>
              <a:buClr>
                <a:schemeClr val="accent1"/>
              </a:buClr>
              <a:buFont typeface="Arial" panose="020B0604020202020204" pitchFamily="34" charset="0"/>
              <a:buChar char="•"/>
            </a:pPr>
            <a:r>
              <a:rPr lang="en-GB" sz="3200" dirty="0">
                <a:latin typeface="Times New Roman" panose="02020603050405020304" pitchFamily="18" charset="0"/>
                <a:cs typeface="Times New Roman" panose="02020603050405020304" pitchFamily="18" charset="0"/>
              </a:rPr>
              <a:t>The Black Caribs fought against the British for a series of 300 years. </a:t>
            </a:r>
          </a:p>
          <a:p>
            <a:pPr marL="285750" indent="-285750" defTabSz="914400">
              <a:lnSpc>
                <a:spcPct val="90000"/>
              </a:lnSpc>
              <a:spcAft>
                <a:spcPts val="600"/>
              </a:spcAft>
              <a:buClr>
                <a:schemeClr val="accent1"/>
              </a:buClr>
              <a:buFont typeface="Arial" panose="020B0604020202020204" pitchFamily="34" charset="0"/>
              <a:buChar char="•"/>
            </a:pPr>
            <a:endParaRPr lang="en-GB" sz="3200" dirty="0">
              <a:latin typeface="Times New Roman" panose="02020603050405020304" pitchFamily="18" charset="0"/>
              <a:cs typeface="Times New Roman" panose="02020603050405020304" pitchFamily="18" charset="0"/>
            </a:endParaRPr>
          </a:p>
          <a:p>
            <a:pPr marL="285750" indent="-285750" defTabSz="914400">
              <a:lnSpc>
                <a:spcPct val="90000"/>
              </a:lnSpc>
              <a:spcAft>
                <a:spcPts val="600"/>
              </a:spcAft>
              <a:buClr>
                <a:schemeClr val="accent1"/>
              </a:buClr>
              <a:buFont typeface="Arial" panose="020B0604020202020204" pitchFamily="34" charset="0"/>
              <a:buChar char="•"/>
            </a:pPr>
            <a:r>
              <a:rPr lang="en-US" sz="3200" dirty="0">
                <a:latin typeface="Times New Roman" panose="02020603050405020304" pitchFamily="18" charset="0"/>
                <a:cs typeface="Times New Roman" panose="02020603050405020304" pitchFamily="18" charset="0"/>
              </a:rPr>
              <a:t>The French launched their invasion of St. Vincent in 1783.</a:t>
            </a:r>
          </a:p>
          <a:p>
            <a:pPr marL="285750" indent="-285750" defTabSz="914400">
              <a:lnSpc>
                <a:spcPct val="90000"/>
              </a:lnSpc>
              <a:spcAft>
                <a:spcPts val="600"/>
              </a:spcAft>
              <a:buClr>
                <a:schemeClr val="accent1"/>
              </a:buClr>
              <a:buFont typeface="Arial" panose="020B0604020202020204" pitchFamily="34" charset="0"/>
              <a:buChar char="•"/>
            </a:pPr>
            <a:endParaRPr lang="en-US" sz="2200" dirty="0">
              <a:latin typeface="Times New Roman" panose="02020603050405020304" pitchFamily="18" charset="0"/>
              <a:cs typeface="Times New Roman" panose="02020603050405020304" pitchFamily="18" charset="0"/>
            </a:endParaRPr>
          </a:p>
          <a:p>
            <a:pPr marL="285750" indent="-285750" algn="ctr" defTabSz="914400">
              <a:lnSpc>
                <a:spcPct val="90000"/>
              </a:lnSpc>
              <a:spcAft>
                <a:spcPts val="600"/>
              </a:spcAft>
              <a:buClr>
                <a:schemeClr val="accent1"/>
              </a:buClr>
              <a:buFont typeface="Arial" panose="020B0604020202020204" pitchFamily="34" charset="0"/>
              <a:buChar char="•"/>
            </a:pPr>
            <a:endParaRPr lang="en-US" sz="2200" dirty="0">
              <a:latin typeface="Times New Roman" panose="02020603050405020304" pitchFamily="18" charset="0"/>
              <a:cs typeface="Times New Roman" panose="02020603050405020304" pitchFamily="18" charset="0"/>
            </a:endParaRPr>
          </a:p>
          <a:p>
            <a:pPr marL="285750" indent="-285750" defTabSz="914400">
              <a:lnSpc>
                <a:spcPct val="90000"/>
              </a:lnSpc>
              <a:spcAft>
                <a:spcPts val="600"/>
              </a:spcAft>
              <a:buClr>
                <a:schemeClr val="accent1"/>
              </a:buClr>
              <a:buFont typeface="Arial" panose="020B0604020202020204" pitchFamily="34" charset="0"/>
              <a:buChar char="•"/>
            </a:pPr>
            <a:endParaRPr lang="en-US" dirty="0">
              <a:latin typeface="Times New Roman" panose="02020603050405020304" pitchFamily="18" charset="0"/>
              <a:cs typeface="Times New Roman" panose="02020603050405020304" pitchFamily="18" charset="0"/>
            </a:endParaRPr>
          </a:p>
        </p:txBody>
      </p:sp>
      <p:sp>
        <p:nvSpPr>
          <p:cNvPr id="15" name="Rectangle 14">
            <a:extLst>
              <a:ext uri="{FF2B5EF4-FFF2-40B4-BE49-F238E27FC236}">
                <a16:creationId xmlns:a16="http://schemas.microsoft.com/office/drawing/2014/main" id="{1E299956-A9E7-4FC1-A0B1-D590CA9730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a:extLst>
              <a:ext uri="{FF2B5EF4-FFF2-40B4-BE49-F238E27FC236}">
                <a16:creationId xmlns:a16="http://schemas.microsoft.com/office/drawing/2014/main" id="{17FC539C-B783-4B03-9F9E-D13430F3F6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25240450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1BA2C3-DA79-41C1-AE21-04A3916B6968}"/>
              </a:ext>
            </a:extLst>
          </p:cNvPr>
          <p:cNvSpPr>
            <a:spLocks noGrp="1"/>
          </p:cNvSpPr>
          <p:nvPr>
            <p:ph type="title"/>
          </p:nvPr>
        </p:nvSpPr>
        <p:spPr/>
        <p:txBody>
          <a:bodyPr/>
          <a:lstStyle/>
          <a:p>
            <a:r>
              <a:rPr lang="en-US" sz="4800" dirty="0">
                <a:solidFill>
                  <a:schemeClr val="tx1"/>
                </a:solidFill>
                <a:latin typeface="Times New Roman" panose="02020603050405020304" pitchFamily="18" charset="0"/>
                <a:cs typeface="Times New Roman" panose="02020603050405020304" pitchFamily="18" charset="0"/>
              </a:rPr>
              <a:t>Fort Duvernette’s Background</a:t>
            </a:r>
            <a:endParaRPr lang="en-GB" dirty="0"/>
          </a:p>
        </p:txBody>
      </p:sp>
      <p:pic>
        <p:nvPicPr>
          <p:cNvPr id="5" name="Content Placeholder 4" descr="A picture containing text, building material, brick, stone&#10;&#10;Description automatically generated">
            <a:extLst>
              <a:ext uri="{FF2B5EF4-FFF2-40B4-BE49-F238E27FC236}">
                <a16:creationId xmlns:a16="http://schemas.microsoft.com/office/drawing/2014/main" id="{4E38768A-6532-4DD9-95D5-B0AB252C5DF3}"/>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616676" y="2021754"/>
            <a:ext cx="5252051" cy="4022725"/>
          </a:xfrm>
        </p:spPr>
      </p:pic>
      <p:sp>
        <p:nvSpPr>
          <p:cNvPr id="6" name="TextBox 5">
            <a:extLst>
              <a:ext uri="{FF2B5EF4-FFF2-40B4-BE49-F238E27FC236}">
                <a16:creationId xmlns:a16="http://schemas.microsoft.com/office/drawing/2014/main" id="{264C8681-2EDD-4CAD-BC36-BD3C813D0CB9}"/>
              </a:ext>
            </a:extLst>
          </p:cNvPr>
          <p:cNvSpPr txBox="1"/>
          <p:nvPr/>
        </p:nvSpPr>
        <p:spPr>
          <a:xfrm>
            <a:off x="406401" y="2021754"/>
            <a:ext cx="6123708" cy="4678204"/>
          </a:xfrm>
          <a:prstGeom prst="rect">
            <a:avLst/>
          </a:prstGeom>
          <a:noFill/>
        </p:spPr>
        <p:txBody>
          <a:bodyPr wrap="square" rtlCol="0">
            <a:spAutoFit/>
          </a:bodyPr>
          <a:lstStyle/>
          <a:p>
            <a:pPr marL="285750" indent="-285750">
              <a:buFont typeface="Arial" panose="020B0604020202020204" pitchFamily="34" charset="0"/>
              <a:buChar char="•"/>
            </a:pPr>
            <a:endParaRPr lang="en-GB" sz="20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The French’s ships were English built, so there was no way for them to be identified as French because they were not labelled with the French flag – so they were mistaken for the British and not attacked, the French then invaded and took control. </a:t>
            </a:r>
          </a:p>
          <a:p>
            <a:pPr marL="285750" indent="-285750">
              <a:buFont typeface="Arial" panose="020B0604020202020204" pitchFamily="34" charset="0"/>
              <a:buChar char="•"/>
            </a:pPr>
            <a:endParaRPr lang="en-US" sz="20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The second Carib war was between 1795 and 1796, the Caribs received support from the French, and they were based in Martinique but then all chaos ceased when approximately 5000 Black Caribs were exiled when they lost the war against the British, except the ones that fled to Greiggs, St. Vincent.</a:t>
            </a:r>
          </a:p>
          <a:p>
            <a:pPr marL="285750" indent="-285750">
              <a:buFont typeface="Arial" panose="020B0604020202020204" pitchFamily="34" charset="0"/>
              <a:buChar char="•"/>
            </a:pPr>
            <a:endParaRPr lang="en-US" sz="20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58636162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76802D78-08AE-4322-A011-F916F2D42C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9AB9CC8-E0F8-4BE4-83BD-15EA8CEE67C9}"/>
              </a:ext>
            </a:extLst>
          </p:cNvPr>
          <p:cNvSpPr>
            <a:spLocks noGrp="1"/>
          </p:cNvSpPr>
          <p:nvPr>
            <p:ph type="title"/>
          </p:nvPr>
        </p:nvSpPr>
        <p:spPr>
          <a:xfrm>
            <a:off x="5207889" y="586460"/>
            <a:ext cx="6405063" cy="1450757"/>
          </a:xfrm>
        </p:spPr>
        <p:txBody>
          <a:bodyPr>
            <a:normAutofit/>
          </a:bodyPr>
          <a:lstStyle/>
          <a:p>
            <a:pPr algn="ctr"/>
            <a:r>
              <a:rPr lang="en-US" sz="4800" dirty="0">
                <a:solidFill>
                  <a:schemeClr val="tx1"/>
                </a:solidFill>
                <a:latin typeface="Times New Roman" panose="02020603050405020304" pitchFamily="18" charset="0"/>
                <a:cs typeface="Times New Roman" panose="02020603050405020304" pitchFamily="18" charset="0"/>
              </a:rPr>
              <a:t>Fort Duvernette’s Background</a:t>
            </a:r>
            <a:endParaRPr lang="en-GB" dirty="0"/>
          </a:p>
        </p:txBody>
      </p:sp>
      <p:pic>
        <p:nvPicPr>
          <p:cNvPr id="7" name="Picture 6" descr="A picture containing sky, outdoor, weapon, cloudy&#10;&#10;Description automatically generated">
            <a:extLst>
              <a:ext uri="{FF2B5EF4-FFF2-40B4-BE49-F238E27FC236}">
                <a16:creationId xmlns:a16="http://schemas.microsoft.com/office/drawing/2014/main" id="{4517BB38-EF06-46FA-8BC4-11DA782F7586}"/>
              </a:ext>
            </a:extLst>
          </p:cNvPr>
          <p:cNvPicPr>
            <a:picLocks noChangeAspect="1"/>
          </p:cNvPicPr>
          <p:nvPr/>
        </p:nvPicPr>
        <p:blipFill rotWithShape="1">
          <a:blip r:embed="rId2">
            <a:extLst>
              <a:ext uri="{28A0092B-C50C-407E-A947-70E740481C1C}">
                <a14:useLocalDpi xmlns:a14="http://schemas.microsoft.com/office/drawing/2010/main" val="0"/>
              </a:ext>
            </a:extLst>
          </a:blip>
          <a:srcRect t="3763" r="-6" b="-6"/>
          <a:stretch/>
        </p:blipFill>
        <p:spPr>
          <a:xfrm>
            <a:off x="107092" y="184733"/>
            <a:ext cx="2489823" cy="3463631"/>
          </a:xfrm>
          <a:prstGeom prst="rect">
            <a:avLst/>
          </a:prstGeom>
        </p:spPr>
      </p:pic>
      <p:pic>
        <p:nvPicPr>
          <p:cNvPr id="9" name="Picture 8" descr="A picture containing outdoor, ground, person, weapon&#10;&#10;Description automatically generated">
            <a:extLst>
              <a:ext uri="{FF2B5EF4-FFF2-40B4-BE49-F238E27FC236}">
                <a16:creationId xmlns:a16="http://schemas.microsoft.com/office/drawing/2014/main" id="{2875B089-AF60-4DB6-9F31-600DBA7D6BE1}"/>
              </a:ext>
            </a:extLst>
          </p:cNvPr>
          <p:cNvPicPr>
            <a:picLocks noChangeAspect="1"/>
          </p:cNvPicPr>
          <p:nvPr/>
        </p:nvPicPr>
        <p:blipFill rotWithShape="1">
          <a:blip r:embed="rId3">
            <a:extLst>
              <a:ext uri="{28A0092B-C50C-407E-A947-70E740481C1C}">
                <a14:useLocalDpi xmlns:a14="http://schemas.microsoft.com/office/drawing/2010/main" val="0"/>
              </a:ext>
            </a:extLst>
          </a:blip>
          <a:srcRect l="39899" r="1653" b="3"/>
          <a:stretch/>
        </p:blipFill>
        <p:spPr>
          <a:xfrm>
            <a:off x="2704007" y="184733"/>
            <a:ext cx="2336946" cy="3463628"/>
          </a:xfrm>
          <a:prstGeom prst="rect">
            <a:avLst/>
          </a:prstGeom>
        </p:spPr>
      </p:pic>
      <p:cxnSp>
        <p:nvCxnSpPr>
          <p:cNvPr id="34" name="Straight Connector 33">
            <a:extLst>
              <a:ext uri="{FF2B5EF4-FFF2-40B4-BE49-F238E27FC236}">
                <a16:creationId xmlns:a16="http://schemas.microsoft.com/office/drawing/2014/main" id="{95FA3E87-F218-4BA5-921F-838DB6FC6FD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81247" y="2086188"/>
            <a:ext cx="5852160"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pic>
        <p:nvPicPr>
          <p:cNvPr id="5" name="Picture 4" descr="A cannon on a brick surface&#10;&#10;Description automatically generated with low confidence">
            <a:extLst>
              <a:ext uri="{FF2B5EF4-FFF2-40B4-BE49-F238E27FC236}">
                <a16:creationId xmlns:a16="http://schemas.microsoft.com/office/drawing/2014/main" id="{1120D045-7773-4B2E-8432-A6AA2D1C3FB5}"/>
              </a:ext>
            </a:extLst>
          </p:cNvPr>
          <p:cNvPicPr>
            <a:picLocks noChangeAspect="1"/>
          </p:cNvPicPr>
          <p:nvPr/>
        </p:nvPicPr>
        <p:blipFill rotWithShape="1">
          <a:blip r:embed="rId4">
            <a:extLst>
              <a:ext uri="{28A0092B-C50C-407E-A947-70E740481C1C}">
                <a14:useLocalDpi xmlns:a14="http://schemas.microsoft.com/office/drawing/2010/main" val="0"/>
              </a:ext>
            </a:extLst>
          </a:blip>
          <a:srcRect t="13546" r="3" b="4335"/>
          <a:stretch/>
        </p:blipFill>
        <p:spPr>
          <a:xfrm>
            <a:off x="633168" y="3800765"/>
            <a:ext cx="4020296" cy="2476136"/>
          </a:xfrm>
          <a:prstGeom prst="rect">
            <a:avLst/>
          </a:prstGeom>
        </p:spPr>
      </p:pic>
      <p:sp>
        <p:nvSpPr>
          <p:cNvPr id="3" name="Content Placeholder 2">
            <a:extLst>
              <a:ext uri="{FF2B5EF4-FFF2-40B4-BE49-F238E27FC236}">
                <a16:creationId xmlns:a16="http://schemas.microsoft.com/office/drawing/2014/main" id="{FC9B53AF-0C59-4BD0-8528-0442A52D4453}"/>
              </a:ext>
            </a:extLst>
          </p:cNvPr>
          <p:cNvSpPr>
            <a:spLocks noGrp="1"/>
          </p:cNvSpPr>
          <p:nvPr>
            <p:ph idx="1"/>
          </p:nvPr>
        </p:nvSpPr>
        <p:spPr>
          <a:xfrm>
            <a:off x="5286632" y="2152673"/>
            <a:ext cx="6702168" cy="4230614"/>
          </a:xfrm>
        </p:spPr>
        <p:txBody>
          <a:bodyPr>
            <a:normAutofit lnSpcReduction="10000"/>
          </a:bodyPr>
          <a:lstStyle/>
          <a:p>
            <a:pPr>
              <a:buFont typeface="Arial" panose="020B0604020202020204" pitchFamily="34" charset="0"/>
              <a:buChar char="•"/>
            </a:pPr>
            <a:r>
              <a:rPr lang="en-GB" sz="1600" dirty="0">
                <a:solidFill>
                  <a:schemeClr val="tx1"/>
                </a:solidFill>
                <a:latin typeface="Times New Roman" panose="02020603050405020304" pitchFamily="18" charset="0"/>
                <a:cs typeface="Times New Roman" panose="02020603050405020304" pitchFamily="18" charset="0"/>
              </a:rPr>
              <a:t> </a:t>
            </a:r>
            <a:r>
              <a:rPr lang="en-GB" sz="1800" dirty="0">
                <a:solidFill>
                  <a:schemeClr val="tx1"/>
                </a:solidFill>
                <a:latin typeface="Times New Roman" panose="02020603050405020304" pitchFamily="18" charset="0"/>
                <a:cs typeface="Times New Roman" panose="02020603050405020304" pitchFamily="18" charset="0"/>
              </a:rPr>
              <a:t>At the top of Rock Fort, there are two gun decks with original cannons from George II and George III. </a:t>
            </a:r>
          </a:p>
          <a:p>
            <a:pPr>
              <a:buFont typeface="Arial" panose="020B0604020202020204" pitchFamily="34" charset="0"/>
              <a:buChar char="•"/>
            </a:pPr>
            <a:endParaRPr lang="en-GB" sz="1800" dirty="0">
              <a:solidFill>
                <a:schemeClr val="tx1"/>
              </a:solidFill>
              <a:latin typeface="Times New Roman" panose="02020603050405020304" pitchFamily="18" charset="0"/>
              <a:cs typeface="Times New Roman" panose="02020603050405020304" pitchFamily="18" charset="0"/>
            </a:endParaRPr>
          </a:p>
          <a:p>
            <a:pPr>
              <a:buFont typeface="Arial" panose="020B0604020202020204" pitchFamily="34" charset="0"/>
              <a:buChar char="•"/>
            </a:pPr>
            <a:r>
              <a:rPr lang="en-GB" sz="1800" dirty="0">
                <a:solidFill>
                  <a:schemeClr val="tx1"/>
                </a:solidFill>
                <a:latin typeface="Times New Roman" panose="02020603050405020304" pitchFamily="18" charset="0"/>
                <a:cs typeface="Times New Roman" panose="02020603050405020304" pitchFamily="18" charset="0"/>
              </a:rPr>
              <a:t>The fact that the British was threatened by the French and the Black Caribs, explains why some of the cannons seen on Rock Fort are turned inland.</a:t>
            </a:r>
          </a:p>
          <a:p>
            <a:pPr>
              <a:buFont typeface="Arial" panose="020B0604020202020204" pitchFamily="34" charset="0"/>
              <a:buChar char="•"/>
            </a:pPr>
            <a:endParaRPr lang="en-GB" sz="1800" dirty="0">
              <a:solidFill>
                <a:schemeClr val="tx1"/>
              </a:solidFill>
              <a:latin typeface="Times New Roman" panose="02020603050405020304" pitchFamily="18" charset="0"/>
              <a:cs typeface="Times New Roman" panose="02020603050405020304" pitchFamily="18" charset="0"/>
            </a:endParaRPr>
          </a:p>
          <a:p>
            <a:pPr>
              <a:buFont typeface="Arial" panose="020B0604020202020204" pitchFamily="34" charset="0"/>
              <a:buChar char="•"/>
            </a:pPr>
            <a:r>
              <a:rPr lang="en-GB" sz="1800" dirty="0">
                <a:solidFill>
                  <a:schemeClr val="tx1"/>
                </a:solidFill>
                <a:latin typeface="Times New Roman" panose="02020603050405020304" pitchFamily="18" charset="0"/>
                <a:cs typeface="Times New Roman" panose="02020603050405020304" pitchFamily="18" charset="0"/>
              </a:rPr>
              <a:t> There is also a picnic area designed for Tourists, this was placed after Rock Fort was recognized as a Tourist attraction and not a Weapon. </a:t>
            </a:r>
          </a:p>
          <a:p>
            <a:pPr>
              <a:buFont typeface="Arial" panose="020B0604020202020204" pitchFamily="34" charset="0"/>
              <a:buChar char="•"/>
            </a:pPr>
            <a:endParaRPr lang="en-GB" sz="1800" dirty="0">
              <a:solidFill>
                <a:schemeClr val="tx1"/>
              </a:solidFill>
              <a:latin typeface="Times New Roman" panose="02020603050405020304" pitchFamily="18" charset="0"/>
              <a:cs typeface="Times New Roman" panose="02020603050405020304" pitchFamily="18" charset="0"/>
            </a:endParaRPr>
          </a:p>
          <a:p>
            <a:pPr>
              <a:buFont typeface="Arial" panose="020B0604020202020204" pitchFamily="34" charset="0"/>
              <a:buChar char="•"/>
            </a:pPr>
            <a:r>
              <a:rPr lang="en-GB" sz="1800" dirty="0">
                <a:solidFill>
                  <a:schemeClr val="tx1"/>
                </a:solidFill>
                <a:latin typeface="Times New Roman" panose="02020603050405020304" pitchFamily="18" charset="0"/>
                <a:cs typeface="Times New Roman" panose="02020603050405020304" pitchFamily="18" charset="0"/>
              </a:rPr>
              <a:t> After observation of Rock Fort, there were sightings of building ruins - It was assumed that this was meant for accommodation and housing for the Garrison.</a:t>
            </a:r>
          </a:p>
        </p:txBody>
      </p:sp>
      <p:sp>
        <p:nvSpPr>
          <p:cNvPr id="36" name="Rectangle 35">
            <a:extLst>
              <a:ext uri="{FF2B5EF4-FFF2-40B4-BE49-F238E27FC236}">
                <a16:creationId xmlns:a16="http://schemas.microsoft.com/office/drawing/2014/main" id="{45598703-F094-4F74-93F0-945A832FFA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8" name="Rectangle 37">
            <a:extLst>
              <a:ext uri="{FF2B5EF4-FFF2-40B4-BE49-F238E27FC236}">
                <a16:creationId xmlns:a16="http://schemas.microsoft.com/office/drawing/2014/main" id="{F0AC4F6F-0DD7-4E3F-ADF7-26B8E87976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73612102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185DFA-0C13-4255-85BC-08A6BFEB76B9}"/>
              </a:ext>
            </a:extLst>
          </p:cNvPr>
          <p:cNvSpPr>
            <a:spLocks noGrp="1"/>
          </p:cNvSpPr>
          <p:nvPr>
            <p:ph type="title"/>
          </p:nvPr>
        </p:nvSpPr>
        <p:spPr>
          <a:xfrm>
            <a:off x="1097280" y="263527"/>
            <a:ext cx="10058400" cy="1450757"/>
          </a:xfrm>
        </p:spPr>
        <p:txBody>
          <a:bodyPr>
            <a:normAutofit/>
          </a:bodyPr>
          <a:lstStyle/>
          <a:p>
            <a:pPr algn="ctr"/>
            <a:r>
              <a:rPr lang="en-GB" dirty="0">
                <a:solidFill>
                  <a:schemeClr val="tx1"/>
                </a:solidFill>
                <a:latin typeface="Times New Roman" panose="02020603050405020304" pitchFamily="18" charset="0"/>
                <a:cs typeface="Times New Roman" panose="02020603050405020304" pitchFamily="18" charset="0"/>
              </a:rPr>
              <a:t>The significance of Fort Duvernette in relation to the History of Empire</a:t>
            </a:r>
          </a:p>
        </p:txBody>
      </p:sp>
      <p:pic>
        <p:nvPicPr>
          <p:cNvPr id="7" name="Picture 6" descr="A picture containing water, outdoor, water sport, sport&#10;&#10;Description automatically generated">
            <a:extLst>
              <a:ext uri="{FF2B5EF4-FFF2-40B4-BE49-F238E27FC236}">
                <a16:creationId xmlns:a16="http://schemas.microsoft.com/office/drawing/2014/main" id="{D1A00F0F-819C-4C34-886E-A1375C2F57B1}"/>
              </a:ext>
            </a:extLst>
          </p:cNvPr>
          <p:cNvPicPr>
            <a:picLocks noChangeAspect="1"/>
          </p:cNvPicPr>
          <p:nvPr/>
        </p:nvPicPr>
        <p:blipFill rotWithShape="1">
          <a:blip r:embed="rId2">
            <a:extLst>
              <a:ext uri="{28A0092B-C50C-407E-A947-70E740481C1C}">
                <a14:useLocalDpi xmlns:a14="http://schemas.microsoft.com/office/drawing/2010/main" val="0"/>
              </a:ext>
            </a:extLst>
          </a:blip>
          <a:srcRect l="4364" r="4369" b="5"/>
          <a:stretch/>
        </p:blipFill>
        <p:spPr>
          <a:xfrm>
            <a:off x="1183017" y="1916318"/>
            <a:ext cx="2376058" cy="3471012"/>
          </a:xfrm>
          <a:prstGeom prst="rect">
            <a:avLst/>
          </a:prstGeom>
        </p:spPr>
      </p:pic>
      <p:pic>
        <p:nvPicPr>
          <p:cNvPr id="9" name="Content Placeholder 8" descr="A picture containing water, sky, outdoor, boat&#10;&#10;Description automatically generated">
            <a:extLst>
              <a:ext uri="{FF2B5EF4-FFF2-40B4-BE49-F238E27FC236}">
                <a16:creationId xmlns:a16="http://schemas.microsoft.com/office/drawing/2014/main" id="{43ABA170-15E0-45DD-BC20-5E6D5E345ABC}"/>
              </a:ext>
            </a:extLst>
          </p:cNvPr>
          <p:cNvPicPr>
            <a:picLocks noChangeAspect="1"/>
          </p:cNvPicPr>
          <p:nvPr/>
        </p:nvPicPr>
        <p:blipFill rotWithShape="1">
          <a:blip r:embed="rId3">
            <a:extLst>
              <a:ext uri="{28A0092B-C50C-407E-A947-70E740481C1C}">
                <a14:useLocalDpi xmlns:a14="http://schemas.microsoft.com/office/drawing/2010/main" val="0"/>
              </a:ext>
            </a:extLst>
          </a:blip>
          <a:srcRect t="15533" r="-2" b="32224"/>
          <a:stretch/>
        </p:blipFill>
        <p:spPr>
          <a:xfrm>
            <a:off x="3719942" y="1916318"/>
            <a:ext cx="2376057" cy="1655073"/>
          </a:xfrm>
          <a:prstGeom prst="rect">
            <a:avLst/>
          </a:prstGeom>
        </p:spPr>
      </p:pic>
      <p:pic>
        <p:nvPicPr>
          <p:cNvPr id="5" name="Content Placeholder 4" descr="A couple of people on a dock over a body of water&#10;&#10;Description automatically generated with low confidence">
            <a:extLst>
              <a:ext uri="{FF2B5EF4-FFF2-40B4-BE49-F238E27FC236}">
                <a16:creationId xmlns:a16="http://schemas.microsoft.com/office/drawing/2014/main" id="{F119DFE4-9D62-42E1-94ED-8301B39F7C58}"/>
              </a:ext>
            </a:extLst>
          </p:cNvPr>
          <p:cNvPicPr>
            <a:picLocks noChangeAspect="1"/>
          </p:cNvPicPr>
          <p:nvPr/>
        </p:nvPicPr>
        <p:blipFill rotWithShape="1">
          <a:blip r:embed="rId4">
            <a:extLst>
              <a:ext uri="{28A0092B-C50C-407E-A947-70E740481C1C}">
                <a14:useLocalDpi xmlns:a14="http://schemas.microsoft.com/office/drawing/2010/main" val="0"/>
              </a:ext>
            </a:extLst>
          </a:blip>
          <a:srcRect t="34192" r="-2" b="13564"/>
          <a:stretch/>
        </p:blipFill>
        <p:spPr>
          <a:xfrm>
            <a:off x="3719942" y="3732259"/>
            <a:ext cx="2376057" cy="1655072"/>
          </a:xfrm>
          <a:prstGeom prst="rect">
            <a:avLst/>
          </a:prstGeom>
        </p:spPr>
      </p:pic>
      <p:sp>
        <p:nvSpPr>
          <p:cNvPr id="30" name="Content Placeholder 29">
            <a:extLst>
              <a:ext uri="{FF2B5EF4-FFF2-40B4-BE49-F238E27FC236}">
                <a16:creationId xmlns:a16="http://schemas.microsoft.com/office/drawing/2014/main" id="{E1CAB20D-BDF6-43F5-9FEF-643789068027}"/>
              </a:ext>
            </a:extLst>
          </p:cNvPr>
          <p:cNvSpPr>
            <a:spLocks noGrp="1"/>
          </p:cNvSpPr>
          <p:nvPr>
            <p:ph idx="1"/>
          </p:nvPr>
        </p:nvSpPr>
        <p:spPr>
          <a:xfrm>
            <a:off x="6351638" y="1845733"/>
            <a:ext cx="5683343" cy="4416521"/>
          </a:xfrm>
        </p:spPr>
        <p:txBody>
          <a:bodyPr>
            <a:normAutofit/>
          </a:bodyPr>
          <a:lstStyle/>
          <a:p>
            <a:pPr>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 </a:t>
            </a:r>
            <a:r>
              <a:rPr lang="en-US" sz="2000" dirty="0">
                <a:solidFill>
                  <a:schemeClr val="tx1"/>
                </a:solidFill>
                <a:latin typeface="Times New Roman" panose="02020603050405020304" pitchFamily="18" charset="0"/>
                <a:cs typeface="Times New Roman" panose="02020603050405020304" pitchFamily="18" charset="0"/>
              </a:rPr>
              <a:t>This site is a visual representation of how St. Vincent and its commodities were protected by our ancestors in the past. </a:t>
            </a:r>
          </a:p>
          <a:p>
            <a:pPr>
              <a:buFont typeface="Arial" panose="020B0604020202020204" pitchFamily="34" charset="0"/>
              <a:buChar char="•"/>
            </a:pPr>
            <a:r>
              <a:rPr lang="en-US" dirty="0">
                <a:solidFill>
                  <a:schemeClr val="tx1"/>
                </a:solidFill>
                <a:latin typeface="Times New Roman" panose="02020603050405020304" pitchFamily="18" charset="0"/>
                <a:cs typeface="Times New Roman" panose="02020603050405020304" pitchFamily="18" charset="0"/>
              </a:rPr>
              <a:t> The Fort</a:t>
            </a:r>
            <a:r>
              <a:rPr lang="en-US" sz="2000" dirty="0">
                <a:solidFill>
                  <a:schemeClr val="tx1"/>
                </a:solidFill>
                <a:latin typeface="Times New Roman" panose="02020603050405020304" pitchFamily="18" charset="0"/>
                <a:cs typeface="Times New Roman" panose="02020603050405020304" pitchFamily="18" charset="0"/>
              </a:rPr>
              <a:t> can be classified as a physical form of protection and a barrier. </a:t>
            </a:r>
          </a:p>
          <a:p>
            <a:pPr>
              <a:buFont typeface="Arial" panose="020B0604020202020204" pitchFamily="34" charset="0"/>
              <a:buChar char="•"/>
            </a:pPr>
            <a:r>
              <a:rPr lang="en-US" sz="2000" dirty="0">
                <a:solidFill>
                  <a:schemeClr val="tx1"/>
                </a:solidFill>
                <a:latin typeface="Times New Roman" panose="02020603050405020304" pitchFamily="18" charset="0"/>
                <a:cs typeface="Times New Roman" panose="02020603050405020304" pitchFamily="18" charset="0"/>
              </a:rPr>
              <a:t>This Fort was built specifically to protect Calliaqua where sugar was loaded unto to ships to be sent to England. </a:t>
            </a:r>
          </a:p>
          <a:p>
            <a:pPr>
              <a:buFont typeface="Arial" panose="020B0604020202020204" pitchFamily="34" charset="0"/>
              <a:buChar char="•"/>
            </a:pPr>
            <a:r>
              <a:rPr lang="en-US" dirty="0">
                <a:solidFill>
                  <a:schemeClr val="tx1"/>
                </a:solidFill>
                <a:latin typeface="Times New Roman" panose="02020603050405020304" pitchFamily="18" charset="0"/>
                <a:cs typeface="Times New Roman" panose="02020603050405020304" pitchFamily="18" charset="0"/>
              </a:rPr>
              <a:t>Another reason why this Fort was built, was to protect boats because after the boats cross the Atlantic – they would need to be repaired and this was being done in Calliaqua, so the cannons were specifically positioned to protect the boats, cargo and pirates.</a:t>
            </a:r>
          </a:p>
        </p:txBody>
      </p:sp>
    </p:spTree>
    <p:extLst>
      <p:ext uri="{BB962C8B-B14F-4D97-AF65-F5344CB8AC3E}">
        <p14:creationId xmlns:p14="http://schemas.microsoft.com/office/powerpoint/2010/main" val="140338836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73B90B8B-F76B-4130-8370-38033EEACB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224B7AF-B81E-443F-9A62-8A3F1C450F63}"/>
              </a:ext>
            </a:extLst>
          </p:cNvPr>
          <p:cNvSpPr>
            <a:spLocks noGrp="1"/>
          </p:cNvSpPr>
          <p:nvPr>
            <p:ph type="title"/>
          </p:nvPr>
        </p:nvSpPr>
        <p:spPr>
          <a:xfrm>
            <a:off x="5144679" y="634946"/>
            <a:ext cx="6405063" cy="1450757"/>
          </a:xfrm>
        </p:spPr>
        <p:txBody>
          <a:bodyPr>
            <a:normAutofit fontScale="90000"/>
          </a:bodyPr>
          <a:lstStyle/>
          <a:p>
            <a:pPr algn="ctr"/>
            <a:r>
              <a:rPr lang="en-GB" dirty="0">
                <a:solidFill>
                  <a:schemeClr val="tx1"/>
                </a:solidFill>
                <a:latin typeface="Times New Roman" panose="02020603050405020304" pitchFamily="18" charset="0"/>
                <a:cs typeface="Times New Roman" panose="02020603050405020304" pitchFamily="18" charset="0"/>
              </a:rPr>
              <a:t>The significance of Fort Duvernette in relation to the History of Empire</a:t>
            </a:r>
            <a:endParaRPr lang="en-GB" dirty="0">
              <a:latin typeface="Times New Roman" panose="02020603050405020304" pitchFamily="18" charset="0"/>
              <a:cs typeface="Times New Roman" panose="02020603050405020304" pitchFamily="18" charset="0"/>
            </a:endParaRPr>
          </a:p>
        </p:txBody>
      </p:sp>
      <p:pic>
        <p:nvPicPr>
          <p:cNvPr id="5" name="Content Placeholder 4" descr="A person standing on a dock&#10;&#10;Description automatically generated with low confidence">
            <a:extLst>
              <a:ext uri="{FF2B5EF4-FFF2-40B4-BE49-F238E27FC236}">
                <a16:creationId xmlns:a16="http://schemas.microsoft.com/office/drawing/2014/main" id="{7962CDC4-3439-4C42-910C-B521DB26F43D}"/>
              </a:ext>
            </a:extLst>
          </p:cNvPr>
          <p:cNvPicPr>
            <a:picLocks noChangeAspect="1"/>
          </p:cNvPicPr>
          <p:nvPr/>
        </p:nvPicPr>
        <p:blipFill rotWithShape="1">
          <a:blip r:embed="rId2">
            <a:extLst>
              <a:ext uri="{28A0092B-C50C-407E-A947-70E740481C1C}">
                <a14:useLocalDpi xmlns:a14="http://schemas.microsoft.com/office/drawing/2010/main" val="0"/>
              </a:ext>
            </a:extLst>
          </a:blip>
          <a:srcRect r="3" b="17881"/>
          <a:stretch/>
        </p:blipFill>
        <p:spPr>
          <a:xfrm>
            <a:off x="633999" y="581098"/>
            <a:ext cx="4020297" cy="2476136"/>
          </a:xfrm>
          <a:prstGeom prst="rect">
            <a:avLst/>
          </a:prstGeom>
        </p:spPr>
      </p:pic>
      <p:cxnSp>
        <p:nvCxnSpPr>
          <p:cNvPr id="33" name="Straight Connector 32">
            <a:extLst>
              <a:ext uri="{FF2B5EF4-FFF2-40B4-BE49-F238E27FC236}">
                <a16:creationId xmlns:a16="http://schemas.microsoft.com/office/drawing/2014/main" id="{C2D93264-3FF9-4175-A7FA-F927F0F77AA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81247" y="2086188"/>
            <a:ext cx="5852160"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pic>
        <p:nvPicPr>
          <p:cNvPr id="7" name="Picture 6" descr="A person sitting on a stone ledge next to a body of water&#10;&#10;Description automatically generated with medium confidence">
            <a:extLst>
              <a:ext uri="{FF2B5EF4-FFF2-40B4-BE49-F238E27FC236}">
                <a16:creationId xmlns:a16="http://schemas.microsoft.com/office/drawing/2014/main" id="{797DEEDB-D71D-404B-AF9B-D930AB405D3C}"/>
              </a:ext>
            </a:extLst>
          </p:cNvPr>
          <p:cNvPicPr>
            <a:picLocks noChangeAspect="1"/>
          </p:cNvPicPr>
          <p:nvPr/>
        </p:nvPicPr>
        <p:blipFill rotWithShape="1">
          <a:blip r:embed="rId3">
            <a:extLst>
              <a:ext uri="{28A0092B-C50C-407E-A947-70E740481C1C}">
                <a14:useLocalDpi xmlns:a14="http://schemas.microsoft.com/office/drawing/2010/main" val="0"/>
              </a:ext>
            </a:extLst>
          </a:blip>
          <a:srcRect r="3" b="17881"/>
          <a:stretch/>
        </p:blipFill>
        <p:spPr>
          <a:xfrm>
            <a:off x="633999" y="3218101"/>
            <a:ext cx="4020296" cy="2476136"/>
          </a:xfrm>
          <a:prstGeom prst="rect">
            <a:avLst/>
          </a:prstGeom>
        </p:spPr>
      </p:pic>
      <p:sp>
        <p:nvSpPr>
          <p:cNvPr id="24" name="Content Placeholder 10">
            <a:extLst>
              <a:ext uri="{FF2B5EF4-FFF2-40B4-BE49-F238E27FC236}">
                <a16:creationId xmlns:a16="http://schemas.microsoft.com/office/drawing/2014/main" id="{F5CC5201-A31C-46DF-8415-E8F17443BFCD}"/>
              </a:ext>
            </a:extLst>
          </p:cNvPr>
          <p:cNvSpPr>
            <a:spLocks noGrp="1"/>
          </p:cNvSpPr>
          <p:nvPr>
            <p:ph idx="1"/>
          </p:nvPr>
        </p:nvSpPr>
        <p:spPr>
          <a:xfrm>
            <a:off x="5144679" y="2198913"/>
            <a:ext cx="6964194" cy="4134913"/>
          </a:xfrm>
        </p:spPr>
        <p:txBody>
          <a:bodyPr>
            <a:normAutofit/>
          </a:bodyPr>
          <a:lstStyle/>
          <a:p>
            <a:pPr marL="0" indent="0">
              <a:buNone/>
            </a:pPr>
            <a:endParaRPr lang="en-US" dirty="0">
              <a:latin typeface="Times New Roman" panose="02020603050405020304" pitchFamily="18" charset="0"/>
              <a:cs typeface="Times New Roman" panose="02020603050405020304" pitchFamily="18" charset="0"/>
            </a:endParaRPr>
          </a:p>
          <a:p>
            <a:pPr>
              <a:buFont typeface="Arial" panose="020B0604020202020204" pitchFamily="34" charset="0"/>
              <a:buChar char="•"/>
            </a:pPr>
            <a:r>
              <a:rPr lang="en-US" dirty="0">
                <a:solidFill>
                  <a:schemeClr val="tx1"/>
                </a:solidFill>
                <a:latin typeface="Times New Roman" panose="02020603050405020304" pitchFamily="18" charset="0"/>
                <a:cs typeface="Times New Roman" panose="02020603050405020304" pitchFamily="18" charset="0"/>
              </a:rPr>
              <a:t>The reason the British chose this specific location is because it over looks many different ports, as mentioned before. The cannons were strategically placed:</a:t>
            </a:r>
          </a:p>
          <a:p>
            <a:pPr>
              <a:buFont typeface="Arial" panose="020B0604020202020204" pitchFamily="34" charset="0"/>
              <a:buChar char="•"/>
            </a:pPr>
            <a:endParaRPr lang="en-US" dirty="0">
              <a:solidFill>
                <a:schemeClr val="tx1"/>
              </a:solidFill>
              <a:latin typeface="Times New Roman" panose="02020603050405020304" pitchFamily="18" charset="0"/>
              <a:cs typeface="Times New Roman" panose="02020603050405020304" pitchFamily="18" charset="0"/>
            </a:endParaRPr>
          </a:p>
          <a:p>
            <a:pPr>
              <a:buFont typeface="Arial" panose="020B0604020202020204" pitchFamily="34" charset="0"/>
              <a:buChar char="•"/>
            </a:pPr>
            <a:r>
              <a:rPr lang="en-US" dirty="0">
                <a:solidFill>
                  <a:schemeClr val="tx1"/>
                </a:solidFill>
                <a:latin typeface="Times New Roman" panose="02020603050405020304" pitchFamily="18" charset="0"/>
                <a:cs typeface="Times New Roman" panose="02020603050405020304" pitchFamily="18" charset="0"/>
              </a:rPr>
              <a:t> Two batteries were placed on the lower level, one facing South and one facing West. On the top of the Fort, the battery faces inland and on the South of the Fort – This controlled the Bequia section, On the West – there are two cannons ( One mortar, A water cistern, A crawl hole and A power room. On the top of the Fort controlled Arnos Vale and Calliaqua, there were four cannons, one Mortar and ruins of Officer’s Quarters. </a:t>
            </a:r>
          </a:p>
          <a:p>
            <a:pPr>
              <a:buFont typeface="Arial" panose="020B0604020202020204" pitchFamily="34" charset="0"/>
              <a:buChar char="•"/>
            </a:pPr>
            <a:endParaRPr lang="en-US" dirty="0">
              <a:solidFill>
                <a:schemeClr val="tx1"/>
              </a:solidFill>
              <a:latin typeface="Times New Roman" panose="02020603050405020304" pitchFamily="18" charset="0"/>
              <a:cs typeface="Times New Roman" panose="02020603050405020304" pitchFamily="18" charset="0"/>
            </a:endParaRPr>
          </a:p>
          <a:p>
            <a:pPr>
              <a:buFont typeface="Arial" panose="020B0604020202020204" pitchFamily="34" charset="0"/>
              <a:buChar char="•"/>
            </a:pPr>
            <a:endParaRPr lang="en-US" dirty="0">
              <a:latin typeface="Times New Roman" panose="02020603050405020304" pitchFamily="18" charset="0"/>
              <a:cs typeface="Times New Roman" panose="02020603050405020304" pitchFamily="18" charset="0"/>
            </a:endParaRPr>
          </a:p>
          <a:p>
            <a:pPr>
              <a:buFont typeface="Arial" panose="020B0604020202020204" pitchFamily="34" charset="0"/>
              <a:buChar char="•"/>
            </a:pPr>
            <a:endParaRPr lang="en-US" dirty="0">
              <a:latin typeface="Times New Roman" panose="02020603050405020304" pitchFamily="18" charset="0"/>
              <a:cs typeface="Times New Roman" panose="02020603050405020304" pitchFamily="18" charset="0"/>
            </a:endParaRPr>
          </a:p>
          <a:p>
            <a:pPr>
              <a:buFont typeface="Arial" panose="020B0604020202020204" pitchFamily="34" charset="0"/>
              <a:buChar char="•"/>
            </a:pPr>
            <a:endParaRPr lang="en-US" sz="2000" dirty="0">
              <a:solidFill>
                <a:schemeClr val="tx1"/>
              </a:solidFill>
              <a:latin typeface="Times New Roman" panose="02020603050405020304" pitchFamily="18" charset="0"/>
              <a:cs typeface="Times New Roman" panose="02020603050405020304" pitchFamily="18" charset="0"/>
            </a:endParaRPr>
          </a:p>
          <a:p>
            <a:pPr>
              <a:buFont typeface="Arial" panose="020B0604020202020204" pitchFamily="34" charset="0"/>
              <a:buChar char="•"/>
            </a:pPr>
            <a:endParaRPr lang="en-US" sz="2000" dirty="0">
              <a:solidFill>
                <a:schemeClr val="tx1"/>
              </a:solidFill>
              <a:latin typeface="Times New Roman" panose="02020603050405020304" pitchFamily="18" charset="0"/>
              <a:cs typeface="Times New Roman" panose="02020603050405020304" pitchFamily="18" charset="0"/>
            </a:endParaRPr>
          </a:p>
          <a:p>
            <a:pPr>
              <a:buFont typeface="Arial" panose="020B0604020202020204" pitchFamily="34" charset="0"/>
              <a:buChar char="•"/>
            </a:pPr>
            <a:endParaRPr lang="en-US" dirty="0">
              <a:latin typeface="Times New Roman" panose="02020603050405020304" pitchFamily="18" charset="0"/>
              <a:cs typeface="Times New Roman" panose="02020603050405020304" pitchFamily="18" charset="0"/>
            </a:endParaRPr>
          </a:p>
        </p:txBody>
      </p:sp>
      <p:sp>
        <p:nvSpPr>
          <p:cNvPr id="35" name="Rectangle 34">
            <a:extLst>
              <a:ext uri="{FF2B5EF4-FFF2-40B4-BE49-F238E27FC236}">
                <a16:creationId xmlns:a16="http://schemas.microsoft.com/office/drawing/2014/main" id="{91C67939-3FD0-4B45-8AA4-9FE55C7EE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7" name="Rectangle 36">
            <a:extLst>
              <a:ext uri="{FF2B5EF4-FFF2-40B4-BE49-F238E27FC236}">
                <a16:creationId xmlns:a16="http://schemas.microsoft.com/office/drawing/2014/main" id="{0981A96A-A87C-4F87-845A-3B0A6529F5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62042016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13">
            <a:extLst>
              <a:ext uri="{FF2B5EF4-FFF2-40B4-BE49-F238E27FC236}">
                <a16:creationId xmlns:a16="http://schemas.microsoft.com/office/drawing/2014/main" id="{4CFCD50F-4BF3-4733-BD42-5567080A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A04506E-E8F2-4AED-AEE8-3C2C7E32C89E}"/>
              </a:ext>
            </a:extLst>
          </p:cNvPr>
          <p:cNvSpPr>
            <a:spLocks noGrp="1"/>
          </p:cNvSpPr>
          <p:nvPr>
            <p:ph type="title"/>
          </p:nvPr>
        </p:nvSpPr>
        <p:spPr>
          <a:xfrm>
            <a:off x="6728459" y="886693"/>
            <a:ext cx="5306523" cy="1199010"/>
          </a:xfrm>
        </p:spPr>
        <p:txBody>
          <a:bodyPr>
            <a:noAutofit/>
          </a:bodyPr>
          <a:lstStyle/>
          <a:p>
            <a:pPr algn="ctr"/>
            <a:r>
              <a:rPr lang="en-GB" sz="4000" dirty="0">
                <a:solidFill>
                  <a:schemeClr val="tx1"/>
                </a:solidFill>
                <a:latin typeface="Times New Roman" panose="02020603050405020304" pitchFamily="18" charset="0"/>
                <a:cs typeface="Times New Roman" panose="02020603050405020304" pitchFamily="18" charset="0"/>
              </a:rPr>
              <a:t>The significance of Fort Duvernette in relation to the History of Empire</a:t>
            </a:r>
          </a:p>
        </p:txBody>
      </p:sp>
      <p:sp>
        <p:nvSpPr>
          <p:cNvPr id="25" name="Rectangle 15">
            <a:extLst>
              <a:ext uri="{FF2B5EF4-FFF2-40B4-BE49-F238E27FC236}">
                <a16:creationId xmlns:a16="http://schemas.microsoft.com/office/drawing/2014/main" id="{97C2466A-2320-4205-BDC2-056CD8BC2C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3" y="321733"/>
            <a:ext cx="3057906" cy="3408237"/>
          </a:xfrm>
          <a:prstGeom prst="rect">
            <a:avLst/>
          </a:prstGeom>
          <a:solidFill>
            <a:srgbClr val="FFFFFF"/>
          </a:solidFill>
          <a:ln w="63500">
            <a:solidFill>
              <a:schemeClr val="accent1"/>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Content Placeholder 4" descr="A picture containing outdoor, sky, water, person&#10;&#10;Description automatically generated">
            <a:extLst>
              <a:ext uri="{FF2B5EF4-FFF2-40B4-BE49-F238E27FC236}">
                <a16:creationId xmlns:a16="http://schemas.microsoft.com/office/drawing/2014/main" id="{C8370869-351D-44AE-A7B5-4B74DAD8F5B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58336" y="981589"/>
            <a:ext cx="2784700" cy="2088525"/>
          </a:xfrm>
          <a:prstGeom prst="rect">
            <a:avLst/>
          </a:prstGeom>
        </p:spPr>
      </p:pic>
      <p:sp>
        <p:nvSpPr>
          <p:cNvPr id="27" name="Rectangle 17">
            <a:extLst>
              <a:ext uri="{FF2B5EF4-FFF2-40B4-BE49-F238E27FC236}">
                <a16:creationId xmlns:a16="http://schemas.microsoft.com/office/drawing/2014/main" id="{C24F77B6-3AFC-4981-A39A-15994073E1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12061" y="321733"/>
            <a:ext cx="2583939" cy="19552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29" name="Straight Connector 19">
            <a:extLst>
              <a:ext uri="{FF2B5EF4-FFF2-40B4-BE49-F238E27FC236}">
                <a16:creationId xmlns:a16="http://schemas.microsoft.com/office/drawing/2014/main" id="{E622A300-A12E-4C3D-A574-71AFFA8F2B5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840096" y="2085703"/>
            <a:ext cx="4114800"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22" name="Rectangle 21">
            <a:extLst>
              <a:ext uri="{FF2B5EF4-FFF2-40B4-BE49-F238E27FC236}">
                <a16:creationId xmlns:a16="http://schemas.microsoft.com/office/drawing/2014/main" id="{B7D21A87-2874-4438-84BA-E02F7C6327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3" y="3879167"/>
            <a:ext cx="3057906" cy="2135564"/>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Rectangle 23">
            <a:extLst>
              <a:ext uri="{FF2B5EF4-FFF2-40B4-BE49-F238E27FC236}">
                <a16:creationId xmlns:a16="http://schemas.microsoft.com/office/drawing/2014/main" id="{0B0A69F5-520C-404C-9614-071AAE1387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28588" y="2451014"/>
            <a:ext cx="2567411" cy="3532765"/>
          </a:xfrm>
          <a:prstGeom prst="rect">
            <a:avLst/>
          </a:prstGeom>
          <a:solidFill>
            <a:srgbClr val="FFFFFF"/>
          </a:solidFill>
          <a:ln w="63500">
            <a:solidFill>
              <a:schemeClr val="accent1"/>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Picture 6" descr="A person sitting on a rock by a body of water&#10;&#10;Description automatically generated with medium confidence">
            <a:extLst>
              <a:ext uri="{FF2B5EF4-FFF2-40B4-BE49-F238E27FC236}">
                <a16:creationId xmlns:a16="http://schemas.microsoft.com/office/drawing/2014/main" id="{CF558374-4D4C-42D5-AD6E-AA54A9FA46C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664752" y="2687341"/>
            <a:ext cx="2295082" cy="3060109"/>
          </a:xfrm>
          <a:prstGeom prst="rect">
            <a:avLst/>
          </a:prstGeom>
        </p:spPr>
      </p:pic>
      <p:sp>
        <p:nvSpPr>
          <p:cNvPr id="30" name="Content Placeholder 10">
            <a:extLst>
              <a:ext uri="{FF2B5EF4-FFF2-40B4-BE49-F238E27FC236}">
                <a16:creationId xmlns:a16="http://schemas.microsoft.com/office/drawing/2014/main" id="{DF06BDB3-C5DB-4012-9F9F-FFED3530DF83}"/>
              </a:ext>
            </a:extLst>
          </p:cNvPr>
          <p:cNvSpPr>
            <a:spLocks noGrp="1"/>
          </p:cNvSpPr>
          <p:nvPr>
            <p:ph idx="1"/>
          </p:nvPr>
        </p:nvSpPr>
        <p:spPr>
          <a:xfrm>
            <a:off x="6728459" y="2198913"/>
            <a:ext cx="5306523" cy="4135395"/>
          </a:xfrm>
        </p:spPr>
        <p:txBody>
          <a:bodyPr>
            <a:normAutofit lnSpcReduction="10000"/>
          </a:bodyPr>
          <a:lstStyle/>
          <a:p>
            <a:pPr>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 </a:t>
            </a:r>
            <a:r>
              <a:rPr lang="en-US" dirty="0">
                <a:solidFill>
                  <a:schemeClr val="tx1"/>
                </a:solidFill>
                <a:latin typeface="Times New Roman" panose="02020603050405020304" pitchFamily="18" charset="0"/>
                <a:cs typeface="Times New Roman" panose="02020603050405020304" pitchFamily="18" charset="0"/>
              </a:rPr>
              <a:t>The angles in which the cannons were placed, was assumed to be the most ideal place to protect each of the ports they desired to protect because of the view and height.</a:t>
            </a:r>
          </a:p>
          <a:p>
            <a:pPr>
              <a:buFont typeface="Arial" panose="020B0604020202020204" pitchFamily="34" charset="0"/>
              <a:buChar char="•"/>
            </a:pPr>
            <a:r>
              <a:rPr lang="en-US" dirty="0">
                <a:solidFill>
                  <a:schemeClr val="tx1"/>
                </a:solidFill>
                <a:latin typeface="Times New Roman" panose="02020603050405020304" pitchFamily="18" charset="0"/>
                <a:cs typeface="Times New Roman" panose="02020603050405020304" pitchFamily="18" charset="0"/>
              </a:rPr>
              <a:t> Seeing that this was a defense mechanism back then, it is now turned into a War Memorial to reflect on the wars that it was a weapon in.</a:t>
            </a:r>
          </a:p>
          <a:p>
            <a:pPr>
              <a:buFont typeface="Arial" panose="020B0604020202020204" pitchFamily="34" charset="0"/>
              <a:buChar char="•"/>
            </a:pPr>
            <a:r>
              <a:rPr lang="en-US" dirty="0">
                <a:solidFill>
                  <a:schemeClr val="tx1"/>
                </a:solidFill>
                <a:latin typeface="Times New Roman" panose="02020603050405020304" pitchFamily="18" charset="0"/>
                <a:cs typeface="Times New Roman" panose="02020603050405020304" pitchFamily="18" charset="0"/>
              </a:rPr>
              <a:t> This is also a Tourist attraction, so that Tourists can see firsthand evidence of St. Vincent's past.</a:t>
            </a:r>
          </a:p>
          <a:p>
            <a:pPr>
              <a:buFont typeface="Arial" panose="020B0604020202020204" pitchFamily="34" charset="0"/>
              <a:buChar char="•"/>
            </a:pPr>
            <a:r>
              <a:rPr lang="en-US" dirty="0">
                <a:solidFill>
                  <a:schemeClr val="tx1"/>
                </a:solidFill>
                <a:latin typeface="Times New Roman" panose="02020603050405020304" pitchFamily="18" charset="0"/>
                <a:cs typeface="Times New Roman" panose="02020603050405020304" pitchFamily="18" charset="0"/>
              </a:rPr>
              <a:t> This shows how much has changed for Rock Fort, regarding the fact that this site has switched to different uses and significance  - it was a weapon, now it is an attraction.   </a:t>
            </a:r>
          </a:p>
        </p:txBody>
      </p:sp>
      <p:sp>
        <p:nvSpPr>
          <p:cNvPr id="26" name="Rectangle 25">
            <a:extLst>
              <a:ext uri="{FF2B5EF4-FFF2-40B4-BE49-F238E27FC236}">
                <a16:creationId xmlns:a16="http://schemas.microsoft.com/office/drawing/2014/main" id="{54D683B1-E7B7-4AF5-8BF1-00757F13FB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8" name="Rectangle 27">
            <a:extLst>
              <a:ext uri="{FF2B5EF4-FFF2-40B4-BE49-F238E27FC236}">
                <a16:creationId xmlns:a16="http://schemas.microsoft.com/office/drawing/2014/main" id="{7B07ECB0-AC96-4F4F-AB0C-44EA1353CE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93714402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6" name="Rectangle 34">
            <a:extLst>
              <a:ext uri="{FF2B5EF4-FFF2-40B4-BE49-F238E27FC236}">
                <a16:creationId xmlns:a16="http://schemas.microsoft.com/office/drawing/2014/main" id="{151FCA92-37FC-419D-880C-DEE030371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66E7B7A-6D10-4535-AC04-056FB84B6598}"/>
              </a:ext>
            </a:extLst>
          </p:cNvPr>
          <p:cNvSpPr>
            <a:spLocks noGrp="1"/>
          </p:cNvSpPr>
          <p:nvPr>
            <p:ph type="title"/>
          </p:nvPr>
        </p:nvSpPr>
        <p:spPr>
          <a:xfrm>
            <a:off x="6160655" y="634946"/>
            <a:ext cx="5874327" cy="1450757"/>
          </a:xfrm>
        </p:spPr>
        <p:txBody>
          <a:bodyPr>
            <a:normAutofit fontScale="90000"/>
          </a:bodyPr>
          <a:lstStyle/>
          <a:p>
            <a:pPr algn="ctr"/>
            <a:r>
              <a:rPr lang="en-GB" sz="4800" dirty="0">
                <a:solidFill>
                  <a:schemeClr val="tx1"/>
                </a:solidFill>
                <a:latin typeface="Times New Roman" panose="02020603050405020304" pitchFamily="18" charset="0"/>
                <a:cs typeface="Times New Roman" panose="02020603050405020304" pitchFamily="18" charset="0"/>
              </a:rPr>
              <a:t>The significance of Fort Duvernette in relation to the History of Empire</a:t>
            </a:r>
            <a:endParaRPr lang="en-GB" dirty="0"/>
          </a:p>
        </p:txBody>
      </p:sp>
      <p:sp>
        <p:nvSpPr>
          <p:cNvPr id="48" name="Rectangle 36">
            <a:extLst>
              <a:ext uri="{FF2B5EF4-FFF2-40B4-BE49-F238E27FC236}">
                <a16:creationId xmlns:a16="http://schemas.microsoft.com/office/drawing/2014/main" id="{49F734FC-80ED-4400-9FB7-5800EE74AE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3" y="321733"/>
            <a:ext cx="3057906" cy="3408237"/>
          </a:xfrm>
          <a:prstGeom prst="rect">
            <a:avLst/>
          </a:prstGeom>
          <a:solidFill>
            <a:srgbClr val="FFFFFF"/>
          </a:solidFill>
          <a:ln w="63500">
            <a:solidFill>
              <a:schemeClr val="accent1"/>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person lying on a bench&#10;&#10;Description automatically generated with low confidence">
            <a:extLst>
              <a:ext uri="{FF2B5EF4-FFF2-40B4-BE49-F238E27FC236}">
                <a16:creationId xmlns:a16="http://schemas.microsoft.com/office/drawing/2014/main" id="{03D1702D-FBC0-4936-B469-8E7C6ECFF5E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5400000">
            <a:off x="298736" y="861889"/>
            <a:ext cx="3103900" cy="2327925"/>
          </a:xfrm>
          <a:prstGeom prst="rect">
            <a:avLst/>
          </a:prstGeom>
        </p:spPr>
      </p:pic>
      <p:sp>
        <p:nvSpPr>
          <p:cNvPr id="50" name="Rectangle 38">
            <a:extLst>
              <a:ext uri="{FF2B5EF4-FFF2-40B4-BE49-F238E27FC236}">
                <a16:creationId xmlns:a16="http://schemas.microsoft.com/office/drawing/2014/main" id="{F54C209B-0440-412E-BEBF-D8694B5A0A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12061" y="321733"/>
            <a:ext cx="2583939" cy="19552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51" name="Straight Connector 40">
            <a:extLst>
              <a:ext uri="{FF2B5EF4-FFF2-40B4-BE49-F238E27FC236}">
                <a16:creationId xmlns:a16="http://schemas.microsoft.com/office/drawing/2014/main" id="{CBEEBACE-87BA-4CA1-BF49-0E9ABA50874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840096" y="2085703"/>
            <a:ext cx="4114800"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52" name="Rectangle 42">
            <a:extLst>
              <a:ext uri="{FF2B5EF4-FFF2-40B4-BE49-F238E27FC236}">
                <a16:creationId xmlns:a16="http://schemas.microsoft.com/office/drawing/2014/main" id="{FDA25563-C462-4DA6-BB84-8243A6C7DF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3" y="3879167"/>
            <a:ext cx="3057906" cy="2104612"/>
          </a:xfrm>
          <a:prstGeom prst="rect">
            <a:avLst/>
          </a:prstGeom>
          <a:solidFill>
            <a:srgbClr val="FFFFFF"/>
          </a:solidFill>
          <a:ln w="63500">
            <a:solidFill>
              <a:schemeClr val="accent1"/>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picture containing water, outdoor, sky, scene&#10;&#10;Description automatically generated">
            <a:extLst>
              <a:ext uri="{FF2B5EF4-FFF2-40B4-BE49-F238E27FC236}">
                <a16:creationId xmlns:a16="http://schemas.microsoft.com/office/drawing/2014/main" id="{59DBFD05-E17F-4A41-8A09-AD686940DB7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58337" y="4140066"/>
            <a:ext cx="2784700" cy="1566393"/>
          </a:xfrm>
          <a:prstGeom prst="rect">
            <a:avLst/>
          </a:prstGeom>
        </p:spPr>
      </p:pic>
      <p:sp>
        <p:nvSpPr>
          <p:cNvPr id="45" name="Rectangle 44">
            <a:extLst>
              <a:ext uri="{FF2B5EF4-FFF2-40B4-BE49-F238E27FC236}">
                <a16:creationId xmlns:a16="http://schemas.microsoft.com/office/drawing/2014/main" id="{64044755-AC7C-421A-B935-8BA9A23F87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28588" y="2451014"/>
            <a:ext cx="2567411" cy="3532765"/>
          </a:xfrm>
          <a:prstGeom prst="rect">
            <a:avLst/>
          </a:prstGeom>
          <a:solidFill>
            <a:srgbClr val="FFFFFF"/>
          </a:solidFill>
          <a:ln w="63500">
            <a:solidFill>
              <a:schemeClr val="accent1"/>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Content Placeholder 8" descr="A person in a body of water&#10;&#10;Description automatically generated with medium confidence">
            <a:extLst>
              <a:ext uri="{FF2B5EF4-FFF2-40B4-BE49-F238E27FC236}">
                <a16:creationId xmlns:a16="http://schemas.microsoft.com/office/drawing/2014/main" id="{5E01CAC3-EA9E-47BA-B474-B2A410370B5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5400000">
            <a:off x="3282238" y="3069855"/>
            <a:ext cx="3060109" cy="2295082"/>
          </a:xfrm>
          <a:prstGeom prst="rect">
            <a:avLst/>
          </a:prstGeom>
        </p:spPr>
      </p:pic>
      <p:sp>
        <p:nvSpPr>
          <p:cNvPr id="53" name="Content Placeholder 31">
            <a:extLst>
              <a:ext uri="{FF2B5EF4-FFF2-40B4-BE49-F238E27FC236}">
                <a16:creationId xmlns:a16="http://schemas.microsoft.com/office/drawing/2014/main" id="{6A691438-6988-4B29-9A24-822301882FAB}"/>
              </a:ext>
            </a:extLst>
          </p:cNvPr>
          <p:cNvSpPr>
            <a:spLocks noGrp="1"/>
          </p:cNvSpPr>
          <p:nvPr>
            <p:ph idx="1"/>
          </p:nvPr>
        </p:nvSpPr>
        <p:spPr>
          <a:xfrm>
            <a:off x="6244949" y="2198913"/>
            <a:ext cx="5790034" cy="4024131"/>
          </a:xfrm>
        </p:spPr>
        <p:txBody>
          <a:bodyPr>
            <a:normAutofit/>
          </a:bodyPr>
          <a:lstStyle/>
          <a:p>
            <a:pPr marL="0" indent="0">
              <a:buNone/>
            </a:pPr>
            <a:r>
              <a:rPr lang="en-US" dirty="0"/>
              <a:t> </a:t>
            </a:r>
          </a:p>
          <a:p>
            <a:pPr>
              <a:buFont typeface="Arial" panose="020B0604020202020204" pitchFamily="34" charset="0"/>
              <a:buChar char="•"/>
            </a:pPr>
            <a:r>
              <a:rPr lang="en-US" dirty="0">
                <a:solidFill>
                  <a:schemeClr val="tx1"/>
                </a:solidFill>
                <a:latin typeface="Times New Roman" panose="02020603050405020304" pitchFamily="18" charset="0"/>
                <a:cs typeface="Times New Roman" panose="02020603050405020304" pitchFamily="18" charset="0"/>
              </a:rPr>
              <a:t>This site also shows how important ownership of countries were in the past and the great extent that rulers would have gone to own countries, war being one of their solutions.</a:t>
            </a:r>
          </a:p>
          <a:p>
            <a:pPr>
              <a:buFont typeface="Arial" panose="020B0604020202020204" pitchFamily="34" charset="0"/>
              <a:buChar char="•"/>
            </a:pPr>
            <a:r>
              <a:rPr lang="en-US" dirty="0">
                <a:solidFill>
                  <a:schemeClr val="tx1"/>
                </a:solidFill>
                <a:latin typeface="Times New Roman" panose="02020603050405020304" pitchFamily="18" charset="0"/>
                <a:cs typeface="Times New Roman" panose="02020603050405020304" pitchFamily="18" charset="0"/>
              </a:rPr>
              <a:t> It even highlights the History and the significance of empire that Fort Duvernette helps to portray even many years later after the takeover – how important the Empire is and how it impacted the social and political sector then and now. </a:t>
            </a:r>
          </a:p>
        </p:txBody>
      </p:sp>
      <p:sp>
        <p:nvSpPr>
          <p:cNvPr id="47" name="Rectangle 46">
            <a:extLst>
              <a:ext uri="{FF2B5EF4-FFF2-40B4-BE49-F238E27FC236}">
                <a16:creationId xmlns:a16="http://schemas.microsoft.com/office/drawing/2014/main" id="{82225A9B-20AD-4869-96C9-770E8E7045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9" name="Rectangle 48">
            <a:extLst>
              <a:ext uri="{FF2B5EF4-FFF2-40B4-BE49-F238E27FC236}">
                <a16:creationId xmlns:a16="http://schemas.microsoft.com/office/drawing/2014/main" id="{514D5E4E-F019-44AF-AF49-8FBBFBBE6B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34676222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5D4124-1AA4-4AC7-B948-A09990F54152}"/>
              </a:ext>
            </a:extLst>
          </p:cNvPr>
          <p:cNvSpPr>
            <a:spLocks noGrp="1"/>
          </p:cNvSpPr>
          <p:nvPr>
            <p:ph type="title"/>
          </p:nvPr>
        </p:nvSpPr>
        <p:spPr/>
        <p:txBody>
          <a:bodyPr/>
          <a:lstStyle/>
          <a:p>
            <a:pPr algn="ctr"/>
            <a:r>
              <a:rPr lang="en-GB" dirty="0">
                <a:latin typeface="Times New Roman" panose="02020603050405020304" pitchFamily="18" charset="0"/>
                <a:cs typeface="Times New Roman" panose="02020603050405020304" pitchFamily="18" charset="0"/>
              </a:rPr>
              <a:t>References</a:t>
            </a:r>
            <a:r>
              <a:rPr lang="en-GB" dirty="0"/>
              <a:t> </a:t>
            </a:r>
          </a:p>
        </p:txBody>
      </p:sp>
      <p:sp>
        <p:nvSpPr>
          <p:cNvPr id="3" name="Content Placeholder 2">
            <a:extLst>
              <a:ext uri="{FF2B5EF4-FFF2-40B4-BE49-F238E27FC236}">
                <a16:creationId xmlns:a16="http://schemas.microsoft.com/office/drawing/2014/main" id="{5BA737E8-D33C-49FA-A4B5-B5D3593F4A36}"/>
              </a:ext>
            </a:extLst>
          </p:cNvPr>
          <p:cNvSpPr>
            <a:spLocks noGrp="1"/>
          </p:cNvSpPr>
          <p:nvPr>
            <p:ph idx="1"/>
          </p:nvPr>
        </p:nvSpPr>
        <p:spPr>
          <a:xfrm>
            <a:off x="406400" y="1845734"/>
            <a:ext cx="11526982" cy="4453466"/>
          </a:xfrm>
        </p:spPr>
        <p:txBody>
          <a:bodyPr>
            <a:normAutofit fontScale="40000" lnSpcReduction="20000"/>
          </a:bodyPr>
          <a:lstStyle/>
          <a:p>
            <a:r>
              <a:rPr lang="en-GB" dirty="0">
                <a:latin typeface="Times New Roman" panose="02020603050405020304" pitchFamily="18" charset="0"/>
                <a:cs typeface="Times New Roman" panose="02020603050405020304" pitchFamily="18" charset="0"/>
              </a:rPr>
              <a:t>Available at: </a:t>
            </a:r>
            <a:r>
              <a:rPr lang="en-GB" sz="1800" u="sng" dirty="0">
                <a:solidFill>
                  <a:srgbClr val="0000FF"/>
                </a:solidFill>
                <a:effectLst/>
                <a:latin typeface="Calibri" panose="020F0502020204030204" pitchFamily="34" charset="0"/>
                <a:ea typeface="DengXian" panose="02010600030101010101" pitchFamily="2" charset="-122"/>
                <a:cs typeface="Times New Roman" panose="02020603050405020304" pitchFamily="18" charset="0"/>
                <a:hlinkClick r:id="rId3"/>
              </a:rPr>
              <a:t>Fort Duvernette | Kingstown, St Vincent &amp; the Grenadines Attractions - Lonely Planet</a:t>
            </a:r>
            <a:endParaRPr lang="en-GB" sz="1800" u="sng" dirty="0">
              <a:solidFill>
                <a:srgbClr val="0000FF"/>
              </a:solidFill>
              <a:effectLst/>
              <a:latin typeface="Calibri" panose="020F0502020204030204" pitchFamily="34" charset="0"/>
              <a:ea typeface="DengXian" panose="02010600030101010101" pitchFamily="2" charset="-122"/>
              <a:cs typeface="Times New Roman" panose="02020603050405020304" pitchFamily="18" charset="0"/>
            </a:endParaRPr>
          </a:p>
          <a:p>
            <a:r>
              <a:rPr lang="en-GB" sz="1800" u="sng" dirty="0">
                <a:solidFill>
                  <a:srgbClr val="0000FF"/>
                </a:solidFill>
                <a:latin typeface="Calibri" panose="020F0502020204030204" pitchFamily="34" charset="0"/>
                <a:ea typeface="DengXian" panose="02010600030101010101" pitchFamily="2" charset="-122"/>
                <a:cs typeface="Times New Roman" panose="02020603050405020304" pitchFamily="18" charset="0"/>
              </a:rPr>
              <a:t>Accessed: January 25</a:t>
            </a:r>
            <a:r>
              <a:rPr lang="en-GB" sz="1800" u="sng" baseline="30000" dirty="0">
                <a:solidFill>
                  <a:srgbClr val="0000FF"/>
                </a:solidFill>
                <a:latin typeface="Calibri" panose="020F0502020204030204" pitchFamily="34" charset="0"/>
                <a:ea typeface="DengXian" panose="02010600030101010101" pitchFamily="2" charset="-122"/>
                <a:cs typeface="Times New Roman" panose="02020603050405020304" pitchFamily="18" charset="0"/>
              </a:rPr>
              <a:t>th</a:t>
            </a:r>
            <a:r>
              <a:rPr lang="en-GB" sz="1800" u="sng" dirty="0">
                <a:solidFill>
                  <a:srgbClr val="0000FF"/>
                </a:solidFill>
                <a:latin typeface="Calibri" panose="020F0502020204030204" pitchFamily="34" charset="0"/>
                <a:ea typeface="DengXian" panose="02010600030101010101" pitchFamily="2" charset="-122"/>
                <a:cs typeface="Times New Roman" panose="02020603050405020304" pitchFamily="18" charset="0"/>
              </a:rPr>
              <a:t> 2022</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Available at: </a:t>
            </a:r>
            <a:r>
              <a:rPr lang="en-GB" sz="1800" u="sng" dirty="0">
                <a:solidFill>
                  <a:srgbClr val="0000FF"/>
                </a:solidFill>
                <a:effectLst/>
                <a:latin typeface="Calibri" panose="020F0502020204030204" pitchFamily="34" charset="0"/>
                <a:ea typeface="DengXian" panose="02010600030101010101" pitchFamily="2" charset="-122"/>
                <a:cs typeface="Times New Roman" panose="02020603050405020304" pitchFamily="18" charset="0"/>
                <a:hlinkClick r:id="rId4"/>
              </a:rPr>
              <a:t>Fort Duvernette (svgnt.org)</a:t>
            </a:r>
            <a:endParaRPr lang="en-GB" sz="1800" u="sng" dirty="0">
              <a:solidFill>
                <a:srgbClr val="0000FF"/>
              </a:solidFill>
              <a:effectLst/>
              <a:latin typeface="Calibri" panose="020F0502020204030204" pitchFamily="34" charset="0"/>
              <a:ea typeface="DengXian" panose="02010600030101010101" pitchFamily="2" charset="-122"/>
              <a:cs typeface="Times New Roman" panose="02020603050405020304" pitchFamily="18" charset="0"/>
            </a:endParaRPr>
          </a:p>
          <a:p>
            <a:r>
              <a:rPr lang="en-GB" sz="1800" u="sng" dirty="0">
                <a:solidFill>
                  <a:srgbClr val="0000FF"/>
                </a:solidFill>
                <a:latin typeface="Calibri" panose="020F0502020204030204" pitchFamily="34" charset="0"/>
                <a:ea typeface="DengXian" panose="02010600030101010101" pitchFamily="2" charset="-122"/>
                <a:cs typeface="Times New Roman" panose="02020603050405020304" pitchFamily="18" charset="0"/>
              </a:rPr>
              <a:t>Accessed: January 25</a:t>
            </a:r>
            <a:r>
              <a:rPr lang="en-GB" sz="1800" u="sng" baseline="30000" dirty="0">
                <a:solidFill>
                  <a:srgbClr val="0000FF"/>
                </a:solidFill>
                <a:latin typeface="Calibri" panose="020F0502020204030204" pitchFamily="34" charset="0"/>
                <a:ea typeface="DengXian" panose="02010600030101010101" pitchFamily="2" charset="-122"/>
                <a:cs typeface="Times New Roman" panose="02020603050405020304" pitchFamily="18" charset="0"/>
              </a:rPr>
              <a:t>th</a:t>
            </a:r>
            <a:r>
              <a:rPr lang="en-GB" sz="1800" u="sng" dirty="0">
                <a:solidFill>
                  <a:srgbClr val="0000FF"/>
                </a:solidFill>
                <a:latin typeface="Calibri" panose="020F0502020204030204" pitchFamily="34" charset="0"/>
                <a:ea typeface="DengXian" panose="02010600030101010101" pitchFamily="2" charset="-122"/>
                <a:cs typeface="Times New Roman" panose="02020603050405020304" pitchFamily="18" charset="0"/>
              </a:rPr>
              <a:t> 2022</a:t>
            </a:r>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Available at: </a:t>
            </a:r>
            <a:r>
              <a:rPr lang="en-GB" sz="1800" u="sng" dirty="0">
                <a:solidFill>
                  <a:srgbClr val="0000FF"/>
                </a:solidFill>
                <a:effectLst/>
                <a:latin typeface="Calibri" panose="020F0502020204030204" pitchFamily="34" charset="0"/>
                <a:ea typeface="DengXian" panose="02010600030101010101" pitchFamily="2" charset="-122"/>
                <a:cs typeface="Times New Roman" panose="02020603050405020304" pitchFamily="18" charset="0"/>
                <a:hlinkClick r:id="rId5"/>
              </a:rPr>
              <a:t>Rock Fort (Duvernette Battery), St Vincent | Fortfinder (fsgfort.com)</a:t>
            </a:r>
            <a:endParaRPr lang="en-GB" sz="1800" u="sng" dirty="0">
              <a:solidFill>
                <a:srgbClr val="0000FF"/>
              </a:solidFill>
              <a:effectLst/>
              <a:latin typeface="Calibri" panose="020F0502020204030204" pitchFamily="34" charset="0"/>
              <a:ea typeface="DengXian" panose="02010600030101010101" pitchFamily="2" charset="-122"/>
              <a:cs typeface="Times New Roman" panose="02020603050405020304" pitchFamily="18" charset="0"/>
            </a:endParaRPr>
          </a:p>
          <a:p>
            <a:r>
              <a:rPr lang="en-GB" sz="1800" u="sng" dirty="0">
                <a:solidFill>
                  <a:srgbClr val="0000FF"/>
                </a:solidFill>
                <a:latin typeface="Calibri" panose="020F0502020204030204" pitchFamily="34" charset="0"/>
                <a:ea typeface="DengXian" panose="02010600030101010101" pitchFamily="2" charset="-122"/>
                <a:cs typeface="Times New Roman" panose="02020603050405020304" pitchFamily="18" charset="0"/>
              </a:rPr>
              <a:t>Accessed: January 26</a:t>
            </a:r>
            <a:r>
              <a:rPr lang="en-GB" sz="1800" u="sng" baseline="30000" dirty="0">
                <a:solidFill>
                  <a:srgbClr val="0000FF"/>
                </a:solidFill>
                <a:latin typeface="Calibri" panose="020F0502020204030204" pitchFamily="34" charset="0"/>
                <a:ea typeface="DengXian" panose="02010600030101010101" pitchFamily="2" charset="-122"/>
                <a:cs typeface="Times New Roman" panose="02020603050405020304" pitchFamily="18" charset="0"/>
              </a:rPr>
              <a:t>th</a:t>
            </a:r>
            <a:r>
              <a:rPr lang="en-GB" sz="1800" u="sng" dirty="0">
                <a:solidFill>
                  <a:srgbClr val="0000FF"/>
                </a:solidFill>
                <a:latin typeface="Calibri" panose="020F0502020204030204" pitchFamily="34" charset="0"/>
                <a:ea typeface="DengXian" panose="02010600030101010101" pitchFamily="2" charset="-122"/>
                <a:cs typeface="Times New Roman" panose="02020603050405020304" pitchFamily="18" charset="0"/>
              </a:rPr>
              <a:t> 2022</a:t>
            </a:r>
            <a:endParaRPr lang="en-GB" dirty="0">
              <a:latin typeface="Times New Roman" panose="02020603050405020304" pitchFamily="18" charset="0"/>
              <a:cs typeface="Times New Roman" panose="02020603050405020304" pitchFamily="18" charset="0"/>
            </a:endParaRPr>
          </a:p>
          <a:p>
            <a:pPr>
              <a:lnSpc>
                <a:spcPct val="107000"/>
              </a:lnSpc>
              <a:spcAft>
                <a:spcPts val="800"/>
              </a:spcAft>
            </a:pPr>
            <a:r>
              <a:rPr lang="en-GB" dirty="0">
                <a:latin typeface="Times New Roman" panose="02020603050405020304" pitchFamily="18" charset="0"/>
                <a:cs typeface="Times New Roman" panose="02020603050405020304" pitchFamily="18" charset="0"/>
              </a:rPr>
              <a:t>Available at: </a:t>
            </a:r>
            <a:r>
              <a:rPr lang="en-GB" sz="1800" u="sng" dirty="0">
                <a:solidFill>
                  <a:srgbClr val="0000FF"/>
                </a:solidFill>
                <a:effectLst/>
                <a:latin typeface="Calibri" panose="020F0502020204030204" pitchFamily="34" charset="0"/>
                <a:ea typeface="DengXian" panose="02010600030101010101" pitchFamily="2" charset="-122"/>
                <a:cs typeface="Times New Roman" panose="02020603050405020304" pitchFamily="18" charset="0"/>
                <a:hlinkClick r:id="rId6"/>
              </a:rPr>
              <a:t>Fort Duvernette (St. Vincent) - 2022 All You Need to Know Before You Go (with Photos) - St. Vincent, St. Vincent and the Grenadines | Tripadvisor</a:t>
            </a:r>
            <a:endParaRPr lang="en-GB" sz="1800" u="sng" dirty="0">
              <a:solidFill>
                <a:srgbClr val="0000FF"/>
              </a:solidFill>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en-GB" sz="2000" u="sng" dirty="0">
                <a:solidFill>
                  <a:srgbClr val="0000FF"/>
                </a:solidFill>
                <a:latin typeface="Calibri" panose="020F0502020204030204" pitchFamily="34" charset="0"/>
                <a:ea typeface="DengXian" panose="02010600030101010101" pitchFamily="2" charset="-122"/>
                <a:cs typeface="Times New Roman" panose="02020603050405020304" pitchFamily="18" charset="0"/>
              </a:rPr>
              <a:t>Accessed: January 26</a:t>
            </a:r>
            <a:r>
              <a:rPr lang="en-GB" sz="2000" u="sng" baseline="30000" dirty="0">
                <a:solidFill>
                  <a:srgbClr val="0000FF"/>
                </a:solidFill>
                <a:latin typeface="Calibri" panose="020F0502020204030204" pitchFamily="34" charset="0"/>
                <a:ea typeface="DengXian" panose="02010600030101010101" pitchFamily="2" charset="-122"/>
                <a:cs typeface="Times New Roman" panose="02020603050405020304" pitchFamily="18" charset="0"/>
              </a:rPr>
              <a:t>th</a:t>
            </a:r>
            <a:r>
              <a:rPr lang="en-GB" sz="2000" u="sng" dirty="0">
                <a:solidFill>
                  <a:srgbClr val="0000FF"/>
                </a:solidFill>
                <a:latin typeface="Calibri" panose="020F0502020204030204" pitchFamily="34" charset="0"/>
                <a:ea typeface="DengXian" panose="02010600030101010101" pitchFamily="2" charset="-122"/>
                <a:cs typeface="Times New Roman" panose="02020603050405020304" pitchFamily="18" charset="0"/>
              </a:rPr>
              <a:t> 2022</a:t>
            </a:r>
          </a:p>
          <a:p>
            <a:pPr>
              <a:lnSpc>
                <a:spcPct val="107000"/>
              </a:lnSpc>
              <a:spcAft>
                <a:spcPts val="800"/>
              </a:spcAft>
            </a:pPr>
            <a:r>
              <a:rPr lang="en-GB" dirty="0">
                <a:latin typeface="Times New Roman" panose="02020603050405020304" pitchFamily="18" charset="0"/>
                <a:cs typeface="Times New Roman" panose="02020603050405020304" pitchFamily="18" charset="0"/>
              </a:rPr>
              <a:t>General pictures, Available at: </a:t>
            </a:r>
            <a:r>
              <a:rPr lang="fr-FR" dirty="0">
                <a:hlinkClick r:id="rId7"/>
              </a:rPr>
              <a:t>fort </a:t>
            </a:r>
            <a:r>
              <a:rPr lang="fr-FR" dirty="0" err="1">
                <a:hlinkClick r:id="rId7"/>
              </a:rPr>
              <a:t>duvernette</a:t>
            </a:r>
            <a:r>
              <a:rPr lang="fr-FR" dirty="0">
                <a:hlinkClick r:id="rId7"/>
              </a:rPr>
              <a:t> st </a:t>
            </a:r>
            <a:r>
              <a:rPr lang="fr-FR" dirty="0" err="1">
                <a:hlinkClick r:id="rId7"/>
              </a:rPr>
              <a:t>vincent</a:t>
            </a:r>
            <a:r>
              <a:rPr lang="fr-FR" dirty="0">
                <a:hlinkClick r:id="rId7"/>
              </a:rPr>
              <a:t> - Bing images</a:t>
            </a:r>
            <a:endParaRPr lang="fr-FR" dirty="0"/>
          </a:p>
          <a:p>
            <a:pPr marL="0" indent="0">
              <a:lnSpc>
                <a:spcPct val="107000"/>
              </a:lnSpc>
              <a:spcAft>
                <a:spcPts val="800"/>
              </a:spcAft>
              <a:buNone/>
            </a:pPr>
            <a:r>
              <a:rPr lang="en-GB" sz="2000" u="sng" dirty="0">
                <a:solidFill>
                  <a:srgbClr val="0000FF"/>
                </a:solidFill>
                <a:latin typeface="Calibri" panose="020F0502020204030204" pitchFamily="34" charset="0"/>
                <a:ea typeface="DengXian" panose="02010600030101010101" pitchFamily="2" charset="-122"/>
                <a:cs typeface="Times New Roman" panose="02020603050405020304" pitchFamily="18" charset="0"/>
              </a:rPr>
              <a:t>Accessed: January 27</a:t>
            </a:r>
            <a:r>
              <a:rPr lang="en-GB" sz="2000" u="sng" baseline="30000" dirty="0">
                <a:solidFill>
                  <a:srgbClr val="0000FF"/>
                </a:solidFill>
                <a:latin typeface="Calibri" panose="020F0502020204030204" pitchFamily="34" charset="0"/>
                <a:ea typeface="DengXian" panose="02010600030101010101" pitchFamily="2" charset="-122"/>
                <a:cs typeface="Times New Roman" panose="02020603050405020304" pitchFamily="18" charset="0"/>
              </a:rPr>
              <a:t>th</a:t>
            </a:r>
            <a:r>
              <a:rPr lang="en-GB" sz="2000" u="sng" dirty="0">
                <a:solidFill>
                  <a:srgbClr val="0000FF"/>
                </a:solidFill>
                <a:latin typeface="Calibri" panose="020F0502020204030204" pitchFamily="34" charset="0"/>
                <a:ea typeface="DengXian" panose="02010600030101010101" pitchFamily="2" charset="-122"/>
                <a:cs typeface="Times New Roman" panose="02020603050405020304" pitchFamily="18" charset="0"/>
              </a:rPr>
              <a:t> 2022</a:t>
            </a:r>
          </a:p>
          <a:p>
            <a:pPr marL="0" indent="0">
              <a:lnSpc>
                <a:spcPct val="107000"/>
              </a:lnSpc>
              <a:spcAft>
                <a:spcPts val="800"/>
              </a:spcAft>
              <a:buNone/>
            </a:pPr>
            <a:r>
              <a:rPr lang="en-GB" dirty="0">
                <a:latin typeface="Times New Roman" panose="02020603050405020304" pitchFamily="18" charset="0"/>
                <a:cs typeface="Times New Roman" panose="02020603050405020304" pitchFamily="18" charset="0"/>
              </a:rPr>
              <a:t>Available at :</a:t>
            </a:r>
            <a:r>
              <a:rPr lang="en-GB" dirty="0">
                <a:hlinkClick r:id="rId8"/>
              </a:rPr>
              <a:t>Fort Duvernette (St. Vincent) - 2022 All You Need to Know Before You Go (with Photos) - St. Vincent, St. Vincent and the Grenadines | Tripadvisor</a:t>
            </a:r>
            <a:endParaRPr lang="en-GB" sz="2000" u="sng" dirty="0">
              <a:solidFill>
                <a:srgbClr val="0000FF"/>
              </a:solidFill>
              <a:latin typeface="Calibri" panose="020F0502020204030204" pitchFamily="34" charset="0"/>
              <a:ea typeface="DengXian" panose="02010600030101010101" pitchFamily="2" charset="-122"/>
              <a:cs typeface="Times New Roman" panose="02020603050405020304" pitchFamily="18" charset="0"/>
            </a:endParaRPr>
          </a:p>
          <a:p>
            <a:pPr marL="0" indent="0">
              <a:lnSpc>
                <a:spcPct val="107000"/>
              </a:lnSpc>
              <a:spcAft>
                <a:spcPts val="800"/>
              </a:spcAft>
              <a:buNone/>
            </a:pPr>
            <a:r>
              <a:rPr lang="en-GB" u="sng" dirty="0">
                <a:solidFill>
                  <a:srgbClr val="0000FF"/>
                </a:solidFill>
                <a:latin typeface="Calibri" panose="020F0502020204030204" pitchFamily="34" charset="0"/>
                <a:ea typeface="DengXian" panose="02010600030101010101" pitchFamily="2" charset="-122"/>
                <a:cs typeface="Times New Roman" panose="02020603050405020304" pitchFamily="18" charset="0"/>
              </a:rPr>
              <a:t>Accessed: January 27</a:t>
            </a:r>
            <a:r>
              <a:rPr lang="en-GB" u="sng" baseline="30000" dirty="0">
                <a:solidFill>
                  <a:srgbClr val="0000FF"/>
                </a:solidFill>
                <a:latin typeface="Calibri" panose="020F0502020204030204" pitchFamily="34" charset="0"/>
                <a:ea typeface="DengXian" panose="02010600030101010101" pitchFamily="2" charset="-122"/>
                <a:cs typeface="Times New Roman" panose="02020603050405020304" pitchFamily="18" charset="0"/>
              </a:rPr>
              <a:t>th</a:t>
            </a:r>
            <a:r>
              <a:rPr lang="en-GB" u="sng" dirty="0">
                <a:solidFill>
                  <a:srgbClr val="0000FF"/>
                </a:solidFill>
                <a:latin typeface="Calibri" panose="020F0502020204030204" pitchFamily="34" charset="0"/>
                <a:ea typeface="DengXian" panose="02010600030101010101" pitchFamily="2" charset="-122"/>
                <a:cs typeface="Times New Roman" panose="02020603050405020304" pitchFamily="18" charset="0"/>
              </a:rPr>
              <a:t> 2022</a:t>
            </a:r>
          </a:p>
          <a:p>
            <a:pPr marL="0" indent="0">
              <a:lnSpc>
                <a:spcPct val="107000"/>
              </a:lnSpc>
              <a:spcAft>
                <a:spcPts val="800"/>
              </a:spcAft>
              <a:buNone/>
            </a:pPr>
            <a:r>
              <a:rPr lang="en-GB" u="sng" dirty="0">
                <a:solidFill>
                  <a:srgbClr val="0000FF"/>
                </a:solidFill>
                <a:latin typeface="Calibri" panose="020F0502020204030204" pitchFamily="34" charset="0"/>
                <a:ea typeface="DengXian" panose="02010600030101010101" pitchFamily="2" charset="-122"/>
                <a:cs typeface="Times New Roman" panose="02020603050405020304" pitchFamily="18" charset="0"/>
              </a:rPr>
              <a:t> </a:t>
            </a:r>
            <a:r>
              <a:rPr lang="en-GB" dirty="0">
                <a:latin typeface="Times New Roman" panose="02020603050405020304" pitchFamily="18" charset="0"/>
                <a:cs typeface="Times New Roman" panose="02020603050405020304" pitchFamily="18" charset="0"/>
              </a:rPr>
              <a:t>Pictures including persons personally taken by me, Shakira Peters on various trips to Rock Fort with Friends – November 26</a:t>
            </a:r>
            <a:r>
              <a:rPr lang="en-GB" baseline="30000" dirty="0">
                <a:latin typeface="Times New Roman" panose="02020603050405020304" pitchFamily="18" charset="0"/>
                <a:cs typeface="Times New Roman" panose="02020603050405020304" pitchFamily="18" charset="0"/>
              </a:rPr>
              <a:t>th</a:t>
            </a:r>
            <a:r>
              <a:rPr lang="en-GB" dirty="0">
                <a:latin typeface="Times New Roman" panose="02020603050405020304" pitchFamily="18" charset="0"/>
                <a:cs typeface="Times New Roman" panose="02020603050405020304" pitchFamily="18" charset="0"/>
              </a:rPr>
              <a:t> 2021 &amp; July 2020</a:t>
            </a:r>
          </a:p>
          <a:p>
            <a:pPr marL="0" indent="0">
              <a:lnSpc>
                <a:spcPct val="107000"/>
              </a:lnSpc>
              <a:spcAft>
                <a:spcPts val="800"/>
              </a:spcAft>
              <a:buNone/>
            </a:pPr>
            <a:r>
              <a:rPr lang="en-GB" dirty="0">
                <a:latin typeface="Times New Roman" panose="02020603050405020304" pitchFamily="18" charset="0"/>
                <a:cs typeface="Times New Roman" panose="02020603050405020304" pitchFamily="18" charset="0"/>
              </a:rPr>
              <a:t>Most information used, comes from my knowledge of rock fort over the years.</a:t>
            </a:r>
          </a:p>
        </p:txBody>
      </p:sp>
    </p:spTree>
    <p:extLst>
      <p:ext uri="{BB962C8B-B14F-4D97-AF65-F5344CB8AC3E}">
        <p14:creationId xmlns:p14="http://schemas.microsoft.com/office/powerpoint/2010/main" val="248937646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TM02900769[[fn=Retrospect]]</Template>
  <TotalTime>11948</TotalTime>
  <Words>1447</Words>
  <Application>Microsoft Office PowerPoint</Application>
  <PresentationFormat>Widescreen</PresentationFormat>
  <Paragraphs>102</Paragraphs>
  <Slides>13</Slides>
  <Notes>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Calibri Light</vt:lpstr>
      <vt:lpstr>Times New Roman</vt:lpstr>
      <vt:lpstr>Retrospect</vt:lpstr>
      <vt:lpstr>Shakira Peters</vt:lpstr>
      <vt:lpstr>Fort Duvernette Historic Site, St. Vincent</vt:lpstr>
      <vt:lpstr>Fort Duvernette’s Background</vt:lpstr>
      <vt:lpstr>Fort Duvernette’s Background</vt:lpstr>
      <vt:lpstr>Fort Duvernette’s Background</vt:lpstr>
      <vt:lpstr>Fort Duvernette’s Background</vt:lpstr>
      <vt:lpstr>Fort Duvernette’s Background</vt:lpstr>
      <vt:lpstr>Fort Duvernette’s Background</vt:lpstr>
      <vt:lpstr>The significance of Fort Duvernette in relation to the History of Empire</vt:lpstr>
      <vt:lpstr>The significance of Fort Duvernette in relation to the History of Empire</vt:lpstr>
      <vt:lpstr>The significance of Fort Duvernette in relation to the History of Empire</vt:lpstr>
      <vt:lpstr>The significance of Fort Duvernette in relation to the History of Empire</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Shakira Peters</dc:title>
  <dc:creator>Shakira Peters (2118593)</dc:creator>
  <cp:lastModifiedBy>Shakira Peters (2118593)</cp:lastModifiedBy>
  <cp:revision>1</cp:revision>
  <dcterms:created xsi:type="dcterms:W3CDTF">2022-01-25T14:21:19Z</dcterms:created>
  <dcterms:modified xsi:type="dcterms:W3CDTF">2022-02-02T21:30:10Z</dcterms:modified>
</cp:coreProperties>
</file>