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png" ContentType="image/png"/>
  <Default Extension="jpeg" ContentType="image/jpeg"/>
  <Override PartName="/_rels/.rels" ContentType="application/vnd.openxmlformats-package.relationship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_rels/slideMaster1.xml.rels" ContentType="application/vnd.openxmlformats-package.relationships+xml"/>
  <Override PartName="/ppt/slideMasters/_rels/slideMaster2.xml.rels" ContentType="application/vnd.openxmlformats-package.relationships+xml"/>
  <Override PartName="/ppt/slideMasters/_rels/slideMaster3.xml.rels" ContentType="application/vnd.openxmlformats-package.relationships+xml"/>
  <Override PartName="/ppt/slideMasters/_rels/slideMaster4.xml.rels" ContentType="application/vnd.openxmlformats-package.relationships+xml"/>
  <Override PartName="/ppt/slideMasters/_rels/slideMaster5.xml.rels" ContentType="application/vnd.openxmlformats-package.relationships+xml"/>
  <Override PartName="/ppt/slideMasters/_rels/slideMaster6.xml.rels" ContentType="application/vnd.openxmlformats-package.relationships+xml"/>
  <Override PartName="/ppt/slideMasters/_rels/slideMaster7.xml.rels" ContentType="application/vnd.openxmlformats-package.relationships+xml"/>
  <Override PartName="/ppt/slideMasters/_rels/slideMaster8.xml.rels" ContentType="application/vnd.openxmlformats-package.relationships+xml"/>
  <Override PartName="/ppt/slideMasters/_rels/slideMaster9.xml.rels" ContentType="application/vnd.openxmlformats-package.relationships+xml"/>
  <Override PartName="/ppt/slideMasters/_rels/slideMaster10.xml.rels" ContentType="application/vnd.openxmlformats-package.relationships+xml"/>
  <Override PartName="/ppt/slideMasters/_rels/slideMaster11.xml.rels" ContentType="application/vnd.openxmlformats-package.relationships+xml"/>
  <Override PartName="/ppt/notesMasters/notesMaster1.xml" ContentType="application/vnd.openxmlformats-officedocument.presentationml.notesMaster+xml"/>
  <Override PartName="/ppt/notesMasters/_rels/notesMaster1.xml.rels" ContentType="application/vnd.openxmlformats-package.relationship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theme/theme7.xml" ContentType="application/vnd.openxmlformats-officedocument.theme+xml"/>
  <Override PartName="/ppt/theme/theme8.xml" ContentType="application/vnd.openxmlformats-officedocument.theme+xml"/>
  <Override PartName="/ppt/theme/theme9.xml" ContentType="application/vnd.openxmlformats-officedocument.theme+xml"/>
  <Override PartName="/ppt/theme/theme10.xml" ContentType="application/vnd.openxmlformats-officedocument.theme+xml"/>
  <Override PartName="/ppt/theme/theme11.xml" ContentType="application/vnd.openxmlformats-officedocument.theme+xml"/>
  <Override PartName="/ppt/theme/theme1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_rels/notesSlide1.xml.rels" ContentType="application/vnd.openxmlformats-package.relationships+xml"/>
  <Override PartName="/ppt/notesSlides/_rels/notesSlide10.xml.rels" ContentType="application/vnd.openxmlformats-package.relationships+xml"/>
  <Override PartName="/ppt/notesSlides/_rels/notesSlide6.xml.rels" ContentType="application/vnd.openxmlformats-package.relationships+xml"/>
  <Override PartName="/ppt/notesSlides/_rels/notesSlide2.xml.rels" ContentType="application/vnd.openxmlformats-package.relationships+xml"/>
  <Override PartName="/ppt/notesSlides/_rels/notesSlide11.xml.rels" ContentType="application/vnd.openxmlformats-package.relationships+xml"/>
  <Override PartName="/ppt/notesSlides/_rels/notesSlide7.xml.rels" ContentType="application/vnd.openxmlformats-package.relationships+xml"/>
  <Override PartName="/ppt/notesSlides/_rels/notesSlide3.xml.rels" ContentType="application/vnd.openxmlformats-package.relationships+xml"/>
  <Override PartName="/ppt/notesSlides/_rels/notesSlide5.xml.rels" ContentType="application/vnd.openxmlformats-package.relationships+xml"/>
  <Override PartName="/ppt/notesSlides/_rels/notesSlide12.xml.rels" ContentType="application/vnd.openxmlformats-package.relationships+xml"/>
  <Override PartName="/ppt/notesSlides/_rels/notesSlide16.xml.rels" ContentType="application/vnd.openxmlformats-package.relationship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_rels/slideLayout1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3.xml.rels" ContentType="application/vnd.openxmlformats-package.relationships+xml"/>
  <Override PartName="/ppt/slideLayouts/_rels/slideLayout4.xml.rels" ContentType="application/vnd.openxmlformats-package.relationships+xml"/>
  <Override PartName="/ppt/slideLayouts/_rels/slideLayout5.xml.rels" ContentType="application/vnd.openxmlformats-package.relationships+xml"/>
  <Override PartName="/ppt/slideLayouts/_rels/slideLayout6.xml.rels" ContentType="application/vnd.openxmlformats-package.relationships+xml"/>
  <Override PartName="/ppt/slideLayouts/_rels/slideLayout7.xml.rels" ContentType="application/vnd.openxmlformats-package.relationships+xml"/>
  <Override PartName="/ppt/slideLayouts/_rels/slideLayout8.xml.rels" ContentType="application/vnd.openxmlformats-package.relationships+xml"/>
  <Override PartName="/ppt/slideLayouts/_rels/slideLayout9.xml.rels" ContentType="application/vnd.openxmlformats-package.relationships+xml"/>
  <Override PartName="/ppt/slideLayouts/_rels/slideLayout10.xml.rels" ContentType="application/vnd.openxmlformats-package.relationships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_rels/slide1.xml.rels" ContentType="application/vnd.openxmlformats-package.relationships+xml"/>
  <Override PartName="/ppt/slides/_rels/slide2.xml.rels" ContentType="application/vnd.openxmlformats-package.relationships+xml"/>
  <Override PartName="/ppt/slides/_rels/slide20.xml.rels" ContentType="application/vnd.openxmlformats-package.relationships+xml"/>
  <Override PartName="/ppt/slides/_rels/slide7.xml.rels" ContentType="application/vnd.openxmlformats-package.relationships+xml"/>
  <Override PartName="/ppt/slides/_rels/slide3.xml.rels" ContentType="application/vnd.openxmlformats-package.relationships+xml"/>
  <Override PartName="/ppt/slides/_rels/slide4.xml.rels" ContentType="application/vnd.openxmlformats-package.relationships+xml"/>
  <Override PartName="/ppt/slides/_rels/slide5.xml.rels" ContentType="application/vnd.openxmlformats-package.relationships+xml"/>
  <Override PartName="/ppt/slides/_rels/slide6.xml.rels" ContentType="application/vnd.openxmlformats-package.relationships+xml"/>
  <Override PartName="/ppt/slides/_rels/slide8.xml.rels" ContentType="application/vnd.openxmlformats-package.relationships+xml"/>
  <Override PartName="/ppt/slides/_rels/slide9.xml.rels" ContentType="application/vnd.openxmlformats-package.relationships+xml"/>
  <Override PartName="/ppt/slides/_rels/slide10.xml.rels" ContentType="application/vnd.openxmlformats-package.relationships+xml"/>
  <Override PartName="/ppt/slides/_rels/slide11.xml.rels" ContentType="application/vnd.openxmlformats-package.relationships+xml"/>
  <Override PartName="/ppt/slides/_rels/slide12.xml.rels" ContentType="application/vnd.openxmlformats-package.relationships+xml"/>
  <Override PartName="/ppt/slides/_rels/slide13.xml.rels" ContentType="application/vnd.openxmlformats-package.relationships+xml"/>
  <Override PartName="/ppt/slides/_rels/slide14.xml.rels" ContentType="application/vnd.openxmlformats-package.relationships+xml"/>
  <Override PartName="/ppt/slides/_rels/slide15.xml.rels" ContentType="application/vnd.openxmlformats-package.relationships+xml"/>
  <Override PartName="/ppt/slides/_rels/slide16.xml.rels" ContentType="application/vnd.openxmlformats-package.relationships+xml"/>
  <Override PartName="/ppt/slides/_rels/slide17.xml.rels" ContentType="application/vnd.openxmlformats-package.relationships+xml"/>
  <Override PartName="/ppt/slides/_rels/slide18.xml.rels" ContentType="application/vnd.openxmlformats-package.relationships+xml"/>
  <Override PartName="/ppt/slides/_rels/slide19.xml.rels" ContentType="application/vnd.openxmlformats-package.relationships+xml"/>
  <Override PartName="/ppt/media/image1.jpeg" ContentType="image/jpeg"/>
  <Override PartName="/ppt/media/image2.wmf" ContentType="image/x-wmf"/>
  <Override PartName="/ppt/media/image3.wmf" ContentType="image/x-wmf"/>
  <Override PartName="/ppt/media/image4.jpeg" ContentType="image/jpeg"/>
  <Override PartName="/ppt/media/image5.png" ContentType="image/png"/>
  <Override PartName="/ppt/media/image6.png" ContentType="image/png"/>
  <Override PartName="/ppt/media/image7.png" ContentType="image/png"/>
  <Override PartName="/ppt/media/image8.png" ContentType="image/png"/>
  <Override PartName="/ppt/media/image9.png" ContentType="image/png"/>
  <Override PartName="/ppt/media/image10.jpeg" ContentType="image/jpeg"/>
  <Override PartName="/ppt/media/image11.png" ContentType="image/png"/>
  <Override PartName="/ppt/presProps.xml" ContentType="application/vnd.openxmlformats-officedocument.presentationml.presProps+xml"/>
  <Override PartName="/ppt/_rels/presentation.xml.rels" ContentType="application/vnd.openxmlformats-package.relationships+xml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custom-properties" Target="docProps/custom.xml"/><Relationship Id="rId4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sldMasterIdLst>
    <p:sldMasterId id="2147483648" r:id="rId2"/>
    <p:sldMasterId id="2147483651" r:id="rId3"/>
    <p:sldMasterId id="2147483653" r:id="rId4"/>
    <p:sldMasterId id="2147483655" r:id="rId5"/>
    <p:sldMasterId id="2147483657" r:id="rId6"/>
    <p:sldMasterId id="2147483659" r:id="rId7"/>
    <p:sldMasterId id="2147483661" r:id="rId8"/>
    <p:sldMasterId id="2147483663" r:id="rId9"/>
    <p:sldMasterId id="2147483665" r:id="rId10"/>
    <p:sldMasterId id="2147483667" r:id="rId11"/>
    <p:sldMasterId id="2147483668" r:id="rId12"/>
  </p:sldMasterIdLst>
  <p:notesMasterIdLst>
    <p:notesMasterId r:id="rId13"/>
  </p:notesMasterIdLst>
  <p:sldIdLst>
    <p:sldId id="256" r:id="rId14"/>
    <p:sldId id="257" r:id="rId15"/>
    <p:sldId id="258" r:id="rId16"/>
    <p:sldId id="259" r:id="rId17"/>
    <p:sldId id="260" r:id="rId18"/>
    <p:sldId id="261" r:id="rId19"/>
    <p:sldId id="262" r:id="rId20"/>
    <p:sldId id="263" r:id="rId21"/>
    <p:sldId id="264" r:id="rId22"/>
    <p:sldId id="265" r:id="rId23"/>
    <p:sldId id="266" r:id="rId24"/>
    <p:sldId id="267" r:id="rId25"/>
    <p:sldId id="268" r:id="rId26"/>
    <p:sldId id="269" r:id="rId27"/>
    <p:sldId id="270" r:id="rId28"/>
    <p:sldId id="271" r:id="rId29"/>
    <p:sldId id="272" r:id="rId30"/>
    <p:sldId id="273" r:id="rId31"/>
    <p:sldId id="274" r:id="rId32"/>
    <p:sldId id="275" r:id="rId33"/>
  </p:sldIdLst>
  <p:sldSz cx="9144000" cy="6858000"/>
  <p:notesSz cx="6858000" cy="9906000"/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/>
</p:presentationPr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slideMaster" Target="slideMasters/slideMaster2.xml"/><Relationship Id="rId4" Type="http://schemas.openxmlformats.org/officeDocument/2006/relationships/slideMaster" Target="slideMasters/slideMaster3.xml"/><Relationship Id="rId5" Type="http://schemas.openxmlformats.org/officeDocument/2006/relationships/slideMaster" Target="slideMasters/slideMaster4.xml"/><Relationship Id="rId6" Type="http://schemas.openxmlformats.org/officeDocument/2006/relationships/slideMaster" Target="slideMasters/slideMaster5.xml"/><Relationship Id="rId7" Type="http://schemas.openxmlformats.org/officeDocument/2006/relationships/slideMaster" Target="slideMasters/slideMaster6.xml"/><Relationship Id="rId8" Type="http://schemas.openxmlformats.org/officeDocument/2006/relationships/slideMaster" Target="slideMasters/slideMaster7.xml"/><Relationship Id="rId9" Type="http://schemas.openxmlformats.org/officeDocument/2006/relationships/slideMaster" Target="slideMasters/slideMaster8.xml"/><Relationship Id="rId10" Type="http://schemas.openxmlformats.org/officeDocument/2006/relationships/slideMaster" Target="slideMasters/slideMaster9.xml"/><Relationship Id="rId11" Type="http://schemas.openxmlformats.org/officeDocument/2006/relationships/slideMaster" Target="slideMasters/slideMaster10.xml"/><Relationship Id="rId12" Type="http://schemas.openxmlformats.org/officeDocument/2006/relationships/slideMaster" Target="slideMasters/slideMaster11.xml"/><Relationship Id="rId13" Type="http://schemas.openxmlformats.org/officeDocument/2006/relationships/notesMaster" Target="notesMasters/notesMaster1.xml"/><Relationship Id="rId14" Type="http://schemas.openxmlformats.org/officeDocument/2006/relationships/slide" Target="slides/slide1.xml"/><Relationship Id="rId15" Type="http://schemas.openxmlformats.org/officeDocument/2006/relationships/slide" Target="slides/slide2.xml"/><Relationship Id="rId16" Type="http://schemas.openxmlformats.org/officeDocument/2006/relationships/slide" Target="slides/slide3.xml"/><Relationship Id="rId17" Type="http://schemas.openxmlformats.org/officeDocument/2006/relationships/slide" Target="slides/slide4.xml"/><Relationship Id="rId18" Type="http://schemas.openxmlformats.org/officeDocument/2006/relationships/slide" Target="slides/slide5.xml"/><Relationship Id="rId19" Type="http://schemas.openxmlformats.org/officeDocument/2006/relationships/slide" Target="slides/slide6.xml"/><Relationship Id="rId20" Type="http://schemas.openxmlformats.org/officeDocument/2006/relationships/slide" Target="slides/slide7.xml"/><Relationship Id="rId21" Type="http://schemas.openxmlformats.org/officeDocument/2006/relationships/slide" Target="slides/slide8.xml"/><Relationship Id="rId22" Type="http://schemas.openxmlformats.org/officeDocument/2006/relationships/slide" Target="slides/slide9.xml"/><Relationship Id="rId23" Type="http://schemas.openxmlformats.org/officeDocument/2006/relationships/slide" Target="slides/slide10.xml"/><Relationship Id="rId24" Type="http://schemas.openxmlformats.org/officeDocument/2006/relationships/slide" Target="slides/slide11.xml"/><Relationship Id="rId25" Type="http://schemas.openxmlformats.org/officeDocument/2006/relationships/slide" Target="slides/slide12.xml"/><Relationship Id="rId26" Type="http://schemas.openxmlformats.org/officeDocument/2006/relationships/slide" Target="slides/slide13.xml"/><Relationship Id="rId27" Type="http://schemas.openxmlformats.org/officeDocument/2006/relationships/slide" Target="slides/slide14.xml"/><Relationship Id="rId28" Type="http://schemas.openxmlformats.org/officeDocument/2006/relationships/slide" Target="slides/slide15.xml"/><Relationship Id="rId29" Type="http://schemas.openxmlformats.org/officeDocument/2006/relationships/slide" Target="slides/slide16.xml"/><Relationship Id="rId30" Type="http://schemas.openxmlformats.org/officeDocument/2006/relationships/slide" Target="slides/slide17.xml"/><Relationship Id="rId31" Type="http://schemas.openxmlformats.org/officeDocument/2006/relationships/slide" Target="slides/slide18.xml"/><Relationship Id="rId32" Type="http://schemas.openxmlformats.org/officeDocument/2006/relationships/slide" Target="slides/slide19.xml"/><Relationship Id="rId33" Type="http://schemas.openxmlformats.org/officeDocument/2006/relationships/slide" Target="slides/slide20.xml"/><Relationship Id="rId34" Type="http://schemas.openxmlformats.org/officeDocument/2006/relationships/presProps" Target="presProps.xml"/>
</Relationships>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12.xml"/>
</Relationships>
</file>

<file path=ppt/notesMasters/notesMaster1.xml><?xml version="1.0" encoding="utf-8"?>
<p:notes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r>
              <a:rPr b="0" lang="en-US" sz="4400" strike="noStrike" u="none">
                <a:solidFill>
                  <a:schemeClr val="dk1"/>
                </a:solidFill>
                <a:uFillTx/>
                <a:latin typeface="Arial"/>
              </a:rPr>
              <a:t>Click to move the slide</a:t>
            </a:r>
            <a:endParaRPr b="0" lang="en-US" sz="4400" strike="noStrike" u="none">
              <a:solidFill>
                <a:schemeClr val="dk1"/>
              </a:solidFill>
              <a:uFillTx/>
              <a:latin typeface="Arial"/>
            </a:endParaRPr>
          </a:p>
        </p:txBody>
      </p:sp>
      <p:sp>
        <p:nvSpPr>
          <p:cNvPr id="80" name="PlaceHolder 2"/>
          <p:cNvSpPr>
            <a:spLocks noGrp="1"/>
          </p:cNvSpPr>
          <p:nvPr>
            <p:ph type="body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p>
            <a:pPr marL="216000" indent="-216000">
              <a:buNone/>
            </a:pPr>
            <a:r>
              <a:rPr b="0" lang="cy-GB" sz="2000" strike="noStrike" u="none">
                <a:solidFill>
                  <a:srgbClr val="000000"/>
                </a:solidFill>
                <a:uFillTx/>
                <a:latin typeface="Arial"/>
              </a:rPr>
              <a:t>Click to edit the notes' format</a:t>
            </a:r>
            <a:endParaRPr b="0" lang="cy-GB" sz="20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81" name="PlaceHolder 3"/>
          <p:cNvSpPr>
            <a:spLocks noGrp="1"/>
          </p:cNvSpPr>
          <p:nvPr>
            <p:ph type="hdr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p>
            <a:pPr indent="0">
              <a:buNone/>
            </a:pPr>
            <a:r>
              <a:rPr b="0" lang="cy-GB" sz="1400" strike="noStrike" u="none">
                <a:solidFill>
                  <a:srgbClr val="000000"/>
                </a:solidFill>
                <a:uFillTx/>
                <a:latin typeface="Times New Roman"/>
              </a:rPr>
              <a:t>&lt;header&gt;</a:t>
            </a:r>
            <a:endParaRPr b="0" lang="cy-GB" sz="14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  <p:sp>
        <p:nvSpPr>
          <p:cNvPr id="82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 algn="r">
              <a:buNone/>
              <a:defRPr b="0" lang="cy-GB" sz="1400" strike="noStrike" u="none">
                <a:solidFill>
                  <a:srgbClr val="000000"/>
                </a:solidFill>
                <a:uFillTx/>
                <a:latin typeface="Times New Roman"/>
              </a:defRPr>
            </a:lvl1pPr>
          </a:lstStyle>
          <a:p>
            <a:pPr indent="0" algn="r">
              <a:buNone/>
            </a:pPr>
            <a:r>
              <a:rPr b="0" lang="cy-GB" sz="1400" strike="noStrike" u="none">
                <a:solidFill>
                  <a:srgbClr val="000000"/>
                </a:solidFill>
                <a:uFillTx/>
                <a:latin typeface="Times New Roman"/>
              </a:rPr>
              <a:t>&lt;date/time&gt;</a:t>
            </a:r>
            <a:endParaRPr b="0" lang="cy-GB" sz="14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  <p:sp>
        <p:nvSpPr>
          <p:cNvPr id="83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b">
            <a:noAutofit/>
          </a:bodyPr>
          <a:lstStyle>
            <a:lvl1pPr indent="0">
              <a:buNone/>
              <a:defRPr b="0" lang="cy-GB" sz="1400" strike="noStrike" u="none">
                <a:solidFill>
                  <a:srgbClr val="000000"/>
                </a:solidFill>
                <a:uFillTx/>
                <a:latin typeface="Times New Roman"/>
              </a:defRPr>
            </a:lvl1pPr>
          </a:lstStyle>
          <a:p>
            <a:pPr indent="0">
              <a:buNone/>
            </a:pPr>
            <a:r>
              <a:rPr b="0" lang="cy-GB" sz="1400" strike="noStrike" u="none">
                <a:solidFill>
                  <a:srgbClr val="000000"/>
                </a:solidFill>
                <a:uFillTx/>
                <a:latin typeface="Times New Roman"/>
              </a:rPr>
              <a:t>&lt;footer&gt;</a:t>
            </a:r>
            <a:endParaRPr b="0" lang="cy-GB" sz="14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  <p:sp>
        <p:nvSpPr>
          <p:cNvPr id="84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b">
            <a:noAutofit/>
          </a:bodyPr>
          <a:lstStyle>
            <a:lvl1pPr indent="0" algn="r">
              <a:buNone/>
              <a:defRPr b="0" lang="cy-GB" sz="1400" strike="noStrike" u="none">
                <a:solidFill>
                  <a:srgbClr val="000000"/>
                </a:solidFill>
                <a:uFillTx/>
                <a:latin typeface="Times New Roman"/>
              </a:defRPr>
            </a:lvl1pPr>
          </a:lstStyle>
          <a:p>
            <a:pPr indent="0" algn="r">
              <a:buNone/>
            </a:pPr>
            <a:fld id="{01BDFF89-F2E7-4899-8C12-7ED3F16FE4C1}" type="slidenum">
              <a:rPr b="0" lang="cy-GB" sz="1400" strike="noStrike" u="none">
                <a:solidFill>
                  <a:srgbClr val="000000"/>
                </a:solidFill>
                <a:uFillTx/>
                <a:latin typeface="Times New Roman"/>
              </a:rPr>
              <a:t>&lt;number&gt;</a:t>
            </a:fld>
            <a:endParaRPr b="0" lang="cy-GB" sz="14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</p:notesMaster>
</file>

<file path=ppt/notesSlides/_rels/notesSlide1.xml.rels><?xml version="1.0" encoding="UTF-8"?>
<Relationships xmlns="http://schemas.openxmlformats.org/package/2006/relationships"><Relationship Id="rId1" Type="http://schemas.openxmlformats.org/officeDocument/2006/relationships/slide" Target="../slides/slide1.xml"/><Relationship Id="rId2" Type="http://schemas.openxmlformats.org/officeDocument/2006/relationships/notesMaster" Target="../notesMasters/notesMaster1.xml"/>
</Relationships>
</file>

<file path=ppt/notesSlides/_rels/notesSlide2.xml.rels><?xml version="1.0" encoding="UTF-8"?>
<Relationships xmlns="http://schemas.openxmlformats.org/package/2006/relationships"><Relationship Id="rId1" Type="http://schemas.openxmlformats.org/officeDocument/2006/relationships/slide" Target="../slides/slide2.xml"/><Relationship Id="rId2" Type="http://schemas.openxmlformats.org/officeDocument/2006/relationships/notesMaster" Target="../notesMasters/notesMaster1.xml"/>
</Relationships>
</file>

<file path=ppt/notesSlides/_rels/notesSlide3.xml.rels><?xml version="1.0" encoding="UTF-8"?>
<Relationships xmlns="http://schemas.openxmlformats.org/package/2006/relationships"><Relationship Id="rId1" Type="http://schemas.openxmlformats.org/officeDocument/2006/relationships/slide" Target="../slides/slide3.xml"/><Relationship Id="rId2" Type="http://schemas.openxmlformats.org/officeDocument/2006/relationships/notesMaster" Target="../notesMasters/notesMaster1.xml"/>
</Relationships>
</file>

<file path=ppt/notesSlides/_rels/notesSlide5.xml.rels><?xml version="1.0" encoding="UTF-8"?>
<Relationships xmlns="http://schemas.openxmlformats.org/package/2006/relationships"><Relationship Id="rId1" Type="http://schemas.openxmlformats.org/officeDocument/2006/relationships/slide" Target="../slides/slide5.xml"/><Relationship Id="rId2" Type="http://schemas.openxmlformats.org/officeDocument/2006/relationships/notesMaster" Target="../notesMasters/notesMaster1.xml"/>
</Relationships>
</file>

<file path=ppt/notesSlides/_rels/notesSlide6.xml.rels><?xml version="1.0" encoding="UTF-8"?>
<Relationships xmlns="http://schemas.openxmlformats.org/package/2006/relationships"><Relationship Id="rId1" Type="http://schemas.openxmlformats.org/officeDocument/2006/relationships/slide" Target="../slides/slide6.xml"/><Relationship Id="rId2" Type="http://schemas.openxmlformats.org/officeDocument/2006/relationships/notesMaster" Target="../notesMasters/notesMaster1.xml"/>
</Relationships>
</file>

<file path=ppt/notesSlides/_rels/notesSlide7.xml.rels><?xml version="1.0" encoding="UTF-8"?>
<Relationships xmlns="http://schemas.openxmlformats.org/package/2006/relationships"><Relationship Id="rId1" Type="http://schemas.openxmlformats.org/officeDocument/2006/relationships/slide" Target="../slides/slide7.xml"/><Relationship Id="rId2" Type="http://schemas.openxmlformats.org/officeDocument/2006/relationships/notesMaster" Target="../notesMasters/notesMaster1.xml"/>
</Relationships>
</file>

<file path=ppt/notesSlides/_rels/notesSlide10.xml.rels><?xml version="1.0" encoding="UTF-8"?>
<Relationships xmlns="http://schemas.openxmlformats.org/package/2006/relationships"><Relationship Id="rId1" Type="http://schemas.openxmlformats.org/officeDocument/2006/relationships/slide" Target="../slides/slide10.xml"/><Relationship Id="rId2" Type="http://schemas.openxmlformats.org/officeDocument/2006/relationships/notesMaster" Target="../notesMasters/notesMaster1.xml"/>
</Relationships>
</file>

<file path=ppt/notesSlides/_rels/notesSlide11.xml.rels><?xml version="1.0" encoding="UTF-8"?>
<Relationships xmlns="http://schemas.openxmlformats.org/package/2006/relationships"><Relationship Id="rId1" Type="http://schemas.openxmlformats.org/officeDocument/2006/relationships/slide" Target="../slides/slide11.xml"/><Relationship Id="rId2" Type="http://schemas.openxmlformats.org/officeDocument/2006/relationships/notesMaster" Target="../notesMasters/notesMaster1.xml"/>
</Relationships>
</file>

<file path=ppt/notesSlides/_rels/notesSlide12.xml.rels><?xml version="1.0" encoding="UTF-8"?>
<Relationships xmlns="http://schemas.openxmlformats.org/package/2006/relationships"><Relationship Id="rId1" Type="http://schemas.openxmlformats.org/officeDocument/2006/relationships/slide" Target="../slides/slide12.xml"/><Relationship Id="rId2" Type="http://schemas.openxmlformats.org/officeDocument/2006/relationships/notesMaster" Target="../notesMasters/notesMaster1.xml"/>
</Relationships>
</file>

<file path=ppt/notesSlides/_rels/notesSlide16.xml.rels><?xml version="1.0" encoding="UTF-8"?>
<Relationships xmlns="http://schemas.openxmlformats.org/package/2006/relationships"><Relationship Id="rId1" Type="http://schemas.openxmlformats.org/officeDocument/2006/relationships/slide" Target="../slides/slide16.xml"/><Relationship Id="rId2" Type="http://schemas.openxmlformats.org/officeDocument/2006/relationships/notesMaster" Target="../notesMasters/notesMaster1.xml"/>
</Relationships>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PlaceHolder 1"/>
          <p:cNvSpPr>
            <a:spLocks noGrp="1"/>
          </p:cNvSpPr>
          <p:nvPr>
            <p:ph type="sldImg"/>
          </p:nvPr>
        </p:nvSpPr>
        <p:spPr>
          <a:xfrm>
            <a:off x="952560" y="743040"/>
            <a:ext cx="4952520" cy="3714480"/>
          </a:xfrm>
          <a:prstGeom prst="rect">
            <a:avLst/>
          </a:prstGeom>
          <a:ln w="0">
            <a:noFill/>
          </a:ln>
        </p:spPr>
      </p:sp>
      <p:sp>
        <p:nvSpPr>
          <p:cNvPr id="158" name="PlaceHolder 2"/>
          <p:cNvSpPr>
            <a:spLocks noGrp="1"/>
          </p:cNvSpPr>
          <p:nvPr>
            <p:ph type="body"/>
          </p:nvPr>
        </p:nvSpPr>
        <p:spPr>
          <a:xfrm>
            <a:off x="685800" y="4705200"/>
            <a:ext cx="5486040" cy="4457520"/>
          </a:xfrm>
          <a:prstGeom prst="rect">
            <a:avLst/>
          </a:prstGeom>
          <a:noFill/>
          <a:ln w="0">
            <a:noFill/>
          </a:ln>
        </p:spPr>
        <p:txBody>
          <a:bodyPr numCol="1" spcCol="0" lIns="91440" rIns="91440" tIns="45720" bIns="45720" anchor="t">
            <a:noAutofit/>
          </a:bodyPr>
          <a:p>
            <a:pPr marL="216000" indent="-216000">
              <a:buNone/>
            </a:pPr>
            <a:endParaRPr b="0" lang="cy-GB" sz="18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159" name="PlaceHolder 3"/>
          <p:cNvSpPr>
            <a:spLocks noGrp="1"/>
          </p:cNvSpPr>
          <p:nvPr>
            <p:ph type="sldNum" idx="38"/>
          </p:nvPr>
        </p:nvSpPr>
        <p:spPr>
          <a:xfrm>
            <a:off x="3884760" y="9408960"/>
            <a:ext cx="2971440" cy="495000"/>
          </a:xfrm>
          <a:prstGeom prst="rect">
            <a:avLst/>
          </a:prstGeom>
          <a:noFill/>
          <a:ln w="0">
            <a:noFill/>
          </a:ln>
        </p:spPr>
        <p:txBody>
          <a:bodyPr numCol="1" spcCol="0" lIns="91440" rIns="91440" tIns="45720" bIns="45720" anchor="b">
            <a:noAutofit/>
          </a:bodyPr>
          <a:lstStyle>
            <a:lvl1pPr indent="0" algn="r">
              <a:lnSpc>
                <a:spcPct val="100000"/>
              </a:lnSpc>
              <a:buNone/>
              <a:defRPr b="0" lang="en-GB" sz="1200" strike="noStrike" u="none">
                <a:solidFill>
                  <a:srgbClr val="000000"/>
                </a:solidFill>
                <a:uFillTx/>
                <a:latin typeface="+mn-lt"/>
              </a:defRPr>
            </a:lvl1pPr>
          </a:lstStyle>
          <a:p>
            <a:pPr indent="0" algn="r">
              <a:lnSpc>
                <a:spcPct val="100000"/>
              </a:lnSpc>
              <a:buNone/>
            </a:pPr>
            <a:fld id="{CDEEA211-F2A1-4C39-A8A2-BEFCF9A050D8}" type="slidenum">
              <a:rPr b="0" lang="en-GB" sz="1200" strike="noStrike" u="none">
                <a:solidFill>
                  <a:srgbClr val="000000"/>
                </a:solidFill>
                <a:uFillTx/>
                <a:latin typeface="+mn-lt"/>
              </a:rPr>
              <a:t>12</a:t>
            </a:fld>
            <a:endParaRPr b="0" lang="cy-GB" sz="12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</p:spTree>
  </p:cSld>
</p:notes>
</file>

<file path=ppt/notesSlides/notesSlide2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PlaceHolder 1"/>
          <p:cNvSpPr>
            <a:spLocks noGrp="1"/>
          </p:cNvSpPr>
          <p:nvPr>
            <p:ph type="sldImg"/>
          </p:nvPr>
        </p:nvSpPr>
        <p:spPr>
          <a:xfrm>
            <a:off x="936720" y="677880"/>
            <a:ext cx="4952520" cy="3714480"/>
          </a:xfrm>
          <a:prstGeom prst="rect">
            <a:avLst/>
          </a:prstGeom>
          <a:ln w="0">
            <a:noFill/>
          </a:ln>
        </p:spPr>
      </p:sp>
      <p:sp>
        <p:nvSpPr>
          <p:cNvPr id="161" name="PlaceHolder 2"/>
          <p:cNvSpPr>
            <a:spLocks noGrp="1"/>
          </p:cNvSpPr>
          <p:nvPr>
            <p:ph type="body"/>
          </p:nvPr>
        </p:nvSpPr>
        <p:spPr>
          <a:xfrm>
            <a:off x="685800" y="4705200"/>
            <a:ext cx="5486040" cy="4457520"/>
          </a:xfrm>
          <a:prstGeom prst="rect">
            <a:avLst/>
          </a:prstGeom>
          <a:noFill/>
          <a:ln w="0">
            <a:noFill/>
          </a:ln>
        </p:spPr>
        <p:txBody>
          <a:bodyPr numCol="1" spcCol="0" lIns="91440" rIns="91440" tIns="45720" bIns="45720" anchor="t">
            <a:noAutofit/>
          </a:bodyPr>
          <a:p>
            <a:pPr marL="216000" indent="-216000">
              <a:buNone/>
            </a:pPr>
            <a:endParaRPr b="0" lang="cy-GB" sz="18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162" name="PlaceHolder 3"/>
          <p:cNvSpPr>
            <a:spLocks noGrp="1"/>
          </p:cNvSpPr>
          <p:nvPr>
            <p:ph type="sldNum" idx="39"/>
          </p:nvPr>
        </p:nvSpPr>
        <p:spPr>
          <a:xfrm>
            <a:off x="3884760" y="9408960"/>
            <a:ext cx="2971440" cy="495000"/>
          </a:xfrm>
          <a:prstGeom prst="rect">
            <a:avLst/>
          </a:prstGeom>
          <a:noFill/>
          <a:ln w="0">
            <a:noFill/>
          </a:ln>
        </p:spPr>
        <p:txBody>
          <a:bodyPr numCol="1" spcCol="0" lIns="91440" rIns="91440" tIns="45720" bIns="45720" anchor="b">
            <a:noAutofit/>
          </a:bodyPr>
          <a:lstStyle>
            <a:lvl1pPr indent="0" algn="r">
              <a:lnSpc>
                <a:spcPct val="100000"/>
              </a:lnSpc>
              <a:buNone/>
              <a:defRPr b="0" lang="en-GB" sz="1200" strike="noStrike" u="none">
                <a:solidFill>
                  <a:srgbClr val="000000"/>
                </a:solidFill>
                <a:uFillTx/>
                <a:latin typeface="+mn-lt"/>
              </a:defRPr>
            </a:lvl1pPr>
          </a:lstStyle>
          <a:p>
            <a:pPr indent="0" algn="r">
              <a:lnSpc>
                <a:spcPct val="100000"/>
              </a:lnSpc>
              <a:buNone/>
            </a:pPr>
            <a:fld id="{1DD40D6D-336C-4826-A48D-7FC6104827F2}" type="slidenum">
              <a:rPr b="0" lang="en-GB" sz="1200" strike="noStrike" u="none">
                <a:solidFill>
                  <a:srgbClr val="000000"/>
                </a:solidFill>
                <a:uFillTx/>
                <a:latin typeface="+mn-lt"/>
              </a:rPr>
              <a:t>12</a:t>
            </a:fld>
            <a:endParaRPr b="0" lang="cy-GB" sz="12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</p:spTree>
  </p:cSld>
</p:notes>
</file>

<file path=ppt/notesSlides/notesSlide3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PlaceHolder 1"/>
          <p:cNvSpPr>
            <a:spLocks noGrp="1"/>
          </p:cNvSpPr>
          <p:nvPr>
            <p:ph type="sldImg"/>
          </p:nvPr>
        </p:nvSpPr>
        <p:spPr>
          <a:xfrm>
            <a:off x="936720" y="677880"/>
            <a:ext cx="4952520" cy="3714480"/>
          </a:xfrm>
          <a:prstGeom prst="rect">
            <a:avLst/>
          </a:prstGeom>
          <a:ln w="0">
            <a:noFill/>
          </a:ln>
        </p:spPr>
      </p:sp>
      <p:sp>
        <p:nvSpPr>
          <p:cNvPr id="164" name="PlaceHolder 2"/>
          <p:cNvSpPr>
            <a:spLocks noGrp="1"/>
          </p:cNvSpPr>
          <p:nvPr>
            <p:ph type="body"/>
          </p:nvPr>
        </p:nvSpPr>
        <p:spPr>
          <a:xfrm>
            <a:off x="685800" y="4705200"/>
            <a:ext cx="5486040" cy="4457520"/>
          </a:xfrm>
          <a:prstGeom prst="rect">
            <a:avLst/>
          </a:prstGeom>
          <a:noFill/>
          <a:ln w="0">
            <a:noFill/>
          </a:ln>
        </p:spPr>
        <p:txBody>
          <a:bodyPr numCol="1" spcCol="0" lIns="91440" rIns="91440" tIns="45720" bIns="45720" anchor="t">
            <a:noAutofit/>
          </a:bodyPr>
          <a:p>
            <a:pPr marL="216000" indent="-216000">
              <a:buNone/>
            </a:pPr>
            <a:endParaRPr b="0" lang="cy-GB" sz="18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165" name="PlaceHolder 3"/>
          <p:cNvSpPr>
            <a:spLocks noGrp="1"/>
          </p:cNvSpPr>
          <p:nvPr>
            <p:ph type="sldNum" idx="40"/>
          </p:nvPr>
        </p:nvSpPr>
        <p:spPr>
          <a:xfrm>
            <a:off x="3884760" y="9408960"/>
            <a:ext cx="2971440" cy="495000"/>
          </a:xfrm>
          <a:prstGeom prst="rect">
            <a:avLst/>
          </a:prstGeom>
          <a:noFill/>
          <a:ln w="0">
            <a:noFill/>
          </a:ln>
        </p:spPr>
        <p:txBody>
          <a:bodyPr numCol="1" spcCol="0" lIns="91440" rIns="91440" tIns="45720" bIns="45720" anchor="b">
            <a:noAutofit/>
          </a:bodyPr>
          <a:lstStyle>
            <a:lvl1pPr indent="0" algn="r">
              <a:lnSpc>
                <a:spcPct val="100000"/>
              </a:lnSpc>
              <a:buNone/>
              <a:defRPr b="0" lang="en-GB" sz="1200" strike="noStrike" u="none">
                <a:solidFill>
                  <a:srgbClr val="000000"/>
                </a:solidFill>
                <a:uFillTx/>
                <a:latin typeface="+mn-lt"/>
              </a:defRPr>
            </a:lvl1pPr>
          </a:lstStyle>
          <a:p>
            <a:pPr indent="0" algn="r">
              <a:lnSpc>
                <a:spcPct val="100000"/>
              </a:lnSpc>
              <a:buNone/>
            </a:pPr>
            <a:fld id="{BE4B1BF3-26D9-4A4C-AFF2-3BDB38D3C630}" type="slidenum">
              <a:rPr b="0" lang="en-GB" sz="1200" strike="noStrike" u="none">
                <a:solidFill>
                  <a:srgbClr val="000000"/>
                </a:solidFill>
                <a:uFillTx/>
                <a:latin typeface="+mn-lt"/>
              </a:rPr>
              <a:t>12</a:t>
            </a:fld>
            <a:endParaRPr b="0" lang="cy-GB" sz="12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</p:spTree>
  </p:cSld>
</p:notes>
</file>

<file path=ppt/notesSlides/notesSlide5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PlaceHolder 1"/>
          <p:cNvSpPr>
            <a:spLocks noGrp="1"/>
          </p:cNvSpPr>
          <p:nvPr>
            <p:ph type="sldNum" idx="41"/>
          </p:nvPr>
        </p:nvSpPr>
        <p:spPr>
          <a:xfrm>
            <a:off x="3884760" y="9408960"/>
            <a:ext cx="2971440" cy="495000"/>
          </a:xfrm>
          <a:prstGeom prst="rect">
            <a:avLst/>
          </a:prstGeom>
          <a:noFill/>
          <a:ln w="0">
            <a:noFill/>
          </a:ln>
        </p:spPr>
        <p:txBody>
          <a:bodyPr numCol="1" spcCol="0" lIns="91440" rIns="91440" tIns="45720" bIns="45720" anchor="b">
            <a:noAutofit/>
          </a:bodyPr>
          <a:lstStyle>
            <a:lvl1pPr indent="0" algn="r">
              <a:lnSpc>
                <a:spcPct val="100000"/>
              </a:lnSpc>
              <a:buNone/>
              <a:defRPr b="0" lang="en-GB" sz="1200" strike="noStrike" u="none">
                <a:solidFill>
                  <a:srgbClr val="000000"/>
                </a:solidFill>
                <a:uFillTx/>
                <a:latin typeface="+mn-lt"/>
              </a:defRPr>
            </a:lvl1pPr>
          </a:lstStyle>
          <a:p>
            <a:pPr indent="0" algn="r">
              <a:lnSpc>
                <a:spcPct val="100000"/>
              </a:lnSpc>
              <a:buNone/>
            </a:pPr>
            <a:fld id="{F05FF133-64EE-4F05-8434-E6BA968A0F07}" type="slidenum">
              <a:rPr b="0" lang="en-GB" sz="1200" strike="noStrike" u="none">
                <a:solidFill>
                  <a:srgbClr val="000000"/>
                </a:solidFill>
                <a:uFillTx/>
                <a:latin typeface="+mn-lt"/>
              </a:rPr>
              <a:t>12</a:t>
            </a:fld>
            <a:endParaRPr b="0" lang="cy-GB" sz="12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  <p:sp>
        <p:nvSpPr>
          <p:cNvPr id="167" name="PlaceHolder 2"/>
          <p:cNvSpPr>
            <a:spLocks noGrp="1"/>
          </p:cNvSpPr>
          <p:nvPr>
            <p:ph type="sldImg"/>
          </p:nvPr>
        </p:nvSpPr>
        <p:spPr>
          <a:xfrm>
            <a:off x="952560" y="743040"/>
            <a:ext cx="4952520" cy="3714480"/>
          </a:xfrm>
          <a:prstGeom prst="rect">
            <a:avLst/>
          </a:prstGeom>
          <a:ln w="0">
            <a:noFill/>
          </a:ln>
        </p:spPr>
      </p:sp>
      <p:sp>
        <p:nvSpPr>
          <p:cNvPr id="168" name="PlaceHolder 3"/>
          <p:cNvSpPr>
            <a:spLocks noGrp="1"/>
          </p:cNvSpPr>
          <p:nvPr>
            <p:ph type="body"/>
          </p:nvPr>
        </p:nvSpPr>
        <p:spPr>
          <a:xfrm>
            <a:off x="619200" y="4705200"/>
            <a:ext cx="5833800" cy="4457520"/>
          </a:xfrm>
          <a:prstGeom prst="rect">
            <a:avLst/>
          </a:prstGeom>
          <a:noFill/>
          <a:ln w="0">
            <a:noFill/>
          </a:ln>
        </p:spPr>
        <p:txBody>
          <a:bodyPr numCol="1" spcCol="0" lIns="91440" rIns="91440" tIns="45720" bIns="45720" anchor="t">
            <a:noAutofit/>
          </a:bodyPr>
          <a:p>
            <a:pPr marL="216000" indent="-216000">
              <a:buNone/>
            </a:pPr>
            <a:endParaRPr b="0" lang="cy-GB" sz="18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</p:spTree>
  </p:cSld>
</p:notes>
</file>

<file path=ppt/notesSlides/notesSlide6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PlaceHolder 1"/>
          <p:cNvSpPr>
            <a:spLocks noGrp="1"/>
          </p:cNvSpPr>
          <p:nvPr>
            <p:ph type="sldImg"/>
          </p:nvPr>
        </p:nvSpPr>
        <p:spPr>
          <a:xfrm>
            <a:off x="952560" y="743040"/>
            <a:ext cx="4952520" cy="3714480"/>
          </a:xfrm>
          <a:prstGeom prst="rect">
            <a:avLst/>
          </a:prstGeom>
          <a:ln w="0">
            <a:noFill/>
          </a:ln>
        </p:spPr>
      </p:sp>
      <p:sp>
        <p:nvSpPr>
          <p:cNvPr id="170" name="PlaceHolder 2"/>
          <p:cNvSpPr>
            <a:spLocks noGrp="1"/>
          </p:cNvSpPr>
          <p:nvPr>
            <p:ph type="body"/>
          </p:nvPr>
        </p:nvSpPr>
        <p:spPr>
          <a:xfrm>
            <a:off x="685800" y="4705200"/>
            <a:ext cx="5486040" cy="4962240"/>
          </a:xfrm>
          <a:prstGeom prst="rect">
            <a:avLst/>
          </a:prstGeom>
          <a:noFill/>
          <a:ln w="0">
            <a:noFill/>
          </a:ln>
        </p:spPr>
        <p:txBody>
          <a:bodyPr numCol="1" spcCol="0" lIns="91440" rIns="91440" tIns="45720" bIns="45720" anchor="t">
            <a:noAutofit/>
          </a:bodyPr>
          <a:p>
            <a:pPr marL="216000" indent="-216000">
              <a:buNone/>
            </a:pPr>
            <a:endParaRPr b="0" lang="cy-GB" sz="18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171" name="PlaceHolder 3"/>
          <p:cNvSpPr>
            <a:spLocks noGrp="1"/>
          </p:cNvSpPr>
          <p:nvPr>
            <p:ph type="sldNum" idx="42"/>
          </p:nvPr>
        </p:nvSpPr>
        <p:spPr>
          <a:xfrm>
            <a:off x="3884760" y="9408960"/>
            <a:ext cx="2971440" cy="4950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b">
            <a:noAutofit/>
          </a:bodyPr>
          <a:lstStyle>
            <a:lvl1pPr indent="0" algn="r">
              <a:lnSpc>
                <a:spcPct val="100000"/>
              </a:lnSpc>
              <a:buNone/>
              <a:defRPr b="0" lang="en-GB" sz="1200" strike="noStrike" u="none">
                <a:solidFill>
                  <a:srgbClr val="000000"/>
                </a:solidFill>
                <a:uFillTx/>
                <a:latin typeface="+mn-lt"/>
              </a:defRPr>
            </a:lvl1pPr>
          </a:lstStyle>
          <a:p>
            <a:pPr indent="0" algn="r">
              <a:lnSpc>
                <a:spcPct val="100000"/>
              </a:lnSpc>
              <a:buNone/>
            </a:pPr>
            <a:fld id="{625C97F0-2822-4BA4-A2C5-1161D5766370}" type="slidenum">
              <a:rPr b="0" lang="en-GB" sz="1200" strike="noStrike" u="none">
                <a:solidFill>
                  <a:srgbClr val="000000"/>
                </a:solidFill>
                <a:uFillTx/>
                <a:latin typeface="+mn-lt"/>
              </a:rPr>
              <a:t>12</a:t>
            </a:fld>
            <a:endParaRPr b="0" lang="cy-GB" sz="12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</p:spTree>
  </p:cSld>
</p:notes>
</file>

<file path=ppt/notesSlides/notesSlide7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PlaceHolder 1"/>
          <p:cNvSpPr>
            <a:spLocks noGrp="1"/>
          </p:cNvSpPr>
          <p:nvPr>
            <p:ph type="sldImg"/>
          </p:nvPr>
        </p:nvSpPr>
        <p:spPr>
          <a:xfrm>
            <a:off x="952560" y="743040"/>
            <a:ext cx="4952520" cy="3714480"/>
          </a:xfrm>
          <a:prstGeom prst="rect">
            <a:avLst/>
          </a:prstGeom>
          <a:ln w="0">
            <a:noFill/>
          </a:ln>
        </p:spPr>
      </p:sp>
      <p:sp>
        <p:nvSpPr>
          <p:cNvPr id="173" name="PlaceHolder 2"/>
          <p:cNvSpPr>
            <a:spLocks noGrp="1"/>
          </p:cNvSpPr>
          <p:nvPr>
            <p:ph type="body"/>
          </p:nvPr>
        </p:nvSpPr>
        <p:spPr>
          <a:xfrm>
            <a:off x="685800" y="4705200"/>
            <a:ext cx="5486040" cy="4457520"/>
          </a:xfrm>
          <a:prstGeom prst="rect">
            <a:avLst/>
          </a:prstGeom>
          <a:noFill/>
          <a:ln w="0">
            <a:noFill/>
          </a:ln>
        </p:spPr>
        <p:txBody>
          <a:bodyPr numCol="1" spcCol="0" lIns="91440" rIns="91440" tIns="45720" bIns="45720" anchor="t">
            <a:noAutofit/>
          </a:bodyPr>
          <a:p>
            <a:pPr marL="216000" indent="-216000">
              <a:buNone/>
            </a:pPr>
            <a:endParaRPr b="0" lang="cy-GB" sz="18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174" name="PlaceHolder 3"/>
          <p:cNvSpPr>
            <a:spLocks noGrp="1"/>
          </p:cNvSpPr>
          <p:nvPr>
            <p:ph type="sldNum" idx="43"/>
          </p:nvPr>
        </p:nvSpPr>
        <p:spPr>
          <a:xfrm>
            <a:off x="3884760" y="9408960"/>
            <a:ext cx="2971440" cy="495000"/>
          </a:xfrm>
          <a:prstGeom prst="rect">
            <a:avLst/>
          </a:prstGeom>
          <a:noFill/>
          <a:ln w="0">
            <a:noFill/>
          </a:ln>
        </p:spPr>
        <p:txBody>
          <a:bodyPr numCol="1" spcCol="0" lIns="91440" rIns="91440" tIns="45720" bIns="45720" anchor="b">
            <a:noAutofit/>
          </a:bodyPr>
          <a:lstStyle>
            <a:lvl1pPr indent="0" algn="r">
              <a:lnSpc>
                <a:spcPct val="100000"/>
              </a:lnSpc>
              <a:buNone/>
              <a:defRPr b="0" lang="en-GB" sz="1200" strike="noStrike" u="none">
                <a:solidFill>
                  <a:srgbClr val="000000"/>
                </a:solidFill>
                <a:uFillTx/>
                <a:latin typeface="+mn-lt"/>
              </a:defRPr>
            </a:lvl1pPr>
          </a:lstStyle>
          <a:p>
            <a:pPr indent="0" algn="r">
              <a:lnSpc>
                <a:spcPct val="100000"/>
              </a:lnSpc>
              <a:buNone/>
            </a:pPr>
            <a:fld id="{70F4229D-8D38-4EC1-A88D-BC7923C55ECD}" type="slidenum">
              <a:rPr b="0" lang="en-GB" sz="1200" strike="noStrike" u="none">
                <a:solidFill>
                  <a:srgbClr val="000000"/>
                </a:solidFill>
                <a:uFillTx/>
                <a:latin typeface="+mn-lt"/>
              </a:rPr>
              <a:t>12</a:t>
            </a:fld>
            <a:endParaRPr b="0" lang="cy-GB" sz="12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</p:spTree>
  </p:cSld>
</p:notes>
</file>

<file path=ppt/notesSlides/notesSlide10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PlaceHolder 1"/>
          <p:cNvSpPr>
            <a:spLocks noGrp="1"/>
          </p:cNvSpPr>
          <p:nvPr>
            <p:ph type="sldNum" idx="44"/>
          </p:nvPr>
        </p:nvSpPr>
        <p:spPr>
          <a:xfrm>
            <a:off x="3884760" y="9408960"/>
            <a:ext cx="2971440" cy="495000"/>
          </a:xfrm>
          <a:prstGeom prst="rect">
            <a:avLst/>
          </a:prstGeom>
          <a:noFill/>
          <a:ln w="0">
            <a:noFill/>
          </a:ln>
        </p:spPr>
        <p:txBody>
          <a:bodyPr numCol="1" spcCol="0" lIns="91440" rIns="91440" tIns="45720" bIns="45720" anchor="b">
            <a:noAutofit/>
          </a:bodyPr>
          <a:lstStyle>
            <a:lvl1pPr indent="0" algn="r">
              <a:lnSpc>
                <a:spcPct val="100000"/>
              </a:lnSpc>
              <a:buNone/>
              <a:defRPr b="0" lang="en-GB" sz="1200" strike="noStrike" u="none">
                <a:solidFill>
                  <a:srgbClr val="000000"/>
                </a:solidFill>
                <a:uFillTx/>
                <a:latin typeface="+mn-lt"/>
              </a:defRPr>
            </a:lvl1pPr>
          </a:lstStyle>
          <a:p>
            <a:pPr indent="0" algn="r">
              <a:lnSpc>
                <a:spcPct val="100000"/>
              </a:lnSpc>
              <a:buNone/>
            </a:pPr>
            <a:fld id="{4FB1238D-A1A9-40B6-AE43-F77C64DB6782}" type="slidenum">
              <a:rPr b="0" lang="en-GB" sz="1200" strike="noStrike" u="none">
                <a:solidFill>
                  <a:srgbClr val="000000"/>
                </a:solidFill>
                <a:uFillTx/>
                <a:latin typeface="+mn-lt"/>
              </a:rPr>
              <a:t>12</a:t>
            </a:fld>
            <a:endParaRPr b="0" lang="cy-GB" sz="12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  <p:sp>
        <p:nvSpPr>
          <p:cNvPr id="176" name="PlaceHolder 2"/>
          <p:cNvSpPr>
            <a:spLocks noGrp="1"/>
          </p:cNvSpPr>
          <p:nvPr>
            <p:ph type="sldImg"/>
          </p:nvPr>
        </p:nvSpPr>
        <p:spPr>
          <a:xfrm>
            <a:off x="952560" y="743040"/>
            <a:ext cx="4952520" cy="3714480"/>
          </a:xfrm>
          <a:prstGeom prst="rect">
            <a:avLst/>
          </a:prstGeom>
          <a:ln w="0">
            <a:noFill/>
          </a:ln>
        </p:spPr>
      </p:sp>
      <p:sp>
        <p:nvSpPr>
          <p:cNvPr id="177" name="PlaceHolder 3"/>
          <p:cNvSpPr>
            <a:spLocks noGrp="1"/>
          </p:cNvSpPr>
          <p:nvPr>
            <p:ph type="body"/>
          </p:nvPr>
        </p:nvSpPr>
        <p:spPr>
          <a:xfrm>
            <a:off x="685800" y="4705200"/>
            <a:ext cx="5486040" cy="4457520"/>
          </a:xfrm>
          <a:prstGeom prst="rect">
            <a:avLst/>
          </a:prstGeom>
          <a:noFill/>
          <a:ln w="0">
            <a:noFill/>
          </a:ln>
        </p:spPr>
        <p:txBody>
          <a:bodyPr numCol="1" spcCol="0" lIns="91440" rIns="91440" tIns="45720" bIns="45720" anchor="t">
            <a:noAutofit/>
          </a:bodyPr>
          <a:p>
            <a:pPr marL="216000" indent="-216000">
              <a:buNone/>
            </a:pPr>
            <a:endParaRPr b="0" lang="cy-GB" sz="18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</p:spTree>
  </p:cSld>
</p:notes>
</file>

<file path=ppt/notesSlides/notesSlide11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PlaceHolder 1"/>
          <p:cNvSpPr>
            <a:spLocks noGrp="1"/>
          </p:cNvSpPr>
          <p:nvPr>
            <p:ph type="sldImg"/>
          </p:nvPr>
        </p:nvSpPr>
        <p:spPr>
          <a:xfrm>
            <a:off x="952560" y="743040"/>
            <a:ext cx="4952520" cy="3714480"/>
          </a:xfrm>
          <a:prstGeom prst="rect">
            <a:avLst/>
          </a:prstGeom>
          <a:ln w="0">
            <a:noFill/>
          </a:ln>
        </p:spPr>
      </p:sp>
      <p:sp>
        <p:nvSpPr>
          <p:cNvPr id="179" name="PlaceHolder 2"/>
          <p:cNvSpPr>
            <a:spLocks noGrp="1"/>
          </p:cNvSpPr>
          <p:nvPr>
            <p:ph type="body"/>
          </p:nvPr>
        </p:nvSpPr>
        <p:spPr>
          <a:xfrm>
            <a:off x="685800" y="4705200"/>
            <a:ext cx="5486040" cy="4457520"/>
          </a:xfrm>
          <a:prstGeom prst="rect">
            <a:avLst/>
          </a:prstGeom>
          <a:noFill/>
          <a:ln w="0">
            <a:noFill/>
          </a:ln>
        </p:spPr>
        <p:txBody>
          <a:bodyPr numCol="1" spcCol="0" lIns="91440" rIns="91440" tIns="45720" bIns="45720" anchor="t">
            <a:noAutofit/>
          </a:bodyPr>
          <a:p>
            <a:pPr marL="216000" indent="-216000">
              <a:buNone/>
            </a:pPr>
            <a:endParaRPr b="0" lang="cy-GB" sz="18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180" name="PlaceHolder 3"/>
          <p:cNvSpPr>
            <a:spLocks noGrp="1"/>
          </p:cNvSpPr>
          <p:nvPr>
            <p:ph type="sldNum" idx="45"/>
          </p:nvPr>
        </p:nvSpPr>
        <p:spPr>
          <a:xfrm>
            <a:off x="3884760" y="9408960"/>
            <a:ext cx="2971440" cy="495000"/>
          </a:xfrm>
          <a:prstGeom prst="rect">
            <a:avLst/>
          </a:prstGeom>
          <a:noFill/>
          <a:ln w="0">
            <a:noFill/>
          </a:ln>
        </p:spPr>
        <p:txBody>
          <a:bodyPr numCol="1" spcCol="0" lIns="91440" rIns="91440" tIns="45720" bIns="45720" anchor="b">
            <a:noAutofit/>
          </a:bodyPr>
          <a:lstStyle>
            <a:lvl1pPr indent="0" algn="r">
              <a:lnSpc>
                <a:spcPct val="100000"/>
              </a:lnSpc>
              <a:buNone/>
              <a:defRPr b="0" lang="en-GB" sz="1200" strike="noStrike" u="none">
                <a:solidFill>
                  <a:srgbClr val="000000"/>
                </a:solidFill>
                <a:uFillTx/>
                <a:latin typeface="+mn-lt"/>
              </a:defRPr>
            </a:lvl1pPr>
          </a:lstStyle>
          <a:p>
            <a:pPr indent="0" algn="r">
              <a:lnSpc>
                <a:spcPct val="100000"/>
              </a:lnSpc>
              <a:buNone/>
            </a:pPr>
            <a:fld id="{E943F829-FBCA-4D19-8022-31BC3E9D5598}" type="slidenum">
              <a:rPr b="0" lang="en-GB" sz="1200" strike="noStrike" u="none">
                <a:solidFill>
                  <a:srgbClr val="000000"/>
                </a:solidFill>
                <a:uFillTx/>
                <a:latin typeface="+mn-lt"/>
              </a:rPr>
              <a:t>12</a:t>
            </a:fld>
            <a:endParaRPr b="0" lang="cy-GB" sz="12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</p:spTree>
  </p:cSld>
</p:notes>
</file>

<file path=ppt/notesSlides/notesSlide12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" name="PlaceHolder 1"/>
          <p:cNvSpPr>
            <a:spLocks noGrp="1"/>
          </p:cNvSpPr>
          <p:nvPr>
            <p:ph type="sldNum" idx="46"/>
          </p:nvPr>
        </p:nvSpPr>
        <p:spPr>
          <a:xfrm>
            <a:off x="3884760" y="9408960"/>
            <a:ext cx="2971440" cy="495000"/>
          </a:xfrm>
          <a:prstGeom prst="rect">
            <a:avLst/>
          </a:prstGeom>
          <a:noFill/>
          <a:ln w="0">
            <a:noFill/>
          </a:ln>
        </p:spPr>
        <p:txBody>
          <a:bodyPr numCol="1" spcCol="0" lIns="91440" rIns="91440" tIns="45720" bIns="45720" anchor="b">
            <a:noAutofit/>
          </a:bodyPr>
          <a:lstStyle>
            <a:lvl1pPr indent="0" algn="r">
              <a:lnSpc>
                <a:spcPct val="100000"/>
              </a:lnSpc>
              <a:buNone/>
              <a:defRPr b="0" lang="en-GB" sz="1200" strike="noStrike" u="none">
                <a:solidFill>
                  <a:srgbClr val="000000"/>
                </a:solidFill>
                <a:uFillTx/>
                <a:latin typeface="+mn-lt"/>
              </a:defRPr>
            </a:lvl1pPr>
          </a:lstStyle>
          <a:p>
            <a:pPr indent="0" algn="r">
              <a:lnSpc>
                <a:spcPct val="100000"/>
              </a:lnSpc>
              <a:buNone/>
            </a:pPr>
            <a:fld id="{27A10946-A697-4D8D-A84F-B85A78B13FB4}" type="slidenum">
              <a:rPr b="0" lang="en-GB" sz="1200" strike="noStrike" u="none">
                <a:solidFill>
                  <a:srgbClr val="000000"/>
                </a:solidFill>
                <a:uFillTx/>
                <a:latin typeface="+mn-lt"/>
              </a:rPr>
              <a:t>12</a:t>
            </a:fld>
            <a:endParaRPr b="0" lang="cy-GB" sz="12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  <p:sp>
        <p:nvSpPr>
          <p:cNvPr id="182" name="PlaceHolder 2"/>
          <p:cNvSpPr>
            <a:spLocks noGrp="1"/>
          </p:cNvSpPr>
          <p:nvPr>
            <p:ph type="sldImg"/>
          </p:nvPr>
        </p:nvSpPr>
        <p:spPr>
          <a:xfrm>
            <a:off x="954000" y="743040"/>
            <a:ext cx="4952520" cy="3714480"/>
          </a:xfrm>
          <a:prstGeom prst="rect">
            <a:avLst/>
          </a:prstGeom>
          <a:ln w="0">
            <a:noFill/>
          </a:ln>
        </p:spPr>
      </p:sp>
      <p:sp>
        <p:nvSpPr>
          <p:cNvPr id="183" name="PlaceHolder 3"/>
          <p:cNvSpPr>
            <a:spLocks noGrp="1"/>
          </p:cNvSpPr>
          <p:nvPr>
            <p:ph type="body"/>
          </p:nvPr>
        </p:nvSpPr>
        <p:spPr>
          <a:xfrm>
            <a:off x="685800" y="4705200"/>
            <a:ext cx="5486040" cy="4457520"/>
          </a:xfrm>
          <a:prstGeom prst="rect">
            <a:avLst/>
          </a:prstGeom>
          <a:noFill/>
          <a:ln w="0">
            <a:noFill/>
          </a:ln>
        </p:spPr>
        <p:txBody>
          <a:bodyPr numCol="1" spcCol="0" lIns="91440" rIns="91440" tIns="45720" bIns="45720" anchor="t">
            <a:noAutofit/>
          </a:bodyPr>
          <a:p>
            <a:pPr marL="216000" indent="-216000">
              <a:buNone/>
            </a:pPr>
            <a:endParaRPr b="0" lang="cy-GB" sz="18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</p:spTree>
  </p:cSld>
</p:notes>
</file>

<file path=ppt/notesSlides/notesSlide16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PlaceHolder 1"/>
          <p:cNvSpPr>
            <a:spLocks noGrp="1"/>
          </p:cNvSpPr>
          <p:nvPr>
            <p:ph type="sldImg"/>
          </p:nvPr>
        </p:nvSpPr>
        <p:spPr>
          <a:xfrm>
            <a:off x="952560" y="743040"/>
            <a:ext cx="4952520" cy="3714480"/>
          </a:xfrm>
          <a:prstGeom prst="rect">
            <a:avLst/>
          </a:prstGeom>
          <a:ln w="0">
            <a:noFill/>
          </a:ln>
        </p:spPr>
      </p:sp>
      <p:sp>
        <p:nvSpPr>
          <p:cNvPr id="185" name="PlaceHolder 2"/>
          <p:cNvSpPr>
            <a:spLocks noGrp="1"/>
          </p:cNvSpPr>
          <p:nvPr>
            <p:ph type="body"/>
          </p:nvPr>
        </p:nvSpPr>
        <p:spPr>
          <a:xfrm>
            <a:off x="685800" y="4705200"/>
            <a:ext cx="5486040" cy="445752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t">
            <a:noAutofit/>
          </a:bodyPr>
          <a:p>
            <a:pPr marL="216000" indent="-216000">
              <a:buNone/>
            </a:pPr>
            <a:endParaRPr b="0" lang="cy-GB" sz="18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186" name="PlaceHolder 3"/>
          <p:cNvSpPr>
            <a:spLocks noGrp="1"/>
          </p:cNvSpPr>
          <p:nvPr>
            <p:ph type="sldNum" idx="47"/>
          </p:nvPr>
        </p:nvSpPr>
        <p:spPr>
          <a:xfrm>
            <a:off x="3884760" y="9408960"/>
            <a:ext cx="2971440" cy="4950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b">
            <a:noAutofit/>
          </a:bodyPr>
          <a:lstStyle>
            <a:lvl1pPr indent="0" algn="r" defTabSz="901800">
              <a:lnSpc>
                <a:spcPct val="100000"/>
              </a:lnSpc>
              <a:buNone/>
              <a:defRPr b="0" lang="en-GB" sz="1200" strike="noStrike" u="none">
                <a:solidFill>
                  <a:schemeClr val="dk1"/>
                </a:solidFill>
                <a:uFillTx/>
                <a:latin typeface="Times New Roman"/>
              </a:defRPr>
            </a:lvl1pPr>
          </a:lstStyle>
          <a:p>
            <a:pPr indent="0" algn="r" defTabSz="901800">
              <a:lnSpc>
                <a:spcPct val="100000"/>
              </a:lnSpc>
              <a:buNone/>
            </a:pPr>
            <a:fld id="{DB0EA9F2-F06C-4E1F-8EE3-93DFBC11F41D}" type="slidenum">
              <a:rPr b="0" lang="en-GB" sz="1200" strike="noStrike" u="none">
                <a:solidFill>
                  <a:schemeClr val="dk1"/>
                </a:solidFill>
                <a:uFillTx/>
                <a:latin typeface="Times New Roman"/>
              </a:rPr>
              <a:t>&lt;number&gt;</a:t>
            </a:fld>
            <a:endParaRPr b="0" lang="cy-GB" sz="12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</p:spTree>
  </p:cSld>
</p:note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6.xml"/>
</Relationships>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7.xml"/>
</Relationships>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8.xml"/>
</Relationships>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9.xml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endParaRPr b="0" lang="en-US" sz="4400" strike="noStrike" u="none">
              <a:solidFill>
                <a:schemeClr val="dk1"/>
              </a:solidFill>
              <a:uFillTx/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/>
          </p:nvPr>
        </p:nvSpPr>
        <p:spPr>
          <a:xfrm>
            <a:off x="457200" y="1600200"/>
            <a:ext cx="8229240" cy="4525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cy-GB" sz="32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3"/>
          </p:nvPr>
        </p:nvSpPr>
        <p:spPr/>
        <p:txBody>
          <a:bodyPr/>
          <a:p>
            <a:fld id="{FFDCFC8F-75E9-48A5-A975-EFD289F7B815}" type="slidenum">
              <a:t>&lt;#&gt;</a:t>
            </a:fld>
          </a:p>
        </p:txBody>
      </p:sp>
      <p:sp>
        <p:nvSpPr>
          <p:cNvPr id="6" name="PlaceHolder 5"/>
          <p:cNvSpPr>
            <a:spLocks noGrp="1"/>
          </p:cNvSpPr>
          <p:nvPr>
            <p:ph type="dt" idx="1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endParaRPr b="0" lang="en-US" sz="4400" strike="noStrike" u="none">
              <a:solidFill>
                <a:schemeClr val="dk1"/>
              </a:solidFill>
              <a:uFillTx/>
              <a:latin typeface="Arial"/>
            </a:endParaRPr>
          </a:p>
        </p:txBody>
      </p:sp>
      <p:sp>
        <p:nvSpPr>
          <p:cNvPr id="8" name="PlaceHolder 2"/>
          <p:cNvSpPr>
            <a:spLocks noGrp="1"/>
          </p:cNvSpPr>
          <p:nvPr>
            <p:ph/>
          </p:nvPr>
        </p:nvSpPr>
        <p:spPr>
          <a:xfrm>
            <a:off x="457200" y="1600200"/>
            <a:ext cx="8229240" cy="4525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32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3"/>
          </p:nvPr>
        </p:nvSpPr>
        <p:spPr/>
        <p:txBody>
          <a:bodyPr/>
          <a:p>
            <a:fld id="{3104F2E9-BD5B-49A5-BFD5-69928BBD634A}" type="slidenum">
              <a:t>&lt;#&gt;</a:t>
            </a:fld>
          </a:p>
        </p:txBody>
      </p:sp>
      <p:sp>
        <p:nvSpPr>
          <p:cNvPr id="6" name="PlaceHolder 5"/>
          <p:cNvSpPr>
            <a:spLocks noGrp="1"/>
          </p:cNvSpPr>
          <p:nvPr>
            <p:ph type="dt" idx="1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endParaRPr b="0" lang="en-US" sz="4400" strike="noStrike" u="none">
              <a:solidFill>
                <a:schemeClr val="dk1"/>
              </a:solidFill>
              <a:uFillTx/>
              <a:latin typeface="Arial"/>
            </a:endParaRPr>
          </a:p>
        </p:txBody>
      </p:sp>
      <p:sp>
        <p:nvSpPr>
          <p:cNvPr id="15" name="PlaceHolder 2"/>
          <p:cNvSpPr>
            <a:spLocks noGrp="1"/>
          </p:cNvSpPr>
          <p:nvPr>
            <p:ph/>
          </p:nvPr>
        </p:nvSpPr>
        <p:spPr>
          <a:xfrm>
            <a:off x="457200" y="1600200"/>
            <a:ext cx="8229240" cy="4525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32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5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6"/>
          </p:nvPr>
        </p:nvSpPr>
        <p:spPr/>
        <p:txBody>
          <a:bodyPr/>
          <a:p>
            <a:fld id="{163DC1ED-0CE8-44E0-A944-27285CC62B59}" type="slidenum">
              <a:t>&lt;#&gt;</a:t>
            </a:fld>
          </a:p>
        </p:txBody>
      </p:sp>
      <p:sp>
        <p:nvSpPr>
          <p:cNvPr id="6" name="PlaceHolder 5"/>
          <p:cNvSpPr>
            <a:spLocks noGrp="1"/>
          </p:cNvSpPr>
          <p:nvPr>
            <p:ph type="dt" idx="4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endParaRPr b="0" lang="en-US" sz="4400" strike="noStrike" u="none">
              <a:solidFill>
                <a:schemeClr val="dk1"/>
              </a:solidFill>
              <a:uFillTx/>
              <a:latin typeface="Arial"/>
            </a:endParaRPr>
          </a:p>
        </p:txBody>
      </p:sp>
      <p:sp>
        <p:nvSpPr>
          <p:cNvPr id="22" name="PlaceHolder 2"/>
          <p:cNvSpPr>
            <a:spLocks noGrp="1"/>
          </p:cNvSpPr>
          <p:nvPr>
            <p:ph/>
          </p:nvPr>
        </p:nvSpPr>
        <p:spPr>
          <a:xfrm>
            <a:off x="457200" y="1600200"/>
            <a:ext cx="8229240" cy="4525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32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8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9"/>
          </p:nvPr>
        </p:nvSpPr>
        <p:spPr/>
        <p:txBody>
          <a:bodyPr/>
          <a:p>
            <a:fld id="{90FD6B38-8985-4355-A577-5C7E916F7EE9}" type="slidenum">
              <a:t>&lt;#&gt;</a:t>
            </a:fld>
          </a:p>
        </p:txBody>
      </p:sp>
      <p:sp>
        <p:nvSpPr>
          <p:cNvPr id="6" name="PlaceHolder 5"/>
          <p:cNvSpPr>
            <a:spLocks noGrp="1"/>
          </p:cNvSpPr>
          <p:nvPr>
            <p:ph type="dt" idx="7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endParaRPr b="0" lang="en-US" sz="4400" strike="noStrike" u="none">
              <a:solidFill>
                <a:schemeClr val="dk1"/>
              </a:solidFill>
              <a:uFillTx/>
              <a:latin typeface="Arial"/>
            </a:endParaRPr>
          </a:p>
        </p:txBody>
      </p:sp>
      <p:sp>
        <p:nvSpPr>
          <p:cNvPr id="29" name="PlaceHolder 2"/>
          <p:cNvSpPr>
            <a:spLocks noGrp="1"/>
          </p:cNvSpPr>
          <p:nvPr>
            <p:ph/>
          </p:nvPr>
        </p:nvSpPr>
        <p:spPr>
          <a:xfrm>
            <a:off x="457200" y="1600200"/>
            <a:ext cx="8229240" cy="4525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32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11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12"/>
          </p:nvPr>
        </p:nvSpPr>
        <p:spPr/>
        <p:txBody>
          <a:bodyPr/>
          <a:p>
            <a:fld id="{B6A0FF0F-E116-479A-B60F-CC1ED67FE1E4}" type="slidenum">
              <a:t>&lt;#&gt;</a:t>
            </a:fld>
          </a:p>
        </p:txBody>
      </p:sp>
      <p:sp>
        <p:nvSpPr>
          <p:cNvPr id="6" name="PlaceHolder 5"/>
          <p:cNvSpPr>
            <a:spLocks noGrp="1"/>
          </p:cNvSpPr>
          <p:nvPr>
            <p:ph type="dt" idx="10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endParaRPr b="0" lang="en-US" sz="4400" strike="noStrike" u="none">
              <a:solidFill>
                <a:schemeClr val="dk1"/>
              </a:solidFill>
              <a:uFillTx/>
              <a:latin typeface="Arial"/>
            </a:endParaRPr>
          </a:p>
        </p:txBody>
      </p:sp>
      <p:sp>
        <p:nvSpPr>
          <p:cNvPr id="36" name="PlaceHolder 2"/>
          <p:cNvSpPr>
            <a:spLocks noGrp="1"/>
          </p:cNvSpPr>
          <p:nvPr>
            <p:ph/>
          </p:nvPr>
        </p:nvSpPr>
        <p:spPr>
          <a:xfrm>
            <a:off x="457200" y="1600200"/>
            <a:ext cx="4015800" cy="4525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32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37" name="PlaceHolder 3"/>
          <p:cNvSpPr>
            <a:spLocks noGrp="1"/>
          </p:cNvSpPr>
          <p:nvPr>
            <p:ph/>
          </p:nvPr>
        </p:nvSpPr>
        <p:spPr>
          <a:xfrm>
            <a:off x="4674240" y="1600200"/>
            <a:ext cx="4015800" cy="4525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32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ftr" idx="14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15"/>
          </p:nvPr>
        </p:nvSpPr>
        <p:spPr/>
        <p:txBody>
          <a:bodyPr/>
          <a:p>
            <a:fld id="{8F72DEDE-8C0D-4376-9292-B26068C45D5A}" type="slidenum">
              <a:t>&lt;#&gt;</a:t>
            </a:fld>
          </a:p>
        </p:txBody>
      </p:sp>
      <p:sp>
        <p:nvSpPr>
          <p:cNvPr id="7" name="PlaceHolder 6"/>
          <p:cNvSpPr>
            <a:spLocks noGrp="1"/>
          </p:cNvSpPr>
          <p:nvPr>
            <p:ph type="dt" idx="13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endParaRPr b="0" lang="en-US" sz="4400" strike="noStrike" u="none">
              <a:solidFill>
                <a:schemeClr val="dk1"/>
              </a:solidFill>
              <a:uFillTx/>
              <a:latin typeface="Arial"/>
            </a:endParaRPr>
          </a:p>
        </p:txBody>
      </p:sp>
      <p:sp>
        <p:nvSpPr>
          <p:cNvPr id="45" name="PlaceHolder 2"/>
          <p:cNvSpPr>
            <a:spLocks noGrp="1"/>
          </p:cNvSpPr>
          <p:nvPr>
            <p:ph/>
          </p:nvPr>
        </p:nvSpPr>
        <p:spPr>
          <a:xfrm>
            <a:off x="457200" y="1600200"/>
            <a:ext cx="4015800" cy="4525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32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46" name="PlaceHolder 3"/>
          <p:cNvSpPr>
            <a:spLocks noGrp="1"/>
          </p:cNvSpPr>
          <p:nvPr>
            <p:ph/>
          </p:nvPr>
        </p:nvSpPr>
        <p:spPr>
          <a:xfrm>
            <a:off x="4674240" y="1600200"/>
            <a:ext cx="4015800" cy="4525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32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ftr" idx="17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18"/>
          </p:nvPr>
        </p:nvSpPr>
        <p:spPr/>
        <p:txBody>
          <a:bodyPr/>
          <a:p>
            <a:fld id="{0F4D73C7-D26C-4AF2-A5AE-705BF9154DFF}" type="slidenum">
              <a:t>&lt;#&gt;</a:t>
            </a:fld>
          </a:p>
        </p:txBody>
      </p:sp>
      <p:sp>
        <p:nvSpPr>
          <p:cNvPr id="7" name="PlaceHolder 6"/>
          <p:cNvSpPr>
            <a:spLocks noGrp="1"/>
          </p:cNvSpPr>
          <p:nvPr>
            <p:ph type="dt" idx="16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endParaRPr b="0" lang="en-US" sz="4400" strike="noStrike" u="none">
              <a:solidFill>
                <a:schemeClr val="dk1"/>
              </a:solidFill>
              <a:uFillTx/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ftr" idx="20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4" name="PlaceHolder 3"/>
          <p:cNvSpPr>
            <a:spLocks noGrp="1"/>
          </p:cNvSpPr>
          <p:nvPr>
            <p:ph type="sldNum" idx="21"/>
          </p:nvPr>
        </p:nvSpPr>
        <p:spPr/>
        <p:txBody>
          <a:bodyPr/>
          <a:p>
            <a:fld id="{848534F2-5035-400E-B828-45FD117C9B40}" type="slidenum">
              <a:t>&lt;#&gt;</a:t>
            </a:fld>
          </a:p>
        </p:txBody>
      </p:sp>
      <p:sp>
        <p:nvSpPr>
          <p:cNvPr id="5" name="PlaceHolder 4"/>
          <p:cNvSpPr>
            <a:spLocks noGrp="1"/>
          </p:cNvSpPr>
          <p:nvPr>
            <p:ph type="dt" idx="19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endParaRPr b="0" lang="en-US" sz="4400" strike="noStrike" u="none">
              <a:solidFill>
                <a:schemeClr val="dk1"/>
              </a:solidFill>
              <a:uFillTx/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ftr" idx="23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4" name="PlaceHolder 3"/>
          <p:cNvSpPr>
            <a:spLocks noGrp="1"/>
          </p:cNvSpPr>
          <p:nvPr>
            <p:ph type="sldNum" idx="24"/>
          </p:nvPr>
        </p:nvSpPr>
        <p:spPr/>
        <p:txBody>
          <a:bodyPr/>
          <a:p>
            <a:fld id="{28647B81-1B7D-418C-8C8E-4DB0E7CC0683}" type="slidenum">
              <a:t>&lt;#&gt;</a:t>
            </a:fld>
          </a:p>
        </p:txBody>
      </p:sp>
      <p:sp>
        <p:nvSpPr>
          <p:cNvPr id="5" name="PlaceHolder 4"/>
          <p:cNvSpPr>
            <a:spLocks noGrp="1"/>
          </p:cNvSpPr>
          <p:nvPr>
            <p:ph type="dt" idx="22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1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p>
            <a:fld id="{124245CF-BB09-4A09-92CA-DD44181280A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
</Relationships>
</file>

<file path=ppt/slideMasters/_rels/slideMaster2.xml.rels><?xml version="1.0" encoding="UTF-8"?>
<Relationships xmlns="http://schemas.openxmlformats.org/package/2006/relationships"><Relationship Id="rId1" Type="http://schemas.openxmlformats.org/officeDocument/2006/relationships/theme" Target="../theme/theme2.xml"/><Relationship Id="rId2" Type="http://schemas.openxmlformats.org/officeDocument/2006/relationships/slideLayout" Target="../slideLayouts/slideLayout3.xml"/>
</Relationships>
</file>

<file path=ppt/slideMasters/_rels/slideMaster3.xml.rels><?xml version="1.0" encoding="UTF-8"?>
<Relationships xmlns="http://schemas.openxmlformats.org/package/2006/relationships"><Relationship Id="rId1" Type="http://schemas.openxmlformats.org/officeDocument/2006/relationships/theme" Target="../theme/theme3.xml"/><Relationship Id="rId2" Type="http://schemas.openxmlformats.org/officeDocument/2006/relationships/slideLayout" Target="../slideLayouts/slideLayout4.xml"/>
</Relationships>
</file>

<file path=ppt/slideMasters/_rels/slideMaster4.xml.rels><?xml version="1.0" encoding="UTF-8"?>
<Relationships xmlns="http://schemas.openxmlformats.org/package/2006/relationships"><Relationship Id="rId1" Type="http://schemas.openxmlformats.org/officeDocument/2006/relationships/theme" Target="../theme/theme4.xml"/><Relationship Id="rId2" Type="http://schemas.openxmlformats.org/officeDocument/2006/relationships/slideLayout" Target="../slideLayouts/slideLayout5.xml"/>
</Relationships>
</file>

<file path=ppt/slideMasters/_rels/slideMaster5.xml.rels><?xml version="1.0" encoding="UTF-8"?>
<Relationships xmlns="http://schemas.openxmlformats.org/package/2006/relationships"><Relationship Id="rId1" Type="http://schemas.openxmlformats.org/officeDocument/2006/relationships/theme" Target="../theme/theme5.xml"/><Relationship Id="rId2" Type="http://schemas.openxmlformats.org/officeDocument/2006/relationships/slideLayout" Target="../slideLayouts/slideLayout6.xml"/>
</Relationships>
</file>

<file path=ppt/slideMasters/_rels/slideMaster6.xml.rels><?xml version="1.0" encoding="UTF-8"?>
<Relationships xmlns="http://schemas.openxmlformats.org/package/2006/relationships"><Relationship Id="rId1" Type="http://schemas.openxmlformats.org/officeDocument/2006/relationships/theme" Target="../theme/theme6.xml"/><Relationship Id="rId2" Type="http://schemas.openxmlformats.org/officeDocument/2006/relationships/slideLayout" Target="../slideLayouts/slideLayout7.xml"/>
</Relationships>
</file>

<file path=ppt/slideMasters/_rels/slideMaster7.xml.rels><?xml version="1.0" encoding="UTF-8"?>
<Relationships xmlns="http://schemas.openxmlformats.org/package/2006/relationships"><Relationship Id="rId1" Type="http://schemas.openxmlformats.org/officeDocument/2006/relationships/theme" Target="../theme/theme7.xml"/><Relationship Id="rId2" Type="http://schemas.openxmlformats.org/officeDocument/2006/relationships/slideLayout" Target="../slideLayouts/slideLayout8.xml"/>
</Relationships>
</file>

<file path=ppt/slideMasters/_rels/slideMaster8.xml.rels><?xml version="1.0" encoding="UTF-8"?>
<Relationships xmlns="http://schemas.openxmlformats.org/package/2006/relationships"><Relationship Id="rId1" Type="http://schemas.openxmlformats.org/officeDocument/2006/relationships/theme" Target="../theme/theme8.xml"/><Relationship Id="rId2" Type="http://schemas.openxmlformats.org/officeDocument/2006/relationships/slideLayout" Target="../slideLayouts/slideLayout9.xml"/>
</Relationships>
</file>

<file path=ppt/slideMasters/_rels/slideMaster9.xml.rels><?xml version="1.0" encoding="UTF-8"?>
<Relationships xmlns="http://schemas.openxmlformats.org/package/2006/relationships"><Relationship Id="rId1" Type="http://schemas.openxmlformats.org/officeDocument/2006/relationships/theme" Target="../theme/theme9.xml"/><Relationship Id="rId2" Type="http://schemas.openxmlformats.org/officeDocument/2006/relationships/slideLayout" Target="../slideLayouts/slideLayout10.xml"/>
</Relationships>
</file>

<file path=ppt/slideMasters/_rels/slideMaster10.xml.rels><?xml version="1.0" encoding="UTF-8"?>
<Relationships xmlns="http://schemas.openxmlformats.org/package/2006/relationships"><Relationship Id="rId1" Type="http://schemas.openxmlformats.org/officeDocument/2006/relationships/theme" Target="../theme/theme10.xml"/>
</Relationships>
</file>

<file path=ppt/slideMasters/_rels/slideMaster11.xml.rels><?xml version="1.0" encoding="UTF-8"?>
<Relationships xmlns="http://schemas.openxmlformats.org/package/2006/relationships"><Relationship Id="rId1" Type="http://schemas.openxmlformats.org/officeDocument/2006/relationships/theme" Target="../theme/theme11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0" name="PlaceHolder 1"/>
          <p:cNvSpPr>
            <a:spLocks noGrp="1"/>
          </p:cNvSpPr>
          <p:nvPr>
            <p:ph type="title"/>
          </p:nvPr>
        </p:nvSpPr>
        <p:spPr>
          <a:xfrm>
            <a:off x="685800" y="2130480"/>
            <a:ext cx="7772040" cy="1469520"/>
          </a:xfrm>
          <a:prstGeom prst="rect">
            <a:avLst/>
          </a:prstGeom>
          <a:noFill/>
          <a:ln w="9360">
            <a:noFill/>
          </a:ln>
        </p:spPr>
        <p:txBody>
          <a:bodyPr numCol="1" spcCol="0" lIns="91440" rIns="91440" tIns="45720" bIns="45720" anchor="ctr">
            <a:noAutofit/>
          </a:bodyPr>
          <a:p>
            <a:pPr indent="0" algn="ctr">
              <a:lnSpc>
                <a:spcPct val="100000"/>
              </a:lnSpc>
              <a:buNone/>
            </a:pPr>
            <a:r>
              <a:rPr b="0" lang="en-US" sz="4400" strike="noStrike" u="none">
                <a:solidFill>
                  <a:schemeClr val="dk1"/>
                </a:solidFill>
                <a:uFillTx/>
                <a:latin typeface="Calibri"/>
              </a:rPr>
              <a:t>Click to edit Master title style</a:t>
            </a:r>
            <a:endParaRPr b="0" lang="en-US" sz="4400" strike="noStrike" u="none">
              <a:solidFill>
                <a:schemeClr val="dk1"/>
              </a:solidFill>
              <a:uFillTx/>
              <a:latin typeface="Arial"/>
            </a:endParaRPr>
          </a:p>
        </p:txBody>
      </p:sp>
      <p:sp>
        <p:nvSpPr>
          <p:cNvPr id="1" name="PlaceHolder 2"/>
          <p:cNvSpPr>
            <a:spLocks noGrp="1"/>
          </p:cNvSpPr>
          <p:nvPr>
            <p:ph type="dt" idx="1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>
              <a:lnSpc>
                <a:spcPct val="100000"/>
              </a:lnSpc>
              <a:buNone/>
              <a:defRPr b="0" lang="en-US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defRPr>
            </a:lvl1pPr>
          </a:lstStyle>
          <a:p>
            <a:pPr indent="0">
              <a:lnSpc>
                <a:spcPct val="100000"/>
              </a:lnSpc>
              <a:buNone/>
            </a:pPr>
            <a:r>
              <a:rPr b="0" lang="en-US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rPr>
              <a:t> </a:t>
            </a:r>
            <a:endParaRPr b="0" lang="cy-GB" sz="12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>
              <a:buNone/>
              <a:defRPr b="0" lang="cy-GB" sz="1400" strike="noStrike" u="none">
                <a:solidFill>
                  <a:srgbClr val="000000"/>
                </a:solidFill>
                <a:uFillTx/>
                <a:latin typeface="Times New Roman"/>
              </a:defRPr>
            </a:lvl1pPr>
          </a:lstStyle>
          <a:p>
            <a:pPr indent="0" algn="ctr">
              <a:buNone/>
            </a:pPr>
            <a:r>
              <a:rPr b="0" lang="cy-GB" sz="1400" strike="noStrike" u="none">
                <a:solidFill>
                  <a:srgbClr val="000000"/>
                </a:solidFill>
                <a:uFillTx/>
                <a:latin typeface="Times New Roman"/>
              </a:rPr>
              <a:t> </a:t>
            </a:r>
            <a:endParaRPr b="0" lang="cy-GB" sz="14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r">
              <a:lnSpc>
                <a:spcPct val="100000"/>
              </a:lnSpc>
              <a:buNone/>
              <a:defRPr b="0" lang="en-GB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defRPr>
            </a:lvl1pPr>
          </a:lstStyle>
          <a:p>
            <a:pPr indent="0" algn="r">
              <a:lnSpc>
                <a:spcPct val="100000"/>
              </a:lnSpc>
              <a:buNone/>
            </a:pPr>
            <a:fld id="{71B91503-9A3B-4E10-BBF1-50E66F2F76C4}" type="slidenum">
              <a:rPr b="0" lang="en-GB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rPr>
              <a:t>20</a:t>
            </a:fld>
            <a:endParaRPr b="0" lang="cy-GB" sz="12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trike="noStrike" u="none">
                <a:solidFill>
                  <a:schemeClr val="dk1"/>
                </a:solidFill>
                <a:uFillTx/>
                <a:latin typeface="Calibri"/>
              </a:rPr>
              <a:t>Click to edit the outline text format</a:t>
            </a:r>
            <a:endParaRPr b="0" lang="en-US" sz="32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2400" strike="noStrike" u="none">
                <a:solidFill>
                  <a:schemeClr val="dk1"/>
                </a:solidFill>
                <a:uFillTx/>
                <a:latin typeface="Calibri"/>
              </a:rPr>
              <a:t>Second Outline Level</a:t>
            </a:r>
            <a:endParaRPr b="0" lang="en-US" sz="24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trike="noStrike" u="none">
                <a:solidFill>
                  <a:schemeClr val="dk1"/>
                </a:solidFill>
                <a:uFillTx/>
                <a:latin typeface="Calibri"/>
              </a:rPr>
              <a:t>Third Outline Level</a:t>
            </a:r>
            <a:endParaRPr b="0" lang="en-US" sz="20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2000" strike="noStrike" u="none">
                <a:solidFill>
                  <a:schemeClr val="dk1"/>
                </a:solidFill>
                <a:uFillTx/>
                <a:latin typeface="Calibri"/>
              </a:rPr>
              <a:t>Fourth Outline Level</a:t>
            </a:r>
            <a:endParaRPr b="0" lang="en-US" sz="20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trike="noStrike" u="none">
                <a:solidFill>
                  <a:schemeClr val="dk1"/>
                </a:solidFill>
                <a:uFillTx/>
                <a:latin typeface="Calibri"/>
              </a:rPr>
              <a:t>Fifth Outline Level</a:t>
            </a:r>
            <a:endParaRPr b="0" lang="en-US" sz="20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trike="noStrike" u="none">
                <a:solidFill>
                  <a:schemeClr val="dk1"/>
                </a:solidFill>
                <a:uFillTx/>
                <a:latin typeface="Calibri"/>
              </a:rPr>
              <a:t>Sixth Outline Level</a:t>
            </a:r>
            <a:endParaRPr b="0" lang="en-US" sz="20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trike="noStrike" u="none">
                <a:solidFill>
                  <a:schemeClr val="dk1"/>
                </a:solidFill>
                <a:uFillTx/>
                <a:latin typeface="Calibri"/>
              </a:rPr>
              <a:t>Seventh Outline Level</a:t>
            </a:r>
            <a:endParaRPr b="0" lang="en-US" sz="20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2"/>
    <p:sldLayoutId id="2147483650" r:id="rId3"/>
  </p:sldLayoutIdLst>
</p:sldMaster>
</file>

<file path=ppt/slideMasters/slideMaster2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 w="9360">
            <a:noFill/>
          </a:ln>
        </p:spPr>
        <p:txBody>
          <a:bodyPr numCol="1" spcCol="0" lIns="91440" rIns="91440" tIns="45720" bIns="45720" anchor="ctr">
            <a:noAutofit/>
          </a:bodyPr>
          <a:p>
            <a:pPr indent="0" algn="ctr">
              <a:lnSpc>
                <a:spcPct val="100000"/>
              </a:lnSpc>
              <a:buNone/>
            </a:pPr>
            <a:r>
              <a:rPr b="0" lang="en-US" sz="4400" strike="noStrike" u="none">
                <a:solidFill>
                  <a:schemeClr val="dk1"/>
                </a:solidFill>
                <a:uFillTx/>
                <a:latin typeface="Calibri"/>
              </a:rPr>
              <a:t>Click to edit Master title style</a:t>
            </a:r>
            <a:endParaRPr b="0" lang="en-US" sz="4400" strike="noStrike" u="none">
              <a:solidFill>
                <a:schemeClr val="dk1"/>
              </a:solidFill>
              <a:uFillTx/>
              <a:latin typeface="Arial"/>
            </a:endParaRPr>
          </a:p>
        </p:txBody>
      </p:sp>
      <p:sp>
        <p:nvSpPr>
          <p:cNvPr id="10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4525560"/>
          </a:xfrm>
          <a:prstGeom prst="rect">
            <a:avLst/>
          </a:prstGeom>
          <a:noFill/>
          <a:ln w="9360">
            <a:noFill/>
          </a:ln>
        </p:spPr>
        <p:txBody>
          <a:bodyPr numCol="1" spcCol="0" lIns="91440" rIns="91440" tIns="45720" bIns="45720" anchor="t" vert="eaVert">
            <a:noAutofit/>
          </a:bodyPr>
          <a:p>
            <a:pPr marL="432000" indent="-3240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trike="noStrike" u="none">
                <a:solidFill>
                  <a:schemeClr val="dk1"/>
                </a:solidFill>
                <a:uFillTx/>
                <a:latin typeface="Calibri"/>
              </a:rPr>
              <a:t>Click to edit Master text styles</a:t>
            </a:r>
            <a:endParaRPr b="0" lang="en-US" sz="32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1" marL="864000" indent="-32400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2800" strike="noStrike" u="none">
                <a:solidFill>
                  <a:schemeClr val="dk1"/>
                </a:solidFill>
                <a:uFillTx/>
                <a:latin typeface="Calibri"/>
              </a:rPr>
              <a:t>Second level</a:t>
            </a:r>
            <a:endParaRPr b="0" lang="en-US" sz="2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2" marL="1296000" indent="-28800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trike="noStrike" u="none">
                <a:solidFill>
                  <a:schemeClr val="dk1"/>
                </a:solidFill>
                <a:uFillTx/>
                <a:latin typeface="Calibri"/>
              </a:rPr>
              <a:t>Third level</a:t>
            </a:r>
            <a:endParaRPr b="0" lang="en-US" sz="24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3" marL="1728000" indent="-21600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2000" strike="noStrike" u="none">
                <a:solidFill>
                  <a:schemeClr val="dk1"/>
                </a:solidFill>
                <a:uFillTx/>
                <a:latin typeface="Calibri"/>
              </a:rPr>
              <a:t>Fourth level</a:t>
            </a:r>
            <a:endParaRPr b="0" lang="en-US" sz="20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4" marL="2160000" indent="-21600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trike="noStrike" u="none">
                <a:solidFill>
                  <a:schemeClr val="dk1"/>
                </a:solidFill>
                <a:uFillTx/>
                <a:latin typeface="Calibri"/>
              </a:rPr>
              <a:t>Fifth level</a:t>
            </a:r>
            <a:endParaRPr b="0" lang="en-US" sz="20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11" name="PlaceHolder 3"/>
          <p:cNvSpPr>
            <a:spLocks noGrp="1"/>
          </p:cNvSpPr>
          <p:nvPr>
            <p:ph type="dt" idx="4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>
              <a:lnSpc>
                <a:spcPct val="100000"/>
              </a:lnSpc>
              <a:buNone/>
              <a:defRPr b="0" lang="en-US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defRPr>
            </a:lvl1pPr>
          </a:lstStyle>
          <a:p>
            <a:pPr indent="0">
              <a:lnSpc>
                <a:spcPct val="100000"/>
              </a:lnSpc>
              <a:buNone/>
            </a:pPr>
            <a:r>
              <a:rPr b="0" lang="en-US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rPr>
              <a:t>&lt;date/time&gt;</a:t>
            </a:r>
            <a:endParaRPr b="0" lang="cy-GB" sz="12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  <p:sp>
        <p:nvSpPr>
          <p:cNvPr id="12" name="PlaceHolder 4"/>
          <p:cNvSpPr>
            <a:spLocks noGrp="1"/>
          </p:cNvSpPr>
          <p:nvPr>
            <p:ph type="ftr" idx="5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>
              <a:buNone/>
              <a:defRPr b="0" lang="cy-GB" sz="1400" strike="noStrike" u="none">
                <a:solidFill>
                  <a:srgbClr val="000000"/>
                </a:solidFill>
                <a:uFillTx/>
                <a:latin typeface="Times New Roman"/>
              </a:defRPr>
            </a:lvl1pPr>
          </a:lstStyle>
          <a:p>
            <a:pPr indent="0" algn="ctr">
              <a:buNone/>
            </a:pPr>
            <a:r>
              <a:rPr b="0" lang="cy-GB" sz="1400" strike="noStrike" u="none">
                <a:solidFill>
                  <a:srgbClr val="000000"/>
                </a:solidFill>
                <a:uFillTx/>
                <a:latin typeface="Times New Roman"/>
              </a:rPr>
              <a:t>&lt;footer&gt;</a:t>
            </a:r>
            <a:endParaRPr b="0" lang="cy-GB" sz="14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  <p:sp>
        <p:nvSpPr>
          <p:cNvPr id="13" name="PlaceHolder 5"/>
          <p:cNvSpPr>
            <a:spLocks noGrp="1"/>
          </p:cNvSpPr>
          <p:nvPr>
            <p:ph type="sldNum" idx="6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r">
              <a:lnSpc>
                <a:spcPct val="100000"/>
              </a:lnSpc>
              <a:buNone/>
              <a:defRPr b="0" lang="en-GB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defRPr>
            </a:lvl1pPr>
          </a:lstStyle>
          <a:p>
            <a:pPr indent="0" algn="r">
              <a:lnSpc>
                <a:spcPct val="100000"/>
              </a:lnSpc>
              <a:buNone/>
            </a:pPr>
            <a:fld id="{4DAD77D7-7344-4A72-9B2F-C72D96CB7284}" type="slidenum">
              <a:rPr b="0" lang="en-GB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rPr>
              <a:t>&lt;number&gt;</a:t>
            </a:fld>
            <a:endParaRPr b="0" lang="cy-GB" sz="12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2" r:id="rId2"/>
  </p:sldLayoutIdLst>
</p:sldMaster>
</file>

<file path=ppt/slideMasters/slideMaster3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laceHolder 1"/>
          <p:cNvSpPr>
            <a:spLocks noGrp="1"/>
          </p:cNvSpPr>
          <p:nvPr>
            <p:ph type="title"/>
          </p:nvPr>
        </p:nvSpPr>
        <p:spPr>
          <a:xfrm>
            <a:off x="6629400" y="274680"/>
            <a:ext cx="2057040" cy="5851080"/>
          </a:xfrm>
          <a:prstGeom prst="rect">
            <a:avLst/>
          </a:prstGeom>
          <a:noFill/>
          <a:ln w="9360">
            <a:noFill/>
          </a:ln>
        </p:spPr>
        <p:txBody>
          <a:bodyPr numCol="1" spcCol="0" lIns="91440" rIns="91440" tIns="45720" bIns="45720" anchor="t" anchorCtr="1" vert="eaVert">
            <a:noAutofit/>
          </a:bodyPr>
          <a:p>
            <a:pPr indent="0" algn="ctr">
              <a:lnSpc>
                <a:spcPct val="100000"/>
              </a:lnSpc>
              <a:buNone/>
            </a:pPr>
            <a:r>
              <a:rPr b="0" lang="en-US" sz="4400" strike="noStrike" u="none">
                <a:solidFill>
                  <a:schemeClr val="dk1"/>
                </a:solidFill>
                <a:uFillTx/>
                <a:latin typeface="Calibri"/>
              </a:rPr>
              <a:t>Click to edit Master title style</a:t>
            </a:r>
            <a:endParaRPr b="0" lang="en-US" sz="4400" strike="noStrike" u="none">
              <a:solidFill>
                <a:schemeClr val="dk1"/>
              </a:solidFill>
              <a:uFillTx/>
              <a:latin typeface="Arial"/>
            </a:endParaRPr>
          </a:p>
        </p:txBody>
      </p:sp>
      <p:sp>
        <p:nvSpPr>
          <p:cNvPr id="17" name="PlaceHolder 2"/>
          <p:cNvSpPr>
            <a:spLocks noGrp="1"/>
          </p:cNvSpPr>
          <p:nvPr>
            <p:ph type="body"/>
          </p:nvPr>
        </p:nvSpPr>
        <p:spPr>
          <a:xfrm>
            <a:off x="457200" y="274680"/>
            <a:ext cx="6019560" cy="5851080"/>
          </a:xfrm>
          <a:prstGeom prst="rect">
            <a:avLst/>
          </a:prstGeom>
          <a:noFill/>
          <a:ln w="9360">
            <a:noFill/>
          </a:ln>
        </p:spPr>
        <p:txBody>
          <a:bodyPr numCol="1" spcCol="0" lIns="91440" rIns="91440" tIns="45720" bIns="45720" anchor="t" vert="eaVert">
            <a:noAutofit/>
          </a:bodyPr>
          <a:p>
            <a:pPr marL="432000" indent="-3240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trike="noStrike" u="none">
                <a:solidFill>
                  <a:schemeClr val="dk1"/>
                </a:solidFill>
                <a:uFillTx/>
                <a:latin typeface="Calibri"/>
              </a:rPr>
              <a:t>Click to edit Master text styles</a:t>
            </a:r>
            <a:endParaRPr b="0" lang="en-US" sz="32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1" marL="864000" indent="-32400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2800" strike="noStrike" u="none">
                <a:solidFill>
                  <a:schemeClr val="dk1"/>
                </a:solidFill>
                <a:uFillTx/>
                <a:latin typeface="Calibri"/>
              </a:rPr>
              <a:t>Second level</a:t>
            </a:r>
            <a:endParaRPr b="0" lang="en-US" sz="2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2" marL="1296000" indent="-28800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trike="noStrike" u="none">
                <a:solidFill>
                  <a:schemeClr val="dk1"/>
                </a:solidFill>
                <a:uFillTx/>
                <a:latin typeface="Calibri"/>
              </a:rPr>
              <a:t>Third level</a:t>
            </a:r>
            <a:endParaRPr b="0" lang="en-US" sz="24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3" marL="1728000" indent="-21600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2000" strike="noStrike" u="none">
                <a:solidFill>
                  <a:schemeClr val="dk1"/>
                </a:solidFill>
                <a:uFillTx/>
                <a:latin typeface="Calibri"/>
              </a:rPr>
              <a:t>Fourth level</a:t>
            </a:r>
            <a:endParaRPr b="0" lang="en-US" sz="20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4" marL="2160000" indent="-21600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trike="noStrike" u="none">
                <a:solidFill>
                  <a:schemeClr val="dk1"/>
                </a:solidFill>
                <a:uFillTx/>
                <a:latin typeface="Calibri"/>
              </a:rPr>
              <a:t>Fifth level</a:t>
            </a:r>
            <a:endParaRPr b="0" lang="en-US" sz="20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18" name="PlaceHolder 3"/>
          <p:cNvSpPr>
            <a:spLocks noGrp="1"/>
          </p:cNvSpPr>
          <p:nvPr>
            <p:ph type="dt" idx="7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>
              <a:lnSpc>
                <a:spcPct val="100000"/>
              </a:lnSpc>
              <a:buNone/>
              <a:defRPr b="0" lang="en-US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defRPr>
            </a:lvl1pPr>
          </a:lstStyle>
          <a:p>
            <a:pPr indent="0">
              <a:lnSpc>
                <a:spcPct val="100000"/>
              </a:lnSpc>
              <a:buNone/>
            </a:pPr>
            <a:r>
              <a:rPr b="0" lang="en-US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rPr>
              <a:t>&lt;date/time&gt;</a:t>
            </a:r>
            <a:endParaRPr b="0" lang="cy-GB" sz="12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  <p:sp>
        <p:nvSpPr>
          <p:cNvPr id="19" name="PlaceHolder 4"/>
          <p:cNvSpPr>
            <a:spLocks noGrp="1"/>
          </p:cNvSpPr>
          <p:nvPr>
            <p:ph type="ftr" idx="8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>
              <a:buNone/>
              <a:defRPr b="0" lang="cy-GB" sz="1400" strike="noStrike" u="none">
                <a:solidFill>
                  <a:srgbClr val="000000"/>
                </a:solidFill>
                <a:uFillTx/>
                <a:latin typeface="Times New Roman"/>
              </a:defRPr>
            </a:lvl1pPr>
          </a:lstStyle>
          <a:p>
            <a:pPr indent="0" algn="ctr">
              <a:buNone/>
            </a:pPr>
            <a:r>
              <a:rPr b="0" lang="cy-GB" sz="1400" strike="noStrike" u="none">
                <a:solidFill>
                  <a:srgbClr val="000000"/>
                </a:solidFill>
                <a:uFillTx/>
                <a:latin typeface="Times New Roman"/>
              </a:rPr>
              <a:t>&lt;footer&gt;</a:t>
            </a:r>
            <a:endParaRPr b="0" lang="cy-GB" sz="14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  <p:sp>
        <p:nvSpPr>
          <p:cNvPr id="20" name="PlaceHolder 5"/>
          <p:cNvSpPr>
            <a:spLocks noGrp="1"/>
          </p:cNvSpPr>
          <p:nvPr>
            <p:ph type="sldNum" idx="9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r">
              <a:lnSpc>
                <a:spcPct val="100000"/>
              </a:lnSpc>
              <a:buNone/>
              <a:defRPr b="0" lang="en-GB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defRPr>
            </a:lvl1pPr>
          </a:lstStyle>
          <a:p>
            <a:pPr indent="0" algn="r">
              <a:lnSpc>
                <a:spcPct val="100000"/>
              </a:lnSpc>
              <a:buNone/>
            </a:pPr>
            <a:fld id="{6DB56B2B-9194-4776-890E-3851B9884095}" type="slidenum">
              <a:rPr b="0" lang="en-GB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rPr>
              <a:t>&lt;number&gt;</a:t>
            </a:fld>
            <a:endParaRPr b="0" lang="cy-GB" sz="12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4" r:id="rId2"/>
  </p:sldLayoutIdLst>
</p:sldMaster>
</file>

<file path=ppt/slideMasters/slideMaster4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 w="9360">
            <a:noFill/>
          </a:ln>
        </p:spPr>
        <p:txBody>
          <a:bodyPr numCol="1" spcCol="0" lIns="91440" rIns="91440" tIns="45720" bIns="45720" anchor="ctr">
            <a:noAutofit/>
          </a:bodyPr>
          <a:p>
            <a:pPr indent="0" algn="ctr">
              <a:lnSpc>
                <a:spcPct val="100000"/>
              </a:lnSpc>
              <a:buNone/>
            </a:pPr>
            <a:r>
              <a:rPr b="0" lang="en-US" sz="4400" strike="noStrike" u="none">
                <a:solidFill>
                  <a:schemeClr val="dk1"/>
                </a:solidFill>
                <a:uFillTx/>
                <a:latin typeface="Calibri"/>
              </a:rPr>
              <a:t>Click to edit Master title style</a:t>
            </a:r>
            <a:endParaRPr b="0" lang="en-US" sz="4400" strike="noStrike" u="none">
              <a:solidFill>
                <a:schemeClr val="dk1"/>
              </a:solidFill>
              <a:uFillTx/>
              <a:latin typeface="Arial"/>
            </a:endParaRPr>
          </a:p>
        </p:txBody>
      </p:sp>
      <p:sp>
        <p:nvSpPr>
          <p:cNvPr id="24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4525560"/>
          </a:xfrm>
          <a:prstGeom prst="rect">
            <a:avLst/>
          </a:prstGeom>
          <a:noFill/>
          <a:ln w="9360">
            <a:noFill/>
          </a:ln>
        </p:spPr>
        <p:txBody>
          <a:bodyPr numCol="1" spcCol="0" lIns="91440" rIns="91440" tIns="45720" bIns="45720" anchor="t">
            <a:noAutofit/>
          </a:bodyPr>
          <a:p>
            <a:pPr marL="432000" indent="-3240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trike="noStrike" u="none">
                <a:solidFill>
                  <a:schemeClr val="dk1"/>
                </a:solidFill>
                <a:uFillTx/>
                <a:latin typeface="Calibri"/>
              </a:rPr>
              <a:t>Click to edit Master text styles</a:t>
            </a:r>
            <a:endParaRPr b="0" lang="en-US" sz="32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1" marL="864000" indent="-32400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2800" strike="noStrike" u="none">
                <a:solidFill>
                  <a:schemeClr val="dk1"/>
                </a:solidFill>
                <a:uFillTx/>
                <a:latin typeface="Calibri"/>
              </a:rPr>
              <a:t>Second level</a:t>
            </a:r>
            <a:endParaRPr b="0" lang="en-US" sz="2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2" marL="1296000" indent="-28800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trike="noStrike" u="none">
                <a:solidFill>
                  <a:schemeClr val="dk1"/>
                </a:solidFill>
                <a:uFillTx/>
                <a:latin typeface="Calibri"/>
              </a:rPr>
              <a:t>Third level</a:t>
            </a:r>
            <a:endParaRPr b="0" lang="en-US" sz="24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3" marL="1728000" indent="-21600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2000" strike="noStrike" u="none">
                <a:solidFill>
                  <a:schemeClr val="dk1"/>
                </a:solidFill>
                <a:uFillTx/>
                <a:latin typeface="Calibri"/>
              </a:rPr>
              <a:t>Fourth level</a:t>
            </a:r>
            <a:endParaRPr b="0" lang="en-US" sz="20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4" marL="2160000" indent="-21600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trike="noStrike" u="none">
                <a:solidFill>
                  <a:schemeClr val="dk1"/>
                </a:solidFill>
                <a:uFillTx/>
                <a:latin typeface="Calibri"/>
              </a:rPr>
              <a:t>Fifth level</a:t>
            </a:r>
            <a:endParaRPr b="0" lang="en-US" sz="20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25" name="PlaceHolder 3"/>
          <p:cNvSpPr>
            <a:spLocks noGrp="1"/>
          </p:cNvSpPr>
          <p:nvPr>
            <p:ph type="dt" idx="10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>
              <a:lnSpc>
                <a:spcPct val="100000"/>
              </a:lnSpc>
              <a:buNone/>
              <a:defRPr b="0" lang="en-US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defRPr>
            </a:lvl1pPr>
          </a:lstStyle>
          <a:p>
            <a:pPr indent="0">
              <a:lnSpc>
                <a:spcPct val="100000"/>
              </a:lnSpc>
              <a:buNone/>
            </a:pPr>
            <a:r>
              <a:rPr b="0" lang="en-US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rPr>
              <a:t>&lt;date/time&gt;</a:t>
            </a:r>
            <a:endParaRPr b="0" lang="cy-GB" sz="12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  <p:sp>
        <p:nvSpPr>
          <p:cNvPr id="26" name="PlaceHolder 4"/>
          <p:cNvSpPr>
            <a:spLocks noGrp="1"/>
          </p:cNvSpPr>
          <p:nvPr>
            <p:ph type="ftr" idx="11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>
              <a:buNone/>
              <a:defRPr b="0" lang="cy-GB" sz="1400" strike="noStrike" u="none">
                <a:solidFill>
                  <a:srgbClr val="000000"/>
                </a:solidFill>
                <a:uFillTx/>
                <a:latin typeface="Times New Roman"/>
              </a:defRPr>
            </a:lvl1pPr>
          </a:lstStyle>
          <a:p>
            <a:pPr indent="0" algn="ctr">
              <a:buNone/>
            </a:pPr>
            <a:r>
              <a:rPr b="0" lang="cy-GB" sz="1400" strike="noStrike" u="none">
                <a:solidFill>
                  <a:srgbClr val="000000"/>
                </a:solidFill>
                <a:uFillTx/>
                <a:latin typeface="Times New Roman"/>
              </a:rPr>
              <a:t>&lt;footer&gt;</a:t>
            </a:r>
            <a:endParaRPr b="0" lang="cy-GB" sz="14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  <p:sp>
        <p:nvSpPr>
          <p:cNvPr id="27" name="PlaceHolder 5"/>
          <p:cNvSpPr>
            <a:spLocks noGrp="1"/>
          </p:cNvSpPr>
          <p:nvPr>
            <p:ph type="sldNum" idx="12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r">
              <a:lnSpc>
                <a:spcPct val="100000"/>
              </a:lnSpc>
              <a:buNone/>
              <a:defRPr b="0" lang="en-GB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defRPr>
            </a:lvl1pPr>
          </a:lstStyle>
          <a:p>
            <a:pPr indent="0" algn="r">
              <a:lnSpc>
                <a:spcPct val="100000"/>
              </a:lnSpc>
              <a:buNone/>
            </a:pPr>
            <a:fld id="{7E9E4B4E-38E3-40AC-A391-D61ACB53CC12}" type="slidenum">
              <a:rPr b="0" lang="en-GB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rPr>
              <a:t>&lt;number&gt;</a:t>
            </a:fld>
            <a:endParaRPr b="0" lang="cy-GB" sz="12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6" r:id="rId2"/>
  </p:sldLayoutIdLst>
</p:sldMaster>
</file>

<file path=ppt/slideMasters/slideMaster5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PlaceHolder 1"/>
          <p:cNvSpPr>
            <a:spLocks noGrp="1"/>
          </p:cNvSpPr>
          <p:nvPr>
            <p:ph type="title"/>
          </p:nvPr>
        </p:nvSpPr>
        <p:spPr>
          <a:xfrm>
            <a:off x="722160" y="4406760"/>
            <a:ext cx="7772040" cy="1361880"/>
          </a:xfrm>
          <a:prstGeom prst="rect">
            <a:avLst/>
          </a:prstGeom>
          <a:noFill/>
          <a:ln w="9360">
            <a:noFill/>
          </a:ln>
        </p:spPr>
        <p:txBody>
          <a:bodyPr numCol="1" spcCol="0" lIns="91440" rIns="91440" tIns="45720" bIns="45720" anchor="t">
            <a:noAutofit/>
          </a:bodyPr>
          <a:p>
            <a:pPr indent="0">
              <a:lnSpc>
                <a:spcPct val="100000"/>
              </a:lnSpc>
              <a:buNone/>
            </a:pPr>
            <a:r>
              <a:rPr b="1" lang="en-US" sz="4000" strike="noStrike" u="none" cap="all">
                <a:solidFill>
                  <a:schemeClr val="dk1"/>
                </a:solidFill>
                <a:uFillTx/>
                <a:latin typeface="Calibri"/>
              </a:rPr>
              <a:t>Click to edit Master title style</a:t>
            </a:r>
            <a:endParaRPr b="0" lang="en-US" sz="4000" strike="noStrike" u="none">
              <a:solidFill>
                <a:schemeClr val="dk1"/>
              </a:solidFill>
              <a:uFillTx/>
              <a:latin typeface="Arial"/>
            </a:endParaRPr>
          </a:p>
        </p:txBody>
      </p:sp>
      <p:sp>
        <p:nvSpPr>
          <p:cNvPr id="31" name="PlaceHolder 2"/>
          <p:cNvSpPr>
            <a:spLocks noGrp="1"/>
          </p:cNvSpPr>
          <p:nvPr>
            <p:ph type="body"/>
          </p:nvPr>
        </p:nvSpPr>
        <p:spPr>
          <a:xfrm>
            <a:off x="722160" y="2906640"/>
            <a:ext cx="7772040" cy="1499760"/>
          </a:xfrm>
          <a:prstGeom prst="rect">
            <a:avLst/>
          </a:prstGeom>
          <a:noFill/>
          <a:ln w="9360">
            <a:noFill/>
          </a:ln>
        </p:spPr>
        <p:txBody>
          <a:bodyPr numCol="1" spcCol="0" lIns="91440" rIns="91440" tIns="45720" bIns="45720" anchor="b">
            <a:noAutofit/>
          </a:bodyPr>
          <a:p>
            <a:pPr marL="432000" indent="-32400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algn="l" pos="0"/>
              </a:tabLst>
            </a:pPr>
            <a:r>
              <a:rPr b="0" lang="en-US" sz="20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rPr>
              <a:t>Click to edit Master text styles</a:t>
            </a:r>
            <a:endParaRPr b="0" lang="en-US" sz="20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32" name="PlaceHolder 3"/>
          <p:cNvSpPr>
            <a:spLocks noGrp="1"/>
          </p:cNvSpPr>
          <p:nvPr>
            <p:ph type="dt" idx="13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>
              <a:lnSpc>
                <a:spcPct val="100000"/>
              </a:lnSpc>
              <a:buNone/>
              <a:defRPr b="0" lang="en-US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defRPr>
            </a:lvl1pPr>
          </a:lstStyle>
          <a:p>
            <a:pPr indent="0">
              <a:lnSpc>
                <a:spcPct val="100000"/>
              </a:lnSpc>
              <a:buNone/>
            </a:pPr>
            <a:r>
              <a:rPr b="0" lang="en-US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rPr>
              <a:t>&lt;date/time&gt;</a:t>
            </a:r>
            <a:endParaRPr b="0" lang="cy-GB" sz="12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  <p:sp>
        <p:nvSpPr>
          <p:cNvPr id="33" name="PlaceHolder 4"/>
          <p:cNvSpPr>
            <a:spLocks noGrp="1"/>
          </p:cNvSpPr>
          <p:nvPr>
            <p:ph type="ftr" idx="14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>
              <a:buNone/>
              <a:defRPr b="0" lang="cy-GB" sz="1400" strike="noStrike" u="none">
                <a:solidFill>
                  <a:srgbClr val="000000"/>
                </a:solidFill>
                <a:uFillTx/>
                <a:latin typeface="Times New Roman"/>
              </a:defRPr>
            </a:lvl1pPr>
          </a:lstStyle>
          <a:p>
            <a:pPr indent="0" algn="ctr">
              <a:buNone/>
            </a:pPr>
            <a:r>
              <a:rPr b="0" lang="cy-GB" sz="1400" strike="noStrike" u="none">
                <a:solidFill>
                  <a:srgbClr val="000000"/>
                </a:solidFill>
                <a:uFillTx/>
                <a:latin typeface="Times New Roman"/>
              </a:rPr>
              <a:t>&lt;footer&gt;</a:t>
            </a:r>
            <a:endParaRPr b="0" lang="cy-GB" sz="14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  <p:sp>
        <p:nvSpPr>
          <p:cNvPr id="34" name="PlaceHolder 5"/>
          <p:cNvSpPr>
            <a:spLocks noGrp="1"/>
          </p:cNvSpPr>
          <p:nvPr>
            <p:ph type="sldNum" idx="15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r">
              <a:lnSpc>
                <a:spcPct val="100000"/>
              </a:lnSpc>
              <a:buNone/>
              <a:defRPr b="0" lang="en-GB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defRPr>
            </a:lvl1pPr>
          </a:lstStyle>
          <a:p>
            <a:pPr indent="0" algn="r">
              <a:lnSpc>
                <a:spcPct val="100000"/>
              </a:lnSpc>
              <a:buNone/>
            </a:pPr>
            <a:fld id="{E5B27D67-9157-4580-8E71-2473D379A91A}" type="slidenum">
              <a:rPr b="0" lang="en-GB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rPr>
              <a:t>&lt;number&gt;</a:t>
            </a:fld>
            <a:endParaRPr b="0" lang="cy-GB" sz="12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8" r:id="rId2"/>
  </p:sldLayoutIdLst>
</p:sldMaster>
</file>

<file path=ppt/slideMasters/slideMaster6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 w="9360">
            <a:noFill/>
          </a:ln>
        </p:spPr>
        <p:txBody>
          <a:bodyPr numCol="1" spcCol="0" lIns="91440" rIns="91440" tIns="45720" bIns="45720" anchor="ctr">
            <a:noAutofit/>
          </a:bodyPr>
          <a:p>
            <a:pPr indent="0" algn="ctr">
              <a:lnSpc>
                <a:spcPct val="100000"/>
              </a:lnSpc>
              <a:buNone/>
            </a:pPr>
            <a:r>
              <a:rPr b="0" lang="en-US" sz="4400" strike="noStrike" u="none">
                <a:solidFill>
                  <a:schemeClr val="dk1"/>
                </a:solidFill>
                <a:uFillTx/>
                <a:latin typeface="Calibri"/>
              </a:rPr>
              <a:t>Click to edit Master title style</a:t>
            </a:r>
            <a:endParaRPr b="0" lang="en-US" sz="4400" strike="noStrike" u="none">
              <a:solidFill>
                <a:schemeClr val="dk1"/>
              </a:solidFill>
              <a:uFillTx/>
              <a:latin typeface="Arial"/>
            </a:endParaRPr>
          </a:p>
        </p:txBody>
      </p:sp>
      <p:sp>
        <p:nvSpPr>
          <p:cNvPr id="39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38120" cy="4525560"/>
          </a:xfrm>
          <a:prstGeom prst="rect">
            <a:avLst/>
          </a:prstGeom>
          <a:noFill/>
          <a:ln w="9360">
            <a:noFill/>
          </a:ln>
        </p:spPr>
        <p:txBody>
          <a:bodyPr numCol="1" spcCol="0" lIns="91440" rIns="91440" tIns="45720" bIns="45720" anchor="t">
            <a:noAutofit/>
          </a:bodyPr>
          <a:p>
            <a:pPr marL="432000" indent="-32400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800" strike="noStrike" u="none">
                <a:solidFill>
                  <a:schemeClr val="dk1"/>
                </a:solidFill>
                <a:uFillTx/>
                <a:latin typeface="Calibri"/>
              </a:rPr>
              <a:t>Click to edit Master text styles</a:t>
            </a:r>
            <a:endParaRPr b="0" lang="en-US" sz="2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1" marL="864000" indent="-32400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2400" strike="noStrike" u="none">
                <a:solidFill>
                  <a:schemeClr val="dk1"/>
                </a:solidFill>
                <a:uFillTx/>
                <a:latin typeface="Calibri"/>
              </a:rPr>
              <a:t>Second level</a:t>
            </a:r>
            <a:endParaRPr b="0" lang="en-US" sz="24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2" marL="1296000" indent="-28800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trike="noStrike" u="none">
                <a:solidFill>
                  <a:schemeClr val="dk1"/>
                </a:solidFill>
                <a:uFillTx/>
                <a:latin typeface="Calibri"/>
              </a:rPr>
              <a:t>Third level</a:t>
            </a:r>
            <a:endParaRPr b="0" lang="en-US" sz="20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3" marL="1728000" indent="-216000">
              <a:lnSpc>
                <a:spcPct val="100000"/>
              </a:lnSpc>
              <a:spcBef>
                <a:spcPts val="360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1800" strike="noStrike" u="none">
                <a:solidFill>
                  <a:schemeClr val="dk1"/>
                </a:solidFill>
                <a:uFillTx/>
                <a:latin typeface="Calibri"/>
              </a:rPr>
              <a:t>Fourth level</a:t>
            </a:r>
            <a:endParaRPr b="0" lang="en-US" sz="1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4" marL="2160000" indent="-216000">
              <a:lnSpc>
                <a:spcPct val="100000"/>
              </a:lnSpc>
              <a:spcBef>
                <a:spcPts val="36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trike="noStrike" u="none">
                <a:solidFill>
                  <a:schemeClr val="dk1"/>
                </a:solidFill>
                <a:uFillTx/>
                <a:latin typeface="Calibri"/>
              </a:rPr>
              <a:t>Fifth level</a:t>
            </a:r>
            <a:endParaRPr b="0" lang="en-US" sz="18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40" name="PlaceHolder 3"/>
          <p:cNvSpPr>
            <a:spLocks noGrp="1"/>
          </p:cNvSpPr>
          <p:nvPr>
            <p:ph type="body"/>
          </p:nvPr>
        </p:nvSpPr>
        <p:spPr>
          <a:xfrm>
            <a:off x="4648320" y="1600200"/>
            <a:ext cx="4038120" cy="4525560"/>
          </a:xfrm>
          <a:prstGeom prst="rect">
            <a:avLst/>
          </a:prstGeom>
          <a:noFill/>
          <a:ln w="9360">
            <a:noFill/>
          </a:ln>
        </p:spPr>
        <p:txBody>
          <a:bodyPr numCol="1" spcCol="0" lIns="91440" rIns="91440" tIns="45720" bIns="45720" anchor="t">
            <a:noAutofit/>
          </a:bodyPr>
          <a:p>
            <a:pPr marL="343080" indent="-34308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•"/>
            </a:pPr>
            <a:r>
              <a:rPr b="0" lang="en-US" sz="2800" strike="noStrike" u="none">
                <a:solidFill>
                  <a:schemeClr val="dk1"/>
                </a:solidFill>
                <a:uFillTx/>
                <a:latin typeface="Calibri"/>
              </a:rPr>
              <a:t>Click to edit Master text styles</a:t>
            </a:r>
            <a:endParaRPr b="0" lang="en-US" sz="2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1" marL="743040" indent="-28584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Font typeface="Arial"/>
              <a:buChar char="–"/>
            </a:pPr>
            <a:r>
              <a:rPr b="0" lang="en-US" sz="2400" strike="noStrike" u="none">
                <a:solidFill>
                  <a:schemeClr val="dk1"/>
                </a:solidFill>
                <a:uFillTx/>
                <a:latin typeface="Calibri"/>
              </a:rPr>
              <a:t>Second level</a:t>
            </a:r>
            <a:endParaRPr b="0" lang="en-US" sz="24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2" marL="1143000" indent="-22860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•"/>
            </a:pPr>
            <a:r>
              <a:rPr b="0" lang="en-US" sz="2000" strike="noStrike" u="none">
                <a:solidFill>
                  <a:schemeClr val="dk1"/>
                </a:solidFill>
                <a:uFillTx/>
                <a:latin typeface="Calibri"/>
              </a:rPr>
              <a:t>Third level</a:t>
            </a:r>
            <a:endParaRPr b="0" lang="en-US" sz="20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3" marL="1600200" indent="-228600">
              <a:lnSpc>
                <a:spcPct val="100000"/>
              </a:lnSpc>
              <a:spcBef>
                <a:spcPts val="360"/>
              </a:spcBef>
              <a:buClr>
                <a:srgbClr val="000000"/>
              </a:buClr>
              <a:buFont typeface="Arial"/>
              <a:buChar char="–"/>
            </a:pPr>
            <a:r>
              <a:rPr b="0" lang="en-US" sz="1800" strike="noStrike" u="none">
                <a:solidFill>
                  <a:schemeClr val="dk1"/>
                </a:solidFill>
                <a:uFillTx/>
                <a:latin typeface="Calibri"/>
              </a:rPr>
              <a:t>Fourth level</a:t>
            </a:r>
            <a:endParaRPr b="0" lang="en-US" sz="1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4" marL="2057400" indent="-228600">
              <a:lnSpc>
                <a:spcPct val="100000"/>
              </a:lnSpc>
              <a:spcBef>
                <a:spcPts val="360"/>
              </a:spcBef>
              <a:buClr>
                <a:srgbClr val="000000"/>
              </a:buClr>
              <a:buFont typeface="Arial"/>
              <a:buChar char="»"/>
            </a:pPr>
            <a:r>
              <a:rPr b="0" lang="en-US" sz="1800" strike="noStrike" u="none">
                <a:solidFill>
                  <a:schemeClr val="dk1"/>
                </a:solidFill>
                <a:uFillTx/>
                <a:latin typeface="Calibri"/>
              </a:rPr>
              <a:t>Fifth level</a:t>
            </a:r>
            <a:endParaRPr b="0" lang="en-US" sz="18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41" name="PlaceHolder 4"/>
          <p:cNvSpPr>
            <a:spLocks noGrp="1"/>
          </p:cNvSpPr>
          <p:nvPr>
            <p:ph type="dt" idx="16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>
              <a:lnSpc>
                <a:spcPct val="100000"/>
              </a:lnSpc>
              <a:buNone/>
              <a:defRPr b="0" lang="en-US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defRPr>
            </a:lvl1pPr>
          </a:lstStyle>
          <a:p>
            <a:pPr indent="0">
              <a:lnSpc>
                <a:spcPct val="100000"/>
              </a:lnSpc>
              <a:buNone/>
            </a:pPr>
            <a:r>
              <a:rPr b="0" lang="en-US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rPr>
              <a:t>&lt;date/time&gt;</a:t>
            </a:r>
            <a:endParaRPr b="0" lang="cy-GB" sz="12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  <p:sp>
        <p:nvSpPr>
          <p:cNvPr id="42" name="PlaceHolder 5"/>
          <p:cNvSpPr>
            <a:spLocks noGrp="1"/>
          </p:cNvSpPr>
          <p:nvPr>
            <p:ph type="ftr" idx="17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>
              <a:buNone/>
              <a:defRPr b="0" lang="cy-GB" sz="1400" strike="noStrike" u="none">
                <a:solidFill>
                  <a:srgbClr val="000000"/>
                </a:solidFill>
                <a:uFillTx/>
                <a:latin typeface="Times New Roman"/>
              </a:defRPr>
            </a:lvl1pPr>
          </a:lstStyle>
          <a:p>
            <a:pPr indent="0" algn="ctr">
              <a:buNone/>
            </a:pPr>
            <a:r>
              <a:rPr b="0" lang="cy-GB" sz="1400" strike="noStrike" u="none">
                <a:solidFill>
                  <a:srgbClr val="000000"/>
                </a:solidFill>
                <a:uFillTx/>
                <a:latin typeface="Times New Roman"/>
              </a:rPr>
              <a:t>&lt;footer&gt;</a:t>
            </a:r>
            <a:endParaRPr b="0" lang="cy-GB" sz="14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  <p:sp>
        <p:nvSpPr>
          <p:cNvPr id="43" name="PlaceHolder 6"/>
          <p:cNvSpPr>
            <a:spLocks noGrp="1"/>
          </p:cNvSpPr>
          <p:nvPr>
            <p:ph type="sldNum" idx="18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r">
              <a:lnSpc>
                <a:spcPct val="100000"/>
              </a:lnSpc>
              <a:buNone/>
              <a:defRPr b="0" lang="en-GB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defRPr>
            </a:lvl1pPr>
          </a:lstStyle>
          <a:p>
            <a:pPr indent="0" algn="r">
              <a:lnSpc>
                <a:spcPct val="100000"/>
              </a:lnSpc>
              <a:buNone/>
            </a:pPr>
            <a:fld id="{38126379-F46E-4450-BDAF-9E180B025350}" type="slidenum">
              <a:rPr b="0" lang="en-GB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rPr>
              <a:t>&lt;number&gt;</a:t>
            </a:fld>
            <a:endParaRPr b="0" lang="cy-GB" sz="12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2"/>
  </p:sldLayoutIdLst>
</p:sldMaster>
</file>

<file path=ppt/slideMasters/slideMaster7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 w="9360">
            <a:noFill/>
          </a:ln>
        </p:spPr>
        <p:txBody>
          <a:bodyPr numCol="1" spcCol="0" lIns="91440" rIns="91440" tIns="45720" bIns="45720" anchor="ctr">
            <a:noAutofit/>
          </a:bodyPr>
          <a:p>
            <a:pPr indent="0" algn="ctr">
              <a:lnSpc>
                <a:spcPct val="100000"/>
              </a:lnSpc>
              <a:buNone/>
            </a:pPr>
            <a:r>
              <a:rPr b="0" lang="en-US" sz="4400" strike="noStrike" u="none">
                <a:solidFill>
                  <a:schemeClr val="dk1"/>
                </a:solidFill>
                <a:uFillTx/>
                <a:latin typeface="Calibri"/>
              </a:rPr>
              <a:t>Click to edit Master title style</a:t>
            </a:r>
            <a:endParaRPr b="0" lang="en-US" sz="4400" strike="noStrike" u="none">
              <a:solidFill>
                <a:schemeClr val="dk1"/>
              </a:solidFill>
              <a:uFillTx/>
              <a:latin typeface="Arial"/>
            </a:endParaRPr>
          </a:p>
        </p:txBody>
      </p:sp>
      <p:sp>
        <p:nvSpPr>
          <p:cNvPr id="48" name="PlaceHolder 2"/>
          <p:cNvSpPr>
            <a:spLocks noGrp="1"/>
          </p:cNvSpPr>
          <p:nvPr>
            <p:ph type="body"/>
          </p:nvPr>
        </p:nvSpPr>
        <p:spPr>
          <a:xfrm>
            <a:off x="457200" y="1535040"/>
            <a:ext cx="4039920" cy="639360"/>
          </a:xfrm>
          <a:prstGeom prst="rect">
            <a:avLst/>
          </a:prstGeom>
          <a:noFill/>
          <a:ln w="9360">
            <a:noFill/>
          </a:ln>
        </p:spPr>
        <p:txBody>
          <a:bodyPr numCol="1" spcCol="0" lIns="91440" rIns="91440" tIns="45720" bIns="45720" anchor="b">
            <a:noAutofit/>
          </a:bodyPr>
          <a:p>
            <a:pPr marL="432000" indent="-32400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algn="l" pos="0"/>
              </a:tabLst>
            </a:pPr>
            <a:r>
              <a:rPr b="1" lang="en-US" sz="2400" strike="noStrike" u="none">
                <a:solidFill>
                  <a:schemeClr val="dk1"/>
                </a:solidFill>
                <a:uFillTx/>
                <a:latin typeface="Calibri"/>
              </a:rPr>
              <a:t>Click to edit Master text styles</a:t>
            </a:r>
            <a:endParaRPr b="0" lang="en-US" sz="24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49" name="PlaceHolder 3"/>
          <p:cNvSpPr>
            <a:spLocks noGrp="1"/>
          </p:cNvSpPr>
          <p:nvPr>
            <p:ph type="body"/>
          </p:nvPr>
        </p:nvSpPr>
        <p:spPr>
          <a:xfrm>
            <a:off x="457200" y="2174760"/>
            <a:ext cx="4039920" cy="3951000"/>
          </a:xfrm>
          <a:prstGeom prst="rect">
            <a:avLst/>
          </a:prstGeom>
          <a:noFill/>
          <a:ln w="9360">
            <a:noFill/>
          </a:ln>
        </p:spPr>
        <p:txBody>
          <a:bodyPr numCol="1" spcCol="0" lIns="91440" rIns="91440" tIns="45720" bIns="45720" anchor="t">
            <a:noAutofit/>
          </a:bodyPr>
          <a:p>
            <a:pPr marL="343080" indent="-34308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Font typeface="Arial"/>
              <a:buChar char="•"/>
            </a:pPr>
            <a:r>
              <a:rPr b="0" lang="en-US" sz="2400" strike="noStrike" u="none">
                <a:solidFill>
                  <a:schemeClr val="dk1"/>
                </a:solidFill>
                <a:uFillTx/>
                <a:latin typeface="Calibri"/>
              </a:rPr>
              <a:t>Click to edit Master text styles</a:t>
            </a:r>
            <a:endParaRPr b="0" lang="en-US" sz="24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1" marL="743040" indent="-28584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–"/>
            </a:pPr>
            <a:r>
              <a:rPr b="0" lang="en-US" sz="2000" strike="noStrike" u="none">
                <a:solidFill>
                  <a:schemeClr val="dk1"/>
                </a:solidFill>
                <a:uFillTx/>
                <a:latin typeface="Calibri"/>
              </a:rPr>
              <a:t>Second level</a:t>
            </a:r>
            <a:endParaRPr b="0" lang="en-US" sz="20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2" marL="1143000" indent="-228600">
              <a:lnSpc>
                <a:spcPct val="100000"/>
              </a:lnSpc>
              <a:spcBef>
                <a:spcPts val="360"/>
              </a:spcBef>
              <a:buClr>
                <a:srgbClr val="000000"/>
              </a:buClr>
              <a:buFont typeface="Arial"/>
              <a:buChar char="•"/>
            </a:pPr>
            <a:r>
              <a:rPr b="0" lang="en-US" sz="1800" strike="noStrike" u="none">
                <a:solidFill>
                  <a:schemeClr val="dk1"/>
                </a:solidFill>
                <a:uFillTx/>
                <a:latin typeface="Calibri"/>
              </a:rPr>
              <a:t>Third level</a:t>
            </a:r>
            <a:endParaRPr b="0" lang="en-US" sz="1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3" marL="1600200" indent="-228600">
              <a:lnSpc>
                <a:spcPct val="100000"/>
              </a:lnSpc>
              <a:spcBef>
                <a:spcPts val="320"/>
              </a:spcBef>
              <a:buClr>
                <a:srgbClr val="000000"/>
              </a:buClr>
              <a:buFont typeface="Arial"/>
              <a:buChar char="–"/>
            </a:pPr>
            <a:r>
              <a:rPr b="0" lang="en-US" sz="1600" strike="noStrike" u="none">
                <a:solidFill>
                  <a:schemeClr val="dk1"/>
                </a:solidFill>
                <a:uFillTx/>
                <a:latin typeface="Calibri"/>
              </a:rPr>
              <a:t>Fourth level</a:t>
            </a:r>
            <a:endParaRPr b="0" lang="en-US" sz="16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4" marL="2057400" indent="-228600">
              <a:lnSpc>
                <a:spcPct val="100000"/>
              </a:lnSpc>
              <a:spcBef>
                <a:spcPts val="320"/>
              </a:spcBef>
              <a:buClr>
                <a:srgbClr val="000000"/>
              </a:buClr>
              <a:buFont typeface="Arial"/>
              <a:buChar char="»"/>
            </a:pPr>
            <a:r>
              <a:rPr b="0" lang="en-US" sz="1600" strike="noStrike" u="none">
                <a:solidFill>
                  <a:schemeClr val="dk1"/>
                </a:solidFill>
                <a:uFillTx/>
                <a:latin typeface="Calibri"/>
              </a:rPr>
              <a:t>Fifth level</a:t>
            </a:r>
            <a:endParaRPr b="0" lang="en-US" sz="16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50" name="PlaceHolder 4"/>
          <p:cNvSpPr>
            <a:spLocks noGrp="1"/>
          </p:cNvSpPr>
          <p:nvPr>
            <p:ph type="body"/>
          </p:nvPr>
        </p:nvSpPr>
        <p:spPr>
          <a:xfrm>
            <a:off x="4645080" y="1535040"/>
            <a:ext cx="4041360" cy="639360"/>
          </a:xfrm>
          <a:prstGeom prst="rect">
            <a:avLst/>
          </a:prstGeom>
          <a:noFill/>
          <a:ln w="9360">
            <a:noFill/>
          </a:ln>
        </p:spPr>
        <p:txBody>
          <a:bodyPr numCol="1" spcCol="0" lIns="91440" rIns="91440" tIns="45720" bIns="45720" anchor="b">
            <a:noAutofit/>
          </a:bodyPr>
          <a:p>
            <a:pPr indent="0">
              <a:lnSpc>
                <a:spcPct val="100000"/>
              </a:lnSpc>
              <a:spcBef>
                <a:spcPts val="479"/>
              </a:spcBef>
              <a:buNone/>
              <a:tabLst>
                <a:tab algn="l" pos="0"/>
              </a:tabLst>
            </a:pPr>
            <a:r>
              <a:rPr b="1" lang="en-US" sz="2400" strike="noStrike" u="none">
                <a:solidFill>
                  <a:schemeClr val="dk1"/>
                </a:solidFill>
                <a:uFillTx/>
                <a:latin typeface="Calibri"/>
              </a:rPr>
              <a:t>Click to edit Master text styles</a:t>
            </a:r>
            <a:endParaRPr b="0" lang="en-US" sz="24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51" name="PlaceHolder 5"/>
          <p:cNvSpPr>
            <a:spLocks noGrp="1"/>
          </p:cNvSpPr>
          <p:nvPr>
            <p:ph type="body"/>
          </p:nvPr>
        </p:nvSpPr>
        <p:spPr>
          <a:xfrm>
            <a:off x="4645080" y="2174760"/>
            <a:ext cx="4041360" cy="3951000"/>
          </a:xfrm>
          <a:prstGeom prst="rect">
            <a:avLst/>
          </a:prstGeom>
          <a:noFill/>
          <a:ln w="9360">
            <a:noFill/>
          </a:ln>
        </p:spPr>
        <p:txBody>
          <a:bodyPr numCol="1" spcCol="0" lIns="91440" rIns="91440" tIns="45720" bIns="45720" anchor="t">
            <a:noAutofit/>
          </a:bodyPr>
          <a:p>
            <a:pPr marL="343080" indent="-34308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Font typeface="Arial"/>
              <a:buChar char="•"/>
            </a:pPr>
            <a:r>
              <a:rPr b="0" lang="en-US" sz="2400" strike="noStrike" u="none">
                <a:solidFill>
                  <a:schemeClr val="dk1"/>
                </a:solidFill>
                <a:uFillTx/>
                <a:latin typeface="Calibri"/>
              </a:rPr>
              <a:t>Click to edit Master text styles</a:t>
            </a:r>
            <a:endParaRPr b="0" lang="en-US" sz="24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1" marL="743040" indent="-28584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–"/>
            </a:pPr>
            <a:r>
              <a:rPr b="0" lang="en-US" sz="2000" strike="noStrike" u="none">
                <a:solidFill>
                  <a:schemeClr val="dk1"/>
                </a:solidFill>
                <a:uFillTx/>
                <a:latin typeface="Calibri"/>
              </a:rPr>
              <a:t>Second level</a:t>
            </a:r>
            <a:endParaRPr b="0" lang="en-US" sz="20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2" marL="1143000" indent="-228600">
              <a:lnSpc>
                <a:spcPct val="100000"/>
              </a:lnSpc>
              <a:spcBef>
                <a:spcPts val="360"/>
              </a:spcBef>
              <a:buClr>
                <a:srgbClr val="000000"/>
              </a:buClr>
              <a:buFont typeface="Arial"/>
              <a:buChar char="•"/>
            </a:pPr>
            <a:r>
              <a:rPr b="0" lang="en-US" sz="1800" strike="noStrike" u="none">
                <a:solidFill>
                  <a:schemeClr val="dk1"/>
                </a:solidFill>
                <a:uFillTx/>
                <a:latin typeface="Calibri"/>
              </a:rPr>
              <a:t>Third level</a:t>
            </a:r>
            <a:endParaRPr b="0" lang="en-US" sz="1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3" marL="1600200" indent="-228600">
              <a:lnSpc>
                <a:spcPct val="100000"/>
              </a:lnSpc>
              <a:spcBef>
                <a:spcPts val="320"/>
              </a:spcBef>
              <a:buClr>
                <a:srgbClr val="000000"/>
              </a:buClr>
              <a:buFont typeface="Arial"/>
              <a:buChar char="–"/>
            </a:pPr>
            <a:r>
              <a:rPr b="0" lang="en-US" sz="1600" strike="noStrike" u="none">
                <a:solidFill>
                  <a:schemeClr val="dk1"/>
                </a:solidFill>
                <a:uFillTx/>
                <a:latin typeface="Calibri"/>
              </a:rPr>
              <a:t>Fourth level</a:t>
            </a:r>
            <a:endParaRPr b="0" lang="en-US" sz="16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4" marL="2057400" indent="-228600">
              <a:lnSpc>
                <a:spcPct val="100000"/>
              </a:lnSpc>
              <a:spcBef>
                <a:spcPts val="320"/>
              </a:spcBef>
              <a:buClr>
                <a:srgbClr val="000000"/>
              </a:buClr>
              <a:buFont typeface="Arial"/>
              <a:buChar char="»"/>
            </a:pPr>
            <a:r>
              <a:rPr b="0" lang="en-US" sz="1600" strike="noStrike" u="none">
                <a:solidFill>
                  <a:schemeClr val="dk1"/>
                </a:solidFill>
                <a:uFillTx/>
                <a:latin typeface="Calibri"/>
              </a:rPr>
              <a:t>Fifth level</a:t>
            </a:r>
            <a:endParaRPr b="0" lang="en-US" sz="16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52" name="PlaceHolder 6"/>
          <p:cNvSpPr>
            <a:spLocks noGrp="1"/>
          </p:cNvSpPr>
          <p:nvPr>
            <p:ph type="dt" idx="19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>
              <a:lnSpc>
                <a:spcPct val="100000"/>
              </a:lnSpc>
              <a:buNone/>
              <a:defRPr b="0" lang="en-US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defRPr>
            </a:lvl1pPr>
          </a:lstStyle>
          <a:p>
            <a:pPr indent="0">
              <a:lnSpc>
                <a:spcPct val="100000"/>
              </a:lnSpc>
              <a:buNone/>
            </a:pPr>
            <a:r>
              <a:rPr b="0" lang="en-US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rPr>
              <a:t>&lt;date/time&gt;</a:t>
            </a:r>
            <a:endParaRPr b="0" lang="cy-GB" sz="12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  <p:sp>
        <p:nvSpPr>
          <p:cNvPr id="53" name="PlaceHolder 7"/>
          <p:cNvSpPr>
            <a:spLocks noGrp="1"/>
          </p:cNvSpPr>
          <p:nvPr>
            <p:ph type="ftr" idx="20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>
              <a:buNone/>
              <a:defRPr b="0" lang="cy-GB" sz="1400" strike="noStrike" u="none">
                <a:solidFill>
                  <a:srgbClr val="000000"/>
                </a:solidFill>
                <a:uFillTx/>
                <a:latin typeface="Times New Roman"/>
              </a:defRPr>
            </a:lvl1pPr>
          </a:lstStyle>
          <a:p>
            <a:pPr indent="0" algn="ctr">
              <a:buNone/>
            </a:pPr>
            <a:r>
              <a:rPr b="0" lang="cy-GB" sz="1400" strike="noStrike" u="none">
                <a:solidFill>
                  <a:srgbClr val="000000"/>
                </a:solidFill>
                <a:uFillTx/>
                <a:latin typeface="Times New Roman"/>
              </a:rPr>
              <a:t>&lt;footer&gt;</a:t>
            </a:r>
            <a:endParaRPr b="0" lang="cy-GB" sz="14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  <p:sp>
        <p:nvSpPr>
          <p:cNvPr id="54" name="PlaceHolder 8"/>
          <p:cNvSpPr>
            <a:spLocks noGrp="1"/>
          </p:cNvSpPr>
          <p:nvPr>
            <p:ph type="sldNum" idx="21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r">
              <a:lnSpc>
                <a:spcPct val="100000"/>
              </a:lnSpc>
              <a:buNone/>
              <a:defRPr b="0" lang="en-GB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defRPr>
            </a:lvl1pPr>
          </a:lstStyle>
          <a:p>
            <a:pPr indent="0" algn="r">
              <a:lnSpc>
                <a:spcPct val="100000"/>
              </a:lnSpc>
              <a:buNone/>
            </a:pPr>
            <a:fld id="{DB67935B-F398-4F8F-B7F9-CF6D504A2468}" type="slidenum">
              <a:rPr b="0" lang="en-GB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rPr>
              <a:t>&lt;number&gt;</a:t>
            </a:fld>
            <a:endParaRPr b="0" lang="cy-GB" sz="12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2"/>
  </p:sldLayoutIdLst>
</p:sldMaster>
</file>

<file path=ppt/slideMasters/slideMaster8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 w="9360">
            <a:noFill/>
          </a:ln>
        </p:spPr>
        <p:txBody>
          <a:bodyPr numCol="1" spcCol="0" lIns="91440" rIns="91440" tIns="45720" bIns="45720" anchor="ctr">
            <a:noAutofit/>
          </a:bodyPr>
          <a:p>
            <a:pPr indent="0" algn="ctr">
              <a:lnSpc>
                <a:spcPct val="100000"/>
              </a:lnSpc>
              <a:buNone/>
            </a:pPr>
            <a:r>
              <a:rPr b="0" lang="en-US" sz="4400" strike="noStrike" u="none">
                <a:solidFill>
                  <a:schemeClr val="dk1"/>
                </a:solidFill>
                <a:uFillTx/>
                <a:latin typeface="Calibri"/>
              </a:rPr>
              <a:t>Click to edit Master title style</a:t>
            </a:r>
            <a:endParaRPr b="0" lang="en-US" sz="4400" strike="noStrike" u="none">
              <a:solidFill>
                <a:schemeClr val="dk1"/>
              </a:solidFill>
              <a:uFillTx/>
              <a:latin typeface="Arial"/>
            </a:endParaRPr>
          </a:p>
        </p:txBody>
      </p:sp>
      <p:sp>
        <p:nvSpPr>
          <p:cNvPr id="57" name="PlaceHolder 2"/>
          <p:cNvSpPr>
            <a:spLocks noGrp="1"/>
          </p:cNvSpPr>
          <p:nvPr>
            <p:ph type="dt" idx="22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>
              <a:lnSpc>
                <a:spcPct val="100000"/>
              </a:lnSpc>
              <a:buNone/>
              <a:defRPr b="0" lang="en-US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defRPr>
            </a:lvl1pPr>
          </a:lstStyle>
          <a:p>
            <a:pPr indent="0">
              <a:lnSpc>
                <a:spcPct val="100000"/>
              </a:lnSpc>
              <a:buNone/>
            </a:pPr>
            <a:r>
              <a:rPr b="0" lang="en-US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rPr>
              <a:t>&lt;date/time&gt;</a:t>
            </a:r>
            <a:endParaRPr b="0" lang="cy-GB" sz="12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  <p:sp>
        <p:nvSpPr>
          <p:cNvPr id="58" name="PlaceHolder 3"/>
          <p:cNvSpPr>
            <a:spLocks noGrp="1"/>
          </p:cNvSpPr>
          <p:nvPr>
            <p:ph type="ftr" idx="23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>
              <a:buNone/>
              <a:defRPr b="0" lang="cy-GB" sz="1400" strike="noStrike" u="none">
                <a:solidFill>
                  <a:srgbClr val="000000"/>
                </a:solidFill>
                <a:uFillTx/>
                <a:latin typeface="Times New Roman"/>
              </a:defRPr>
            </a:lvl1pPr>
          </a:lstStyle>
          <a:p>
            <a:pPr indent="0" algn="ctr">
              <a:buNone/>
            </a:pPr>
            <a:r>
              <a:rPr b="0" lang="cy-GB" sz="1400" strike="noStrike" u="none">
                <a:solidFill>
                  <a:srgbClr val="000000"/>
                </a:solidFill>
                <a:uFillTx/>
                <a:latin typeface="Times New Roman"/>
              </a:rPr>
              <a:t>&lt;footer&gt;</a:t>
            </a:r>
            <a:endParaRPr b="0" lang="cy-GB" sz="14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  <p:sp>
        <p:nvSpPr>
          <p:cNvPr id="59" name="PlaceHolder 4"/>
          <p:cNvSpPr>
            <a:spLocks noGrp="1"/>
          </p:cNvSpPr>
          <p:nvPr>
            <p:ph type="sldNum" idx="24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r">
              <a:lnSpc>
                <a:spcPct val="100000"/>
              </a:lnSpc>
              <a:buNone/>
              <a:defRPr b="0" lang="en-GB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defRPr>
            </a:lvl1pPr>
          </a:lstStyle>
          <a:p>
            <a:pPr indent="0" algn="r">
              <a:lnSpc>
                <a:spcPct val="100000"/>
              </a:lnSpc>
              <a:buNone/>
            </a:pPr>
            <a:fld id="{AE2DFA1F-2E2A-4B1B-AF9F-A7595CA4DC33}" type="slidenum">
              <a:rPr b="0" lang="en-GB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rPr>
              <a:t>&lt;number&gt;</a:t>
            </a:fld>
            <a:endParaRPr b="0" lang="cy-GB" sz="12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  <p:sp>
        <p:nvSpPr>
          <p:cNvPr id="60" name="PlaceHolder 5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trike="noStrike" u="none">
                <a:solidFill>
                  <a:schemeClr val="dk1"/>
                </a:solidFill>
                <a:uFillTx/>
                <a:latin typeface="Calibri"/>
              </a:rPr>
              <a:t>Click to edit the outline text format</a:t>
            </a:r>
            <a:endParaRPr b="0" lang="en-US" sz="32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2400" strike="noStrike" u="none">
                <a:solidFill>
                  <a:schemeClr val="dk1"/>
                </a:solidFill>
                <a:uFillTx/>
                <a:latin typeface="Calibri"/>
              </a:rPr>
              <a:t>Second Outline Level</a:t>
            </a:r>
            <a:endParaRPr b="0" lang="en-US" sz="24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trike="noStrike" u="none">
                <a:solidFill>
                  <a:schemeClr val="dk1"/>
                </a:solidFill>
                <a:uFillTx/>
                <a:latin typeface="Calibri"/>
              </a:rPr>
              <a:t>Third Outline Level</a:t>
            </a:r>
            <a:endParaRPr b="0" lang="en-US" sz="20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2000" strike="noStrike" u="none">
                <a:solidFill>
                  <a:schemeClr val="dk1"/>
                </a:solidFill>
                <a:uFillTx/>
                <a:latin typeface="Calibri"/>
              </a:rPr>
              <a:t>Fourth Outline Level</a:t>
            </a:r>
            <a:endParaRPr b="0" lang="en-US" sz="20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trike="noStrike" u="none">
                <a:solidFill>
                  <a:schemeClr val="dk1"/>
                </a:solidFill>
                <a:uFillTx/>
                <a:latin typeface="Calibri"/>
              </a:rPr>
              <a:t>Fifth Outline Level</a:t>
            </a:r>
            <a:endParaRPr b="0" lang="en-US" sz="20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trike="noStrike" u="none">
                <a:solidFill>
                  <a:schemeClr val="dk1"/>
                </a:solidFill>
                <a:uFillTx/>
                <a:latin typeface="Calibri"/>
              </a:rPr>
              <a:t>Sixth Outline Level</a:t>
            </a:r>
            <a:endParaRPr b="0" lang="en-US" sz="20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trike="noStrike" u="none">
                <a:solidFill>
                  <a:schemeClr val="dk1"/>
                </a:solidFill>
                <a:uFillTx/>
                <a:latin typeface="Calibri"/>
              </a:rPr>
              <a:t>Seventh Outline Level</a:t>
            </a:r>
            <a:endParaRPr b="0" lang="en-US" sz="20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4" r:id="rId2"/>
  </p:sldLayoutIdLst>
</p:sldMaster>
</file>

<file path=ppt/slideMasters/slideMaster9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PlaceHolder 1"/>
          <p:cNvSpPr>
            <a:spLocks noGrp="1"/>
          </p:cNvSpPr>
          <p:nvPr>
            <p:ph type="dt" idx="25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>
              <a:lnSpc>
                <a:spcPct val="100000"/>
              </a:lnSpc>
              <a:buNone/>
              <a:defRPr b="0" lang="en-US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defRPr>
            </a:lvl1pPr>
          </a:lstStyle>
          <a:p>
            <a:pPr indent="0">
              <a:lnSpc>
                <a:spcPct val="100000"/>
              </a:lnSpc>
              <a:buNone/>
            </a:pPr>
            <a:r>
              <a:rPr b="0" lang="en-US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rPr>
              <a:t>&lt;date/time&gt;</a:t>
            </a:r>
            <a:endParaRPr b="0" lang="cy-GB" sz="12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  <p:sp>
        <p:nvSpPr>
          <p:cNvPr id="63" name="PlaceHolder 2"/>
          <p:cNvSpPr>
            <a:spLocks noGrp="1"/>
          </p:cNvSpPr>
          <p:nvPr>
            <p:ph type="ftr" idx="26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>
              <a:buNone/>
              <a:defRPr b="0" lang="cy-GB" sz="1400" strike="noStrike" u="none">
                <a:solidFill>
                  <a:srgbClr val="000000"/>
                </a:solidFill>
                <a:uFillTx/>
                <a:latin typeface="Times New Roman"/>
              </a:defRPr>
            </a:lvl1pPr>
          </a:lstStyle>
          <a:p>
            <a:pPr indent="0" algn="ctr">
              <a:buNone/>
            </a:pPr>
            <a:r>
              <a:rPr b="0" lang="cy-GB" sz="1400" strike="noStrike" u="none">
                <a:solidFill>
                  <a:srgbClr val="000000"/>
                </a:solidFill>
                <a:uFillTx/>
                <a:latin typeface="Times New Roman"/>
              </a:rPr>
              <a:t>&lt;footer&gt;</a:t>
            </a:r>
            <a:endParaRPr b="0" lang="cy-GB" sz="14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  <p:sp>
        <p:nvSpPr>
          <p:cNvPr id="64" name="PlaceHolder 3"/>
          <p:cNvSpPr>
            <a:spLocks noGrp="1"/>
          </p:cNvSpPr>
          <p:nvPr>
            <p:ph type="sldNum" idx="27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r">
              <a:lnSpc>
                <a:spcPct val="100000"/>
              </a:lnSpc>
              <a:buNone/>
              <a:defRPr b="0" lang="en-GB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defRPr>
            </a:lvl1pPr>
          </a:lstStyle>
          <a:p>
            <a:pPr indent="0" algn="r">
              <a:lnSpc>
                <a:spcPct val="100000"/>
              </a:lnSpc>
              <a:buNone/>
            </a:pPr>
            <a:fld id="{DDD271EF-A2C0-48EC-9837-081D9787D9AB}" type="slidenum">
              <a:rPr b="0" lang="en-GB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rPr>
              <a:t>&lt;number&gt;</a:t>
            </a:fld>
            <a:endParaRPr b="0" lang="cy-GB" sz="12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  <p:sp>
        <p:nvSpPr>
          <p:cNvPr id="65" name="PlaceHolder 4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r>
              <a:rPr b="0" lang="en-US" sz="4400" strike="noStrike" u="none">
                <a:solidFill>
                  <a:schemeClr val="dk1"/>
                </a:solidFill>
                <a:uFillTx/>
                <a:latin typeface="Arial"/>
              </a:rPr>
              <a:t>Click to edit the title text format</a:t>
            </a:r>
            <a:endParaRPr b="0" lang="en-US" sz="4400" strike="noStrike" u="none">
              <a:solidFill>
                <a:schemeClr val="dk1"/>
              </a:solidFill>
              <a:uFillTx/>
              <a:latin typeface="Arial"/>
            </a:endParaRPr>
          </a:p>
        </p:txBody>
      </p:sp>
      <p:sp>
        <p:nvSpPr>
          <p:cNvPr id="66" name="PlaceHolder 5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trike="noStrike" u="none">
                <a:solidFill>
                  <a:schemeClr val="dk1"/>
                </a:solidFill>
                <a:uFillTx/>
                <a:latin typeface="Calibri"/>
              </a:rPr>
              <a:t>Click to edit the outline text format</a:t>
            </a:r>
            <a:endParaRPr b="0" lang="en-US" sz="32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2400" strike="noStrike" u="none">
                <a:solidFill>
                  <a:schemeClr val="dk1"/>
                </a:solidFill>
                <a:uFillTx/>
                <a:latin typeface="Calibri"/>
              </a:rPr>
              <a:t>Second Outline Level</a:t>
            </a:r>
            <a:endParaRPr b="0" lang="en-US" sz="24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trike="noStrike" u="none">
                <a:solidFill>
                  <a:schemeClr val="dk1"/>
                </a:solidFill>
                <a:uFillTx/>
                <a:latin typeface="Calibri"/>
              </a:rPr>
              <a:t>Third Outline Level</a:t>
            </a:r>
            <a:endParaRPr b="0" lang="en-US" sz="20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2000" strike="noStrike" u="none">
                <a:solidFill>
                  <a:schemeClr val="dk1"/>
                </a:solidFill>
                <a:uFillTx/>
                <a:latin typeface="Calibri"/>
              </a:rPr>
              <a:t>Fourth Outline Level</a:t>
            </a:r>
            <a:endParaRPr b="0" lang="en-US" sz="20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trike="noStrike" u="none">
                <a:solidFill>
                  <a:schemeClr val="dk1"/>
                </a:solidFill>
                <a:uFillTx/>
                <a:latin typeface="Calibri"/>
              </a:rPr>
              <a:t>Fifth Outline Level</a:t>
            </a:r>
            <a:endParaRPr b="0" lang="en-US" sz="20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trike="noStrike" u="none">
                <a:solidFill>
                  <a:schemeClr val="dk1"/>
                </a:solidFill>
                <a:uFillTx/>
                <a:latin typeface="Calibri"/>
              </a:rPr>
              <a:t>Sixth Outline Level</a:t>
            </a:r>
            <a:endParaRPr b="0" lang="en-US" sz="20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trike="noStrike" u="none">
                <a:solidFill>
                  <a:schemeClr val="dk1"/>
                </a:solidFill>
                <a:uFillTx/>
                <a:latin typeface="Calibri"/>
              </a:rPr>
              <a:t>Seventh Outline Level</a:t>
            </a:r>
            <a:endParaRPr b="0" lang="en-US" sz="20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6" r:id="rId2"/>
  </p:sldLayoutIdLst>
</p:sldMaster>
</file>

<file path=ppt/slideMasters/slideMaster10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PlaceHolder 1"/>
          <p:cNvSpPr>
            <a:spLocks noGrp="1"/>
          </p:cNvSpPr>
          <p:nvPr>
            <p:ph type="title"/>
          </p:nvPr>
        </p:nvSpPr>
        <p:spPr>
          <a:xfrm>
            <a:off x="457200" y="272880"/>
            <a:ext cx="3007800" cy="1161720"/>
          </a:xfrm>
          <a:prstGeom prst="rect">
            <a:avLst/>
          </a:prstGeom>
          <a:noFill/>
          <a:ln w="9360">
            <a:noFill/>
          </a:ln>
        </p:spPr>
        <p:txBody>
          <a:bodyPr numCol="1" spcCol="0" lIns="91440" rIns="91440" tIns="45720" bIns="45720" anchor="b">
            <a:noAutofit/>
          </a:bodyPr>
          <a:p>
            <a:pPr indent="0">
              <a:lnSpc>
                <a:spcPct val="100000"/>
              </a:lnSpc>
              <a:buNone/>
            </a:pPr>
            <a:r>
              <a:rPr b="1" lang="en-US" sz="2000" strike="noStrike" u="none">
                <a:solidFill>
                  <a:schemeClr val="dk1"/>
                </a:solidFill>
                <a:uFillTx/>
                <a:latin typeface="Calibri"/>
              </a:rPr>
              <a:t>Click to edit Master title style</a:t>
            </a:r>
            <a:endParaRPr b="0" lang="en-US" sz="2000" strike="noStrike" u="none">
              <a:solidFill>
                <a:schemeClr val="dk1"/>
              </a:solidFill>
              <a:uFillTx/>
              <a:latin typeface="Arial"/>
            </a:endParaRPr>
          </a:p>
        </p:txBody>
      </p:sp>
      <p:sp>
        <p:nvSpPr>
          <p:cNvPr id="68" name="PlaceHolder 2"/>
          <p:cNvSpPr>
            <a:spLocks noGrp="1"/>
          </p:cNvSpPr>
          <p:nvPr>
            <p:ph type="body"/>
          </p:nvPr>
        </p:nvSpPr>
        <p:spPr>
          <a:xfrm>
            <a:off x="3575160" y="272880"/>
            <a:ext cx="5111280" cy="5852880"/>
          </a:xfrm>
          <a:prstGeom prst="rect">
            <a:avLst/>
          </a:prstGeom>
          <a:noFill/>
          <a:ln w="9360">
            <a:noFill/>
          </a:ln>
        </p:spPr>
        <p:txBody>
          <a:bodyPr numCol="1" spcCol="0" lIns="91440" rIns="91440" tIns="45720" bIns="45720" anchor="t">
            <a:noAutofit/>
          </a:bodyPr>
          <a:p>
            <a:pPr marL="432000" indent="-3240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trike="noStrike" u="none">
                <a:solidFill>
                  <a:schemeClr val="dk1"/>
                </a:solidFill>
                <a:uFillTx/>
                <a:latin typeface="Calibri"/>
              </a:rPr>
              <a:t>Click to edit Master text styles</a:t>
            </a:r>
            <a:endParaRPr b="0" lang="en-US" sz="32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1" marL="864000" indent="-32400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2800" strike="noStrike" u="none">
                <a:solidFill>
                  <a:schemeClr val="dk1"/>
                </a:solidFill>
                <a:uFillTx/>
                <a:latin typeface="Calibri"/>
              </a:rPr>
              <a:t>Second level</a:t>
            </a:r>
            <a:endParaRPr b="0" lang="en-US" sz="2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2" marL="1296000" indent="-28800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trike="noStrike" u="none">
                <a:solidFill>
                  <a:schemeClr val="dk1"/>
                </a:solidFill>
                <a:uFillTx/>
                <a:latin typeface="Calibri"/>
              </a:rPr>
              <a:t>Third level</a:t>
            </a:r>
            <a:endParaRPr b="0" lang="en-US" sz="24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3" marL="1728000" indent="-21600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2000" strike="noStrike" u="none">
                <a:solidFill>
                  <a:schemeClr val="dk1"/>
                </a:solidFill>
                <a:uFillTx/>
                <a:latin typeface="Calibri"/>
              </a:rPr>
              <a:t>Fourth level</a:t>
            </a:r>
            <a:endParaRPr b="0" lang="en-US" sz="20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4" marL="2160000" indent="-21600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trike="noStrike" u="none">
                <a:solidFill>
                  <a:schemeClr val="dk1"/>
                </a:solidFill>
                <a:uFillTx/>
                <a:latin typeface="Calibri"/>
              </a:rPr>
              <a:t>Fifth level</a:t>
            </a:r>
            <a:endParaRPr b="0" lang="en-US" sz="20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69" name="PlaceHolder 3"/>
          <p:cNvSpPr>
            <a:spLocks noGrp="1"/>
          </p:cNvSpPr>
          <p:nvPr>
            <p:ph type="body"/>
          </p:nvPr>
        </p:nvSpPr>
        <p:spPr>
          <a:xfrm>
            <a:off x="457200" y="1434960"/>
            <a:ext cx="3007800" cy="4690800"/>
          </a:xfrm>
          <a:prstGeom prst="rect">
            <a:avLst/>
          </a:prstGeom>
          <a:noFill/>
          <a:ln w="9360">
            <a:noFill/>
          </a:ln>
        </p:spPr>
        <p:txBody>
          <a:bodyPr numCol="1" spcCol="0" lIns="91440" rIns="91440" tIns="45720" bIns="45720" anchor="t">
            <a:noAutofit/>
          </a:bodyPr>
          <a:p>
            <a:pPr indent="0">
              <a:lnSpc>
                <a:spcPct val="100000"/>
              </a:lnSpc>
              <a:spcBef>
                <a:spcPts val="281"/>
              </a:spcBef>
              <a:buNone/>
              <a:tabLst>
                <a:tab algn="l" pos="0"/>
              </a:tabLst>
            </a:pPr>
            <a:r>
              <a:rPr b="0" lang="en-US" sz="1400" strike="noStrike" u="none">
                <a:solidFill>
                  <a:schemeClr val="dk1"/>
                </a:solidFill>
                <a:uFillTx/>
                <a:latin typeface="Calibri"/>
              </a:rPr>
              <a:t>Click to edit Master text styles</a:t>
            </a:r>
            <a:endParaRPr b="0" lang="en-US" sz="14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70" name="PlaceHolder 4"/>
          <p:cNvSpPr>
            <a:spLocks noGrp="1"/>
          </p:cNvSpPr>
          <p:nvPr>
            <p:ph type="dt" idx="28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>
              <a:lnSpc>
                <a:spcPct val="100000"/>
              </a:lnSpc>
              <a:buNone/>
              <a:defRPr b="0" lang="en-US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defRPr>
            </a:lvl1pPr>
          </a:lstStyle>
          <a:p>
            <a:pPr indent="0">
              <a:lnSpc>
                <a:spcPct val="100000"/>
              </a:lnSpc>
              <a:buNone/>
            </a:pPr>
            <a:r>
              <a:rPr b="0" lang="en-US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rPr>
              <a:t>&lt;date/time&gt;</a:t>
            </a:r>
            <a:endParaRPr b="0" lang="cy-GB" sz="12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  <p:sp>
        <p:nvSpPr>
          <p:cNvPr id="71" name="PlaceHolder 5"/>
          <p:cNvSpPr>
            <a:spLocks noGrp="1"/>
          </p:cNvSpPr>
          <p:nvPr>
            <p:ph type="ftr" idx="29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>
              <a:buNone/>
              <a:defRPr b="0" lang="cy-GB" sz="1400" strike="noStrike" u="none">
                <a:solidFill>
                  <a:srgbClr val="000000"/>
                </a:solidFill>
                <a:uFillTx/>
                <a:latin typeface="Times New Roman"/>
              </a:defRPr>
            </a:lvl1pPr>
          </a:lstStyle>
          <a:p>
            <a:pPr indent="0" algn="ctr">
              <a:buNone/>
            </a:pPr>
            <a:r>
              <a:rPr b="0" lang="cy-GB" sz="1400" strike="noStrike" u="none">
                <a:solidFill>
                  <a:srgbClr val="000000"/>
                </a:solidFill>
                <a:uFillTx/>
                <a:latin typeface="Times New Roman"/>
              </a:rPr>
              <a:t>&lt;footer&gt;</a:t>
            </a:r>
            <a:endParaRPr b="0" lang="cy-GB" sz="14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  <p:sp>
        <p:nvSpPr>
          <p:cNvPr id="72" name="PlaceHolder 6"/>
          <p:cNvSpPr>
            <a:spLocks noGrp="1"/>
          </p:cNvSpPr>
          <p:nvPr>
            <p:ph type="sldNum" idx="30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r">
              <a:lnSpc>
                <a:spcPct val="100000"/>
              </a:lnSpc>
              <a:buNone/>
              <a:defRPr b="0" lang="en-GB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defRPr>
            </a:lvl1pPr>
          </a:lstStyle>
          <a:p>
            <a:pPr indent="0" algn="r">
              <a:lnSpc>
                <a:spcPct val="100000"/>
              </a:lnSpc>
              <a:buNone/>
            </a:pPr>
            <a:fld id="{BFFBEA31-F1F8-4413-84F2-98020283980B}" type="slidenum">
              <a:rPr b="0" lang="en-GB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rPr>
              <a:t>&lt;number&gt;</a:t>
            </a:fld>
            <a:endParaRPr b="0" lang="cy-GB" sz="12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/>
</p:sldMaster>
</file>

<file path=ppt/slideMasters/slideMaster11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1792440" y="4800600"/>
            <a:ext cx="5486040" cy="566280"/>
          </a:xfrm>
          <a:prstGeom prst="rect">
            <a:avLst/>
          </a:prstGeom>
          <a:noFill/>
          <a:ln w="9360">
            <a:noFill/>
          </a:ln>
        </p:spPr>
        <p:txBody>
          <a:bodyPr numCol="1" spcCol="0" lIns="91440" rIns="91440" tIns="45720" bIns="45720" anchor="b">
            <a:noAutofit/>
          </a:bodyPr>
          <a:p>
            <a:pPr indent="0">
              <a:lnSpc>
                <a:spcPct val="100000"/>
              </a:lnSpc>
              <a:buNone/>
            </a:pPr>
            <a:r>
              <a:rPr b="1" lang="en-US" sz="2000" strike="noStrike" u="none">
                <a:solidFill>
                  <a:schemeClr val="dk1"/>
                </a:solidFill>
                <a:uFillTx/>
                <a:latin typeface="Calibri"/>
              </a:rPr>
              <a:t>Click to edit Master title style</a:t>
            </a:r>
            <a:endParaRPr b="0" lang="en-US" sz="2000" strike="noStrike" u="none">
              <a:solidFill>
                <a:schemeClr val="dk1"/>
              </a:solidFill>
              <a:uFillTx/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body"/>
          </p:nvPr>
        </p:nvSpPr>
        <p:spPr>
          <a:xfrm>
            <a:off x="1792440" y="612720"/>
            <a:ext cx="5486040" cy="41144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trike="noStrike" u="none">
                <a:solidFill>
                  <a:schemeClr val="dk1"/>
                </a:solidFill>
                <a:uFillTx/>
                <a:latin typeface="Calibri"/>
              </a:rPr>
              <a:t>Click to edit the outline text format</a:t>
            </a:r>
            <a:endParaRPr b="0" lang="en-US" sz="32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2400" strike="noStrike" u="none">
                <a:solidFill>
                  <a:schemeClr val="dk1"/>
                </a:solidFill>
                <a:uFillTx/>
                <a:latin typeface="Calibri"/>
              </a:rPr>
              <a:t>Second Outline Level</a:t>
            </a:r>
            <a:endParaRPr b="0" lang="en-US" sz="24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trike="noStrike" u="none">
                <a:solidFill>
                  <a:schemeClr val="dk1"/>
                </a:solidFill>
                <a:uFillTx/>
                <a:latin typeface="Calibri"/>
              </a:rPr>
              <a:t>Third Outline Level</a:t>
            </a:r>
            <a:endParaRPr b="0" lang="en-US" sz="20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2000" strike="noStrike" u="none">
                <a:solidFill>
                  <a:schemeClr val="dk1"/>
                </a:solidFill>
                <a:uFillTx/>
                <a:latin typeface="Calibri"/>
              </a:rPr>
              <a:t>Fourth Outline Level</a:t>
            </a:r>
            <a:endParaRPr b="0" lang="en-US" sz="20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trike="noStrike" u="none">
                <a:solidFill>
                  <a:schemeClr val="dk1"/>
                </a:solidFill>
                <a:uFillTx/>
                <a:latin typeface="Calibri"/>
              </a:rPr>
              <a:t>Fifth Outline Level</a:t>
            </a:r>
            <a:endParaRPr b="0" lang="en-US" sz="20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trike="noStrike" u="none">
                <a:solidFill>
                  <a:schemeClr val="dk1"/>
                </a:solidFill>
                <a:uFillTx/>
                <a:latin typeface="Calibri"/>
              </a:rPr>
              <a:t>Sixth Outline Level</a:t>
            </a:r>
            <a:endParaRPr b="0" lang="en-US" sz="20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trike="noStrike" u="none">
                <a:solidFill>
                  <a:schemeClr val="dk1"/>
                </a:solidFill>
                <a:uFillTx/>
                <a:latin typeface="Calibri"/>
              </a:rPr>
              <a:t>Seventh Outline Level</a:t>
            </a:r>
            <a:endParaRPr b="0" lang="en-US" sz="20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75" name="PlaceHolder 3"/>
          <p:cNvSpPr>
            <a:spLocks noGrp="1"/>
          </p:cNvSpPr>
          <p:nvPr>
            <p:ph type="body"/>
          </p:nvPr>
        </p:nvSpPr>
        <p:spPr>
          <a:xfrm>
            <a:off x="1792440" y="5367240"/>
            <a:ext cx="5486040" cy="804600"/>
          </a:xfrm>
          <a:prstGeom prst="rect">
            <a:avLst/>
          </a:prstGeom>
          <a:noFill/>
          <a:ln w="9360">
            <a:noFill/>
          </a:ln>
        </p:spPr>
        <p:txBody>
          <a:bodyPr numCol="1" spcCol="0" lIns="91440" rIns="91440" tIns="45720" bIns="45720" anchor="t">
            <a:noAutofit/>
          </a:bodyPr>
          <a:p>
            <a:pPr indent="0">
              <a:lnSpc>
                <a:spcPct val="100000"/>
              </a:lnSpc>
              <a:spcBef>
                <a:spcPts val="281"/>
              </a:spcBef>
              <a:buNone/>
              <a:tabLst>
                <a:tab algn="l" pos="0"/>
              </a:tabLst>
            </a:pPr>
            <a:r>
              <a:rPr b="0" lang="en-US" sz="1400" strike="noStrike" u="none">
                <a:solidFill>
                  <a:schemeClr val="dk1"/>
                </a:solidFill>
                <a:uFillTx/>
                <a:latin typeface="Calibri"/>
              </a:rPr>
              <a:t>Click to edit Master text styles</a:t>
            </a:r>
            <a:endParaRPr b="0" lang="en-US" sz="14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76" name="PlaceHolder 4"/>
          <p:cNvSpPr>
            <a:spLocks noGrp="1"/>
          </p:cNvSpPr>
          <p:nvPr>
            <p:ph type="dt" idx="31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>
              <a:lnSpc>
                <a:spcPct val="100000"/>
              </a:lnSpc>
              <a:buNone/>
              <a:defRPr b="0" lang="en-US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defRPr>
            </a:lvl1pPr>
          </a:lstStyle>
          <a:p>
            <a:pPr indent="0">
              <a:lnSpc>
                <a:spcPct val="100000"/>
              </a:lnSpc>
              <a:buNone/>
            </a:pPr>
            <a:r>
              <a:rPr b="0" lang="en-US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rPr>
              <a:t>&lt;date/time&gt;</a:t>
            </a:r>
            <a:endParaRPr b="0" lang="cy-GB" sz="12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  <p:sp>
        <p:nvSpPr>
          <p:cNvPr id="77" name="PlaceHolder 5"/>
          <p:cNvSpPr>
            <a:spLocks noGrp="1"/>
          </p:cNvSpPr>
          <p:nvPr>
            <p:ph type="ftr" idx="32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>
              <a:buNone/>
              <a:defRPr b="0" lang="cy-GB" sz="1400" strike="noStrike" u="none">
                <a:solidFill>
                  <a:srgbClr val="000000"/>
                </a:solidFill>
                <a:uFillTx/>
                <a:latin typeface="Times New Roman"/>
              </a:defRPr>
            </a:lvl1pPr>
          </a:lstStyle>
          <a:p>
            <a:pPr indent="0" algn="ctr">
              <a:buNone/>
            </a:pPr>
            <a:r>
              <a:rPr b="0" lang="cy-GB" sz="1400" strike="noStrike" u="none">
                <a:solidFill>
                  <a:srgbClr val="000000"/>
                </a:solidFill>
                <a:uFillTx/>
                <a:latin typeface="Times New Roman"/>
              </a:rPr>
              <a:t>&lt;footer&gt;</a:t>
            </a:r>
            <a:endParaRPr b="0" lang="cy-GB" sz="14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  <p:sp>
        <p:nvSpPr>
          <p:cNvPr id="78" name="PlaceHolder 6"/>
          <p:cNvSpPr>
            <a:spLocks noGrp="1"/>
          </p:cNvSpPr>
          <p:nvPr>
            <p:ph type="sldNum" idx="33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r">
              <a:lnSpc>
                <a:spcPct val="100000"/>
              </a:lnSpc>
              <a:buNone/>
              <a:defRPr b="0" lang="en-GB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defRPr>
            </a:lvl1pPr>
          </a:lstStyle>
          <a:p>
            <a:pPr indent="0" algn="r">
              <a:lnSpc>
                <a:spcPct val="100000"/>
              </a:lnSpc>
              <a:buNone/>
            </a:pPr>
            <a:fld id="{69E0AD76-785F-4415-A0B6-0259A2E70439}" type="slidenum">
              <a:rPr b="0" lang="en-GB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rPr>
              <a:t>&lt;number&gt;</a:t>
            </a:fld>
            <a:endParaRPr b="0" lang="cy-GB" sz="12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/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3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hyperlink" Target="https://adnoddau.s3.eu-west-2.amazonaws.com/MwyNaGeiriau/Uned+5/story.html" TargetMode="External"/><Relationship Id="rId2" Type="http://schemas.openxmlformats.org/officeDocument/2006/relationships/slideLayout" Target="../slideLayouts/slideLayout7.xml"/>
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5.xml"/>
</Relationships>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6.xml"/>
</Relationships>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7.xml"/>
</Relationships>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
</Relationships>
</file>

<file path=ppt/slides/_rels/slide9.xml.rels><?xml version="1.0" encoding="UTF-8"?>
<Relationships xmlns="http://schemas.openxmlformats.org/package/2006/relationships"><Relationship Id="rId1" Type="http://schemas.openxmlformats.org/officeDocument/2006/relationships/image" Target="../media/image1.jpeg"/><Relationship Id="rId2" Type="http://schemas.openxmlformats.org/officeDocument/2006/relationships/image" Target="../media/image2.wmf"/><Relationship Id="rId3" Type="http://schemas.openxmlformats.org/officeDocument/2006/relationships/image" Target="../media/image3.wmf"/><Relationship Id="rId4" Type="http://schemas.openxmlformats.org/officeDocument/2006/relationships/image" Target="../media/image4.jpeg"/><Relationship Id="rId5" Type="http://schemas.openxmlformats.org/officeDocument/2006/relationships/slideLayout" Target="../slideLayouts/slideLayout5.xml"/>
</Relationships>
</file>

<file path=ppt/slides/_rels/slide10.xml.rels><?xml version="1.0" encoding="UTF-8"?>
<Relationships xmlns="http://schemas.openxmlformats.org/package/2006/relationships"><Relationship Id="rId1" Type="http://schemas.openxmlformats.org/officeDocument/2006/relationships/image" Target="../media/image5.png"/><Relationship Id="rId2" Type="http://schemas.openxmlformats.org/officeDocument/2006/relationships/slideLayout" Target="../slideLayouts/slideLayout7.xml"/><Relationship Id="rId3" Type="http://schemas.openxmlformats.org/officeDocument/2006/relationships/notesSlide" Target="../notesSlides/notesSlide10.xml"/>
</Relationships>
</file>

<file path=ppt/slides/_rels/slide11.xml.rels><?xml version="1.0" encoding="UTF-8"?>
<Relationships xmlns="http://schemas.openxmlformats.org/package/2006/relationships"><Relationship Id="rId1" Type="http://schemas.openxmlformats.org/officeDocument/2006/relationships/image" Target="../media/image6.png"/><Relationship Id="rId2" Type="http://schemas.openxmlformats.org/officeDocument/2006/relationships/slideLayout" Target="../slideLayouts/slideLayout7.xml"/><Relationship Id="rId3" Type="http://schemas.openxmlformats.org/officeDocument/2006/relationships/notesSlide" Target="../notesSlides/notesSlide11.xml"/>
</Relationships>
</file>

<file path=ppt/slides/_rels/slide1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notesSlide" Target="../notesSlides/notesSlide12.xml"/>
</Relationships>
</file>

<file path=ppt/slides/_rels/slide1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9.xml"/>
</Relationships>
</file>

<file path=ppt/slides/_rels/slide1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0.xml"/>
</Relationships>
</file>

<file path=ppt/slides/_rels/slide1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
</Relationships>
</file>

<file path=ppt/slides/_rels/slide16.xml.rels><?xml version="1.0" encoding="UTF-8"?>
<Relationships xmlns="http://schemas.openxmlformats.org/package/2006/relationships"><Relationship Id="rId1" Type="http://schemas.openxmlformats.org/officeDocument/2006/relationships/image" Target="../media/image7.png"/><Relationship Id="rId2" Type="http://schemas.openxmlformats.org/officeDocument/2006/relationships/image" Target="../media/image8.png"/><Relationship Id="rId3" Type="http://schemas.openxmlformats.org/officeDocument/2006/relationships/image" Target="../media/image9.png"/><Relationship Id="rId4" Type="http://schemas.openxmlformats.org/officeDocument/2006/relationships/image" Target="../media/image10.jpeg"/><Relationship Id="rId5" Type="http://schemas.openxmlformats.org/officeDocument/2006/relationships/slideLayout" Target="../slideLayouts/slideLayout7.xml"/><Relationship Id="rId6" Type="http://schemas.openxmlformats.org/officeDocument/2006/relationships/notesSlide" Target="../notesSlides/notesSlide16.xml"/>
</Relationships>
</file>

<file path=ppt/slides/_rels/slide17.xml.rels><?xml version="1.0" encoding="UTF-8"?>
<Relationships xmlns="http://schemas.openxmlformats.org/package/2006/relationships"><Relationship Id="rId1" Type="http://schemas.openxmlformats.org/officeDocument/2006/relationships/image" Target="../media/image11.png"/><Relationship Id="rId2" Type="http://schemas.openxmlformats.org/officeDocument/2006/relationships/slideLayout" Target="../slideLayouts/slideLayout5.xml"/>
</Relationships>
</file>

<file path=ppt/slides/_rels/slide1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
</Relationships>
</file>

<file path=ppt/slides/_rels/slide1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
</Relationships>
</file>

<file path=ppt/slides/_rels/slide2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PlaceHolder 1"/>
          <p:cNvSpPr>
            <a:spLocks noGrp="1"/>
          </p:cNvSpPr>
          <p:nvPr>
            <p:ph type="title"/>
          </p:nvPr>
        </p:nvSpPr>
        <p:spPr>
          <a:xfrm>
            <a:off x="0" y="404640"/>
            <a:ext cx="9143640" cy="4500360"/>
          </a:xfrm>
          <a:prstGeom prst="rect">
            <a:avLst/>
          </a:prstGeom>
          <a:noFill/>
          <a:ln w="9360">
            <a:noFill/>
          </a:ln>
        </p:spPr>
        <p:txBody>
          <a:bodyPr numCol="1" spcCol="0" lIns="91440" rIns="91440" tIns="45720" bIns="45720" anchor="ctr">
            <a:noAutofit/>
          </a:bodyPr>
          <a:p>
            <a:pPr indent="0" algn="ctr">
              <a:lnSpc>
                <a:spcPct val="100000"/>
              </a:lnSpc>
              <a:buNone/>
            </a:pPr>
            <a:br>
              <a:rPr sz="4000"/>
            </a:br>
            <a:br>
              <a:rPr sz="3600"/>
            </a:br>
            <a:r>
              <a:rPr b="0" lang="en-GB" sz="6000" strike="noStrike" u="none">
                <a:solidFill>
                  <a:schemeClr val="dk1"/>
                </a:solidFill>
                <a:uFillTx/>
                <a:latin typeface="Calibri"/>
              </a:rPr>
              <a:t>Cynllunio Ieithyddol </a:t>
            </a:r>
            <a:br>
              <a:rPr sz="6000"/>
            </a:br>
            <a:r>
              <a:rPr b="0" lang="en-GB" sz="6000" strike="noStrike" u="none">
                <a:solidFill>
                  <a:schemeClr val="dk1"/>
                </a:solidFill>
                <a:uFillTx/>
                <a:latin typeface="Calibri"/>
              </a:rPr>
              <a:t>mewn Iechyd a </a:t>
            </a:r>
            <a:br>
              <a:rPr sz="6000"/>
            </a:br>
            <a:r>
              <a:rPr b="0" lang="en-GB" sz="6000" strike="noStrike" u="none">
                <a:solidFill>
                  <a:schemeClr val="dk1"/>
                </a:solidFill>
                <a:uFillTx/>
                <a:latin typeface="Calibri"/>
              </a:rPr>
              <a:t>Gofal Cymdeithasol</a:t>
            </a:r>
            <a:br>
              <a:rPr sz="6000"/>
            </a:br>
            <a:endParaRPr b="0" lang="en-US" sz="6000" strike="noStrike" u="none">
              <a:solidFill>
                <a:schemeClr val="dk1"/>
              </a:solidFill>
              <a:uFillTx/>
              <a:latin typeface="Arial"/>
            </a:endParaRPr>
          </a:p>
        </p:txBody>
      </p:sp>
      <p:sp>
        <p:nvSpPr>
          <p:cNvPr id="86" name="TextBox 4"/>
          <p:cNvSpPr/>
          <p:nvPr/>
        </p:nvSpPr>
        <p:spPr>
          <a:xfrm>
            <a:off x="3208320" y="5085360"/>
            <a:ext cx="2726640" cy="944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 anchor="t">
            <a:spAutoFit/>
          </a:bodyPr>
          <a:p>
            <a:pPr algn="ctr">
              <a:lnSpc>
                <a:spcPct val="100000"/>
              </a:lnSpc>
            </a:pPr>
            <a:r>
              <a:rPr b="0" lang="en-GB" sz="2800" strike="noStrike" u="none">
                <a:solidFill>
                  <a:schemeClr val="dk1"/>
                </a:solidFill>
                <a:uFillTx/>
                <a:latin typeface="Arial"/>
              </a:rPr>
              <a:t>Siân Howys</a:t>
            </a:r>
            <a:endParaRPr b="0" lang="cy-GB" sz="28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ctr">
              <a:lnSpc>
                <a:spcPct val="100000"/>
              </a:lnSpc>
            </a:pPr>
            <a:r>
              <a:rPr b="0" lang="en-GB" sz="2800" strike="noStrike" u="none">
                <a:solidFill>
                  <a:schemeClr val="dk1"/>
                </a:solidFill>
                <a:uFillTx/>
                <a:latin typeface="Arial"/>
              </a:rPr>
              <a:t>Gwerfyl Roberts</a:t>
            </a:r>
            <a:endParaRPr b="0" lang="cy-GB" sz="28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PlaceHolder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240" cy="1142640"/>
          </a:xfrm>
          <a:prstGeom prst="rect">
            <a:avLst/>
          </a:prstGeom>
          <a:noFill/>
          <a:ln w="9360">
            <a:noFill/>
          </a:ln>
        </p:spPr>
        <p:txBody>
          <a:bodyPr numCol="1" spcCol="0" lIns="91440" rIns="91440" tIns="45720" bIns="45720" anchor="ctr">
            <a:noAutofit/>
          </a:bodyPr>
          <a:p>
            <a:pPr indent="0" algn="ctr">
              <a:lnSpc>
                <a:spcPct val="100000"/>
              </a:lnSpc>
              <a:buNone/>
            </a:pPr>
            <a:r>
              <a:rPr b="0" lang="en-GB" sz="3200" strike="noStrike" u="none">
                <a:solidFill>
                  <a:schemeClr val="dk1"/>
                </a:solidFill>
                <a:uFillTx/>
                <a:latin typeface="Calibri"/>
              </a:rPr>
              <a:t>Mapio Deilliannau Dysgu’r Modiwl</a:t>
            </a:r>
            <a:br>
              <a:rPr sz="3200"/>
            </a:br>
            <a:endParaRPr b="0" lang="en-US" sz="3200" strike="noStrike" u="none">
              <a:solidFill>
                <a:schemeClr val="dk1"/>
              </a:solidFill>
              <a:uFillTx/>
              <a:latin typeface="Arial"/>
            </a:endParaRPr>
          </a:p>
        </p:txBody>
      </p:sp>
      <p:sp>
        <p:nvSpPr>
          <p:cNvPr id="88" name="PlaceHolder 2"/>
          <p:cNvSpPr>
            <a:spLocks noGrp="1"/>
          </p:cNvSpPr>
          <p:nvPr>
            <p:ph/>
          </p:nvPr>
        </p:nvSpPr>
        <p:spPr>
          <a:xfrm>
            <a:off x="457200" y="1600200"/>
            <a:ext cx="8002800" cy="4525560"/>
          </a:xfrm>
          <a:prstGeom prst="rect">
            <a:avLst/>
          </a:prstGeom>
          <a:noFill/>
          <a:ln w="9360">
            <a:noFill/>
          </a:ln>
        </p:spPr>
        <p:txBody>
          <a:bodyPr numCol="1" spcCol="0" lIns="91440" rIns="91440" tIns="45720" bIns="45720" anchor="t">
            <a:normAutofit fontScale="92500" lnSpcReduction="9999"/>
          </a:bodyPr>
          <a:p>
            <a:pPr marL="514440" indent="-51444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OpenSymbol"/>
              <a:buAutoNum type="arabicPeriod"/>
            </a:pPr>
            <a:r>
              <a:rPr b="0" lang="en-GB" sz="2800" strike="noStrike" u="none">
                <a:solidFill>
                  <a:schemeClr val="dk1"/>
                </a:solidFill>
                <a:uFillTx/>
                <a:latin typeface="Calibri"/>
              </a:rPr>
              <a:t>Ystyried yn feirniadol y ffactorau sy’n dylanwadu ar ddefnydd iaith, gan dalu sylw i amrywiaethau mewn peuoedd cymdeithasol a chyd-destunau amrywiol;  </a:t>
            </a:r>
            <a:endParaRPr b="0" lang="en-US" sz="2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514440" indent="-51444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OpenSymbol"/>
              <a:buAutoNum type="arabicPeriod"/>
            </a:pPr>
            <a:r>
              <a:rPr b="0" lang="en-GB" sz="2800" strike="noStrike" u="none">
                <a:solidFill>
                  <a:schemeClr val="dk1"/>
                </a:solidFill>
                <a:uFillTx/>
                <a:latin typeface="Calibri"/>
              </a:rPr>
              <a:t>Deall y prosesau, o ran polisi a gweithredu, sydd gan gyrff cyhoeddus wrth law i hyrwyddo’r Gymraeg;  </a:t>
            </a:r>
            <a:endParaRPr b="0" lang="en-US" sz="2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514440" indent="-51444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OpenSymbol"/>
              <a:buAutoNum type="arabicPeriod"/>
            </a:pPr>
            <a:r>
              <a:rPr b="0" lang="en-GB" sz="2800" strike="noStrike" u="none">
                <a:solidFill>
                  <a:schemeClr val="dk1"/>
                </a:solidFill>
                <a:uFillTx/>
                <a:latin typeface="Calibri"/>
              </a:rPr>
              <a:t>Ystyried yn feirniadol ymdrechion diweddar i hyrwyddo’r Gymraeg gan gyrff cyhoeddus gan gyfeirio at y prif elfennau strategol e.e. trosglwyddo iaith, iaith a phobl ifanc, addysg cyfrwng-Cymraeg, iaith a gwaith, y cyfryngau torfol, technoleg gwybodaeth, ac ati;  </a:t>
            </a:r>
            <a:endParaRPr b="0" lang="en-US" sz="2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indent="0">
              <a:lnSpc>
                <a:spcPct val="100000"/>
              </a:lnSpc>
              <a:spcBef>
                <a:spcPts val="561"/>
              </a:spcBef>
              <a:buNone/>
            </a:pPr>
            <a:endParaRPr b="0" lang="en-US" sz="28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 w="9360">
            <a:noFill/>
          </a:ln>
        </p:spPr>
        <p:txBody>
          <a:bodyPr numCol="1" spcCol="0" lIns="91440" rIns="91440" tIns="45720" bIns="45720" anchor="ctr">
            <a:noAutofit/>
          </a:bodyPr>
          <a:p>
            <a:pPr indent="0" algn="ctr">
              <a:lnSpc>
                <a:spcPct val="100000"/>
              </a:lnSpc>
              <a:buNone/>
            </a:pPr>
            <a:r>
              <a:rPr b="0" lang="en-GB" sz="3600" strike="noStrike" u="none">
                <a:solidFill>
                  <a:schemeClr val="dk1"/>
                </a:solidFill>
                <a:uFillTx/>
                <a:latin typeface="Calibri"/>
              </a:rPr>
              <a:t>Trosolwg</a:t>
            </a:r>
            <a:br>
              <a:rPr sz="3200"/>
            </a:br>
            <a:endParaRPr b="0" lang="en-US" sz="3600" strike="noStrike" u="none">
              <a:solidFill>
                <a:schemeClr val="dk1"/>
              </a:solidFill>
              <a:uFillTx/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/>
          </p:nvPr>
        </p:nvSpPr>
        <p:spPr>
          <a:xfrm>
            <a:off x="457200" y="1600200"/>
            <a:ext cx="8002800" cy="4525560"/>
          </a:xfrm>
          <a:prstGeom prst="rect">
            <a:avLst/>
          </a:prstGeom>
          <a:noFill/>
          <a:ln w="9360">
            <a:noFill/>
          </a:ln>
        </p:spPr>
        <p:txBody>
          <a:bodyPr numCol="1" spcCol="0" lIns="91440" rIns="91440" tIns="45720" bIns="45720" anchor="t">
            <a:normAutofit/>
          </a:bodyPr>
          <a:p>
            <a:pPr marL="343080" indent="-34308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2800" strike="noStrike" u="none">
                <a:solidFill>
                  <a:schemeClr val="dk1"/>
                </a:solidFill>
                <a:uFillTx/>
                <a:latin typeface="Calibri"/>
              </a:rPr>
              <a:t>Trafod arwyddocâd gwasanaethau ieithyddol addas mewn iechyd a gofal cymdeithasol.</a:t>
            </a:r>
            <a:endParaRPr b="0" lang="en-US" sz="2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343080" indent="-34308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2800" strike="noStrike" u="none">
                <a:solidFill>
                  <a:schemeClr val="dk1"/>
                </a:solidFill>
                <a:uFillTx/>
                <a:latin typeface="Calibri"/>
              </a:rPr>
              <a:t>Olrhain hanes a chyd-destun cynllunio ieithyddol yng Nghymru ar gyfer darparu gwasanaethau cyfrwng Cymraeg ar draws y sector.</a:t>
            </a:r>
            <a:endParaRPr b="0" lang="en-US" sz="2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343080" indent="-34308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2800" strike="noStrike" u="none">
                <a:solidFill>
                  <a:schemeClr val="dk1"/>
                </a:solidFill>
                <a:uFillTx/>
                <a:latin typeface="Calibri"/>
              </a:rPr>
              <a:t>Adnabod yr heriau ar gyfer sefydlu agweddau holistaidd at gynllunio ieithyddol sy’n cyfuno’r lefel macro, meso a micro.</a:t>
            </a:r>
            <a:endParaRPr b="0" lang="en-US" sz="28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 w="9360">
            <a:noFill/>
          </a:ln>
        </p:spPr>
        <p:txBody>
          <a:bodyPr numCol="1" spcCol="0" lIns="91440" rIns="91440" tIns="45720" bIns="45720" anchor="ctr">
            <a:noAutofit/>
          </a:bodyPr>
          <a:p>
            <a:pPr indent="0" algn="ctr">
              <a:lnSpc>
                <a:spcPct val="100000"/>
              </a:lnSpc>
              <a:buNone/>
            </a:pPr>
            <a:r>
              <a:rPr b="0" lang="en-GB" sz="3600" strike="noStrike" u="none">
                <a:solidFill>
                  <a:schemeClr val="dk1"/>
                </a:solidFill>
                <a:uFillTx/>
                <a:latin typeface="Calibri"/>
              </a:rPr>
              <a:t>Arwyddocâd Iaith mewn Iechyd a Gofal</a:t>
            </a:r>
            <a:endParaRPr b="0" lang="en-US" sz="3600" strike="noStrike" u="none">
              <a:solidFill>
                <a:schemeClr val="dk1"/>
              </a:solidFill>
              <a:uFillTx/>
              <a:latin typeface="Arial"/>
            </a:endParaRPr>
          </a:p>
        </p:txBody>
      </p:sp>
      <p:sp>
        <p:nvSpPr>
          <p:cNvPr id="92" name="PlaceHolder 2"/>
          <p:cNvSpPr>
            <a:spLocks noGrp="1"/>
          </p:cNvSpPr>
          <p:nvPr>
            <p:ph/>
          </p:nvPr>
        </p:nvSpPr>
        <p:spPr>
          <a:xfrm>
            <a:off x="457200" y="1600200"/>
            <a:ext cx="8074800" cy="4525560"/>
          </a:xfrm>
          <a:prstGeom prst="rect">
            <a:avLst/>
          </a:prstGeom>
          <a:noFill/>
          <a:ln w="9360">
            <a:noFill/>
          </a:ln>
        </p:spPr>
        <p:txBody>
          <a:bodyPr numCol="1" spcCol="0" lIns="91440" rIns="91440" tIns="45720" bIns="45720" anchor="t">
            <a:noAutofit/>
          </a:bodyPr>
          <a:p>
            <a:pPr marL="343080" indent="-34308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2800" strike="noStrike" u="none">
                <a:solidFill>
                  <a:schemeClr val="dk1"/>
                </a:solidFill>
                <a:uFillTx/>
                <a:latin typeface="Calibri"/>
              </a:rPr>
              <a:t>Gwyliwch y fideo 15’ am brofiadau Betsan a’i teulu.</a:t>
            </a:r>
            <a:endParaRPr b="0" lang="en-US" sz="2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indent="0">
              <a:lnSpc>
                <a:spcPct val="100000"/>
              </a:lnSpc>
              <a:spcBef>
                <a:spcPts val="561"/>
              </a:spcBef>
              <a:buNone/>
              <a:tabLst>
                <a:tab algn="l" pos="0"/>
              </a:tabLst>
            </a:pPr>
            <a:endParaRPr b="0" lang="en-US" sz="2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indent="0">
              <a:lnSpc>
                <a:spcPct val="100000"/>
              </a:lnSpc>
              <a:spcBef>
                <a:spcPts val="561"/>
              </a:spcBef>
              <a:buNone/>
              <a:tabLst>
                <a:tab algn="l" pos="0"/>
              </a:tabLst>
            </a:pPr>
            <a:r>
              <a:rPr b="0" lang="en-GB" sz="2800" strike="noStrike" u="sng">
                <a:solidFill>
                  <a:schemeClr val="dk1"/>
                </a:solidFill>
                <a:uFillTx/>
                <a:latin typeface="Calibri"/>
                <a:hlinkClick r:id="rId1"/>
              </a:rPr>
              <a:t>https://adnoddau.s3.eu-west-2.amazonaws.com/MwyNaGeiriau/Uned+5/story.html</a:t>
            </a:r>
            <a:endParaRPr b="0" lang="en-US" sz="2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indent="0">
              <a:lnSpc>
                <a:spcPct val="100000"/>
              </a:lnSpc>
              <a:spcBef>
                <a:spcPts val="561"/>
              </a:spcBef>
              <a:buNone/>
              <a:tabLst>
                <a:tab algn="l" pos="0"/>
              </a:tabLst>
            </a:pPr>
            <a:endParaRPr b="0" lang="en-US" sz="2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343080" indent="-34308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•"/>
              <a:tabLst>
                <a:tab algn="l" pos="0"/>
              </a:tabLst>
            </a:pPr>
            <a:r>
              <a:rPr b="0" lang="en-GB" sz="2800" strike="noStrike" u="none">
                <a:solidFill>
                  <a:schemeClr val="dk1"/>
                </a:solidFill>
                <a:uFillTx/>
                <a:latin typeface="Calibri"/>
              </a:rPr>
              <a:t>Ystyriwch arwyddocâd y Gymraeg ar gyfer cynnal iechyd a lles Betsan.</a:t>
            </a:r>
            <a:endParaRPr b="0" lang="en-US" sz="2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343080" indent="-34308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•"/>
              <a:tabLst>
                <a:tab algn="l" pos="0"/>
              </a:tabLst>
            </a:pPr>
            <a:r>
              <a:rPr b="0" lang="en-GB" sz="2800" strike="noStrike" u="none">
                <a:solidFill>
                  <a:schemeClr val="dk1"/>
                </a:solidFill>
                <a:uFillTx/>
                <a:latin typeface="Calibri"/>
              </a:rPr>
              <a:t>Ystyriwch y cynllunio ieithyddol sydd ei angen er mwyn cynnal y ddarpariaeth Gymraeg yn y cartref</a:t>
            </a:r>
            <a:endParaRPr b="0" lang="en-US" sz="28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PlaceHolder 1"/>
          <p:cNvSpPr>
            <a:spLocks noGrp="1"/>
          </p:cNvSpPr>
          <p:nvPr>
            <p:ph type="title"/>
          </p:nvPr>
        </p:nvSpPr>
        <p:spPr>
          <a:xfrm>
            <a:off x="259560" y="45360"/>
            <a:ext cx="8856720" cy="1010880"/>
          </a:xfrm>
          <a:prstGeom prst="rect">
            <a:avLst/>
          </a:prstGeom>
          <a:noFill/>
          <a:ln w="9360">
            <a:noFill/>
          </a:ln>
        </p:spPr>
        <p:txBody>
          <a:bodyPr numCol="1" spcCol="0" lIns="91440" rIns="91440" tIns="45720" bIns="45720" anchor="ctr">
            <a:normAutofit/>
          </a:bodyPr>
          <a:p>
            <a:pPr indent="0" algn="ctr">
              <a:lnSpc>
                <a:spcPct val="100000"/>
              </a:lnSpc>
              <a:buNone/>
            </a:pPr>
            <a:r>
              <a:rPr b="0" lang="en-GB" sz="3600" strike="noStrike" u="none">
                <a:solidFill>
                  <a:schemeClr val="dk1"/>
                </a:solidFill>
                <a:uFillTx/>
                <a:latin typeface="Calibri"/>
              </a:rPr>
              <a:t>R</a:t>
            </a:r>
            <a:r>
              <a:rPr b="0" lang="en-GB" sz="3600" strike="noStrike" u="none">
                <a:solidFill>
                  <a:schemeClr val="dk1"/>
                </a:solidFill>
                <a:uFillTx/>
                <a:latin typeface="Calibri"/>
              </a:rPr>
              <a:t>ôl Iaith mewn Iechyd a Gofal</a:t>
            </a:r>
            <a:endParaRPr b="0" lang="en-US" sz="3600" strike="noStrike" u="none">
              <a:solidFill>
                <a:schemeClr val="dk1"/>
              </a:solidFill>
              <a:uFillTx/>
              <a:latin typeface="Arial"/>
            </a:endParaRPr>
          </a:p>
        </p:txBody>
      </p:sp>
      <p:sp>
        <p:nvSpPr>
          <p:cNvPr id="94" name="PlaceHolder 2"/>
          <p:cNvSpPr>
            <a:spLocks noGrp="1"/>
          </p:cNvSpPr>
          <p:nvPr>
            <p:ph/>
          </p:nvPr>
        </p:nvSpPr>
        <p:spPr>
          <a:xfrm>
            <a:off x="457200" y="1600200"/>
            <a:ext cx="4038120" cy="4525560"/>
          </a:xfrm>
          <a:prstGeom prst="rect">
            <a:avLst/>
          </a:prstGeom>
          <a:noFill/>
          <a:ln w="9360">
            <a:noFill/>
          </a:ln>
        </p:spPr>
        <p:txBody>
          <a:bodyPr numCol="1" spcCol="0" lIns="91440" rIns="91440" tIns="45720" bIns="45720" anchor="t">
            <a:noAutofit/>
          </a:bodyPr>
          <a:p>
            <a:pPr marL="343080" indent="-343080">
              <a:lnSpc>
                <a:spcPct val="100000"/>
              </a:lnSpc>
              <a:spcBef>
                <a:spcPts val="479"/>
              </a:spcBef>
              <a:buNone/>
              <a:tabLst>
                <a:tab algn="l" pos="0"/>
              </a:tabLst>
            </a:pPr>
            <a:endParaRPr b="0" lang="en-US" sz="24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indent="0">
              <a:lnSpc>
                <a:spcPct val="100000"/>
              </a:lnSpc>
              <a:spcBef>
                <a:spcPts val="479"/>
              </a:spcBef>
              <a:buNone/>
              <a:tabLst>
                <a:tab algn="l" pos="0"/>
              </a:tabLst>
            </a:pPr>
            <a:endParaRPr b="0" lang="en-US" sz="24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indent="0">
              <a:lnSpc>
                <a:spcPct val="100000"/>
              </a:lnSpc>
              <a:spcBef>
                <a:spcPts val="479"/>
              </a:spcBef>
              <a:buNone/>
              <a:tabLst>
                <a:tab algn="l" pos="0"/>
              </a:tabLst>
            </a:pPr>
            <a:endParaRPr b="0" lang="en-US" sz="24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indent="0">
              <a:lnSpc>
                <a:spcPct val="100000"/>
              </a:lnSpc>
              <a:spcBef>
                <a:spcPts val="479"/>
              </a:spcBef>
              <a:buNone/>
              <a:tabLst>
                <a:tab algn="l" pos="0"/>
              </a:tabLst>
            </a:pPr>
            <a:endParaRPr b="0" lang="en-US" sz="24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indent="0">
              <a:lnSpc>
                <a:spcPct val="100000"/>
              </a:lnSpc>
              <a:spcBef>
                <a:spcPts val="479"/>
              </a:spcBef>
              <a:buNone/>
              <a:tabLst>
                <a:tab algn="l" pos="0"/>
              </a:tabLst>
            </a:pPr>
            <a:endParaRPr b="0" lang="en-US" sz="24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343080" indent="-343080">
              <a:lnSpc>
                <a:spcPct val="100000"/>
              </a:lnSpc>
              <a:spcBef>
                <a:spcPts val="479"/>
              </a:spcBef>
              <a:buNone/>
              <a:tabLst>
                <a:tab algn="l" pos="0"/>
              </a:tabLst>
            </a:pPr>
            <a:endParaRPr b="0" lang="en-US" sz="24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95" name="PlaceHolder 3"/>
          <p:cNvSpPr>
            <a:spLocks noGrp="1"/>
          </p:cNvSpPr>
          <p:nvPr>
            <p:ph/>
          </p:nvPr>
        </p:nvSpPr>
        <p:spPr>
          <a:xfrm>
            <a:off x="4830480" y="1285920"/>
            <a:ext cx="3855960" cy="5571720"/>
          </a:xfrm>
          <a:prstGeom prst="rect">
            <a:avLst/>
          </a:prstGeom>
          <a:noFill/>
          <a:ln w="9360">
            <a:noFill/>
          </a:ln>
        </p:spPr>
        <p:txBody>
          <a:bodyPr numCol="1" spcCol="0" lIns="91440" rIns="91440" tIns="45720" bIns="45720" anchor="t">
            <a:noAutofit/>
          </a:bodyPr>
          <a:p>
            <a:pPr indent="0">
              <a:lnSpc>
                <a:spcPct val="100000"/>
              </a:lnSpc>
              <a:spcBef>
                <a:spcPts val="400"/>
              </a:spcBef>
              <a:buNone/>
              <a:tabLst>
                <a:tab algn="l" pos="0"/>
              </a:tabLst>
            </a:pPr>
            <a:r>
              <a:rPr b="0" lang="cy-GB" sz="2000" strike="noStrike" u="none">
                <a:solidFill>
                  <a:schemeClr val="dk1"/>
                </a:solidFill>
                <a:uFillTx/>
                <a:latin typeface="Calibri"/>
              </a:rPr>
              <a:t>“</a:t>
            </a:r>
            <a:r>
              <a:rPr b="0" lang="cy-GB" sz="2000" strike="noStrike" u="none">
                <a:solidFill>
                  <a:schemeClr val="dk1"/>
                </a:solidFill>
                <a:uFillTx/>
                <a:latin typeface="Calibri"/>
              </a:rPr>
              <a:t>Mae sicrhau diogelwch, urddas a pharch siaradwyr Cymraeg yn hanfodol bwysig wrth ddarparu gwasanaethau iechyd a gwasanaethau cymdeithasol drwy gyfrwng y Gymraeg. Mae’n fwy na chydymffurfio â gofynion cyfreithiol a chynnal safonau proffesiynol yn unig; mae hefyd yn ymwneud â gwella ansawdd y gofal a diwallu anghenion ieithyddol pobl, a darparu gwasanaethau cyhoeddus da sy’n canolbwyntio ar yr unigolyn.”</a:t>
            </a:r>
            <a:r>
              <a:rPr b="0" lang="cy-GB" sz="2000" strike="noStrike" u="none">
                <a:solidFill>
                  <a:schemeClr val="dk1"/>
                </a:solidFill>
                <a:uFillTx/>
                <a:latin typeface="Calibri"/>
              </a:rPr>
              <a:t>	</a:t>
            </a:r>
            <a:endParaRPr b="0" lang="en-US" sz="20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indent="0">
              <a:lnSpc>
                <a:spcPct val="100000"/>
              </a:lnSpc>
              <a:spcBef>
                <a:spcPts val="400"/>
              </a:spcBef>
              <a:buNone/>
              <a:tabLst>
                <a:tab algn="l" pos="0"/>
              </a:tabLst>
            </a:pPr>
            <a:r>
              <a:rPr b="0" lang="cy-GB" sz="2000" strike="noStrike" u="none">
                <a:solidFill>
                  <a:schemeClr val="dk1"/>
                </a:solidFill>
                <a:uFillTx/>
                <a:latin typeface="Calibri"/>
              </a:rPr>
              <a:t>	</a:t>
            </a:r>
            <a:r>
              <a:rPr b="0" lang="cy-GB" sz="2000" strike="noStrike" u="none">
                <a:solidFill>
                  <a:schemeClr val="dk1"/>
                </a:solidFill>
                <a:uFillTx/>
                <a:latin typeface="Calibri"/>
              </a:rPr>
              <a:t>	</a:t>
            </a:r>
            <a:r>
              <a:rPr b="0" lang="cy-GB" sz="2000" strike="noStrike" u="none">
                <a:solidFill>
                  <a:schemeClr val="dk1"/>
                </a:solidFill>
                <a:uFillTx/>
                <a:latin typeface="Calibri"/>
              </a:rPr>
              <a:t>(LlC 2016, tud 4)</a:t>
            </a:r>
            <a:endParaRPr b="0" lang="en-US" sz="20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indent="0">
              <a:lnSpc>
                <a:spcPct val="100000"/>
              </a:lnSpc>
              <a:spcBef>
                <a:spcPts val="561"/>
              </a:spcBef>
              <a:buNone/>
              <a:tabLst>
                <a:tab algn="l" pos="0"/>
              </a:tabLst>
            </a:pPr>
            <a:endParaRPr b="0" lang="en-US" sz="28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96" name="Rectangle 4"/>
          <p:cNvSpPr/>
          <p:nvPr/>
        </p:nvSpPr>
        <p:spPr>
          <a:xfrm>
            <a:off x="571680" y="1285920"/>
            <a:ext cx="4144320" cy="5571720"/>
          </a:xfrm>
          <a:prstGeom prst="rect">
            <a:avLst/>
          </a:prstGeom>
          <a:noFill/>
          <a:ln w="936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 marL="343080" indent="-34308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2400" strike="noStrike" u="none">
                <a:solidFill>
                  <a:schemeClr val="dk1"/>
                </a:solidFill>
                <a:uFillTx/>
                <a:latin typeface="Calibri"/>
              </a:rPr>
              <a:t>Cyfnewid gwybodaeth</a:t>
            </a:r>
            <a:endParaRPr b="0" lang="cy-GB" sz="24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marL="343080" indent="-34308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2400" strike="noStrike" u="none">
                <a:solidFill>
                  <a:schemeClr val="dk1"/>
                </a:solidFill>
                <a:uFillTx/>
                <a:latin typeface="Calibri"/>
              </a:rPr>
              <a:t>Mynegi  teimladau</a:t>
            </a:r>
            <a:endParaRPr b="0" lang="cy-GB" sz="24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marL="343080" indent="-34308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2400" strike="noStrike" u="none">
                <a:solidFill>
                  <a:schemeClr val="dk1"/>
                </a:solidFill>
                <a:uFillTx/>
                <a:latin typeface="Calibri"/>
              </a:rPr>
              <a:t>Cyfleu hunaniaeth</a:t>
            </a:r>
            <a:endParaRPr b="0" lang="cy-GB" sz="24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marL="343080" indent="-34308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2400" strike="noStrike" u="none">
                <a:solidFill>
                  <a:schemeClr val="dk1"/>
                </a:solidFill>
                <a:uFillTx/>
                <a:latin typeface="Calibri"/>
              </a:rPr>
              <a:t>Cynnal parch ac urddas</a:t>
            </a:r>
            <a:endParaRPr b="0" lang="cy-GB" sz="24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marL="343080" indent="-34308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2400" strike="noStrike" u="none">
                <a:solidFill>
                  <a:schemeClr val="dk1"/>
                </a:solidFill>
                <a:uFillTx/>
                <a:latin typeface="Calibri"/>
              </a:rPr>
              <a:t>Adnodd dynamig ar gyfer siaradwyr dwyieithog</a:t>
            </a:r>
            <a:endParaRPr b="0" lang="cy-GB" sz="24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marL="343080" indent="-34308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2400" strike="noStrike" u="none">
                <a:solidFill>
                  <a:schemeClr val="dk1"/>
                </a:solidFill>
                <a:uFillTx/>
                <a:latin typeface="Calibri"/>
              </a:rPr>
              <a:t>Meithrin perthynas therapiwtig</a:t>
            </a:r>
            <a:endParaRPr b="0" lang="cy-GB" sz="24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marL="343080" indent="-34308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2400" strike="noStrike" u="none">
                <a:solidFill>
                  <a:schemeClr val="dk1"/>
                </a:solidFill>
                <a:uFillTx/>
                <a:latin typeface="Calibri"/>
              </a:rPr>
              <a:t>Cynnal diogelwch ac ansawdd gwasanaethau </a:t>
            </a:r>
            <a:endParaRPr b="0" lang="cy-GB" sz="2400" strike="noStrike" u="none">
              <a:solidFill>
                <a:srgbClr val="000000"/>
              </a:solidFill>
              <a:uFillTx/>
              <a:latin typeface="Arial"/>
            </a:endParaRPr>
          </a:p>
          <a:p>
            <a:pPr>
              <a:lnSpc>
                <a:spcPct val="100000"/>
              </a:lnSpc>
              <a:spcBef>
                <a:spcPts val="400"/>
              </a:spcBef>
            </a:pPr>
            <a:endParaRPr b="0" lang="cy-GB" sz="2000" strike="noStrike" u="none">
              <a:solidFill>
                <a:srgbClr val="000000"/>
              </a:solidFill>
              <a:uFillTx/>
              <a:latin typeface="Arial"/>
            </a:endParaRPr>
          </a:p>
          <a:p>
            <a:pPr>
              <a:lnSpc>
                <a:spcPct val="100000"/>
              </a:lnSpc>
              <a:spcBef>
                <a:spcPts val="400"/>
              </a:spcBef>
            </a:pPr>
            <a:r>
              <a:rPr b="0" lang="en-GB" sz="2000" strike="noStrike" u="none">
                <a:solidFill>
                  <a:schemeClr val="dk1"/>
                </a:solidFill>
                <a:uFillTx/>
                <a:latin typeface="Calibri"/>
              </a:rPr>
              <a:t>(Jacobs et al, 2006; Schwei et al, 2016; </a:t>
            </a:r>
            <a:r>
              <a:rPr b="0" lang="cy-GB" sz="2000" strike="noStrike" u="none">
                <a:solidFill>
                  <a:schemeClr val="dk1"/>
                </a:solidFill>
                <a:uFillTx/>
                <a:latin typeface="Calibri"/>
              </a:rPr>
              <a:t>De Moissac a Bowen, 2018</a:t>
            </a:r>
            <a:r>
              <a:rPr b="0" lang="en-GB" sz="2000" strike="noStrike" u="none">
                <a:solidFill>
                  <a:schemeClr val="dk1"/>
                </a:solidFill>
                <a:uFillTx/>
                <a:latin typeface="Calibri"/>
              </a:rPr>
              <a:t>)</a:t>
            </a:r>
            <a:endParaRPr b="0" lang="cy-GB" sz="2000" strike="noStrike" u="none">
              <a:solidFill>
                <a:srgbClr val="000000"/>
              </a:solidFill>
              <a:uFillTx/>
              <a:latin typeface="Arial"/>
            </a:endParaRPr>
          </a:p>
          <a:p>
            <a:pPr>
              <a:lnSpc>
                <a:spcPct val="100000"/>
              </a:lnSpc>
              <a:spcBef>
                <a:spcPts val="561"/>
              </a:spcBef>
            </a:pPr>
            <a:endParaRPr b="0" lang="cy-GB" sz="2800" strike="noStrike" u="none">
              <a:solidFill>
                <a:srgbClr val="000000"/>
              </a:solidFill>
              <a:uFillTx/>
              <a:latin typeface="Arial"/>
            </a:endParaRPr>
          </a:p>
          <a:p>
            <a:pPr>
              <a:lnSpc>
                <a:spcPct val="100000"/>
              </a:lnSpc>
              <a:spcBef>
                <a:spcPts val="561"/>
              </a:spcBef>
            </a:pPr>
            <a:endParaRPr b="0" lang="cy-GB" sz="2800" strike="noStrike" u="none">
              <a:solidFill>
                <a:srgbClr val="000000"/>
              </a:solidFill>
              <a:uFillTx/>
              <a:latin typeface="Arial"/>
            </a:endParaRPr>
          </a:p>
          <a:p>
            <a:pPr>
              <a:lnSpc>
                <a:spcPct val="100000"/>
              </a:lnSpc>
              <a:spcBef>
                <a:spcPts val="561"/>
              </a:spcBef>
            </a:pPr>
            <a:endParaRPr b="0" lang="cy-GB" sz="2800" strike="noStrike" u="none">
              <a:solidFill>
                <a:srgbClr val="000000"/>
              </a:solidFill>
              <a:uFillTx/>
              <a:latin typeface="Arial"/>
            </a:endParaRPr>
          </a:p>
          <a:p>
            <a:pPr>
              <a:lnSpc>
                <a:spcPct val="100000"/>
              </a:lnSpc>
              <a:spcBef>
                <a:spcPts val="561"/>
              </a:spcBef>
            </a:pPr>
            <a:endParaRPr b="0" lang="cy-GB" sz="28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PlaceHolder 1"/>
          <p:cNvSpPr>
            <a:spLocks noGrp="1"/>
          </p:cNvSpPr>
          <p:nvPr>
            <p:ph type="title"/>
          </p:nvPr>
        </p:nvSpPr>
        <p:spPr>
          <a:xfrm>
            <a:off x="360720" y="359640"/>
            <a:ext cx="8512200" cy="1142640"/>
          </a:xfrm>
          <a:prstGeom prst="rect">
            <a:avLst/>
          </a:prstGeom>
          <a:noFill/>
          <a:ln w="9360">
            <a:noFill/>
          </a:ln>
        </p:spPr>
        <p:txBody>
          <a:bodyPr numCol="1" spcCol="0" lIns="91440" rIns="91440" tIns="45720" bIns="45720" anchor="ctr">
            <a:noAutofit/>
          </a:bodyPr>
          <a:p>
            <a:pPr indent="0" algn="ctr">
              <a:lnSpc>
                <a:spcPct val="100000"/>
              </a:lnSpc>
              <a:buNone/>
            </a:pPr>
            <a:r>
              <a:rPr b="0" lang="en-GB" sz="3200" strike="noStrike" u="none">
                <a:solidFill>
                  <a:schemeClr val="dk1"/>
                </a:solidFill>
                <a:uFillTx/>
                <a:latin typeface="Calibri"/>
              </a:rPr>
              <a:t>Effaith Rhwystrau Iaith mewn Iechyd a Gofal:</a:t>
            </a:r>
            <a:br>
              <a:rPr sz="3200"/>
            </a:br>
            <a:r>
              <a:rPr b="0" lang="en-GB" sz="3200" strike="noStrike" u="none">
                <a:solidFill>
                  <a:schemeClr val="dk1"/>
                </a:solidFill>
                <a:uFillTx/>
                <a:latin typeface="Calibri"/>
              </a:rPr>
              <a:t>Y Dystiolaeth Ryngwladol</a:t>
            </a:r>
            <a:br>
              <a:rPr sz="3200"/>
            </a:br>
            <a:endParaRPr b="0" lang="en-US" sz="3200" strike="noStrike" u="none">
              <a:solidFill>
                <a:schemeClr val="dk1"/>
              </a:solidFill>
              <a:uFillTx/>
              <a:latin typeface="Arial"/>
            </a:endParaRPr>
          </a:p>
        </p:txBody>
      </p:sp>
      <p:sp>
        <p:nvSpPr>
          <p:cNvPr id="98" name="PlaceHolder 2"/>
          <p:cNvSpPr>
            <a:spLocks noGrp="1"/>
          </p:cNvSpPr>
          <p:nvPr>
            <p:ph/>
          </p:nvPr>
        </p:nvSpPr>
        <p:spPr>
          <a:xfrm>
            <a:off x="601200" y="1493640"/>
            <a:ext cx="8031600" cy="4525560"/>
          </a:xfrm>
          <a:prstGeom prst="rect">
            <a:avLst/>
          </a:prstGeom>
          <a:noFill/>
          <a:ln w="9360">
            <a:noFill/>
          </a:ln>
        </p:spPr>
        <p:txBody>
          <a:bodyPr numCol="1" spcCol="0" lIns="91440" rIns="91440" tIns="45720" bIns="45720" anchor="t">
            <a:noAutofit/>
          </a:bodyPr>
          <a:p>
            <a:pPr marL="343080" indent="-343080">
              <a:lnSpc>
                <a:spcPct val="8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2800" strike="noStrike" u="none">
                <a:solidFill>
                  <a:schemeClr val="dk1"/>
                </a:solidFill>
                <a:uFillTx/>
                <a:latin typeface="Calibri"/>
              </a:rPr>
              <a:t>Mynediad i ofal iechyd</a:t>
            </a:r>
            <a:endParaRPr b="0" lang="en-US" sz="2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343080" indent="-343080">
              <a:lnSpc>
                <a:spcPct val="8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2800" strike="noStrike" u="none">
                <a:solidFill>
                  <a:schemeClr val="dk1"/>
                </a:solidFill>
                <a:uFillTx/>
                <a:latin typeface="Calibri"/>
              </a:rPr>
              <a:t>Bodlonrwydd y claf / cleient</a:t>
            </a:r>
            <a:endParaRPr b="0" lang="en-US" sz="2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343080" indent="-343080">
              <a:lnSpc>
                <a:spcPct val="8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2800" strike="noStrike" u="none">
                <a:solidFill>
                  <a:schemeClr val="dk1"/>
                </a:solidFill>
                <a:uFillTx/>
                <a:latin typeface="Calibri"/>
              </a:rPr>
              <a:t>Y berthynas therapiwtig</a:t>
            </a:r>
            <a:endParaRPr b="0" lang="en-US" sz="2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343080" indent="-343080">
              <a:lnSpc>
                <a:spcPct val="8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2800" strike="noStrike" u="none">
                <a:solidFill>
                  <a:schemeClr val="dk1"/>
                </a:solidFill>
                <a:uFillTx/>
                <a:latin typeface="Calibri"/>
              </a:rPr>
              <a:t>Cydsynu i’r gofal </a:t>
            </a:r>
            <a:endParaRPr b="0" lang="en-US" sz="2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343080" indent="-343080">
              <a:lnSpc>
                <a:spcPct val="8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2800" strike="noStrike" u="none">
                <a:solidFill>
                  <a:schemeClr val="dk1"/>
                </a:solidFill>
                <a:uFillTx/>
                <a:latin typeface="Calibri"/>
              </a:rPr>
              <a:t>Dilyniant y gofal</a:t>
            </a:r>
            <a:endParaRPr b="0" lang="en-US" sz="2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343080" indent="-343080">
              <a:lnSpc>
                <a:spcPct val="8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2800" strike="noStrike" u="none">
                <a:solidFill>
                  <a:schemeClr val="dk1"/>
                </a:solidFill>
                <a:uFillTx/>
                <a:latin typeface="Calibri"/>
              </a:rPr>
              <a:t>Ansawdd y gofal</a:t>
            </a:r>
            <a:endParaRPr b="0" lang="en-US" sz="2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343080" indent="-343080">
              <a:lnSpc>
                <a:spcPct val="8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2800" strike="noStrike" u="none">
                <a:solidFill>
                  <a:schemeClr val="dk1"/>
                </a:solidFill>
                <a:uFillTx/>
                <a:latin typeface="Calibri"/>
              </a:rPr>
              <a:t>Statws iechyd a lles y claf / cleient</a:t>
            </a:r>
            <a:endParaRPr b="0" lang="en-US" sz="2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343080" indent="-343080">
              <a:lnSpc>
                <a:spcPct val="8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2800" strike="noStrike" u="none">
                <a:solidFill>
                  <a:schemeClr val="dk1"/>
                </a:solidFill>
                <a:uFillTx/>
                <a:latin typeface="Calibri"/>
              </a:rPr>
              <a:t>Costau</a:t>
            </a:r>
            <a:endParaRPr b="0" lang="en-US" sz="2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indent="0">
              <a:lnSpc>
                <a:spcPct val="100000"/>
              </a:lnSpc>
              <a:spcBef>
                <a:spcPts val="561"/>
              </a:spcBef>
              <a:buNone/>
            </a:pPr>
            <a:endParaRPr b="0" lang="en-US" sz="28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99" name="TextBox 5"/>
          <p:cNvSpPr/>
          <p:nvPr/>
        </p:nvSpPr>
        <p:spPr>
          <a:xfrm>
            <a:off x="601200" y="5301360"/>
            <a:ext cx="7888680" cy="1187640"/>
          </a:xfrm>
          <a:prstGeom prst="rect">
            <a:avLst/>
          </a:prstGeom>
          <a:noFill/>
          <a:ln w="936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spAutoFit/>
          </a:bodyPr>
          <a:p>
            <a:pPr>
              <a:lnSpc>
                <a:spcPct val="100000"/>
              </a:lnSpc>
            </a:pPr>
            <a:r>
              <a:rPr b="0" lang="en-GB" sz="2400" strike="noStrike" u="none">
                <a:solidFill>
                  <a:schemeClr val="dk1"/>
                </a:solidFill>
                <a:uFillTx/>
                <a:latin typeface="Calibri"/>
              </a:rPr>
              <a:t>(Jacobs et al, 2006;  Bowen, 2015; Seale et al, 2022; </a:t>
            </a:r>
            <a:r>
              <a:rPr b="0" lang="cy-GB" sz="2400" strike="noStrike" u="none">
                <a:solidFill>
                  <a:schemeClr val="dk1"/>
                </a:solidFill>
                <a:uFillTx/>
                <a:latin typeface="Calibri"/>
              </a:rPr>
              <a:t>Bayram a Sakarya, 2023) </a:t>
            </a:r>
            <a:endParaRPr b="0" lang="cy-GB" sz="2400" strike="noStrike" u="none">
              <a:solidFill>
                <a:srgbClr val="000000"/>
              </a:solidFill>
              <a:uFillTx/>
              <a:latin typeface="Arial"/>
            </a:endParaRPr>
          </a:p>
          <a:p>
            <a:pPr>
              <a:lnSpc>
                <a:spcPct val="100000"/>
              </a:lnSpc>
            </a:pPr>
            <a:endParaRPr b="0" lang="cy-GB" sz="24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PlaceHolder 1"/>
          <p:cNvSpPr>
            <a:spLocks noGrp="1"/>
          </p:cNvSpPr>
          <p:nvPr>
            <p:ph type="title"/>
          </p:nvPr>
        </p:nvSpPr>
        <p:spPr>
          <a:xfrm>
            <a:off x="457200" y="332640"/>
            <a:ext cx="8229240" cy="1142640"/>
          </a:xfrm>
          <a:prstGeom prst="rect">
            <a:avLst/>
          </a:prstGeom>
          <a:noFill/>
          <a:ln w="9360">
            <a:noFill/>
          </a:ln>
        </p:spPr>
        <p:txBody>
          <a:bodyPr numCol="1" spcCol="0" lIns="91440" rIns="91440" tIns="45720" bIns="45720" anchor="ctr">
            <a:noAutofit/>
          </a:bodyPr>
          <a:p>
            <a:pPr indent="0" algn="ctr">
              <a:lnSpc>
                <a:spcPct val="100000"/>
              </a:lnSpc>
              <a:buNone/>
            </a:pPr>
            <a:r>
              <a:rPr b="0" lang="en-GB" sz="3200" strike="noStrike" u="none">
                <a:solidFill>
                  <a:schemeClr val="dk1"/>
                </a:solidFill>
                <a:uFillTx/>
                <a:latin typeface="Calibri"/>
              </a:rPr>
              <a:t>Tystiolaeth Ymchwil cyn 2000</a:t>
            </a:r>
            <a:br>
              <a:rPr sz="3200"/>
            </a:br>
            <a:r>
              <a:rPr b="0" lang="en-GB" sz="3200" strike="noStrike" u="none">
                <a:solidFill>
                  <a:schemeClr val="dk1"/>
                </a:solidFill>
                <a:uFillTx/>
                <a:latin typeface="Calibri"/>
              </a:rPr>
              <a:t>am Ddefnydd y Gymraeg mewn Gofal ac Iechyd</a:t>
            </a:r>
            <a:endParaRPr b="0" lang="en-US" sz="3200" strike="noStrike" u="none">
              <a:solidFill>
                <a:schemeClr val="dk1"/>
              </a:solidFill>
              <a:uFillTx/>
              <a:latin typeface="Arial"/>
            </a:endParaRPr>
          </a:p>
        </p:txBody>
      </p:sp>
      <p:sp>
        <p:nvSpPr>
          <p:cNvPr id="101" name="PlaceHolder 2"/>
          <p:cNvSpPr>
            <a:spLocks noGrp="1"/>
          </p:cNvSpPr>
          <p:nvPr>
            <p:ph/>
          </p:nvPr>
        </p:nvSpPr>
        <p:spPr>
          <a:xfrm>
            <a:off x="846360" y="1628640"/>
            <a:ext cx="7451280" cy="4968360"/>
          </a:xfrm>
          <a:prstGeom prst="rect">
            <a:avLst/>
          </a:prstGeom>
          <a:noFill/>
          <a:ln w="9360">
            <a:noFill/>
          </a:ln>
        </p:spPr>
        <p:txBody>
          <a:bodyPr numCol="1" spcCol="0" lIns="91440" rIns="91440" tIns="45720" bIns="45720" anchor="t">
            <a:noAutofit/>
          </a:bodyPr>
          <a:p>
            <a:pPr marL="343080" indent="-343080">
              <a:lnSpc>
                <a:spcPct val="100000"/>
              </a:lnSpc>
              <a:buClr>
                <a:srgbClr val="262525"/>
              </a:buClr>
              <a:buFont typeface="Arial"/>
              <a:buChar char="•"/>
            </a:pPr>
            <a:r>
              <a:rPr b="0" lang="en-US" sz="2000" strike="noStrike" u="none">
                <a:solidFill>
                  <a:schemeClr val="dk1"/>
                </a:solidFill>
                <a:uFillTx/>
                <a:latin typeface="Calibri"/>
              </a:rPr>
              <a:t>Williams, Rh.H, Williams, H. and Davies, E. (gol.) (1994)</a:t>
            </a:r>
            <a:r>
              <a:rPr b="0" lang="en-GB" sz="2000" strike="noStrike" u="none">
                <a:solidFill>
                  <a:schemeClr val="dk1"/>
                </a:solidFill>
                <a:uFillTx/>
                <a:latin typeface="Calibri"/>
              </a:rPr>
              <a:t> </a:t>
            </a:r>
            <a:r>
              <a:rPr b="0" lang="en-US" sz="2000" strike="noStrike" u="none">
                <a:solidFill>
                  <a:schemeClr val="dk1"/>
                </a:solidFill>
                <a:uFillTx/>
                <a:latin typeface="Calibri"/>
              </a:rPr>
              <a:t>Gwaith Cymdeithasol a'r Iaith Gymraeg, Caerdydd: Gwasg Prifysgol  Cymru </a:t>
            </a:r>
            <a:endParaRPr b="0" lang="en-US" sz="20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343080" indent="-34308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b="0" lang="en-GB" sz="2000" strike="noStrike" u="none">
                <a:solidFill>
                  <a:schemeClr val="dk1"/>
                </a:solidFill>
                <a:uFillTx/>
                <a:latin typeface="Calibri"/>
              </a:rPr>
              <a:t>Davies, E. (1994) They All Speak English Anyway, Yr iaith Gymraeg ac Ymarfer Gwrth-orthrymol CCETSW/TOPPS Cymru</a:t>
            </a:r>
            <a:endParaRPr b="0" lang="en-US" sz="20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343080" indent="-343080">
              <a:lnSpc>
                <a:spcPct val="100000"/>
              </a:lnSpc>
              <a:buClr>
                <a:srgbClr val="262525"/>
              </a:buClr>
              <a:buFont typeface="Arial"/>
              <a:buChar char="•"/>
            </a:pPr>
            <a:r>
              <a:rPr b="0" lang="en-US" sz="2000" strike="noStrike" u="none">
                <a:solidFill>
                  <a:schemeClr val="dk1"/>
                </a:solidFill>
                <a:uFillTx/>
                <a:latin typeface="Calibri"/>
              </a:rPr>
              <a:t>Siencyn, S.W.  (1995) A Sound Understanding – an introduction to language awareness, CCETSW</a:t>
            </a:r>
            <a:endParaRPr b="0" lang="en-US" sz="20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343080" indent="-34308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b="0" lang="en-GB" sz="2000" strike="noStrike" u="none">
                <a:solidFill>
                  <a:schemeClr val="dk1"/>
                </a:solidFill>
                <a:uFillTx/>
                <a:latin typeface="Calibri"/>
              </a:rPr>
              <a:t>Davies, E. (1999), Iaith mewn Gwasanaeth Gofalgar, Bwrdd Yr Iaith Gymraeg</a:t>
            </a:r>
            <a:endParaRPr b="0" lang="en-US" sz="20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343080" indent="-34308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b="0" lang="en-GB" sz="2000" strike="noStrike" u="none">
                <a:solidFill>
                  <a:schemeClr val="dk1"/>
                </a:solidFill>
                <a:uFillTx/>
                <a:latin typeface="Calibri"/>
              </a:rPr>
              <a:t>Barnes, J. Datblygiad Dynol, Iaith ac Ymarfer (1996) CCETSW</a:t>
            </a:r>
            <a:endParaRPr b="0" lang="en-US" sz="20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indent="0">
              <a:lnSpc>
                <a:spcPct val="100000"/>
              </a:lnSpc>
              <a:buNone/>
            </a:pPr>
            <a:endParaRPr b="0" lang="en-US" sz="20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343080" indent="-34308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b="0" lang="en-GB" sz="2000" strike="noStrike" u="none">
                <a:solidFill>
                  <a:schemeClr val="dk1"/>
                </a:solidFill>
                <a:uFillTx/>
                <a:latin typeface="Calibri"/>
              </a:rPr>
              <a:t>Roberts (1994) - Nyrsys yn cyfnewid  iaith er mwyn gwella’u cyfathrebu gyda chleifion.</a:t>
            </a:r>
            <a:endParaRPr b="0" lang="en-US" sz="20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343080" indent="-34308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b="0" lang="en-GB" sz="2000" strike="noStrike" u="none">
                <a:solidFill>
                  <a:schemeClr val="dk1"/>
                </a:solidFill>
                <a:uFillTx/>
                <a:latin typeface="Calibri"/>
              </a:rPr>
              <a:t>Thomas (1998) - Siaradwyr Cymraeg yn colli gafael ar eu Saesneg yn ystod genedigaeth.</a:t>
            </a:r>
            <a:endParaRPr b="0" lang="en-US" sz="20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343080" indent="-34308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b="0" lang="en-GB" sz="2000" strike="noStrike" u="none">
                <a:solidFill>
                  <a:schemeClr val="dk1"/>
                </a:solidFill>
                <a:uFillTx/>
                <a:latin typeface="Calibri"/>
              </a:rPr>
              <a:t>Roberts a Paden (2000) – dylanwadau ar ddefnydd iaith leiafrifol mewn addysg gofal iechyd</a:t>
            </a:r>
            <a:endParaRPr b="0" lang="en-US" sz="20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indent="0">
              <a:lnSpc>
                <a:spcPct val="100000"/>
              </a:lnSpc>
              <a:buNone/>
            </a:pPr>
            <a:endParaRPr b="0" lang="en-US" sz="20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indent="0">
              <a:lnSpc>
                <a:spcPct val="100000"/>
              </a:lnSpc>
              <a:buNone/>
            </a:pPr>
            <a:endParaRPr b="0" lang="en-US" sz="16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indent="0">
              <a:lnSpc>
                <a:spcPct val="100000"/>
              </a:lnSpc>
              <a:buNone/>
            </a:pPr>
            <a:endParaRPr b="0" lang="en-US" sz="16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PlaceHolder 1"/>
          <p:cNvSpPr>
            <a:spLocks noGrp="1"/>
          </p:cNvSpPr>
          <p:nvPr>
            <p:ph type="title"/>
          </p:nvPr>
        </p:nvSpPr>
        <p:spPr>
          <a:xfrm>
            <a:off x="0" y="-99360"/>
            <a:ext cx="9143640" cy="1007640"/>
          </a:xfrm>
          <a:prstGeom prst="rect">
            <a:avLst/>
          </a:prstGeom>
          <a:noFill/>
          <a:ln w="9360">
            <a:noFill/>
          </a:ln>
        </p:spPr>
        <p:txBody>
          <a:bodyPr numCol="1" spcCol="0" lIns="91440" rIns="91440" tIns="45720" bIns="45720" anchor="ctr">
            <a:noAutofit/>
          </a:bodyPr>
          <a:p>
            <a:pPr indent="0" algn="ctr">
              <a:lnSpc>
                <a:spcPct val="100000"/>
              </a:lnSpc>
              <a:buNone/>
            </a:pPr>
            <a:r>
              <a:rPr b="0" lang="en-GB" sz="3000" strike="noStrike" u="none">
                <a:solidFill>
                  <a:schemeClr val="dk1"/>
                </a:solidFill>
                <a:uFillTx/>
                <a:latin typeface="Calibri"/>
              </a:rPr>
              <a:t>Prif-ffrydio’r Gymraeg i’r Sector Gofal: Dechrau’r Daith</a:t>
            </a:r>
            <a:endParaRPr b="0" lang="en-US" sz="3000" strike="noStrike" u="none">
              <a:solidFill>
                <a:schemeClr val="dk1"/>
              </a:solidFill>
              <a:uFillTx/>
              <a:latin typeface="Arial"/>
            </a:endParaRPr>
          </a:p>
        </p:txBody>
      </p:sp>
      <p:sp>
        <p:nvSpPr>
          <p:cNvPr id="103" name="PlaceHolder 2"/>
          <p:cNvSpPr>
            <a:spLocks noGrp="1"/>
          </p:cNvSpPr>
          <p:nvPr>
            <p:ph/>
          </p:nvPr>
        </p:nvSpPr>
        <p:spPr>
          <a:xfrm>
            <a:off x="323640" y="692640"/>
            <a:ext cx="8640720" cy="5976360"/>
          </a:xfrm>
          <a:prstGeom prst="rect">
            <a:avLst/>
          </a:prstGeom>
          <a:noFill/>
          <a:ln w="9360">
            <a:noFill/>
          </a:ln>
        </p:spPr>
        <p:txBody>
          <a:bodyPr numCol="1" spcCol="0" lIns="91440" rIns="91440" tIns="45720" bIns="45720" anchor="t">
            <a:noAutofit/>
          </a:bodyPr>
          <a:p>
            <a:pPr marL="343080" indent="-34308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2000" strike="noStrike" u="none">
                <a:solidFill>
                  <a:schemeClr val="dk1"/>
                </a:solidFill>
                <a:uFillTx/>
                <a:latin typeface="Calibri"/>
              </a:rPr>
              <a:t>Polisiau a Chynlluniau Iaith CCETSW &gt; Cyngor Gofal Cymru Gofal Cymdeithasol Cymru  Arolygaeth Gofal a Gwasanaethau Cymdeithasol Cymru&gt; Arolygaeth Gofal Cymru </a:t>
            </a:r>
            <a:endParaRPr b="0" lang="en-US" sz="20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343080" indent="-34308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2000" strike="noStrike" u="none">
                <a:solidFill>
                  <a:schemeClr val="dk1"/>
                </a:solidFill>
                <a:uFillTx/>
                <a:latin typeface="Calibri"/>
              </a:rPr>
              <a:t>Pwyslais  ar lais defnyddwyr: Iaith, Casglu tystiolaeth: Profiad Siaradwyr Cymraeg o’r Gwasanaethau Iechyd  a Gofal, 2012 Llywodraeth a Chyngor Gofal Cymru </a:t>
            </a:r>
            <a:endParaRPr b="0" lang="en-US" sz="20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343080" indent="-34308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2000" strike="noStrike" u="none">
                <a:solidFill>
                  <a:schemeClr val="dk1"/>
                </a:solidFill>
                <a:uFillTx/>
                <a:latin typeface="Calibri"/>
              </a:rPr>
              <a:t>Pwyslais ar lais ymarferwyr – Fforwm ymarferwyr Cymraeg yn y Sector Gofal</a:t>
            </a:r>
            <a:endParaRPr b="0" lang="en-US" sz="20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343080" indent="-34308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2000" strike="noStrike" u="none">
                <a:solidFill>
                  <a:schemeClr val="dk1"/>
                </a:solidFill>
                <a:uFillTx/>
                <a:latin typeface="Calibri"/>
              </a:rPr>
              <a:t>Creu adnoddau  hyfforddiant ar gyfer myfyrwyr ac ymarferwyr: </a:t>
            </a:r>
            <a:endParaRPr b="0" lang="en-US" sz="20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1" marL="743040" indent="-28584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–"/>
            </a:pPr>
            <a:r>
              <a:rPr b="0" lang="en-GB" sz="2000" strike="noStrike" u="none">
                <a:solidFill>
                  <a:schemeClr val="dk1"/>
                </a:solidFill>
                <a:uFillTx/>
                <a:latin typeface="Calibri"/>
              </a:rPr>
              <a:t>Davies, E. a Grist, C. ( 2006) Geiriau Gofalus – Datblygu Ymarfer Iaith Sensitif mewn Gwaith Cymdeithasol, </a:t>
            </a:r>
            <a:endParaRPr b="0" lang="en-US" sz="20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1" marL="743040" indent="-285840">
              <a:lnSpc>
                <a:spcPct val="100000"/>
              </a:lnSpc>
              <a:spcBef>
                <a:spcPts val="400"/>
              </a:spcBef>
              <a:buClr>
                <a:srgbClr val="262525"/>
              </a:buClr>
              <a:buFont typeface="Arial"/>
              <a:buChar char="–"/>
            </a:pPr>
            <a:r>
              <a:rPr b="0" lang="en-US" sz="2000" strike="noStrike" u="none">
                <a:solidFill>
                  <a:schemeClr val="dk1"/>
                </a:solidFill>
                <a:uFillTx/>
                <a:latin typeface="Calibri"/>
              </a:rPr>
              <a:t>Nid ar Chwarae Bach 2: gweithio gdya phlant yng Nghymru, Cyngor Gofal Cymru , (2006).     ( adnodd CD-ROM )</a:t>
            </a:r>
            <a:endParaRPr b="0" lang="en-US" sz="20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1" marL="743040" indent="-285840">
              <a:lnSpc>
                <a:spcPct val="100000"/>
              </a:lnSpc>
              <a:spcBef>
                <a:spcPts val="400"/>
              </a:spcBef>
              <a:buClr>
                <a:srgbClr val="262525"/>
              </a:buClr>
              <a:buFont typeface="Arial"/>
              <a:buChar char="–"/>
            </a:pPr>
            <a:r>
              <a:rPr b="0" lang="en-US" sz="2000" strike="noStrike" u="none">
                <a:solidFill>
                  <a:schemeClr val="dk1"/>
                </a:solidFill>
                <a:uFillTx/>
                <a:latin typeface="Calibri"/>
              </a:rPr>
              <a:t>Davies, E. (2009) Dwy Iaith/Dau Ddewis Words, Different Words Different Worlds? Cyngor Gofal Cymru</a:t>
            </a:r>
            <a:endParaRPr b="0" lang="en-US" sz="20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lvl="1" marL="743040" indent="-285840">
              <a:lnSpc>
                <a:spcPct val="100000"/>
              </a:lnSpc>
              <a:spcBef>
                <a:spcPts val="400"/>
              </a:spcBef>
              <a:buClr>
                <a:srgbClr val="262525"/>
              </a:buClr>
              <a:buFont typeface="Arial"/>
              <a:buChar char="–"/>
            </a:pPr>
            <a:r>
              <a:rPr b="0" lang="en-US" sz="2000" strike="noStrike" u="none">
                <a:solidFill>
                  <a:schemeClr val="dk1"/>
                </a:solidFill>
                <a:uFillTx/>
                <a:latin typeface="Calibri"/>
              </a:rPr>
              <a:t>They All Speak English Anyway: Welsh language awareness training Resource (CD ROM), (2010)   Cyngor Gofal Cymru </a:t>
            </a:r>
            <a:r>
              <a:rPr b="0" lang="en-GB" sz="2000" strike="noStrike" u="none">
                <a:solidFill>
                  <a:schemeClr val="dk1"/>
                </a:solidFill>
                <a:uFillTx/>
                <a:latin typeface="Calibri"/>
              </a:rPr>
              <a:t> </a:t>
            </a:r>
            <a:endParaRPr b="0" lang="en-US" sz="20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343080" indent="-34308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2000" strike="noStrike" u="none">
                <a:solidFill>
                  <a:schemeClr val="dk1"/>
                </a:solidFill>
                <a:uFillTx/>
                <a:latin typeface="Calibri"/>
              </a:rPr>
              <a:t>Cadarnhau lle’r Gymraeg  a gofynion trwy ddeddfwriaeth a disgwyliadau proffesiynol: Deddf Plant 1989 a Chôd Ymarfer Gweithwyr Cymdeithasol</a:t>
            </a:r>
            <a:endParaRPr b="0" lang="en-US" sz="20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indent="0">
              <a:lnSpc>
                <a:spcPct val="100000"/>
              </a:lnSpc>
              <a:spcBef>
                <a:spcPts val="400"/>
              </a:spcBef>
              <a:buNone/>
              <a:tabLst>
                <a:tab algn="l" pos="0"/>
              </a:tabLst>
            </a:pPr>
            <a:r>
              <a:rPr b="0" lang="en-GB" sz="2000" strike="noStrike" u="none">
                <a:solidFill>
                  <a:schemeClr val="dk1"/>
                </a:solidFill>
                <a:uFillTx/>
                <a:latin typeface="Calibri"/>
              </a:rPr>
              <a:t>         </a:t>
            </a:r>
            <a:endParaRPr b="0" lang="en-US" sz="20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indent="0">
              <a:lnSpc>
                <a:spcPct val="100000"/>
              </a:lnSpc>
              <a:spcBef>
                <a:spcPts val="641"/>
              </a:spcBef>
              <a:buNone/>
              <a:tabLst>
                <a:tab algn="l" pos="0"/>
              </a:tabLst>
            </a:pPr>
            <a:endParaRPr b="0" lang="en-US" sz="32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indent="0">
              <a:lnSpc>
                <a:spcPct val="100000"/>
              </a:lnSpc>
              <a:spcBef>
                <a:spcPts val="641"/>
              </a:spcBef>
              <a:buNone/>
              <a:tabLst>
                <a:tab algn="l" pos="0"/>
              </a:tabLst>
            </a:pPr>
            <a:endParaRPr b="0" lang="en-US" sz="32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PlaceHolder 1"/>
          <p:cNvSpPr>
            <a:spLocks noGrp="1"/>
          </p:cNvSpPr>
          <p:nvPr>
            <p:ph type="title"/>
          </p:nvPr>
        </p:nvSpPr>
        <p:spPr>
          <a:xfrm>
            <a:off x="0" y="116640"/>
            <a:ext cx="9143640" cy="1151640"/>
          </a:xfrm>
          <a:prstGeom prst="rect">
            <a:avLst/>
          </a:prstGeom>
          <a:noFill/>
          <a:ln w="9360">
            <a:noFill/>
          </a:ln>
        </p:spPr>
        <p:txBody>
          <a:bodyPr numCol="1" spcCol="0" lIns="91440" rIns="91440" tIns="45720" bIns="45720" anchor="ctr">
            <a:noAutofit/>
          </a:bodyPr>
          <a:p>
            <a:pPr indent="0" algn="ctr">
              <a:lnSpc>
                <a:spcPct val="100000"/>
              </a:lnSpc>
              <a:buNone/>
            </a:pPr>
            <a:r>
              <a:rPr b="0" lang="en-GB" sz="3000" strike="noStrike" u="none">
                <a:solidFill>
                  <a:schemeClr val="dk1"/>
                </a:solidFill>
                <a:uFillTx/>
                <a:latin typeface="Calibri"/>
              </a:rPr>
              <a:t>Prif-ffrydio’r Gymraeg i’r Sector Iechyd: Dechrau’r Daith</a:t>
            </a:r>
            <a:endParaRPr b="0" lang="en-US" sz="3000" strike="noStrike" u="none">
              <a:solidFill>
                <a:schemeClr val="dk1"/>
              </a:solidFill>
              <a:uFillTx/>
              <a:latin typeface="Arial"/>
            </a:endParaRPr>
          </a:p>
        </p:txBody>
      </p:sp>
      <p:sp>
        <p:nvSpPr>
          <p:cNvPr id="105" name="PlaceHolder 2"/>
          <p:cNvSpPr>
            <a:spLocks noGrp="1"/>
          </p:cNvSpPr>
          <p:nvPr>
            <p:ph/>
          </p:nvPr>
        </p:nvSpPr>
        <p:spPr>
          <a:xfrm>
            <a:off x="323640" y="1614960"/>
            <a:ext cx="8229240" cy="4536000"/>
          </a:xfrm>
          <a:prstGeom prst="rect">
            <a:avLst/>
          </a:prstGeom>
          <a:noFill/>
          <a:ln w="9360">
            <a:noFill/>
          </a:ln>
        </p:spPr>
        <p:txBody>
          <a:bodyPr numCol="1" spcCol="0" lIns="91440" rIns="91440" tIns="45720" bIns="45720" anchor="t">
            <a:noAutofit/>
          </a:bodyPr>
          <a:p>
            <a:pPr marL="343080" indent="-34308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2400" strike="noStrike" u="none">
                <a:solidFill>
                  <a:schemeClr val="dk1"/>
                </a:solidFill>
                <a:uFillTx/>
                <a:latin typeface="Calibri"/>
              </a:rPr>
              <a:t>Addysg nyrsio a bydwreigiaeth cyfrwng Cymraeg (1994-)</a:t>
            </a:r>
            <a:endParaRPr b="0" lang="en-US" sz="24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343080" indent="-34308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2400" strike="noStrike" u="none">
                <a:solidFill>
                  <a:schemeClr val="dk1"/>
                </a:solidFill>
                <a:uFillTx/>
                <a:latin typeface="Calibri"/>
              </a:rPr>
              <a:t>Safoni termau iechyd (1995-)</a:t>
            </a:r>
            <a:endParaRPr b="0" lang="en-US" sz="24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343080" indent="-34308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2400" strike="noStrike" u="none">
                <a:solidFill>
                  <a:schemeClr val="dk1"/>
                </a:solidFill>
                <a:uFillTx/>
                <a:latin typeface="Calibri"/>
              </a:rPr>
              <a:t>Adnoddau ymwybyddiaeth iaith</a:t>
            </a:r>
            <a:endParaRPr b="0" lang="en-US" sz="24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343080" indent="-34308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2400" strike="noStrike" u="none">
                <a:solidFill>
                  <a:schemeClr val="dk1"/>
                </a:solidFill>
                <a:uFillTx/>
                <a:latin typeface="Calibri"/>
              </a:rPr>
              <a:t>Y Gymdeithas Nyrsio (1994)</a:t>
            </a:r>
            <a:endParaRPr b="0" lang="en-US" sz="24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343080" indent="-34308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2400" strike="noStrike" u="none">
                <a:solidFill>
                  <a:schemeClr val="dk1"/>
                </a:solidFill>
                <a:uFillTx/>
                <a:latin typeface="Calibri"/>
              </a:rPr>
              <a:t>Sefydlu’r dystiolaeth ymchwil o Gymru</a:t>
            </a:r>
            <a:endParaRPr b="0" lang="en-US" sz="24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343080" indent="-34308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2400" strike="noStrike" u="none">
                <a:solidFill>
                  <a:schemeClr val="dk1"/>
                </a:solidFill>
                <a:uFillTx/>
                <a:latin typeface="Calibri"/>
              </a:rPr>
              <a:t>Cydweithio rhyngwladol</a:t>
            </a:r>
            <a:endParaRPr b="0" lang="en-US" sz="24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343080" indent="-34308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2400" strike="noStrike" u="none">
                <a:solidFill>
                  <a:schemeClr val="dk1"/>
                </a:solidFill>
                <a:uFillTx/>
                <a:latin typeface="Calibri"/>
              </a:rPr>
              <a:t>Coleg Cymraeg Cenedlaethol (2011)</a:t>
            </a:r>
            <a:endParaRPr b="0" lang="en-US" sz="24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343080" indent="-34308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2400" strike="noStrike" u="none">
                <a:solidFill>
                  <a:schemeClr val="dk1"/>
                </a:solidFill>
                <a:uFillTx/>
                <a:latin typeface="Calibri"/>
              </a:rPr>
              <a:t>LLAIS: Ymwybyddiaeth Iaith mewn Ymchwil Clinigol</a:t>
            </a:r>
            <a:endParaRPr b="0" lang="en-US" sz="24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343080" indent="-34308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2400" strike="noStrike" u="none">
                <a:solidFill>
                  <a:schemeClr val="dk1"/>
                </a:solidFill>
                <a:uFillTx/>
                <a:latin typeface="Calibri"/>
              </a:rPr>
              <a:t>MICYM: Mesurau Iechyd Cymraeg</a:t>
            </a:r>
            <a:endParaRPr b="0" lang="en-US" sz="24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indent="0">
              <a:lnSpc>
                <a:spcPct val="100000"/>
              </a:lnSpc>
              <a:spcBef>
                <a:spcPts val="641"/>
              </a:spcBef>
              <a:buNone/>
              <a:tabLst>
                <a:tab algn="l" pos="0"/>
              </a:tabLst>
            </a:pPr>
            <a:endParaRPr b="0" lang="en-US" sz="32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pic>
        <p:nvPicPr>
          <p:cNvPr id="106" name="Picture 9" descr=""/>
          <p:cNvPicPr/>
          <p:nvPr/>
        </p:nvPicPr>
        <p:blipFill>
          <a:blip r:embed="rId1"/>
          <a:stretch/>
        </p:blipFill>
        <p:spPr>
          <a:xfrm>
            <a:off x="7880040" y="1797840"/>
            <a:ext cx="1100160" cy="1501560"/>
          </a:xfrm>
          <a:prstGeom prst="rect">
            <a:avLst/>
          </a:prstGeom>
          <a:noFill/>
          <a:ln w="9360">
            <a:solidFill>
              <a:srgbClr val="000000"/>
            </a:solidFill>
            <a:miter/>
          </a:ln>
        </p:spPr>
      </p:pic>
      <p:pic>
        <p:nvPicPr>
          <p:cNvPr id="107" name="Picture 5" descr=""/>
          <p:cNvPicPr/>
          <p:nvPr/>
        </p:nvPicPr>
        <p:blipFill>
          <a:blip r:embed="rId2"/>
          <a:stretch/>
        </p:blipFill>
        <p:spPr>
          <a:xfrm>
            <a:off x="6516360" y="2660400"/>
            <a:ext cx="1084320" cy="1549440"/>
          </a:xfrm>
          <a:prstGeom prst="rect">
            <a:avLst/>
          </a:prstGeom>
          <a:noFill/>
          <a:ln w="9360">
            <a:solidFill>
              <a:srgbClr val="000000"/>
            </a:solidFill>
            <a:miter/>
          </a:ln>
        </p:spPr>
      </p:pic>
      <p:pic>
        <p:nvPicPr>
          <p:cNvPr id="108" name="Picture 6" descr=""/>
          <p:cNvPicPr/>
          <p:nvPr/>
        </p:nvPicPr>
        <p:blipFill>
          <a:blip r:embed="rId3"/>
          <a:stretch/>
        </p:blipFill>
        <p:spPr>
          <a:xfrm>
            <a:off x="7880040" y="3472560"/>
            <a:ext cx="1076400" cy="1558080"/>
          </a:xfrm>
          <a:prstGeom prst="rect">
            <a:avLst/>
          </a:prstGeom>
          <a:noFill/>
          <a:ln w="9360">
            <a:solidFill>
              <a:srgbClr val="000000"/>
            </a:solidFill>
            <a:miter/>
          </a:ln>
        </p:spPr>
      </p:pic>
      <p:pic>
        <p:nvPicPr>
          <p:cNvPr id="109" name="Picture 6" descr=""/>
          <p:cNvPicPr/>
          <p:nvPr/>
        </p:nvPicPr>
        <p:blipFill>
          <a:blip r:embed="rId4"/>
          <a:stretch/>
        </p:blipFill>
        <p:spPr>
          <a:xfrm>
            <a:off x="7894080" y="5204160"/>
            <a:ext cx="1086480" cy="1528200"/>
          </a:xfrm>
          <a:prstGeom prst="rect">
            <a:avLst/>
          </a:prstGeom>
          <a:noFill/>
          <a:ln w="9360">
            <a:solidFill>
              <a:srgbClr val="000000"/>
            </a:solidFill>
            <a:miter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PlaceHolder 1"/>
          <p:cNvSpPr>
            <a:spLocks noGrp="1"/>
          </p:cNvSpPr>
          <p:nvPr>
            <p:ph/>
          </p:nvPr>
        </p:nvSpPr>
        <p:spPr>
          <a:xfrm>
            <a:off x="395640" y="1412640"/>
            <a:ext cx="4038120" cy="4525560"/>
          </a:xfrm>
          <a:prstGeom prst="rect">
            <a:avLst/>
          </a:prstGeom>
          <a:noFill/>
          <a:ln w="9360">
            <a:noFill/>
          </a:ln>
        </p:spPr>
        <p:txBody>
          <a:bodyPr numCol="1" spcCol="0" lIns="91440" rIns="91440" tIns="45720" bIns="45720" anchor="t">
            <a:noAutofit/>
          </a:bodyPr>
          <a:p>
            <a:pPr indent="0">
              <a:lnSpc>
                <a:spcPct val="100000"/>
              </a:lnSpc>
              <a:spcBef>
                <a:spcPts val="439"/>
              </a:spcBef>
              <a:buNone/>
              <a:tabLst>
                <a:tab algn="l" pos="0"/>
              </a:tabLst>
            </a:pPr>
            <a:r>
              <a:rPr b="1" lang="en-GB" sz="2200" strike="noStrike" u="none">
                <a:solidFill>
                  <a:schemeClr val="dk1"/>
                </a:solidFill>
                <a:uFillTx/>
                <a:latin typeface="Calibri"/>
              </a:rPr>
              <a:t>Canfyddiadau:</a:t>
            </a:r>
            <a:endParaRPr b="0" lang="en-US" sz="22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343080" indent="-343080">
              <a:lnSpc>
                <a:spcPct val="100000"/>
              </a:lnSpc>
              <a:spcBef>
                <a:spcPts val="439"/>
              </a:spcBef>
              <a:buClr>
                <a:srgbClr val="000000"/>
              </a:buClr>
              <a:buFont typeface="Arial"/>
              <a:buChar char="•"/>
              <a:tabLst>
                <a:tab algn="l" pos="0"/>
              </a:tabLst>
            </a:pPr>
            <a:r>
              <a:rPr b="0" lang="en-GB" sz="2200" strike="noStrike" u="none">
                <a:solidFill>
                  <a:schemeClr val="dk1"/>
                </a:solidFill>
                <a:uFillTx/>
                <a:latin typeface="Calibri"/>
              </a:rPr>
              <a:t>Dewis iaith siaradwyr Cymraeg</a:t>
            </a:r>
            <a:endParaRPr b="0" lang="en-US" sz="22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343080" indent="-343080">
              <a:lnSpc>
                <a:spcPct val="100000"/>
              </a:lnSpc>
              <a:spcBef>
                <a:spcPts val="439"/>
              </a:spcBef>
              <a:buClr>
                <a:srgbClr val="000000"/>
              </a:buClr>
              <a:buFont typeface="Arial"/>
              <a:buChar char="•"/>
              <a:tabLst>
                <a:tab algn="l" pos="0"/>
              </a:tabLst>
            </a:pPr>
            <a:r>
              <a:rPr b="0" lang="en-GB" sz="2200" strike="noStrike" u="none">
                <a:solidFill>
                  <a:schemeClr val="dk1"/>
                </a:solidFill>
                <a:uFillTx/>
                <a:latin typeface="Calibri"/>
              </a:rPr>
              <a:t>Grwpiau bregus</a:t>
            </a:r>
            <a:endParaRPr b="0" lang="en-US" sz="22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343080" indent="-343080">
              <a:lnSpc>
                <a:spcPct val="100000"/>
              </a:lnSpc>
              <a:spcBef>
                <a:spcPts val="439"/>
              </a:spcBef>
              <a:buClr>
                <a:srgbClr val="000000"/>
              </a:buClr>
              <a:buFont typeface="Arial"/>
              <a:buChar char="•"/>
              <a:tabLst>
                <a:tab algn="l" pos="0"/>
              </a:tabLst>
            </a:pPr>
            <a:r>
              <a:rPr b="0" lang="en-GB" sz="2200" strike="noStrike" u="none">
                <a:solidFill>
                  <a:schemeClr val="dk1"/>
                </a:solidFill>
                <a:uFillTx/>
                <a:latin typeface="Calibri"/>
              </a:rPr>
              <a:t>Diffyg ymwybyddiaeth o Gynlluniau Iaith Gymraeg</a:t>
            </a:r>
            <a:endParaRPr b="0" lang="en-US" sz="22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343080" indent="-343080">
              <a:lnSpc>
                <a:spcPct val="100000"/>
              </a:lnSpc>
              <a:spcBef>
                <a:spcPts val="439"/>
              </a:spcBef>
              <a:buClr>
                <a:srgbClr val="000000"/>
              </a:buClr>
              <a:buFont typeface="Arial"/>
              <a:buChar char="•"/>
              <a:tabLst>
                <a:tab algn="l" pos="0"/>
              </a:tabLst>
            </a:pPr>
            <a:r>
              <a:rPr b="0" lang="en-GB" sz="2200" strike="noStrike" u="none">
                <a:solidFill>
                  <a:schemeClr val="dk1"/>
                </a:solidFill>
                <a:uFillTx/>
                <a:latin typeface="Calibri"/>
              </a:rPr>
              <a:t>Systemau annigonol i adnabod, cofnodi ac ymateb i ddewis iaith y claf </a:t>
            </a:r>
            <a:endParaRPr b="0" lang="en-US" sz="22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343080" indent="-343080">
              <a:lnSpc>
                <a:spcPct val="100000"/>
              </a:lnSpc>
              <a:spcBef>
                <a:spcPts val="439"/>
              </a:spcBef>
              <a:buClr>
                <a:srgbClr val="000000"/>
              </a:buClr>
              <a:buFont typeface="Arial"/>
              <a:buChar char="•"/>
              <a:tabLst>
                <a:tab algn="l" pos="0"/>
              </a:tabLst>
            </a:pPr>
            <a:r>
              <a:rPr b="0" lang="en-GB" sz="2200" strike="noStrike" u="none">
                <a:solidFill>
                  <a:schemeClr val="dk1"/>
                </a:solidFill>
                <a:uFillTx/>
                <a:latin typeface="Calibri"/>
              </a:rPr>
              <a:t>Diffyg cydnabyddiaeth o werth sgiliau dwyieithog</a:t>
            </a:r>
            <a:endParaRPr b="0" lang="en-US" sz="22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343080" indent="-343080">
              <a:lnSpc>
                <a:spcPct val="100000"/>
              </a:lnSpc>
              <a:spcBef>
                <a:spcPts val="439"/>
              </a:spcBef>
              <a:buClr>
                <a:srgbClr val="ff0000"/>
              </a:buClr>
              <a:buFont typeface="Arial"/>
              <a:buChar char="•"/>
              <a:tabLst>
                <a:tab algn="l" pos="0"/>
              </a:tabLst>
            </a:pPr>
            <a:r>
              <a:rPr b="0" lang="en-GB" sz="2200" strike="noStrike" u="none">
                <a:solidFill>
                  <a:schemeClr val="dk1"/>
                </a:solidFill>
                <a:uFillTx/>
                <a:latin typeface="Calibri"/>
              </a:rPr>
              <a:t>Diffyg cynllunio strategol</a:t>
            </a:r>
            <a:endParaRPr b="0" lang="en-US" sz="22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111" name="PlaceHolder 2"/>
          <p:cNvSpPr>
            <a:spLocks noGrp="1"/>
          </p:cNvSpPr>
          <p:nvPr>
            <p:ph/>
          </p:nvPr>
        </p:nvSpPr>
        <p:spPr>
          <a:xfrm>
            <a:off x="4716000" y="2061000"/>
            <a:ext cx="4038120" cy="4525560"/>
          </a:xfrm>
          <a:prstGeom prst="rect">
            <a:avLst/>
          </a:prstGeom>
          <a:noFill/>
          <a:ln w="9360">
            <a:noFill/>
          </a:ln>
        </p:spPr>
        <p:txBody>
          <a:bodyPr numCol="1" spcCol="0" lIns="91440" rIns="91440" tIns="45720" bIns="45720" anchor="t">
            <a:noAutofit/>
          </a:bodyPr>
          <a:p>
            <a:pPr indent="0">
              <a:lnSpc>
                <a:spcPct val="100000"/>
              </a:lnSpc>
              <a:spcBef>
                <a:spcPts val="439"/>
              </a:spcBef>
              <a:buNone/>
              <a:tabLst>
                <a:tab algn="l" pos="0"/>
              </a:tabLst>
            </a:pPr>
            <a:r>
              <a:rPr b="1" lang="en-GB" sz="2200" strike="noStrike" u="none">
                <a:solidFill>
                  <a:schemeClr val="dk1"/>
                </a:solidFill>
                <a:uFillTx/>
                <a:latin typeface="Calibri"/>
              </a:rPr>
              <a:t>Argymhellion:</a:t>
            </a:r>
            <a:endParaRPr b="0" lang="en-US" sz="22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343080" indent="-343080">
              <a:lnSpc>
                <a:spcPct val="100000"/>
              </a:lnSpc>
              <a:spcBef>
                <a:spcPts val="439"/>
              </a:spcBef>
              <a:buClr>
                <a:srgbClr val="000000"/>
              </a:buClr>
              <a:buFont typeface="Arial"/>
              <a:buChar char="•"/>
              <a:tabLst>
                <a:tab algn="l" pos="0"/>
              </a:tabLst>
            </a:pPr>
            <a:r>
              <a:rPr b="0" lang="en-GB" sz="2200" strike="noStrike" u="none">
                <a:solidFill>
                  <a:schemeClr val="dk1"/>
                </a:solidFill>
                <a:uFillTx/>
                <a:latin typeface="Calibri"/>
              </a:rPr>
              <a:t>Tasglu’r Gymraeg mewn Gofal Iechyd</a:t>
            </a:r>
            <a:endParaRPr b="0" lang="en-US" sz="22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343080" indent="-343080">
              <a:lnSpc>
                <a:spcPct val="100000"/>
              </a:lnSpc>
              <a:spcBef>
                <a:spcPts val="439"/>
              </a:spcBef>
              <a:buClr>
                <a:srgbClr val="000000"/>
              </a:buClr>
              <a:buFont typeface="Arial"/>
              <a:buChar char="•"/>
              <a:tabLst>
                <a:tab algn="l" pos="0"/>
              </a:tabLst>
            </a:pPr>
            <a:r>
              <a:rPr b="0" lang="en-GB" sz="2200" strike="noStrike" u="none">
                <a:solidFill>
                  <a:schemeClr val="dk1"/>
                </a:solidFill>
                <a:uFillTx/>
                <a:latin typeface="Calibri"/>
              </a:rPr>
              <a:t>Uned y Gymraeg GIG Cymru</a:t>
            </a:r>
            <a:endParaRPr b="0" lang="en-US" sz="22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343080" indent="-343080">
              <a:lnSpc>
                <a:spcPct val="100000"/>
              </a:lnSpc>
              <a:spcBef>
                <a:spcPts val="439"/>
              </a:spcBef>
              <a:buClr>
                <a:srgbClr val="000000"/>
              </a:buClr>
              <a:buFont typeface="Arial"/>
              <a:buChar char="•"/>
              <a:tabLst>
                <a:tab algn="l" pos="0"/>
              </a:tabLst>
            </a:pPr>
            <a:r>
              <a:rPr b="0" lang="en-GB" sz="2200" strike="noStrike" u="none">
                <a:solidFill>
                  <a:schemeClr val="dk1"/>
                </a:solidFill>
                <a:uFillTx/>
                <a:latin typeface="Calibri"/>
              </a:rPr>
              <a:t>Hyrwyddwyr y Gymraeg a  Phwyntiau Cyswllt</a:t>
            </a:r>
            <a:endParaRPr b="0" lang="en-US" sz="22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343080" indent="-343080">
              <a:lnSpc>
                <a:spcPct val="100000"/>
              </a:lnSpc>
              <a:spcBef>
                <a:spcPts val="439"/>
              </a:spcBef>
              <a:buClr>
                <a:srgbClr val="000000"/>
              </a:buClr>
              <a:buFont typeface="Arial"/>
              <a:buChar char="•"/>
              <a:tabLst>
                <a:tab algn="l" pos="0"/>
              </a:tabLst>
            </a:pPr>
            <a:r>
              <a:rPr b="0" lang="en-GB" sz="2200" strike="noStrike" u="none">
                <a:solidFill>
                  <a:schemeClr val="dk1"/>
                </a:solidFill>
                <a:uFillTx/>
                <a:latin typeface="Calibri"/>
              </a:rPr>
              <a:t>Comisiynu arolwg ymwybyddiaeth o’r Gymraeg mewn darpariaeth gofal iechyd</a:t>
            </a:r>
            <a:endParaRPr b="0" lang="en-US" sz="22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343080" indent="-343080">
              <a:lnSpc>
                <a:spcPct val="100000"/>
              </a:lnSpc>
              <a:spcBef>
                <a:spcPts val="439"/>
              </a:spcBef>
              <a:buClr>
                <a:srgbClr val="000000"/>
              </a:buClr>
              <a:buFont typeface="Arial"/>
              <a:buChar char="•"/>
              <a:tabLst>
                <a:tab algn="l" pos="0"/>
              </a:tabLst>
            </a:pPr>
            <a:r>
              <a:rPr b="0" lang="en-GB" sz="2200" strike="noStrike" u="none">
                <a:solidFill>
                  <a:schemeClr val="dk1"/>
                </a:solidFill>
                <a:uFillTx/>
                <a:latin typeface="Calibri"/>
              </a:rPr>
              <a:t>Comisiynu pecyn hyfforddiant ymwybyddiaeth iaith</a:t>
            </a:r>
            <a:endParaRPr b="0" lang="en-US" sz="22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indent="0">
              <a:lnSpc>
                <a:spcPct val="100000"/>
              </a:lnSpc>
              <a:spcBef>
                <a:spcPts val="561"/>
              </a:spcBef>
              <a:buNone/>
              <a:tabLst>
                <a:tab algn="l" pos="0"/>
              </a:tabLst>
            </a:pPr>
            <a:endParaRPr b="0" lang="en-US" sz="28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112" name="Rectangle 2"/>
          <p:cNvSpPr/>
          <p:nvPr/>
        </p:nvSpPr>
        <p:spPr>
          <a:xfrm>
            <a:off x="-684720" y="191520"/>
            <a:ext cx="9143640" cy="928440"/>
          </a:xfrm>
          <a:prstGeom prst="rect">
            <a:avLst/>
          </a:prstGeom>
          <a:noFill/>
          <a:ln w="936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endParaRPr b="0" lang="cy-GB" sz="28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ctr">
              <a:lnSpc>
                <a:spcPct val="100000"/>
              </a:lnSpc>
            </a:pPr>
            <a:r>
              <a:rPr b="0" lang="en-GB" sz="2800" strike="noStrike" u="none">
                <a:solidFill>
                  <a:schemeClr val="dk1"/>
                </a:solidFill>
                <a:uFillTx/>
                <a:latin typeface="Calibri"/>
              </a:rPr>
              <a:t>Y Gymraeg yn y Gwasanaeth Iechyd </a:t>
            </a:r>
            <a:endParaRPr b="0" lang="cy-GB" sz="28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algn="ctr">
              <a:lnSpc>
                <a:spcPct val="100000"/>
              </a:lnSpc>
            </a:pPr>
            <a:r>
              <a:rPr b="0" lang="en-GB" sz="2800" strike="noStrike" u="none">
                <a:solidFill>
                  <a:schemeClr val="dk1"/>
                </a:solidFill>
                <a:uFillTx/>
                <a:latin typeface="Calibri"/>
              </a:rPr>
              <a:t>(Misell, 2000)</a:t>
            </a:r>
            <a:br>
              <a:rPr sz="2800"/>
            </a:br>
            <a:endParaRPr b="0" lang="cy-GB" sz="28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pic>
        <p:nvPicPr>
          <p:cNvPr id="113" name="Picture 4" descr="welhealthcym"/>
          <p:cNvPicPr/>
          <p:nvPr/>
        </p:nvPicPr>
        <p:blipFill>
          <a:blip r:embed="rId1"/>
          <a:stretch/>
        </p:blipFill>
        <p:spPr>
          <a:xfrm>
            <a:off x="7414920" y="439920"/>
            <a:ext cx="1185120" cy="1809720"/>
          </a:xfrm>
          <a:prstGeom prst="rect">
            <a:avLst/>
          </a:prstGeom>
          <a:noFill/>
          <a:ln w="9360">
            <a:solidFill>
              <a:srgbClr val="000000"/>
            </a:solidFill>
            <a:miter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PlaceHolder 1"/>
          <p:cNvSpPr>
            <a:spLocks noGrp="1"/>
          </p:cNvSpPr>
          <p:nvPr>
            <p:ph type="title"/>
          </p:nvPr>
        </p:nvSpPr>
        <p:spPr>
          <a:xfrm>
            <a:off x="457200" y="198360"/>
            <a:ext cx="5554440" cy="1142640"/>
          </a:xfrm>
          <a:prstGeom prst="rect">
            <a:avLst/>
          </a:prstGeom>
          <a:noFill/>
          <a:ln w="9360">
            <a:noFill/>
          </a:ln>
        </p:spPr>
        <p:txBody>
          <a:bodyPr numCol="1" spcCol="0" lIns="91440" rIns="91440" tIns="45720" bIns="45720" anchor="ctr">
            <a:noAutofit/>
          </a:bodyPr>
          <a:p>
            <a:pPr indent="0" algn="ctr">
              <a:lnSpc>
                <a:spcPct val="100000"/>
              </a:lnSpc>
              <a:buNone/>
            </a:pPr>
            <a:br>
              <a:rPr sz="3200"/>
            </a:br>
            <a:r>
              <a:rPr b="0" lang="en-GB" sz="2800" strike="noStrike" u="none">
                <a:solidFill>
                  <a:schemeClr val="dk1"/>
                </a:solidFill>
                <a:uFillTx/>
                <a:latin typeface="Calibri"/>
              </a:rPr>
              <a:t>Arolwg Ymwybyddiaeth o’r  Gymraeg </a:t>
            </a:r>
            <a:br>
              <a:rPr sz="2800"/>
            </a:br>
            <a:r>
              <a:rPr b="0" lang="en-GB" sz="2800" strike="noStrike" u="none">
                <a:solidFill>
                  <a:schemeClr val="dk1"/>
                </a:solidFill>
                <a:uFillTx/>
                <a:latin typeface="Calibri"/>
              </a:rPr>
              <a:t>(Roberts et al, 2004)</a:t>
            </a:r>
            <a:br>
              <a:rPr sz="3200"/>
            </a:br>
            <a:endParaRPr b="0" lang="en-US" sz="2800" strike="noStrike" u="none">
              <a:solidFill>
                <a:schemeClr val="dk1"/>
              </a:solidFill>
              <a:uFillTx/>
              <a:latin typeface="Arial"/>
            </a:endParaRPr>
          </a:p>
        </p:txBody>
      </p:sp>
      <p:sp>
        <p:nvSpPr>
          <p:cNvPr id="115" name="PlaceHolder 2"/>
          <p:cNvSpPr>
            <a:spLocks noGrp="1"/>
          </p:cNvSpPr>
          <p:nvPr>
            <p:ph/>
          </p:nvPr>
        </p:nvSpPr>
        <p:spPr>
          <a:xfrm>
            <a:off x="457200" y="1382400"/>
            <a:ext cx="3754440" cy="4525560"/>
          </a:xfrm>
          <a:prstGeom prst="rect">
            <a:avLst/>
          </a:prstGeom>
          <a:noFill/>
          <a:ln w="9360">
            <a:noFill/>
          </a:ln>
        </p:spPr>
        <p:txBody>
          <a:bodyPr numCol="1" spcCol="0" lIns="91440" rIns="91440" tIns="45720" bIns="45720" anchor="t">
            <a:normAutofit lnSpcReduction="9999"/>
          </a:bodyPr>
          <a:p>
            <a:pPr marL="343080" indent="-34308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•"/>
            </a:pPr>
            <a:r>
              <a:rPr b="0" lang="cy-GB" sz="2800" strike="noStrike" u="none">
                <a:solidFill>
                  <a:schemeClr val="dk1"/>
                </a:solidFill>
                <a:uFillTx/>
                <a:latin typeface="Calibri"/>
              </a:rPr>
              <a:t>Adnabod y ffactorau sy’n gwella dewis iaith mewn gofal iechyd</a:t>
            </a:r>
            <a:r>
              <a:rPr b="0" lang="en-GB" sz="2800" strike="noStrike" u="none">
                <a:solidFill>
                  <a:schemeClr val="dk1"/>
                </a:solidFill>
                <a:uFillTx/>
                <a:latin typeface="Calibri"/>
              </a:rPr>
              <a:t> </a:t>
            </a:r>
            <a:endParaRPr b="0" lang="en-US" sz="2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343080" indent="-34308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2800" strike="noStrike" u="none">
                <a:solidFill>
                  <a:schemeClr val="dk1"/>
                </a:solidFill>
                <a:uFillTx/>
                <a:latin typeface="Calibri"/>
              </a:rPr>
              <a:t>Holiadur drwy’r post at ymarferwyr gofal iechyd (n=3,353) ar draws Cymru</a:t>
            </a:r>
            <a:endParaRPr b="0" lang="en-US" sz="2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343080" indent="-34308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2800" strike="noStrike" u="none">
                <a:solidFill>
                  <a:schemeClr val="dk1"/>
                </a:solidFill>
                <a:uFillTx/>
                <a:latin typeface="Calibri"/>
              </a:rPr>
              <a:t>Cyfradd ymateb 59%</a:t>
            </a:r>
            <a:endParaRPr b="0" lang="en-US" sz="2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343080" indent="-34308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2800" strike="noStrike" u="none">
                <a:solidFill>
                  <a:schemeClr val="dk1"/>
                </a:solidFill>
                <a:uFillTx/>
                <a:latin typeface="Calibri"/>
              </a:rPr>
              <a:t>Cyfweliadau wyneb yn wyneb gyda chyfranogwyr (n=83)</a:t>
            </a:r>
            <a:endParaRPr b="0" lang="en-US" sz="28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indent="0">
              <a:lnSpc>
                <a:spcPct val="100000"/>
              </a:lnSpc>
              <a:spcBef>
                <a:spcPts val="561"/>
              </a:spcBef>
              <a:buNone/>
            </a:pPr>
            <a:endParaRPr b="0" lang="en-US" sz="28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sp>
        <p:nvSpPr>
          <p:cNvPr id="116" name="PlaceHolder 3"/>
          <p:cNvSpPr>
            <a:spLocks noGrp="1"/>
          </p:cNvSpPr>
          <p:nvPr>
            <p:ph/>
          </p:nvPr>
        </p:nvSpPr>
        <p:spPr>
          <a:xfrm>
            <a:off x="4356000" y="1700640"/>
            <a:ext cx="4392000" cy="4525560"/>
          </a:xfrm>
          <a:prstGeom prst="rect">
            <a:avLst/>
          </a:prstGeom>
          <a:noFill/>
          <a:ln w="9360">
            <a:noFill/>
          </a:ln>
        </p:spPr>
        <p:txBody>
          <a:bodyPr numCol="1" spcCol="0" lIns="91440" rIns="91440" tIns="45720" bIns="45720" anchor="t">
            <a:noAutofit/>
          </a:bodyPr>
          <a:p>
            <a:pPr indent="0">
              <a:lnSpc>
                <a:spcPct val="120000"/>
              </a:lnSpc>
              <a:buNone/>
              <a:tabLst>
                <a:tab algn="l" pos="0"/>
              </a:tabLst>
            </a:pPr>
            <a:r>
              <a:rPr b="1" lang="cy-GB" sz="2000" strike="noStrike" u="none">
                <a:solidFill>
                  <a:schemeClr val="dk1"/>
                </a:solidFill>
                <a:uFillTx/>
                <a:latin typeface="Calibri"/>
              </a:rPr>
              <a:t>Casgliadau:</a:t>
            </a:r>
            <a:endParaRPr b="0" lang="en-US" sz="20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343080" indent="-343080">
              <a:lnSpc>
                <a:spcPct val="120000"/>
              </a:lnSpc>
              <a:buClr>
                <a:srgbClr val="000000"/>
              </a:buClr>
              <a:buFont typeface="Arial"/>
              <a:buChar char="•"/>
              <a:tabLst>
                <a:tab algn="l" pos="0"/>
              </a:tabLst>
            </a:pPr>
            <a:r>
              <a:rPr b="0" lang="cy-GB" sz="2000" strike="noStrike" u="none">
                <a:solidFill>
                  <a:schemeClr val="dk1"/>
                </a:solidFill>
                <a:uFillTx/>
                <a:latin typeface="Calibri"/>
              </a:rPr>
              <a:t>Ystod o ffactorau unigol a sefydliadol yn dylanwadu ar ddewis iaith mewn gofal iechyd</a:t>
            </a:r>
            <a:endParaRPr b="0" lang="en-US" sz="20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343080" indent="-343080">
              <a:lnSpc>
                <a:spcPct val="120000"/>
              </a:lnSpc>
              <a:buClr>
                <a:srgbClr val="000000"/>
              </a:buClr>
              <a:buFont typeface="Arial"/>
              <a:buChar char="•"/>
              <a:tabLst>
                <a:tab algn="l" pos="0"/>
              </a:tabLst>
            </a:pPr>
            <a:r>
              <a:rPr b="0" lang="cy-GB" sz="2000" strike="noStrike" u="none">
                <a:solidFill>
                  <a:schemeClr val="dk1"/>
                </a:solidFill>
                <a:uFillTx/>
                <a:latin typeface="Calibri"/>
              </a:rPr>
              <a:t>Cyfran fawr o ymarferwyr yn dangos agweddau cadarnhaol ac yn hwyluso dewis iaith</a:t>
            </a:r>
            <a:endParaRPr b="0" lang="en-US" sz="20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343080" indent="-343080">
              <a:lnSpc>
                <a:spcPct val="120000"/>
              </a:lnSpc>
              <a:buClr>
                <a:srgbClr val="000000"/>
              </a:buClr>
              <a:buFont typeface="Arial"/>
              <a:buChar char="•"/>
              <a:tabLst>
                <a:tab algn="l" pos="0"/>
              </a:tabLst>
            </a:pPr>
            <a:r>
              <a:rPr b="0" lang="cy-GB" sz="2000" strike="noStrike" u="none">
                <a:solidFill>
                  <a:schemeClr val="dk1"/>
                </a:solidFill>
                <a:uFillTx/>
                <a:latin typeface="Calibri"/>
              </a:rPr>
              <a:t>Cyfran yr un mor fawr yn dangos agweddau niwtral</a:t>
            </a:r>
            <a:endParaRPr b="0" lang="en-US" sz="20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343080" indent="-343080">
              <a:lnSpc>
                <a:spcPct val="120000"/>
              </a:lnSpc>
              <a:buClr>
                <a:srgbClr val="000000"/>
              </a:buClr>
              <a:buFont typeface="Arial"/>
              <a:buChar char="•"/>
              <a:tabLst>
                <a:tab algn="l" pos="0"/>
              </a:tabLst>
            </a:pPr>
            <a:r>
              <a:rPr b="0" lang="cy-GB" sz="2000" strike="noStrike" u="none">
                <a:solidFill>
                  <a:schemeClr val="dk1"/>
                </a:solidFill>
                <a:uFillTx/>
                <a:latin typeface="Calibri"/>
              </a:rPr>
              <a:t>Potensial ar gyfer hyfforddiant ymwybyddiaeth iaith sy’n cynyddu sensitifrwydd ymarferwyr i’r iaith a’u hyfedredd.</a:t>
            </a:r>
            <a:endParaRPr b="0" lang="en-US" sz="20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indent="0">
              <a:lnSpc>
                <a:spcPct val="100000"/>
              </a:lnSpc>
              <a:spcBef>
                <a:spcPts val="561"/>
              </a:spcBef>
              <a:buNone/>
              <a:tabLst>
                <a:tab algn="l" pos="0"/>
              </a:tabLst>
            </a:pPr>
            <a:endParaRPr b="0" lang="en-US" sz="28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  <p:pic>
        <p:nvPicPr>
          <p:cNvPr id="117" name="Picture 7" descr=""/>
          <p:cNvPicPr/>
          <p:nvPr/>
        </p:nvPicPr>
        <p:blipFill>
          <a:blip r:embed="rId1"/>
          <a:stretch/>
        </p:blipFill>
        <p:spPr>
          <a:xfrm>
            <a:off x="6660360" y="198360"/>
            <a:ext cx="1193760" cy="1861200"/>
          </a:xfrm>
          <a:prstGeom prst="rect">
            <a:avLst/>
          </a:prstGeom>
          <a:noFill/>
          <a:ln w="9360">
            <a:solidFill>
              <a:srgbClr val="000000"/>
            </a:solidFill>
            <a:miter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PlaceHolder 1"/>
          <p:cNvSpPr>
            <a:spLocks noGrp="1"/>
          </p:cNvSpPr>
          <p:nvPr>
            <p:ph type="sldNum" idx="37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r">
              <a:lnSpc>
                <a:spcPct val="100000"/>
              </a:lnSpc>
              <a:buNone/>
              <a:defRPr b="0" lang="en-GB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defRPr>
            </a:lvl1pPr>
          </a:lstStyle>
          <a:p>
            <a:pPr indent="0" algn="r">
              <a:lnSpc>
                <a:spcPct val="100000"/>
              </a:lnSpc>
              <a:buNone/>
            </a:pPr>
            <a:fld id="{312E2196-013D-44EE-8580-F5214AFEB9C1}" type="slidenum">
              <a:rPr b="0" lang="en-GB" sz="1200" strike="noStrike" u="none">
                <a:solidFill>
                  <a:schemeClr val="dk1">
                    <a:tint val="75000"/>
                  </a:schemeClr>
                </a:solidFill>
                <a:uFillTx/>
                <a:latin typeface="Calibri"/>
              </a:rPr>
              <a:t>11</a:t>
            </a:fld>
            <a:endParaRPr b="0" lang="cy-GB" sz="1200" strike="noStrike" u="none">
              <a:solidFill>
                <a:srgbClr val="000000"/>
              </a:solidFill>
              <a:uFillTx/>
              <a:latin typeface="Times New Roman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/>
          </p:nvPr>
        </p:nvSpPr>
        <p:spPr>
          <a:xfrm>
            <a:off x="0" y="549360"/>
            <a:ext cx="9143640" cy="836280"/>
          </a:xfrm>
          <a:prstGeom prst="rect">
            <a:avLst/>
          </a:prstGeom>
          <a:noFill/>
          <a:ln w="9360">
            <a:noFill/>
          </a:ln>
        </p:spPr>
        <p:txBody>
          <a:bodyPr numCol="1" spcCol="0" lIns="91440" rIns="91440" tIns="45720" bIns="45720" anchor="ctr">
            <a:normAutofit fontScale="62500" lnSpcReduction="19999"/>
          </a:bodyPr>
          <a:p>
            <a:pPr indent="0" algn="ctr">
              <a:lnSpc>
                <a:spcPct val="100000"/>
              </a:lnSpc>
              <a:buNone/>
            </a:pPr>
            <a:br>
              <a:rPr sz="4000"/>
            </a:br>
            <a:endParaRPr b="0" lang="en-US" sz="4000" strike="noStrike" u="none">
              <a:solidFill>
                <a:schemeClr val="dk1"/>
              </a:solidFill>
              <a:uFillTx/>
              <a:latin typeface="Arial"/>
            </a:endParaRPr>
          </a:p>
        </p:txBody>
      </p:sp>
      <p:grpSp>
        <p:nvGrpSpPr>
          <p:cNvPr id="120" name="Group 3"/>
          <p:cNvGrpSpPr/>
          <p:nvPr/>
        </p:nvGrpSpPr>
        <p:grpSpPr>
          <a:xfrm>
            <a:off x="285840" y="857160"/>
            <a:ext cx="8326080" cy="5861880"/>
            <a:chOff x="285840" y="857160"/>
            <a:chExt cx="8326080" cy="5861880"/>
          </a:xfrm>
        </p:grpSpPr>
        <p:sp>
          <p:nvSpPr>
            <p:cNvPr id="121" name="Text Box 5"/>
            <p:cNvSpPr/>
            <p:nvPr/>
          </p:nvSpPr>
          <p:spPr>
            <a:xfrm>
              <a:off x="3214440" y="2999880"/>
              <a:ext cx="2391120" cy="3719160"/>
            </a:xfrm>
            <a:prstGeom prst="rect">
              <a:avLst/>
            </a:prstGeom>
            <a:noFill/>
            <a:ln w="9360">
              <a:solidFill>
                <a:srgbClr val="000000"/>
              </a:solidFill>
              <a:miter/>
            </a:ln>
          </p:spPr>
          <p:style>
            <a:lnRef idx="0"/>
            <a:fillRef idx="0"/>
            <a:effectRef idx="0"/>
            <a:fontRef idx="minor"/>
          </p:style>
          <p:txBody>
            <a:bodyPr lIns="59400" rIns="59400" tIns="29880" bIns="29880" anchor="t">
              <a:spAutoFit/>
            </a:bodyPr>
            <a:p>
              <a:pPr algn="ctr">
                <a:lnSpc>
                  <a:spcPct val="100000"/>
                </a:lnSpc>
              </a:pPr>
              <a:r>
                <a:rPr b="0" lang="cy-GB" sz="2000" strike="noStrike" u="none">
                  <a:solidFill>
                    <a:srgbClr val="0000cc"/>
                  </a:solidFill>
                  <a:uFillTx/>
                  <a:latin typeface="Calibri"/>
                </a:rPr>
                <a:t>Ymwybyddiaeth o’r Gymraeg</a:t>
              </a:r>
              <a:endParaRPr b="0" lang="cy-GB" sz="2000" strike="noStrike" u="none">
                <a:solidFill>
                  <a:srgbClr val="000000"/>
                </a:solidFill>
                <a:uFillTx/>
                <a:latin typeface="Arial"/>
              </a:endParaRPr>
            </a:p>
            <a:p>
              <a:pPr algn="ctr">
                <a:lnSpc>
                  <a:spcPct val="100000"/>
                </a:lnSpc>
              </a:pPr>
              <a:r>
                <a:rPr b="0" lang="en-GB" sz="2000" strike="noStrike" u="none">
                  <a:solidFill>
                    <a:schemeClr val="dk1"/>
                  </a:solidFill>
                  <a:uFillTx/>
                  <a:latin typeface="Calibri"/>
                </a:rPr>
                <a:t>Welsh Language Awareness</a:t>
              </a:r>
              <a:endParaRPr b="0" lang="cy-GB" sz="2000" strike="noStrike" u="none">
                <a:solidFill>
                  <a:srgbClr val="000000"/>
                </a:solidFill>
                <a:uFillTx/>
                <a:latin typeface="Arial"/>
              </a:endParaRPr>
            </a:p>
            <a:p>
              <a:pPr algn="ctr">
                <a:lnSpc>
                  <a:spcPct val="100000"/>
                </a:lnSpc>
              </a:pPr>
              <a:endParaRPr b="0" lang="cy-GB" sz="2000" strike="noStrike" u="none">
                <a:solidFill>
                  <a:srgbClr val="000000"/>
                </a:solidFill>
                <a:uFillTx/>
                <a:latin typeface="Arial"/>
              </a:endParaRPr>
            </a:p>
            <a:p>
              <a:pPr algn="ctr">
                <a:lnSpc>
                  <a:spcPct val="100000"/>
                </a:lnSpc>
              </a:pPr>
              <a:r>
                <a:rPr b="0" lang="cy-GB" sz="2000" strike="noStrike" u="none">
                  <a:solidFill>
                    <a:srgbClr val="0000cc"/>
                  </a:solidFill>
                  <a:uFillTx/>
                  <a:latin typeface="Calibri"/>
                </a:rPr>
                <a:t>Hybu dewis iaith</a:t>
              </a:r>
              <a:endParaRPr b="0" lang="cy-GB" sz="2000" strike="noStrike" u="none">
                <a:solidFill>
                  <a:srgbClr val="000000"/>
                </a:solidFill>
                <a:uFillTx/>
                <a:latin typeface="Arial"/>
              </a:endParaRPr>
            </a:p>
            <a:p>
              <a:pPr algn="ctr">
                <a:lnSpc>
                  <a:spcPct val="100000"/>
                </a:lnSpc>
              </a:pPr>
              <a:r>
                <a:rPr b="0" lang="en-GB" sz="2000" strike="noStrike" u="none">
                  <a:solidFill>
                    <a:schemeClr val="dk1"/>
                  </a:solidFill>
                  <a:uFillTx/>
                  <a:latin typeface="Calibri"/>
                </a:rPr>
                <a:t>Facilitating </a:t>
              </a:r>
              <a:endParaRPr b="0" lang="cy-GB" sz="2000" strike="noStrike" u="none">
                <a:solidFill>
                  <a:srgbClr val="000000"/>
                </a:solidFill>
                <a:uFillTx/>
                <a:latin typeface="Arial"/>
              </a:endParaRPr>
            </a:p>
            <a:p>
              <a:pPr algn="ctr">
                <a:lnSpc>
                  <a:spcPct val="100000"/>
                </a:lnSpc>
              </a:pPr>
              <a:r>
                <a:rPr b="0" lang="en-GB" sz="2000" strike="noStrike" u="none">
                  <a:solidFill>
                    <a:schemeClr val="dk1"/>
                  </a:solidFill>
                  <a:uFillTx/>
                  <a:latin typeface="Calibri"/>
                </a:rPr>
                <a:t>language choice</a:t>
              </a:r>
              <a:endParaRPr b="0" lang="cy-GB" sz="2000" strike="noStrike" u="none">
                <a:solidFill>
                  <a:srgbClr val="000000"/>
                </a:solidFill>
                <a:uFillTx/>
                <a:latin typeface="Arial"/>
              </a:endParaRPr>
            </a:p>
            <a:p>
              <a:pPr algn="ctr">
                <a:lnSpc>
                  <a:spcPct val="100000"/>
                </a:lnSpc>
              </a:pPr>
              <a:endParaRPr b="0" lang="cy-GB" sz="2000" strike="noStrike" u="none">
                <a:solidFill>
                  <a:srgbClr val="000000"/>
                </a:solidFill>
                <a:uFillTx/>
                <a:latin typeface="Arial"/>
              </a:endParaRPr>
            </a:p>
            <a:p>
              <a:pPr algn="ctr">
                <a:lnSpc>
                  <a:spcPct val="100000"/>
                </a:lnSpc>
              </a:pPr>
              <a:r>
                <a:rPr b="0" lang="cy-GB" sz="2000" strike="noStrike" u="none">
                  <a:solidFill>
                    <a:srgbClr val="0000cc"/>
                  </a:solidFill>
                  <a:uFillTx/>
                  <a:latin typeface="Calibri"/>
                </a:rPr>
                <a:t>Y Defnydd o’r Gymraeg</a:t>
              </a:r>
              <a:endParaRPr b="0" lang="cy-GB" sz="2000" strike="noStrike" u="none">
                <a:solidFill>
                  <a:srgbClr val="000000"/>
                </a:solidFill>
                <a:uFillTx/>
                <a:latin typeface="Arial"/>
              </a:endParaRPr>
            </a:p>
            <a:p>
              <a:pPr algn="ctr">
                <a:lnSpc>
                  <a:spcPct val="100000"/>
                </a:lnSpc>
              </a:pPr>
              <a:r>
                <a:rPr b="0" lang="en-GB" sz="2000" strike="noStrike" u="none">
                  <a:solidFill>
                    <a:schemeClr val="dk1"/>
                  </a:solidFill>
                  <a:uFillTx/>
                  <a:latin typeface="Calibri"/>
                </a:rPr>
                <a:t>Welsh language use</a:t>
              </a:r>
              <a:endParaRPr b="0" lang="cy-GB" sz="2000" strike="noStrike" u="none">
                <a:solidFill>
                  <a:srgbClr val="000000"/>
                </a:solidFill>
                <a:uFillTx/>
                <a:latin typeface="Arial"/>
              </a:endParaRPr>
            </a:p>
          </p:txBody>
        </p:sp>
        <p:sp>
          <p:nvSpPr>
            <p:cNvPr id="122" name="Text Box 6"/>
            <p:cNvSpPr/>
            <p:nvPr/>
          </p:nvSpPr>
          <p:spPr>
            <a:xfrm>
              <a:off x="619920" y="1213920"/>
              <a:ext cx="109440" cy="329760"/>
            </a:xfrm>
            <a:prstGeom prst="rect">
              <a:avLst/>
            </a:prstGeom>
            <a:noFill/>
            <a:ln w="936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59400" rIns="59400" tIns="29880" bIns="29880" anchor="t">
              <a:spAutoFit/>
            </a:bodyPr>
            <a:p>
              <a:endParaRPr b="0" lang="en-GB" sz="1800" strike="noStrike" u="none">
                <a:solidFill>
                  <a:schemeClr val="dk1"/>
                </a:solidFill>
                <a:uFillTx/>
                <a:latin typeface="Calibri"/>
              </a:endParaRPr>
            </a:p>
          </p:txBody>
        </p:sp>
        <p:sp>
          <p:nvSpPr>
            <p:cNvPr id="123" name="Text Box 7"/>
            <p:cNvSpPr/>
            <p:nvPr/>
          </p:nvSpPr>
          <p:spPr>
            <a:xfrm>
              <a:off x="571680" y="3943440"/>
              <a:ext cx="118440" cy="338760"/>
            </a:xfrm>
            <a:prstGeom prst="rect">
              <a:avLst/>
            </a:prstGeom>
            <a:noFill/>
            <a:ln w="9360">
              <a:solidFill>
                <a:srgbClr val="ffffff"/>
              </a:solidFill>
              <a:miter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59400" rIns="59400" tIns="29880" bIns="29880" anchor="t">
              <a:spAutoFit/>
            </a:bodyPr>
            <a:p>
              <a:endParaRPr b="0" lang="en-GB" sz="1800" strike="noStrike" u="none">
                <a:solidFill>
                  <a:schemeClr val="dk1"/>
                </a:solidFill>
                <a:uFillTx/>
                <a:latin typeface="Calibri"/>
              </a:endParaRPr>
            </a:p>
          </p:txBody>
        </p:sp>
        <p:sp>
          <p:nvSpPr>
            <p:cNvPr id="124" name="Text Box 8"/>
            <p:cNvSpPr/>
            <p:nvPr/>
          </p:nvSpPr>
          <p:spPr>
            <a:xfrm>
              <a:off x="571680" y="1928520"/>
              <a:ext cx="2071080" cy="4723560"/>
            </a:xfrm>
            <a:prstGeom prst="rect">
              <a:avLst/>
            </a:prstGeom>
            <a:noFill/>
            <a:ln w="9360">
              <a:solidFill>
                <a:srgbClr val="000000"/>
              </a:solidFill>
              <a:miter/>
            </a:ln>
          </p:spPr>
          <p:style>
            <a:lnRef idx="0"/>
            <a:fillRef idx="0"/>
            <a:effectRef idx="0"/>
            <a:fontRef idx="minor"/>
          </p:style>
          <p:txBody>
            <a:bodyPr lIns="59400" rIns="59400" tIns="29880" bIns="29880" anchor="t">
              <a:spAutoFit/>
            </a:bodyPr>
            <a:p>
              <a:pPr algn="ctr">
                <a:lnSpc>
                  <a:spcPct val="100000"/>
                </a:lnSpc>
              </a:pPr>
              <a:r>
                <a:rPr b="0" lang="cy-GB" sz="1800" strike="noStrike" u="none">
                  <a:solidFill>
                    <a:srgbClr val="0d12dd"/>
                  </a:solidFill>
                  <a:uFillTx/>
                  <a:latin typeface="Calibri"/>
                </a:rPr>
                <a:t>Agweddau </a:t>
              </a:r>
              <a:endParaRPr b="0" lang="cy-GB" sz="1800" strike="noStrike" u="none">
                <a:solidFill>
                  <a:srgbClr val="000000"/>
                </a:solidFill>
                <a:uFillTx/>
                <a:latin typeface="Arial"/>
              </a:endParaRPr>
            </a:p>
            <a:p>
              <a:pPr algn="ctr">
                <a:lnSpc>
                  <a:spcPct val="100000"/>
                </a:lnSpc>
              </a:pPr>
              <a:r>
                <a:rPr b="0" lang="en-GB" sz="1800" strike="noStrike" u="none">
                  <a:solidFill>
                    <a:schemeClr val="dk1"/>
                  </a:solidFill>
                  <a:uFillTx/>
                  <a:latin typeface="Calibri"/>
                </a:rPr>
                <a:t>Attitudes</a:t>
              </a:r>
              <a:endParaRPr b="0" lang="cy-GB" sz="1800" strike="noStrike" u="none">
                <a:solidFill>
                  <a:srgbClr val="000000"/>
                </a:solidFill>
                <a:uFillTx/>
                <a:latin typeface="Arial"/>
              </a:endParaRPr>
            </a:p>
            <a:p>
              <a:pPr algn="ctr">
                <a:lnSpc>
                  <a:spcPct val="100000"/>
                </a:lnSpc>
              </a:pPr>
              <a:endParaRPr b="0" lang="cy-GB" sz="1800" strike="noStrike" u="none">
                <a:solidFill>
                  <a:srgbClr val="000000"/>
                </a:solidFill>
                <a:uFillTx/>
                <a:latin typeface="Arial"/>
              </a:endParaRPr>
            </a:p>
            <a:p>
              <a:pPr algn="ctr">
                <a:lnSpc>
                  <a:spcPct val="100000"/>
                </a:lnSpc>
              </a:pPr>
              <a:r>
                <a:rPr b="0" lang="cy-GB" sz="1800" strike="noStrike" u="none">
                  <a:solidFill>
                    <a:srgbClr val="0d12dd"/>
                  </a:solidFill>
                  <a:uFillTx/>
                  <a:latin typeface="Calibri"/>
                </a:rPr>
                <a:t>Hyfedredd </a:t>
              </a:r>
              <a:r>
                <a:rPr b="0" lang="en-GB" sz="1800" strike="noStrike" u="none">
                  <a:solidFill>
                    <a:schemeClr val="dk1"/>
                  </a:solidFill>
                  <a:uFillTx/>
                  <a:latin typeface="Calibri"/>
                </a:rPr>
                <a:t>Proficiency </a:t>
              </a:r>
              <a:endParaRPr b="0" lang="cy-GB" sz="1800" strike="noStrike" u="none">
                <a:solidFill>
                  <a:srgbClr val="000000"/>
                </a:solidFill>
                <a:uFillTx/>
                <a:latin typeface="Arial"/>
              </a:endParaRPr>
            </a:p>
            <a:p>
              <a:pPr algn="ctr">
                <a:lnSpc>
                  <a:spcPct val="100000"/>
                </a:lnSpc>
              </a:pPr>
              <a:endParaRPr b="0" lang="cy-GB" sz="1800" strike="noStrike" u="none">
                <a:solidFill>
                  <a:srgbClr val="000000"/>
                </a:solidFill>
                <a:uFillTx/>
                <a:latin typeface="Arial"/>
              </a:endParaRPr>
            </a:p>
            <a:p>
              <a:pPr algn="ctr">
                <a:lnSpc>
                  <a:spcPct val="100000"/>
                </a:lnSpc>
              </a:pPr>
              <a:r>
                <a:rPr b="0" lang="cy-GB" sz="1800" strike="noStrike" u="none">
                  <a:solidFill>
                    <a:srgbClr val="0000ff"/>
                  </a:solidFill>
                  <a:uFillTx/>
                  <a:latin typeface="Calibri"/>
                </a:rPr>
                <a:t>Rhanbarth </a:t>
              </a:r>
              <a:endParaRPr b="0" lang="cy-GB" sz="1800" strike="noStrike" u="none">
                <a:solidFill>
                  <a:srgbClr val="000000"/>
                </a:solidFill>
                <a:uFillTx/>
                <a:latin typeface="Arial"/>
              </a:endParaRPr>
            </a:p>
            <a:p>
              <a:pPr algn="ctr">
                <a:lnSpc>
                  <a:spcPct val="100000"/>
                </a:lnSpc>
              </a:pPr>
              <a:r>
                <a:rPr b="0" lang="en-GB" sz="1800" strike="noStrike" u="none">
                  <a:solidFill>
                    <a:schemeClr val="dk1"/>
                  </a:solidFill>
                  <a:uFillTx/>
                  <a:latin typeface="Calibri"/>
                </a:rPr>
                <a:t>Region </a:t>
              </a:r>
              <a:endParaRPr b="0" lang="cy-GB" sz="1800" strike="noStrike" u="none">
                <a:solidFill>
                  <a:srgbClr val="000000"/>
                </a:solidFill>
                <a:uFillTx/>
                <a:latin typeface="Arial"/>
              </a:endParaRPr>
            </a:p>
            <a:p>
              <a:pPr algn="ctr">
                <a:lnSpc>
                  <a:spcPct val="100000"/>
                </a:lnSpc>
              </a:pPr>
              <a:endParaRPr b="0" lang="cy-GB" sz="1800" strike="noStrike" u="none">
                <a:solidFill>
                  <a:srgbClr val="000000"/>
                </a:solidFill>
                <a:uFillTx/>
                <a:latin typeface="Arial"/>
              </a:endParaRPr>
            </a:p>
            <a:p>
              <a:pPr algn="ctr">
                <a:lnSpc>
                  <a:spcPct val="100000"/>
                </a:lnSpc>
              </a:pPr>
              <a:r>
                <a:rPr b="0" lang="cy-GB" sz="1800" strike="noStrike" u="none">
                  <a:solidFill>
                    <a:srgbClr val="0000ff"/>
                  </a:solidFill>
                  <a:uFillTx/>
                  <a:latin typeface="Calibri"/>
                </a:rPr>
                <a:t>Hyd cyfnod preswyl </a:t>
              </a:r>
              <a:endParaRPr b="0" lang="cy-GB" sz="1800" strike="noStrike" u="none">
                <a:solidFill>
                  <a:srgbClr val="000000"/>
                </a:solidFill>
                <a:uFillTx/>
                <a:latin typeface="Arial"/>
              </a:endParaRPr>
            </a:p>
            <a:p>
              <a:pPr algn="ctr">
                <a:lnSpc>
                  <a:spcPct val="100000"/>
                </a:lnSpc>
              </a:pPr>
              <a:r>
                <a:rPr b="0" lang="en-GB" sz="1800" strike="noStrike" u="none">
                  <a:solidFill>
                    <a:schemeClr val="dk1"/>
                  </a:solidFill>
                  <a:uFillTx/>
                  <a:latin typeface="Calibri"/>
                </a:rPr>
                <a:t>Residency length</a:t>
              </a:r>
              <a:endParaRPr b="0" lang="cy-GB" sz="1800" strike="noStrike" u="none">
                <a:solidFill>
                  <a:srgbClr val="000000"/>
                </a:solidFill>
                <a:uFillTx/>
                <a:latin typeface="Arial"/>
              </a:endParaRPr>
            </a:p>
            <a:p>
              <a:pPr algn="ctr">
                <a:lnSpc>
                  <a:spcPct val="100000"/>
                </a:lnSpc>
              </a:pPr>
              <a:endParaRPr b="0" lang="cy-GB" sz="1800" strike="noStrike" u="none">
                <a:solidFill>
                  <a:srgbClr val="000000"/>
                </a:solidFill>
                <a:uFillTx/>
                <a:latin typeface="Arial"/>
              </a:endParaRPr>
            </a:p>
            <a:p>
              <a:pPr algn="ctr">
                <a:lnSpc>
                  <a:spcPct val="100000"/>
                </a:lnSpc>
              </a:pPr>
              <a:r>
                <a:rPr b="0" lang="cy-GB" sz="1800" strike="noStrike" u="none">
                  <a:solidFill>
                    <a:srgbClr val="0000cc"/>
                  </a:solidFill>
                  <a:uFillTx/>
                  <a:latin typeface="Calibri"/>
                </a:rPr>
                <a:t>Oedran</a:t>
              </a:r>
              <a:endParaRPr b="0" lang="cy-GB" sz="1800" strike="noStrike" u="none">
                <a:solidFill>
                  <a:srgbClr val="000000"/>
                </a:solidFill>
                <a:uFillTx/>
                <a:latin typeface="Arial"/>
              </a:endParaRPr>
            </a:p>
            <a:p>
              <a:pPr algn="ctr">
                <a:lnSpc>
                  <a:spcPct val="100000"/>
                </a:lnSpc>
              </a:pPr>
              <a:r>
                <a:rPr b="0" lang="en-GB" sz="1800" strike="noStrike" u="none">
                  <a:solidFill>
                    <a:schemeClr val="dk1"/>
                  </a:solidFill>
                  <a:uFillTx/>
                  <a:latin typeface="Calibri"/>
                </a:rPr>
                <a:t>Age</a:t>
              </a:r>
              <a:endParaRPr b="0" lang="cy-GB" sz="1800" strike="noStrike" u="none">
                <a:solidFill>
                  <a:srgbClr val="000000"/>
                </a:solidFill>
                <a:uFillTx/>
                <a:latin typeface="Arial"/>
              </a:endParaRPr>
            </a:p>
            <a:p>
              <a:pPr algn="ctr">
                <a:lnSpc>
                  <a:spcPct val="100000"/>
                </a:lnSpc>
              </a:pPr>
              <a:endParaRPr b="0" lang="cy-GB" sz="1800" strike="noStrike" u="none">
                <a:solidFill>
                  <a:srgbClr val="000000"/>
                </a:solidFill>
                <a:uFillTx/>
                <a:latin typeface="Arial"/>
              </a:endParaRPr>
            </a:p>
            <a:p>
              <a:pPr algn="ctr">
                <a:lnSpc>
                  <a:spcPct val="100000"/>
                </a:lnSpc>
              </a:pPr>
              <a:r>
                <a:rPr b="0" lang="cy-GB" sz="1800" strike="noStrike" u="none">
                  <a:solidFill>
                    <a:srgbClr val="0000cc"/>
                  </a:solidFill>
                  <a:uFillTx/>
                  <a:latin typeface="Calibri"/>
                </a:rPr>
                <a:t>Proffesiwn </a:t>
              </a:r>
              <a:r>
                <a:rPr b="0" lang="en-GB" sz="1800" strike="noStrike" u="none">
                  <a:solidFill>
                    <a:schemeClr val="dk1"/>
                  </a:solidFill>
                  <a:uFillTx/>
                  <a:latin typeface="Calibri"/>
                </a:rPr>
                <a:t>Profession</a:t>
              </a:r>
              <a:endParaRPr b="0" lang="cy-GB" sz="1800" strike="noStrike" u="none">
                <a:solidFill>
                  <a:srgbClr val="000000"/>
                </a:solidFill>
                <a:uFillTx/>
                <a:latin typeface="Arial"/>
              </a:endParaRPr>
            </a:p>
          </p:txBody>
        </p:sp>
        <p:sp>
          <p:nvSpPr>
            <p:cNvPr id="125" name="Text Box 9"/>
            <p:cNvSpPr/>
            <p:nvPr/>
          </p:nvSpPr>
          <p:spPr>
            <a:xfrm>
              <a:off x="904680" y="3866400"/>
              <a:ext cx="108720" cy="329760"/>
            </a:xfrm>
            <a:prstGeom prst="rect">
              <a:avLst/>
            </a:prstGeom>
            <a:noFill/>
            <a:ln w="936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59400" rIns="59400" tIns="29880" bIns="29880" anchor="t">
              <a:spAutoFit/>
            </a:bodyPr>
            <a:p>
              <a:endParaRPr b="0" lang="en-GB" sz="1800" strike="noStrike" u="none">
                <a:solidFill>
                  <a:schemeClr val="dk1"/>
                </a:solidFill>
                <a:uFillTx/>
                <a:latin typeface="Calibri"/>
              </a:endParaRPr>
            </a:p>
          </p:txBody>
        </p:sp>
        <p:sp>
          <p:nvSpPr>
            <p:cNvPr id="126" name="Text Box 10"/>
            <p:cNvSpPr/>
            <p:nvPr/>
          </p:nvSpPr>
          <p:spPr>
            <a:xfrm>
              <a:off x="285840" y="857160"/>
              <a:ext cx="2428200" cy="791640"/>
            </a:xfrm>
            <a:prstGeom prst="rect">
              <a:avLst/>
            </a:prstGeom>
            <a:noFill/>
            <a:ln w="936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59400" rIns="59400" tIns="29880" bIns="29880" anchor="t">
              <a:spAutoFit/>
            </a:bodyPr>
            <a:p>
              <a:pPr algn="ctr">
                <a:lnSpc>
                  <a:spcPct val="100000"/>
                </a:lnSpc>
              </a:pPr>
              <a:r>
                <a:rPr b="0" lang="cy-GB" sz="2400" strike="noStrike" u="none">
                  <a:solidFill>
                    <a:srgbClr val="0000ff"/>
                  </a:solidFill>
                  <a:uFillTx/>
                  <a:latin typeface="Calibri"/>
                </a:rPr>
                <a:t>Unigolyn</a:t>
              </a:r>
              <a:endParaRPr b="0" lang="cy-GB" sz="2400" strike="noStrike" u="none">
                <a:solidFill>
                  <a:srgbClr val="000000"/>
                </a:solidFill>
                <a:uFillTx/>
                <a:latin typeface="Arial"/>
              </a:endParaRPr>
            </a:p>
            <a:p>
              <a:pPr algn="ctr">
                <a:lnSpc>
                  <a:spcPct val="100000"/>
                </a:lnSpc>
              </a:pPr>
              <a:r>
                <a:rPr b="0" lang="en-GB" sz="2400" strike="noStrike" u="none">
                  <a:solidFill>
                    <a:schemeClr val="dk1"/>
                  </a:solidFill>
                  <a:uFillTx/>
                  <a:latin typeface="Calibri"/>
                </a:rPr>
                <a:t>Individual</a:t>
              </a:r>
              <a:endParaRPr b="0" lang="cy-GB" sz="2400" strike="noStrike" u="none">
                <a:solidFill>
                  <a:srgbClr val="000000"/>
                </a:solidFill>
                <a:uFillTx/>
                <a:latin typeface="Arial"/>
              </a:endParaRPr>
            </a:p>
          </p:txBody>
        </p:sp>
        <p:sp>
          <p:nvSpPr>
            <p:cNvPr id="127" name="Text Box 11"/>
            <p:cNvSpPr/>
            <p:nvPr/>
          </p:nvSpPr>
          <p:spPr>
            <a:xfrm>
              <a:off x="2928600" y="1285920"/>
              <a:ext cx="3051000" cy="1523160"/>
            </a:xfrm>
            <a:prstGeom prst="rect">
              <a:avLst/>
            </a:prstGeom>
            <a:noFill/>
            <a:ln w="936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59400" rIns="59400" tIns="29880" bIns="29880" anchor="t">
              <a:spAutoFit/>
            </a:bodyPr>
            <a:p>
              <a:pPr algn="ctr">
                <a:lnSpc>
                  <a:spcPct val="100000"/>
                </a:lnSpc>
              </a:pPr>
              <a:r>
                <a:rPr b="0" lang="cy-GB" sz="2400" strike="noStrike" u="none">
                  <a:solidFill>
                    <a:srgbClr val="0000cc"/>
                  </a:solidFill>
                  <a:uFillTx/>
                  <a:latin typeface="Calibri"/>
                </a:rPr>
                <a:t>Rhyngwyneb Claf/Ymarferwr</a:t>
              </a:r>
              <a:endParaRPr b="0" lang="cy-GB" sz="2400" strike="noStrike" u="none">
                <a:solidFill>
                  <a:srgbClr val="000000"/>
                </a:solidFill>
                <a:uFillTx/>
                <a:latin typeface="Arial"/>
              </a:endParaRPr>
            </a:p>
            <a:p>
              <a:pPr algn="ctr">
                <a:lnSpc>
                  <a:spcPct val="100000"/>
                </a:lnSpc>
              </a:pPr>
              <a:r>
                <a:rPr b="0" lang="en-GB" sz="2400" strike="noStrike" u="none">
                  <a:solidFill>
                    <a:schemeClr val="dk1"/>
                  </a:solidFill>
                  <a:uFillTx/>
                  <a:latin typeface="Calibri"/>
                </a:rPr>
                <a:t>Patient/Practitioner Interface</a:t>
              </a:r>
              <a:endParaRPr b="0" lang="cy-GB" sz="2400" strike="noStrike" u="none">
                <a:solidFill>
                  <a:srgbClr val="000000"/>
                </a:solidFill>
                <a:uFillTx/>
                <a:latin typeface="Arial"/>
              </a:endParaRPr>
            </a:p>
          </p:txBody>
        </p:sp>
        <p:sp>
          <p:nvSpPr>
            <p:cNvPr id="128" name="Text Box 12"/>
            <p:cNvSpPr/>
            <p:nvPr/>
          </p:nvSpPr>
          <p:spPr>
            <a:xfrm>
              <a:off x="6447960" y="857160"/>
              <a:ext cx="2049480" cy="791640"/>
            </a:xfrm>
            <a:prstGeom prst="rect">
              <a:avLst/>
            </a:prstGeom>
            <a:noFill/>
            <a:ln w="936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59400" rIns="59400" tIns="29880" bIns="29880" anchor="t">
              <a:spAutoFit/>
            </a:bodyPr>
            <a:p>
              <a:pPr algn="ctr">
                <a:lnSpc>
                  <a:spcPct val="100000"/>
                </a:lnSpc>
              </a:pPr>
              <a:r>
                <a:rPr b="0" lang="cy-GB" sz="2400" strike="noStrike" u="none">
                  <a:solidFill>
                    <a:srgbClr val="0000cc"/>
                  </a:solidFill>
                  <a:uFillTx/>
                  <a:latin typeface="Calibri"/>
                </a:rPr>
                <a:t>Sefydliadol</a:t>
              </a:r>
              <a:endParaRPr b="0" lang="cy-GB" sz="2400" strike="noStrike" u="none">
                <a:solidFill>
                  <a:srgbClr val="000000"/>
                </a:solidFill>
                <a:uFillTx/>
                <a:latin typeface="Arial"/>
              </a:endParaRPr>
            </a:p>
            <a:p>
              <a:pPr algn="ctr">
                <a:lnSpc>
                  <a:spcPct val="100000"/>
                </a:lnSpc>
              </a:pPr>
              <a:r>
                <a:rPr b="0" lang="en-GB" sz="2400" strike="noStrike" u="none">
                  <a:solidFill>
                    <a:schemeClr val="dk1"/>
                  </a:solidFill>
                  <a:uFillTx/>
                  <a:latin typeface="Calibri"/>
                </a:rPr>
                <a:t>Organisational </a:t>
              </a:r>
              <a:endParaRPr b="0" lang="cy-GB" sz="2400" strike="noStrike" u="none">
                <a:solidFill>
                  <a:srgbClr val="000000"/>
                </a:solidFill>
                <a:uFillTx/>
                <a:latin typeface="Arial"/>
              </a:endParaRPr>
            </a:p>
          </p:txBody>
        </p:sp>
        <p:sp>
          <p:nvSpPr>
            <p:cNvPr id="129" name="Text Box 13"/>
            <p:cNvSpPr/>
            <p:nvPr/>
          </p:nvSpPr>
          <p:spPr>
            <a:xfrm>
              <a:off x="6215400" y="1927800"/>
              <a:ext cx="2396520" cy="4723560"/>
            </a:xfrm>
            <a:prstGeom prst="rect">
              <a:avLst/>
            </a:prstGeom>
            <a:noFill/>
            <a:ln w="9360">
              <a:solidFill>
                <a:srgbClr val="000000"/>
              </a:solidFill>
              <a:miter/>
            </a:ln>
          </p:spPr>
          <p:style>
            <a:lnRef idx="0"/>
            <a:fillRef idx="0"/>
            <a:effectRef idx="0"/>
            <a:fontRef idx="minor"/>
          </p:style>
          <p:txBody>
            <a:bodyPr lIns="59400" rIns="59400" tIns="29880" bIns="29880" anchor="t">
              <a:spAutoFit/>
            </a:bodyPr>
            <a:p>
              <a:pPr algn="ctr">
                <a:lnSpc>
                  <a:spcPct val="100000"/>
                </a:lnSpc>
              </a:pPr>
              <a:r>
                <a:rPr b="0" lang="cy-GB" sz="1800" strike="noStrike" u="none">
                  <a:solidFill>
                    <a:srgbClr val="0d12dd"/>
                  </a:solidFill>
                  <a:uFillTx/>
                  <a:latin typeface="Calibri"/>
                </a:rPr>
                <a:t>Darparu gofal</a:t>
              </a:r>
              <a:endParaRPr b="0" lang="cy-GB" sz="1800" strike="noStrike" u="none">
                <a:solidFill>
                  <a:srgbClr val="000000"/>
                </a:solidFill>
                <a:uFillTx/>
                <a:latin typeface="Arial"/>
              </a:endParaRPr>
            </a:p>
            <a:p>
              <a:pPr algn="ctr">
                <a:lnSpc>
                  <a:spcPct val="100000"/>
                </a:lnSpc>
              </a:pPr>
              <a:r>
                <a:rPr b="0" lang="en-GB" sz="1800" strike="noStrike" u="none">
                  <a:solidFill>
                    <a:schemeClr val="dk1"/>
                  </a:solidFill>
                  <a:uFillTx/>
                  <a:latin typeface="Calibri"/>
                </a:rPr>
                <a:t>Care delivery</a:t>
              </a:r>
              <a:endParaRPr b="0" lang="cy-GB" sz="1800" strike="noStrike" u="none">
                <a:solidFill>
                  <a:srgbClr val="000000"/>
                </a:solidFill>
                <a:uFillTx/>
                <a:latin typeface="Arial"/>
              </a:endParaRPr>
            </a:p>
            <a:p>
              <a:pPr algn="ctr">
                <a:lnSpc>
                  <a:spcPct val="100000"/>
                </a:lnSpc>
              </a:pPr>
              <a:endParaRPr b="0" lang="cy-GB" sz="1800" strike="noStrike" u="none">
                <a:solidFill>
                  <a:srgbClr val="000000"/>
                </a:solidFill>
                <a:uFillTx/>
                <a:latin typeface="Arial"/>
              </a:endParaRPr>
            </a:p>
            <a:p>
              <a:pPr algn="ctr">
                <a:lnSpc>
                  <a:spcPct val="100000"/>
                </a:lnSpc>
              </a:pPr>
              <a:r>
                <a:rPr b="0" lang="cy-GB" sz="1800" strike="noStrike" u="none">
                  <a:solidFill>
                    <a:srgbClr val="0d12dd"/>
                  </a:solidFill>
                  <a:uFillTx/>
                  <a:latin typeface="Calibri"/>
                </a:rPr>
                <a:t>Cyfieithu</a:t>
              </a:r>
              <a:endParaRPr b="0" lang="cy-GB" sz="1800" strike="noStrike" u="none">
                <a:solidFill>
                  <a:srgbClr val="000000"/>
                </a:solidFill>
                <a:uFillTx/>
                <a:latin typeface="Arial"/>
              </a:endParaRPr>
            </a:p>
            <a:p>
              <a:pPr algn="ctr">
                <a:lnSpc>
                  <a:spcPct val="100000"/>
                </a:lnSpc>
              </a:pPr>
              <a:r>
                <a:rPr b="0" lang="en-GB" sz="1800" strike="noStrike" u="none">
                  <a:solidFill>
                    <a:schemeClr val="dk1"/>
                  </a:solidFill>
                  <a:uFillTx/>
                  <a:latin typeface="Calibri"/>
                </a:rPr>
                <a:t>Translation </a:t>
              </a:r>
              <a:endParaRPr b="0" lang="cy-GB" sz="1800" strike="noStrike" u="none">
                <a:solidFill>
                  <a:srgbClr val="000000"/>
                </a:solidFill>
                <a:uFillTx/>
                <a:latin typeface="Arial"/>
              </a:endParaRPr>
            </a:p>
            <a:p>
              <a:pPr algn="ctr">
                <a:lnSpc>
                  <a:spcPct val="100000"/>
                </a:lnSpc>
              </a:pPr>
              <a:endParaRPr b="0" lang="cy-GB" sz="1800" strike="noStrike" u="none">
                <a:solidFill>
                  <a:srgbClr val="000000"/>
                </a:solidFill>
                <a:uFillTx/>
                <a:latin typeface="Arial"/>
              </a:endParaRPr>
            </a:p>
            <a:p>
              <a:pPr algn="ctr">
                <a:lnSpc>
                  <a:spcPct val="100000"/>
                </a:lnSpc>
              </a:pPr>
              <a:r>
                <a:rPr b="0" lang="cy-GB" sz="1800" strike="noStrike" u="none">
                  <a:solidFill>
                    <a:srgbClr val="0000cc"/>
                  </a:solidFill>
                  <a:uFillTx/>
                  <a:latin typeface="Calibri"/>
                </a:rPr>
                <a:t>Cyfathrebu proff</a:t>
              </a:r>
              <a:r>
                <a:rPr b="0" lang="en-GB" sz="1800" strike="noStrike" u="none">
                  <a:solidFill>
                    <a:srgbClr val="0000cc"/>
                  </a:solidFill>
                  <a:uFillTx/>
                  <a:latin typeface="Calibri"/>
                </a:rPr>
                <a:t> </a:t>
              </a:r>
              <a:endParaRPr b="0" lang="cy-GB" sz="1800" strike="noStrike" u="none">
                <a:solidFill>
                  <a:srgbClr val="000000"/>
                </a:solidFill>
                <a:uFillTx/>
                <a:latin typeface="Arial"/>
              </a:endParaRPr>
            </a:p>
            <a:p>
              <a:pPr algn="ctr">
                <a:lnSpc>
                  <a:spcPct val="100000"/>
                </a:lnSpc>
              </a:pPr>
              <a:r>
                <a:rPr b="0" lang="en-GB" sz="1800" strike="noStrike" u="none">
                  <a:solidFill>
                    <a:schemeClr val="dk1"/>
                  </a:solidFill>
                  <a:uFillTx/>
                  <a:latin typeface="Calibri"/>
                </a:rPr>
                <a:t>Prof communication </a:t>
              </a:r>
              <a:endParaRPr b="0" lang="cy-GB" sz="1800" strike="noStrike" u="none">
                <a:solidFill>
                  <a:srgbClr val="000000"/>
                </a:solidFill>
                <a:uFillTx/>
                <a:latin typeface="Arial"/>
              </a:endParaRPr>
            </a:p>
            <a:p>
              <a:pPr algn="ctr">
                <a:lnSpc>
                  <a:spcPct val="100000"/>
                </a:lnSpc>
              </a:pPr>
              <a:endParaRPr b="0" lang="cy-GB" sz="1800" strike="noStrike" u="none">
                <a:solidFill>
                  <a:srgbClr val="000000"/>
                </a:solidFill>
                <a:uFillTx/>
                <a:latin typeface="Arial"/>
              </a:endParaRPr>
            </a:p>
            <a:p>
              <a:pPr algn="ctr">
                <a:lnSpc>
                  <a:spcPct val="100000"/>
                </a:lnSpc>
              </a:pPr>
              <a:r>
                <a:rPr b="0" lang="cy-GB" sz="1800" strike="noStrike" u="none">
                  <a:solidFill>
                    <a:srgbClr val="0000cc"/>
                  </a:solidFill>
                  <a:uFillTx/>
                  <a:latin typeface="Calibri"/>
                </a:rPr>
                <a:t>Recriwtio</a:t>
              </a:r>
              <a:endParaRPr b="0" lang="cy-GB" sz="1800" strike="noStrike" u="none">
                <a:solidFill>
                  <a:srgbClr val="000000"/>
                </a:solidFill>
                <a:uFillTx/>
                <a:latin typeface="Arial"/>
              </a:endParaRPr>
            </a:p>
            <a:p>
              <a:pPr algn="ctr">
                <a:lnSpc>
                  <a:spcPct val="100000"/>
                </a:lnSpc>
              </a:pPr>
              <a:r>
                <a:rPr b="0" lang="en-GB" sz="1800" strike="noStrike" u="none">
                  <a:solidFill>
                    <a:schemeClr val="dk1"/>
                  </a:solidFill>
                  <a:uFillTx/>
                  <a:latin typeface="Calibri"/>
                </a:rPr>
                <a:t>Recruitment </a:t>
              </a:r>
              <a:endParaRPr b="0" lang="cy-GB" sz="1800" strike="noStrike" u="none">
                <a:solidFill>
                  <a:srgbClr val="000000"/>
                </a:solidFill>
                <a:uFillTx/>
                <a:latin typeface="Arial"/>
              </a:endParaRPr>
            </a:p>
            <a:p>
              <a:pPr algn="ctr">
                <a:lnSpc>
                  <a:spcPct val="100000"/>
                </a:lnSpc>
              </a:pPr>
              <a:endParaRPr b="0" lang="cy-GB" sz="1800" strike="noStrike" u="none">
                <a:solidFill>
                  <a:srgbClr val="000000"/>
                </a:solidFill>
                <a:uFillTx/>
                <a:latin typeface="Arial"/>
              </a:endParaRPr>
            </a:p>
            <a:p>
              <a:pPr algn="ctr">
                <a:lnSpc>
                  <a:spcPct val="100000"/>
                </a:lnSpc>
              </a:pPr>
              <a:r>
                <a:rPr b="0" lang="cy-GB" sz="1800" strike="noStrike" u="none">
                  <a:solidFill>
                    <a:srgbClr val="0d12dd"/>
                  </a:solidFill>
                  <a:uFillTx/>
                  <a:latin typeface="Calibri"/>
                </a:rPr>
                <a:t>Lleoli staff</a:t>
              </a:r>
              <a:endParaRPr b="0" lang="cy-GB" sz="1800" strike="noStrike" u="none">
                <a:solidFill>
                  <a:srgbClr val="000000"/>
                </a:solidFill>
                <a:uFillTx/>
                <a:latin typeface="Arial"/>
              </a:endParaRPr>
            </a:p>
            <a:p>
              <a:pPr algn="ctr">
                <a:lnSpc>
                  <a:spcPct val="100000"/>
                </a:lnSpc>
              </a:pPr>
              <a:r>
                <a:rPr b="0" lang="en-GB" sz="1800" strike="noStrike" u="none">
                  <a:solidFill>
                    <a:schemeClr val="dk1"/>
                  </a:solidFill>
                  <a:uFillTx/>
                  <a:latin typeface="Calibri"/>
                </a:rPr>
                <a:t>Deployment </a:t>
              </a:r>
              <a:endParaRPr b="0" lang="cy-GB" sz="1800" strike="noStrike" u="none">
                <a:solidFill>
                  <a:srgbClr val="000000"/>
                </a:solidFill>
                <a:uFillTx/>
                <a:latin typeface="Arial"/>
              </a:endParaRPr>
            </a:p>
            <a:p>
              <a:pPr algn="ctr">
                <a:lnSpc>
                  <a:spcPct val="100000"/>
                </a:lnSpc>
              </a:pPr>
              <a:r>
                <a:rPr b="0" lang="en-GB" sz="1800" strike="noStrike" u="none">
                  <a:solidFill>
                    <a:srgbClr val="0d12dd"/>
                  </a:solidFill>
                  <a:uFillTx/>
                  <a:latin typeface="Calibri"/>
                </a:rPr>
                <a:t> </a:t>
              </a:r>
              <a:endParaRPr b="0" lang="cy-GB" sz="1800" strike="noStrike" u="none">
                <a:solidFill>
                  <a:srgbClr val="000000"/>
                </a:solidFill>
                <a:uFillTx/>
                <a:latin typeface="Arial"/>
              </a:endParaRPr>
            </a:p>
            <a:p>
              <a:pPr algn="ctr">
                <a:lnSpc>
                  <a:spcPct val="100000"/>
                </a:lnSpc>
              </a:pPr>
              <a:r>
                <a:rPr b="0" lang="cy-GB" sz="1800" strike="noStrike" u="none">
                  <a:solidFill>
                    <a:srgbClr val="0d12dd"/>
                  </a:solidFill>
                  <a:uFillTx/>
                  <a:latin typeface="Calibri"/>
                </a:rPr>
                <a:t>Hyfforddiant</a:t>
              </a:r>
              <a:endParaRPr b="0" lang="cy-GB" sz="1800" strike="noStrike" u="none">
                <a:solidFill>
                  <a:srgbClr val="000000"/>
                </a:solidFill>
                <a:uFillTx/>
                <a:latin typeface="Arial"/>
              </a:endParaRPr>
            </a:p>
            <a:p>
              <a:pPr algn="ctr">
                <a:lnSpc>
                  <a:spcPct val="100000"/>
                </a:lnSpc>
              </a:pPr>
              <a:r>
                <a:rPr b="0" lang="en-GB" sz="1800" strike="noStrike" u="none">
                  <a:solidFill>
                    <a:schemeClr val="dk1"/>
                  </a:solidFill>
                  <a:uFillTx/>
                  <a:latin typeface="Calibri"/>
                </a:rPr>
                <a:t>Training</a:t>
              </a:r>
              <a:endParaRPr b="0" lang="cy-GB" sz="1800" strike="noStrike" u="none">
                <a:solidFill>
                  <a:srgbClr val="000000"/>
                </a:solidFill>
                <a:uFillTx/>
                <a:latin typeface="Arial"/>
              </a:endParaRPr>
            </a:p>
          </p:txBody>
        </p:sp>
      </p:grpSp>
      <p:sp>
        <p:nvSpPr>
          <p:cNvPr id="130" name="Text Box 20"/>
          <p:cNvSpPr/>
          <p:nvPr/>
        </p:nvSpPr>
        <p:spPr>
          <a:xfrm>
            <a:off x="8640" y="252000"/>
            <a:ext cx="9143640" cy="456120"/>
          </a:xfrm>
          <a:prstGeom prst="rect">
            <a:avLst/>
          </a:prstGeom>
          <a:noFill/>
          <a:ln w="936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spAutoFit/>
          </a:bodyPr>
          <a:p>
            <a:pPr algn="ctr">
              <a:lnSpc>
                <a:spcPct val="100000"/>
              </a:lnSpc>
            </a:pPr>
            <a:r>
              <a:rPr b="0" lang="en-GB" sz="2400" strike="noStrike" u="none">
                <a:solidFill>
                  <a:schemeClr val="dk1"/>
                </a:solidFill>
                <a:uFillTx/>
                <a:latin typeface="Calibri"/>
              </a:rPr>
              <a:t>Ffactorau sy’n effeithio ar Ddewis Iaith mewn Gofal Iechyd</a:t>
            </a:r>
            <a:endParaRPr b="0" lang="cy-GB" sz="24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131" name="Right Arrow 22"/>
          <p:cNvSpPr/>
          <p:nvPr/>
        </p:nvSpPr>
        <p:spPr>
          <a:xfrm>
            <a:off x="2643120" y="4429080"/>
            <a:ext cx="571320" cy="213840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accent1"/>
          </a:solidFill>
          <a:ln w="25560">
            <a:solidFill>
              <a:schemeClr val="accent1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endParaRPr b="0" lang="en-GB" sz="1800" strike="noStrike" u="none">
              <a:solidFill>
                <a:schemeClr val="lt1"/>
              </a:solidFill>
              <a:uFillTx/>
              <a:latin typeface="Calibri"/>
            </a:endParaRPr>
          </a:p>
        </p:txBody>
      </p:sp>
      <p:sp>
        <p:nvSpPr>
          <p:cNvPr id="132" name="Left Arrow 24"/>
          <p:cNvSpPr/>
          <p:nvPr/>
        </p:nvSpPr>
        <p:spPr>
          <a:xfrm>
            <a:off x="5572080" y="4429080"/>
            <a:ext cx="642600" cy="213840"/>
          </a:xfrm>
          <a:prstGeom prst="leftArrow">
            <a:avLst>
              <a:gd name="adj1" fmla="val 50000"/>
              <a:gd name="adj2" fmla="val 50000"/>
            </a:avLst>
          </a:prstGeom>
          <a:solidFill>
            <a:schemeClr val="accent1"/>
          </a:solidFill>
          <a:ln w="25560">
            <a:solidFill>
              <a:schemeClr val="accent1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endParaRPr b="0" lang="en-GB" sz="1800" strike="noStrike" u="none">
              <a:solidFill>
                <a:schemeClr val="lt1"/>
              </a:solidFill>
              <a:uFillTx/>
              <a:latin typeface="Calibri"/>
            </a:endParaRPr>
          </a:p>
        </p:txBody>
      </p:sp>
      <p:cxnSp>
        <p:nvCxnSpPr>
          <p:cNvPr id="133" name="Straight Arrow Connector 26"/>
          <p:cNvCxnSpPr/>
          <p:nvPr/>
        </p:nvCxnSpPr>
        <p:spPr>
          <a:xfrm flipH="1">
            <a:off x="4429080" y="4286160"/>
            <a:ext cx="1800" cy="357480"/>
          </a:xfrm>
          <a:prstGeom prst="straightConnector1">
            <a:avLst/>
          </a:prstGeom>
          <a:ln w="9360">
            <a:solidFill>
              <a:srgbClr val="000000"/>
            </a:solidFill>
            <a:round/>
            <a:tailEnd len="med" type="arrow" w="med"/>
          </a:ln>
        </p:spPr>
      </p:cxnSp>
      <p:cxnSp>
        <p:nvCxnSpPr>
          <p:cNvPr id="134" name="Straight Arrow Connector 28"/>
          <p:cNvCxnSpPr/>
          <p:nvPr/>
        </p:nvCxnSpPr>
        <p:spPr>
          <a:xfrm flipH="1">
            <a:off x="4429080" y="5572080"/>
            <a:ext cx="1800" cy="285840"/>
          </a:xfrm>
          <a:prstGeom prst="straightConnector1">
            <a:avLst/>
          </a:prstGeom>
          <a:ln w="9360">
            <a:solidFill>
              <a:srgbClr val="000000"/>
            </a:solidFill>
            <a:round/>
            <a:tailEnd len="med" type="arrow" w="med"/>
          </a:ln>
        </p:spPr>
      </p:cxn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 w="9360">
            <a:noFill/>
          </a:ln>
        </p:spPr>
        <p:txBody>
          <a:bodyPr numCol="1" spcCol="0" lIns="91440" rIns="91440" tIns="45720" bIns="45720" anchor="ctr">
            <a:noAutofit/>
          </a:bodyPr>
          <a:p>
            <a:pPr indent="0" algn="ctr">
              <a:lnSpc>
                <a:spcPct val="100000"/>
              </a:lnSpc>
              <a:buNone/>
            </a:pPr>
            <a:r>
              <a:rPr b="0" lang="en-GB" sz="3200" strike="noStrike" u="none">
                <a:solidFill>
                  <a:schemeClr val="dk1"/>
                </a:solidFill>
                <a:uFillTx/>
                <a:latin typeface="Calibri"/>
              </a:rPr>
              <a:t>Profiad Siaradwyr Cymraeg o’r Gwasanaethau Iechyd a Gofal (Iaith 2012) </a:t>
            </a:r>
            <a:endParaRPr b="0" lang="en-US" sz="3200" strike="noStrike" u="none">
              <a:solidFill>
                <a:schemeClr val="dk1"/>
              </a:solidFill>
              <a:uFillTx/>
              <a:latin typeface="Arial"/>
            </a:endParaRPr>
          </a:p>
        </p:txBody>
      </p:sp>
      <p:sp>
        <p:nvSpPr>
          <p:cNvPr id="136" name="Blwch Testun 5"/>
          <p:cNvSpPr/>
          <p:nvPr/>
        </p:nvSpPr>
        <p:spPr>
          <a:xfrm>
            <a:off x="899640" y="1225080"/>
            <a:ext cx="7200360" cy="1187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spAutoFit/>
          </a:bodyPr>
          <a:p>
            <a:pPr>
              <a:lnSpc>
                <a:spcPct val="100000"/>
              </a:lnSpc>
            </a:pPr>
            <a:r>
              <a:rPr b="0" lang="en-GB" sz="1800" strike="noStrike" u="none">
                <a:solidFill>
                  <a:schemeClr val="dk1"/>
                </a:solidFill>
                <a:uFillTx/>
                <a:latin typeface="Arial"/>
              </a:rPr>
              <a:t>.</a:t>
            </a:r>
            <a:endParaRPr b="0" lang="cy-GB" sz="18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marL="285840" indent="-28584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b="0" lang="en-GB" sz="1800" strike="noStrike" u="none">
                <a:solidFill>
                  <a:schemeClr val="dk1"/>
                </a:solidFill>
                <a:uFillTx/>
                <a:latin typeface="Arial"/>
              </a:rPr>
              <a:t>gwasanaethau cyfrwng Cymraeg yn fater o hap a damwain yn hytrach nag yn ffrwyth cynllunio clir ac mae oedi wrth ddarparu</a:t>
            </a:r>
            <a:endParaRPr b="0" lang="cy-GB" sz="1800" strike="noStrike" u="none">
              <a:solidFill>
                <a:srgbClr val="000000"/>
              </a:solidFill>
              <a:uFillTx/>
              <a:latin typeface="Arial"/>
            </a:endParaRPr>
          </a:p>
          <a:p>
            <a:pPr>
              <a:lnSpc>
                <a:spcPct val="100000"/>
              </a:lnSpc>
            </a:pPr>
            <a:endParaRPr b="0" lang="cy-GB" sz="18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137" name="Blwch Testun 11"/>
          <p:cNvSpPr/>
          <p:nvPr/>
        </p:nvSpPr>
        <p:spPr>
          <a:xfrm>
            <a:off x="899640" y="2232720"/>
            <a:ext cx="7704360" cy="447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spAutoFit/>
          </a:bodyPr>
          <a:p>
            <a:pPr marL="285840" indent="-28584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b="0" lang="en-GB" sz="1800" strike="noStrike" u="none">
                <a:solidFill>
                  <a:schemeClr val="dk1"/>
                </a:solidFill>
                <a:uFillTx/>
                <a:latin typeface="Arial"/>
              </a:rPr>
              <a:t> </a:t>
            </a:r>
            <a:r>
              <a:rPr b="0" lang="en-GB" sz="1800" strike="noStrike" u="none">
                <a:solidFill>
                  <a:schemeClr val="dk1"/>
                </a:solidFill>
                <a:uFillTx/>
                <a:latin typeface="Arial"/>
              </a:rPr>
              <a:t>ar sail galw yn hytrach nag angen y caiff gwasanaethau eu darparu yn Gymraeg. </a:t>
            </a:r>
            <a:endParaRPr b="0" lang="cy-GB" sz="1800" strike="noStrike" u="none">
              <a:solidFill>
                <a:srgbClr val="000000"/>
              </a:solidFill>
              <a:uFillTx/>
              <a:latin typeface="Arial"/>
            </a:endParaRPr>
          </a:p>
          <a:p>
            <a:pPr>
              <a:lnSpc>
                <a:spcPct val="100000"/>
              </a:lnSpc>
            </a:pPr>
            <a:endParaRPr b="0" lang="cy-GB" sz="18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marL="285840" indent="-28584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b="0" lang="en-GB" sz="1800" strike="noStrike" u="none">
                <a:solidFill>
                  <a:schemeClr val="dk1"/>
                </a:solidFill>
                <a:uFillTx/>
                <a:latin typeface="Arial"/>
              </a:rPr>
              <a:t>mae defnyddio’r Saesneg i drafod eu bywyd mewnol, emosiynol yn ei gwneud hi’n anodd iddyn nhw wneud y defnydd gorau o’r gwasanaeth sy’n cael ei gynnig.</a:t>
            </a:r>
            <a:endParaRPr b="0" lang="cy-GB" sz="1800" strike="noStrike" u="none">
              <a:solidFill>
                <a:srgbClr val="000000"/>
              </a:solidFill>
              <a:uFillTx/>
              <a:latin typeface="Arial"/>
            </a:endParaRPr>
          </a:p>
          <a:p>
            <a:pPr>
              <a:lnSpc>
                <a:spcPct val="100000"/>
              </a:lnSpc>
            </a:pPr>
            <a:endParaRPr b="0" lang="cy-GB" sz="18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marL="285840" indent="-28584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b="0" lang="en-GB" sz="1800" strike="noStrike" u="none">
                <a:solidFill>
                  <a:schemeClr val="dk1"/>
                </a:solidFill>
                <a:uFillTx/>
                <a:latin typeface="Arial"/>
              </a:rPr>
              <a:t>sylw i bwysigrwydd asesu mewn ffordd sy’n briodol yn ieithyddol</a:t>
            </a:r>
            <a:endParaRPr b="0" lang="cy-GB" sz="1800" strike="noStrike" u="none">
              <a:solidFill>
                <a:srgbClr val="000000"/>
              </a:solidFill>
              <a:uFillTx/>
              <a:latin typeface="Arial"/>
            </a:endParaRPr>
          </a:p>
          <a:p>
            <a:pPr>
              <a:lnSpc>
                <a:spcPct val="100000"/>
              </a:lnSpc>
            </a:pPr>
            <a:endParaRPr b="0" lang="cy-GB" sz="18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marL="285840" indent="-28584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b="0" lang="en-GB" sz="1800" strike="noStrike" u="none">
                <a:solidFill>
                  <a:schemeClr val="dk1"/>
                </a:solidFill>
                <a:uFillTx/>
                <a:latin typeface="Arial"/>
              </a:rPr>
              <a:t>mae defnyddio dewis iaith yn bwerus o safbwynt creu agosrwydd a ffurfio perthynas broffesiynol gynnes. </a:t>
            </a:r>
            <a:endParaRPr b="0" lang="cy-GB" sz="1800" strike="noStrike" u="none">
              <a:solidFill>
                <a:srgbClr val="000000"/>
              </a:solidFill>
              <a:uFillTx/>
              <a:latin typeface="Arial"/>
            </a:endParaRPr>
          </a:p>
          <a:p>
            <a:pPr>
              <a:lnSpc>
                <a:spcPct val="100000"/>
              </a:lnSpc>
            </a:pPr>
            <a:endParaRPr b="0" lang="cy-GB" sz="18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marL="285840" indent="-28584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b="0" lang="en-GB" sz="1800" strike="noStrike" u="none">
                <a:solidFill>
                  <a:schemeClr val="dk1"/>
                </a:solidFill>
                <a:uFillTx/>
                <a:latin typeface="Arial"/>
              </a:rPr>
              <a:t>nifer cynyddol y siaradwyr Cymraeg mewn ardaloedd trefol yng Nghymru yn peri her arbennig. </a:t>
            </a:r>
            <a:endParaRPr b="0" lang="cy-GB" sz="1800" strike="noStrike" u="none">
              <a:solidFill>
                <a:srgbClr val="000000"/>
              </a:solidFill>
              <a:uFillTx/>
              <a:latin typeface="Arial"/>
            </a:endParaRPr>
          </a:p>
          <a:p>
            <a:pPr>
              <a:lnSpc>
                <a:spcPct val="100000"/>
              </a:lnSpc>
            </a:pPr>
            <a:endParaRPr b="0" lang="cy-GB" sz="1800" strike="noStrike" u="none">
              <a:solidFill>
                <a:srgbClr val="000000"/>
              </a:solidFill>
              <a:uFillTx/>
              <a:latin typeface="Arial"/>
            </a:endParaRPr>
          </a:p>
          <a:p>
            <a:pPr>
              <a:lnSpc>
                <a:spcPct val="100000"/>
              </a:lnSpc>
            </a:pPr>
            <a:endParaRPr b="0" lang="cy-GB" sz="18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Blwch Testun 2"/>
          <p:cNvSpPr/>
          <p:nvPr/>
        </p:nvSpPr>
        <p:spPr>
          <a:xfrm>
            <a:off x="467640" y="1484640"/>
            <a:ext cx="8208720" cy="435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spAutoFit/>
          </a:bodyPr>
          <a:p>
            <a:pPr marL="399960" indent="-399960">
              <a:lnSpc>
                <a:spcPct val="100000"/>
              </a:lnSpc>
              <a:buClr>
                <a:srgbClr val="000000"/>
              </a:buClr>
              <a:buFont typeface="OpenSymbol"/>
              <a:buAutoNum type="romanLcParenR"/>
            </a:pPr>
            <a:r>
              <a:rPr b="0" lang="en-GB" sz="2000" strike="noStrike" u="none">
                <a:solidFill>
                  <a:schemeClr val="dk1"/>
                </a:solidFill>
                <a:uFillTx/>
                <a:latin typeface="Calibri"/>
                <a:ea typeface="Calibri"/>
              </a:rPr>
              <a:t>Ymdrechion mwy egnïol i recriwtio siaradwyr Cymraeg i’r sector iechyd a gofal. </a:t>
            </a:r>
            <a:endParaRPr b="0" lang="cy-GB" sz="20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marL="399960" indent="-399960">
              <a:lnSpc>
                <a:spcPct val="100000"/>
              </a:lnSpc>
              <a:buClr>
                <a:srgbClr val="000000"/>
              </a:buClr>
              <a:buFont typeface="OpenSymbol"/>
              <a:buAutoNum type="romanLcParenR"/>
            </a:pPr>
            <a:r>
              <a:rPr b="0" lang="en-GB" sz="2000" strike="noStrike" u="none">
                <a:solidFill>
                  <a:schemeClr val="dk1"/>
                </a:solidFill>
                <a:uFillTx/>
                <a:latin typeface="Calibri"/>
                <a:ea typeface="Calibri"/>
              </a:rPr>
              <a:t> </a:t>
            </a:r>
            <a:r>
              <a:rPr b="0" lang="en-GB" sz="2000" strike="noStrike" u="none">
                <a:solidFill>
                  <a:schemeClr val="dk1"/>
                </a:solidFill>
                <a:uFillTx/>
                <a:latin typeface="Calibri"/>
                <a:ea typeface="Calibri"/>
              </a:rPr>
              <a:t>Pwysigrwydd casglu data am ddefnydd a dewis iaith adeg y cyfeiriad cyntaf a defnyddio hynny i lywio’r hyn sy’n dilyn.</a:t>
            </a:r>
            <a:endParaRPr b="0" lang="cy-GB" sz="20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marL="399960" indent="-399960">
              <a:lnSpc>
                <a:spcPct val="100000"/>
              </a:lnSpc>
              <a:buClr>
                <a:srgbClr val="000000"/>
              </a:buClr>
              <a:buFont typeface="OpenSymbol"/>
              <a:buAutoNum type="romanLcParenR"/>
            </a:pPr>
            <a:r>
              <a:rPr b="0" lang="en-GB" sz="2000" strike="noStrike" u="none">
                <a:solidFill>
                  <a:schemeClr val="dk1"/>
                </a:solidFill>
                <a:uFillTx/>
                <a:latin typeface="Calibri"/>
                <a:ea typeface="Calibri"/>
              </a:rPr>
              <a:t> </a:t>
            </a:r>
            <a:r>
              <a:rPr b="0" lang="en-GB" sz="2000" strike="noStrike" u="none">
                <a:solidFill>
                  <a:schemeClr val="dk1"/>
                </a:solidFill>
                <a:uFillTx/>
                <a:latin typeface="Calibri"/>
                <a:ea typeface="Calibri"/>
              </a:rPr>
              <a:t>Yr angen i adnabod lefel sgiliau iaith y gweithle a defnyddio hynny yn waelodlin i gynnig hyfforddiant addas i ddatblygu sgiliau a hyder. </a:t>
            </a:r>
            <a:endParaRPr b="0" lang="cy-GB" sz="20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marL="399960" indent="-399960">
              <a:lnSpc>
                <a:spcPct val="100000"/>
              </a:lnSpc>
              <a:buClr>
                <a:srgbClr val="000000"/>
              </a:buClr>
              <a:buFont typeface="OpenSymbol"/>
              <a:buAutoNum type="romanLcParenR"/>
            </a:pPr>
            <a:r>
              <a:rPr b="0" lang="en-GB" sz="2000" strike="noStrike" u="none">
                <a:solidFill>
                  <a:schemeClr val="dk1"/>
                </a:solidFill>
                <a:uFillTx/>
                <a:latin typeface="Calibri"/>
                <a:ea typeface="Calibri"/>
              </a:rPr>
              <a:t> </a:t>
            </a:r>
            <a:r>
              <a:rPr b="0" lang="en-GB" sz="2000" strike="noStrike" u="none">
                <a:solidFill>
                  <a:schemeClr val="dk1"/>
                </a:solidFill>
                <a:uFillTx/>
                <a:latin typeface="Calibri"/>
                <a:ea typeface="Calibri"/>
              </a:rPr>
              <a:t>Cyfleoedd i bob gweithiwr iechyd a gofal gyfrannu at eu datblygiad proffesiynol parhaus drwy feithrin gwell dealltwriaeth am arwyddocâd iaith wrth ddarparu gwasanaeth. </a:t>
            </a:r>
            <a:endParaRPr b="0" lang="cy-GB" sz="20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marL="399960" indent="-399960">
              <a:lnSpc>
                <a:spcPct val="100000"/>
              </a:lnSpc>
              <a:buClr>
                <a:srgbClr val="000000"/>
              </a:buClr>
              <a:buFont typeface="OpenSymbol"/>
              <a:buAutoNum type="romanLcParenR"/>
            </a:pPr>
            <a:r>
              <a:rPr b="0" lang="en-GB" sz="2000" strike="noStrike" u="none">
                <a:solidFill>
                  <a:schemeClr val="dk1"/>
                </a:solidFill>
                <a:uFillTx/>
                <a:latin typeface="Calibri"/>
                <a:ea typeface="Calibri"/>
              </a:rPr>
              <a:t> </a:t>
            </a:r>
            <a:r>
              <a:rPr b="0" lang="en-GB" sz="2000" strike="noStrike" u="none">
                <a:solidFill>
                  <a:schemeClr val="dk1"/>
                </a:solidFill>
                <a:uFillTx/>
                <a:latin typeface="Calibri"/>
                <a:ea typeface="Calibri"/>
              </a:rPr>
              <a:t>Cyfleoedd i ymwelwyr iechyd gyfrannu at eu datblygiad proffesiynol parhaus drwy gynyddu eu dealltwriaeth am broses caffael iaith ymysg plant bach uniaith Gymraeg yng Nghymru.</a:t>
            </a:r>
            <a:endParaRPr b="0" lang="cy-GB" sz="20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marL="399960" indent="-399960">
              <a:lnSpc>
                <a:spcPct val="100000"/>
              </a:lnSpc>
              <a:buClr>
                <a:srgbClr val="000000"/>
              </a:buClr>
              <a:buFont typeface="OpenSymbol"/>
              <a:buAutoNum type="romanLcParenR"/>
            </a:pPr>
            <a:r>
              <a:rPr b="0" lang="en-GB" sz="2000" strike="noStrike" u="none">
                <a:solidFill>
                  <a:schemeClr val="dk1"/>
                </a:solidFill>
                <a:uFillTx/>
                <a:latin typeface="Calibri"/>
                <a:ea typeface="Calibri"/>
              </a:rPr>
              <a:t>  </a:t>
            </a:r>
            <a:r>
              <a:rPr b="0" lang="en-GB" sz="2000" strike="noStrike" u="none">
                <a:solidFill>
                  <a:schemeClr val="dk1"/>
                </a:solidFill>
                <a:uFillTx/>
                <a:latin typeface="Calibri"/>
                <a:ea typeface="Calibri"/>
              </a:rPr>
              <a:t>Defnyddio dulliau ymarferol fel y bathodyn Iaith Gwaith i’w gwneud hi’n haws adnabod gweithwyr syn siarad Cymraeg.</a:t>
            </a:r>
            <a:endParaRPr b="0" lang="cy-GB" sz="20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sp>
        <p:nvSpPr>
          <p:cNvPr id="139" name="Blwch Testun 3"/>
          <p:cNvSpPr/>
          <p:nvPr/>
        </p:nvSpPr>
        <p:spPr>
          <a:xfrm>
            <a:off x="2123640" y="638280"/>
            <a:ext cx="7064640" cy="456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spAutoFit/>
          </a:bodyPr>
          <a:p>
            <a:pPr>
              <a:lnSpc>
                <a:spcPct val="100000"/>
              </a:lnSpc>
            </a:pPr>
            <a:r>
              <a:rPr b="0" lang="cy-GB" sz="2400" strike="noStrike" u="none">
                <a:solidFill>
                  <a:schemeClr val="dk1"/>
                </a:solidFill>
                <a:uFillTx/>
                <a:latin typeface="Arial"/>
              </a:rPr>
              <a:t>Argymhellion Defnyddwyr  </a:t>
            </a:r>
            <a:endParaRPr b="0" lang="cy-GB" sz="24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 w="9360">
            <a:noFill/>
          </a:ln>
        </p:spPr>
        <p:txBody>
          <a:bodyPr numCol="1" spcCol="0" lIns="91440" rIns="91440" tIns="45720" bIns="45720" anchor="ctr">
            <a:noAutofit/>
          </a:bodyPr>
          <a:p>
            <a:pPr indent="0" algn="ctr">
              <a:lnSpc>
                <a:spcPct val="100000"/>
              </a:lnSpc>
              <a:buNone/>
            </a:pPr>
            <a:r>
              <a:rPr b="0" lang="en-GB" sz="3200" strike="noStrike" u="none">
                <a:solidFill>
                  <a:schemeClr val="dk1"/>
                </a:solidFill>
                <a:uFillTx/>
                <a:latin typeface="Calibri"/>
              </a:rPr>
              <a:t>Strategaeth Mwy na Geiriau (MNG)</a:t>
            </a:r>
            <a:br>
              <a:rPr sz="3200"/>
            </a:br>
            <a:r>
              <a:rPr b="0" lang="en-GB" sz="3200" strike="noStrike" u="none">
                <a:solidFill>
                  <a:schemeClr val="dk1"/>
                </a:solidFill>
                <a:uFillTx/>
                <a:latin typeface="Calibri"/>
              </a:rPr>
              <a:t>(LLC 2012, 2016, 2019, 2021, 2022)</a:t>
            </a:r>
            <a:endParaRPr b="0" lang="en-US" sz="3200" strike="noStrike" u="none">
              <a:solidFill>
                <a:schemeClr val="dk1"/>
              </a:solidFill>
              <a:uFillTx/>
              <a:latin typeface="Arial"/>
            </a:endParaRPr>
          </a:p>
        </p:txBody>
      </p:sp>
      <p:sp>
        <p:nvSpPr>
          <p:cNvPr id="141" name="PlaceHolder 2"/>
          <p:cNvSpPr>
            <a:spLocks noGrp="1"/>
          </p:cNvSpPr>
          <p:nvPr>
            <p:ph/>
          </p:nvPr>
        </p:nvSpPr>
        <p:spPr>
          <a:xfrm>
            <a:off x="457200" y="1600200"/>
            <a:ext cx="8229240" cy="5140800"/>
          </a:xfrm>
          <a:prstGeom prst="rect">
            <a:avLst/>
          </a:prstGeom>
          <a:noFill/>
          <a:ln w="9360">
            <a:noFill/>
          </a:ln>
        </p:spPr>
        <p:txBody>
          <a:bodyPr numCol="1" spcCol="0" lIns="91440" rIns="91440" tIns="45720" bIns="45720" anchor="t">
            <a:noAutofit/>
          </a:bodyPr>
          <a:p>
            <a:pPr marL="343080" indent="-343080">
              <a:lnSpc>
                <a:spcPct val="110000"/>
              </a:lnSpc>
              <a:spcBef>
                <a:spcPts val="400"/>
              </a:spcBef>
              <a:buClr>
                <a:srgbClr val="1096ae"/>
              </a:buClr>
              <a:buFont typeface="Arial"/>
              <a:buChar char="•"/>
            </a:pPr>
            <a:r>
              <a:rPr b="0" lang="en-US" sz="2000" strike="noStrike" u="none">
                <a:solidFill>
                  <a:schemeClr val="dk1"/>
                </a:solidFill>
                <a:uFillTx/>
                <a:latin typeface="Calibri"/>
              </a:rPr>
              <a:t>Strategaeth MNG (LlC, 2012) - nodi'r weledigaeth y dylai siaradwyr Cymraeg dderbyn gwasanaethau sydd yn cwrdd â'u hanghenion fel rhan naturiol o'u gofal. </a:t>
            </a:r>
            <a:endParaRPr b="0" lang="en-US" sz="20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343080" indent="-343080">
              <a:lnSpc>
                <a:spcPct val="110000"/>
              </a:lnSpc>
              <a:spcBef>
                <a:spcPts val="400"/>
              </a:spcBef>
              <a:buClr>
                <a:srgbClr val="1096ae"/>
              </a:buClr>
              <a:buFont typeface="Arial"/>
              <a:buChar char="•"/>
            </a:pPr>
            <a:r>
              <a:rPr b="0" lang="en-US" sz="2000" strike="noStrike" u="none">
                <a:solidFill>
                  <a:schemeClr val="dk1"/>
                </a:solidFill>
                <a:uFillTx/>
                <a:latin typeface="Calibri"/>
              </a:rPr>
              <a:t>Strategaeth Ddilynol MNG (LlC, 2016) - nodi dull integredig, system gyfannol o gynllunio gwasanaethau i ddarparu ' cynnig rhagweithiol ' o wasanaethau Cymraeg.</a:t>
            </a:r>
            <a:endParaRPr b="0" lang="en-US" sz="20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343080" indent="-343080">
              <a:lnSpc>
                <a:spcPct val="110000"/>
              </a:lnSpc>
              <a:spcBef>
                <a:spcPts val="400"/>
              </a:spcBef>
              <a:buClr>
                <a:srgbClr val="1096ae"/>
              </a:buClr>
              <a:buFont typeface="Arial"/>
              <a:buChar char="•"/>
            </a:pPr>
            <a:r>
              <a:rPr b="0" lang="en-US" sz="2000" strike="noStrike" u="none">
                <a:solidFill>
                  <a:schemeClr val="dk1"/>
                </a:solidFill>
                <a:uFillTx/>
                <a:latin typeface="Calibri"/>
              </a:rPr>
              <a:t>Cynllun Gweithredu MNG 2019-2020 (LlC, 2019) - cyd-fynd ag egwyddorion Cymraeg 2050 (LlC, 2019).</a:t>
            </a:r>
            <a:endParaRPr b="0" lang="en-US" sz="20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343080" indent="-343080">
              <a:lnSpc>
                <a:spcPct val="110000"/>
              </a:lnSpc>
              <a:spcBef>
                <a:spcPts val="400"/>
              </a:spcBef>
              <a:buClr>
                <a:srgbClr val="1096ae"/>
              </a:buClr>
              <a:buFont typeface="Arial"/>
              <a:buChar char="•"/>
            </a:pPr>
            <a:r>
              <a:rPr b="0" lang="en-US" sz="2000" strike="noStrike" u="none">
                <a:solidFill>
                  <a:schemeClr val="dk1"/>
                </a:solidFill>
                <a:uFillTx/>
                <a:latin typeface="Calibri"/>
              </a:rPr>
              <a:t>Adroddiad Gwerthuso MNC (LlC,2021) - y </a:t>
            </a:r>
            <a:r>
              <a:rPr b="0" lang="cy-GB" sz="2000" strike="noStrike" u="none">
                <a:solidFill>
                  <a:schemeClr val="dk1"/>
                </a:solidFill>
                <a:uFillTx/>
                <a:latin typeface="Calibri"/>
              </a:rPr>
              <a:t>Gymraeg yn parhau i fod yn ymylol i ddarpariaeth gwasanaethau. </a:t>
            </a:r>
            <a:endParaRPr b="0" lang="en-US" sz="20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343080" indent="-343080">
              <a:lnSpc>
                <a:spcPct val="110000"/>
              </a:lnSpc>
              <a:spcBef>
                <a:spcPts val="400"/>
              </a:spcBef>
              <a:buClr>
                <a:srgbClr val="1096ae"/>
              </a:buClr>
              <a:buFont typeface="Arial"/>
              <a:buChar char="•"/>
            </a:pPr>
            <a:r>
              <a:rPr b="0" lang="en-US" sz="2000" strike="noStrike" u="none">
                <a:solidFill>
                  <a:schemeClr val="dk1"/>
                </a:solidFill>
                <a:uFillTx/>
                <a:latin typeface="Calibri"/>
              </a:rPr>
              <a:t>Cynllun Pum Mlynedd 2022-27 (LlC, 2022) – prif ffocws ar ddiwylliant, arweinyddiaeth, polisiau a chynlluniau, datblygu’r gweithlu a rhannu arferion da.</a:t>
            </a:r>
            <a:endParaRPr b="0" lang="en-US" sz="20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PlaceHolder 1"/>
          <p:cNvSpPr>
            <a:spLocks noGrp="1"/>
          </p:cNvSpPr>
          <p:nvPr>
            <p:ph type="title"/>
          </p:nvPr>
        </p:nvSpPr>
        <p:spPr>
          <a:xfrm>
            <a:off x="396000" y="249480"/>
            <a:ext cx="8569080" cy="1142640"/>
          </a:xfrm>
          <a:prstGeom prst="rect">
            <a:avLst/>
          </a:prstGeom>
          <a:noFill/>
          <a:ln w="9360">
            <a:noFill/>
          </a:ln>
        </p:spPr>
        <p:txBody>
          <a:bodyPr numCol="1" spcCol="0" lIns="91440" rIns="91440" tIns="45720" bIns="45720" anchor="ctr">
            <a:noAutofit/>
          </a:bodyPr>
          <a:p>
            <a:pPr indent="0" algn="ctr">
              <a:lnSpc>
                <a:spcPct val="100000"/>
              </a:lnSpc>
              <a:buNone/>
            </a:pPr>
            <a:r>
              <a:rPr b="0" lang="cy-GB" sz="3200" strike="noStrike" u="none">
                <a:solidFill>
                  <a:schemeClr val="dk1"/>
                </a:solidFill>
                <a:uFillTx/>
                <a:latin typeface="Calibri"/>
              </a:rPr>
              <a:t>Y ‘Cynnig Rhagweithiol’ (LlC, 2012)</a:t>
            </a:r>
            <a:br>
              <a:rPr sz="3200"/>
            </a:br>
            <a:endParaRPr b="0" lang="en-US" sz="3200" strike="noStrike" u="none">
              <a:solidFill>
                <a:schemeClr val="dk1"/>
              </a:solidFill>
              <a:uFillTx/>
              <a:latin typeface="Arial"/>
            </a:endParaRPr>
          </a:p>
        </p:txBody>
      </p:sp>
      <p:sp>
        <p:nvSpPr>
          <p:cNvPr id="143" name="TextBox 6"/>
          <p:cNvSpPr/>
          <p:nvPr/>
        </p:nvSpPr>
        <p:spPr>
          <a:xfrm>
            <a:off x="4570200" y="1628640"/>
            <a:ext cx="4320720" cy="2650680"/>
          </a:xfrm>
          <a:prstGeom prst="rect">
            <a:avLst/>
          </a:prstGeom>
          <a:noFill/>
          <a:ln w="9360">
            <a:solidFill>
              <a:srgbClr val="000000"/>
            </a:solidFill>
            <a:miter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spAutoFit/>
          </a:bodyPr>
          <a:p>
            <a:pPr>
              <a:lnSpc>
                <a:spcPct val="100000"/>
              </a:lnSpc>
            </a:pPr>
            <a:r>
              <a:rPr b="0" lang="cy-GB" sz="2400" strike="noStrike" u="none">
                <a:solidFill>
                  <a:schemeClr val="dk1"/>
                </a:solidFill>
                <a:uFillTx/>
                <a:latin typeface="Calibri"/>
              </a:rPr>
              <a:t>‘</a:t>
            </a:r>
            <a:r>
              <a:rPr b="0" lang="cy-GB" sz="2400" strike="noStrike" u="none">
                <a:solidFill>
                  <a:schemeClr val="dk1"/>
                </a:solidFill>
                <a:uFillTx/>
                <a:latin typeface="Calibri"/>
              </a:rPr>
              <a:t>Mae angen agwedd fwy rhagweithiol tuag at ddewis iaith ac angen iaith, gan symud y cyfrifoldeb am sicrhau gwasanaethau addas oddi ar ysgwyddau’r defnyddiwr i’r darparwr.’ (7.2.2)</a:t>
            </a:r>
            <a:endParaRPr b="0" lang="cy-GB" sz="24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pic>
        <p:nvPicPr>
          <p:cNvPr id="144" name="Picture 9" descr="http://www.comisiynyddygymraeg.cymru/SiteCollectionImages/Lluniau%20ar%20gyfer%20tudalennau%20cynnwys/Iaith%20Gwaith.gif"/>
          <p:cNvPicPr/>
          <p:nvPr/>
        </p:nvPicPr>
        <p:blipFill>
          <a:blip r:embed="rId1"/>
          <a:stretch/>
        </p:blipFill>
        <p:spPr>
          <a:xfrm>
            <a:off x="7669080" y="5337000"/>
            <a:ext cx="1079280" cy="1385640"/>
          </a:xfrm>
          <a:prstGeom prst="rect">
            <a:avLst/>
          </a:prstGeom>
          <a:noFill/>
          <a:ln w="0">
            <a:noFill/>
          </a:ln>
        </p:spPr>
      </p:pic>
      <p:pic>
        <p:nvPicPr>
          <p:cNvPr id="145" name="Picture 11" descr="https://www.ntfw.org/wp-content/uploads/2014/05/Dwin-Dysgu-Cymraeg.png"/>
          <p:cNvPicPr/>
          <p:nvPr/>
        </p:nvPicPr>
        <p:blipFill>
          <a:blip r:embed="rId2"/>
          <a:stretch/>
        </p:blipFill>
        <p:spPr>
          <a:xfrm>
            <a:off x="6116760" y="5380200"/>
            <a:ext cx="1231560" cy="1231560"/>
          </a:xfrm>
          <a:prstGeom prst="rect">
            <a:avLst/>
          </a:prstGeom>
          <a:noFill/>
          <a:ln w="0">
            <a:noFill/>
          </a:ln>
        </p:spPr>
      </p:pic>
      <p:pic>
        <p:nvPicPr>
          <p:cNvPr id="146" name="Picture 13" descr="https://padl-lrsp.uottawa.ca/sites/default/files/images/clip_image0076.png"/>
          <p:cNvPicPr/>
          <p:nvPr/>
        </p:nvPicPr>
        <p:blipFill>
          <a:blip r:embed="rId3"/>
          <a:stretch/>
        </p:blipFill>
        <p:spPr>
          <a:xfrm>
            <a:off x="4441680" y="5342040"/>
            <a:ext cx="1353600" cy="1269720"/>
          </a:xfrm>
          <a:prstGeom prst="rect">
            <a:avLst/>
          </a:prstGeom>
          <a:noFill/>
          <a:ln w="0">
            <a:noFill/>
          </a:ln>
        </p:spPr>
      </p:pic>
      <p:pic>
        <p:nvPicPr>
          <p:cNvPr id="147" name="Picture 15" descr="http://www.gov.mb.ca/fls-slf/images/bgrd_fls.jpg"/>
          <p:cNvPicPr/>
          <p:nvPr/>
        </p:nvPicPr>
        <p:blipFill>
          <a:blip r:embed="rId4"/>
          <a:stretch/>
        </p:blipFill>
        <p:spPr>
          <a:xfrm>
            <a:off x="395280" y="5380200"/>
            <a:ext cx="3696840" cy="123156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148" name="Rectangle 2"/>
          <p:cNvSpPr/>
          <p:nvPr/>
        </p:nvSpPr>
        <p:spPr>
          <a:xfrm>
            <a:off x="422640" y="1080000"/>
            <a:ext cx="4571640" cy="4113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spAutoFit/>
          </a:bodyPr>
          <a:p>
            <a:pPr marL="285840" indent="-28584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b="1" lang="en-GB" sz="2400" strike="noStrike" u="none">
                <a:solidFill>
                  <a:schemeClr val="dk1"/>
                </a:solidFill>
                <a:uFillTx/>
                <a:latin typeface="Calibri"/>
              </a:rPr>
              <a:t>Dewis</a:t>
            </a:r>
            <a:r>
              <a:rPr b="0" lang="en-GB" sz="2400" strike="noStrike" u="none">
                <a:solidFill>
                  <a:schemeClr val="dk1"/>
                </a:solidFill>
                <a:uFillTx/>
                <a:latin typeface="Calibri"/>
              </a:rPr>
              <a:t> - y gallu i ddewis ag ewyllus rydd</a:t>
            </a:r>
            <a:endParaRPr b="0" lang="cy-GB" sz="24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marL="285840" indent="-28584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b="0" lang="en-GB" sz="2400" strike="noStrike" u="none">
                <a:solidFill>
                  <a:schemeClr val="dk1"/>
                </a:solidFill>
                <a:uFillTx/>
                <a:latin typeface="Calibri"/>
              </a:rPr>
              <a:t>Mae dewis iaith y person dwyieithog yn cael ei ddylanwadu gan :</a:t>
            </a:r>
            <a:endParaRPr b="0" lang="cy-GB" sz="24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marL="285840" indent="-28584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b="0" lang="en-GB" sz="2400" strike="noStrike" u="none">
                <a:solidFill>
                  <a:schemeClr val="dk1"/>
                </a:solidFill>
                <a:uFillTx/>
                <a:latin typeface="Calibri"/>
              </a:rPr>
              <a:t>Statws iaith</a:t>
            </a:r>
            <a:endParaRPr b="0" lang="cy-GB" sz="24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marL="285840" indent="-28584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b="0" lang="en-GB" sz="2400" strike="noStrike" u="none">
                <a:solidFill>
                  <a:schemeClr val="dk1"/>
                </a:solidFill>
                <a:uFillTx/>
                <a:latin typeface="Calibri"/>
              </a:rPr>
              <a:t>Confensiwn defnyddio iaith </a:t>
            </a:r>
            <a:endParaRPr b="0" lang="cy-GB" sz="24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marL="285840" indent="-28584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b="0" lang="en-GB" sz="2400" strike="noStrike" u="none">
                <a:solidFill>
                  <a:schemeClr val="dk1"/>
                </a:solidFill>
                <a:uFillTx/>
                <a:latin typeface="Calibri"/>
              </a:rPr>
              <a:t>Agweddau personol </a:t>
            </a:r>
            <a:endParaRPr b="0" lang="cy-GB" sz="24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marL="285840" indent="-28584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b="0" lang="en-GB" sz="2400" strike="noStrike" u="none">
                <a:solidFill>
                  <a:schemeClr val="dk1"/>
                </a:solidFill>
                <a:uFillTx/>
                <a:latin typeface="Calibri"/>
              </a:rPr>
              <a:t>Ymateb ag agweddau eraill</a:t>
            </a:r>
            <a:endParaRPr b="0" lang="cy-GB" sz="2400" strike="noStrike" u="none">
              <a:solidFill>
                <a:srgbClr val="000000"/>
              </a:solidFill>
              <a:uFillTx/>
              <a:latin typeface="Arial"/>
            </a:endParaRPr>
          </a:p>
          <a:p>
            <a:pPr marL="285840" indent="-28584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b="0" lang="en-GB" sz="2400" strike="noStrike" u="none">
                <a:solidFill>
                  <a:schemeClr val="dk1"/>
                </a:solidFill>
                <a:uFillTx/>
                <a:latin typeface="Calibri"/>
              </a:rPr>
              <a:t>Rôl y siaradwr a’r dimensiwn grym </a:t>
            </a:r>
            <a:endParaRPr b="0" lang="cy-GB" sz="24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PlaceHolder 1"/>
          <p:cNvSpPr>
            <a:spLocks noGrp="1"/>
          </p:cNvSpPr>
          <p:nvPr>
            <p:ph type="title"/>
          </p:nvPr>
        </p:nvSpPr>
        <p:spPr>
          <a:xfrm>
            <a:off x="611640" y="59400"/>
            <a:ext cx="8229240" cy="571320"/>
          </a:xfrm>
          <a:prstGeom prst="rect">
            <a:avLst/>
          </a:prstGeom>
          <a:noFill/>
          <a:ln w="9360">
            <a:noFill/>
          </a:ln>
        </p:spPr>
        <p:txBody>
          <a:bodyPr numCol="1" spcCol="0" lIns="91440" rIns="91440" tIns="45720" bIns="45720" anchor="ctr">
            <a:noAutofit/>
          </a:bodyPr>
          <a:p>
            <a:pPr indent="0" algn="ctr">
              <a:lnSpc>
                <a:spcPct val="100000"/>
              </a:lnSpc>
              <a:buNone/>
            </a:pPr>
            <a:r>
              <a:rPr b="0" lang="en-GB" sz="3200" strike="noStrike" u="none">
                <a:solidFill>
                  <a:schemeClr val="dk1"/>
                </a:solidFill>
                <a:uFillTx/>
                <a:latin typeface="Calibri"/>
              </a:rPr>
              <a:t>Mwy na Geiriau (LlC, 2016)</a:t>
            </a:r>
            <a:endParaRPr b="0" lang="en-US" sz="3200" strike="noStrike" u="none">
              <a:solidFill>
                <a:schemeClr val="dk1"/>
              </a:solidFill>
              <a:uFillTx/>
              <a:latin typeface="Arial"/>
            </a:endParaRPr>
          </a:p>
        </p:txBody>
      </p:sp>
      <p:pic>
        <p:nvPicPr>
          <p:cNvPr id="150" name="Content Placeholder 3" descr=""/>
          <p:cNvPicPr/>
          <p:nvPr/>
        </p:nvPicPr>
        <p:blipFill>
          <a:blip r:embed="rId1"/>
          <a:stretch/>
        </p:blipFill>
        <p:spPr>
          <a:xfrm>
            <a:off x="1043640" y="836640"/>
            <a:ext cx="7053120" cy="5997600"/>
          </a:xfrm>
          <a:prstGeom prst="rect">
            <a:avLst/>
          </a:prstGeom>
          <a:noFill/>
          <a:ln w="9360">
            <a:solidFill>
              <a:srgbClr val="000000"/>
            </a:solidFill>
            <a:miter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PlaceHolder 1"/>
          <p:cNvSpPr>
            <a:spLocks noGrp="1"/>
          </p:cNvSpPr>
          <p:nvPr>
            <p:ph type="title"/>
          </p:nvPr>
        </p:nvSpPr>
        <p:spPr>
          <a:xfrm>
            <a:off x="471240" y="-171360"/>
            <a:ext cx="8229240" cy="1142640"/>
          </a:xfrm>
          <a:prstGeom prst="rect">
            <a:avLst/>
          </a:prstGeom>
          <a:noFill/>
          <a:ln w="9360">
            <a:noFill/>
          </a:ln>
        </p:spPr>
        <p:txBody>
          <a:bodyPr numCol="1" spcCol="0" lIns="91440" rIns="91440" tIns="45720" bIns="45720" anchor="ctr">
            <a:noAutofit/>
          </a:bodyPr>
          <a:p>
            <a:pPr indent="0" algn="ctr">
              <a:lnSpc>
                <a:spcPct val="100000"/>
              </a:lnSpc>
              <a:buNone/>
            </a:pPr>
            <a:r>
              <a:rPr b="0" lang="en-GB" sz="3200" strike="noStrike" u="none">
                <a:solidFill>
                  <a:schemeClr val="dk1"/>
                </a:solidFill>
                <a:uFillTx/>
                <a:latin typeface="Calibri"/>
              </a:rPr>
              <a:t>Adeiladu’r Dystiolaeth Ymchwil ers 2000</a:t>
            </a:r>
            <a:endParaRPr b="0" lang="en-US" sz="3200" strike="noStrike" u="none">
              <a:solidFill>
                <a:schemeClr val="dk1"/>
              </a:solidFill>
              <a:uFillTx/>
              <a:latin typeface="Arial"/>
            </a:endParaRPr>
          </a:p>
        </p:txBody>
      </p:sp>
      <p:sp>
        <p:nvSpPr>
          <p:cNvPr id="152" name="PlaceHolder 2"/>
          <p:cNvSpPr>
            <a:spLocks noGrp="1"/>
          </p:cNvSpPr>
          <p:nvPr>
            <p:ph/>
          </p:nvPr>
        </p:nvSpPr>
        <p:spPr>
          <a:xfrm>
            <a:off x="490320" y="764640"/>
            <a:ext cx="8653320" cy="5378400"/>
          </a:xfrm>
          <a:prstGeom prst="rect">
            <a:avLst/>
          </a:prstGeom>
          <a:noFill/>
          <a:ln w="9360">
            <a:noFill/>
          </a:ln>
        </p:spPr>
        <p:txBody>
          <a:bodyPr numCol="1" spcCol="0" lIns="91440" rIns="91440" tIns="45720" bIns="45720" anchor="t">
            <a:noAutofit/>
          </a:bodyPr>
          <a:p>
            <a:pPr marL="343080" indent="-34308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b="0" lang="en-GB" sz="2000" strike="noStrike" u="none">
                <a:solidFill>
                  <a:schemeClr val="dk1"/>
                </a:solidFill>
                <a:uFillTx/>
                <a:latin typeface="Calibri"/>
              </a:rPr>
              <a:t>(Roberts et al (2003) - Mesuriadau poen Saesneg yn annigonol ar gyfer siaradwyr Cymraeg.</a:t>
            </a:r>
            <a:endParaRPr b="0" lang="en-US" sz="20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343080" indent="-34308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b="0" lang="en-GB" sz="2000" strike="noStrike" u="none">
                <a:solidFill>
                  <a:schemeClr val="dk1"/>
                </a:solidFill>
                <a:uFillTx/>
                <a:latin typeface="Calibri"/>
              </a:rPr>
              <a:t>Madoc Jones (2004) - arwyddocâd iaith mewn gwasanaethau iechyd meddwl. </a:t>
            </a:r>
            <a:endParaRPr b="0" lang="en-US" sz="20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343080" indent="-34308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b="0" lang="cy-GB" sz="2000" strike="noStrike" u="none">
                <a:solidFill>
                  <a:schemeClr val="dk1"/>
                </a:solidFill>
                <a:uFillTx/>
                <a:latin typeface="Calibri"/>
              </a:rPr>
              <a:t>Prys (2010) - diffyg gwasanaethau Cymraeg yn y trydydd sector.</a:t>
            </a:r>
            <a:endParaRPr b="0" lang="en-US" sz="20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343080" indent="-34308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b="0" lang="en-GB" sz="2000" strike="noStrike" u="none">
                <a:solidFill>
                  <a:schemeClr val="dk1"/>
                </a:solidFill>
                <a:uFillTx/>
                <a:latin typeface="Calibri"/>
              </a:rPr>
              <a:t>Iaith (2012) - </a:t>
            </a:r>
            <a:r>
              <a:rPr b="0" lang="cy-GB" sz="2000" strike="noStrike" u="none">
                <a:solidFill>
                  <a:schemeClr val="dk1"/>
                </a:solidFill>
                <a:uFillTx/>
                <a:latin typeface="Calibri"/>
              </a:rPr>
              <a:t>atgyfnerthu’r dystiolaeth flaenorol am ddiffyg gwasanaethau cyfrwng Cymraeg  gan beryglu ansawdd y gofal ac effeithio’n niweidiol ar ddefnyddwyr o bod oed. </a:t>
            </a:r>
            <a:endParaRPr b="0" lang="en-US" sz="20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343080" indent="-34308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b="0" lang="cy-GB" sz="2000" strike="noStrike" u="none">
                <a:solidFill>
                  <a:schemeClr val="dk1"/>
                </a:solidFill>
                <a:uFillTx/>
                <a:latin typeface="Calibri"/>
              </a:rPr>
              <a:t>Owen a Morris (2012) – arwyddocâd cydgordiad ieithyddol ar gyfer gwella deilliannau iechyd defnyddwyr gwasanaethau adsefydlu.</a:t>
            </a:r>
            <a:endParaRPr b="0" lang="en-US" sz="20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343080" indent="-34308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•"/>
            </a:pPr>
            <a:r>
              <a:rPr b="0" lang="cy-GB" sz="2000" strike="noStrike" u="none">
                <a:solidFill>
                  <a:schemeClr val="dk1"/>
                </a:solidFill>
                <a:uFillTx/>
                <a:latin typeface="Calibri"/>
              </a:rPr>
              <a:t>CYG (2014) - ymholiad statudol i’r sector gofal sylfaenol sy’n disgrifio ‘profiadau dirdynnol siaradwyr Cymraeg a’u teuluoedd o fethu â chael gwasanaeth iechyd addas i’w anghenion.’ (tud 4).</a:t>
            </a:r>
            <a:endParaRPr b="0" lang="en-US" sz="20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343080" indent="-34308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•"/>
            </a:pPr>
            <a:r>
              <a:rPr b="0" lang="cy-GB" sz="2000" strike="noStrike" u="none">
                <a:solidFill>
                  <a:schemeClr val="dk1"/>
                </a:solidFill>
                <a:uFillTx/>
                <a:latin typeface="Calibri"/>
              </a:rPr>
              <a:t>Hughes (2018) - angen dirfawr am driniaeth therapi siarad drwy’r Gymraeg.</a:t>
            </a:r>
            <a:endParaRPr b="0" lang="en-US" sz="20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343080" indent="-34308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•"/>
            </a:pPr>
            <a:r>
              <a:rPr b="0" lang="cy-GB" sz="2000" strike="noStrike" u="none">
                <a:solidFill>
                  <a:schemeClr val="dk1"/>
                </a:solidFill>
                <a:uFillTx/>
                <a:latin typeface="Calibri"/>
              </a:rPr>
              <a:t>CYG / Cymdeithas Alzheimer Cymru (2018) - pobl sydd wedi’u heffeithio gan ddementia yn methu â chael darpariaeth gofal yn y Gymraeg.</a:t>
            </a:r>
            <a:endParaRPr b="0" lang="en-US" sz="20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343080" indent="-34308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•"/>
            </a:pPr>
            <a:r>
              <a:rPr b="0" lang="cy-GB" sz="2000" strike="noStrike" u="none">
                <a:solidFill>
                  <a:schemeClr val="dk1"/>
                </a:solidFill>
                <a:uFillTx/>
                <a:latin typeface="Calibri"/>
              </a:rPr>
              <a:t>Martin, Woods a Williams (2018) – buddiannau cydgordiad ieithyddol a diwylliannol</a:t>
            </a:r>
            <a:r>
              <a:rPr b="0" lang="en-GB" sz="2000" strike="noStrike" u="none">
                <a:solidFill>
                  <a:schemeClr val="dk1"/>
                </a:solidFill>
                <a:uFillTx/>
                <a:latin typeface="Calibri"/>
              </a:rPr>
              <a:t> o ran hyrwyddo lles  pobl â dementia sy'n byw mewn cartrefi gofal.</a:t>
            </a:r>
            <a:endParaRPr b="0" lang="en-US" sz="20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PlaceHolder 1"/>
          <p:cNvSpPr>
            <a:spLocks noGrp="1"/>
          </p:cNvSpPr>
          <p:nvPr>
            <p:ph type="title"/>
          </p:nvPr>
        </p:nvSpPr>
        <p:spPr>
          <a:xfrm>
            <a:off x="457200" y="3600"/>
            <a:ext cx="8229240" cy="1142640"/>
          </a:xfrm>
          <a:prstGeom prst="rect">
            <a:avLst/>
          </a:prstGeom>
          <a:noFill/>
          <a:ln w="9360">
            <a:noFill/>
          </a:ln>
        </p:spPr>
        <p:txBody>
          <a:bodyPr numCol="1" spcCol="0" lIns="91440" rIns="91440" tIns="45720" bIns="45720" anchor="ctr">
            <a:noAutofit/>
          </a:bodyPr>
          <a:p>
            <a:pPr indent="0" algn="ctr">
              <a:lnSpc>
                <a:spcPct val="100000"/>
              </a:lnSpc>
              <a:buNone/>
            </a:pPr>
            <a:r>
              <a:rPr b="0" lang="en-GB" sz="3200" strike="noStrike" u="none">
                <a:solidFill>
                  <a:schemeClr val="dk1"/>
                </a:solidFill>
                <a:uFillTx/>
                <a:latin typeface="Calibri"/>
              </a:rPr>
              <a:t>Deddfwriaeth a Pholisi Cyhoeddus</a:t>
            </a:r>
            <a:endParaRPr b="0" lang="en-US" sz="3200" strike="noStrike" u="none">
              <a:solidFill>
                <a:schemeClr val="dk1"/>
              </a:solidFill>
              <a:uFillTx/>
              <a:latin typeface="Arial"/>
            </a:endParaRPr>
          </a:p>
        </p:txBody>
      </p:sp>
      <p:sp>
        <p:nvSpPr>
          <p:cNvPr id="154" name="PlaceHolder 2"/>
          <p:cNvSpPr>
            <a:spLocks noGrp="1"/>
          </p:cNvSpPr>
          <p:nvPr>
            <p:ph/>
          </p:nvPr>
        </p:nvSpPr>
        <p:spPr>
          <a:xfrm>
            <a:off x="457200" y="1159560"/>
            <a:ext cx="8229240" cy="5293440"/>
          </a:xfrm>
          <a:prstGeom prst="rect">
            <a:avLst/>
          </a:prstGeom>
          <a:noFill/>
          <a:ln w="9360">
            <a:noFill/>
          </a:ln>
        </p:spPr>
        <p:txBody>
          <a:bodyPr numCol="1" spcCol="0" lIns="91440" rIns="91440" tIns="45720" bIns="45720" anchor="t">
            <a:noAutofit/>
          </a:bodyPr>
          <a:p>
            <a:pPr marL="343080" indent="-343080">
              <a:lnSpc>
                <a:spcPct val="100000"/>
              </a:lnSpc>
              <a:buClr>
                <a:srgbClr val="1096ae"/>
              </a:buClr>
              <a:buFont typeface="Arial"/>
              <a:buChar char="•"/>
            </a:pPr>
            <a:r>
              <a:rPr b="0" lang="cy-GB" sz="2400" strike="noStrike" u="none">
                <a:solidFill>
                  <a:schemeClr val="dk1"/>
                </a:solidFill>
                <a:uFillTx/>
                <a:latin typeface="Calibri"/>
              </a:rPr>
              <a:t>Mesur y Gymraeg (Cymru) 2011</a:t>
            </a:r>
            <a:endParaRPr b="0" lang="en-US" sz="24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343080" indent="-343080">
              <a:lnSpc>
                <a:spcPct val="100000"/>
              </a:lnSpc>
              <a:buClr>
                <a:srgbClr val="1096ae"/>
              </a:buClr>
              <a:buFont typeface="Arial"/>
              <a:buChar char="•"/>
            </a:pPr>
            <a:r>
              <a:rPr b="0" lang="cy-GB" sz="2400" strike="noStrike" u="none">
                <a:solidFill>
                  <a:schemeClr val="dk1"/>
                </a:solidFill>
                <a:uFillTx/>
                <a:latin typeface="Calibri"/>
              </a:rPr>
              <a:t>Safonau’r Gymraeg, (LlC, 2015, 2018)</a:t>
            </a:r>
            <a:endParaRPr b="0" lang="en-US" sz="24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343080" indent="-343080">
              <a:lnSpc>
                <a:spcPct val="100000"/>
              </a:lnSpc>
              <a:buClr>
                <a:srgbClr val="1096ae"/>
              </a:buClr>
              <a:buFont typeface="Arial"/>
              <a:buChar char="•"/>
            </a:pPr>
            <a:r>
              <a:rPr b="0" lang="cy-GB" sz="2400" strike="noStrike" u="none">
                <a:solidFill>
                  <a:schemeClr val="dk1"/>
                </a:solidFill>
                <a:uFillTx/>
                <a:latin typeface="Calibri"/>
              </a:rPr>
              <a:t>Deddf Gwasanaethau Cymdeithasol a Llesiant (Cymru) 2014 </a:t>
            </a:r>
            <a:endParaRPr b="0" lang="en-US" sz="24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343080" indent="-343080">
              <a:lnSpc>
                <a:spcPct val="100000"/>
              </a:lnSpc>
              <a:buClr>
                <a:srgbClr val="1096ae"/>
              </a:buClr>
              <a:buFont typeface="Arial"/>
              <a:buChar char="•"/>
            </a:pPr>
            <a:r>
              <a:rPr b="0" lang="cy-GB" sz="2400" strike="noStrike" u="none">
                <a:solidFill>
                  <a:schemeClr val="dk1"/>
                </a:solidFill>
                <a:uFillTx/>
                <a:latin typeface="Calibri"/>
              </a:rPr>
              <a:t>Deddf Llesiant Cenedlaethau’r Dyfodol (Cymru) 2015</a:t>
            </a:r>
            <a:endParaRPr b="0" lang="en-US" sz="24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343080" indent="-343080">
              <a:lnSpc>
                <a:spcPct val="100000"/>
              </a:lnSpc>
              <a:buClr>
                <a:srgbClr val="1096ae"/>
              </a:buClr>
              <a:buFont typeface="Arial"/>
              <a:buChar char="•"/>
            </a:pPr>
            <a:r>
              <a:rPr b="0" lang="cy-GB" sz="2400" strike="noStrike" u="none">
                <a:solidFill>
                  <a:schemeClr val="dk1"/>
                </a:solidFill>
                <a:uFillTx/>
                <a:latin typeface="Calibri"/>
              </a:rPr>
              <a:t>Deddf Rheoleiddo ac Arolygu Gofal Cymdeithasol (Cymru) 2016</a:t>
            </a:r>
            <a:endParaRPr b="0" lang="en-US" sz="24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343080" indent="-343080">
              <a:lnSpc>
                <a:spcPct val="100000"/>
              </a:lnSpc>
              <a:buClr>
                <a:srgbClr val="1096ae"/>
              </a:buClr>
              <a:buFont typeface="Arial"/>
              <a:buChar char="•"/>
            </a:pPr>
            <a:r>
              <a:rPr b="0" lang="cy-GB" sz="2400" strike="noStrike" u="none">
                <a:solidFill>
                  <a:schemeClr val="dk1"/>
                </a:solidFill>
                <a:uFillTx/>
                <a:latin typeface="Calibri"/>
              </a:rPr>
              <a:t>Mwy na Geiriau (LlC, 2012, 2016, 2022)</a:t>
            </a:r>
            <a:endParaRPr b="0" lang="en-US" sz="24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343080" indent="-343080">
              <a:lnSpc>
                <a:spcPct val="100000"/>
              </a:lnSpc>
              <a:buClr>
                <a:srgbClr val="1096ae"/>
              </a:buClr>
              <a:buFont typeface="Arial"/>
              <a:buChar char="•"/>
            </a:pPr>
            <a:r>
              <a:rPr b="0" lang="cy-GB" sz="2400" strike="noStrike" u="none">
                <a:solidFill>
                  <a:schemeClr val="dk1"/>
                </a:solidFill>
                <a:uFillTx/>
                <a:latin typeface="Calibri"/>
              </a:rPr>
              <a:t>Cymraeg 2050: miliwn o siaradwyr (LlC, 2017)</a:t>
            </a:r>
            <a:endParaRPr b="0" lang="en-US" sz="24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343080" indent="-343080">
              <a:lnSpc>
                <a:spcPct val="100000"/>
              </a:lnSpc>
              <a:buClr>
                <a:srgbClr val="1096ae"/>
              </a:buClr>
              <a:buFont typeface="Arial"/>
              <a:buChar char="•"/>
            </a:pPr>
            <a:r>
              <a:rPr b="0" lang="cy-GB" sz="2400" strike="noStrike" u="none">
                <a:solidFill>
                  <a:schemeClr val="dk1"/>
                </a:solidFill>
                <a:uFillTx/>
                <a:latin typeface="Calibri"/>
              </a:rPr>
              <a:t>Cymru Iachach: ein Cynllun Iechyd a Gofal Cymdeithasol (LlC, 2018)</a:t>
            </a:r>
            <a:endParaRPr b="0" lang="en-US" sz="24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343080" indent="-343080">
              <a:lnSpc>
                <a:spcPct val="100000"/>
              </a:lnSpc>
              <a:buClr>
                <a:srgbClr val="1096ae"/>
              </a:buClr>
              <a:buFont typeface="Arial"/>
              <a:buChar char="•"/>
            </a:pPr>
            <a:r>
              <a:rPr b="0" lang="cy-GB" sz="2400" strike="noStrike" u="none">
                <a:solidFill>
                  <a:schemeClr val="dk1"/>
                </a:solidFill>
                <a:uFillTx/>
                <a:latin typeface="Calibri"/>
              </a:rPr>
              <a:t>Cynllun Gweithredu Cymru ar gyfer Dementia 2018-2022 </a:t>
            </a:r>
            <a:endParaRPr b="0" lang="en-US" sz="24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343080" indent="-343080">
              <a:lnSpc>
                <a:spcPct val="100000"/>
              </a:lnSpc>
              <a:buClr>
                <a:srgbClr val="1096ae"/>
              </a:buClr>
              <a:buFont typeface="Arial"/>
              <a:buChar char="•"/>
            </a:pPr>
            <a:r>
              <a:rPr b="0" lang="cy-GB" sz="2400" strike="noStrike" u="none">
                <a:solidFill>
                  <a:schemeClr val="dk1"/>
                </a:solidFill>
                <a:uFillTx/>
                <a:latin typeface="Calibri"/>
              </a:rPr>
              <a:t>Cynllun Cyflawni Law yn Llaw at Iechyd Meddwl (LlC, 2019) </a:t>
            </a:r>
            <a:endParaRPr b="0" lang="en-US" sz="24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343080" indent="-343080">
              <a:lnSpc>
                <a:spcPct val="100000"/>
              </a:lnSpc>
              <a:buClr>
                <a:srgbClr val="1096ae"/>
              </a:buClr>
              <a:buFont typeface="Arial"/>
              <a:buChar char="•"/>
            </a:pPr>
            <a:r>
              <a:rPr b="0" lang="cy-GB" sz="2400" strike="noStrike" u="none">
                <a:solidFill>
                  <a:schemeClr val="dk1"/>
                </a:solidFill>
                <a:uFillTx/>
                <a:latin typeface="Calibri"/>
              </a:rPr>
              <a:t>Canllawiau Statudol Dyletswydd Ansawdd 2023 a Safonau Ansawdd Iechyd a Gofal 2023 (LlC, 2023) </a:t>
            </a:r>
            <a:endParaRPr b="0" lang="en-US" sz="24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indent="0">
              <a:lnSpc>
                <a:spcPct val="100000"/>
              </a:lnSpc>
              <a:spcBef>
                <a:spcPts val="641"/>
              </a:spcBef>
              <a:buNone/>
            </a:pPr>
            <a:endParaRPr b="0" lang="en-US" sz="32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PlaceHolder 1"/>
          <p:cNvSpPr>
            <a:spLocks noGrp="1"/>
          </p:cNvSpPr>
          <p:nvPr>
            <p:ph type="title"/>
          </p:nvPr>
        </p:nvSpPr>
        <p:spPr>
          <a:xfrm>
            <a:off x="457200" y="30600"/>
            <a:ext cx="8229240" cy="1142640"/>
          </a:xfrm>
          <a:prstGeom prst="rect">
            <a:avLst/>
          </a:prstGeom>
          <a:noFill/>
          <a:ln w="9360">
            <a:noFill/>
          </a:ln>
        </p:spPr>
        <p:txBody>
          <a:bodyPr numCol="1" spcCol="0" lIns="91440" rIns="91440" tIns="45720" bIns="45720" anchor="ctr">
            <a:noAutofit/>
          </a:bodyPr>
          <a:p>
            <a:pPr indent="0" algn="ctr">
              <a:lnSpc>
                <a:spcPct val="100000"/>
              </a:lnSpc>
              <a:buNone/>
            </a:pPr>
            <a:r>
              <a:rPr b="0" lang="en-GB" sz="2800" strike="noStrike" u="none">
                <a:solidFill>
                  <a:schemeClr val="dk1"/>
                </a:solidFill>
                <a:uFillTx/>
                <a:latin typeface="Calibri"/>
              </a:rPr>
              <a:t>Fframwaith Macro Meso Micro </a:t>
            </a:r>
            <a:br>
              <a:rPr sz="2800"/>
            </a:br>
            <a:r>
              <a:rPr b="0" lang="en-GB" sz="2800" strike="noStrike" u="none">
                <a:solidFill>
                  <a:schemeClr val="dk1"/>
                </a:solidFill>
                <a:uFillTx/>
                <a:latin typeface="Calibri"/>
              </a:rPr>
              <a:t>(Liddicoat a Baldauf, 2008)</a:t>
            </a:r>
            <a:endParaRPr b="0" lang="en-US" sz="2800" strike="noStrike" u="none">
              <a:solidFill>
                <a:schemeClr val="dk1"/>
              </a:solidFill>
              <a:uFillTx/>
              <a:latin typeface="Arial"/>
            </a:endParaRPr>
          </a:p>
        </p:txBody>
      </p:sp>
      <p:sp>
        <p:nvSpPr>
          <p:cNvPr id="156" name="PlaceHolder 2"/>
          <p:cNvSpPr>
            <a:spLocks noGrp="1"/>
          </p:cNvSpPr>
          <p:nvPr>
            <p:ph/>
          </p:nvPr>
        </p:nvSpPr>
        <p:spPr>
          <a:xfrm>
            <a:off x="540000" y="1173240"/>
            <a:ext cx="8362800" cy="5567400"/>
          </a:xfrm>
          <a:prstGeom prst="rect">
            <a:avLst/>
          </a:prstGeom>
          <a:noFill/>
          <a:ln w="9360">
            <a:noFill/>
          </a:ln>
        </p:spPr>
        <p:txBody>
          <a:bodyPr numCol="1" spcCol="0" lIns="91440" rIns="91440" tIns="45720" bIns="45720" anchor="t">
            <a:noAutofit/>
          </a:bodyPr>
          <a:p>
            <a:pPr marL="343080" indent="-343080">
              <a:lnSpc>
                <a:spcPct val="100000"/>
              </a:lnSpc>
              <a:spcBef>
                <a:spcPts val="439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2200" strike="noStrike" u="none">
                <a:solidFill>
                  <a:schemeClr val="dk1"/>
                </a:solidFill>
                <a:uFillTx/>
                <a:latin typeface="Calibri"/>
              </a:rPr>
              <a:t>Cynllunio ieithyddol angen mewnbwn o sawl cyfeiriad - o’r macro i’r micro, e.e. asiantaethau’r llywodraeth, grwpiau ymgyrchu, unigolion allweddol.</a:t>
            </a:r>
            <a:endParaRPr b="0" lang="en-US" sz="22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343080" indent="-343080">
              <a:lnSpc>
                <a:spcPct val="100000"/>
              </a:lnSpc>
              <a:spcBef>
                <a:spcPts val="439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2200" strike="noStrike" u="none">
                <a:solidFill>
                  <a:schemeClr val="dk1"/>
                </a:solidFill>
                <a:uFillTx/>
                <a:latin typeface="Calibri"/>
              </a:rPr>
              <a:t>MNG (LlC, 2016) - cynnig fframwaith  system-gyfanol sy’n pontio’r continiwm macro-micro  er mwyn rhoi’r ‘cynnig rhagweithiol’ ar waith.</a:t>
            </a:r>
            <a:endParaRPr b="0" lang="en-US" sz="22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343080" indent="-343080">
              <a:lnSpc>
                <a:spcPct val="100000"/>
              </a:lnSpc>
              <a:spcBef>
                <a:spcPts val="439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2200" strike="noStrike" u="none">
                <a:solidFill>
                  <a:schemeClr val="dk1"/>
                </a:solidFill>
                <a:uFillTx/>
                <a:latin typeface="Calibri"/>
              </a:rPr>
              <a:t>Ond – tensiwn yn ymddangos ar y lefel meso wrth geisio gweithredu’r fframwaith (LlC, 2021; Prys et al, 2021; Prys a Mathews, 2023).</a:t>
            </a:r>
            <a:endParaRPr b="0" lang="en-US" sz="22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indent="0">
              <a:lnSpc>
                <a:spcPct val="100000"/>
              </a:lnSpc>
              <a:spcBef>
                <a:spcPts val="439"/>
              </a:spcBef>
              <a:buNone/>
            </a:pPr>
            <a:endParaRPr b="0" lang="en-US" sz="22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343080" indent="-343080">
              <a:lnSpc>
                <a:spcPct val="100000"/>
              </a:lnSpc>
              <a:spcBef>
                <a:spcPts val="439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2200" strike="noStrike" u="none">
                <a:solidFill>
                  <a:schemeClr val="dk1"/>
                </a:solidFill>
                <a:uFillTx/>
                <a:latin typeface="Calibri"/>
              </a:rPr>
              <a:t>Darllenwch erthygl Prys et al (2021)  ac ystyriwch:</a:t>
            </a:r>
            <a:endParaRPr b="0" lang="en-US" sz="22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457200" indent="-457200">
              <a:lnSpc>
                <a:spcPct val="100000"/>
              </a:lnSpc>
              <a:spcBef>
                <a:spcPts val="439"/>
              </a:spcBef>
              <a:buClr>
                <a:srgbClr val="000000"/>
              </a:buClr>
              <a:buFont typeface="OpenSymbol"/>
              <a:buAutoNum type="arabicPeriod"/>
            </a:pPr>
            <a:r>
              <a:rPr b="0" lang="en-GB" sz="2200" strike="noStrike" u="none">
                <a:solidFill>
                  <a:schemeClr val="dk1"/>
                </a:solidFill>
                <a:uFillTx/>
                <a:latin typeface="Calibri"/>
              </a:rPr>
              <a:t>Y prif heriau ar lefel macro, meso a micro o fewn y sector iechyd a gofal sy’n rhwystro’r ddarpariaeth Gymraeg.</a:t>
            </a:r>
            <a:endParaRPr b="0" lang="en-US" sz="22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marL="457200" indent="-457200">
              <a:lnSpc>
                <a:spcPct val="100000"/>
              </a:lnSpc>
              <a:spcBef>
                <a:spcPts val="439"/>
              </a:spcBef>
              <a:buClr>
                <a:srgbClr val="000000"/>
              </a:buClr>
              <a:buFont typeface="OpenSymbol"/>
              <a:buAutoNum type="arabicPeriod"/>
            </a:pPr>
            <a:r>
              <a:rPr b="0" lang="en-GB" sz="2200" strike="noStrike" u="none">
                <a:solidFill>
                  <a:schemeClr val="dk1"/>
                </a:solidFill>
                <a:uFillTx/>
                <a:latin typeface="Calibri"/>
              </a:rPr>
              <a:t>Sut y gellir datrys rhai o’r heriau hyn drwy gynllunio ieithyddol.</a:t>
            </a:r>
            <a:endParaRPr b="0" lang="en-US" sz="22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indent="0">
              <a:lnSpc>
                <a:spcPct val="100000"/>
              </a:lnSpc>
              <a:spcBef>
                <a:spcPts val="439"/>
              </a:spcBef>
              <a:buNone/>
              <a:tabLst>
                <a:tab algn="l" pos="0"/>
              </a:tabLst>
            </a:pPr>
            <a:endParaRPr b="0" lang="en-US" sz="22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indent="0">
              <a:lnSpc>
                <a:spcPct val="100000"/>
              </a:lnSpc>
              <a:spcBef>
                <a:spcPts val="479"/>
              </a:spcBef>
              <a:buNone/>
              <a:tabLst>
                <a:tab algn="l" pos="0"/>
              </a:tabLst>
            </a:pPr>
            <a:endParaRPr b="0" lang="en-US" sz="24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indent="0">
              <a:lnSpc>
                <a:spcPct val="100000"/>
              </a:lnSpc>
              <a:spcBef>
                <a:spcPts val="479"/>
              </a:spcBef>
              <a:buNone/>
              <a:tabLst>
                <a:tab algn="l" pos="0"/>
              </a:tabLst>
            </a:pPr>
            <a:endParaRPr b="0" lang="en-US" sz="2400" strike="noStrike" u="none">
              <a:solidFill>
                <a:schemeClr val="dk1"/>
              </a:solidFill>
              <a:uFillTx/>
              <a:latin typeface="Calibri"/>
            </a:endParaRPr>
          </a:p>
          <a:p>
            <a:pPr indent="0">
              <a:lnSpc>
                <a:spcPct val="100000"/>
              </a:lnSpc>
              <a:spcBef>
                <a:spcPts val="479"/>
              </a:spcBef>
              <a:buNone/>
              <a:tabLst>
                <a:tab algn="l" pos="0"/>
              </a:tabLst>
            </a:pPr>
            <a:endParaRPr b="0" lang="en-US" sz="2400" strike="noStrike" u="none">
              <a:solidFill>
                <a:schemeClr val="dk1"/>
              </a:solidFill>
              <a:uFillTx/>
              <a:latin typeface="Calibri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 pitchFamily="0" charset="1"/>
        <a:ea typeface="DejaVu Sans" pitchFamily="0" charset="1"/>
        <a:cs typeface="DejaVu Sans" pitchFamily="0" charset="1"/>
      </a:majorFont>
      <a:minorFont>
        <a:latin typeface="Arial" pitchFamily="0" charset="1"/>
        <a:ea typeface="DejaVu Sans" pitchFamily="0" charset="1"/>
        <a:cs typeface="DejaVu Sans" pitchFamily="0" charset="1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 pitchFamily="0" charset="1"/>
        <a:ea typeface="DejaVu Sans" pitchFamily="0" charset="1"/>
        <a:cs typeface="DejaVu Sans" pitchFamily="0" charset="1"/>
      </a:majorFont>
      <a:minorFont>
        <a:latin typeface="Arial" pitchFamily="0" charset="1"/>
        <a:ea typeface="DejaVu Sans" pitchFamily="0" charset="1"/>
        <a:cs typeface="DejaVu Sans" pitchFamily="0" charset="1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ppt/theme/theme3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 pitchFamily="0" charset="1"/>
        <a:ea typeface="DejaVu Sans" pitchFamily="0" charset="1"/>
        <a:cs typeface="DejaVu Sans" pitchFamily="0" charset="1"/>
      </a:majorFont>
      <a:minorFont>
        <a:latin typeface="Arial" pitchFamily="0" charset="1"/>
        <a:ea typeface="DejaVu Sans" pitchFamily="0" charset="1"/>
        <a:cs typeface="DejaVu Sans" pitchFamily="0" charset="1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ppt/theme/theme4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 pitchFamily="0" charset="1"/>
        <a:ea typeface="DejaVu Sans" pitchFamily="0" charset="1"/>
        <a:cs typeface="DejaVu Sans" pitchFamily="0" charset="1"/>
      </a:majorFont>
      <a:minorFont>
        <a:latin typeface="Arial" pitchFamily="0" charset="1"/>
        <a:ea typeface="DejaVu Sans" pitchFamily="0" charset="1"/>
        <a:cs typeface="DejaVu Sans" pitchFamily="0" charset="1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ppt/theme/theme5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 pitchFamily="0" charset="1"/>
        <a:ea typeface="DejaVu Sans" pitchFamily="0" charset="1"/>
        <a:cs typeface="DejaVu Sans" pitchFamily="0" charset="1"/>
      </a:majorFont>
      <a:minorFont>
        <a:latin typeface="Arial" pitchFamily="0" charset="1"/>
        <a:ea typeface="DejaVu Sans" pitchFamily="0" charset="1"/>
        <a:cs typeface="DejaVu Sans" pitchFamily="0" charset="1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ppt/theme/theme6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 pitchFamily="0" charset="1"/>
        <a:ea typeface="DejaVu Sans" pitchFamily="0" charset="1"/>
        <a:cs typeface="DejaVu Sans" pitchFamily="0" charset="1"/>
      </a:majorFont>
      <a:minorFont>
        <a:latin typeface="Arial" pitchFamily="0" charset="1"/>
        <a:ea typeface="DejaVu Sans" pitchFamily="0" charset="1"/>
        <a:cs typeface="DejaVu Sans" pitchFamily="0" charset="1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ppt/theme/theme7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 pitchFamily="0" charset="1"/>
        <a:ea typeface="DejaVu Sans" pitchFamily="0" charset="1"/>
        <a:cs typeface="DejaVu Sans" pitchFamily="0" charset="1"/>
      </a:majorFont>
      <a:minorFont>
        <a:latin typeface="Arial" pitchFamily="0" charset="1"/>
        <a:ea typeface="DejaVu Sans" pitchFamily="0" charset="1"/>
        <a:cs typeface="DejaVu Sans" pitchFamily="0" charset="1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ppt/theme/theme8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 pitchFamily="0" charset="1"/>
        <a:ea typeface="DejaVu Sans" pitchFamily="0" charset="1"/>
        <a:cs typeface="DejaVu Sans" pitchFamily="0" charset="1"/>
      </a:majorFont>
      <a:minorFont>
        <a:latin typeface="Arial" pitchFamily="0" charset="1"/>
        <a:ea typeface="DejaVu Sans" pitchFamily="0" charset="1"/>
        <a:cs typeface="DejaVu Sans" pitchFamily="0" charset="1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ppt/theme/theme9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 pitchFamily="0" charset="1"/>
        <a:ea typeface="DejaVu Sans" pitchFamily="0" charset="1"/>
        <a:cs typeface="DejaVu Sans" pitchFamily="0" charset="1"/>
      </a:majorFont>
      <a:minorFont>
        <a:latin typeface="Arial" pitchFamily="0" charset="1"/>
        <a:ea typeface="DejaVu Sans" pitchFamily="0" charset="1"/>
        <a:cs typeface="DejaVu Sans" pitchFamily="0" charset="1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ppt/theme/theme10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 pitchFamily="0" charset="1"/>
        <a:ea typeface="DejaVu Sans" pitchFamily="0" charset="1"/>
        <a:cs typeface="DejaVu Sans" pitchFamily="0" charset="1"/>
      </a:majorFont>
      <a:minorFont>
        <a:latin typeface="Arial" pitchFamily="0" charset="1"/>
        <a:ea typeface="DejaVu Sans" pitchFamily="0" charset="1"/>
        <a:cs typeface="DejaVu Sans" pitchFamily="0" charset="1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ppt/theme/theme11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 pitchFamily="0" charset="1"/>
        <a:ea typeface="DejaVu Sans" pitchFamily="0" charset="1"/>
        <a:cs typeface="DejaVu Sans" pitchFamily="0" charset="1"/>
      </a:majorFont>
      <a:minorFont>
        <a:latin typeface="Arial" pitchFamily="0" charset="1"/>
        <a:ea typeface="DejaVu Sans" pitchFamily="0" charset="1"/>
        <a:cs typeface="DejaVu Sans" pitchFamily="0" charset="1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ppt/theme/theme12.xml><?xml version="1.0" encoding="utf-8"?>
<a:theme xmlns:a="http://schemas.openxmlformats.org/drawingml/2006/main" xmlns:r="http://schemas.openxmlformats.org/officeDocument/2006/relationships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 pitchFamily="0" charset="1"/>
        <a:ea typeface="DejaVu Sans" pitchFamily="0" charset="1"/>
        <a:cs typeface="DejaVu Sans" pitchFamily="0" charset="1"/>
      </a:majorFont>
      <a:minorFont>
        <a:latin typeface="Arial" pitchFamily="0" charset="1"/>
        <a:ea typeface="DejaVu Sans" pitchFamily="0" charset="1"/>
        <a:cs typeface="DejaVu Sans" pitchFamily="0" charset="1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25003</TotalTime>
  <Application>LibreOffice/24.8.4.2$Windows_X86_64 LibreOffice_project/bb3cfa12c7b1bf994ecc5649a80400d06cd71002</Application>
  <AppVersion>15.0000</AppVersion>
  <Company>Prifysgol Bangor</Company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2010-05-29T18:07:58Z</dcterms:created>
  <dc:creator>Gwerfyl Roberts</dc:creator>
  <dc:description/>
  <dc:language>en-GB</dc:language>
  <cp:lastModifiedBy/>
  <dcterms:modified xsi:type="dcterms:W3CDTF">2025-02-08T12:40:57Z</dcterms:modified>
  <cp:revision>240</cp:revision>
  <dc:subject/>
  <dc:title>Sefydlu’r Tystiolaeth ar gyfer Cynllunio Ieithyddol ym maes Gofal Iechyd</dc:title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Notes">
    <vt:r8>10</vt:r8>
  </property>
  <property fmtid="{D5CDD505-2E9C-101B-9397-08002B2CF9AE}" pid="3" name="PresentationFormat">
    <vt:lpwstr>On-screen Show (4:3)</vt:lpwstr>
  </property>
  <property fmtid="{D5CDD505-2E9C-101B-9397-08002B2CF9AE}" pid="4" name="Slides">
    <vt:r8>20</vt:r8>
  </property>
</Properties>
</file>