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handoutMasterIdLst>
    <p:handoutMasterId r:id="rId31"/>
  </p:handoutMasterIdLst>
  <p:sldIdLst>
    <p:sldId id="256" r:id="rId5"/>
    <p:sldId id="302" r:id="rId6"/>
    <p:sldId id="285" r:id="rId7"/>
    <p:sldId id="282" r:id="rId8"/>
    <p:sldId id="266" r:id="rId9"/>
    <p:sldId id="284" r:id="rId10"/>
    <p:sldId id="316" r:id="rId11"/>
    <p:sldId id="317" r:id="rId12"/>
    <p:sldId id="323" r:id="rId13"/>
    <p:sldId id="307" r:id="rId14"/>
    <p:sldId id="318" r:id="rId15"/>
    <p:sldId id="319" r:id="rId16"/>
    <p:sldId id="320" r:id="rId17"/>
    <p:sldId id="321" r:id="rId18"/>
    <p:sldId id="296" r:id="rId19"/>
    <p:sldId id="322" r:id="rId20"/>
    <p:sldId id="295" r:id="rId21"/>
    <p:sldId id="291" r:id="rId22"/>
    <p:sldId id="287" r:id="rId23"/>
    <p:sldId id="310" r:id="rId24"/>
    <p:sldId id="311" r:id="rId25"/>
    <p:sldId id="312" r:id="rId26"/>
    <p:sldId id="313" r:id="rId27"/>
    <p:sldId id="314" r:id="rId28"/>
    <p:sldId id="297" r:id="rId29"/>
  </p:sldIdLst>
  <p:sldSz cx="12188825" cy="6858000"/>
  <p:notesSz cx="6797675" cy="9926638"/>
  <p:defaultTextStyle>
    <a:defPPr rtl="0">
      <a:defRPr lang="en-gb"/>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4C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922BBC-CACA-4E7C-8D53-A296C768588D}" v="2665" dt="2024-12-07T01:41:55.451"/>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82303" autoAdjust="0"/>
  </p:normalViewPr>
  <p:slideViewPr>
    <p:cSldViewPr showGuides="1">
      <p:cViewPr varScale="1">
        <p:scale>
          <a:sx n="52" d="100"/>
          <a:sy n="52" d="100"/>
        </p:scale>
        <p:origin x="1227" y="69"/>
      </p:cViewPr>
      <p:guideLst>
        <p:guide pos="3839"/>
        <p:guide orient="horz" pos="2160"/>
      </p:guideLst>
    </p:cSldViewPr>
  </p:slideViewPr>
  <p:notesTextViewPr>
    <p:cViewPr>
      <p:scale>
        <a:sx n="1" d="1"/>
        <a:sy n="1" d="1"/>
      </p:scale>
      <p:origin x="0" y="0"/>
    </p:cViewPr>
  </p:notesTextViewPr>
  <p:notesViewPr>
    <p:cSldViewPr>
      <p:cViewPr varScale="1">
        <p:scale>
          <a:sx n="90" d="100"/>
          <a:sy n="90" d="100"/>
        </p:scale>
        <p:origin x="3024"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 Dwyer (St Thomas Community Primary School)" userId="98ef2944-637c-493c-9bbb-d66c94deaaa1" providerId="ADAL" clId="{8FCE600D-3545-4068-9137-9AD132D289C9}"/>
    <pc:docChg chg="custSel addSld modSld sldOrd">
      <pc:chgData name="R Dwyer (St Thomas Community Primary School)" userId="98ef2944-637c-493c-9bbb-d66c94deaaa1" providerId="ADAL" clId="{8FCE600D-3545-4068-9137-9AD132D289C9}" dt="2024-09-21T14:07:10.984" v="82"/>
      <pc:docMkLst>
        <pc:docMk/>
      </pc:docMkLst>
      <pc:sldChg chg="modSp mod">
        <pc:chgData name="R Dwyer (St Thomas Community Primary School)" userId="98ef2944-637c-493c-9bbb-d66c94deaaa1" providerId="ADAL" clId="{8FCE600D-3545-4068-9137-9AD132D289C9}" dt="2024-09-12T00:05:56.293" v="33" actId="114"/>
        <pc:sldMkLst>
          <pc:docMk/>
          <pc:sldMk cId="148417555" sldId="256"/>
        </pc:sldMkLst>
        <pc:spChg chg="mod">
          <ac:chgData name="R Dwyer (St Thomas Community Primary School)" userId="98ef2944-637c-493c-9bbb-d66c94deaaa1" providerId="ADAL" clId="{8FCE600D-3545-4068-9137-9AD132D289C9}" dt="2024-09-12T00:05:12.699" v="24" actId="1076"/>
          <ac:spMkLst>
            <pc:docMk/>
            <pc:sldMk cId="148417555" sldId="256"/>
            <ac:spMk id="2" creationId="{05774820-12AE-536A-FCF9-DE3F02F68005}"/>
          </ac:spMkLst>
        </pc:spChg>
        <pc:spChg chg="mod">
          <ac:chgData name="R Dwyer (St Thomas Community Primary School)" userId="98ef2944-637c-493c-9bbb-d66c94deaaa1" providerId="ADAL" clId="{8FCE600D-3545-4068-9137-9AD132D289C9}" dt="2024-09-12T00:05:56.293" v="33" actId="114"/>
          <ac:spMkLst>
            <pc:docMk/>
            <pc:sldMk cId="148417555" sldId="256"/>
            <ac:spMk id="3" creationId="{AF34CD96-146B-7AB5-DFA3-762DC4642F2F}"/>
          </ac:spMkLst>
        </pc:spChg>
        <pc:picChg chg="mod">
          <ac:chgData name="R Dwyer (St Thomas Community Primary School)" userId="98ef2944-637c-493c-9bbb-d66c94deaaa1" providerId="ADAL" clId="{8FCE600D-3545-4068-9137-9AD132D289C9}" dt="2024-09-12T00:05:23.393" v="26" actId="1076"/>
          <ac:picMkLst>
            <pc:docMk/>
            <pc:sldMk cId="148417555" sldId="256"/>
            <ac:picMk id="2050" creationId="{413B0A84-4819-012B-A69B-E892179B835B}"/>
          </ac:picMkLst>
        </pc:picChg>
      </pc:sldChg>
      <pc:sldChg chg="modSp mod">
        <pc:chgData name="R Dwyer (St Thomas Community Primary School)" userId="98ef2944-637c-493c-9bbb-d66c94deaaa1" providerId="ADAL" clId="{8FCE600D-3545-4068-9137-9AD132D289C9}" dt="2024-09-21T14:06:17.979" v="77" actId="20577"/>
        <pc:sldMkLst>
          <pc:docMk/>
          <pc:sldMk cId="711182959" sldId="276"/>
        </pc:sldMkLst>
        <pc:spChg chg="mod">
          <ac:chgData name="R Dwyer (St Thomas Community Primary School)" userId="98ef2944-637c-493c-9bbb-d66c94deaaa1" providerId="ADAL" clId="{8FCE600D-3545-4068-9137-9AD132D289C9}" dt="2024-09-21T14:06:17.979" v="77" actId="20577"/>
          <ac:spMkLst>
            <pc:docMk/>
            <pc:sldMk cId="711182959" sldId="276"/>
            <ac:spMk id="14" creationId="{00000000-0000-0000-0000-000000000000}"/>
          </ac:spMkLst>
        </pc:spChg>
      </pc:sldChg>
      <pc:sldChg chg="modSp add mod ord">
        <pc:chgData name="R Dwyer (St Thomas Community Primary School)" userId="98ef2944-637c-493c-9bbb-d66c94deaaa1" providerId="ADAL" clId="{8FCE600D-3545-4068-9137-9AD132D289C9}" dt="2024-09-21T14:07:10.984" v="82"/>
        <pc:sldMkLst>
          <pc:docMk/>
          <pc:sldMk cId="4010195587" sldId="281"/>
        </pc:sldMkLst>
        <pc:spChg chg="mod">
          <ac:chgData name="R Dwyer (St Thomas Community Primary School)" userId="98ef2944-637c-493c-9bbb-d66c94deaaa1" providerId="ADAL" clId="{8FCE600D-3545-4068-9137-9AD132D289C9}" dt="2024-09-21T14:07:08.756" v="80" actId="27636"/>
          <ac:spMkLst>
            <pc:docMk/>
            <pc:sldMk cId="4010195587" sldId="281"/>
            <ac:spMk id="14" creationId="{00000000-0000-0000-0000-000000000000}"/>
          </ac:spMkLst>
        </pc:spChg>
      </pc:sldChg>
    </pc:docChg>
  </pc:docChgLst>
  <pc:docChgLst>
    <pc:chgData name="R Dwyer (St Thomas Community Primary School)" userId="98ef2944-637c-493c-9bbb-d66c94deaaa1" providerId="ADAL" clId="{AB922BBC-CACA-4E7C-8D53-A296C768588D}"/>
    <pc:docChg chg="undo redo custSel addSld delSld modSld sldOrd modNotesMaster modHandout">
      <pc:chgData name="R Dwyer (St Thomas Community Primary School)" userId="98ef2944-637c-493c-9bbb-d66c94deaaa1" providerId="ADAL" clId="{AB922BBC-CACA-4E7C-8D53-A296C768588D}" dt="2024-12-07T01:41:55.451" v="46224" actId="1076"/>
      <pc:docMkLst>
        <pc:docMk/>
      </pc:docMkLst>
      <pc:sldChg chg="addSp delSp modSp mod">
        <pc:chgData name="R Dwyer (St Thomas Community Primary School)" userId="98ef2944-637c-493c-9bbb-d66c94deaaa1" providerId="ADAL" clId="{AB922BBC-CACA-4E7C-8D53-A296C768588D}" dt="2024-12-06T21:06:44.159" v="43808" actId="20577"/>
        <pc:sldMkLst>
          <pc:docMk/>
          <pc:sldMk cId="148417555" sldId="256"/>
        </pc:sldMkLst>
        <pc:spChg chg="mod">
          <ac:chgData name="R Dwyer (St Thomas Community Primary School)" userId="98ef2944-637c-493c-9bbb-d66c94deaaa1" providerId="ADAL" clId="{AB922BBC-CACA-4E7C-8D53-A296C768588D}" dt="2024-11-19T15:12:05.508" v="4554" actId="20577"/>
          <ac:spMkLst>
            <pc:docMk/>
            <pc:sldMk cId="148417555" sldId="256"/>
            <ac:spMk id="2" creationId="{05774820-12AE-536A-FCF9-DE3F02F68005}"/>
          </ac:spMkLst>
        </pc:spChg>
        <pc:spChg chg="add del mod">
          <ac:chgData name="R Dwyer (St Thomas Community Primary School)" userId="98ef2944-637c-493c-9bbb-d66c94deaaa1" providerId="ADAL" clId="{AB922BBC-CACA-4E7C-8D53-A296C768588D}" dt="2024-12-06T21:06:44.159" v="43808" actId="20577"/>
          <ac:spMkLst>
            <pc:docMk/>
            <pc:sldMk cId="148417555" sldId="256"/>
            <ac:spMk id="3" creationId="{AF34CD96-146B-7AB5-DFA3-762DC4642F2F}"/>
          </ac:spMkLst>
        </pc:spChg>
        <pc:spChg chg="add del mod">
          <ac:chgData name="R Dwyer (St Thomas Community Primary School)" userId="98ef2944-637c-493c-9bbb-d66c94deaaa1" providerId="ADAL" clId="{AB922BBC-CACA-4E7C-8D53-A296C768588D}" dt="2024-12-06T21:06:35.947" v="43802" actId="478"/>
          <ac:spMkLst>
            <pc:docMk/>
            <pc:sldMk cId="148417555" sldId="256"/>
            <ac:spMk id="5" creationId="{44387E4F-D0B1-CDA4-ED76-1CD3E92E69AF}"/>
          </ac:spMkLst>
        </pc:spChg>
        <pc:picChg chg="mod">
          <ac:chgData name="R Dwyer (St Thomas Community Primary School)" userId="98ef2944-637c-493c-9bbb-d66c94deaaa1" providerId="ADAL" clId="{AB922BBC-CACA-4E7C-8D53-A296C768588D}" dt="2024-12-06T21:06:10.595" v="43798" actId="1076"/>
          <ac:picMkLst>
            <pc:docMk/>
            <pc:sldMk cId="148417555" sldId="256"/>
            <ac:picMk id="2050" creationId="{413B0A84-4819-012B-A69B-E892179B835B}"/>
          </ac:picMkLst>
        </pc:picChg>
      </pc:sldChg>
      <pc:sldChg chg="modSp mod ord modNotesTx">
        <pc:chgData name="R Dwyer (St Thomas Community Primary School)" userId="98ef2944-637c-493c-9bbb-d66c94deaaa1" providerId="ADAL" clId="{AB922BBC-CACA-4E7C-8D53-A296C768588D}" dt="2024-12-07T00:30:42.386" v="46013" actId="20577"/>
        <pc:sldMkLst>
          <pc:docMk/>
          <pc:sldMk cId="1997697987" sldId="266"/>
        </pc:sldMkLst>
        <pc:spChg chg="mod">
          <ac:chgData name="R Dwyer (St Thomas Community Primary School)" userId="98ef2944-637c-493c-9bbb-d66c94deaaa1" providerId="ADAL" clId="{AB922BBC-CACA-4E7C-8D53-A296C768588D}" dt="2024-11-30T20:07:00.592" v="15197" actId="1076"/>
          <ac:spMkLst>
            <pc:docMk/>
            <pc:sldMk cId="1997697987" sldId="266"/>
            <ac:spMk id="2" creationId="{00000000-0000-0000-0000-000000000000}"/>
          </ac:spMkLst>
        </pc:spChg>
        <pc:spChg chg="mod">
          <ac:chgData name="R Dwyer (St Thomas Community Primary School)" userId="98ef2944-637c-493c-9bbb-d66c94deaaa1" providerId="ADAL" clId="{AB922BBC-CACA-4E7C-8D53-A296C768588D}" dt="2024-12-07T00:30:42.386" v="46013" actId="20577"/>
          <ac:spMkLst>
            <pc:docMk/>
            <pc:sldMk cId="1997697987" sldId="266"/>
            <ac:spMk id="3" creationId="{00000000-0000-0000-0000-000000000000}"/>
          </ac:spMkLst>
        </pc:spChg>
      </pc:sldChg>
      <pc:sldChg chg="addSp modSp del mod ord">
        <pc:chgData name="R Dwyer (St Thomas Community Primary School)" userId="98ef2944-637c-493c-9bbb-d66c94deaaa1" providerId="ADAL" clId="{AB922BBC-CACA-4E7C-8D53-A296C768588D}" dt="2024-12-05T01:39:11.187" v="30501" actId="47"/>
        <pc:sldMkLst>
          <pc:docMk/>
          <pc:sldMk cId="3296948863" sldId="268"/>
        </pc:sldMkLst>
        <pc:spChg chg="mod">
          <ac:chgData name="R Dwyer (St Thomas Community Primary School)" userId="98ef2944-637c-493c-9bbb-d66c94deaaa1" providerId="ADAL" clId="{AB922BBC-CACA-4E7C-8D53-A296C768588D}" dt="2024-11-30T20:14:21.444" v="15280" actId="20577"/>
          <ac:spMkLst>
            <pc:docMk/>
            <pc:sldMk cId="3296948863" sldId="268"/>
            <ac:spMk id="2" creationId="{00000000-0000-0000-0000-000000000000}"/>
          </ac:spMkLst>
        </pc:spChg>
        <pc:spChg chg="mod">
          <ac:chgData name="R Dwyer (St Thomas Community Primary School)" userId="98ef2944-637c-493c-9bbb-d66c94deaaa1" providerId="ADAL" clId="{AB922BBC-CACA-4E7C-8D53-A296C768588D}" dt="2024-12-02T20:46:31.240" v="21413" actId="20577"/>
          <ac:spMkLst>
            <pc:docMk/>
            <pc:sldMk cId="3296948863" sldId="268"/>
            <ac:spMk id="3" creationId="{00000000-0000-0000-0000-000000000000}"/>
          </ac:spMkLst>
        </pc:spChg>
        <pc:spChg chg="mod">
          <ac:chgData name="R Dwyer (St Thomas Community Primary School)" userId="98ef2944-637c-493c-9bbb-d66c94deaaa1" providerId="ADAL" clId="{AB922BBC-CACA-4E7C-8D53-A296C768588D}" dt="2024-11-30T19:45:51.486" v="14511" actId="27636"/>
          <ac:spMkLst>
            <pc:docMk/>
            <pc:sldMk cId="3296948863" sldId="268"/>
            <ac:spMk id="4" creationId="{00000000-0000-0000-0000-000000000000}"/>
          </ac:spMkLst>
        </pc:spChg>
        <pc:spChg chg="mod">
          <ac:chgData name="R Dwyer (St Thomas Community Primary School)" userId="98ef2944-637c-493c-9bbb-d66c94deaaa1" providerId="ADAL" clId="{AB922BBC-CACA-4E7C-8D53-A296C768588D}" dt="2024-11-30T18:53:20.592" v="13327" actId="1076"/>
          <ac:spMkLst>
            <pc:docMk/>
            <pc:sldMk cId="3296948863" sldId="268"/>
            <ac:spMk id="5" creationId="{00000000-0000-0000-0000-000000000000}"/>
          </ac:spMkLst>
        </pc:spChg>
        <pc:spChg chg="mod">
          <ac:chgData name="R Dwyer (St Thomas Community Primary School)" userId="98ef2944-637c-493c-9bbb-d66c94deaaa1" providerId="ADAL" clId="{AB922BBC-CACA-4E7C-8D53-A296C768588D}" dt="2024-11-30T19:23:51.919" v="14221" actId="255"/>
          <ac:spMkLst>
            <pc:docMk/>
            <pc:sldMk cId="3296948863" sldId="268"/>
            <ac:spMk id="6" creationId="{00000000-0000-0000-0000-000000000000}"/>
          </ac:spMkLst>
        </pc:spChg>
        <pc:spChg chg="add mod">
          <ac:chgData name="R Dwyer (St Thomas Community Primary School)" userId="98ef2944-637c-493c-9bbb-d66c94deaaa1" providerId="ADAL" clId="{AB922BBC-CACA-4E7C-8D53-A296C768588D}" dt="2024-11-30T19:46:13.865" v="14539" actId="20577"/>
          <ac:spMkLst>
            <pc:docMk/>
            <pc:sldMk cId="3296948863" sldId="268"/>
            <ac:spMk id="7" creationId="{EF18F5AE-B385-A105-BB54-D6E129D7B6D5}"/>
          </ac:spMkLst>
        </pc:spChg>
      </pc:sldChg>
      <pc:sldChg chg="add del">
        <pc:chgData name="R Dwyer (St Thomas Community Primary School)" userId="98ef2944-637c-493c-9bbb-d66c94deaaa1" providerId="ADAL" clId="{AB922BBC-CACA-4E7C-8D53-A296C768588D}" dt="2024-11-30T18:21:24.708" v="12192" actId="47"/>
        <pc:sldMkLst>
          <pc:docMk/>
          <pc:sldMk cId="1653943558" sldId="269"/>
        </pc:sldMkLst>
      </pc:sldChg>
      <pc:sldChg chg="del">
        <pc:chgData name="R Dwyer (St Thomas Community Primary School)" userId="98ef2944-637c-493c-9bbb-d66c94deaaa1" providerId="ADAL" clId="{AB922BBC-CACA-4E7C-8D53-A296C768588D}" dt="2024-11-18T23:11:47.351" v="294" actId="47"/>
        <pc:sldMkLst>
          <pc:docMk/>
          <pc:sldMk cId="3761302454" sldId="274"/>
        </pc:sldMkLst>
      </pc:sldChg>
      <pc:sldChg chg="del ord setBg">
        <pc:chgData name="R Dwyer (St Thomas Community Primary School)" userId="98ef2944-637c-493c-9bbb-d66c94deaaa1" providerId="ADAL" clId="{AB922BBC-CACA-4E7C-8D53-A296C768588D}" dt="2024-12-05T01:41:29.067" v="30503" actId="47"/>
        <pc:sldMkLst>
          <pc:docMk/>
          <pc:sldMk cId="711182959" sldId="276"/>
        </pc:sldMkLst>
      </pc:sldChg>
      <pc:sldChg chg="del">
        <pc:chgData name="R Dwyer (St Thomas Community Primary School)" userId="98ef2944-637c-493c-9bbb-d66c94deaaa1" providerId="ADAL" clId="{AB922BBC-CACA-4E7C-8D53-A296C768588D}" dt="2024-11-19T01:55:25.794" v="3113" actId="47"/>
        <pc:sldMkLst>
          <pc:docMk/>
          <pc:sldMk cId="2474917317" sldId="277"/>
        </pc:sldMkLst>
      </pc:sldChg>
      <pc:sldChg chg="del">
        <pc:chgData name="R Dwyer (St Thomas Community Primary School)" userId="98ef2944-637c-493c-9bbb-d66c94deaaa1" providerId="ADAL" clId="{AB922BBC-CACA-4E7C-8D53-A296C768588D}" dt="2024-11-18T23:11:34.729" v="291" actId="47"/>
        <pc:sldMkLst>
          <pc:docMk/>
          <pc:sldMk cId="6860444" sldId="278"/>
        </pc:sldMkLst>
      </pc:sldChg>
      <pc:sldChg chg="del">
        <pc:chgData name="R Dwyer (St Thomas Community Primary School)" userId="98ef2944-637c-493c-9bbb-d66c94deaaa1" providerId="ADAL" clId="{AB922BBC-CACA-4E7C-8D53-A296C768588D}" dt="2024-11-18T23:11:35.438" v="292" actId="47"/>
        <pc:sldMkLst>
          <pc:docMk/>
          <pc:sldMk cId="13403576" sldId="279"/>
        </pc:sldMkLst>
      </pc:sldChg>
      <pc:sldChg chg="del">
        <pc:chgData name="R Dwyer (St Thomas Community Primary School)" userId="98ef2944-637c-493c-9bbb-d66c94deaaa1" providerId="ADAL" clId="{AB922BBC-CACA-4E7C-8D53-A296C768588D}" dt="2024-11-18T23:11:45.209" v="293" actId="47"/>
        <pc:sldMkLst>
          <pc:docMk/>
          <pc:sldMk cId="1750688946" sldId="280"/>
        </pc:sldMkLst>
      </pc:sldChg>
      <pc:sldChg chg="modSp del mod ord setBg">
        <pc:chgData name="R Dwyer (St Thomas Community Primary School)" userId="98ef2944-637c-493c-9bbb-d66c94deaaa1" providerId="ADAL" clId="{AB922BBC-CACA-4E7C-8D53-A296C768588D}" dt="2024-12-05T01:40:28.062" v="30502" actId="47"/>
        <pc:sldMkLst>
          <pc:docMk/>
          <pc:sldMk cId="4010195587" sldId="281"/>
        </pc:sldMkLst>
        <pc:spChg chg="mod">
          <ac:chgData name="R Dwyer (St Thomas Community Primary School)" userId="98ef2944-637c-493c-9bbb-d66c94deaaa1" providerId="ADAL" clId="{AB922BBC-CACA-4E7C-8D53-A296C768588D}" dt="2024-11-30T19:49:30.756" v="14572" actId="207"/>
          <ac:spMkLst>
            <pc:docMk/>
            <pc:sldMk cId="4010195587" sldId="281"/>
            <ac:spMk id="14" creationId="{00000000-0000-0000-0000-000000000000}"/>
          </ac:spMkLst>
        </pc:spChg>
      </pc:sldChg>
      <pc:sldChg chg="addSp delSp modSp new mod ord modNotesTx">
        <pc:chgData name="R Dwyer (St Thomas Community Primary School)" userId="98ef2944-637c-493c-9bbb-d66c94deaaa1" providerId="ADAL" clId="{AB922BBC-CACA-4E7C-8D53-A296C768588D}" dt="2024-12-07T00:30:02.530" v="46008" actId="14100"/>
        <pc:sldMkLst>
          <pc:docMk/>
          <pc:sldMk cId="2384911074" sldId="282"/>
        </pc:sldMkLst>
        <pc:spChg chg="mod">
          <ac:chgData name="R Dwyer (St Thomas Community Primary School)" userId="98ef2944-637c-493c-9bbb-d66c94deaaa1" providerId="ADAL" clId="{AB922BBC-CACA-4E7C-8D53-A296C768588D}" dt="2024-12-07T00:23:38.800" v="45790" actId="207"/>
          <ac:spMkLst>
            <pc:docMk/>
            <pc:sldMk cId="2384911074" sldId="282"/>
            <ac:spMk id="2" creationId="{43C6627D-DFAE-52ED-2B8E-C38605B913AF}"/>
          </ac:spMkLst>
        </pc:spChg>
        <pc:spChg chg="add del">
          <ac:chgData name="R Dwyer (St Thomas Community Primary School)" userId="98ef2944-637c-493c-9bbb-d66c94deaaa1" providerId="ADAL" clId="{AB922BBC-CACA-4E7C-8D53-A296C768588D}" dt="2024-11-19T00:04:48.964" v="2223" actId="1032"/>
          <ac:spMkLst>
            <pc:docMk/>
            <pc:sldMk cId="2384911074" sldId="282"/>
            <ac:spMk id="3" creationId="{2C736600-FF49-07E9-4E42-C87839A8C336}"/>
          </ac:spMkLst>
        </pc:spChg>
        <pc:spChg chg="del">
          <ac:chgData name="R Dwyer (St Thomas Community Primary School)" userId="98ef2944-637c-493c-9bbb-d66c94deaaa1" providerId="ADAL" clId="{AB922BBC-CACA-4E7C-8D53-A296C768588D}" dt="2024-11-19T00:03:46.601" v="2220" actId="478"/>
          <ac:spMkLst>
            <pc:docMk/>
            <pc:sldMk cId="2384911074" sldId="282"/>
            <ac:spMk id="4" creationId="{0DFCE4E8-3008-536E-906F-42C6A9FEDB48}"/>
          </ac:spMkLst>
        </pc:spChg>
        <pc:spChg chg="add del mod">
          <ac:chgData name="R Dwyer (St Thomas Community Primary School)" userId="98ef2944-637c-493c-9bbb-d66c94deaaa1" providerId="ADAL" clId="{AB922BBC-CACA-4E7C-8D53-A296C768588D}" dt="2024-12-04T22:10:57.283" v="25933" actId="478"/>
          <ac:spMkLst>
            <pc:docMk/>
            <pc:sldMk cId="2384911074" sldId="282"/>
            <ac:spMk id="5" creationId="{EFFF9EE8-584F-F32D-35ED-0B6B6A5EAD82}"/>
          </ac:spMkLst>
        </pc:spChg>
        <pc:spChg chg="add del">
          <ac:chgData name="R Dwyer (St Thomas Community Primary School)" userId="98ef2944-637c-493c-9bbb-d66c94deaaa1" providerId="ADAL" clId="{AB922BBC-CACA-4E7C-8D53-A296C768588D}" dt="2024-12-04T22:12:04.187" v="25969" actId="22"/>
          <ac:spMkLst>
            <pc:docMk/>
            <pc:sldMk cId="2384911074" sldId="282"/>
            <ac:spMk id="8" creationId="{A3EB2C49-A3DD-30EB-1533-2AE9C7A005C5}"/>
          </ac:spMkLst>
        </pc:spChg>
        <pc:spChg chg="add mod">
          <ac:chgData name="R Dwyer (St Thomas Community Primary School)" userId="98ef2944-637c-493c-9bbb-d66c94deaaa1" providerId="ADAL" clId="{AB922BBC-CACA-4E7C-8D53-A296C768588D}" dt="2024-12-04T22:31:12.950" v="26399" actId="1076"/>
          <ac:spMkLst>
            <pc:docMk/>
            <pc:sldMk cId="2384911074" sldId="282"/>
            <ac:spMk id="9" creationId="{7E34AAB9-C4E7-EAAE-3865-5CFF0BBF13C2}"/>
          </ac:spMkLst>
        </pc:spChg>
        <pc:spChg chg="add mod">
          <ac:chgData name="R Dwyer (St Thomas Community Primary School)" userId="98ef2944-637c-493c-9bbb-d66c94deaaa1" providerId="ADAL" clId="{AB922BBC-CACA-4E7C-8D53-A296C768588D}" dt="2024-12-05T04:33:06.737" v="32855" actId="1076"/>
          <ac:spMkLst>
            <pc:docMk/>
            <pc:sldMk cId="2384911074" sldId="282"/>
            <ac:spMk id="10" creationId="{3949C953-535F-87EF-BA64-8BAF3658E420}"/>
          </ac:spMkLst>
        </pc:spChg>
        <pc:spChg chg="add mod">
          <ac:chgData name="R Dwyer (St Thomas Community Primary School)" userId="98ef2944-637c-493c-9bbb-d66c94deaaa1" providerId="ADAL" clId="{AB922BBC-CACA-4E7C-8D53-A296C768588D}" dt="2024-12-04T22:13:52.417" v="26049" actId="11529"/>
          <ac:spMkLst>
            <pc:docMk/>
            <pc:sldMk cId="2384911074" sldId="282"/>
            <ac:spMk id="13" creationId="{8150E966-7D48-EA0A-AF40-1553743410A1}"/>
          </ac:spMkLst>
        </pc:spChg>
        <pc:spChg chg="mod topLvl">
          <ac:chgData name="R Dwyer (St Thomas Community Primary School)" userId="98ef2944-637c-493c-9bbb-d66c94deaaa1" providerId="ADAL" clId="{AB922BBC-CACA-4E7C-8D53-A296C768588D}" dt="2024-12-07T00:29:56.824" v="46006" actId="1076"/>
          <ac:spMkLst>
            <pc:docMk/>
            <pc:sldMk cId="2384911074" sldId="282"/>
            <ac:spMk id="15" creationId="{17843C31-0DD3-B469-0699-539B0A22A3FF}"/>
          </ac:spMkLst>
        </pc:spChg>
        <pc:spChg chg="add del mod topLvl">
          <ac:chgData name="R Dwyer (St Thomas Community Primary School)" userId="98ef2944-637c-493c-9bbb-d66c94deaaa1" providerId="ADAL" clId="{AB922BBC-CACA-4E7C-8D53-A296C768588D}" dt="2024-12-04T22:16:25.357" v="26119" actId="478"/>
          <ac:spMkLst>
            <pc:docMk/>
            <pc:sldMk cId="2384911074" sldId="282"/>
            <ac:spMk id="16" creationId="{2E7E11E5-A60D-0397-9336-30C45A37A607}"/>
          </ac:spMkLst>
        </pc:spChg>
        <pc:spChg chg="add del mod topLvl">
          <ac:chgData name="R Dwyer (St Thomas Community Primary School)" userId="98ef2944-637c-493c-9bbb-d66c94deaaa1" providerId="ADAL" clId="{AB922BBC-CACA-4E7C-8D53-A296C768588D}" dt="2024-12-04T22:16:25.191" v="26118" actId="478"/>
          <ac:spMkLst>
            <pc:docMk/>
            <pc:sldMk cId="2384911074" sldId="282"/>
            <ac:spMk id="17" creationId="{EDD4E27B-AC4D-1EFE-7B21-075D8E63EA61}"/>
          </ac:spMkLst>
        </pc:spChg>
        <pc:spChg chg="add del mod topLvl">
          <ac:chgData name="R Dwyer (St Thomas Community Primary School)" userId="98ef2944-637c-493c-9bbb-d66c94deaaa1" providerId="ADAL" clId="{AB922BBC-CACA-4E7C-8D53-A296C768588D}" dt="2024-12-04T22:16:24.847" v="26116" actId="478"/>
          <ac:spMkLst>
            <pc:docMk/>
            <pc:sldMk cId="2384911074" sldId="282"/>
            <ac:spMk id="18" creationId="{8C667853-B009-DEAD-EF6A-2DD10C190AB6}"/>
          </ac:spMkLst>
        </pc:spChg>
        <pc:spChg chg="add del mod topLvl">
          <ac:chgData name="R Dwyer (St Thomas Community Primary School)" userId="98ef2944-637c-493c-9bbb-d66c94deaaa1" providerId="ADAL" clId="{AB922BBC-CACA-4E7C-8D53-A296C768588D}" dt="2024-12-04T22:16:25.032" v="26117" actId="478"/>
          <ac:spMkLst>
            <pc:docMk/>
            <pc:sldMk cId="2384911074" sldId="282"/>
            <ac:spMk id="19" creationId="{AB863E77-03B2-7AF9-5DCB-FD285C1FC220}"/>
          </ac:spMkLst>
        </pc:spChg>
        <pc:spChg chg="add mod">
          <ac:chgData name="R Dwyer (St Thomas Community Primary School)" userId="98ef2944-637c-493c-9bbb-d66c94deaaa1" providerId="ADAL" clId="{AB922BBC-CACA-4E7C-8D53-A296C768588D}" dt="2024-12-07T00:30:02.530" v="46008" actId="14100"/>
          <ac:spMkLst>
            <pc:docMk/>
            <pc:sldMk cId="2384911074" sldId="282"/>
            <ac:spMk id="20" creationId="{06F2E853-BDFE-03D9-6309-61B754EAA44C}"/>
          </ac:spMkLst>
        </pc:spChg>
        <pc:spChg chg="add mod">
          <ac:chgData name="R Dwyer (St Thomas Community Primary School)" userId="98ef2944-637c-493c-9bbb-d66c94deaaa1" providerId="ADAL" clId="{AB922BBC-CACA-4E7C-8D53-A296C768588D}" dt="2024-12-05T04:33:02.373" v="32854" actId="1076"/>
          <ac:spMkLst>
            <pc:docMk/>
            <pc:sldMk cId="2384911074" sldId="282"/>
            <ac:spMk id="21" creationId="{05B4A8E9-F285-FFF0-B50B-D3B08E141E04}"/>
          </ac:spMkLst>
        </pc:spChg>
        <pc:spChg chg="mod topLvl">
          <ac:chgData name="R Dwyer (St Thomas Community Primary School)" userId="98ef2944-637c-493c-9bbb-d66c94deaaa1" providerId="ADAL" clId="{AB922BBC-CACA-4E7C-8D53-A296C768588D}" dt="2024-12-04T22:21:50.946" v="26372" actId="1076"/>
          <ac:spMkLst>
            <pc:docMk/>
            <pc:sldMk cId="2384911074" sldId="282"/>
            <ac:spMk id="24" creationId="{74835413-4E95-280E-81FE-EC8DC7AEB599}"/>
          </ac:spMkLst>
        </pc:spChg>
        <pc:spChg chg="mod topLvl">
          <ac:chgData name="R Dwyer (St Thomas Community Primary School)" userId="98ef2944-637c-493c-9bbb-d66c94deaaa1" providerId="ADAL" clId="{AB922BBC-CACA-4E7C-8D53-A296C768588D}" dt="2024-12-04T22:21:50.946" v="26372" actId="1076"/>
          <ac:spMkLst>
            <pc:docMk/>
            <pc:sldMk cId="2384911074" sldId="282"/>
            <ac:spMk id="25" creationId="{12E98FFF-C9E3-A4E2-3416-1802084515B3}"/>
          </ac:spMkLst>
        </pc:spChg>
        <pc:spChg chg="mod topLvl">
          <ac:chgData name="R Dwyer (St Thomas Community Primary School)" userId="98ef2944-637c-493c-9bbb-d66c94deaaa1" providerId="ADAL" clId="{AB922BBC-CACA-4E7C-8D53-A296C768588D}" dt="2024-12-04T22:28:22.097" v="26387" actId="20577"/>
          <ac:spMkLst>
            <pc:docMk/>
            <pc:sldMk cId="2384911074" sldId="282"/>
            <ac:spMk id="26" creationId="{BE494F1E-FEBC-B916-5919-8D9BD0A90DDF}"/>
          </ac:spMkLst>
        </pc:spChg>
        <pc:spChg chg="del mod topLvl">
          <ac:chgData name="R Dwyer (St Thomas Community Primary School)" userId="98ef2944-637c-493c-9bbb-d66c94deaaa1" providerId="ADAL" clId="{AB922BBC-CACA-4E7C-8D53-A296C768588D}" dt="2024-12-04T22:21:41.781" v="26371" actId="478"/>
          <ac:spMkLst>
            <pc:docMk/>
            <pc:sldMk cId="2384911074" sldId="282"/>
            <ac:spMk id="27" creationId="{226992C7-1629-3270-EDD3-05555FE9CC3E}"/>
          </ac:spMkLst>
        </pc:spChg>
        <pc:spChg chg="del mod topLvl">
          <ac:chgData name="R Dwyer (St Thomas Community Primary School)" userId="98ef2944-637c-493c-9bbb-d66c94deaaa1" providerId="ADAL" clId="{AB922BBC-CACA-4E7C-8D53-A296C768588D}" dt="2024-12-04T22:21:39.881" v="26370" actId="478"/>
          <ac:spMkLst>
            <pc:docMk/>
            <pc:sldMk cId="2384911074" sldId="282"/>
            <ac:spMk id="28" creationId="{AF830A66-9C64-0856-4E35-2C17E77C6977}"/>
          </ac:spMkLst>
        </pc:spChg>
        <pc:spChg chg="add mod ord">
          <ac:chgData name="R Dwyer (St Thomas Community Primary School)" userId="98ef2944-637c-493c-9bbb-d66c94deaaa1" providerId="ADAL" clId="{AB922BBC-CACA-4E7C-8D53-A296C768588D}" dt="2024-12-06T19:59:13.259" v="41675" actId="339"/>
          <ac:spMkLst>
            <pc:docMk/>
            <pc:sldMk cId="2384911074" sldId="282"/>
            <ac:spMk id="29" creationId="{9A5BAAC4-7F9C-D759-7075-24423D8069AD}"/>
          </ac:spMkLst>
        </pc:spChg>
        <pc:spChg chg="add mod ord">
          <ac:chgData name="R Dwyer (St Thomas Community Primary School)" userId="98ef2944-637c-493c-9bbb-d66c94deaaa1" providerId="ADAL" clId="{AB922BBC-CACA-4E7C-8D53-A296C768588D}" dt="2024-12-06T19:59:23.872" v="41676" actId="339"/>
          <ac:spMkLst>
            <pc:docMk/>
            <pc:sldMk cId="2384911074" sldId="282"/>
            <ac:spMk id="30" creationId="{51FDBF6E-2044-BE51-C640-122663413676}"/>
          </ac:spMkLst>
        </pc:spChg>
        <pc:spChg chg="add mod ord">
          <ac:chgData name="R Dwyer (St Thomas Community Primary School)" userId="98ef2944-637c-493c-9bbb-d66c94deaaa1" providerId="ADAL" clId="{AB922BBC-CACA-4E7C-8D53-A296C768588D}" dt="2024-12-06T19:59:31.719" v="41677" actId="339"/>
          <ac:spMkLst>
            <pc:docMk/>
            <pc:sldMk cId="2384911074" sldId="282"/>
            <ac:spMk id="31" creationId="{CD12CDAF-9EA4-7994-7505-896777799A1C}"/>
          </ac:spMkLst>
        </pc:spChg>
        <pc:grpChg chg="add del mod">
          <ac:chgData name="R Dwyer (St Thomas Community Primary School)" userId="98ef2944-637c-493c-9bbb-d66c94deaaa1" providerId="ADAL" clId="{AB922BBC-CACA-4E7C-8D53-A296C768588D}" dt="2024-12-04T22:16:24.736" v="26115" actId="165"/>
          <ac:grpSpMkLst>
            <pc:docMk/>
            <pc:sldMk cId="2384911074" sldId="282"/>
            <ac:grpSpMk id="14" creationId="{FCBE8211-D02F-499B-6C22-F977DCFD6710}"/>
          </ac:grpSpMkLst>
        </pc:grpChg>
        <pc:grpChg chg="del mod">
          <ac:chgData name="R Dwyer (St Thomas Community Primary School)" userId="98ef2944-637c-493c-9bbb-d66c94deaaa1" providerId="ADAL" clId="{AB922BBC-CACA-4E7C-8D53-A296C768588D}" dt="2024-12-04T22:21:35.256" v="26369" actId="165"/>
          <ac:grpSpMkLst>
            <pc:docMk/>
            <pc:sldMk cId="2384911074" sldId="282"/>
            <ac:grpSpMk id="23" creationId="{4A85AE4A-95A7-8805-843A-38861D80A2BF}"/>
          </ac:grpSpMkLst>
        </pc:grpChg>
        <pc:graphicFrameChg chg="add del mod modGraphic">
          <ac:chgData name="R Dwyer (St Thomas Community Primary School)" userId="98ef2944-637c-493c-9bbb-d66c94deaaa1" providerId="ADAL" clId="{AB922BBC-CACA-4E7C-8D53-A296C768588D}" dt="2024-12-04T22:13:18.891" v="26041" actId="478"/>
          <ac:graphicFrameMkLst>
            <pc:docMk/>
            <pc:sldMk cId="2384911074" sldId="282"/>
            <ac:graphicFrameMk id="3" creationId="{51C1736A-7395-3FF6-F148-72EC6A63BAC6}"/>
          </ac:graphicFrameMkLst>
        </pc:graphicFrameChg>
        <pc:graphicFrameChg chg="add del modGraphic">
          <ac:chgData name="R Dwyer (St Thomas Community Primary School)" userId="98ef2944-637c-493c-9bbb-d66c94deaaa1" providerId="ADAL" clId="{AB922BBC-CACA-4E7C-8D53-A296C768588D}" dt="2024-11-19T00:04:28.172" v="2222" actId="1032"/>
          <ac:graphicFrameMkLst>
            <pc:docMk/>
            <pc:sldMk cId="2384911074" sldId="282"/>
            <ac:graphicFrameMk id="5" creationId="{3116F7BB-E49A-79B5-9D9D-E2172AB12CD1}"/>
          </ac:graphicFrameMkLst>
        </pc:graphicFrameChg>
        <pc:graphicFrameChg chg="add del mod modGraphic">
          <ac:chgData name="R Dwyer (St Thomas Community Primary School)" userId="98ef2944-637c-493c-9bbb-d66c94deaaa1" providerId="ADAL" clId="{AB922BBC-CACA-4E7C-8D53-A296C768588D}" dt="2024-12-04T22:10:55.188" v="25932" actId="478"/>
          <ac:graphicFrameMkLst>
            <pc:docMk/>
            <pc:sldMk cId="2384911074" sldId="282"/>
            <ac:graphicFrameMk id="6" creationId="{6D125F91-FBCB-B1CB-E6FD-6B679E2A87EB}"/>
          </ac:graphicFrameMkLst>
        </pc:graphicFrameChg>
        <pc:graphicFrameChg chg="add del mod">
          <ac:chgData name="R Dwyer (St Thomas Community Primary School)" userId="98ef2944-637c-493c-9bbb-d66c94deaaa1" providerId="ADAL" clId="{AB922BBC-CACA-4E7C-8D53-A296C768588D}" dt="2024-12-04T22:16:24.562" v="26114" actId="18245"/>
          <ac:graphicFrameMkLst>
            <pc:docMk/>
            <pc:sldMk cId="2384911074" sldId="282"/>
            <ac:graphicFrameMk id="11" creationId="{1CD311BA-D38A-925B-8A2E-1FD6B6BDD926}"/>
          </ac:graphicFrameMkLst>
        </pc:graphicFrameChg>
        <pc:graphicFrameChg chg="add mod">
          <ac:chgData name="R Dwyer (St Thomas Community Primary School)" userId="98ef2944-637c-493c-9bbb-d66c94deaaa1" providerId="ADAL" clId="{AB922BBC-CACA-4E7C-8D53-A296C768588D}" dt="2024-12-07T00:29:28.032" v="46002" actId="20577"/>
          <ac:graphicFrameMkLst>
            <pc:docMk/>
            <pc:sldMk cId="2384911074" sldId="282"/>
            <ac:graphicFrameMk id="12" creationId="{D034ADD2-5944-8151-2FE9-DA9D28C5899B}"/>
          </ac:graphicFrameMkLst>
        </pc:graphicFrameChg>
        <pc:graphicFrameChg chg="add del mod">
          <ac:chgData name="R Dwyer (St Thomas Community Primary School)" userId="98ef2944-637c-493c-9bbb-d66c94deaaa1" providerId="ADAL" clId="{AB922BBC-CACA-4E7C-8D53-A296C768588D}" dt="2024-12-04T22:21:29.725" v="26368" actId="18245"/>
          <ac:graphicFrameMkLst>
            <pc:docMk/>
            <pc:sldMk cId="2384911074" sldId="282"/>
            <ac:graphicFrameMk id="22" creationId="{A6C1A799-9A25-1FDD-C37E-7A0F24BBCC72}"/>
          </ac:graphicFrameMkLst>
        </pc:graphicFrameChg>
      </pc:sldChg>
      <pc:sldChg chg="addSp delSp modSp new del mod ord modClrScheme chgLayout modNotesTx">
        <pc:chgData name="R Dwyer (St Thomas Community Primary School)" userId="98ef2944-637c-493c-9bbb-d66c94deaaa1" providerId="ADAL" clId="{AB922BBC-CACA-4E7C-8D53-A296C768588D}" dt="2024-12-04T03:53:41.393" v="25243" actId="47"/>
        <pc:sldMkLst>
          <pc:docMk/>
          <pc:sldMk cId="789935372" sldId="283"/>
        </pc:sldMkLst>
        <pc:spChg chg="mod">
          <ac:chgData name="R Dwyer (St Thomas Community Primary School)" userId="98ef2944-637c-493c-9bbb-d66c94deaaa1" providerId="ADAL" clId="{AB922BBC-CACA-4E7C-8D53-A296C768588D}" dt="2024-11-30T16:59:40.941" v="8382" actId="20577"/>
          <ac:spMkLst>
            <pc:docMk/>
            <pc:sldMk cId="789935372" sldId="283"/>
            <ac:spMk id="2" creationId="{3A1F5D69-8D04-2D4B-2555-F20C3B5E9EF2}"/>
          </ac:spMkLst>
        </pc:spChg>
        <pc:spChg chg="add del mod">
          <ac:chgData name="R Dwyer (St Thomas Community Primary School)" userId="98ef2944-637c-493c-9bbb-d66c94deaaa1" providerId="ADAL" clId="{AB922BBC-CACA-4E7C-8D53-A296C768588D}" dt="2024-12-02T16:59:51.046" v="20343" actId="21"/>
          <ac:spMkLst>
            <pc:docMk/>
            <pc:sldMk cId="789935372" sldId="283"/>
            <ac:spMk id="3" creationId="{058AACD1-255D-BDDE-C94A-FB2EC62BF50D}"/>
          </ac:spMkLst>
        </pc:spChg>
        <pc:spChg chg="del mod ord">
          <ac:chgData name="R Dwyer (St Thomas Community Primary School)" userId="98ef2944-637c-493c-9bbb-d66c94deaaa1" providerId="ADAL" clId="{AB922BBC-CACA-4E7C-8D53-A296C768588D}" dt="2024-11-30T15:25:57.398" v="6766" actId="478"/>
          <ac:spMkLst>
            <pc:docMk/>
            <pc:sldMk cId="789935372" sldId="283"/>
            <ac:spMk id="4" creationId="{58E1CA66-DF5B-A780-DEF9-C57C431032DB}"/>
          </ac:spMkLst>
        </pc:spChg>
        <pc:spChg chg="add del mod">
          <ac:chgData name="R Dwyer (St Thomas Community Primary School)" userId="98ef2944-637c-493c-9bbb-d66c94deaaa1" providerId="ADAL" clId="{AB922BBC-CACA-4E7C-8D53-A296C768588D}" dt="2024-11-18T23:19:56.658" v="355" actId="26606"/>
          <ac:spMkLst>
            <pc:docMk/>
            <pc:sldMk cId="789935372" sldId="283"/>
            <ac:spMk id="11" creationId="{94DE3C2C-AB83-075E-5C5B-1ADD674FED15}"/>
          </ac:spMkLst>
        </pc:spChg>
        <pc:picChg chg="add mod">
          <ac:chgData name="R Dwyer (St Thomas Community Primary School)" userId="98ef2944-637c-493c-9bbb-d66c94deaaa1" providerId="ADAL" clId="{AB922BBC-CACA-4E7C-8D53-A296C768588D}" dt="2024-12-02T19:11:05.373" v="20503" actId="1076"/>
          <ac:picMkLst>
            <pc:docMk/>
            <pc:sldMk cId="789935372" sldId="283"/>
            <ac:picMk id="5" creationId="{7641F442-3FDA-2DDF-A954-D369AC7C8AFF}"/>
          </ac:picMkLst>
        </pc:picChg>
        <pc:picChg chg="add mod">
          <ac:chgData name="R Dwyer (St Thomas Community Primary School)" userId="98ef2944-637c-493c-9bbb-d66c94deaaa1" providerId="ADAL" clId="{AB922BBC-CACA-4E7C-8D53-A296C768588D}" dt="2024-11-18T23:20:05.282" v="358" actId="1076"/>
          <ac:picMkLst>
            <pc:docMk/>
            <pc:sldMk cId="789935372" sldId="283"/>
            <ac:picMk id="6" creationId="{78BEE03D-5FFE-007C-6A01-CC3A5255D4F5}"/>
          </ac:picMkLst>
        </pc:picChg>
        <pc:picChg chg="add mod modCrop">
          <ac:chgData name="R Dwyer (St Thomas Community Primary School)" userId="98ef2944-637c-493c-9bbb-d66c94deaaa1" providerId="ADAL" clId="{AB922BBC-CACA-4E7C-8D53-A296C768588D}" dt="2024-12-02T19:10:59.971" v="20501" actId="1076"/>
          <ac:picMkLst>
            <pc:docMk/>
            <pc:sldMk cId="789935372" sldId="283"/>
            <ac:picMk id="7" creationId="{6D4AE470-C758-7680-E6C5-3554A9712359}"/>
          </ac:picMkLst>
        </pc:picChg>
        <pc:picChg chg="add mod">
          <ac:chgData name="R Dwyer (St Thomas Community Primary School)" userId="98ef2944-637c-493c-9bbb-d66c94deaaa1" providerId="ADAL" clId="{AB922BBC-CACA-4E7C-8D53-A296C768588D}" dt="2024-12-02T19:11:03.861" v="20502" actId="1076"/>
          <ac:picMkLst>
            <pc:docMk/>
            <pc:sldMk cId="789935372" sldId="283"/>
            <ac:picMk id="9" creationId="{9D172AA1-F2AF-845F-276F-B6E3B272A3C7}"/>
          </ac:picMkLst>
        </pc:picChg>
        <pc:picChg chg="add del mod">
          <ac:chgData name="R Dwyer (St Thomas Community Primary School)" userId="98ef2944-637c-493c-9bbb-d66c94deaaa1" providerId="ADAL" clId="{AB922BBC-CACA-4E7C-8D53-A296C768588D}" dt="2024-12-02T19:35:35.134" v="20511" actId="21"/>
          <ac:picMkLst>
            <pc:docMk/>
            <pc:sldMk cId="789935372" sldId="283"/>
            <ac:picMk id="10" creationId="{8663464A-1C85-9505-369C-C3222FB425F0}"/>
          </ac:picMkLst>
        </pc:picChg>
      </pc:sldChg>
      <pc:sldChg chg="addSp delSp modSp add mod ord modNotesTx">
        <pc:chgData name="R Dwyer (St Thomas Community Primary School)" userId="98ef2944-637c-493c-9bbb-d66c94deaaa1" providerId="ADAL" clId="{AB922BBC-CACA-4E7C-8D53-A296C768588D}" dt="2024-12-07T01:40:28.884" v="46223" actId="20577"/>
        <pc:sldMkLst>
          <pc:docMk/>
          <pc:sldMk cId="4015945668" sldId="284"/>
        </pc:sldMkLst>
        <pc:spChg chg="del mod">
          <ac:chgData name="R Dwyer (St Thomas Community Primary School)" userId="98ef2944-637c-493c-9bbb-d66c94deaaa1" providerId="ADAL" clId="{AB922BBC-CACA-4E7C-8D53-A296C768588D}" dt="2024-11-18T23:22:16.478" v="378" actId="478"/>
          <ac:spMkLst>
            <pc:docMk/>
            <pc:sldMk cId="4015945668" sldId="284"/>
            <ac:spMk id="2" creationId="{5E1DADEE-E24F-A8BF-DE04-717DB85BE77F}"/>
          </ac:spMkLst>
        </pc:spChg>
        <pc:spChg chg="add mod">
          <ac:chgData name="R Dwyer (St Thomas Community Primary School)" userId="98ef2944-637c-493c-9bbb-d66c94deaaa1" providerId="ADAL" clId="{AB922BBC-CACA-4E7C-8D53-A296C768588D}" dt="2024-12-06T02:30:34.831" v="36548" actId="20577"/>
          <ac:spMkLst>
            <pc:docMk/>
            <pc:sldMk cId="4015945668" sldId="284"/>
            <ac:spMk id="2" creationId="{DEB6690B-E42C-FD2E-95B4-D8D7450A1016}"/>
          </ac:spMkLst>
        </pc:spChg>
        <pc:spChg chg="del">
          <ac:chgData name="R Dwyer (St Thomas Community Primary School)" userId="98ef2944-637c-493c-9bbb-d66c94deaaa1" providerId="ADAL" clId="{AB922BBC-CACA-4E7C-8D53-A296C768588D}" dt="2024-11-18T23:22:02.064" v="359" actId="1032"/>
          <ac:spMkLst>
            <pc:docMk/>
            <pc:sldMk cId="4015945668" sldId="284"/>
            <ac:spMk id="3" creationId="{89DAEDEE-BBFD-555C-7B30-0384D0E728DD}"/>
          </ac:spMkLst>
        </pc:spChg>
        <pc:spChg chg="del">
          <ac:chgData name="R Dwyer (St Thomas Community Primary School)" userId="98ef2944-637c-493c-9bbb-d66c94deaaa1" providerId="ADAL" clId="{AB922BBC-CACA-4E7C-8D53-A296C768588D}" dt="2024-11-18T23:28:19.135" v="517" actId="478"/>
          <ac:spMkLst>
            <pc:docMk/>
            <pc:sldMk cId="4015945668" sldId="284"/>
            <ac:spMk id="4" creationId="{D206FFAF-901A-0624-3087-DCB3FB0CECFE}"/>
          </ac:spMkLst>
        </pc:spChg>
        <pc:spChg chg="add del mod">
          <ac:chgData name="R Dwyer (St Thomas Community Primary School)" userId="98ef2944-637c-493c-9bbb-d66c94deaaa1" providerId="ADAL" clId="{AB922BBC-CACA-4E7C-8D53-A296C768588D}" dt="2024-11-18T23:22:18.340" v="379" actId="478"/>
          <ac:spMkLst>
            <pc:docMk/>
            <pc:sldMk cId="4015945668" sldId="284"/>
            <ac:spMk id="7" creationId="{1E33E9D8-6034-4170-E3EF-A6C6DF8F0391}"/>
          </ac:spMkLst>
        </pc:spChg>
        <pc:spChg chg="mod topLvl">
          <ac:chgData name="R Dwyer (St Thomas Community Primary School)" userId="98ef2944-637c-493c-9bbb-d66c94deaaa1" providerId="ADAL" clId="{AB922BBC-CACA-4E7C-8D53-A296C768588D}" dt="2024-11-18T23:26:07.436" v="430" actId="1076"/>
          <ac:spMkLst>
            <pc:docMk/>
            <pc:sldMk cId="4015945668" sldId="284"/>
            <ac:spMk id="9" creationId="{E46104DA-BFA0-0391-9B81-F49E11A4AD05}"/>
          </ac:spMkLst>
        </pc:spChg>
        <pc:spChg chg="mod topLvl">
          <ac:chgData name="R Dwyer (St Thomas Community Primary School)" userId="98ef2944-637c-493c-9bbb-d66c94deaaa1" providerId="ADAL" clId="{AB922BBC-CACA-4E7C-8D53-A296C768588D}" dt="2024-11-18T23:24:44.286" v="404" actId="165"/>
          <ac:spMkLst>
            <pc:docMk/>
            <pc:sldMk cId="4015945668" sldId="284"/>
            <ac:spMk id="10" creationId="{C591C65A-05F7-8F0D-4072-5010E04A6D14}"/>
          </ac:spMkLst>
        </pc:spChg>
        <pc:spChg chg="mod topLvl">
          <ac:chgData name="R Dwyer (St Thomas Community Primary School)" userId="98ef2944-637c-493c-9bbb-d66c94deaaa1" providerId="ADAL" clId="{AB922BBC-CACA-4E7C-8D53-A296C768588D}" dt="2024-11-18T23:24:44.286" v="404" actId="165"/>
          <ac:spMkLst>
            <pc:docMk/>
            <pc:sldMk cId="4015945668" sldId="284"/>
            <ac:spMk id="11" creationId="{9BB4AE12-A9C3-90C0-556B-B63A130A096D}"/>
          </ac:spMkLst>
        </pc:spChg>
        <pc:spChg chg="del mod topLvl">
          <ac:chgData name="R Dwyer (St Thomas Community Primary School)" userId="98ef2944-637c-493c-9bbb-d66c94deaaa1" providerId="ADAL" clId="{AB922BBC-CACA-4E7C-8D53-A296C768588D}" dt="2024-11-18T23:25:02.236" v="407" actId="478"/>
          <ac:spMkLst>
            <pc:docMk/>
            <pc:sldMk cId="4015945668" sldId="284"/>
            <ac:spMk id="12" creationId="{EAE821CA-C349-81A0-F796-24995D2B90A6}"/>
          </ac:spMkLst>
        </pc:spChg>
        <pc:spChg chg="del mod">
          <ac:chgData name="R Dwyer (St Thomas Community Primary School)" userId="98ef2944-637c-493c-9bbb-d66c94deaaa1" providerId="ADAL" clId="{AB922BBC-CACA-4E7C-8D53-A296C768588D}" dt="2024-11-18T23:24:37.641" v="403" actId="478"/>
          <ac:spMkLst>
            <pc:docMk/>
            <pc:sldMk cId="4015945668" sldId="284"/>
            <ac:spMk id="13" creationId="{C11EFC70-D192-69F3-6A87-756821746CA2}"/>
          </ac:spMkLst>
        </pc:spChg>
        <pc:spChg chg="mod ord topLvl">
          <ac:chgData name="R Dwyer (St Thomas Community Primary School)" userId="98ef2944-637c-493c-9bbb-d66c94deaaa1" providerId="ADAL" clId="{AB922BBC-CACA-4E7C-8D53-A296C768588D}" dt="2024-12-04T23:20:59.519" v="27054" actId="166"/>
          <ac:spMkLst>
            <pc:docMk/>
            <pc:sldMk cId="4015945668" sldId="284"/>
            <ac:spMk id="14" creationId="{850273C0-144B-518D-ADBA-5C656B3B2587}"/>
          </ac:spMkLst>
        </pc:spChg>
        <pc:spChg chg="mod topLvl">
          <ac:chgData name="R Dwyer (St Thomas Community Primary School)" userId="98ef2944-637c-493c-9bbb-d66c94deaaa1" providerId="ADAL" clId="{AB922BBC-CACA-4E7C-8D53-A296C768588D}" dt="2024-11-19T01:54:25.184" v="3081" actId="1076"/>
          <ac:spMkLst>
            <pc:docMk/>
            <pc:sldMk cId="4015945668" sldId="284"/>
            <ac:spMk id="15" creationId="{99002FCD-0724-DBAC-73D7-55EE538220E3}"/>
          </ac:spMkLst>
        </pc:spChg>
        <pc:spChg chg="add mod ord">
          <ac:chgData name="R Dwyer (St Thomas Community Primary School)" userId="98ef2944-637c-493c-9bbb-d66c94deaaa1" providerId="ADAL" clId="{AB922BBC-CACA-4E7C-8D53-A296C768588D}" dt="2024-12-04T23:21:08.703" v="27056" actId="20577"/>
          <ac:spMkLst>
            <pc:docMk/>
            <pc:sldMk cId="4015945668" sldId="284"/>
            <ac:spMk id="16" creationId="{B0948489-6EBE-FE91-69BD-AFE05DD6ACE2}"/>
          </ac:spMkLst>
        </pc:spChg>
        <pc:spChg chg="add mod ord">
          <ac:chgData name="R Dwyer (St Thomas Community Primary School)" userId="98ef2944-637c-493c-9bbb-d66c94deaaa1" providerId="ADAL" clId="{AB922BBC-CACA-4E7C-8D53-A296C768588D}" dt="2024-12-04T23:20:39.067" v="27050" actId="1076"/>
          <ac:spMkLst>
            <pc:docMk/>
            <pc:sldMk cId="4015945668" sldId="284"/>
            <ac:spMk id="17" creationId="{20C441B0-901F-D539-AB1F-899AD42B199E}"/>
          </ac:spMkLst>
        </pc:spChg>
        <pc:spChg chg="add mod ord">
          <ac:chgData name="R Dwyer (St Thomas Community Primary School)" userId="98ef2944-637c-493c-9bbb-d66c94deaaa1" providerId="ADAL" clId="{AB922BBC-CACA-4E7C-8D53-A296C768588D}" dt="2024-12-07T01:40:28.884" v="46223" actId="20577"/>
          <ac:spMkLst>
            <pc:docMk/>
            <pc:sldMk cId="4015945668" sldId="284"/>
            <ac:spMk id="18" creationId="{5F0CBD65-250B-CF9E-5CEF-ED9AF28BBBE0}"/>
          </ac:spMkLst>
        </pc:spChg>
        <pc:spChg chg="add del mod">
          <ac:chgData name="R Dwyer (St Thomas Community Primary School)" userId="98ef2944-637c-493c-9bbb-d66c94deaaa1" providerId="ADAL" clId="{AB922BBC-CACA-4E7C-8D53-A296C768588D}" dt="2024-11-18T23:25:20.862" v="415" actId="478"/>
          <ac:spMkLst>
            <pc:docMk/>
            <pc:sldMk cId="4015945668" sldId="284"/>
            <ac:spMk id="19" creationId="{D6B73F36-436B-279E-90D2-CF5E84A79C45}"/>
          </ac:spMkLst>
        </pc:spChg>
        <pc:spChg chg="add mod ord">
          <ac:chgData name="R Dwyer (St Thomas Community Primary School)" userId="98ef2944-637c-493c-9bbb-d66c94deaaa1" providerId="ADAL" clId="{AB922BBC-CACA-4E7C-8D53-A296C768588D}" dt="2024-12-06T20:13:11.157" v="43015" actId="20577"/>
          <ac:spMkLst>
            <pc:docMk/>
            <pc:sldMk cId="4015945668" sldId="284"/>
            <ac:spMk id="20" creationId="{541B3DE5-0CD0-0A37-B131-13CAA2C1B688}"/>
          </ac:spMkLst>
        </pc:spChg>
        <pc:spChg chg="add mod">
          <ac:chgData name="R Dwyer (St Thomas Community Primary School)" userId="98ef2944-637c-493c-9bbb-d66c94deaaa1" providerId="ADAL" clId="{AB922BBC-CACA-4E7C-8D53-A296C768588D}" dt="2024-11-18T23:28:28.453" v="518" actId="1076"/>
          <ac:spMkLst>
            <pc:docMk/>
            <pc:sldMk cId="4015945668" sldId="284"/>
            <ac:spMk id="21" creationId="{C897C1E4-C803-D6F8-42FF-53545DBB7BE4}"/>
          </ac:spMkLst>
        </pc:spChg>
        <pc:grpChg chg="del mod">
          <ac:chgData name="R Dwyer (St Thomas Community Primary School)" userId="98ef2944-637c-493c-9bbb-d66c94deaaa1" providerId="ADAL" clId="{AB922BBC-CACA-4E7C-8D53-A296C768588D}" dt="2024-11-18T23:24:44.286" v="404" actId="165"/>
          <ac:grpSpMkLst>
            <pc:docMk/>
            <pc:sldMk cId="4015945668" sldId="284"/>
            <ac:grpSpMk id="8" creationId="{BD99C4CB-E2A1-62ED-0185-727813EAB68A}"/>
          </ac:grpSpMkLst>
        </pc:grpChg>
        <pc:graphicFrameChg chg="add del mod modGraphic">
          <ac:chgData name="R Dwyer (St Thomas Community Primary School)" userId="98ef2944-637c-493c-9bbb-d66c94deaaa1" providerId="ADAL" clId="{AB922BBC-CACA-4E7C-8D53-A296C768588D}" dt="2024-11-18T23:24:19.162" v="397" actId="18245"/>
          <ac:graphicFrameMkLst>
            <pc:docMk/>
            <pc:sldMk cId="4015945668" sldId="284"/>
            <ac:graphicFrameMk id="5" creationId="{4BCCDCBB-D974-397C-C118-0ECA27BF4897}"/>
          </ac:graphicFrameMkLst>
        </pc:graphicFrameChg>
      </pc:sldChg>
      <pc:sldChg chg="addSp delSp modSp add mod ord modNotesTx">
        <pc:chgData name="R Dwyer (St Thomas Community Primary School)" userId="98ef2944-637c-493c-9bbb-d66c94deaaa1" providerId="ADAL" clId="{AB922BBC-CACA-4E7C-8D53-A296C768588D}" dt="2024-12-07T00:41:59.028" v="46099" actId="339"/>
        <pc:sldMkLst>
          <pc:docMk/>
          <pc:sldMk cId="3964547363" sldId="285"/>
        </pc:sldMkLst>
        <pc:spChg chg="mod">
          <ac:chgData name="R Dwyer (St Thomas Community Primary School)" userId="98ef2944-637c-493c-9bbb-d66c94deaaa1" providerId="ADAL" clId="{AB922BBC-CACA-4E7C-8D53-A296C768588D}" dt="2024-12-07T00:23:39.465" v="45791" actId="207"/>
          <ac:spMkLst>
            <pc:docMk/>
            <pc:sldMk cId="3964547363" sldId="285"/>
            <ac:spMk id="2" creationId="{3E3A9F74-7148-B1F1-693D-5D911664965D}"/>
          </ac:spMkLst>
        </pc:spChg>
        <pc:spChg chg="del">
          <ac:chgData name="R Dwyer (St Thomas Community Primary School)" userId="98ef2944-637c-493c-9bbb-d66c94deaaa1" providerId="ADAL" clId="{AB922BBC-CACA-4E7C-8D53-A296C768588D}" dt="2024-11-18T23:28:51.729" v="520" actId="478"/>
          <ac:spMkLst>
            <pc:docMk/>
            <pc:sldMk cId="3964547363" sldId="285"/>
            <ac:spMk id="3" creationId="{72578555-AF65-EDD9-A508-CDEAE32BDEFB}"/>
          </ac:spMkLst>
        </pc:spChg>
        <pc:spChg chg="add mod">
          <ac:chgData name="R Dwyer (St Thomas Community Primary School)" userId="98ef2944-637c-493c-9bbb-d66c94deaaa1" providerId="ADAL" clId="{AB922BBC-CACA-4E7C-8D53-A296C768588D}" dt="2024-12-06T04:57:22.976" v="40583" actId="20577"/>
          <ac:spMkLst>
            <pc:docMk/>
            <pc:sldMk cId="3964547363" sldId="285"/>
            <ac:spMk id="3" creationId="{CD3036E8-6ADC-BDBA-39FE-9FB45C6A5878}"/>
          </ac:spMkLst>
        </pc:spChg>
        <pc:spChg chg="add del mod">
          <ac:chgData name="R Dwyer (St Thomas Community Primary School)" userId="98ef2944-637c-493c-9bbb-d66c94deaaa1" providerId="ADAL" clId="{AB922BBC-CACA-4E7C-8D53-A296C768588D}" dt="2024-12-04T02:29:47.143" v="22570" actId="478"/>
          <ac:spMkLst>
            <pc:docMk/>
            <pc:sldMk cId="3964547363" sldId="285"/>
            <ac:spMk id="4" creationId="{64AC714B-A241-43C3-9F62-FFB026CD8404}"/>
          </ac:spMkLst>
        </pc:spChg>
        <pc:spChg chg="add mod">
          <ac:chgData name="R Dwyer (St Thomas Community Primary School)" userId="98ef2944-637c-493c-9bbb-d66c94deaaa1" providerId="ADAL" clId="{AB922BBC-CACA-4E7C-8D53-A296C768588D}" dt="2024-12-07T00:41:59.028" v="46099" actId="339"/>
          <ac:spMkLst>
            <pc:docMk/>
            <pc:sldMk cId="3964547363" sldId="285"/>
            <ac:spMk id="4" creationId="{6A88D65D-E42B-D739-30D6-14D5ADBB5777}"/>
          </ac:spMkLst>
        </pc:spChg>
        <pc:spChg chg="del">
          <ac:chgData name="R Dwyer (St Thomas Community Primary School)" userId="98ef2944-637c-493c-9bbb-d66c94deaaa1" providerId="ADAL" clId="{AB922BBC-CACA-4E7C-8D53-A296C768588D}" dt="2024-11-18T23:29:04.691" v="524" actId="478"/>
          <ac:spMkLst>
            <pc:docMk/>
            <pc:sldMk cId="3964547363" sldId="285"/>
            <ac:spMk id="4" creationId="{9A772D90-C974-3BAD-95A4-5B427906E7CF}"/>
          </ac:spMkLst>
        </pc:spChg>
        <pc:spChg chg="add mod">
          <ac:chgData name="R Dwyer (St Thomas Community Primary School)" userId="98ef2944-637c-493c-9bbb-d66c94deaaa1" providerId="ADAL" clId="{AB922BBC-CACA-4E7C-8D53-A296C768588D}" dt="2024-12-07T00:41:42.729" v="46097" actId="339"/>
          <ac:spMkLst>
            <pc:docMk/>
            <pc:sldMk cId="3964547363" sldId="285"/>
            <ac:spMk id="5" creationId="{1514E4A7-79A1-6C64-86AF-E97C252F17F1}"/>
          </ac:spMkLst>
        </pc:spChg>
        <pc:spChg chg="add mod">
          <ac:chgData name="R Dwyer (St Thomas Community Primary School)" userId="98ef2944-637c-493c-9bbb-d66c94deaaa1" providerId="ADAL" clId="{AB922BBC-CACA-4E7C-8D53-A296C768588D}" dt="2024-12-07T00:41:51.414" v="46098" actId="339"/>
          <ac:spMkLst>
            <pc:docMk/>
            <pc:sldMk cId="3964547363" sldId="285"/>
            <ac:spMk id="6" creationId="{6B084ECD-772D-2250-0516-30DFBE9832B4}"/>
          </ac:spMkLst>
        </pc:spChg>
      </pc:sldChg>
      <pc:sldChg chg="add del">
        <pc:chgData name="R Dwyer (St Thomas Community Primary School)" userId="98ef2944-637c-493c-9bbb-d66c94deaaa1" providerId="ADAL" clId="{AB922BBC-CACA-4E7C-8D53-A296C768588D}" dt="2024-11-30T15:57:56.710" v="6794" actId="47"/>
        <pc:sldMkLst>
          <pc:docMk/>
          <pc:sldMk cId="1237883542" sldId="286"/>
        </pc:sldMkLst>
      </pc:sldChg>
      <pc:sldChg chg="delSp modSp add mod">
        <pc:chgData name="R Dwyer (St Thomas Community Primary School)" userId="98ef2944-637c-493c-9bbb-d66c94deaaa1" providerId="ADAL" clId="{AB922BBC-CACA-4E7C-8D53-A296C768588D}" dt="2024-12-07T00:44:24.816" v="46171" actId="20577"/>
        <pc:sldMkLst>
          <pc:docMk/>
          <pc:sldMk cId="3074858386" sldId="287"/>
        </pc:sldMkLst>
        <pc:spChg chg="mod">
          <ac:chgData name="R Dwyer (St Thomas Community Primary School)" userId="98ef2944-637c-493c-9bbb-d66c94deaaa1" providerId="ADAL" clId="{AB922BBC-CACA-4E7C-8D53-A296C768588D}" dt="2024-12-04T01:18:56.348" v="21564" actId="1076"/>
          <ac:spMkLst>
            <pc:docMk/>
            <pc:sldMk cId="3074858386" sldId="287"/>
            <ac:spMk id="2" creationId="{D91CD589-B3AA-5DFD-6993-E1BCB129A0E5}"/>
          </ac:spMkLst>
        </pc:spChg>
        <pc:spChg chg="mod">
          <ac:chgData name="R Dwyer (St Thomas Community Primary School)" userId="98ef2944-637c-493c-9bbb-d66c94deaaa1" providerId="ADAL" clId="{AB922BBC-CACA-4E7C-8D53-A296C768588D}" dt="2024-12-07T00:44:24.816" v="46171" actId="20577"/>
          <ac:spMkLst>
            <pc:docMk/>
            <pc:sldMk cId="3074858386" sldId="287"/>
            <ac:spMk id="3" creationId="{6E4D2138-8EB8-721A-06FB-6C3B495BB819}"/>
          </ac:spMkLst>
        </pc:spChg>
        <pc:spChg chg="del">
          <ac:chgData name="R Dwyer (St Thomas Community Primary School)" userId="98ef2944-637c-493c-9bbb-d66c94deaaa1" providerId="ADAL" clId="{AB922BBC-CACA-4E7C-8D53-A296C768588D}" dt="2024-11-30T20:04:01.499" v="15129" actId="478"/>
          <ac:spMkLst>
            <pc:docMk/>
            <pc:sldMk cId="3074858386" sldId="287"/>
            <ac:spMk id="4" creationId="{890BFAC0-8756-61F9-9888-4B04E2899916}"/>
          </ac:spMkLst>
        </pc:spChg>
      </pc:sldChg>
      <pc:sldChg chg="delSp modSp add del mod ord">
        <pc:chgData name="R Dwyer (St Thomas Community Primary School)" userId="98ef2944-637c-493c-9bbb-d66c94deaaa1" providerId="ADAL" clId="{AB922BBC-CACA-4E7C-8D53-A296C768588D}" dt="2024-12-06T01:55:12.541" v="36149" actId="47"/>
        <pc:sldMkLst>
          <pc:docMk/>
          <pc:sldMk cId="2990519400" sldId="288"/>
        </pc:sldMkLst>
        <pc:spChg chg="mod">
          <ac:chgData name="R Dwyer (St Thomas Community Primary School)" userId="98ef2944-637c-493c-9bbb-d66c94deaaa1" providerId="ADAL" clId="{AB922BBC-CACA-4E7C-8D53-A296C768588D}" dt="2024-12-06T01:36:03.778" v="34722" actId="1076"/>
          <ac:spMkLst>
            <pc:docMk/>
            <pc:sldMk cId="2990519400" sldId="288"/>
            <ac:spMk id="2" creationId="{256FA598-4B0A-734A-4929-4E150ADD8E5C}"/>
          </ac:spMkLst>
        </pc:spChg>
        <pc:spChg chg="mod">
          <ac:chgData name="R Dwyer (St Thomas Community Primary School)" userId="98ef2944-637c-493c-9bbb-d66c94deaaa1" providerId="ADAL" clId="{AB922BBC-CACA-4E7C-8D53-A296C768588D}" dt="2024-12-06T01:38:01.171" v="34788" actId="20577"/>
          <ac:spMkLst>
            <pc:docMk/>
            <pc:sldMk cId="2990519400" sldId="288"/>
            <ac:spMk id="3" creationId="{C70D0AFB-F012-C29E-D1BF-17944EE4CF69}"/>
          </ac:spMkLst>
        </pc:spChg>
        <pc:spChg chg="del">
          <ac:chgData name="R Dwyer (St Thomas Community Primary School)" userId="98ef2944-637c-493c-9bbb-d66c94deaaa1" providerId="ADAL" clId="{AB922BBC-CACA-4E7C-8D53-A296C768588D}" dt="2024-11-19T00:00:18.190" v="1996" actId="478"/>
          <ac:spMkLst>
            <pc:docMk/>
            <pc:sldMk cId="2990519400" sldId="288"/>
            <ac:spMk id="4" creationId="{AFD454C4-F53C-0C70-63DF-F04D3BDC3B39}"/>
          </ac:spMkLst>
        </pc:spChg>
      </pc:sldChg>
      <pc:sldChg chg="addSp delSp modSp new del mod ord modNotesTx">
        <pc:chgData name="R Dwyer (St Thomas Community Primary School)" userId="98ef2944-637c-493c-9bbb-d66c94deaaa1" providerId="ADAL" clId="{AB922BBC-CACA-4E7C-8D53-A296C768588D}" dt="2024-12-06T04:06:45.173" v="38566" actId="47"/>
        <pc:sldMkLst>
          <pc:docMk/>
          <pc:sldMk cId="598248736" sldId="289"/>
        </pc:sldMkLst>
        <pc:spChg chg="mod">
          <ac:chgData name="R Dwyer (St Thomas Community Primary School)" userId="98ef2944-637c-493c-9bbb-d66c94deaaa1" providerId="ADAL" clId="{AB922BBC-CACA-4E7C-8D53-A296C768588D}" dt="2024-12-04T01:49:24.823" v="22120" actId="1076"/>
          <ac:spMkLst>
            <pc:docMk/>
            <pc:sldMk cId="598248736" sldId="289"/>
            <ac:spMk id="2" creationId="{AE8E7DDC-8463-D2D3-7E81-B03A9E13709C}"/>
          </ac:spMkLst>
        </pc:spChg>
        <pc:spChg chg="del">
          <ac:chgData name="R Dwyer (St Thomas Community Primary School)" userId="98ef2944-637c-493c-9bbb-d66c94deaaa1" providerId="ADAL" clId="{AB922BBC-CACA-4E7C-8D53-A296C768588D}" dt="2024-11-18T23:32:56.256" v="600" actId="1032"/>
          <ac:spMkLst>
            <pc:docMk/>
            <pc:sldMk cId="598248736" sldId="289"/>
            <ac:spMk id="3" creationId="{754DBDBB-666E-FE88-C5A4-3C7152CC063B}"/>
          </ac:spMkLst>
        </pc:spChg>
        <pc:spChg chg="add mod">
          <ac:chgData name="R Dwyer (St Thomas Community Primary School)" userId="98ef2944-637c-493c-9bbb-d66c94deaaa1" providerId="ADAL" clId="{AB922BBC-CACA-4E7C-8D53-A296C768588D}" dt="2024-12-06T02:36:50.268" v="36623" actId="1076"/>
          <ac:spMkLst>
            <pc:docMk/>
            <pc:sldMk cId="598248736" sldId="289"/>
            <ac:spMk id="3" creationId="{E59CCC1A-2C96-1CA7-B6BC-0F63B3358226}"/>
          </ac:spMkLst>
        </pc:spChg>
        <pc:spChg chg="del mod">
          <ac:chgData name="R Dwyer (St Thomas Community Primary School)" userId="98ef2944-637c-493c-9bbb-d66c94deaaa1" providerId="ADAL" clId="{AB922BBC-CACA-4E7C-8D53-A296C768588D}" dt="2024-12-04T02:31:52.514" v="22621" actId="21"/>
          <ac:spMkLst>
            <pc:docMk/>
            <pc:sldMk cId="598248736" sldId="289"/>
            <ac:spMk id="4" creationId="{B8899238-8347-00FA-F24A-C72F11EEBECB}"/>
          </ac:spMkLst>
        </pc:spChg>
        <pc:spChg chg="add del mod">
          <ac:chgData name="R Dwyer (St Thomas Community Primary School)" userId="98ef2944-637c-493c-9bbb-d66c94deaaa1" providerId="ADAL" clId="{AB922BBC-CACA-4E7C-8D53-A296C768588D}" dt="2024-12-04T02:29:25.401" v="22563" actId="21"/>
          <ac:spMkLst>
            <pc:docMk/>
            <pc:sldMk cId="598248736" sldId="289"/>
            <ac:spMk id="6" creationId="{64AC714B-A241-43C3-9F62-FFB026CD8404}"/>
          </ac:spMkLst>
        </pc:spChg>
        <pc:spChg chg="add mod">
          <ac:chgData name="R Dwyer (St Thomas Community Primary School)" userId="98ef2944-637c-493c-9bbb-d66c94deaaa1" providerId="ADAL" clId="{AB922BBC-CACA-4E7C-8D53-A296C768588D}" dt="2024-12-06T03:48:54.618" v="38122" actId="12"/>
          <ac:spMkLst>
            <pc:docMk/>
            <pc:sldMk cId="598248736" sldId="289"/>
            <ac:spMk id="7" creationId="{66CECEBC-74E9-4A68-FA1D-D40AB5391F4C}"/>
          </ac:spMkLst>
        </pc:spChg>
        <pc:graphicFrameChg chg="add mod modGraphic">
          <ac:chgData name="R Dwyer (St Thomas Community Primary School)" userId="98ef2944-637c-493c-9bbb-d66c94deaaa1" providerId="ADAL" clId="{AB922BBC-CACA-4E7C-8D53-A296C768588D}" dt="2024-12-06T03:20:49.311" v="37508" actId="20577"/>
          <ac:graphicFrameMkLst>
            <pc:docMk/>
            <pc:sldMk cId="598248736" sldId="289"/>
            <ac:graphicFrameMk id="5" creationId="{C001FB29-1AFC-A438-A89A-E6B9A2F22D16}"/>
          </ac:graphicFrameMkLst>
        </pc:graphicFrameChg>
      </pc:sldChg>
      <pc:sldChg chg="addSp delSp modSp add del mod">
        <pc:chgData name="R Dwyer (St Thomas Community Primary School)" userId="98ef2944-637c-493c-9bbb-d66c94deaaa1" providerId="ADAL" clId="{AB922BBC-CACA-4E7C-8D53-A296C768588D}" dt="2024-11-19T02:00:48.447" v="3327" actId="47"/>
        <pc:sldMkLst>
          <pc:docMk/>
          <pc:sldMk cId="2542663513" sldId="290"/>
        </pc:sldMkLst>
        <pc:spChg chg="mod">
          <ac:chgData name="R Dwyer (St Thomas Community Primary School)" userId="98ef2944-637c-493c-9bbb-d66c94deaaa1" providerId="ADAL" clId="{AB922BBC-CACA-4E7C-8D53-A296C768588D}" dt="2024-11-18T23:53:17.533" v="1323" actId="20577"/>
          <ac:spMkLst>
            <pc:docMk/>
            <pc:sldMk cId="2542663513" sldId="290"/>
            <ac:spMk id="2" creationId="{AC7E6773-F159-13A3-6B37-B434C711CBDE}"/>
          </ac:spMkLst>
        </pc:spChg>
        <pc:spChg chg="del">
          <ac:chgData name="R Dwyer (St Thomas Community Primary School)" userId="98ef2944-637c-493c-9bbb-d66c94deaaa1" providerId="ADAL" clId="{AB922BBC-CACA-4E7C-8D53-A296C768588D}" dt="2024-11-18T23:52:39.394" v="1292" actId="1032"/>
          <ac:spMkLst>
            <pc:docMk/>
            <pc:sldMk cId="2542663513" sldId="290"/>
            <ac:spMk id="3" creationId="{ACDC4019-D83D-6930-4FDB-0DEB2EDA5DDB}"/>
          </ac:spMkLst>
        </pc:spChg>
        <pc:spChg chg="del">
          <ac:chgData name="R Dwyer (St Thomas Community Primary School)" userId="98ef2944-637c-493c-9bbb-d66c94deaaa1" providerId="ADAL" clId="{AB922BBC-CACA-4E7C-8D53-A296C768588D}" dt="2024-11-18T23:53:30.066" v="1326" actId="478"/>
          <ac:spMkLst>
            <pc:docMk/>
            <pc:sldMk cId="2542663513" sldId="290"/>
            <ac:spMk id="4" creationId="{1E78ED08-4574-C65B-20E2-B68EE4D11A5F}"/>
          </ac:spMkLst>
        </pc:spChg>
        <pc:graphicFrameChg chg="add mod modGraphic">
          <ac:chgData name="R Dwyer (St Thomas Community Primary School)" userId="98ef2944-637c-493c-9bbb-d66c94deaaa1" providerId="ADAL" clId="{AB922BBC-CACA-4E7C-8D53-A296C768588D}" dt="2024-11-18T23:54:25.047" v="1408"/>
          <ac:graphicFrameMkLst>
            <pc:docMk/>
            <pc:sldMk cId="2542663513" sldId="290"/>
            <ac:graphicFrameMk id="5" creationId="{55015F9C-E122-2D88-715B-E62D941E1122}"/>
          </ac:graphicFrameMkLst>
        </pc:graphicFrameChg>
      </pc:sldChg>
      <pc:sldChg chg="addSp delSp modSp add mod ord">
        <pc:chgData name="R Dwyer (St Thomas Community Primary School)" userId="98ef2944-637c-493c-9bbb-d66c94deaaa1" providerId="ADAL" clId="{AB922BBC-CACA-4E7C-8D53-A296C768588D}" dt="2024-12-07T00:40:42.698" v="46089" actId="339"/>
        <pc:sldMkLst>
          <pc:docMk/>
          <pc:sldMk cId="437221151" sldId="291"/>
        </pc:sldMkLst>
        <pc:spChg chg="mod">
          <ac:chgData name="R Dwyer (St Thomas Community Primary School)" userId="98ef2944-637c-493c-9bbb-d66c94deaaa1" providerId="ADAL" clId="{AB922BBC-CACA-4E7C-8D53-A296C768588D}" dt="2024-12-06T01:49:44.384" v="35635" actId="14100"/>
          <ac:spMkLst>
            <pc:docMk/>
            <pc:sldMk cId="437221151" sldId="291"/>
            <ac:spMk id="2" creationId="{D1E7CEB4-A119-68A9-40F0-C3537FA60F15}"/>
          </ac:spMkLst>
        </pc:spChg>
        <pc:spChg chg="mod">
          <ac:chgData name="R Dwyer (St Thomas Community Primary School)" userId="98ef2944-637c-493c-9bbb-d66c94deaaa1" providerId="ADAL" clId="{AB922BBC-CACA-4E7C-8D53-A296C768588D}" dt="2024-12-06T22:52:59.364" v="45747" actId="20577"/>
          <ac:spMkLst>
            <pc:docMk/>
            <pc:sldMk cId="437221151" sldId="291"/>
            <ac:spMk id="3" creationId="{7237A535-86DD-F2BF-06F7-CDD22E138E77}"/>
          </ac:spMkLst>
        </pc:spChg>
        <pc:spChg chg="del">
          <ac:chgData name="R Dwyer (St Thomas Community Primary School)" userId="98ef2944-637c-493c-9bbb-d66c94deaaa1" providerId="ADAL" clId="{AB922BBC-CACA-4E7C-8D53-A296C768588D}" dt="2024-11-30T20:04:51.949" v="15134" actId="478"/>
          <ac:spMkLst>
            <pc:docMk/>
            <pc:sldMk cId="437221151" sldId="291"/>
            <ac:spMk id="4" creationId="{86AADA35-DFB8-E516-A479-B183F682E738}"/>
          </ac:spMkLst>
        </pc:spChg>
        <pc:spChg chg="add mod ord">
          <ac:chgData name="R Dwyer (St Thomas Community Primary School)" userId="98ef2944-637c-493c-9bbb-d66c94deaaa1" providerId="ADAL" clId="{AB922BBC-CACA-4E7C-8D53-A296C768588D}" dt="2024-12-07T00:40:42.698" v="46089" actId="339"/>
          <ac:spMkLst>
            <pc:docMk/>
            <pc:sldMk cId="437221151" sldId="291"/>
            <ac:spMk id="4" creationId="{F756CCE2-2260-C276-2AB4-5BD417B381E1}"/>
          </ac:spMkLst>
        </pc:spChg>
        <pc:spChg chg="add mod">
          <ac:chgData name="R Dwyer (St Thomas Community Primary School)" userId="98ef2944-637c-493c-9bbb-d66c94deaaa1" providerId="ADAL" clId="{AB922BBC-CACA-4E7C-8D53-A296C768588D}" dt="2024-12-07T00:40:19.683" v="46088" actId="1076"/>
          <ac:spMkLst>
            <pc:docMk/>
            <pc:sldMk cId="437221151" sldId="291"/>
            <ac:spMk id="5" creationId="{F5DCD235-D28F-2B0F-C238-BA0F32D3E385}"/>
          </ac:spMkLst>
        </pc:spChg>
      </pc:sldChg>
      <pc:sldChg chg="addSp delSp modSp add del mod ord">
        <pc:chgData name="R Dwyer (St Thomas Community Primary School)" userId="98ef2944-637c-493c-9bbb-d66c94deaaa1" providerId="ADAL" clId="{AB922BBC-CACA-4E7C-8D53-A296C768588D}" dt="2024-12-06T04:17:15.390" v="39163" actId="47"/>
        <pc:sldMkLst>
          <pc:docMk/>
          <pc:sldMk cId="3948657211" sldId="292"/>
        </pc:sldMkLst>
        <pc:spChg chg="mod">
          <ac:chgData name="R Dwyer (St Thomas Community Primary School)" userId="98ef2944-637c-493c-9bbb-d66c94deaaa1" providerId="ADAL" clId="{AB922BBC-CACA-4E7C-8D53-A296C768588D}" dt="2024-12-05T01:14:45.023" v="30288" actId="1076"/>
          <ac:spMkLst>
            <pc:docMk/>
            <pc:sldMk cId="3948657211" sldId="292"/>
            <ac:spMk id="2" creationId="{9957DA88-8D92-A48F-FF6C-C7FF34ABE882}"/>
          </ac:spMkLst>
        </pc:spChg>
        <pc:spChg chg="del">
          <ac:chgData name="R Dwyer (St Thomas Community Primary School)" userId="98ef2944-637c-493c-9bbb-d66c94deaaa1" providerId="ADAL" clId="{AB922BBC-CACA-4E7C-8D53-A296C768588D}" dt="2024-11-19T00:56:48.772" v="2378" actId="3680"/>
          <ac:spMkLst>
            <pc:docMk/>
            <pc:sldMk cId="3948657211" sldId="292"/>
            <ac:spMk id="3" creationId="{5E053806-1E97-287D-AA95-C89939FD980B}"/>
          </ac:spMkLst>
        </pc:spChg>
        <pc:spChg chg="add mod">
          <ac:chgData name="R Dwyer (St Thomas Community Primary School)" userId="98ef2944-637c-493c-9bbb-d66c94deaaa1" providerId="ADAL" clId="{AB922BBC-CACA-4E7C-8D53-A296C768588D}" dt="2024-11-30T16:26:18.698" v="7466" actId="1076"/>
          <ac:spMkLst>
            <pc:docMk/>
            <pc:sldMk cId="3948657211" sldId="292"/>
            <ac:spMk id="3" creationId="{807B24A8-61C4-61CF-AA7E-7A0100749C58}"/>
          </ac:spMkLst>
        </pc:spChg>
        <pc:spChg chg="del">
          <ac:chgData name="R Dwyer (St Thomas Community Primary School)" userId="98ef2944-637c-493c-9bbb-d66c94deaaa1" providerId="ADAL" clId="{AB922BBC-CACA-4E7C-8D53-A296C768588D}" dt="2024-11-30T16:12:48.804" v="6940" actId="478"/>
          <ac:spMkLst>
            <pc:docMk/>
            <pc:sldMk cId="3948657211" sldId="292"/>
            <ac:spMk id="4" creationId="{D43A2370-4FB2-360E-1A61-77CC3F0A11E1}"/>
          </ac:spMkLst>
        </pc:spChg>
        <pc:spChg chg="add mod">
          <ac:chgData name="R Dwyer (St Thomas Community Primary School)" userId="98ef2944-637c-493c-9bbb-d66c94deaaa1" providerId="ADAL" clId="{AB922BBC-CACA-4E7C-8D53-A296C768588D}" dt="2024-12-05T01:14:56.849" v="30290" actId="1076"/>
          <ac:spMkLst>
            <pc:docMk/>
            <pc:sldMk cId="3948657211" sldId="292"/>
            <ac:spMk id="4" creationId="{D84F7A54-FE77-68DC-F32F-AE5B970B5711}"/>
          </ac:spMkLst>
        </pc:spChg>
        <pc:spChg chg="add del mod">
          <ac:chgData name="R Dwyer (St Thomas Community Primary School)" userId="98ef2944-637c-493c-9bbb-d66c94deaaa1" providerId="ADAL" clId="{AB922BBC-CACA-4E7C-8D53-A296C768588D}" dt="2024-12-05T01:14:21.903" v="30284" actId="478"/>
          <ac:spMkLst>
            <pc:docMk/>
            <pc:sldMk cId="3948657211" sldId="292"/>
            <ac:spMk id="7" creationId="{F610879F-B87B-9A44-1263-645D0114D3C9}"/>
          </ac:spMkLst>
        </pc:spChg>
        <pc:spChg chg="add mod">
          <ac:chgData name="R Dwyer (St Thomas Community Primary School)" userId="98ef2944-637c-493c-9bbb-d66c94deaaa1" providerId="ADAL" clId="{AB922BBC-CACA-4E7C-8D53-A296C768588D}" dt="2024-12-05T01:28:58.395" v="30416" actId="20577"/>
          <ac:spMkLst>
            <pc:docMk/>
            <pc:sldMk cId="3948657211" sldId="292"/>
            <ac:spMk id="8" creationId="{922D4B6B-CBB8-0F74-480C-46857B394FA0}"/>
          </ac:spMkLst>
        </pc:spChg>
        <pc:spChg chg="add del mod">
          <ac:chgData name="R Dwyer (St Thomas Community Primary School)" userId="98ef2944-637c-493c-9bbb-d66c94deaaa1" providerId="ADAL" clId="{AB922BBC-CACA-4E7C-8D53-A296C768588D}" dt="2024-11-19T00:57:13.922" v="2381" actId="478"/>
          <ac:spMkLst>
            <pc:docMk/>
            <pc:sldMk cId="3948657211" sldId="292"/>
            <ac:spMk id="8" creationId="{94813902-7D1E-CB6E-DB03-AF2B0AFBF58B}"/>
          </ac:spMkLst>
        </pc:spChg>
        <pc:spChg chg="add del mod">
          <ac:chgData name="R Dwyer (St Thomas Community Primary School)" userId="98ef2944-637c-493c-9bbb-d66c94deaaa1" providerId="ADAL" clId="{AB922BBC-CACA-4E7C-8D53-A296C768588D}" dt="2024-11-30T16:12:42.856" v="6938" actId="478"/>
          <ac:spMkLst>
            <pc:docMk/>
            <pc:sldMk cId="3948657211" sldId="292"/>
            <ac:spMk id="10" creationId="{855A1D03-F854-15BF-7532-82298D0FDD99}"/>
          </ac:spMkLst>
        </pc:spChg>
        <pc:graphicFrameChg chg="add del mod ord modGraphic">
          <ac:chgData name="R Dwyer (St Thomas Community Primary School)" userId="98ef2944-637c-493c-9bbb-d66c94deaaa1" providerId="ADAL" clId="{AB922BBC-CACA-4E7C-8D53-A296C768588D}" dt="2024-11-19T00:57:10.741" v="2380" actId="478"/>
          <ac:graphicFrameMkLst>
            <pc:docMk/>
            <pc:sldMk cId="3948657211" sldId="292"/>
            <ac:graphicFrameMk id="5" creationId="{F470CA49-058A-1C42-0015-D97F044CD2BF}"/>
          </ac:graphicFrameMkLst>
        </pc:graphicFrameChg>
        <pc:graphicFrameChg chg="add mod modGraphic">
          <ac:chgData name="R Dwyer (St Thomas Community Primary School)" userId="98ef2944-637c-493c-9bbb-d66c94deaaa1" providerId="ADAL" clId="{AB922BBC-CACA-4E7C-8D53-A296C768588D}" dt="2024-12-05T01:14:49.112" v="30289" actId="1076"/>
          <ac:graphicFrameMkLst>
            <pc:docMk/>
            <pc:sldMk cId="3948657211" sldId="292"/>
            <ac:graphicFrameMk id="6" creationId="{ACCCCE79-BD59-A0BF-4C23-5D04D07F2F2E}"/>
          </ac:graphicFrameMkLst>
        </pc:graphicFrameChg>
      </pc:sldChg>
      <pc:sldChg chg="modSp new del mod">
        <pc:chgData name="R Dwyer (St Thomas Community Primary School)" userId="98ef2944-637c-493c-9bbb-d66c94deaaa1" providerId="ADAL" clId="{AB922BBC-CACA-4E7C-8D53-A296C768588D}" dt="2024-11-30T18:20:20.789" v="12189" actId="47"/>
        <pc:sldMkLst>
          <pc:docMk/>
          <pc:sldMk cId="1133601474" sldId="293"/>
        </pc:sldMkLst>
        <pc:spChg chg="mod">
          <ac:chgData name="R Dwyer (St Thomas Community Primary School)" userId="98ef2944-637c-493c-9bbb-d66c94deaaa1" providerId="ADAL" clId="{AB922BBC-CACA-4E7C-8D53-A296C768588D}" dt="2024-11-19T01:14:05.511" v="2554" actId="20577"/>
          <ac:spMkLst>
            <pc:docMk/>
            <pc:sldMk cId="1133601474" sldId="293"/>
            <ac:spMk id="2" creationId="{F886C6D3-3A1F-2AB8-B183-687B0BF7F38D}"/>
          </ac:spMkLst>
        </pc:spChg>
        <pc:spChg chg="mod">
          <ac:chgData name="R Dwyer (St Thomas Community Primary School)" userId="98ef2944-637c-493c-9bbb-d66c94deaaa1" providerId="ADAL" clId="{AB922BBC-CACA-4E7C-8D53-A296C768588D}" dt="2024-11-30T18:20:15.328" v="12186" actId="21"/>
          <ac:spMkLst>
            <pc:docMk/>
            <pc:sldMk cId="1133601474" sldId="293"/>
            <ac:spMk id="3" creationId="{1A7B9F9A-8DC6-4949-0625-2CCAB0D3C8C7}"/>
          </ac:spMkLst>
        </pc:spChg>
      </pc:sldChg>
      <pc:sldChg chg="addSp delSp modSp add del mod ord modNotesTx">
        <pc:chgData name="R Dwyer (St Thomas Community Primary School)" userId="98ef2944-637c-493c-9bbb-d66c94deaaa1" providerId="ADAL" clId="{AB922BBC-CACA-4E7C-8D53-A296C768588D}" dt="2024-12-06T04:17:05.350" v="39161" actId="47"/>
        <pc:sldMkLst>
          <pc:docMk/>
          <pc:sldMk cId="3387891327" sldId="294"/>
        </pc:sldMkLst>
        <pc:spChg chg="mod">
          <ac:chgData name="R Dwyer (St Thomas Community Primary School)" userId="98ef2944-637c-493c-9bbb-d66c94deaaa1" providerId="ADAL" clId="{AB922BBC-CACA-4E7C-8D53-A296C768588D}" dt="2024-12-04T04:01:16.898" v="25289" actId="1076"/>
          <ac:spMkLst>
            <pc:docMk/>
            <pc:sldMk cId="3387891327" sldId="294"/>
            <ac:spMk id="2" creationId="{09784502-7FDF-0BC1-0F92-A1B8A31D41F0}"/>
          </ac:spMkLst>
        </pc:spChg>
        <pc:spChg chg="add mod">
          <ac:chgData name="R Dwyer (St Thomas Community Primary School)" userId="98ef2944-637c-493c-9bbb-d66c94deaaa1" providerId="ADAL" clId="{AB922BBC-CACA-4E7C-8D53-A296C768588D}" dt="2024-12-06T03:48:41.370" v="38121" actId="1076"/>
          <ac:spMkLst>
            <pc:docMk/>
            <pc:sldMk cId="3387891327" sldId="294"/>
            <ac:spMk id="3" creationId="{02BA16D3-C309-9D5C-7D75-2FA53BBDBFEB}"/>
          </ac:spMkLst>
        </pc:spChg>
        <pc:spChg chg="add del mod">
          <ac:chgData name="R Dwyer (St Thomas Community Primary School)" userId="98ef2944-637c-493c-9bbb-d66c94deaaa1" providerId="ADAL" clId="{AB922BBC-CACA-4E7C-8D53-A296C768588D}" dt="2024-12-04T04:19:42.728" v="25440" actId="478"/>
          <ac:spMkLst>
            <pc:docMk/>
            <pc:sldMk cId="3387891327" sldId="294"/>
            <ac:spMk id="3" creationId="{44AB26C5-21D0-246E-F3D5-BF6962AD979E}"/>
          </ac:spMkLst>
        </pc:spChg>
        <pc:spChg chg="del">
          <ac:chgData name="R Dwyer (St Thomas Community Primary School)" userId="98ef2944-637c-493c-9bbb-d66c94deaaa1" providerId="ADAL" clId="{AB922BBC-CACA-4E7C-8D53-A296C768588D}" dt="2024-11-30T16:18:04.547" v="7269" actId="478"/>
          <ac:spMkLst>
            <pc:docMk/>
            <pc:sldMk cId="3387891327" sldId="294"/>
            <ac:spMk id="4" creationId="{D97B2577-87DB-7596-A5BE-5C6A39D1FC70}"/>
          </ac:spMkLst>
        </pc:spChg>
        <pc:spChg chg="add del mod">
          <ac:chgData name="R Dwyer (St Thomas Community Primary School)" userId="98ef2944-637c-493c-9bbb-d66c94deaaa1" providerId="ADAL" clId="{AB922BBC-CACA-4E7C-8D53-A296C768588D}" dt="2024-11-30T16:18:16.047" v="7270" actId="478"/>
          <ac:spMkLst>
            <pc:docMk/>
            <pc:sldMk cId="3387891327" sldId="294"/>
            <ac:spMk id="5" creationId="{B22DBEEC-0912-5239-A8E7-F0B6A0F354EE}"/>
          </ac:spMkLst>
        </pc:spChg>
        <pc:spChg chg="add mod">
          <ac:chgData name="R Dwyer (St Thomas Community Primary School)" userId="98ef2944-637c-493c-9bbb-d66c94deaaa1" providerId="ADAL" clId="{AB922BBC-CACA-4E7C-8D53-A296C768588D}" dt="2024-12-05T00:21:18.992" v="28951" actId="255"/>
          <ac:spMkLst>
            <pc:docMk/>
            <pc:sldMk cId="3387891327" sldId="294"/>
            <ac:spMk id="7" creationId="{9EDC2AF3-D9DD-C5F3-B96D-DF8C1DDE2AFA}"/>
          </ac:spMkLst>
        </pc:spChg>
        <pc:spChg chg="add mod">
          <ac:chgData name="R Dwyer (St Thomas Community Primary School)" userId="98ef2944-637c-493c-9bbb-d66c94deaaa1" providerId="ADAL" clId="{AB922BBC-CACA-4E7C-8D53-A296C768588D}" dt="2024-12-06T03:14:53.027" v="37458" actId="20577"/>
          <ac:spMkLst>
            <pc:docMk/>
            <pc:sldMk cId="3387891327" sldId="294"/>
            <ac:spMk id="8" creationId="{F2245921-A218-8961-67B8-9AD3D0C933EA}"/>
          </ac:spMkLst>
        </pc:spChg>
        <pc:spChg chg="del">
          <ac:chgData name="R Dwyer (St Thomas Community Primary School)" userId="98ef2944-637c-493c-9bbb-d66c94deaaa1" providerId="ADAL" clId="{AB922BBC-CACA-4E7C-8D53-A296C768588D}" dt="2024-11-19T01:35:50.507" v="2899" actId="478"/>
          <ac:spMkLst>
            <pc:docMk/>
            <pc:sldMk cId="3387891327" sldId="294"/>
            <ac:spMk id="10" creationId="{05206F8F-EED5-CCBD-C975-485D58EF029E}"/>
          </ac:spMkLst>
        </pc:spChg>
        <pc:spChg chg="add del mod">
          <ac:chgData name="R Dwyer (St Thomas Community Primary School)" userId="98ef2944-637c-493c-9bbb-d66c94deaaa1" providerId="ADAL" clId="{AB922BBC-CACA-4E7C-8D53-A296C768588D}" dt="2024-12-04T04:03:50.007" v="25299" actId="478"/>
          <ac:spMkLst>
            <pc:docMk/>
            <pc:sldMk cId="3387891327" sldId="294"/>
            <ac:spMk id="10" creationId="{816150D7-A7CB-68C5-ABC0-A097A69158AF}"/>
          </ac:spMkLst>
        </pc:spChg>
        <pc:graphicFrameChg chg="add del mod">
          <ac:chgData name="R Dwyer (St Thomas Community Primary School)" userId="98ef2944-637c-493c-9bbb-d66c94deaaa1" providerId="ADAL" clId="{AB922BBC-CACA-4E7C-8D53-A296C768588D}" dt="2024-12-04T04:19:40.120" v="25439" actId="478"/>
          <ac:graphicFrameMkLst>
            <pc:docMk/>
            <pc:sldMk cId="3387891327" sldId="294"/>
            <ac:graphicFrameMk id="4" creationId="{415825A1-A01C-F6A8-1040-3B7408CF6BA2}"/>
          </ac:graphicFrameMkLst>
        </pc:graphicFrameChg>
        <pc:graphicFrameChg chg="mod modGraphic">
          <ac:chgData name="R Dwyer (St Thomas Community Primary School)" userId="98ef2944-637c-493c-9bbb-d66c94deaaa1" providerId="ADAL" clId="{AB922BBC-CACA-4E7C-8D53-A296C768588D}" dt="2024-12-04T04:01:24.983" v="25290" actId="1076"/>
          <ac:graphicFrameMkLst>
            <pc:docMk/>
            <pc:sldMk cId="3387891327" sldId="294"/>
            <ac:graphicFrameMk id="6" creationId="{A912CF44-39BC-3007-4AD0-C420C7209053}"/>
          </ac:graphicFrameMkLst>
        </pc:graphicFrameChg>
      </pc:sldChg>
      <pc:sldChg chg="delSp modSp add mod ord">
        <pc:chgData name="R Dwyer (St Thomas Community Primary School)" userId="98ef2944-637c-493c-9bbb-d66c94deaaa1" providerId="ADAL" clId="{AB922BBC-CACA-4E7C-8D53-A296C768588D}" dt="2024-12-06T21:43:17.976" v="44864" actId="20577"/>
        <pc:sldMkLst>
          <pc:docMk/>
          <pc:sldMk cId="3805854034" sldId="295"/>
        </pc:sldMkLst>
        <pc:spChg chg="mod">
          <ac:chgData name="R Dwyer (St Thomas Community Primary School)" userId="98ef2944-637c-493c-9bbb-d66c94deaaa1" providerId="ADAL" clId="{AB922BBC-CACA-4E7C-8D53-A296C768588D}" dt="2024-12-06T01:55:27.589" v="36151" actId="255"/>
          <ac:spMkLst>
            <pc:docMk/>
            <pc:sldMk cId="3805854034" sldId="295"/>
            <ac:spMk id="2" creationId="{A2BB5916-0FB2-9B33-4C82-F398BA79E92B}"/>
          </ac:spMkLst>
        </pc:spChg>
        <pc:spChg chg="mod">
          <ac:chgData name="R Dwyer (St Thomas Community Primary School)" userId="98ef2944-637c-493c-9bbb-d66c94deaaa1" providerId="ADAL" clId="{AB922BBC-CACA-4E7C-8D53-A296C768588D}" dt="2024-12-06T21:43:17.976" v="44864" actId="20577"/>
          <ac:spMkLst>
            <pc:docMk/>
            <pc:sldMk cId="3805854034" sldId="295"/>
            <ac:spMk id="3" creationId="{972A816F-67AF-58F5-44B1-A64E7FF2307B}"/>
          </ac:spMkLst>
        </pc:spChg>
        <pc:spChg chg="del">
          <ac:chgData name="R Dwyer (St Thomas Community Primary School)" userId="98ef2944-637c-493c-9bbb-d66c94deaaa1" providerId="ADAL" clId="{AB922BBC-CACA-4E7C-8D53-A296C768588D}" dt="2024-11-30T20:04:26.321" v="15132" actId="478"/>
          <ac:spMkLst>
            <pc:docMk/>
            <pc:sldMk cId="3805854034" sldId="295"/>
            <ac:spMk id="4" creationId="{CE234DB0-F9B1-BD63-1A3C-3685999B0974}"/>
          </ac:spMkLst>
        </pc:spChg>
      </pc:sldChg>
      <pc:sldChg chg="addSp delSp modSp add mod ord modNotesTx">
        <pc:chgData name="R Dwyer (St Thomas Community Primary School)" userId="98ef2944-637c-493c-9bbb-d66c94deaaa1" providerId="ADAL" clId="{AB922BBC-CACA-4E7C-8D53-A296C768588D}" dt="2024-12-06T03:39:31.490" v="37818" actId="20577"/>
        <pc:sldMkLst>
          <pc:docMk/>
          <pc:sldMk cId="1655722866" sldId="296"/>
        </pc:sldMkLst>
        <pc:spChg chg="mod">
          <ac:chgData name="R Dwyer (St Thomas Community Primary School)" userId="98ef2944-637c-493c-9bbb-d66c94deaaa1" providerId="ADAL" clId="{AB922BBC-CACA-4E7C-8D53-A296C768588D}" dt="2024-11-30T20:14:36.849" v="15284" actId="1076"/>
          <ac:spMkLst>
            <pc:docMk/>
            <pc:sldMk cId="1655722866" sldId="296"/>
            <ac:spMk id="2" creationId="{7D3D8412-DFE0-021A-148D-766DEB69BEB8}"/>
          </ac:spMkLst>
        </pc:spChg>
        <pc:spChg chg="del">
          <ac:chgData name="R Dwyer (St Thomas Community Primary School)" userId="98ef2944-637c-493c-9bbb-d66c94deaaa1" providerId="ADAL" clId="{AB922BBC-CACA-4E7C-8D53-A296C768588D}" dt="2024-11-19T13:24:21.351" v="3382" actId="478"/>
          <ac:spMkLst>
            <pc:docMk/>
            <pc:sldMk cId="1655722866" sldId="296"/>
            <ac:spMk id="3" creationId="{87DF951B-F75A-E642-896C-D240D1AB4F7C}"/>
          </ac:spMkLst>
        </pc:spChg>
        <pc:spChg chg="del">
          <ac:chgData name="R Dwyer (St Thomas Community Primary School)" userId="98ef2944-637c-493c-9bbb-d66c94deaaa1" providerId="ADAL" clId="{AB922BBC-CACA-4E7C-8D53-A296C768588D}" dt="2024-11-30T17:44:50.363" v="10156" actId="478"/>
          <ac:spMkLst>
            <pc:docMk/>
            <pc:sldMk cId="1655722866" sldId="296"/>
            <ac:spMk id="4" creationId="{6B647BB1-2703-262D-7D77-D18F84A32648}"/>
          </ac:spMkLst>
        </pc:spChg>
        <pc:spChg chg="add mod">
          <ac:chgData name="R Dwyer (St Thomas Community Primary School)" userId="98ef2944-637c-493c-9bbb-d66c94deaaa1" providerId="ADAL" clId="{AB922BBC-CACA-4E7C-8D53-A296C768588D}" dt="2024-12-06T03:39:31.490" v="37818" actId="20577"/>
          <ac:spMkLst>
            <pc:docMk/>
            <pc:sldMk cId="1655722866" sldId="296"/>
            <ac:spMk id="6" creationId="{2446F706-AF74-C44C-9BF3-9178CC12A890}"/>
          </ac:spMkLst>
        </pc:spChg>
        <pc:spChg chg="add mod">
          <ac:chgData name="R Dwyer (St Thomas Community Primary School)" userId="98ef2944-637c-493c-9bbb-d66c94deaaa1" providerId="ADAL" clId="{AB922BBC-CACA-4E7C-8D53-A296C768588D}" dt="2024-12-06T03:38:31.809" v="37799" actId="1076"/>
          <ac:spMkLst>
            <pc:docMk/>
            <pc:sldMk cId="1655722866" sldId="296"/>
            <ac:spMk id="7" creationId="{18460C73-0F43-16DC-0DFF-2C45C7FE14A9}"/>
          </ac:spMkLst>
        </pc:spChg>
        <pc:graphicFrameChg chg="add mod modGraphic">
          <ac:chgData name="R Dwyer (St Thomas Community Primary School)" userId="98ef2944-637c-493c-9bbb-d66c94deaaa1" providerId="ADAL" clId="{AB922BBC-CACA-4E7C-8D53-A296C768588D}" dt="2024-12-02T15:22:17.586" v="18450" actId="1076"/>
          <ac:graphicFrameMkLst>
            <pc:docMk/>
            <pc:sldMk cId="1655722866" sldId="296"/>
            <ac:graphicFrameMk id="5" creationId="{D1BC1DC0-6664-0DED-5389-D77676188D54}"/>
          </ac:graphicFrameMkLst>
        </pc:graphicFrameChg>
        <pc:picChg chg="add mod modCrop">
          <ac:chgData name="R Dwyer (St Thomas Community Primary School)" userId="98ef2944-637c-493c-9bbb-d66c94deaaa1" providerId="ADAL" clId="{AB922BBC-CACA-4E7C-8D53-A296C768588D}" dt="2024-11-30T19:23:34.040" v="14220" actId="1076"/>
          <ac:picMkLst>
            <pc:docMk/>
            <pc:sldMk cId="1655722866" sldId="296"/>
            <ac:picMk id="3" creationId="{A843DCED-8D13-8E52-A80C-11207F5C9EDD}"/>
          </ac:picMkLst>
        </pc:picChg>
      </pc:sldChg>
      <pc:sldChg chg="addSp delSp modSp new mod ord">
        <pc:chgData name="R Dwyer (St Thomas Community Primary School)" userId="98ef2944-637c-493c-9bbb-d66c94deaaa1" providerId="ADAL" clId="{AB922BBC-CACA-4E7C-8D53-A296C768588D}" dt="2024-12-06T19:45:06.752" v="40992"/>
        <pc:sldMkLst>
          <pc:docMk/>
          <pc:sldMk cId="2769761600" sldId="297"/>
        </pc:sldMkLst>
        <pc:spChg chg="del">
          <ac:chgData name="R Dwyer (St Thomas Community Primary School)" userId="98ef2944-637c-493c-9bbb-d66c94deaaa1" providerId="ADAL" clId="{AB922BBC-CACA-4E7C-8D53-A296C768588D}" dt="2024-11-19T13:28:13.719" v="3389" actId="478"/>
          <ac:spMkLst>
            <pc:docMk/>
            <pc:sldMk cId="2769761600" sldId="297"/>
            <ac:spMk id="2" creationId="{79EA2CA4-46F9-6FC3-37DA-AE74CFCCBF8F}"/>
          </ac:spMkLst>
        </pc:spChg>
        <pc:spChg chg="mod">
          <ac:chgData name="R Dwyer (St Thomas Community Primary School)" userId="98ef2944-637c-493c-9bbb-d66c94deaaa1" providerId="ADAL" clId="{AB922BBC-CACA-4E7C-8D53-A296C768588D}" dt="2024-12-06T12:02:18.508" v="40588" actId="1076"/>
          <ac:spMkLst>
            <pc:docMk/>
            <pc:sldMk cId="2769761600" sldId="297"/>
            <ac:spMk id="3" creationId="{14AD0B03-74C6-8EBB-4573-07E58314FD1C}"/>
          </ac:spMkLst>
        </pc:spChg>
        <pc:spChg chg="del">
          <ac:chgData name="R Dwyer (St Thomas Community Primary School)" userId="98ef2944-637c-493c-9bbb-d66c94deaaa1" providerId="ADAL" clId="{AB922BBC-CACA-4E7C-8D53-A296C768588D}" dt="2024-11-19T13:28:21.941" v="3391" actId="478"/>
          <ac:spMkLst>
            <pc:docMk/>
            <pc:sldMk cId="2769761600" sldId="297"/>
            <ac:spMk id="4" creationId="{29F858AE-C48A-8497-928C-4F939AB08DFA}"/>
          </ac:spMkLst>
        </pc:spChg>
        <pc:picChg chg="add mod">
          <ac:chgData name="R Dwyer (St Thomas Community Primary School)" userId="98ef2944-637c-493c-9bbb-d66c94deaaa1" providerId="ADAL" clId="{AB922BBC-CACA-4E7C-8D53-A296C768588D}" dt="2024-11-19T15:27:05.241" v="5869" actId="1076"/>
          <ac:picMkLst>
            <pc:docMk/>
            <pc:sldMk cId="2769761600" sldId="297"/>
            <ac:picMk id="1026" creationId="{B81276D9-BBB7-A3D2-9651-042C74ECA82E}"/>
          </ac:picMkLst>
        </pc:picChg>
      </pc:sldChg>
      <pc:sldChg chg="delSp modSp new del mod ord">
        <pc:chgData name="R Dwyer (St Thomas Community Primary School)" userId="98ef2944-637c-493c-9bbb-d66c94deaaa1" providerId="ADAL" clId="{AB922BBC-CACA-4E7C-8D53-A296C768588D}" dt="2024-12-05T00:30:30.583" v="29256" actId="47"/>
        <pc:sldMkLst>
          <pc:docMk/>
          <pc:sldMk cId="2996421115" sldId="298"/>
        </pc:sldMkLst>
        <pc:spChg chg="mod">
          <ac:chgData name="R Dwyer (St Thomas Community Primary School)" userId="98ef2944-637c-493c-9bbb-d66c94deaaa1" providerId="ADAL" clId="{AB922BBC-CACA-4E7C-8D53-A296C768588D}" dt="2024-11-30T20:07:26.967" v="15203" actId="1076"/>
          <ac:spMkLst>
            <pc:docMk/>
            <pc:sldMk cId="2996421115" sldId="298"/>
            <ac:spMk id="2" creationId="{4EC80E03-2DBF-95AE-CE04-708323A59493}"/>
          </ac:spMkLst>
        </pc:spChg>
        <pc:spChg chg="mod">
          <ac:chgData name="R Dwyer (St Thomas Community Primary School)" userId="98ef2944-637c-493c-9bbb-d66c94deaaa1" providerId="ADAL" clId="{AB922BBC-CACA-4E7C-8D53-A296C768588D}" dt="2024-12-05T00:30:27.267" v="29255" actId="27636"/>
          <ac:spMkLst>
            <pc:docMk/>
            <pc:sldMk cId="2996421115" sldId="298"/>
            <ac:spMk id="3" creationId="{253EEC4D-A926-4DA9-D6DA-FA4C2F07813B}"/>
          </ac:spMkLst>
        </pc:spChg>
        <pc:spChg chg="del">
          <ac:chgData name="R Dwyer (St Thomas Community Primary School)" userId="98ef2944-637c-493c-9bbb-d66c94deaaa1" providerId="ADAL" clId="{AB922BBC-CACA-4E7C-8D53-A296C768588D}" dt="2024-12-04T03:44:28.354" v="25092" actId="478"/>
          <ac:spMkLst>
            <pc:docMk/>
            <pc:sldMk cId="2996421115" sldId="298"/>
            <ac:spMk id="4" creationId="{290ECA32-0ABE-3B70-B4CC-8CD9FC7BED3C}"/>
          </ac:spMkLst>
        </pc:spChg>
      </pc:sldChg>
      <pc:sldChg chg="addSp delSp modSp new del mod ord setBg">
        <pc:chgData name="R Dwyer (St Thomas Community Primary School)" userId="98ef2944-637c-493c-9bbb-d66c94deaaa1" providerId="ADAL" clId="{AB922BBC-CACA-4E7C-8D53-A296C768588D}" dt="2024-12-05T01:42:28.477" v="30504" actId="47"/>
        <pc:sldMkLst>
          <pc:docMk/>
          <pc:sldMk cId="539880668" sldId="299"/>
        </pc:sldMkLst>
        <pc:spChg chg="del">
          <ac:chgData name="R Dwyer (St Thomas Community Primary School)" userId="98ef2944-637c-493c-9bbb-d66c94deaaa1" providerId="ADAL" clId="{AB922BBC-CACA-4E7C-8D53-A296C768588D}" dt="2024-11-19T13:52:36.515" v="3487" actId="478"/>
          <ac:spMkLst>
            <pc:docMk/>
            <pc:sldMk cId="539880668" sldId="299"/>
            <ac:spMk id="2" creationId="{12278FC9-1FA9-019C-49C5-28E2AD83C479}"/>
          </ac:spMkLst>
        </pc:spChg>
        <pc:spChg chg="del">
          <ac:chgData name="R Dwyer (St Thomas Community Primary School)" userId="98ef2944-637c-493c-9bbb-d66c94deaaa1" providerId="ADAL" clId="{AB922BBC-CACA-4E7C-8D53-A296C768588D}" dt="2024-11-19T13:52:38.722" v="3488" actId="478"/>
          <ac:spMkLst>
            <pc:docMk/>
            <pc:sldMk cId="539880668" sldId="299"/>
            <ac:spMk id="3" creationId="{1D739958-E035-25CE-778B-E9D9E855F315}"/>
          </ac:spMkLst>
        </pc:spChg>
        <pc:spChg chg="del">
          <ac:chgData name="R Dwyer (St Thomas Community Primary School)" userId="98ef2944-637c-493c-9bbb-d66c94deaaa1" providerId="ADAL" clId="{AB922BBC-CACA-4E7C-8D53-A296C768588D}" dt="2024-11-30T20:04:08.820" v="15130" actId="478"/>
          <ac:spMkLst>
            <pc:docMk/>
            <pc:sldMk cId="539880668" sldId="299"/>
            <ac:spMk id="4" creationId="{1C997937-3C6F-1F6C-2AF7-1350C3D48DA9}"/>
          </ac:spMkLst>
        </pc:spChg>
        <pc:spChg chg="add mod">
          <ac:chgData name="R Dwyer (St Thomas Community Primary School)" userId="98ef2944-637c-493c-9bbb-d66c94deaaa1" providerId="ADAL" clId="{AB922BBC-CACA-4E7C-8D53-A296C768588D}" dt="2024-11-30T15:48:36.590" v="6791" actId="207"/>
          <ac:spMkLst>
            <pc:docMk/>
            <pc:sldMk cId="539880668" sldId="299"/>
            <ac:spMk id="6" creationId="{6C38EA8A-93E2-2C06-E6B2-FA4DAAA4D6E4}"/>
          </ac:spMkLst>
        </pc:spChg>
      </pc:sldChg>
      <pc:sldChg chg="modSp new del mod">
        <pc:chgData name="R Dwyer (St Thomas Community Primary School)" userId="98ef2944-637c-493c-9bbb-d66c94deaaa1" providerId="ADAL" clId="{AB922BBC-CACA-4E7C-8D53-A296C768588D}" dt="2024-11-30T19:46:38.006" v="14549" actId="47"/>
        <pc:sldMkLst>
          <pc:docMk/>
          <pc:sldMk cId="587396730" sldId="300"/>
        </pc:sldMkLst>
        <pc:spChg chg="mod">
          <ac:chgData name="R Dwyer (St Thomas Community Primary School)" userId="98ef2944-637c-493c-9bbb-d66c94deaaa1" providerId="ADAL" clId="{AB922BBC-CACA-4E7C-8D53-A296C768588D}" dt="2024-11-19T14:00:05.067" v="3862" actId="20577"/>
          <ac:spMkLst>
            <pc:docMk/>
            <pc:sldMk cId="587396730" sldId="300"/>
            <ac:spMk id="2" creationId="{4463A3F3-0805-123E-F9CD-5D3030231094}"/>
          </ac:spMkLst>
        </pc:spChg>
      </pc:sldChg>
      <pc:sldChg chg="modSp add del mod">
        <pc:chgData name="R Dwyer (St Thomas Community Primary School)" userId="98ef2944-637c-493c-9bbb-d66c94deaaa1" providerId="ADAL" clId="{AB922BBC-CACA-4E7C-8D53-A296C768588D}" dt="2024-11-30T20:04:44.073" v="15133" actId="47"/>
        <pc:sldMkLst>
          <pc:docMk/>
          <pc:sldMk cId="3612280690" sldId="301"/>
        </pc:sldMkLst>
        <pc:spChg chg="mod">
          <ac:chgData name="R Dwyer (St Thomas Community Primary School)" userId="98ef2944-637c-493c-9bbb-d66c94deaaa1" providerId="ADAL" clId="{AB922BBC-CACA-4E7C-8D53-A296C768588D}" dt="2024-11-19T14:42:09.988" v="3881" actId="20577"/>
          <ac:spMkLst>
            <pc:docMk/>
            <pc:sldMk cId="3612280690" sldId="301"/>
            <ac:spMk id="2" creationId="{5C726852-6162-24FF-0B18-E30C3C143032}"/>
          </ac:spMkLst>
        </pc:spChg>
      </pc:sldChg>
      <pc:sldChg chg="addSp delSp modSp new mod ord">
        <pc:chgData name="R Dwyer (St Thomas Community Primary School)" userId="98ef2944-637c-493c-9bbb-d66c94deaaa1" providerId="ADAL" clId="{AB922BBC-CACA-4E7C-8D53-A296C768588D}" dt="2024-12-07T00:41:00.280" v="46090" actId="339"/>
        <pc:sldMkLst>
          <pc:docMk/>
          <pc:sldMk cId="2866164469" sldId="302"/>
        </pc:sldMkLst>
        <pc:spChg chg="mod">
          <ac:chgData name="R Dwyer (St Thomas Community Primary School)" userId="98ef2944-637c-493c-9bbb-d66c94deaaa1" providerId="ADAL" clId="{AB922BBC-CACA-4E7C-8D53-A296C768588D}" dt="2024-12-07T00:25:55.627" v="45871" actId="1076"/>
          <ac:spMkLst>
            <pc:docMk/>
            <pc:sldMk cId="2866164469" sldId="302"/>
            <ac:spMk id="2" creationId="{E9CA638E-88CD-9762-59B7-568DCBA3CF33}"/>
          </ac:spMkLst>
        </pc:spChg>
        <pc:spChg chg="mod">
          <ac:chgData name="R Dwyer (St Thomas Community Primary School)" userId="98ef2944-637c-493c-9bbb-d66c94deaaa1" providerId="ADAL" clId="{AB922BBC-CACA-4E7C-8D53-A296C768588D}" dt="2024-12-07T00:27:44.225" v="45881" actId="20577"/>
          <ac:spMkLst>
            <pc:docMk/>
            <pc:sldMk cId="2866164469" sldId="302"/>
            <ac:spMk id="3" creationId="{7BC07626-472E-B2DF-A5E0-11B1CFB618A6}"/>
          </ac:spMkLst>
        </pc:spChg>
        <pc:spChg chg="del">
          <ac:chgData name="R Dwyer (St Thomas Community Primary School)" userId="98ef2944-637c-493c-9bbb-d66c94deaaa1" providerId="ADAL" clId="{AB922BBC-CACA-4E7C-8D53-A296C768588D}" dt="2024-11-19T15:16:23.414" v="5362" actId="478"/>
          <ac:spMkLst>
            <pc:docMk/>
            <pc:sldMk cId="2866164469" sldId="302"/>
            <ac:spMk id="4" creationId="{1E395B30-7214-7DF9-8368-8272EAE145ED}"/>
          </ac:spMkLst>
        </pc:spChg>
        <pc:spChg chg="add del mod">
          <ac:chgData name="R Dwyer (St Thomas Community Primary School)" userId="98ef2944-637c-493c-9bbb-d66c94deaaa1" providerId="ADAL" clId="{AB922BBC-CACA-4E7C-8D53-A296C768588D}" dt="2024-12-04T22:53:46.503" v="26470" actId="478"/>
          <ac:spMkLst>
            <pc:docMk/>
            <pc:sldMk cId="2866164469" sldId="302"/>
            <ac:spMk id="4" creationId="{931545C6-0F12-D619-AA87-6E17951F00B7}"/>
          </ac:spMkLst>
        </pc:spChg>
        <pc:spChg chg="add del mod ord">
          <ac:chgData name="R Dwyer (St Thomas Community Primary School)" userId="98ef2944-637c-493c-9bbb-d66c94deaaa1" providerId="ADAL" clId="{AB922BBC-CACA-4E7C-8D53-A296C768588D}" dt="2024-12-04T22:57:33.263" v="26773" actId="478"/>
          <ac:spMkLst>
            <pc:docMk/>
            <pc:sldMk cId="2866164469" sldId="302"/>
            <ac:spMk id="5" creationId="{77AEF9EA-CF50-6A8D-1228-540D8949DF61}"/>
          </ac:spMkLst>
        </pc:spChg>
        <pc:spChg chg="add mod ord">
          <ac:chgData name="R Dwyer (St Thomas Community Primary School)" userId="98ef2944-637c-493c-9bbb-d66c94deaaa1" providerId="ADAL" clId="{AB922BBC-CACA-4E7C-8D53-A296C768588D}" dt="2024-12-07T00:41:00.280" v="46090" actId="339"/>
          <ac:spMkLst>
            <pc:docMk/>
            <pc:sldMk cId="2866164469" sldId="302"/>
            <ac:spMk id="6" creationId="{651F897C-F932-C137-D956-F519F8D56B98}"/>
          </ac:spMkLst>
        </pc:spChg>
      </pc:sldChg>
      <pc:sldChg chg="addSp delSp modSp new del mod ord">
        <pc:chgData name="R Dwyer (St Thomas Community Primary School)" userId="98ef2944-637c-493c-9bbb-d66c94deaaa1" providerId="ADAL" clId="{AB922BBC-CACA-4E7C-8D53-A296C768588D}" dt="2024-12-04T23:32:43.227" v="27414" actId="47"/>
        <pc:sldMkLst>
          <pc:docMk/>
          <pc:sldMk cId="1340615466" sldId="303"/>
        </pc:sldMkLst>
        <pc:spChg chg="mod">
          <ac:chgData name="R Dwyer (St Thomas Community Primary School)" userId="98ef2944-637c-493c-9bbb-d66c94deaaa1" providerId="ADAL" clId="{AB922BBC-CACA-4E7C-8D53-A296C768588D}" dt="2024-11-19T16:01:19.206" v="6430" actId="20577"/>
          <ac:spMkLst>
            <pc:docMk/>
            <pc:sldMk cId="1340615466" sldId="303"/>
            <ac:spMk id="2" creationId="{44788C8B-0201-87E6-8AB1-EA95A02D4B33}"/>
          </ac:spMkLst>
        </pc:spChg>
        <pc:spChg chg="mod">
          <ac:chgData name="R Dwyer (St Thomas Community Primary School)" userId="98ef2944-637c-493c-9bbb-d66c94deaaa1" providerId="ADAL" clId="{AB922BBC-CACA-4E7C-8D53-A296C768588D}" dt="2024-12-04T23:32:38.162" v="27413" actId="21"/>
          <ac:spMkLst>
            <pc:docMk/>
            <pc:sldMk cId="1340615466" sldId="303"/>
            <ac:spMk id="3" creationId="{56D80473-C751-0268-4AEC-F154CCDE69F0}"/>
          </ac:spMkLst>
        </pc:spChg>
        <pc:spChg chg="del">
          <ac:chgData name="R Dwyer (St Thomas Community Primary School)" userId="98ef2944-637c-493c-9bbb-d66c94deaaa1" providerId="ADAL" clId="{AB922BBC-CACA-4E7C-8D53-A296C768588D}" dt="2024-11-30T16:26:43.820" v="7467" actId="478"/>
          <ac:spMkLst>
            <pc:docMk/>
            <pc:sldMk cId="1340615466" sldId="303"/>
            <ac:spMk id="4" creationId="{3BF1559E-9E32-0E1B-220D-79879699B778}"/>
          </ac:spMkLst>
        </pc:spChg>
        <pc:spChg chg="add mod">
          <ac:chgData name="R Dwyer (St Thomas Community Primary School)" userId="98ef2944-637c-493c-9bbb-d66c94deaaa1" providerId="ADAL" clId="{AB922BBC-CACA-4E7C-8D53-A296C768588D}" dt="2024-12-02T19:04:19.735" v="20492"/>
          <ac:spMkLst>
            <pc:docMk/>
            <pc:sldMk cId="1340615466" sldId="303"/>
            <ac:spMk id="7" creationId="{67F1DF4A-167C-EF35-30AE-86BF8D715C11}"/>
          </ac:spMkLst>
        </pc:spChg>
        <pc:spChg chg="add del">
          <ac:chgData name="R Dwyer (St Thomas Community Primary School)" userId="98ef2944-637c-493c-9bbb-d66c94deaaa1" providerId="ADAL" clId="{AB922BBC-CACA-4E7C-8D53-A296C768588D}" dt="2024-12-02T19:17:46.192" v="20505" actId="478"/>
          <ac:spMkLst>
            <pc:docMk/>
            <pc:sldMk cId="1340615466" sldId="303"/>
            <ac:spMk id="9" creationId="{2239218D-C9F2-0B55-8B75-A999C42F07E9}"/>
          </ac:spMkLst>
        </pc:spChg>
        <pc:picChg chg="add mod">
          <ac:chgData name="R Dwyer (St Thomas Community Primary School)" userId="98ef2944-637c-493c-9bbb-d66c94deaaa1" providerId="ADAL" clId="{AB922BBC-CACA-4E7C-8D53-A296C768588D}" dt="2024-12-02T19:04:06.644" v="20491" actId="1076"/>
          <ac:picMkLst>
            <pc:docMk/>
            <pc:sldMk cId="1340615466" sldId="303"/>
            <ac:picMk id="5" creationId="{95D393EF-86BD-C487-2188-AECFACD83F3A}"/>
          </ac:picMkLst>
        </pc:picChg>
      </pc:sldChg>
      <pc:sldChg chg="addSp delSp modSp add del mod ord">
        <pc:chgData name="R Dwyer (St Thomas Community Primary School)" userId="98ef2944-637c-493c-9bbb-d66c94deaaa1" providerId="ADAL" clId="{AB922BBC-CACA-4E7C-8D53-A296C768588D}" dt="2024-12-06T04:37:21.785" v="40097" actId="47"/>
        <pc:sldMkLst>
          <pc:docMk/>
          <pc:sldMk cId="1992052137" sldId="304"/>
        </pc:sldMkLst>
        <pc:spChg chg="mod">
          <ac:chgData name="R Dwyer (St Thomas Community Primary School)" userId="98ef2944-637c-493c-9bbb-d66c94deaaa1" providerId="ADAL" clId="{AB922BBC-CACA-4E7C-8D53-A296C768588D}" dt="2024-11-30T16:43:29.708" v="7514" actId="20577"/>
          <ac:spMkLst>
            <pc:docMk/>
            <pc:sldMk cId="1992052137" sldId="304"/>
            <ac:spMk id="2" creationId="{7C2E3B15-EE28-3B01-3879-5C0C61AFD1C6}"/>
          </ac:spMkLst>
        </pc:spChg>
        <pc:spChg chg="mod">
          <ac:chgData name="R Dwyer (St Thomas Community Primary School)" userId="98ef2944-637c-493c-9bbb-d66c94deaaa1" providerId="ADAL" clId="{AB922BBC-CACA-4E7C-8D53-A296C768588D}" dt="2024-12-02T16:27:15.518" v="19566" actId="1076"/>
          <ac:spMkLst>
            <pc:docMk/>
            <pc:sldMk cId="1992052137" sldId="304"/>
            <ac:spMk id="3" creationId="{939AE06D-864A-3F8D-ED8B-6D3A3FF41250}"/>
          </ac:spMkLst>
        </pc:spChg>
        <pc:spChg chg="add mod">
          <ac:chgData name="R Dwyer (St Thomas Community Primary School)" userId="98ef2944-637c-493c-9bbb-d66c94deaaa1" providerId="ADAL" clId="{AB922BBC-CACA-4E7C-8D53-A296C768588D}" dt="2024-12-05T01:34:53.661" v="30419" actId="1076"/>
          <ac:spMkLst>
            <pc:docMk/>
            <pc:sldMk cId="1992052137" sldId="304"/>
            <ac:spMk id="4" creationId="{1A06D80A-7CF0-C3F0-16A2-3499868868ED}"/>
          </ac:spMkLst>
        </pc:spChg>
        <pc:spChg chg="add del mod">
          <ac:chgData name="R Dwyer (St Thomas Community Primary School)" userId="98ef2944-637c-493c-9bbb-d66c94deaaa1" providerId="ADAL" clId="{AB922BBC-CACA-4E7C-8D53-A296C768588D}" dt="2024-12-05T01:34:35.853" v="30417" actId="478"/>
          <ac:spMkLst>
            <pc:docMk/>
            <pc:sldMk cId="1992052137" sldId="304"/>
            <ac:spMk id="5" creationId="{B3FEFBDB-9917-6E3B-0424-30622EB82512}"/>
          </ac:spMkLst>
        </pc:spChg>
        <pc:spChg chg="del mod">
          <ac:chgData name="R Dwyer (St Thomas Community Primary School)" userId="98ef2944-637c-493c-9bbb-d66c94deaaa1" providerId="ADAL" clId="{AB922BBC-CACA-4E7C-8D53-A296C768588D}" dt="2024-11-30T16:44:21.098" v="7519" actId="478"/>
          <ac:spMkLst>
            <pc:docMk/>
            <pc:sldMk cId="1992052137" sldId="304"/>
            <ac:spMk id="7" creationId="{10D9E884-5564-6D96-E732-6E1313260D9B}"/>
          </ac:spMkLst>
        </pc:spChg>
        <pc:spChg chg="mod">
          <ac:chgData name="R Dwyer (St Thomas Community Primary School)" userId="98ef2944-637c-493c-9bbb-d66c94deaaa1" providerId="ADAL" clId="{AB922BBC-CACA-4E7C-8D53-A296C768588D}" dt="2024-12-05T01:37:08.816" v="30499" actId="20577"/>
          <ac:spMkLst>
            <pc:docMk/>
            <pc:sldMk cId="1992052137" sldId="304"/>
            <ac:spMk id="8" creationId="{3DBA0CF2-3E56-78C3-F92B-3E9724AEF0F5}"/>
          </ac:spMkLst>
        </pc:spChg>
        <pc:graphicFrameChg chg="mod modGraphic">
          <ac:chgData name="R Dwyer (St Thomas Community Primary School)" userId="98ef2944-637c-493c-9bbb-d66c94deaaa1" providerId="ADAL" clId="{AB922BBC-CACA-4E7C-8D53-A296C768588D}" dt="2024-11-30T16:46:16.337" v="7576" actId="2165"/>
          <ac:graphicFrameMkLst>
            <pc:docMk/>
            <pc:sldMk cId="1992052137" sldId="304"/>
            <ac:graphicFrameMk id="6" creationId="{CAA3DC15-72DD-2ED5-98C4-08289B122D0E}"/>
          </ac:graphicFrameMkLst>
        </pc:graphicFrameChg>
      </pc:sldChg>
      <pc:sldChg chg="delSp modSp add del mod ord">
        <pc:chgData name="R Dwyer (St Thomas Community Primary School)" userId="98ef2944-637c-493c-9bbb-d66c94deaaa1" providerId="ADAL" clId="{AB922BBC-CACA-4E7C-8D53-A296C768588D}" dt="2024-12-06T01:44:44.394" v="35089" actId="47"/>
        <pc:sldMkLst>
          <pc:docMk/>
          <pc:sldMk cId="1248033007" sldId="305"/>
        </pc:sldMkLst>
        <pc:spChg chg="mod">
          <ac:chgData name="R Dwyer (St Thomas Community Primary School)" userId="98ef2944-637c-493c-9bbb-d66c94deaaa1" providerId="ADAL" clId="{AB922BBC-CACA-4E7C-8D53-A296C768588D}" dt="2024-12-06T01:44:42.119" v="35088" actId="27636"/>
          <ac:spMkLst>
            <pc:docMk/>
            <pc:sldMk cId="1248033007" sldId="305"/>
            <ac:spMk id="3" creationId="{CBFF37E4-EDCB-2CF6-10C5-F7DEDE80F075}"/>
          </ac:spMkLst>
        </pc:spChg>
        <pc:spChg chg="del">
          <ac:chgData name="R Dwyer (St Thomas Community Primary School)" userId="98ef2944-637c-493c-9bbb-d66c94deaaa1" providerId="ADAL" clId="{AB922BBC-CACA-4E7C-8D53-A296C768588D}" dt="2024-11-30T20:04:18.088" v="15131" actId="478"/>
          <ac:spMkLst>
            <pc:docMk/>
            <pc:sldMk cId="1248033007" sldId="305"/>
            <ac:spMk id="4" creationId="{E33DA3C0-BF47-1351-6C21-73B9B03AB4CD}"/>
          </ac:spMkLst>
        </pc:spChg>
      </pc:sldChg>
      <pc:sldChg chg="addSp delSp modSp new del mod ord modNotesTx">
        <pc:chgData name="R Dwyer (St Thomas Community Primary School)" userId="98ef2944-637c-493c-9bbb-d66c94deaaa1" providerId="ADAL" clId="{AB922BBC-CACA-4E7C-8D53-A296C768588D}" dt="2024-12-04T23:37:15.842" v="27630" actId="47"/>
        <pc:sldMkLst>
          <pc:docMk/>
          <pc:sldMk cId="1073151147" sldId="306"/>
        </pc:sldMkLst>
        <pc:spChg chg="mod">
          <ac:chgData name="R Dwyer (St Thomas Community Primary School)" userId="98ef2944-637c-493c-9bbb-d66c94deaaa1" providerId="ADAL" clId="{AB922BBC-CACA-4E7C-8D53-A296C768588D}" dt="2024-12-04T23:11:07.283" v="26947" actId="1076"/>
          <ac:spMkLst>
            <pc:docMk/>
            <pc:sldMk cId="1073151147" sldId="306"/>
            <ac:spMk id="2" creationId="{32C1F862-2853-AFC8-1C44-A5F2567B2933}"/>
          </ac:spMkLst>
        </pc:spChg>
        <pc:spChg chg="mod">
          <ac:chgData name="R Dwyer (St Thomas Community Primary School)" userId="98ef2944-637c-493c-9bbb-d66c94deaaa1" providerId="ADAL" clId="{AB922BBC-CACA-4E7C-8D53-A296C768588D}" dt="2024-12-04T23:32:51.786" v="27419" actId="20577"/>
          <ac:spMkLst>
            <pc:docMk/>
            <pc:sldMk cId="1073151147" sldId="306"/>
            <ac:spMk id="3" creationId="{57FE19E3-B233-655B-74BA-1B33DFDB7A7F}"/>
          </ac:spMkLst>
        </pc:spChg>
        <pc:spChg chg="del">
          <ac:chgData name="R Dwyer (St Thomas Community Primary School)" userId="98ef2944-637c-493c-9bbb-d66c94deaaa1" providerId="ADAL" clId="{AB922BBC-CACA-4E7C-8D53-A296C768588D}" dt="2024-11-30T18:09:52.626" v="11665" actId="478"/>
          <ac:spMkLst>
            <pc:docMk/>
            <pc:sldMk cId="1073151147" sldId="306"/>
            <ac:spMk id="4" creationId="{70020B95-CA71-F77C-36A3-F7CD0FEC2A05}"/>
          </ac:spMkLst>
        </pc:spChg>
        <pc:spChg chg="mod topLvl">
          <ac:chgData name="R Dwyer (St Thomas Community Primary School)" userId="98ef2944-637c-493c-9bbb-d66c94deaaa1" providerId="ADAL" clId="{AB922BBC-CACA-4E7C-8D53-A296C768588D}" dt="2024-12-04T23:12:23.290" v="26974" actId="14100"/>
          <ac:spMkLst>
            <pc:docMk/>
            <pc:sldMk cId="1073151147" sldId="306"/>
            <ac:spMk id="6" creationId="{F479C405-1B4E-78D6-D678-A5BCE677DA11}"/>
          </ac:spMkLst>
        </pc:spChg>
        <pc:spChg chg="mod topLvl">
          <ac:chgData name="R Dwyer (St Thomas Community Primary School)" userId="98ef2944-637c-493c-9bbb-d66c94deaaa1" providerId="ADAL" clId="{AB922BBC-CACA-4E7C-8D53-A296C768588D}" dt="2024-12-04T23:13:16.077" v="26989" actId="14100"/>
          <ac:spMkLst>
            <pc:docMk/>
            <pc:sldMk cId="1073151147" sldId="306"/>
            <ac:spMk id="7" creationId="{ACAD8D72-3B34-B6ED-C70E-4DEA9F4820AB}"/>
          </ac:spMkLst>
        </pc:spChg>
        <pc:spChg chg="mod topLvl">
          <ac:chgData name="R Dwyer (St Thomas Community Primary School)" userId="98ef2944-637c-493c-9bbb-d66c94deaaa1" providerId="ADAL" clId="{AB922BBC-CACA-4E7C-8D53-A296C768588D}" dt="2024-12-04T23:13:23.363" v="26991" actId="14100"/>
          <ac:spMkLst>
            <pc:docMk/>
            <pc:sldMk cId="1073151147" sldId="306"/>
            <ac:spMk id="8" creationId="{48B49196-5B74-9420-7869-9509622F65F1}"/>
          </ac:spMkLst>
        </pc:spChg>
        <pc:grpChg chg="del mod">
          <ac:chgData name="R Dwyer (St Thomas Community Primary School)" userId="98ef2944-637c-493c-9bbb-d66c94deaaa1" providerId="ADAL" clId="{AB922BBC-CACA-4E7C-8D53-A296C768588D}" dt="2024-12-04T23:12:12.257" v="26971" actId="165"/>
          <ac:grpSpMkLst>
            <pc:docMk/>
            <pc:sldMk cId="1073151147" sldId="306"/>
            <ac:grpSpMk id="5" creationId="{1C7CC8CF-D9D1-7B1D-C400-CAFFF3A6481F}"/>
          </ac:grpSpMkLst>
        </pc:grpChg>
        <pc:graphicFrameChg chg="add del mod modGraphic">
          <ac:chgData name="R Dwyer (St Thomas Community Primary School)" userId="98ef2944-637c-493c-9bbb-d66c94deaaa1" providerId="ADAL" clId="{AB922BBC-CACA-4E7C-8D53-A296C768588D}" dt="2024-12-04T23:12:07.081" v="26970" actId="18245"/>
          <ac:graphicFrameMkLst>
            <pc:docMk/>
            <pc:sldMk cId="1073151147" sldId="306"/>
            <ac:graphicFrameMk id="4" creationId="{C4F8A618-72AE-F533-FF49-AF34AFF4B1C6}"/>
          </ac:graphicFrameMkLst>
        </pc:graphicFrameChg>
        <pc:picChg chg="add del mod">
          <ac:chgData name="R Dwyer (St Thomas Community Primary School)" userId="98ef2944-637c-493c-9bbb-d66c94deaaa1" providerId="ADAL" clId="{AB922BBC-CACA-4E7C-8D53-A296C768588D}" dt="2024-12-04T23:17:36.582" v="26998" actId="478"/>
          <ac:picMkLst>
            <pc:docMk/>
            <pc:sldMk cId="1073151147" sldId="306"/>
            <ac:picMk id="10" creationId="{8663464A-1C85-9505-369C-C3222FB425F0}"/>
          </ac:picMkLst>
        </pc:picChg>
      </pc:sldChg>
      <pc:sldChg chg="new del">
        <pc:chgData name="R Dwyer (St Thomas Community Primary School)" userId="98ef2944-637c-493c-9bbb-d66c94deaaa1" providerId="ADAL" clId="{AB922BBC-CACA-4E7C-8D53-A296C768588D}" dt="2024-12-01T03:33:18.931" v="15287" actId="47"/>
        <pc:sldMkLst>
          <pc:docMk/>
          <pc:sldMk cId="2192799753" sldId="307"/>
        </pc:sldMkLst>
      </pc:sldChg>
      <pc:sldChg chg="addSp delSp modSp new mod ord modNotesTx">
        <pc:chgData name="R Dwyer (St Thomas Community Primary School)" userId="98ef2944-637c-493c-9bbb-d66c94deaaa1" providerId="ADAL" clId="{AB922BBC-CACA-4E7C-8D53-A296C768588D}" dt="2024-12-06T22:14:17.488" v="45467" actId="20577"/>
        <pc:sldMkLst>
          <pc:docMk/>
          <pc:sldMk cId="3715221449" sldId="307"/>
        </pc:sldMkLst>
        <pc:spChg chg="add mod ord">
          <ac:chgData name="R Dwyer (St Thomas Community Primary School)" userId="98ef2944-637c-493c-9bbb-d66c94deaaa1" providerId="ADAL" clId="{AB922BBC-CACA-4E7C-8D53-A296C768588D}" dt="2024-12-06T22:12:24.114" v="45421" actId="171"/>
          <ac:spMkLst>
            <pc:docMk/>
            <pc:sldMk cId="3715221449" sldId="307"/>
            <ac:spMk id="2" creationId="{12C62157-8633-58F4-645D-3C2043EBF88F}"/>
          </ac:spMkLst>
        </pc:spChg>
        <pc:spChg chg="del">
          <ac:chgData name="R Dwyer (St Thomas Community Primary School)" userId="98ef2944-637c-493c-9bbb-d66c94deaaa1" providerId="ADAL" clId="{AB922BBC-CACA-4E7C-8D53-A296C768588D}" dt="2024-12-01T03:33:41.467" v="15292" actId="478"/>
          <ac:spMkLst>
            <pc:docMk/>
            <pc:sldMk cId="3715221449" sldId="307"/>
            <ac:spMk id="2" creationId="{4A26C6A8-01CA-E3BD-457F-EA1491F6B4CE}"/>
          </ac:spMkLst>
        </pc:spChg>
        <pc:spChg chg="del">
          <ac:chgData name="R Dwyer (St Thomas Community Primary School)" userId="98ef2944-637c-493c-9bbb-d66c94deaaa1" providerId="ADAL" clId="{AB922BBC-CACA-4E7C-8D53-A296C768588D}" dt="2024-12-01T03:33:38.199" v="15291" actId="478"/>
          <ac:spMkLst>
            <pc:docMk/>
            <pc:sldMk cId="3715221449" sldId="307"/>
            <ac:spMk id="3" creationId="{0B1447CE-B0A4-E44E-21F5-0A84F4085C32}"/>
          </ac:spMkLst>
        </pc:spChg>
        <pc:spChg chg="add mod ord">
          <ac:chgData name="R Dwyer (St Thomas Community Primary School)" userId="98ef2944-637c-493c-9bbb-d66c94deaaa1" providerId="ADAL" clId="{AB922BBC-CACA-4E7C-8D53-A296C768588D}" dt="2024-12-06T22:12:34.429" v="45424" actId="171"/>
          <ac:spMkLst>
            <pc:docMk/>
            <pc:sldMk cId="3715221449" sldId="307"/>
            <ac:spMk id="3" creationId="{8C57B44B-05B0-04D8-0504-924A7F2D2EB8}"/>
          </ac:spMkLst>
        </pc:spChg>
        <pc:spChg chg="del">
          <ac:chgData name="R Dwyer (St Thomas Community Primary School)" userId="98ef2944-637c-493c-9bbb-d66c94deaaa1" providerId="ADAL" clId="{AB922BBC-CACA-4E7C-8D53-A296C768588D}" dt="2024-12-01T03:33:31.958" v="15290" actId="478"/>
          <ac:spMkLst>
            <pc:docMk/>
            <pc:sldMk cId="3715221449" sldId="307"/>
            <ac:spMk id="4" creationId="{64E7FB8D-281E-05C0-F2C3-79BFFB301D25}"/>
          </ac:spMkLst>
        </pc:spChg>
        <pc:spChg chg="add mod ord">
          <ac:chgData name="R Dwyer (St Thomas Community Primary School)" userId="98ef2944-637c-493c-9bbb-d66c94deaaa1" providerId="ADAL" clId="{AB922BBC-CACA-4E7C-8D53-A296C768588D}" dt="2024-12-06T22:13:10.283" v="45432" actId="14100"/>
          <ac:spMkLst>
            <pc:docMk/>
            <pc:sldMk cId="3715221449" sldId="307"/>
            <ac:spMk id="4" creationId="{EF2E70F5-A9C7-2068-12CB-FA59E55DB60D}"/>
          </ac:spMkLst>
        </pc:spChg>
        <pc:spChg chg="del">
          <ac:chgData name="R Dwyer (St Thomas Community Primary School)" userId="98ef2944-637c-493c-9bbb-d66c94deaaa1" providerId="ADAL" clId="{AB922BBC-CACA-4E7C-8D53-A296C768588D}" dt="2024-12-01T03:33:44.412" v="15293" actId="478"/>
          <ac:spMkLst>
            <pc:docMk/>
            <pc:sldMk cId="3715221449" sldId="307"/>
            <ac:spMk id="5" creationId="{7929032B-299E-2BD3-5E63-90A96CE1B82F}"/>
          </ac:spMkLst>
        </pc:spChg>
        <pc:spChg chg="add mod ord">
          <ac:chgData name="R Dwyer (St Thomas Community Primary School)" userId="98ef2944-637c-493c-9bbb-d66c94deaaa1" providerId="ADAL" clId="{AB922BBC-CACA-4E7C-8D53-A296C768588D}" dt="2024-12-06T22:13:55.994" v="45443" actId="1076"/>
          <ac:spMkLst>
            <pc:docMk/>
            <pc:sldMk cId="3715221449" sldId="307"/>
            <ac:spMk id="5" creationId="{B1377979-2B12-6116-534A-E121A54F269B}"/>
          </ac:spMkLst>
        </pc:spChg>
        <pc:spChg chg="mod">
          <ac:chgData name="R Dwyer (St Thomas Community Primary School)" userId="98ef2944-637c-493c-9bbb-d66c94deaaa1" providerId="ADAL" clId="{AB922BBC-CACA-4E7C-8D53-A296C768588D}" dt="2024-12-06T22:14:17.488" v="45467" actId="20577"/>
          <ac:spMkLst>
            <pc:docMk/>
            <pc:sldMk cId="3715221449" sldId="307"/>
            <ac:spMk id="6" creationId="{EF2DE652-2F94-1572-0D10-A129CEDD0058}"/>
          </ac:spMkLst>
        </pc:spChg>
        <pc:spChg chg="del">
          <ac:chgData name="R Dwyer (St Thomas Community Primary School)" userId="98ef2944-637c-493c-9bbb-d66c94deaaa1" providerId="ADAL" clId="{AB922BBC-CACA-4E7C-8D53-A296C768588D}" dt="2024-12-01T03:33:29.127" v="15289" actId="478"/>
          <ac:spMkLst>
            <pc:docMk/>
            <pc:sldMk cId="3715221449" sldId="307"/>
            <ac:spMk id="7" creationId="{BE2EA3D9-FB07-4F49-2CE1-51BA1BD45F9A}"/>
          </ac:spMkLst>
        </pc:spChg>
        <pc:spChg chg="add mod">
          <ac:chgData name="R Dwyer (St Thomas Community Primary School)" userId="98ef2944-637c-493c-9bbb-d66c94deaaa1" providerId="ADAL" clId="{AB922BBC-CACA-4E7C-8D53-A296C768588D}" dt="2024-12-06T03:32:40.857" v="37761" actId="255"/>
          <ac:spMkLst>
            <pc:docMk/>
            <pc:sldMk cId="3715221449" sldId="307"/>
            <ac:spMk id="8" creationId="{4E89E71E-9CF2-FDB6-04F0-E436F4968C82}"/>
          </ac:spMkLst>
        </pc:spChg>
      </pc:sldChg>
      <pc:sldChg chg="modSp add del mod ord">
        <pc:chgData name="R Dwyer (St Thomas Community Primary School)" userId="98ef2944-637c-493c-9bbb-d66c94deaaa1" providerId="ADAL" clId="{AB922BBC-CACA-4E7C-8D53-A296C768588D}" dt="2024-12-05T01:37:57.244" v="30500" actId="47"/>
        <pc:sldMkLst>
          <pc:docMk/>
          <pc:sldMk cId="2928910260" sldId="308"/>
        </pc:sldMkLst>
        <pc:spChg chg="mod">
          <ac:chgData name="R Dwyer (St Thomas Community Primary School)" userId="98ef2944-637c-493c-9bbb-d66c94deaaa1" providerId="ADAL" clId="{AB922BBC-CACA-4E7C-8D53-A296C768588D}" dt="2024-12-01T04:32:13.734" v="18230" actId="20577"/>
          <ac:spMkLst>
            <pc:docMk/>
            <pc:sldMk cId="2928910260" sldId="308"/>
            <ac:spMk id="6" creationId="{559BA863-EF13-8E6F-7255-FA78536F5DD3}"/>
          </ac:spMkLst>
        </pc:spChg>
      </pc:sldChg>
      <pc:sldChg chg="addSp delSp modSp add del mod ord modNotesTx">
        <pc:chgData name="R Dwyer (St Thomas Community Primary School)" userId="98ef2944-637c-493c-9bbb-d66c94deaaa1" providerId="ADAL" clId="{AB922BBC-CACA-4E7C-8D53-A296C768588D}" dt="2024-12-04T04:06:05.623" v="25307" actId="47"/>
        <pc:sldMkLst>
          <pc:docMk/>
          <pc:sldMk cId="1879004916" sldId="309"/>
        </pc:sldMkLst>
        <pc:spChg chg="del mod">
          <ac:chgData name="R Dwyer (St Thomas Community Primary School)" userId="98ef2944-637c-493c-9bbb-d66c94deaaa1" providerId="ADAL" clId="{AB922BBC-CACA-4E7C-8D53-A296C768588D}" dt="2024-12-04T04:01:33.012" v="25291" actId="21"/>
          <ac:spMkLst>
            <pc:docMk/>
            <pc:sldMk cId="1879004916" sldId="309"/>
            <ac:spMk id="2" creationId="{44AB26C5-21D0-246E-F3D5-BF6962AD979E}"/>
          </ac:spMkLst>
        </pc:spChg>
        <pc:spChg chg="del">
          <ac:chgData name="R Dwyer (St Thomas Community Primary School)" userId="98ef2944-637c-493c-9bbb-d66c94deaaa1" providerId="ADAL" clId="{AB922BBC-CACA-4E7C-8D53-A296C768588D}" dt="2024-12-02T16:28:03.830" v="19619" actId="478"/>
          <ac:spMkLst>
            <pc:docMk/>
            <pc:sldMk cId="1879004916" sldId="309"/>
            <ac:spMk id="3" creationId="{5453180C-1153-30A6-88E3-B46C88E607DE}"/>
          </ac:spMkLst>
        </pc:spChg>
        <pc:spChg chg="add mod">
          <ac:chgData name="R Dwyer (St Thomas Community Primary School)" userId="98ef2944-637c-493c-9bbb-d66c94deaaa1" providerId="ADAL" clId="{AB922BBC-CACA-4E7C-8D53-A296C768588D}" dt="2024-12-04T04:01:33.012" v="25291" actId="21"/>
          <ac:spMkLst>
            <pc:docMk/>
            <pc:sldMk cId="1879004916" sldId="309"/>
            <ac:spMk id="4" creationId="{CA518786-97F3-86B6-1581-FEB19F867829}"/>
          </ac:spMkLst>
        </pc:spChg>
        <pc:spChg chg="add del">
          <ac:chgData name="R Dwyer (St Thomas Community Primary School)" userId="98ef2944-637c-493c-9bbb-d66c94deaaa1" providerId="ADAL" clId="{AB922BBC-CACA-4E7C-8D53-A296C768588D}" dt="2024-12-02T16:31:03.050" v="19672" actId="478"/>
          <ac:spMkLst>
            <pc:docMk/>
            <pc:sldMk cId="1879004916" sldId="309"/>
            <ac:spMk id="5" creationId="{426B9720-C154-8B03-E291-82AA8CBCFE2B}"/>
          </ac:spMkLst>
        </pc:spChg>
        <pc:spChg chg="del">
          <ac:chgData name="R Dwyer (St Thomas Community Primary School)" userId="98ef2944-637c-493c-9bbb-d66c94deaaa1" providerId="ADAL" clId="{AB922BBC-CACA-4E7C-8D53-A296C768588D}" dt="2024-12-02T16:30:37.082" v="19664" actId="478"/>
          <ac:spMkLst>
            <pc:docMk/>
            <pc:sldMk cId="1879004916" sldId="309"/>
            <ac:spMk id="7" creationId="{32CDC7BA-487B-8C40-75CA-609CBE5B337C}"/>
          </ac:spMkLst>
        </pc:spChg>
        <pc:spChg chg="mod">
          <ac:chgData name="R Dwyer (St Thomas Community Primary School)" userId="98ef2944-637c-493c-9bbb-d66c94deaaa1" providerId="ADAL" clId="{AB922BBC-CACA-4E7C-8D53-A296C768588D}" dt="2024-12-02T16:30:59.635" v="19671" actId="20577"/>
          <ac:spMkLst>
            <pc:docMk/>
            <pc:sldMk cId="1879004916" sldId="309"/>
            <ac:spMk id="8" creationId="{4F205668-917C-BCA0-714F-3098375843FF}"/>
          </ac:spMkLst>
        </pc:spChg>
        <pc:spChg chg="add del mod">
          <ac:chgData name="R Dwyer (St Thomas Community Primary School)" userId="98ef2944-637c-493c-9bbb-d66c94deaaa1" providerId="ADAL" clId="{AB922BBC-CACA-4E7C-8D53-A296C768588D}" dt="2024-12-04T04:03:41.571" v="25297" actId="21"/>
          <ac:spMkLst>
            <pc:docMk/>
            <pc:sldMk cId="1879004916" sldId="309"/>
            <ac:spMk id="10" creationId="{816150D7-A7CB-68C5-ABC0-A097A69158AF}"/>
          </ac:spMkLst>
        </pc:spChg>
        <pc:graphicFrameChg chg="mod modGraphic">
          <ac:chgData name="R Dwyer (St Thomas Community Primary School)" userId="98ef2944-637c-493c-9bbb-d66c94deaaa1" providerId="ADAL" clId="{AB922BBC-CACA-4E7C-8D53-A296C768588D}" dt="2024-12-02T16:31:11.908" v="19673" actId="1076"/>
          <ac:graphicFrameMkLst>
            <pc:docMk/>
            <pc:sldMk cId="1879004916" sldId="309"/>
            <ac:graphicFrameMk id="6" creationId="{670AB500-7414-3716-EAAF-538840D658C7}"/>
          </ac:graphicFrameMkLst>
        </pc:graphicFrameChg>
      </pc:sldChg>
      <pc:sldChg chg="modSp add mod">
        <pc:chgData name="R Dwyer (St Thomas Community Primary School)" userId="98ef2944-637c-493c-9bbb-d66c94deaaa1" providerId="ADAL" clId="{AB922BBC-CACA-4E7C-8D53-A296C768588D}" dt="2024-12-05T01:50:22.951" v="30748" actId="27636"/>
        <pc:sldMkLst>
          <pc:docMk/>
          <pc:sldMk cId="3621933348" sldId="310"/>
        </pc:sldMkLst>
        <pc:spChg chg="mod">
          <ac:chgData name="R Dwyer (St Thomas Community Primary School)" userId="98ef2944-637c-493c-9bbb-d66c94deaaa1" providerId="ADAL" clId="{AB922BBC-CACA-4E7C-8D53-A296C768588D}" dt="2024-12-05T01:50:22.951" v="30748" actId="27636"/>
          <ac:spMkLst>
            <pc:docMk/>
            <pc:sldMk cId="3621933348" sldId="310"/>
            <ac:spMk id="3" creationId="{1408B1AF-635B-F984-0478-209DAE4A8B4C}"/>
          </ac:spMkLst>
        </pc:spChg>
      </pc:sldChg>
      <pc:sldChg chg="modSp add mod">
        <pc:chgData name="R Dwyer (St Thomas Community Primary School)" userId="98ef2944-637c-493c-9bbb-d66c94deaaa1" providerId="ADAL" clId="{AB922BBC-CACA-4E7C-8D53-A296C768588D}" dt="2024-12-04T22:00:42.770" v="25733" actId="27636"/>
        <pc:sldMkLst>
          <pc:docMk/>
          <pc:sldMk cId="2960885592" sldId="311"/>
        </pc:sldMkLst>
        <pc:spChg chg="mod">
          <ac:chgData name="R Dwyer (St Thomas Community Primary School)" userId="98ef2944-637c-493c-9bbb-d66c94deaaa1" providerId="ADAL" clId="{AB922BBC-CACA-4E7C-8D53-A296C768588D}" dt="2024-12-04T22:00:42.770" v="25733" actId="27636"/>
          <ac:spMkLst>
            <pc:docMk/>
            <pc:sldMk cId="2960885592" sldId="311"/>
            <ac:spMk id="3" creationId="{34201438-8ECF-63A2-9D9B-1C6B56DF9CC8}"/>
          </ac:spMkLst>
        </pc:spChg>
      </pc:sldChg>
      <pc:sldChg chg="modSp add mod">
        <pc:chgData name="R Dwyer (St Thomas Community Primary School)" userId="98ef2944-637c-493c-9bbb-d66c94deaaa1" providerId="ADAL" clId="{AB922BBC-CACA-4E7C-8D53-A296C768588D}" dt="2024-12-04T21:59:22.029" v="25722" actId="27636"/>
        <pc:sldMkLst>
          <pc:docMk/>
          <pc:sldMk cId="1653224562" sldId="312"/>
        </pc:sldMkLst>
        <pc:spChg chg="mod">
          <ac:chgData name="R Dwyer (St Thomas Community Primary School)" userId="98ef2944-637c-493c-9bbb-d66c94deaaa1" providerId="ADAL" clId="{AB922BBC-CACA-4E7C-8D53-A296C768588D}" dt="2024-12-04T21:59:22.029" v="25722" actId="27636"/>
          <ac:spMkLst>
            <pc:docMk/>
            <pc:sldMk cId="1653224562" sldId="312"/>
            <ac:spMk id="3" creationId="{23CDAFB9-5838-A76C-8213-84951ADE5264}"/>
          </ac:spMkLst>
        </pc:spChg>
      </pc:sldChg>
      <pc:sldChg chg="modSp add mod">
        <pc:chgData name="R Dwyer (St Thomas Community Primary School)" userId="98ef2944-637c-493c-9bbb-d66c94deaaa1" providerId="ADAL" clId="{AB922BBC-CACA-4E7C-8D53-A296C768588D}" dt="2024-12-04T23:42:14.214" v="27673" actId="27636"/>
        <pc:sldMkLst>
          <pc:docMk/>
          <pc:sldMk cId="2232749524" sldId="313"/>
        </pc:sldMkLst>
        <pc:spChg chg="mod">
          <ac:chgData name="R Dwyer (St Thomas Community Primary School)" userId="98ef2944-637c-493c-9bbb-d66c94deaaa1" providerId="ADAL" clId="{AB922BBC-CACA-4E7C-8D53-A296C768588D}" dt="2024-12-04T23:42:14.214" v="27673" actId="27636"/>
          <ac:spMkLst>
            <pc:docMk/>
            <pc:sldMk cId="2232749524" sldId="313"/>
            <ac:spMk id="3" creationId="{BDC215C0-C883-B7FD-6973-A316E648EC3F}"/>
          </ac:spMkLst>
        </pc:spChg>
      </pc:sldChg>
      <pc:sldChg chg="modSp add mod">
        <pc:chgData name="R Dwyer (St Thomas Community Primary School)" userId="98ef2944-637c-493c-9bbb-d66c94deaaa1" providerId="ADAL" clId="{AB922BBC-CACA-4E7C-8D53-A296C768588D}" dt="2024-12-04T23:44:19.663" v="27762" actId="207"/>
        <pc:sldMkLst>
          <pc:docMk/>
          <pc:sldMk cId="3062209987" sldId="314"/>
        </pc:sldMkLst>
        <pc:spChg chg="mod">
          <ac:chgData name="R Dwyer (St Thomas Community Primary School)" userId="98ef2944-637c-493c-9bbb-d66c94deaaa1" providerId="ADAL" clId="{AB922BBC-CACA-4E7C-8D53-A296C768588D}" dt="2024-12-04T23:44:19.663" v="27762" actId="207"/>
          <ac:spMkLst>
            <pc:docMk/>
            <pc:sldMk cId="3062209987" sldId="314"/>
            <ac:spMk id="3" creationId="{1CEE14B5-B34F-8169-BAED-EB972C3B7CFD}"/>
          </ac:spMkLst>
        </pc:spChg>
      </pc:sldChg>
      <pc:sldChg chg="addSp delSp modSp add del mod modNotesTx">
        <pc:chgData name="R Dwyer (St Thomas Community Primary School)" userId="98ef2944-637c-493c-9bbb-d66c94deaaa1" providerId="ADAL" clId="{AB922BBC-CACA-4E7C-8D53-A296C768588D}" dt="2024-12-06T04:17:12.349" v="39162" actId="47"/>
        <pc:sldMkLst>
          <pc:docMk/>
          <pc:sldMk cId="208848866" sldId="315"/>
        </pc:sldMkLst>
        <pc:spChg chg="del">
          <ac:chgData name="R Dwyer (St Thomas Community Primary School)" userId="98ef2944-637c-493c-9bbb-d66c94deaaa1" providerId="ADAL" clId="{AB922BBC-CACA-4E7C-8D53-A296C768588D}" dt="2024-12-04T04:06:16.636" v="25309" actId="478"/>
          <ac:spMkLst>
            <pc:docMk/>
            <pc:sldMk cId="208848866" sldId="315"/>
            <ac:spMk id="2" creationId="{B28F4472-069D-2063-EBB4-D7BE0F8BA752}"/>
          </ac:spMkLst>
        </pc:spChg>
        <pc:spChg chg="add mod">
          <ac:chgData name="R Dwyer (St Thomas Community Primary School)" userId="98ef2944-637c-493c-9bbb-d66c94deaaa1" providerId="ADAL" clId="{AB922BBC-CACA-4E7C-8D53-A296C768588D}" dt="2024-12-06T03:48:28.607" v="38118" actId="5793"/>
          <ac:spMkLst>
            <pc:docMk/>
            <pc:sldMk cId="208848866" sldId="315"/>
            <ac:spMk id="2" creationId="{F17B3DDD-3EFA-C98B-0296-9C151DE90AC6}"/>
          </ac:spMkLst>
        </pc:spChg>
        <pc:spChg chg="mod">
          <ac:chgData name="R Dwyer (St Thomas Community Primary School)" userId="98ef2944-637c-493c-9bbb-d66c94deaaa1" providerId="ADAL" clId="{AB922BBC-CACA-4E7C-8D53-A296C768588D}" dt="2024-12-05T00:55:14.296" v="29691" actId="20577"/>
          <ac:spMkLst>
            <pc:docMk/>
            <pc:sldMk cId="208848866" sldId="315"/>
            <ac:spMk id="3" creationId="{DA1AA207-207B-1791-4A93-1A845D35E15E}"/>
          </ac:spMkLst>
        </pc:spChg>
        <pc:spChg chg="add mod">
          <ac:chgData name="R Dwyer (St Thomas Community Primary School)" userId="98ef2944-637c-493c-9bbb-d66c94deaaa1" providerId="ADAL" clId="{AB922BBC-CACA-4E7C-8D53-A296C768588D}" dt="2024-12-05T01:13:25.548" v="30281" actId="1076"/>
          <ac:spMkLst>
            <pc:docMk/>
            <pc:sldMk cId="208848866" sldId="315"/>
            <ac:spMk id="5" creationId="{CBEB8182-4ACA-BCFF-91B9-4403CB77DF21}"/>
          </ac:spMkLst>
        </pc:spChg>
        <pc:spChg chg="del">
          <ac:chgData name="R Dwyer (St Thomas Community Primary School)" userId="98ef2944-637c-493c-9bbb-d66c94deaaa1" providerId="ADAL" clId="{AB922BBC-CACA-4E7C-8D53-A296C768588D}" dt="2024-12-05T00:54:38.802" v="29635" actId="478"/>
          <ac:spMkLst>
            <pc:docMk/>
            <pc:sldMk cId="208848866" sldId="315"/>
            <ac:spMk id="7" creationId="{2AF3FF16-EDD1-9143-F01D-0362C07B53C5}"/>
          </ac:spMkLst>
        </pc:spChg>
        <pc:spChg chg="mod">
          <ac:chgData name="R Dwyer (St Thomas Community Primary School)" userId="98ef2944-637c-493c-9bbb-d66c94deaaa1" providerId="ADAL" clId="{AB922BBC-CACA-4E7C-8D53-A296C768588D}" dt="2024-12-06T02:38:32.929" v="36654" actId="14100"/>
          <ac:spMkLst>
            <pc:docMk/>
            <pc:sldMk cId="208848866" sldId="315"/>
            <ac:spMk id="8" creationId="{55B42BE1-F805-C132-2735-C53FD034BA2E}"/>
          </ac:spMkLst>
        </pc:spChg>
        <pc:spChg chg="add del mod">
          <ac:chgData name="R Dwyer (St Thomas Community Primary School)" userId="98ef2944-637c-493c-9bbb-d66c94deaaa1" providerId="ADAL" clId="{AB922BBC-CACA-4E7C-8D53-A296C768588D}" dt="2024-12-04T04:06:20.205" v="25310" actId="478"/>
          <ac:spMkLst>
            <pc:docMk/>
            <pc:sldMk cId="208848866" sldId="315"/>
            <ac:spMk id="9" creationId="{47C1ECBF-3881-3B02-8DAD-9265987C8B63}"/>
          </ac:spMkLst>
        </pc:spChg>
        <pc:graphicFrameChg chg="mod modGraphic">
          <ac:chgData name="R Dwyer (St Thomas Community Primary School)" userId="98ef2944-637c-493c-9bbb-d66c94deaaa1" providerId="ADAL" clId="{AB922BBC-CACA-4E7C-8D53-A296C768588D}" dt="2024-12-05T01:13:22.660" v="30280" actId="1076"/>
          <ac:graphicFrameMkLst>
            <pc:docMk/>
            <pc:sldMk cId="208848866" sldId="315"/>
            <ac:graphicFrameMk id="4" creationId="{679FCFC1-2174-FECE-A580-A62867251A98}"/>
          </ac:graphicFrameMkLst>
        </pc:graphicFrameChg>
        <pc:graphicFrameChg chg="del">
          <ac:chgData name="R Dwyer (St Thomas Community Primary School)" userId="98ef2944-637c-493c-9bbb-d66c94deaaa1" providerId="ADAL" clId="{AB922BBC-CACA-4E7C-8D53-A296C768588D}" dt="2024-12-04T04:06:13.527" v="25308" actId="478"/>
          <ac:graphicFrameMkLst>
            <pc:docMk/>
            <pc:sldMk cId="208848866" sldId="315"/>
            <ac:graphicFrameMk id="6" creationId="{2F589ED8-24DB-BF11-89D2-BDEF478ADB8F}"/>
          </ac:graphicFrameMkLst>
        </pc:graphicFrameChg>
      </pc:sldChg>
      <pc:sldChg chg="addSp modSp add mod">
        <pc:chgData name="R Dwyer (St Thomas Community Primary School)" userId="98ef2944-637c-493c-9bbb-d66c94deaaa1" providerId="ADAL" clId="{AB922BBC-CACA-4E7C-8D53-A296C768588D}" dt="2024-12-07T01:41:55.451" v="46224" actId="1076"/>
        <pc:sldMkLst>
          <pc:docMk/>
          <pc:sldMk cId="2147504465" sldId="316"/>
        </pc:sldMkLst>
        <pc:spChg chg="mod">
          <ac:chgData name="R Dwyer (St Thomas Community Primary School)" userId="98ef2944-637c-493c-9bbb-d66c94deaaa1" providerId="ADAL" clId="{AB922BBC-CACA-4E7C-8D53-A296C768588D}" dt="2024-12-07T01:15:37.828" v="46181" actId="20577"/>
          <ac:spMkLst>
            <pc:docMk/>
            <pc:sldMk cId="2147504465" sldId="316"/>
            <ac:spMk id="3" creationId="{C5A2199B-EF42-D1D1-35E3-6286770AAF83}"/>
          </ac:spMkLst>
        </pc:spChg>
        <pc:spChg chg="mod">
          <ac:chgData name="R Dwyer (St Thomas Community Primary School)" userId="98ef2944-637c-493c-9bbb-d66c94deaaa1" providerId="ADAL" clId="{AB922BBC-CACA-4E7C-8D53-A296C768588D}" dt="2024-12-05T00:11:56.278" v="28577" actId="1076"/>
          <ac:spMkLst>
            <pc:docMk/>
            <pc:sldMk cId="2147504465" sldId="316"/>
            <ac:spMk id="6" creationId="{22276D9F-59DF-431A-79B5-0CF2591C3E4B}"/>
          </ac:spMkLst>
        </pc:spChg>
        <pc:spChg chg="mod">
          <ac:chgData name="R Dwyer (St Thomas Community Primary School)" userId="98ef2944-637c-493c-9bbb-d66c94deaaa1" providerId="ADAL" clId="{AB922BBC-CACA-4E7C-8D53-A296C768588D}" dt="2024-12-05T00:12:01.535" v="28578" actId="1076"/>
          <ac:spMkLst>
            <pc:docMk/>
            <pc:sldMk cId="2147504465" sldId="316"/>
            <ac:spMk id="7" creationId="{6FF73685-99A6-0DC2-8487-FAD20867B8F8}"/>
          </ac:spMkLst>
        </pc:spChg>
        <pc:spChg chg="mod">
          <ac:chgData name="R Dwyer (St Thomas Community Primary School)" userId="98ef2944-637c-493c-9bbb-d66c94deaaa1" providerId="ADAL" clId="{AB922BBC-CACA-4E7C-8D53-A296C768588D}" dt="2024-12-05T00:12:04.586" v="28579" actId="1076"/>
          <ac:spMkLst>
            <pc:docMk/>
            <pc:sldMk cId="2147504465" sldId="316"/>
            <ac:spMk id="8" creationId="{462F2362-7631-E859-3EF2-9B5ADA676D98}"/>
          </ac:spMkLst>
        </pc:spChg>
        <pc:picChg chg="add mod">
          <ac:chgData name="R Dwyer (St Thomas Community Primary School)" userId="98ef2944-637c-493c-9bbb-d66c94deaaa1" providerId="ADAL" clId="{AB922BBC-CACA-4E7C-8D53-A296C768588D}" dt="2024-12-07T01:41:55.451" v="46224" actId="1076"/>
          <ac:picMkLst>
            <pc:docMk/>
            <pc:sldMk cId="2147504465" sldId="316"/>
            <ac:picMk id="4" creationId="{5A5B5A4F-AF48-42E1-7E2E-FCE87CDB86A4}"/>
          </ac:picMkLst>
        </pc:picChg>
      </pc:sldChg>
      <pc:sldChg chg="add del">
        <pc:chgData name="R Dwyer (St Thomas Community Primary School)" userId="98ef2944-637c-493c-9bbb-d66c94deaaa1" providerId="ADAL" clId="{AB922BBC-CACA-4E7C-8D53-A296C768588D}" dt="2024-12-04T23:33:01.064" v="27420" actId="47"/>
        <pc:sldMkLst>
          <pc:docMk/>
          <pc:sldMk cId="3941168230" sldId="316"/>
        </pc:sldMkLst>
      </pc:sldChg>
      <pc:sldChg chg="addSp delSp modSp add mod">
        <pc:chgData name="R Dwyer (St Thomas Community Primary School)" userId="98ef2944-637c-493c-9bbb-d66c94deaaa1" providerId="ADAL" clId="{AB922BBC-CACA-4E7C-8D53-A296C768588D}" dt="2024-12-07T01:19:29.640" v="46190" actId="1076"/>
        <pc:sldMkLst>
          <pc:docMk/>
          <pc:sldMk cId="944134114" sldId="317"/>
        </pc:sldMkLst>
        <pc:spChg chg="mod">
          <ac:chgData name="R Dwyer (St Thomas Community Primary School)" userId="98ef2944-637c-493c-9bbb-d66c94deaaa1" providerId="ADAL" clId="{AB922BBC-CACA-4E7C-8D53-A296C768588D}" dt="2024-12-07T01:19:24.092" v="46189"/>
          <ac:spMkLst>
            <pc:docMk/>
            <pc:sldMk cId="944134114" sldId="317"/>
            <ac:spMk id="3" creationId="{66B9B76A-5735-A0E5-9DF7-D4D519839446}"/>
          </ac:spMkLst>
        </pc:spChg>
        <pc:spChg chg="del mod">
          <ac:chgData name="R Dwyer (St Thomas Community Primary School)" userId="98ef2944-637c-493c-9bbb-d66c94deaaa1" providerId="ADAL" clId="{AB922BBC-CACA-4E7C-8D53-A296C768588D}" dt="2024-12-04T23:53:45.069" v="28203" actId="478"/>
          <ac:spMkLst>
            <pc:docMk/>
            <pc:sldMk cId="944134114" sldId="317"/>
            <ac:spMk id="6" creationId="{AD5BCE4E-44D4-BFD2-98F4-063A251E4729}"/>
          </ac:spMkLst>
        </pc:spChg>
        <pc:spChg chg="del">
          <ac:chgData name="R Dwyer (St Thomas Community Primary School)" userId="98ef2944-637c-493c-9bbb-d66c94deaaa1" providerId="ADAL" clId="{AB922BBC-CACA-4E7C-8D53-A296C768588D}" dt="2024-12-04T23:53:47.172" v="28204" actId="478"/>
          <ac:spMkLst>
            <pc:docMk/>
            <pc:sldMk cId="944134114" sldId="317"/>
            <ac:spMk id="7" creationId="{31D21C2F-0B54-24CD-F960-7DAB02B7F666}"/>
          </ac:spMkLst>
        </pc:spChg>
        <pc:spChg chg="del">
          <ac:chgData name="R Dwyer (St Thomas Community Primary School)" userId="98ef2944-637c-493c-9bbb-d66c94deaaa1" providerId="ADAL" clId="{AB922BBC-CACA-4E7C-8D53-A296C768588D}" dt="2024-12-04T23:53:49.142" v="28205" actId="478"/>
          <ac:spMkLst>
            <pc:docMk/>
            <pc:sldMk cId="944134114" sldId="317"/>
            <ac:spMk id="8" creationId="{D693C43F-DB14-448C-2FAD-75664BC67640}"/>
          </ac:spMkLst>
        </pc:spChg>
        <pc:picChg chg="add mod">
          <ac:chgData name="R Dwyer (St Thomas Community Primary School)" userId="98ef2944-637c-493c-9bbb-d66c94deaaa1" providerId="ADAL" clId="{AB922BBC-CACA-4E7C-8D53-A296C768588D}" dt="2024-12-07T01:19:29.640" v="46190" actId="1076"/>
          <ac:picMkLst>
            <pc:docMk/>
            <pc:sldMk cId="944134114" sldId="317"/>
            <ac:picMk id="1026" creationId="{4700C6BF-60C1-A99B-3CEB-FA659E589164}"/>
          </ac:picMkLst>
        </pc:picChg>
      </pc:sldChg>
      <pc:sldChg chg="modSp add del mod">
        <pc:chgData name="R Dwyer (St Thomas Community Primary School)" userId="98ef2944-637c-493c-9bbb-d66c94deaaa1" providerId="ADAL" clId="{AB922BBC-CACA-4E7C-8D53-A296C768588D}" dt="2024-12-04T23:52:22.905" v="28190" actId="47"/>
        <pc:sldMkLst>
          <pc:docMk/>
          <pc:sldMk cId="2363960368" sldId="317"/>
        </pc:sldMkLst>
        <pc:spChg chg="mod">
          <ac:chgData name="R Dwyer (St Thomas Community Primary School)" userId="98ef2944-637c-493c-9bbb-d66c94deaaa1" providerId="ADAL" clId="{AB922BBC-CACA-4E7C-8D53-A296C768588D}" dt="2024-12-04T23:52:10.070" v="28186" actId="27636"/>
          <ac:spMkLst>
            <pc:docMk/>
            <pc:sldMk cId="2363960368" sldId="317"/>
            <ac:spMk id="3" creationId="{CCDBDF1A-C605-A315-3E93-051087195880}"/>
          </ac:spMkLst>
        </pc:spChg>
      </pc:sldChg>
      <pc:sldChg chg="addSp delSp modSp add mod">
        <pc:chgData name="R Dwyer (St Thomas Community Primary School)" userId="98ef2944-637c-493c-9bbb-d66c94deaaa1" providerId="ADAL" clId="{AB922BBC-CACA-4E7C-8D53-A296C768588D}" dt="2024-12-07T00:36:01.215" v="46078" actId="20577"/>
        <pc:sldMkLst>
          <pc:docMk/>
          <pc:sldMk cId="3839066593" sldId="318"/>
        </pc:sldMkLst>
        <pc:spChg chg="add del mod">
          <ac:chgData name="R Dwyer (St Thomas Community Primary School)" userId="98ef2944-637c-493c-9bbb-d66c94deaaa1" providerId="ADAL" clId="{AB922BBC-CACA-4E7C-8D53-A296C768588D}" dt="2024-12-06T03:32:57.328" v="37764" actId="478"/>
          <ac:spMkLst>
            <pc:docMk/>
            <pc:sldMk cId="3839066593" sldId="318"/>
            <ac:spMk id="3" creationId="{264D9978-76BE-7FA7-5072-6AE89863CAF3}"/>
          </ac:spMkLst>
        </pc:spChg>
        <pc:spChg chg="add mod">
          <ac:chgData name="R Dwyer (St Thomas Community Primary School)" userId="98ef2944-637c-493c-9bbb-d66c94deaaa1" providerId="ADAL" clId="{AB922BBC-CACA-4E7C-8D53-A296C768588D}" dt="2024-12-06T03:32:53.547" v="37763"/>
          <ac:spMkLst>
            <pc:docMk/>
            <pc:sldMk cId="3839066593" sldId="318"/>
            <ac:spMk id="4" creationId="{B50464E7-4061-6551-4987-392D54B055EC}"/>
          </ac:spMkLst>
        </pc:spChg>
        <pc:spChg chg="mod">
          <ac:chgData name="R Dwyer (St Thomas Community Primary School)" userId="98ef2944-637c-493c-9bbb-d66c94deaaa1" providerId="ADAL" clId="{AB922BBC-CACA-4E7C-8D53-A296C768588D}" dt="2024-12-07T00:36:01.215" v="46078" actId="20577"/>
          <ac:spMkLst>
            <pc:docMk/>
            <pc:sldMk cId="3839066593" sldId="318"/>
            <ac:spMk id="6" creationId="{EAA71D9C-F907-E66F-32D9-62F5C8467C4A}"/>
          </ac:spMkLst>
        </pc:spChg>
        <pc:spChg chg="del mod">
          <ac:chgData name="R Dwyer (St Thomas Community Primary School)" userId="98ef2944-637c-493c-9bbb-d66c94deaaa1" providerId="ADAL" clId="{AB922BBC-CACA-4E7C-8D53-A296C768588D}" dt="2024-12-06T03:32:51.544" v="37762" actId="478"/>
          <ac:spMkLst>
            <pc:docMk/>
            <pc:sldMk cId="3839066593" sldId="318"/>
            <ac:spMk id="8" creationId="{E5E819A0-9558-EF98-BEB4-D5A0589EDB65}"/>
          </ac:spMkLst>
        </pc:spChg>
      </pc:sldChg>
      <pc:sldChg chg="addSp delSp modSp add mod">
        <pc:chgData name="R Dwyer (St Thomas Community Primary School)" userId="98ef2944-637c-493c-9bbb-d66c94deaaa1" providerId="ADAL" clId="{AB922BBC-CACA-4E7C-8D53-A296C768588D}" dt="2024-12-07T01:16:01.056" v="46186" actId="20577"/>
        <pc:sldMkLst>
          <pc:docMk/>
          <pc:sldMk cId="4169700289" sldId="319"/>
        </pc:sldMkLst>
        <pc:spChg chg="add del mod">
          <ac:chgData name="R Dwyer (St Thomas Community Primary School)" userId="98ef2944-637c-493c-9bbb-d66c94deaaa1" providerId="ADAL" clId="{AB922BBC-CACA-4E7C-8D53-A296C768588D}" dt="2024-12-06T03:33:06.236" v="37766" actId="478"/>
          <ac:spMkLst>
            <pc:docMk/>
            <pc:sldMk cId="4169700289" sldId="319"/>
            <ac:spMk id="3" creationId="{CF38BD62-EC79-CCF1-F740-602CAB0E6EE5}"/>
          </ac:spMkLst>
        </pc:spChg>
        <pc:spChg chg="add mod">
          <ac:chgData name="R Dwyer (St Thomas Community Primary School)" userId="98ef2944-637c-493c-9bbb-d66c94deaaa1" providerId="ADAL" clId="{AB922BBC-CACA-4E7C-8D53-A296C768588D}" dt="2024-12-06T03:33:06.898" v="37767"/>
          <ac:spMkLst>
            <pc:docMk/>
            <pc:sldMk cId="4169700289" sldId="319"/>
            <ac:spMk id="4" creationId="{ABE8C637-F59D-838C-9AAA-C3130180D41E}"/>
          </ac:spMkLst>
        </pc:spChg>
        <pc:spChg chg="mod">
          <ac:chgData name="R Dwyer (St Thomas Community Primary School)" userId="98ef2944-637c-493c-9bbb-d66c94deaaa1" providerId="ADAL" clId="{AB922BBC-CACA-4E7C-8D53-A296C768588D}" dt="2024-12-07T01:16:01.056" v="46186" actId="20577"/>
          <ac:spMkLst>
            <pc:docMk/>
            <pc:sldMk cId="4169700289" sldId="319"/>
            <ac:spMk id="6" creationId="{C5E720FB-CB1A-606B-A0FB-25A32C097154}"/>
          </ac:spMkLst>
        </pc:spChg>
        <pc:spChg chg="del">
          <ac:chgData name="R Dwyer (St Thomas Community Primary School)" userId="98ef2944-637c-493c-9bbb-d66c94deaaa1" providerId="ADAL" clId="{AB922BBC-CACA-4E7C-8D53-A296C768588D}" dt="2024-12-06T03:33:01.990" v="37765" actId="478"/>
          <ac:spMkLst>
            <pc:docMk/>
            <pc:sldMk cId="4169700289" sldId="319"/>
            <ac:spMk id="8" creationId="{74B82FD7-EB8E-B671-48F3-8C879A996ABB}"/>
          </ac:spMkLst>
        </pc:spChg>
      </pc:sldChg>
      <pc:sldChg chg="addSp delSp modSp add mod">
        <pc:chgData name="R Dwyer (St Thomas Community Primary School)" userId="98ef2944-637c-493c-9bbb-d66c94deaaa1" providerId="ADAL" clId="{AB922BBC-CACA-4E7C-8D53-A296C768588D}" dt="2024-12-06T21:39:50.432" v="44782" actId="20577"/>
        <pc:sldMkLst>
          <pc:docMk/>
          <pc:sldMk cId="112668501" sldId="320"/>
        </pc:sldMkLst>
        <pc:spChg chg="add del mod">
          <ac:chgData name="R Dwyer (St Thomas Community Primary School)" userId="98ef2944-637c-493c-9bbb-d66c94deaaa1" providerId="ADAL" clId="{AB922BBC-CACA-4E7C-8D53-A296C768588D}" dt="2024-12-06T03:33:13.808" v="37769" actId="478"/>
          <ac:spMkLst>
            <pc:docMk/>
            <pc:sldMk cId="112668501" sldId="320"/>
            <ac:spMk id="3" creationId="{56B74BFB-A517-8B59-8CE5-D62BAD1BBB3B}"/>
          </ac:spMkLst>
        </pc:spChg>
        <pc:spChg chg="add mod">
          <ac:chgData name="R Dwyer (St Thomas Community Primary School)" userId="98ef2944-637c-493c-9bbb-d66c94deaaa1" providerId="ADAL" clId="{AB922BBC-CACA-4E7C-8D53-A296C768588D}" dt="2024-12-06T03:33:14.474" v="37770"/>
          <ac:spMkLst>
            <pc:docMk/>
            <pc:sldMk cId="112668501" sldId="320"/>
            <ac:spMk id="4" creationId="{A200537F-26F6-C4A5-6C3B-3DE6746A2958}"/>
          </ac:spMkLst>
        </pc:spChg>
        <pc:spChg chg="mod">
          <ac:chgData name="R Dwyer (St Thomas Community Primary School)" userId="98ef2944-637c-493c-9bbb-d66c94deaaa1" providerId="ADAL" clId="{AB922BBC-CACA-4E7C-8D53-A296C768588D}" dt="2024-12-06T21:39:50.432" v="44782" actId="20577"/>
          <ac:spMkLst>
            <pc:docMk/>
            <pc:sldMk cId="112668501" sldId="320"/>
            <ac:spMk id="6" creationId="{81A19D2E-4411-3F99-8514-FE9EF5476471}"/>
          </ac:spMkLst>
        </pc:spChg>
        <pc:spChg chg="del">
          <ac:chgData name="R Dwyer (St Thomas Community Primary School)" userId="98ef2944-637c-493c-9bbb-d66c94deaaa1" providerId="ADAL" clId="{AB922BBC-CACA-4E7C-8D53-A296C768588D}" dt="2024-12-06T03:33:10.444" v="37768" actId="478"/>
          <ac:spMkLst>
            <pc:docMk/>
            <pc:sldMk cId="112668501" sldId="320"/>
            <ac:spMk id="8" creationId="{40C143F1-D186-74E4-BEBF-8F1D17941908}"/>
          </ac:spMkLst>
        </pc:spChg>
      </pc:sldChg>
      <pc:sldChg chg="addSp delSp modSp add mod">
        <pc:chgData name="R Dwyer (St Thomas Community Primary School)" userId="98ef2944-637c-493c-9bbb-d66c94deaaa1" providerId="ADAL" clId="{AB922BBC-CACA-4E7C-8D53-A296C768588D}" dt="2024-12-06T21:40:11.770" v="44786" actId="1076"/>
        <pc:sldMkLst>
          <pc:docMk/>
          <pc:sldMk cId="193116909" sldId="321"/>
        </pc:sldMkLst>
        <pc:spChg chg="add del mod">
          <ac:chgData name="R Dwyer (St Thomas Community Primary School)" userId="98ef2944-637c-493c-9bbb-d66c94deaaa1" providerId="ADAL" clId="{AB922BBC-CACA-4E7C-8D53-A296C768588D}" dt="2024-12-06T03:33:21.655" v="37772" actId="478"/>
          <ac:spMkLst>
            <pc:docMk/>
            <pc:sldMk cId="193116909" sldId="321"/>
            <ac:spMk id="3" creationId="{DB222FAB-C7F7-00F8-9525-AA583231E012}"/>
          </ac:spMkLst>
        </pc:spChg>
        <pc:spChg chg="add mod">
          <ac:chgData name="R Dwyer (St Thomas Community Primary School)" userId="98ef2944-637c-493c-9bbb-d66c94deaaa1" providerId="ADAL" clId="{AB922BBC-CACA-4E7C-8D53-A296C768588D}" dt="2024-12-06T03:33:22.356" v="37773"/>
          <ac:spMkLst>
            <pc:docMk/>
            <pc:sldMk cId="193116909" sldId="321"/>
            <ac:spMk id="4" creationId="{FFD955CA-4556-88C6-6062-488528354C84}"/>
          </ac:spMkLst>
        </pc:spChg>
        <pc:spChg chg="mod">
          <ac:chgData name="R Dwyer (St Thomas Community Primary School)" userId="98ef2944-637c-493c-9bbb-d66c94deaaa1" providerId="ADAL" clId="{AB922BBC-CACA-4E7C-8D53-A296C768588D}" dt="2024-12-06T21:40:11.770" v="44786" actId="1076"/>
          <ac:spMkLst>
            <pc:docMk/>
            <pc:sldMk cId="193116909" sldId="321"/>
            <ac:spMk id="6" creationId="{698B5CA7-3066-9016-A0D9-04858A23FEA9}"/>
          </ac:spMkLst>
        </pc:spChg>
        <pc:spChg chg="del">
          <ac:chgData name="R Dwyer (St Thomas Community Primary School)" userId="98ef2944-637c-493c-9bbb-d66c94deaaa1" providerId="ADAL" clId="{AB922BBC-CACA-4E7C-8D53-A296C768588D}" dt="2024-12-06T03:33:18.370" v="37771" actId="478"/>
          <ac:spMkLst>
            <pc:docMk/>
            <pc:sldMk cId="193116909" sldId="321"/>
            <ac:spMk id="8" creationId="{19D857A8-AA9A-9C6B-F652-25AAAC2AF674}"/>
          </ac:spMkLst>
        </pc:spChg>
      </pc:sldChg>
      <pc:sldChg chg="addSp delSp modSp add mod">
        <pc:chgData name="R Dwyer (St Thomas Community Primary School)" userId="98ef2944-637c-493c-9bbb-d66c94deaaa1" providerId="ADAL" clId="{AB922BBC-CACA-4E7C-8D53-A296C768588D}" dt="2024-12-07T01:20:54.223" v="46191" actId="114"/>
        <pc:sldMkLst>
          <pc:docMk/>
          <pc:sldMk cId="303204569" sldId="322"/>
        </pc:sldMkLst>
        <pc:spChg chg="add del mod">
          <ac:chgData name="R Dwyer (St Thomas Community Primary School)" userId="98ef2944-637c-493c-9bbb-d66c94deaaa1" providerId="ADAL" clId="{AB922BBC-CACA-4E7C-8D53-A296C768588D}" dt="2024-12-06T03:33:40.684" v="37776" actId="478"/>
          <ac:spMkLst>
            <pc:docMk/>
            <pc:sldMk cId="303204569" sldId="322"/>
            <ac:spMk id="3" creationId="{E9A2DE63-DF6A-BFCF-E76F-2460A4A4785C}"/>
          </ac:spMkLst>
        </pc:spChg>
        <pc:spChg chg="add mod">
          <ac:chgData name="R Dwyer (St Thomas Community Primary School)" userId="98ef2944-637c-493c-9bbb-d66c94deaaa1" providerId="ADAL" clId="{AB922BBC-CACA-4E7C-8D53-A296C768588D}" dt="2024-12-06T03:33:30.607" v="37775"/>
          <ac:spMkLst>
            <pc:docMk/>
            <pc:sldMk cId="303204569" sldId="322"/>
            <ac:spMk id="4" creationId="{2CD2C7ED-0C0F-2386-7DA1-434070F48817}"/>
          </ac:spMkLst>
        </pc:spChg>
        <pc:spChg chg="mod">
          <ac:chgData name="R Dwyer (St Thomas Community Primary School)" userId="98ef2944-637c-493c-9bbb-d66c94deaaa1" providerId="ADAL" clId="{AB922BBC-CACA-4E7C-8D53-A296C768588D}" dt="2024-12-07T01:20:54.223" v="46191" actId="114"/>
          <ac:spMkLst>
            <pc:docMk/>
            <pc:sldMk cId="303204569" sldId="322"/>
            <ac:spMk id="6" creationId="{D9A553DD-2CFB-53F1-D0E7-CA94393C99BB}"/>
          </ac:spMkLst>
        </pc:spChg>
        <pc:spChg chg="del">
          <ac:chgData name="R Dwyer (St Thomas Community Primary School)" userId="98ef2944-637c-493c-9bbb-d66c94deaaa1" providerId="ADAL" clId="{AB922BBC-CACA-4E7C-8D53-A296C768588D}" dt="2024-12-06T03:33:29.820" v="37774" actId="478"/>
          <ac:spMkLst>
            <pc:docMk/>
            <pc:sldMk cId="303204569" sldId="322"/>
            <ac:spMk id="8" creationId="{0E43944E-5F07-0C44-F04E-C214C9F52450}"/>
          </ac:spMkLst>
        </pc:spChg>
      </pc:sldChg>
      <pc:sldChg chg="addSp delSp modSp add mod">
        <pc:chgData name="R Dwyer (St Thomas Community Primary School)" userId="98ef2944-637c-493c-9bbb-d66c94deaaa1" providerId="ADAL" clId="{AB922BBC-CACA-4E7C-8D53-A296C768588D}" dt="2024-12-06T22:11:55.612" v="45417" actId="1076"/>
        <pc:sldMkLst>
          <pc:docMk/>
          <pc:sldMk cId="3505196638" sldId="323"/>
        </pc:sldMkLst>
        <pc:spChg chg="mod">
          <ac:chgData name="R Dwyer (St Thomas Community Primary School)" userId="98ef2944-637c-493c-9bbb-d66c94deaaa1" providerId="ADAL" clId="{AB922BBC-CACA-4E7C-8D53-A296C768588D}" dt="2024-12-06T04:33:27.203" v="39767" actId="1076"/>
          <ac:spMkLst>
            <pc:docMk/>
            <pc:sldMk cId="3505196638" sldId="323"/>
            <ac:spMk id="2" creationId="{A635C365-FA70-D9AC-32BB-FB5E5BB21321}"/>
          </ac:spMkLst>
        </pc:spChg>
        <pc:spChg chg="mod">
          <ac:chgData name="R Dwyer (St Thomas Community Primary School)" userId="98ef2944-637c-493c-9bbb-d66c94deaaa1" providerId="ADAL" clId="{AB922BBC-CACA-4E7C-8D53-A296C768588D}" dt="2024-12-06T22:11:47.757" v="45416" actId="14100"/>
          <ac:spMkLst>
            <pc:docMk/>
            <pc:sldMk cId="3505196638" sldId="323"/>
            <ac:spMk id="3" creationId="{4FB9B96A-7C5F-20EB-8B7E-40BF9348C535}"/>
          </ac:spMkLst>
        </pc:spChg>
        <pc:spChg chg="add del mod">
          <ac:chgData name="R Dwyer (St Thomas Community Primary School)" userId="98ef2944-637c-493c-9bbb-d66c94deaaa1" providerId="ADAL" clId="{AB922BBC-CACA-4E7C-8D53-A296C768588D}" dt="2024-12-06T04:36:59.948" v="40042" actId="478"/>
          <ac:spMkLst>
            <pc:docMk/>
            <pc:sldMk cId="3505196638" sldId="323"/>
            <ac:spMk id="7" creationId="{3E62DEC5-4224-1DFD-F172-4BB6AFFC6F04}"/>
          </ac:spMkLst>
        </pc:spChg>
        <pc:graphicFrameChg chg="add del mod modGraphic">
          <ac:chgData name="R Dwyer (St Thomas Community Primary School)" userId="98ef2944-637c-493c-9bbb-d66c94deaaa1" providerId="ADAL" clId="{AB922BBC-CACA-4E7C-8D53-A296C768588D}" dt="2024-12-06T04:35:46.191" v="39825" actId="478"/>
          <ac:graphicFrameMkLst>
            <pc:docMk/>
            <pc:sldMk cId="3505196638" sldId="323"/>
            <ac:graphicFrameMk id="4" creationId="{5FCDC2ED-7723-5B43-93D3-97B2463C9FA7}"/>
          </ac:graphicFrameMkLst>
        </pc:graphicFrameChg>
        <pc:graphicFrameChg chg="add del mod modGraphic">
          <ac:chgData name="R Dwyer (St Thomas Community Primary School)" userId="98ef2944-637c-493c-9bbb-d66c94deaaa1" providerId="ADAL" clId="{AB922BBC-CACA-4E7C-8D53-A296C768588D}" dt="2024-12-06T04:35:48.876" v="39826" actId="478"/>
          <ac:graphicFrameMkLst>
            <pc:docMk/>
            <pc:sldMk cId="3505196638" sldId="323"/>
            <ac:graphicFrameMk id="5" creationId="{74A1F6D1-7AFC-92F0-EFCC-33B39BCB3229}"/>
          </ac:graphicFrameMkLst>
        </pc:graphicFrameChg>
        <pc:graphicFrameChg chg="add del mod modGraphic">
          <ac:chgData name="R Dwyer (St Thomas Community Primary School)" userId="98ef2944-637c-493c-9bbb-d66c94deaaa1" providerId="ADAL" clId="{AB922BBC-CACA-4E7C-8D53-A296C768588D}" dt="2024-12-06T04:35:51.755" v="39827" actId="478"/>
          <ac:graphicFrameMkLst>
            <pc:docMk/>
            <pc:sldMk cId="3505196638" sldId="323"/>
            <ac:graphicFrameMk id="6" creationId="{58064557-4C7B-DB5C-D0B2-4EF140A36121}"/>
          </ac:graphicFrameMkLst>
        </pc:graphicFrameChg>
        <pc:picChg chg="add mod">
          <ac:chgData name="R Dwyer (St Thomas Community Primary School)" userId="98ef2944-637c-493c-9bbb-d66c94deaaa1" providerId="ADAL" clId="{AB922BBC-CACA-4E7C-8D53-A296C768588D}" dt="2024-12-06T22:11:55.612" v="45417" actId="1076"/>
          <ac:picMkLst>
            <pc:docMk/>
            <pc:sldMk cId="3505196638" sldId="323"/>
            <ac:picMk id="8" creationId="{2CB2D58C-857D-51E5-65D9-E80BA0FE962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7B8127-B535-417B-AA6B-E20C02B08EB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21270CD0-7691-4058-8892-433A9B48B7DE}">
      <dgm:prSet phldrT="[Text]"/>
      <dgm:spPr/>
      <dgm:t>
        <a:bodyPr/>
        <a:lstStyle/>
        <a:p>
          <a:r>
            <a:rPr lang="en-GB" dirty="0"/>
            <a:t>Known Sources</a:t>
          </a:r>
        </a:p>
      </dgm:t>
    </dgm:pt>
    <dgm:pt modelId="{599BD383-AC04-4841-A52B-32EA94F0986C}" type="parTrans" cxnId="{941B9D81-C54A-4080-A0EE-5E54099AD2B8}">
      <dgm:prSet/>
      <dgm:spPr/>
      <dgm:t>
        <a:bodyPr/>
        <a:lstStyle/>
        <a:p>
          <a:endParaRPr lang="en-GB"/>
        </a:p>
      </dgm:t>
    </dgm:pt>
    <dgm:pt modelId="{21698062-2F28-4740-AD19-BDE4A01D84E4}" type="sibTrans" cxnId="{941B9D81-C54A-4080-A0EE-5E54099AD2B8}">
      <dgm:prSet/>
      <dgm:spPr/>
      <dgm:t>
        <a:bodyPr/>
        <a:lstStyle/>
        <a:p>
          <a:endParaRPr lang="en-GB"/>
        </a:p>
      </dgm:t>
    </dgm:pt>
    <dgm:pt modelId="{BBF4DD5D-429C-4A80-A479-151C86AA2950}">
      <dgm:prSet phldrT="[Text]"/>
      <dgm:spPr/>
      <dgm:t>
        <a:bodyPr/>
        <a:lstStyle/>
        <a:p>
          <a:r>
            <a:rPr lang="en-GB" dirty="0"/>
            <a:t>Google Scholar / EBSCO</a:t>
          </a:r>
        </a:p>
      </dgm:t>
    </dgm:pt>
    <dgm:pt modelId="{10544CEA-F252-426C-8785-7FBACBEB9A45}" type="parTrans" cxnId="{56215A2C-32F4-4317-910D-F830D19F8C17}">
      <dgm:prSet/>
      <dgm:spPr/>
      <dgm:t>
        <a:bodyPr/>
        <a:lstStyle/>
        <a:p>
          <a:endParaRPr lang="en-GB"/>
        </a:p>
      </dgm:t>
    </dgm:pt>
    <dgm:pt modelId="{E4CA19C5-D79F-4CE1-9812-E6EB8FFB0785}" type="sibTrans" cxnId="{56215A2C-32F4-4317-910D-F830D19F8C17}">
      <dgm:prSet/>
      <dgm:spPr/>
      <dgm:t>
        <a:bodyPr/>
        <a:lstStyle/>
        <a:p>
          <a:endParaRPr lang="en-GB"/>
        </a:p>
      </dgm:t>
    </dgm:pt>
    <dgm:pt modelId="{D2F97B17-86FB-4E42-B1AC-D6A3145DA830}">
      <dgm:prSet phldrT="[Text]"/>
      <dgm:spPr/>
      <dgm:t>
        <a:bodyPr/>
        <a:lstStyle/>
        <a:p>
          <a:r>
            <a:rPr lang="en-GB" dirty="0"/>
            <a:t>University Library Resources</a:t>
          </a:r>
        </a:p>
      </dgm:t>
    </dgm:pt>
    <dgm:pt modelId="{D49BAD03-D78A-4472-9CD9-B172AEB1F1FA}" type="parTrans" cxnId="{EA71451D-14CA-4BF0-9C32-49BD91F3A91F}">
      <dgm:prSet/>
      <dgm:spPr/>
      <dgm:t>
        <a:bodyPr/>
        <a:lstStyle/>
        <a:p>
          <a:endParaRPr lang="en-GB"/>
        </a:p>
      </dgm:t>
    </dgm:pt>
    <dgm:pt modelId="{F4C5BE8E-5130-4424-B074-473A0AE3B5CF}" type="sibTrans" cxnId="{EA71451D-14CA-4BF0-9C32-49BD91F3A91F}">
      <dgm:prSet/>
      <dgm:spPr/>
      <dgm:t>
        <a:bodyPr/>
        <a:lstStyle/>
        <a:p>
          <a:endParaRPr lang="en-GB"/>
        </a:p>
      </dgm:t>
    </dgm:pt>
    <dgm:pt modelId="{1D203F47-8010-40AE-B62B-67EEEDBA8BD8}">
      <dgm:prSet phldrT="[Text]"/>
      <dgm:spPr/>
      <dgm:t>
        <a:bodyPr/>
        <a:lstStyle/>
        <a:p>
          <a:r>
            <a:rPr lang="en-GB" dirty="0"/>
            <a:t>Media</a:t>
          </a:r>
        </a:p>
      </dgm:t>
    </dgm:pt>
    <dgm:pt modelId="{F6EB92F9-52BD-4BE6-A064-95D93F9876E9}" type="parTrans" cxnId="{3163C0EA-E22C-4659-A7D1-F34FDBB51117}">
      <dgm:prSet/>
      <dgm:spPr/>
      <dgm:t>
        <a:bodyPr/>
        <a:lstStyle/>
        <a:p>
          <a:endParaRPr lang="en-GB"/>
        </a:p>
      </dgm:t>
    </dgm:pt>
    <dgm:pt modelId="{8F060227-B4B0-477B-955F-BE5CC903B499}" type="sibTrans" cxnId="{3163C0EA-E22C-4659-A7D1-F34FDBB51117}">
      <dgm:prSet/>
      <dgm:spPr/>
      <dgm:t>
        <a:bodyPr/>
        <a:lstStyle/>
        <a:p>
          <a:endParaRPr lang="en-GB"/>
        </a:p>
      </dgm:t>
    </dgm:pt>
    <dgm:pt modelId="{4B0DF665-DDCE-4796-9748-012BFBE60C06}">
      <dgm:prSet phldrT="[Text]"/>
      <dgm:spPr/>
      <dgm:t>
        <a:bodyPr/>
        <a:lstStyle/>
        <a:p>
          <a:r>
            <a:rPr lang="en-GB" dirty="0"/>
            <a:t>Secondary Sources</a:t>
          </a:r>
        </a:p>
      </dgm:t>
    </dgm:pt>
    <dgm:pt modelId="{D24E3AA7-3893-4D3A-B208-D86BE95C79FE}" type="parTrans" cxnId="{F2E1D3B5-3A56-4707-8BFE-C71FC5549148}">
      <dgm:prSet/>
      <dgm:spPr/>
      <dgm:t>
        <a:bodyPr/>
        <a:lstStyle/>
        <a:p>
          <a:endParaRPr lang="en-GB"/>
        </a:p>
      </dgm:t>
    </dgm:pt>
    <dgm:pt modelId="{A8E6A425-54E9-416C-B04D-FFC68E97D7B6}" type="sibTrans" cxnId="{F2E1D3B5-3A56-4707-8BFE-C71FC5549148}">
      <dgm:prSet/>
      <dgm:spPr/>
      <dgm:t>
        <a:bodyPr/>
        <a:lstStyle/>
        <a:p>
          <a:endParaRPr lang="en-GB"/>
        </a:p>
      </dgm:t>
    </dgm:pt>
    <dgm:pt modelId="{8A13F26E-C1DE-490E-AA1E-B59F892DF2F4}">
      <dgm:prSet/>
      <dgm:spPr/>
      <dgm:t>
        <a:bodyPr/>
        <a:lstStyle/>
        <a:p>
          <a:r>
            <a:rPr lang="en-GB" dirty="0"/>
            <a:t>Websites</a:t>
          </a:r>
        </a:p>
      </dgm:t>
    </dgm:pt>
    <dgm:pt modelId="{B09FD394-860D-4ED7-A62B-D1BE7D319AF8}" type="parTrans" cxnId="{7F58E138-B16A-4D2D-BAF5-C671C37D2BFE}">
      <dgm:prSet/>
      <dgm:spPr/>
      <dgm:t>
        <a:bodyPr/>
        <a:lstStyle/>
        <a:p>
          <a:endParaRPr lang="en-GB"/>
        </a:p>
      </dgm:t>
    </dgm:pt>
    <dgm:pt modelId="{0BE2ED08-8759-453C-B8E0-BF2FE3668BBF}" type="sibTrans" cxnId="{7F58E138-B16A-4D2D-BAF5-C671C37D2BFE}">
      <dgm:prSet/>
      <dgm:spPr/>
      <dgm:t>
        <a:bodyPr/>
        <a:lstStyle/>
        <a:p>
          <a:endParaRPr lang="en-GB"/>
        </a:p>
      </dgm:t>
    </dgm:pt>
    <dgm:pt modelId="{5CF2EE90-E74D-47CD-9D17-97F9E7CAFEBA}" type="pres">
      <dgm:prSet presAssocID="{407B8127-B535-417B-AA6B-E20C02B08EB7}" presName="diagram" presStyleCnt="0">
        <dgm:presLayoutVars>
          <dgm:dir/>
          <dgm:resizeHandles val="exact"/>
        </dgm:presLayoutVars>
      </dgm:prSet>
      <dgm:spPr/>
    </dgm:pt>
    <dgm:pt modelId="{02731CF8-0C7E-4724-B0E6-22B607D09E85}" type="pres">
      <dgm:prSet presAssocID="{21270CD0-7691-4058-8892-433A9B48B7DE}" presName="node" presStyleLbl="node1" presStyleIdx="0" presStyleCnt="6">
        <dgm:presLayoutVars>
          <dgm:bulletEnabled val="1"/>
        </dgm:presLayoutVars>
      </dgm:prSet>
      <dgm:spPr/>
    </dgm:pt>
    <dgm:pt modelId="{C8EA7F9A-8E32-48A2-89F1-6623214FFBEC}" type="pres">
      <dgm:prSet presAssocID="{21698062-2F28-4740-AD19-BDE4A01D84E4}" presName="sibTrans" presStyleCnt="0"/>
      <dgm:spPr/>
    </dgm:pt>
    <dgm:pt modelId="{B409B06E-9B7D-44B5-AFF9-1613CB51DF1E}" type="pres">
      <dgm:prSet presAssocID="{BBF4DD5D-429C-4A80-A479-151C86AA2950}" presName="node" presStyleLbl="node1" presStyleIdx="1" presStyleCnt="6">
        <dgm:presLayoutVars>
          <dgm:bulletEnabled val="1"/>
        </dgm:presLayoutVars>
      </dgm:prSet>
      <dgm:spPr/>
    </dgm:pt>
    <dgm:pt modelId="{38D54100-EC74-4690-B5D4-D427CFF87F69}" type="pres">
      <dgm:prSet presAssocID="{E4CA19C5-D79F-4CE1-9812-E6EB8FFB0785}" presName="sibTrans" presStyleCnt="0"/>
      <dgm:spPr/>
    </dgm:pt>
    <dgm:pt modelId="{5F3ACA2A-534D-4E6D-9056-D6E173CBAB30}" type="pres">
      <dgm:prSet presAssocID="{D2F97B17-86FB-4E42-B1AC-D6A3145DA830}" presName="node" presStyleLbl="node1" presStyleIdx="2" presStyleCnt="6">
        <dgm:presLayoutVars>
          <dgm:bulletEnabled val="1"/>
        </dgm:presLayoutVars>
      </dgm:prSet>
      <dgm:spPr/>
    </dgm:pt>
    <dgm:pt modelId="{2722A4F2-A315-4B85-A9AF-35E3EB393ADF}" type="pres">
      <dgm:prSet presAssocID="{F4C5BE8E-5130-4424-B074-473A0AE3B5CF}" presName="sibTrans" presStyleCnt="0"/>
      <dgm:spPr/>
    </dgm:pt>
    <dgm:pt modelId="{7257A081-4E08-4385-910E-61F9B959DB63}" type="pres">
      <dgm:prSet presAssocID="{1D203F47-8010-40AE-B62B-67EEEDBA8BD8}" presName="node" presStyleLbl="node1" presStyleIdx="3" presStyleCnt="6">
        <dgm:presLayoutVars>
          <dgm:bulletEnabled val="1"/>
        </dgm:presLayoutVars>
      </dgm:prSet>
      <dgm:spPr/>
    </dgm:pt>
    <dgm:pt modelId="{1A4553B1-F159-4A25-BF3B-B60DA3FFB235}" type="pres">
      <dgm:prSet presAssocID="{8F060227-B4B0-477B-955F-BE5CC903B499}" presName="sibTrans" presStyleCnt="0"/>
      <dgm:spPr/>
    </dgm:pt>
    <dgm:pt modelId="{36F071C4-82D8-468E-AB1C-27DE58B0E7FC}" type="pres">
      <dgm:prSet presAssocID="{4B0DF665-DDCE-4796-9748-012BFBE60C06}" presName="node" presStyleLbl="node1" presStyleIdx="4" presStyleCnt="6">
        <dgm:presLayoutVars>
          <dgm:bulletEnabled val="1"/>
        </dgm:presLayoutVars>
      </dgm:prSet>
      <dgm:spPr/>
    </dgm:pt>
    <dgm:pt modelId="{47A63385-4954-4B3C-B0E3-DA2054E34762}" type="pres">
      <dgm:prSet presAssocID="{A8E6A425-54E9-416C-B04D-FFC68E97D7B6}" presName="sibTrans" presStyleCnt="0"/>
      <dgm:spPr/>
    </dgm:pt>
    <dgm:pt modelId="{73CAE529-561E-47EF-B97F-A97A80E37D05}" type="pres">
      <dgm:prSet presAssocID="{8A13F26E-C1DE-490E-AA1E-B59F892DF2F4}" presName="node" presStyleLbl="node1" presStyleIdx="5" presStyleCnt="6">
        <dgm:presLayoutVars>
          <dgm:bulletEnabled val="1"/>
        </dgm:presLayoutVars>
      </dgm:prSet>
      <dgm:spPr/>
    </dgm:pt>
  </dgm:ptLst>
  <dgm:cxnLst>
    <dgm:cxn modelId="{EA71451D-14CA-4BF0-9C32-49BD91F3A91F}" srcId="{407B8127-B535-417B-AA6B-E20C02B08EB7}" destId="{D2F97B17-86FB-4E42-B1AC-D6A3145DA830}" srcOrd="2" destOrd="0" parTransId="{D49BAD03-D78A-4472-9CD9-B172AEB1F1FA}" sibTransId="{F4C5BE8E-5130-4424-B074-473A0AE3B5CF}"/>
    <dgm:cxn modelId="{56215A2C-32F4-4317-910D-F830D19F8C17}" srcId="{407B8127-B535-417B-AA6B-E20C02B08EB7}" destId="{BBF4DD5D-429C-4A80-A479-151C86AA2950}" srcOrd="1" destOrd="0" parTransId="{10544CEA-F252-426C-8785-7FBACBEB9A45}" sibTransId="{E4CA19C5-D79F-4CE1-9812-E6EB8FFB0785}"/>
    <dgm:cxn modelId="{7F58E138-B16A-4D2D-BAF5-C671C37D2BFE}" srcId="{407B8127-B535-417B-AA6B-E20C02B08EB7}" destId="{8A13F26E-C1DE-490E-AA1E-B59F892DF2F4}" srcOrd="5" destOrd="0" parTransId="{B09FD394-860D-4ED7-A62B-D1BE7D319AF8}" sibTransId="{0BE2ED08-8759-453C-B8E0-BF2FE3668BBF}"/>
    <dgm:cxn modelId="{CE5A1461-9DF4-4072-82C7-4804A422FB34}" type="presOf" srcId="{8A13F26E-C1DE-490E-AA1E-B59F892DF2F4}" destId="{73CAE529-561E-47EF-B97F-A97A80E37D05}" srcOrd="0" destOrd="0" presId="urn:microsoft.com/office/officeart/2005/8/layout/default"/>
    <dgm:cxn modelId="{BB776050-9764-472F-A26D-EBB552062C87}" type="presOf" srcId="{21270CD0-7691-4058-8892-433A9B48B7DE}" destId="{02731CF8-0C7E-4724-B0E6-22B607D09E85}" srcOrd="0" destOrd="0" presId="urn:microsoft.com/office/officeart/2005/8/layout/default"/>
    <dgm:cxn modelId="{25F04574-BFC9-4B23-AAA3-C94B9BB02F42}" type="presOf" srcId="{BBF4DD5D-429C-4A80-A479-151C86AA2950}" destId="{B409B06E-9B7D-44B5-AFF9-1613CB51DF1E}" srcOrd="0" destOrd="0" presId="urn:microsoft.com/office/officeart/2005/8/layout/default"/>
    <dgm:cxn modelId="{C08BD97A-6794-495D-9D93-E0B92D6F046C}" type="presOf" srcId="{1D203F47-8010-40AE-B62B-67EEEDBA8BD8}" destId="{7257A081-4E08-4385-910E-61F9B959DB63}" srcOrd="0" destOrd="0" presId="urn:microsoft.com/office/officeart/2005/8/layout/default"/>
    <dgm:cxn modelId="{941B9D81-C54A-4080-A0EE-5E54099AD2B8}" srcId="{407B8127-B535-417B-AA6B-E20C02B08EB7}" destId="{21270CD0-7691-4058-8892-433A9B48B7DE}" srcOrd="0" destOrd="0" parTransId="{599BD383-AC04-4841-A52B-32EA94F0986C}" sibTransId="{21698062-2F28-4740-AD19-BDE4A01D84E4}"/>
    <dgm:cxn modelId="{383A9D88-2938-4954-8092-5A37A3D4F456}" type="presOf" srcId="{407B8127-B535-417B-AA6B-E20C02B08EB7}" destId="{5CF2EE90-E74D-47CD-9D17-97F9E7CAFEBA}" srcOrd="0" destOrd="0" presId="urn:microsoft.com/office/officeart/2005/8/layout/default"/>
    <dgm:cxn modelId="{E2F2F1AB-5911-4B3E-BBE6-D9EA5294AFCB}" type="presOf" srcId="{D2F97B17-86FB-4E42-B1AC-D6A3145DA830}" destId="{5F3ACA2A-534D-4E6D-9056-D6E173CBAB30}" srcOrd="0" destOrd="0" presId="urn:microsoft.com/office/officeart/2005/8/layout/default"/>
    <dgm:cxn modelId="{F2E1D3B5-3A56-4707-8BFE-C71FC5549148}" srcId="{407B8127-B535-417B-AA6B-E20C02B08EB7}" destId="{4B0DF665-DDCE-4796-9748-012BFBE60C06}" srcOrd="4" destOrd="0" parTransId="{D24E3AA7-3893-4D3A-B208-D86BE95C79FE}" sibTransId="{A8E6A425-54E9-416C-B04D-FFC68E97D7B6}"/>
    <dgm:cxn modelId="{3163C0EA-E22C-4659-A7D1-F34FDBB51117}" srcId="{407B8127-B535-417B-AA6B-E20C02B08EB7}" destId="{1D203F47-8010-40AE-B62B-67EEEDBA8BD8}" srcOrd="3" destOrd="0" parTransId="{F6EB92F9-52BD-4BE6-A064-95D93F9876E9}" sibTransId="{8F060227-B4B0-477B-955F-BE5CC903B499}"/>
    <dgm:cxn modelId="{7464EEF3-699B-4CF9-A2BA-F463C87EA4E4}" type="presOf" srcId="{4B0DF665-DDCE-4796-9748-012BFBE60C06}" destId="{36F071C4-82D8-468E-AB1C-27DE58B0E7FC}" srcOrd="0" destOrd="0" presId="urn:microsoft.com/office/officeart/2005/8/layout/default"/>
    <dgm:cxn modelId="{5FE224B6-6C0C-4A05-922E-FA6DE7735A5C}" type="presParOf" srcId="{5CF2EE90-E74D-47CD-9D17-97F9E7CAFEBA}" destId="{02731CF8-0C7E-4724-B0E6-22B607D09E85}" srcOrd="0" destOrd="0" presId="urn:microsoft.com/office/officeart/2005/8/layout/default"/>
    <dgm:cxn modelId="{C897AAE2-01D4-4F46-8CDA-BCCEF2E8AF9E}" type="presParOf" srcId="{5CF2EE90-E74D-47CD-9D17-97F9E7CAFEBA}" destId="{C8EA7F9A-8E32-48A2-89F1-6623214FFBEC}" srcOrd="1" destOrd="0" presId="urn:microsoft.com/office/officeart/2005/8/layout/default"/>
    <dgm:cxn modelId="{1202E4E8-5FAB-4C76-8528-0D660E552E8F}" type="presParOf" srcId="{5CF2EE90-E74D-47CD-9D17-97F9E7CAFEBA}" destId="{B409B06E-9B7D-44B5-AFF9-1613CB51DF1E}" srcOrd="2" destOrd="0" presId="urn:microsoft.com/office/officeart/2005/8/layout/default"/>
    <dgm:cxn modelId="{08CD39D6-F54F-4F34-824C-B8540787EF8D}" type="presParOf" srcId="{5CF2EE90-E74D-47CD-9D17-97F9E7CAFEBA}" destId="{38D54100-EC74-4690-B5D4-D427CFF87F69}" srcOrd="3" destOrd="0" presId="urn:microsoft.com/office/officeart/2005/8/layout/default"/>
    <dgm:cxn modelId="{4727F9C7-DB36-42FC-A279-3D81BDD4D94E}" type="presParOf" srcId="{5CF2EE90-E74D-47CD-9D17-97F9E7CAFEBA}" destId="{5F3ACA2A-534D-4E6D-9056-D6E173CBAB30}" srcOrd="4" destOrd="0" presId="urn:microsoft.com/office/officeart/2005/8/layout/default"/>
    <dgm:cxn modelId="{8598CF85-6C15-49EC-81BD-E0CBB0772234}" type="presParOf" srcId="{5CF2EE90-E74D-47CD-9D17-97F9E7CAFEBA}" destId="{2722A4F2-A315-4B85-A9AF-35E3EB393ADF}" srcOrd="5" destOrd="0" presId="urn:microsoft.com/office/officeart/2005/8/layout/default"/>
    <dgm:cxn modelId="{1C2A50B8-8C11-434D-8B23-D4722D15FA5E}" type="presParOf" srcId="{5CF2EE90-E74D-47CD-9D17-97F9E7CAFEBA}" destId="{7257A081-4E08-4385-910E-61F9B959DB63}" srcOrd="6" destOrd="0" presId="urn:microsoft.com/office/officeart/2005/8/layout/default"/>
    <dgm:cxn modelId="{86798F84-8125-4360-BF37-61A1CF664AB6}" type="presParOf" srcId="{5CF2EE90-E74D-47CD-9D17-97F9E7CAFEBA}" destId="{1A4553B1-F159-4A25-BF3B-B60DA3FFB235}" srcOrd="7" destOrd="0" presId="urn:microsoft.com/office/officeart/2005/8/layout/default"/>
    <dgm:cxn modelId="{49ACDB18-9A63-4799-AA92-9CCBE8682717}" type="presParOf" srcId="{5CF2EE90-E74D-47CD-9D17-97F9E7CAFEBA}" destId="{36F071C4-82D8-468E-AB1C-27DE58B0E7FC}" srcOrd="8" destOrd="0" presId="urn:microsoft.com/office/officeart/2005/8/layout/default"/>
    <dgm:cxn modelId="{0C851C83-93E1-4593-B175-1614CB8E0BB1}" type="presParOf" srcId="{5CF2EE90-E74D-47CD-9D17-97F9E7CAFEBA}" destId="{47A63385-4954-4B3C-B0E3-DA2054E34762}" srcOrd="9" destOrd="0" presId="urn:microsoft.com/office/officeart/2005/8/layout/default"/>
    <dgm:cxn modelId="{37ECD1D6-3929-4E24-B275-629C802C2496}" type="presParOf" srcId="{5CF2EE90-E74D-47CD-9D17-97F9E7CAFEBA}" destId="{73CAE529-561E-47EF-B97F-A97A80E37D05}"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76FF70-9354-43C2-AF8C-46F64BE662D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B355555C-3EB1-4D05-A815-E750BD308CB8}">
      <dgm:prSet phldrT="[Text]" custT="1"/>
      <dgm:spPr/>
      <dgm:t>
        <a:bodyPr/>
        <a:lstStyle/>
        <a:p>
          <a:r>
            <a:rPr lang="en-GB" sz="3100" dirty="0"/>
            <a:t>Maslow</a:t>
          </a:r>
        </a:p>
      </dgm:t>
    </dgm:pt>
    <dgm:pt modelId="{B4324279-C7B5-4966-BDAF-54E961817BDC}" type="parTrans" cxnId="{8783B145-99E4-442B-8AFB-51BD491FFDE2}">
      <dgm:prSet/>
      <dgm:spPr/>
      <dgm:t>
        <a:bodyPr/>
        <a:lstStyle/>
        <a:p>
          <a:endParaRPr lang="en-GB"/>
        </a:p>
      </dgm:t>
    </dgm:pt>
    <dgm:pt modelId="{6EA24904-0BCF-4CFA-9923-581759144EF7}" type="sibTrans" cxnId="{8783B145-99E4-442B-8AFB-51BD491FFDE2}">
      <dgm:prSet/>
      <dgm:spPr/>
      <dgm:t>
        <a:bodyPr/>
        <a:lstStyle/>
        <a:p>
          <a:endParaRPr lang="en-GB"/>
        </a:p>
      </dgm:t>
    </dgm:pt>
    <dgm:pt modelId="{992C11C4-F82D-404F-9C51-0AA38003491D}">
      <dgm:prSet phldrT="[Text]" custT="1"/>
      <dgm:spPr/>
      <dgm:t>
        <a:bodyPr/>
        <a:lstStyle/>
        <a:p>
          <a:r>
            <a:rPr lang="en-GB" sz="2000" b="1" dirty="0"/>
            <a:t>Physiological            - </a:t>
          </a:r>
          <a:r>
            <a:rPr lang="en-GB" sz="2000" b="0" dirty="0"/>
            <a:t>basic needs</a:t>
          </a:r>
        </a:p>
      </dgm:t>
    </dgm:pt>
    <dgm:pt modelId="{91C4E562-CFE9-4945-8D33-50E611976DDA}" type="parTrans" cxnId="{FEB5A0D7-1A0F-4B3D-8C7A-0575381718D0}">
      <dgm:prSet/>
      <dgm:spPr/>
      <dgm:t>
        <a:bodyPr/>
        <a:lstStyle/>
        <a:p>
          <a:endParaRPr lang="en-GB"/>
        </a:p>
      </dgm:t>
    </dgm:pt>
    <dgm:pt modelId="{5BF4F6AE-4472-4A95-9BA5-BF18C269EBF7}" type="sibTrans" cxnId="{FEB5A0D7-1A0F-4B3D-8C7A-0575381718D0}">
      <dgm:prSet/>
      <dgm:spPr/>
      <dgm:t>
        <a:bodyPr/>
        <a:lstStyle/>
        <a:p>
          <a:endParaRPr lang="en-GB"/>
        </a:p>
      </dgm:t>
    </dgm:pt>
    <dgm:pt modelId="{19847699-A2E5-4353-8F10-C90AE7512927}">
      <dgm:prSet phldrT="[Text]" custT="1"/>
      <dgm:spPr/>
      <dgm:t>
        <a:bodyPr/>
        <a:lstStyle/>
        <a:p>
          <a:r>
            <a:rPr lang="en-GB" sz="2000" b="1" dirty="0"/>
            <a:t>Safety                                    </a:t>
          </a:r>
          <a:r>
            <a:rPr lang="en-GB" sz="2000" dirty="0"/>
            <a:t>- employment, health</a:t>
          </a:r>
        </a:p>
      </dgm:t>
    </dgm:pt>
    <dgm:pt modelId="{7A737549-8CB3-4527-9120-68045ACFC67F}" type="parTrans" cxnId="{F9641A18-8797-4544-8273-C9273BDA004E}">
      <dgm:prSet/>
      <dgm:spPr/>
      <dgm:t>
        <a:bodyPr/>
        <a:lstStyle/>
        <a:p>
          <a:endParaRPr lang="en-GB"/>
        </a:p>
      </dgm:t>
    </dgm:pt>
    <dgm:pt modelId="{00C07247-8538-4371-A476-E1FD2A0167D1}" type="sibTrans" cxnId="{F9641A18-8797-4544-8273-C9273BDA004E}">
      <dgm:prSet/>
      <dgm:spPr/>
      <dgm:t>
        <a:bodyPr/>
        <a:lstStyle/>
        <a:p>
          <a:endParaRPr lang="en-GB"/>
        </a:p>
      </dgm:t>
    </dgm:pt>
    <dgm:pt modelId="{F156E069-7761-46CD-AEF9-F3917A37A939}">
      <dgm:prSet phldrT="[Text]"/>
      <dgm:spPr/>
      <dgm:t>
        <a:bodyPr/>
        <a:lstStyle/>
        <a:p>
          <a:r>
            <a:rPr lang="en-GB" dirty="0"/>
            <a:t>McClelland</a:t>
          </a:r>
        </a:p>
      </dgm:t>
    </dgm:pt>
    <dgm:pt modelId="{37C05DB2-CD2E-4F34-B9AB-583ADA3BC2F8}" type="parTrans" cxnId="{D44EAAFF-0585-43E7-9137-E019A95DFDA6}">
      <dgm:prSet/>
      <dgm:spPr/>
      <dgm:t>
        <a:bodyPr/>
        <a:lstStyle/>
        <a:p>
          <a:endParaRPr lang="en-GB"/>
        </a:p>
      </dgm:t>
    </dgm:pt>
    <dgm:pt modelId="{77CCDB8E-3237-4A77-88BE-1EDE5BE75535}" type="sibTrans" cxnId="{D44EAAFF-0585-43E7-9137-E019A95DFDA6}">
      <dgm:prSet/>
      <dgm:spPr/>
      <dgm:t>
        <a:bodyPr/>
        <a:lstStyle/>
        <a:p>
          <a:endParaRPr lang="en-GB"/>
        </a:p>
      </dgm:t>
    </dgm:pt>
    <dgm:pt modelId="{01D7A0C0-117F-4D42-BB27-0DD3FEAB81D3}">
      <dgm:prSet phldrT="[Text]" custT="1"/>
      <dgm:spPr/>
      <dgm:t>
        <a:bodyPr/>
        <a:lstStyle/>
        <a:p>
          <a:r>
            <a:rPr lang="en-GB" sz="2000" b="1" dirty="0"/>
            <a:t>Achievement</a:t>
          </a:r>
          <a:r>
            <a:rPr lang="en-GB" sz="2000" dirty="0"/>
            <a:t> – need for feedback</a:t>
          </a:r>
        </a:p>
      </dgm:t>
    </dgm:pt>
    <dgm:pt modelId="{535A2893-A4C7-4136-904C-9104708040D2}" type="parTrans" cxnId="{12701DD0-069E-4E6B-A113-E72C9942EFD9}">
      <dgm:prSet/>
      <dgm:spPr/>
      <dgm:t>
        <a:bodyPr/>
        <a:lstStyle/>
        <a:p>
          <a:endParaRPr lang="en-GB"/>
        </a:p>
      </dgm:t>
    </dgm:pt>
    <dgm:pt modelId="{0562BC41-82E9-4E79-9434-5CEBD557E49E}" type="sibTrans" cxnId="{12701DD0-069E-4E6B-A113-E72C9942EFD9}">
      <dgm:prSet/>
      <dgm:spPr/>
      <dgm:t>
        <a:bodyPr/>
        <a:lstStyle/>
        <a:p>
          <a:endParaRPr lang="en-GB"/>
        </a:p>
      </dgm:t>
    </dgm:pt>
    <dgm:pt modelId="{44A0F36B-4C68-4D5F-9EE8-41E22718AF94}">
      <dgm:prSet phldrT="[Text]" custT="1"/>
      <dgm:spPr/>
      <dgm:t>
        <a:bodyPr/>
        <a:lstStyle/>
        <a:p>
          <a:r>
            <a:rPr lang="en-GB" sz="2000" b="1" dirty="0"/>
            <a:t>Affiliation</a:t>
          </a:r>
          <a:r>
            <a:rPr lang="en-GB" sz="2000" dirty="0"/>
            <a:t> – collaboration and interaction</a:t>
          </a:r>
        </a:p>
      </dgm:t>
    </dgm:pt>
    <dgm:pt modelId="{DB940CD0-1CA1-4A5A-901B-3238D6E7453E}" type="parTrans" cxnId="{F3F58886-5067-48E1-ACEE-D6DA9E79EDA4}">
      <dgm:prSet/>
      <dgm:spPr/>
      <dgm:t>
        <a:bodyPr/>
        <a:lstStyle/>
        <a:p>
          <a:endParaRPr lang="en-GB"/>
        </a:p>
      </dgm:t>
    </dgm:pt>
    <dgm:pt modelId="{F79A6728-18C7-49C1-8D3B-966350ABFF6F}" type="sibTrans" cxnId="{F3F58886-5067-48E1-ACEE-D6DA9E79EDA4}">
      <dgm:prSet/>
      <dgm:spPr/>
      <dgm:t>
        <a:bodyPr/>
        <a:lstStyle/>
        <a:p>
          <a:endParaRPr lang="en-GB"/>
        </a:p>
      </dgm:t>
    </dgm:pt>
    <dgm:pt modelId="{57F0B8B4-C7CB-4115-906C-3B5960323645}">
      <dgm:prSet phldrT="[Text]"/>
      <dgm:spPr/>
      <dgm:t>
        <a:bodyPr/>
        <a:lstStyle/>
        <a:p>
          <a:r>
            <a:rPr lang="en-GB" dirty="0"/>
            <a:t>Herzberg</a:t>
          </a:r>
        </a:p>
      </dgm:t>
    </dgm:pt>
    <dgm:pt modelId="{E34C1A69-85E6-454D-83B2-5D30C83EED2F}" type="parTrans" cxnId="{7C77C913-868E-4BD8-B5E6-7824F41CD657}">
      <dgm:prSet/>
      <dgm:spPr/>
      <dgm:t>
        <a:bodyPr/>
        <a:lstStyle/>
        <a:p>
          <a:endParaRPr lang="en-GB"/>
        </a:p>
      </dgm:t>
    </dgm:pt>
    <dgm:pt modelId="{62F48EDD-4133-4E2D-83CC-C0BB2A619D52}" type="sibTrans" cxnId="{7C77C913-868E-4BD8-B5E6-7824F41CD657}">
      <dgm:prSet/>
      <dgm:spPr/>
      <dgm:t>
        <a:bodyPr/>
        <a:lstStyle/>
        <a:p>
          <a:endParaRPr lang="en-GB"/>
        </a:p>
      </dgm:t>
    </dgm:pt>
    <dgm:pt modelId="{AC6D0D73-0B82-44EB-B1AA-289FB3FC05DC}">
      <dgm:prSet phldrT="[Text]" custT="1"/>
      <dgm:spPr/>
      <dgm:t>
        <a:bodyPr/>
        <a:lstStyle/>
        <a:p>
          <a:r>
            <a:rPr lang="en-GB" sz="2000" b="1" dirty="0"/>
            <a:t>Motivators</a:t>
          </a:r>
          <a:r>
            <a:rPr lang="en-GB" sz="2000" dirty="0"/>
            <a:t> – Achievement, recognition, growth</a:t>
          </a:r>
        </a:p>
      </dgm:t>
    </dgm:pt>
    <dgm:pt modelId="{D3A5C137-BD24-4E1B-813D-5712FF9D4426}" type="parTrans" cxnId="{ED3BB285-FE57-43AD-8EB1-12B0A08AD41D}">
      <dgm:prSet/>
      <dgm:spPr/>
      <dgm:t>
        <a:bodyPr/>
        <a:lstStyle/>
        <a:p>
          <a:endParaRPr lang="en-GB"/>
        </a:p>
      </dgm:t>
    </dgm:pt>
    <dgm:pt modelId="{1B3E388A-8733-4A4C-9D99-FFDA88A2DD67}" type="sibTrans" cxnId="{ED3BB285-FE57-43AD-8EB1-12B0A08AD41D}">
      <dgm:prSet/>
      <dgm:spPr/>
      <dgm:t>
        <a:bodyPr/>
        <a:lstStyle/>
        <a:p>
          <a:endParaRPr lang="en-GB"/>
        </a:p>
      </dgm:t>
    </dgm:pt>
    <dgm:pt modelId="{330478B6-8338-47C2-B09E-58EBB39E3455}">
      <dgm:prSet phldrT="[Text]" custT="1"/>
      <dgm:spPr/>
      <dgm:t>
        <a:bodyPr/>
        <a:lstStyle/>
        <a:p>
          <a:r>
            <a:rPr lang="en-GB" sz="2000" b="1" dirty="0"/>
            <a:t>Demotivators</a:t>
          </a:r>
          <a:r>
            <a:rPr lang="en-GB" sz="2000" dirty="0"/>
            <a:t> – bureaucracy, relationships, salary, conditions</a:t>
          </a:r>
        </a:p>
      </dgm:t>
    </dgm:pt>
    <dgm:pt modelId="{D044A7FA-A870-4FCF-A918-08E0F50263EF}" type="parTrans" cxnId="{E19B36AA-1CA3-4C26-982F-B301DC4A6514}">
      <dgm:prSet/>
      <dgm:spPr/>
      <dgm:t>
        <a:bodyPr/>
        <a:lstStyle/>
        <a:p>
          <a:endParaRPr lang="en-GB"/>
        </a:p>
      </dgm:t>
    </dgm:pt>
    <dgm:pt modelId="{058B5F31-2164-41F4-BF4B-8ED287DD4F53}" type="sibTrans" cxnId="{E19B36AA-1CA3-4C26-982F-B301DC4A6514}">
      <dgm:prSet/>
      <dgm:spPr/>
      <dgm:t>
        <a:bodyPr/>
        <a:lstStyle/>
        <a:p>
          <a:endParaRPr lang="en-GB"/>
        </a:p>
      </dgm:t>
    </dgm:pt>
    <dgm:pt modelId="{81DF493B-DD31-4CA0-A555-E0D2DBCAF6C9}">
      <dgm:prSet phldrT="[Text]" custT="1"/>
      <dgm:spPr/>
      <dgm:t>
        <a:bodyPr/>
        <a:lstStyle/>
        <a:p>
          <a:r>
            <a:rPr lang="en-GB" sz="2000" b="1" dirty="0"/>
            <a:t>Love and belonging </a:t>
          </a:r>
          <a:r>
            <a:rPr lang="en-GB" sz="2000" b="0" dirty="0"/>
            <a:t>-</a:t>
          </a:r>
          <a:r>
            <a:rPr lang="en-GB" sz="2000" b="1" dirty="0"/>
            <a:t> </a:t>
          </a:r>
          <a:r>
            <a:rPr lang="en-GB" sz="2000" dirty="0"/>
            <a:t>connection</a:t>
          </a:r>
        </a:p>
      </dgm:t>
    </dgm:pt>
    <dgm:pt modelId="{8C459898-8F1A-4848-97F4-4F6DDE01F6E6}" type="parTrans" cxnId="{4924A64D-C5B4-469C-9E49-372BC7A3EB56}">
      <dgm:prSet/>
      <dgm:spPr/>
      <dgm:t>
        <a:bodyPr/>
        <a:lstStyle/>
        <a:p>
          <a:endParaRPr lang="en-GB"/>
        </a:p>
      </dgm:t>
    </dgm:pt>
    <dgm:pt modelId="{D697E7B8-D31A-4CF3-9018-B57F4DCA4EAB}" type="sibTrans" cxnId="{4924A64D-C5B4-469C-9E49-372BC7A3EB56}">
      <dgm:prSet/>
      <dgm:spPr/>
      <dgm:t>
        <a:bodyPr/>
        <a:lstStyle/>
        <a:p>
          <a:endParaRPr lang="en-GB"/>
        </a:p>
      </dgm:t>
    </dgm:pt>
    <dgm:pt modelId="{52698E1B-7F71-4061-BA26-F75BCF0FF9B4}">
      <dgm:prSet phldrT="[Text]" custT="1"/>
      <dgm:spPr/>
      <dgm:t>
        <a:bodyPr/>
        <a:lstStyle/>
        <a:p>
          <a:r>
            <a:rPr lang="en-GB" sz="2000" b="1" dirty="0"/>
            <a:t>Self-Esteem                             </a:t>
          </a:r>
          <a:r>
            <a:rPr lang="en-GB" sz="2000" dirty="0"/>
            <a:t>- confidence</a:t>
          </a:r>
        </a:p>
      </dgm:t>
    </dgm:pt>
    <dgm:pt modelId="{598D3312-B7EF-4864-B63F-7E4FA888EE1A}" type="parTrans" cxnId="{3CF2FE84-562F-4AD7-8FC8-CB3EAC8A5857}">
      <dgm:prSet/>
      <dgm:spPr/>
      <dgm:t>
        <a:bodyPr/>
        <a:lstStyle/>
        <a:p>
          <a:endParaRPr lang="en-GB"/>
        </a:p>
      </dgm:t>
    </dgm:pt>
    <dgm:pt modelId="{AF114B97-81AE-41D1-9FEA-1F782654994D}" type="sibTrans" cxnId="{3CF2FE84-562F-4AD7-8FC8-CB3EAC8A5857}">
      <dgm:prSet/>
      <dgm:spPr/>
      <dgm:t>
        <a:bodyPr/>
        <a:lstStyle/>
        <a:p>
          <a:endParaRPr lang="en-GB"/>
        </a:p>
      </dgm:t>
    </dgm:pt>
    <dgm:pt modelId="{FF1B3EF9-67E8-40F9-9C12-1BA356302943}">
      <dgm:prSet phldrT="[Text]" custT="1"/>
      <dgm:spPr/>
      <dgm:t>
        <a:bodyPr/>
        <a:lstStyle/>
        <a:p>
          <a:r>
            <a:rPr lang="en-GB" sz="2000" b="1" dirty="0"/>
            <a:t>Self-actualisation                   </a:t>
          </a:r>
          <a:r>
            <a:rPr lang="en-GB" sz="2000" dirty="0"/>
            <a:t>- purpose</a:t>
          </a:r>
        </a:p>
      </dgm:t>
    </dgm:pt>
    <dgm:pt modelId="{E2D8C79C-6147-4CAC-9EB8-AB9C54782C69}" type="parTrans" cxnId="{5BE444A5-3051-42E1-AD57-AFAAC1D3CD9B}">
      <dgm:prSet/>
      <dgm:spPr/>
      <dgm:t>
        <a:bodyPr/>
        <a:lstStyle/>
        <a:p>
          <a:endParaRPr lang="en-GB"/>
        </a:p>
      </dgm:t>
    </dgm:pt>
    <dgm:pt modelId="{E6833CC4-D8AA-4DFF-A877-9116EC8C308A}" type="sibTrans" cxnId="{5BE444A5-3051-42E1-AD57-AFAAC1D3CD9B}">
      <dgm:prSet/>
      <dgm:spPr/>
      <dgm:t>
        <a:bodyPr/>
        <a:lstStyle/>
        <a:p>
          <a:endParaRPr lang="en-GB"/>
        </a:p>
      </dgm:t>
    </dgm:pt>
    <dgm:pt modelId="{CEF719DF-5927-4A78-93C4-C7C9D1F121A6}">
      <dgm:prSet phldrT="[Text]" custT="1"/>
      <dgm:spPr/>
      <dgm:t>
        <a:bodyPr/>
        <a:lstStyle/>
        <a:p>
          <a:r>
            <a:rPr lang="en-GB" sz="2000" b="1" dirty="0"/>
            <a:t>Power</a:t>
          </a:r>
          <a:r>
            <a:rPr lang="en-GB" sz="2000" dirty="0"/>
            <a:t> – need for recognition</a:t>
          </a:r>
        </a:p>
      </dgm:t>
    </dgm:pt>
    <dgm:pt modelId="{9163C450-418F-4192-A600-604AD3FD6592}" type="parTrans" cxnId="{DB9FADF9-6C36-4E37-A2A0-BF087402E6CA}">
      <dgm:prSet/>
      <dgm:spPr/>
      <dgm:t>
        <a:bodyPr/>
        <a:lstStyle/>
        <a:p>
          <a:endParaRPr lang="en-GB"/>
        </a:p>
      </dgm:t>
    </dgm:pt>
    <dgm:pt modelId="{4E76641B-35E3-44B1-978F-856C9F982090}" type="sibTrans" cxnId="{DB9FADF9-6C36-4E37-A2A0-BF087402E6CA}">
      <dgm:prSet/>
      <dgm:spPr/>
      <dgm:t>
        <a:bodyPr/>
        <a:lstStyle/>
        <a:p>
          <a:endParaRPr lang="en-GB"/>
        </a:p>
      </dgm:t>
    </dgm:pt>
    <dgm:pt modelId="{324DD6B5-98A6-4BE3-BEDE-9913F2457B59}">
      <dgm:prSet phldrT="[Text]"/>
      <dgm:spPr/>
      <dgm:t>
        <a:bodyPr/>
        <a:lstStyle/>
        <a:p>
          <a:endParaRPr lang="en-GB" sz="2600" dirty="0"/>
        </a:p>
      </dgm:t>
    </dgm:pt>
    <dgm:pt modelId="{0A4BBDD3-CDF3-4338-A81E-8555C9CA42BD}" type="parTrans" cxnId="{D0BF982D-3D57-4B0D-B044-B83F2475F25A}">
      <dgm:prSet/>
      <dgm:spPr/>
      <dgm:t>
        <a:bodyPr/>
        <a:lstStyle/>
        <a:p>
          <a:endParaRPr lang="en-GB"/>
        </a:p>
      </dgm:t>
    </dgm:pt>
    <dgm:pt modelId="{65B6E079-75F8-43F2-B6FC-8EDE82F0BDC7}" type="sibTrans" cxnId="{D0BF982D-3D57-4B0D-B044-B83F2475F25A}">
      <dgm:prSet/>
      <dgm:spPr/>
      <dgm:t>
        <a:bodyPr/>
        <a:lstStyle/>
        <a:p>
          <a:endParaRPr lang="en-GB"/>
        </a:p>
      </dgm:t>
    </dgm:pt>
    <dgm:pt modelId="{21E7B04E-570A-4511-A87F-333DFF2CD6C4}" type="pres">
      <dgm:prSet presAssocID="{C476FF70-9354-43C2-AF8C-46F64BE662D3}" presName="Name0" presStyleCnt="0">
        <dgm:presLayoutVars>
          <dgm:dir/>
          <dgm:animLvl val="lvl"/>
          <dgm:resizeHandles val="exact"/>
        </dgm:presLayoutVars>
      </dgm:prSet>
      <dgm:spPr/>
    </dgm:pt>
    <dgm:pt modelId="{C89E988D-272A-47DA-973A-83CAE64EA30B}" type="pres">
      <dgm:prSet presAssocID="{B355555C-3EB1-4D05-A815-E750BD308CB8}" presName="composite" presStyleCnt="0"/>
      <dgm:spPr/>
    </dgm:pt>
    <dgm:pt modelId="{79CBC0AA-C490-4CA6-BCA9-B0F2AA691C0C}" type="pres">
      <dgm:prSet presAssocID="{B355555C-3EB1-4D05-A815-E750BD308CB8}" presName="parTx" presStyleLbl="alignNode1" presStyleIdx="0" presStyleCnt="3" custScaleX="104467">
        <dgm:presLayoutVars>
          <dgm:chMax val="0"/>
          <dgm:chPref val="0"/>
          <dgm:bulletEnabled val="1"/>
        </dgm:presLayoutVars>
      </dgm:prSet>
      <dgm:spPr/>
    </dgm:pt>
    <dgm:pt modelId="{61B543F5-9884-42CA-982E-FD927B69FD6D}" type="pres">
      <dgm:prSet presAssocID="{B355555C-3EB1-4D05-A815-E750BD308CB8}" presName="desTx" presStyleLbl="alignAccFollowNode1" presStyleIdx="0" presStyleCnt="3" custScaleX="104012">
        <dgm:presLayoutVars>
          <dgm:bulletEnabled val="1"/>
        </dgm:presLayoutVars>
      </dgm:prSet>
      <dgm:spPr/>
    </dgm:pt>
    <dgm:pt modelId="{7C560654-6B7A-42F7-854D-960BBC9383F5}" type="pres">
      <dgm:prSet presAssocID="{6EA24904-0BCF-4CFA-9923-581759144EF7}" presName="space" presStyleCnt="0"/>
      <dgm:spPr/>
    </dgm:pt>
    <dgm:pt modelId="{6B1A004F-B960-49B1-BA94-F8F5D8E1497E}" type="pres">
      <dgm:prSet presAssocID="{F156E069-7761-46CD-AEF9-F3917A37A939}" presName="composite" presStyleCnt="0"/>
      <dgm:spPr/>
    </dgm:pt>
    <dgm:pt modelId="{82BB722E-9651-43AB-88D1-477E23B00751}" type="pres">
      <dgm:prSet presAssocID="{F156E069-7761-46CD-AEF9-F3917A37A939}" presName="parTx" presStyleLbl="alignNode1" presStyleIdx="1" presStyleCnt="3">
        <dgm:presLayoutVars>
          <dgm:chMax val="0"/>
          <dgm:chPref val="0"/>
          <dgm:bulletEnabled val="1"/>
        </dgm:presLayoutVars>
      </dgm:prSet>
      <dgm:spPr/>
    </dgm:pt>
    <dgm:pt modelId="{980C8947-1B0B-45C3-9D50-8649DEBD777F}" type="pres">
      <dgm:prSet presAssocID="{F156E069-7761-46CD-AEF9-F3917A37A939}" presName="desTx" presStyleLbl="alignAccFollowNode1" presStyleIdx="1" presStyleCnt="3">
        <dgm:presLayoutVars>
          <dgm:bulletEnabled val="1"/>
        </dgm:presLayoutVars>
      </dgm:prSet>
      <dgm:spPr/>
    </dgm:pt>
    <dgm:pt modelId="{8DB1C53D-2332-4ECF-9738-EC2255EB4D1D}" type="pres">
      <dgm:prSet presAssocID="{77CCDB8E-3237-4A77-88BE-1EDE5BE75535}" presName="space" presStyleCnt="0"/>
      <dgm:spPr/>
    </dgm:pt>
    <dgm:pt modelId="{DFEAE6C7-B39E-4401-9A9B-F845C778CCE4}" type="pres">
      <dgm:prSet presAssocID="{57F0B8B4-C7CB-4115-906C-3B5960323645}" presName="composite" presStyleCnt="0"/>
      <dgm:spPr/>
    </dgm:pt>
    <dgm:pt modelId="{D7813A14-9B60-4DE0-BAA1-7A593E06D0C5}" type="pres">
      <dgm:prSet presAssocID="{57F0B8B4-C7CB-4115-906C-3B5960323645}" presName="parTx" presStyleLbl="alignNode1" presStyleIdx="2" presStyleCnt="3">
        <dgm:presLayoutVars>
          <dgm:chMax val="0"/>
          <dgm:chPref val="0"/>
          <dgm:bulletEnabled val="1"/>
        </dgm:presLayoutVars>
      </dgm:prSet>
      <dgm:spPr/>
    </dgm:pt>
    <dgm:pt modelId="{72564D59-098E-4797-A50B-19B542C0935B}" type="pres">
      <dgm:prSet presAssocID="{57F0B8B4-C7CB-4115-906C-3B5960323645}" presName="desTx" presStyleLbl="alignAccFollowNode1" presStyleIdx="2" presStyleCnt="3">
        <dgm:presLayoutVars>
          <dgm:bulletEnabled val="1"/>
        </dgm:presLayoutVars>
      </dgm:prSet>
      <dgm:spPr/>
    </dgm:pt>
  </dgm:ptLst>
  <dgm:cxnLst>
    <dgm:cxn modelId="{F019DF01-F176-4D5C-87A7-082CDDEF71EF}" type="presOf" srcId="{324DD6B5-98A6-4BE3-BEDE-9913F2457B59}" destId="{980C8947-1B0B-45C3-9D50-8649DEBD777F}" srcOrd="0" destOrd="3" presId="urn:microsoft.com/office/officeart/2005/8/layout/hList1"/>
    <dgm:cxn modelId="{5C540006-CCB5-4C72-8605-5FC20F035BC0}" type="presOf" srcId="{F156E069-7761-46CD-AEF9-F3917A37A939}" destId="{82BB722E-9651-43AB-88D1-477E23B00751}" srcOrd="0" destOrd="0" presId="urn:microsoft.com/office/officeart/2005/8/layout/hList1"/>
    <dgm:cxn modelId="{7C77C913-868E-4BD8-B5E6-7824F41CD657}" srcId="{C476FF70-9354-43C2-AF8C-46F64BE662D3}" destId="{57F0B8B4-C7CB-4115-906C-3B5960323645}" srcOrd="2" destOrd="0" parTransId="{E34C1A69-85E6-454D-83B2-5D30C83EED2F}" sibTransId="{62F48EDD-4133-4E2D-83CC-C0BB2A619D52}"/>
    <dgm:cxn modelId="{F9641A18-8797-4544-8273-C9273BDA004E}" srcId="{B355555C-3EB1-4D05-A815-E750BD308CB8}" destId="{19847699-A2E5-4353-8F10-C90AE7512927}" srcOrd="1" destOrd="0" parTransId="{7A737549-8CB3-4527-9120-68045ACFC67F}" sibTransId="{00C07247-8538-4371-A476-E1FD2A0167D1}"/>
    <dgm:cxn modelId="{F8AE2E19-13B3-471A-A6F7-E4B26E1F7717}" type="presOf" srcId="{81DF493B-DD31-4CA0-A555-E0D2DBCAF6C9}" destId="{61B543F5-9884-42CA-982E-FD927B69FD6D}" srcOrd="0" destOrd="2" presId="urn:microsoft.com/office/officeart/2005/8/layout/hList1"/>
    <dgm:cxn modelId="{E3E45C23-6B28-47D5-A012-2CD2DF1477C1}" type="presOf" srcId="{19847699-A2E5-4353-8F10-C90AE7512927}" destId="{61B543F5-9884-42CA-982E-FD927B69FD6D}" srcOrd="0" destOrd="1" presId="urn:microsoft.com/office/officeart/2005/8/layout/hList1"/>
    <dgm:cxn modelId="{17DBBD24-9520-43E9-9BF1-B799ECD488E2}" type="presOf" srcId="{992C11C4-F82D-404F-9C51-0AA38003491D}" destId="{61B543F5-9884-42CA-982E-FD927B69FD6D}" srcOrd="0" destOrd="0" presId="urn:microsoft.com/office/officeart/2005/8/layout/hList1"/>
    <dgm:cxn modelId="{D0BF982D-3D57-4B0D-B044-B83F2475F25A}" srcId="{F156E069-7761-46CD-AEF9-F3917A37A939}" destId="{324DD6B5-98A6-4BE3-BEDE-9913F2457B59}" srcOrd="3" destOrd="0" parTransId="{0A4BBDD3-CDF3-4338-A81E-8555C9CA42BD}" sibTransId="{65B6E079-75F8-43F2-B6FC-8EDE82F0BDC7}"/>
    <dgm:cxn modelId="{AE510736-1116-4F69-AEEF-9FA35E201B26}" type="presOf" srcId="{44A0F36B-4C68-4D5F-9EE8-41E22718AF94}" destId="{980C8947-1B0B-45C3-9D50-8649DEBD777F}" srcOrd="0" destOrd="1" presId="urn:microsoft.com/office/officeart/2005/8/layout/hList1"/>
    <dgm:cxn modelId="{8783B145-99E4-442B-8AFB-51BD491FFDE2}" srcId="{C476FF70-9354-43C2-AF8C-46F64BE662D3}" destId="{B355555C-3EB1-4D05-A815-E750BD308CB8}" srcOrd="0" destOrd="0" parTransId="{B4324279-C7B5-4966-BDAF-54E961817BDC}" sibTransId="{6EA24904-0BCF-4CFA-9923-581759144EF7}"/>
    <dgm:cxn modelId="{B16EA06A-217C-4565-9EB7-E09D345BB488}" type="presOf" srcId="{01D7A0C0-117F-4D42-BB27-0DD3FEAB81D3}" destId="{980C8947-1B0B-45C3-9D50-8649DEBD777F}" srcOrd="0" destOrd="0" presId="urn:microsoft.com/office/officeart/2005/8/layout/hList1"/>
    <dgm:cxn modelId="{4924A64D-C5B4-469C-9E49-372BC7A3EB56}" srcId="{B355555C-3EB1-4D05-A815-E750BD308CB8}" destId="{81DF493B-DD31-4CA0-A555-E0D2DBCAF6C9}" srcOrd="2" destOrd="0" parTransId="{8C459898-8F1A-4848-97F4-4F6DDE01F6E6}" sibTransId="{D697E7B8-D31A-4CF3-9018-B57F4DCA4EAB}"/>
    <dgm:cxn modelId="{15D3726F-7C3A-44A8-8A4A-E2BF734E00A4}" type="presOf" srcId="{CEF719DF-5927-4A78-93C4-C7C9D1F121A6}" destId="{980C8947-1B0B-45C3-9D50-8649DEBD777F}" srcOrd="0" destOrd="2" presId="urn:microsoft.com/office/officeart/2005/8/layout/hList1"/>
    <dgm:cxn modelId="{1E080158-8F9C-4897-9D4D-9CF195E4B310}" type="presOf" srcId="{B355555C-3EB1-4D05-A815-E750BD308CB8}" destId="{79CBC0AA-C490-4CA6-BCA9-B0F2AA691C0C}" srcOrd="0" destOrd="0" presId="urn:microsoft.com/office/officeart/2005/8/layout/hList1"/>
    <dgm:cxn modelId="{3CF2FE84-562F-4AD7-8FC8-CB3EAC8A5857}" srcId="{B355555C-3EB1-4D05-A815-E750BD308CB8}" destId="{52698E1B-7F71-4061-BA26-F75BCF0FF9B4}" srcOrd="3" destOrd="0" parTransId="{598D3312-B7EF-4864-B63F-7E4FA888EE1A}" sibTransId="{AF114B97-81AE-41D1-9FEA-1F782654994D}"/>
    <dgm:cxn modelId="{ED3BB285-FE57-43AD-8EB1-12B0A08AD41D}" srcId="{57F0B8B4-C7CB-4115-906C-3B5960323645}" destId="{AC6D0D73-0B82-44EB-B1AA-289FB3FC05DC}" srcOrd="0" destOrd="0" parTransId="{D3A5C137-BD24-4E1B-813D-5712FF9D4426}" sibTransId="{1B3E388A-8733-4A4C-9D99-FFDA88A2DD67}"/>
    <dgm:cxn modelId="{F3F58886-5067-48E1-ACEE-D6DA9E79EDA4}" srcId="{F156E069-7761-46CD-AEF9-F3917A37A939}" destId="{44A0F36B-4C68-4D5F-9EE8-41E22718AF94}" srcOrd="1" destOrd="0" parTransId="{DB940CD0-1CA1-4A5A-901B-3238D6E7453E}" sibTransId="{F79A6728-18C7-49C1-8D3B-966350ABFF6F}"/>
    <dgm:cxn modelId="{CFE8B586-8B3A-42CF-A77C-D1BFDF4F8726}" type="presOf" srcId="{57F0B8B4-C7CB-4115-906C-3B5960323645}" destId="{D7813A14-9B60-4DE0-BAA1-7A593E06D0C5}" srcOrd="0" destOrd="0" presId="urn:microsoft.com/office/officeart/2005/8/layout/hList1"/>
    <dgm:cxn modelId="{99B78A89-D148-4578-ADE4-7750E092DF17}" type="presOf" srcId="{C476FF70-9354-43C2-AF8C-46F64BE662D3}" destId="{21E7B04E-570A-4511-A87F-333DFF2CD6C4}" srcOrd="0" destOrd="0" presId="urn:microsoft.com/office/officeart/2005/8/layout/hList1"/>
    <dgm:cxn modelId="{A9EBB29D-EBBA-4B4B-AB81-C49BCAF05DEA}" type="presOf" srcId="{330478B6-8338-47C2-B09E-58EBB39E3455}" destId="{72564D59-098E-4797-A50B-19B542C0935B}" srcOrd="0" destOrd="1" presId="urn:microsoft.com/office/officeart/2005/8/layout/hList1"/>
    <dgm:cxn modelId="{5BE444A5-3051-42E1-AD57-AFAAC1D3CD9B}" srcId="{B355555C-3EB1-4D05-A815-E750BD308CB8}" destId="{FF1B3EF9-67E8-40F9-9C12-1BA356302943}" srcOrd="4" destOrd="0" parTransId="{E2D8C79C-6147-4CAC-9EB8-AB9C54782C69}" sibTransId="{E6833CC4-D8AA-4DFF-A877-9116EC8C308A}"/>
    <dgm:cxn modelId="{E19B36AA-1CA3-4C26-982F-B301DC4A6514}" srcId="{57F0B8B4-C7CB-4115-906C-3B5960323645}" destId="{330478B6-8338-47C2-B09E-58EBB39E3455}" srcOrd="1" destOrd="0" parTransId="{D044A7FA-A870-4FCF-A918-08E0F50263EF}" sibTransId="{058B5F31-2164-41F4-BF4B-8ED287DD4F53}"/>
    <dgm:cxn modelId="{12701DD0-069E-4E6B-A113-E72C9942EFD9}" srcId="{F156E069-7761-46CD-AEF9-F3917A37A939}" destId="{01D7A0C0-117F-4D42-BB27-0DD3FEAB81D3}" srcOrd="0" destOrd="0" parTransId="{535A2893-A4C7-4136-904C-9104708040D2}" sibTransId="{0562BC41-82E9-4E79-9434-5CEBD557E49E}"/>
    <dgm:cxn modelId="{FEB5A0D7-1A0F-4B3D-8C7A-0575381718D0}" srcId="{B355555C-3EB1-4D05-A815-E750BD308CB8}" destId="{992C11C4-F82D-404F-9C51-0AA38003491D}" srcOrd="0" destOrd="0" parTransId="{91C4E562-CFE9-4945-8D33-50E611976DDA}" sibTransId="{5BF4F6AE-4472-4A95-9BA5-BF18C269EBF7}"/>
    <dgm:cxn modelId="{15BDD4EB-F464-419C-B5D8-37E7F93050E1}" type="presOf" srcId="{AC6D0D73-0B82-44EB-B1AA-289FB3FC05DC}" destId="{72564D59-098E-4797-A50B-19B542C0935B}" srcOrd="0" destOrd="0" presId="urn:microsoft.com/office/officeart/2005/8/layout/hList1"/>
    <dgm:cxn modelId="{DB9FADF9-6C36-4E37-A2A0-BF087402E6CA}" srcId="{F156E069-7761-46CD-AEF9-F3917A37A939}" destId="{CEF719DF-5927-4A78-93C4-C7C9D1F121A6}" srcOrd="2" destOrd="0" parTransId="{9163C450-418F-4192-A600-604AD3FD6592}" sibTransId="{4E76641B-35E3-44B1-978F-856C9F982090}"/>
    <dgm:cxn modelId="{7BB456FB-AD22-4027-BB44-7C106EEC3E72}" type="presOf" srcId="{FF1B3EF9-67E8-40F9-9C12-1BA356302943}" destId="{61B543F5-9884-42CA-982E-FD927B69FD6D}" srcOrd="0" destOrd="4" presId="urn:microsoft.com/office/officeart/2005/8/layout/hList1"/>
    <dgm:cxn modelId="{D54942FD-08ED-456E-B42A-F9E7E7FE4EE6}" type="presOf" srcId="{52698E1B-7F71-4061-BA26-F75BCF0FF9B4}" destId="{61B543F5-9884-42CA-982E-FD927B69FD6D}" srcOrd="0" destOrd="3" presId="urn:microsoft.com/office/officeart/2005/8/layout/hList1"/>
    <dgm:cxn modelId="{D44EAAFF-0585-43E7-9137-E019A95DFDA6}" srcId="{C476FF70-9354-43C2-AF8C-46F64BE662D3}" destId="{F156E069-7761-46CD-AEF9-F3917A37A939}" srcOrd="1" destOrd="0" parTransId="{37C05DB2-CD2E-4F34-B9AB-583ADA3BC2F8}" sibTransId="{77CCDB8E-3237-4A77-88BE-1EDE5BE75535}"/>
    <dgm:cxn modelId="{711BCF9B-9ECD-4246-889A-E8B6DDE571CD}" type="presParOf" srcId="{21E7B04E-570A-4511-A87F-333DFF2CD6C4}" destId="{C89E988D-272A-47DA-973A-83CAE64EA30B}" srcOrd="0" destOrd="0" presId="urn:microsoft.com/office/officeart/2005/8/layout/hList1"/>
    <dgm:cxn modelId="{E281E6B6-53A8-41CE-90CB-C79B40B8CF61}" type="presParOf" srcId="{C89E988D-272A-47DA-973A-83CAE64EA30B}" destId="{79CBC0AA-C490-4CA6-BCA9-B0F2AA691C0C}" srcOrd="0" destOrd="0" presId="urn:microsoft.com/office/officeart/2005/8/layout/hList1"/>
    <dgm:cxn modelId="{C152104D-93F5-4A31-923B-D1CFCFFE7291}" type="presParOf" srcId="{C89E988D-272A-47DA-973A-83CAE64EA30B}" destId="{61B543F5-9884-42CA-982E-FD927B69FD6D}" srcOrd="1" destOrd="0" presId="urn:microsoft.com/office/officeart/2005/8/layout/hList1"/>
    <dgm:cxn modelId="{ABFFEF74-C735-49C8-B740-9BC30A589E33}" type="presParOf" srcId="{21E7B04E-570A-4511-A87F-333DFF2CD6C4}" destId="{7C560654-6B7A-42F7-854D-960BBC9383F5}" srcOrd="1" destOrd="0" presId="urn:microsoft.com/office/officeart/2005/8/layout/hList1"/>
    <dgm:cxn modelId="{A226E9BC-78CD-4C9A-91BB-76F2C4B179E7}" type="presParOf" srcId="{21E7B04E-570A-4511-A87F-333DFF2CD6C4}" destId="{6B1A004F-B960-49B1-BA94-F8F5D8E1497E}" srcOrd="2" destOrd="0" presId="urn:microsoft.com/office/officeart/2005/8/layout/hList1"/>
    <dgm:cxn modelId="{735E40D9-FD10-4707-B376-923D10B36E37}" type="presParOf" srcId="{6B1A004F-B960-49B1-BA94-F8F5D8E1497E}" destId="{82BB722E-9651-43AB-88D1-477E23B00751}" srcOrd="0" destOrd="0" presId="urn:microsoft.com/office/officeart/2005/8/layout/hList1"/>
    <dgm:cxn modelId="{05F53675-7725-4591-A789-82857887FA3A}" type="presParOf" srcId="{6B1A004F-B960-49B1-BA94-F8F5D8E1497E}" destId="{980C8947-1B0B-45C3-9D50-8649DEBD777F}" srcOrd="1" destOrd="0" presId="urn:microsoft.com/office/officeart/2005/8/layout/hList1"/>
    <dgm:cxn modelId="{97ABE816-59EE-4D77-B3FD-7AD3B51E222A}" type="presParOf" srcId="{21E7B04E-570A-4511-A87F-333DFF2CD6C4}" destId="{8DB1C53D-2332-4ECF-9738-EC2255EB4D1D}" srcOrd="3" destOrd="0" presId="urn:microsoft.com/office/officeart/2005/8/layout/hList1"/>
    <dgm:cxn modelId="{DD19701C-8644-4BF9-B87D-D7B1A3F2C045}" type="presParOf" srcId="{21E7B04E-570A-4511-A87F-333DFF2CD6C4}" destId="{DFEAE6C7-B39E-4401-9A9B-F845C778CCE4}" srcOrd="4" destOrd="0" presId="urn:microsoft.com/office/officeart/2005/8/layout/hList1"/>
    <dgm:cxn modelId="{0011A214-1E77-4399-9144-4127F04F836D}" type="presParOf" srcId="{DFEAE6C7-B39E-4401-9A9B-F845C778CCE4}" destId="{D7813A14-9B60-4DE0-BAA1-7A593E06D0C5}" srcOrd="0" destOrd="0" presId="urn:microsoft.com/office/officeart/2005/8/layout/hList1"/>
    <dgm:cxn modelId="{74A6D003-2A56-4FF4-8AD0-28BA5B415253}" type="presParOf" srcId="{DFEAE6C7-B39E-4401-9A9B-F845C778CCE4}" destId="{72564D59-098E-4797-A50B-19B542C0935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31CF8-0C7E-4724-B0E6-22B607D09E85}">
      <dsp:nvSpPr>
        <dsp:cNvPr id="0" name=""/>
        <dsp:cNvSpPr/>
      </dsp:nvSpPr>
      <dsp:spPr>
        <a:xfrm>
          <a:off x="0" y="44410"/>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Known Sources</a:t>
          </a:r>
        </a:p>
      </dsp:txBody>
      <dsp:txXfrm>
        <a:off x="0" y="44410"/>
        <a:ext cx="1593399" cy="956039"/>
      </dsp:txXfrm>
    </dsp:sp>
    <dsp:sp modelId="{B409B06E-9B7D-44B5-AFF9-1613CB51DF1E}">
      <dsp:nvSpPr>
        <dsp:cNvPr id="0" name=""/>
        <dsp:cNvSpPr/>
      </dsp:nvSpPr>
      <dsp:spPr>
        <a:xfrm>
          <a:off x="1752739" y="44410"/>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Google Scholar / EBSCO</a:t>
          </a:r>
        </a:p>
      </dsp:txBody>
      <dsp:txXfrm>
        <a:off x="1752739" y="44410"/>
        <a:ext cx="1593399" cy="956039"/>
      </dsp:txXfrm>
    </dsp:sp>
    <dsp:sp modelId="{5F3ACA2A-534D-4E6D-9056-D6E173CBAB30}">
      <dsp:nvSpPr>
        <dsp:cNvPr id="0" name=""/>
        <dsp:cNvSpPr/>
      </dsp:nvSpPr>
      <dsp:spPr>
        <a:xfrm>
          <a:off x="3505479" y="44410"/>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University Library Resources</a:t>
          </a:r>
        </a:p>
      </dsp:txBody>
      <dsp:txXfrm>
        <a:off x="3505479" y="44410"/>
        <a:ext cx="1593399" cy="956039"/>
      </dsp:txXfrm>
    </dsp:sp>
    <dsp:sp modelId="{7257A081-4E08-4385-910E-61F9B959DB63}">
      <dsp:nvSpPr>
        <dsp:cNvPr id="0" name=""/>
        <dsp:cNvSpPr/>
      </dsp:nvSpPr>
      <dsp:spPr>
        <a:xfrm>
          <a:off x="0" y="1159789"/>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Media</a:t>
          </a:r>
        </a:p>
      </dsp:txBody>
      <dsp:txXfrm>
        <a:off x="0" y="1159789"/>
        <a:ext cx="1593399" cy="956039"/>
      </dsp:txXfrm>
    </dsp:sp>
    <dsp:sp modelId="{36F071C4-82D8-468E-AB1C-27DE58B0E7FC}">
      <dsp:nvSpPr>
        <dsp:cNvPr id="0" name=""/>
        <dsp:cNvSpPr/>
      </dsp:nvSpPr>
      <dsp:spPr>
        <a:xfrm>
          <a:off x="1752739" y="1159789"/>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Secondary Sources</a:t>
          </a:r>
        </a:p>
      </dsp:txBody>
      <dsp:txXfrm>
        <a:off x="1752739" y="1159789"/>
        <a:ext cx="1593399" cy="956039"/>
      </dsp:txXfrm>
    </dsp:sp>
    <dsp:sp modelId="{73CAE529-561E-47EF-B97F-A97A80E37D05}">
      <dsp:nvSpPr>
        <dsp:cNvPr id="0" name=""/>
        <dsp:cNvSpPr/>
      </dsp:nvSpPr>
      <dsp:spPr>
        <a:xfrm>
          <a:off x="3505479" y="1159789"/>
          <a:ext cx="1593399" cy="9560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Websites</a:t>
          </a:r>
        </a:p>
      </dsp:txBody>
      <dsp:txXfrm>
        <a:off x="3505479" y="1159789"/>
        <a:ext cx="1593399" cy="9560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CBC0AA-C490-4CA6-BCA9-B0F2AA691C0C}">
      <dsp:nvSpPr>
        <dsp:cNvPr id="0" name=""/>
        <dsp:cNvSpPr/>
      </dsp:nvSpPr>
      <dsp:spPr>
        <a:xfrm>
          <a:off x="7" y="16447"/>
          <a:ext cx="3009277" cy="7200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125984" rIns="220472" bIns="125984" numCol="1" spcCol="1270" anchor="ctr" anchorCtr="0">
          <a:noAutofit/>
        </a:bodyPr>
        <a:lstStyle/>
        <a:p>
          <a:pPr marL="0" lvl="0" indent="0" algn="ctr" defTabSz="1377950">
            <a:lnSpc>
              <a:spcPct val="90000"/>
            </a:lnSpc>
            <a:spcBef>
              <a:spcPct val="0"/>
            </a:spcBef>
            <a:spcAft>
              <a:spcPct val="35000"/>
            </a:spcAft>
            <a:buNone/>
          </a:pPr>
          <a:r>
            <a:rPr lang="en-GB" sz="3100" kern="1200" dirty="0"/>
            <a:t>Maslow</a:t>
          </a:r>
        </a:p>
      </dsp:txBody>
      <dsp:txXfrm>
        <a:off x="7" y="16447"/>
        <a:ext cx="3009277" cy="720000"/>
      </dsp:txXfrm>
    </dsp:sp>
    <dsp:sp modelId="{61B543F5-9884-42CA-982E-FD927B69FD6D}">
      <dsp:nvSpPr>
        <dsp:cNvPr id="0" name=""/>
        <dsp:cNvSpPr/>
      </dsp:nvSpPr>
      <dsp:spPr>
        <a:xfrm>
          <a:off x="6561" y="736447"/>
          <a:ext cx="2996171" cy="3843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b="1" kern="1200" dirty="0"/>
            <a:t>Physiological            - </a:t>
          </a:r>
          <a:r>
            <a:rPr lang="en-GB" sz="2000" b="0" kern="1200" dirty="0"/>
            <a:t>basic needs</a:t>
          </a:r>
        </a:p>
        <a:p>
          <a:pPr marL="228600" lvl="1" indent="-228600" algn="l" defTabSz="889000">
            <a:lnSpc>
              <a:spcPct val="90000"/>
            </a:lnSpc>
            <a:spcBef>
              <a:spcPct val="0"/>
            </a:spcBef>
            <a:spcAft>
              <a:spcPct val="15000"/>
            </a:spcAft>
            <a:buChar char="•"/>
          </a:pPr>
          <a:r>
            <a:rPr lang="en-GB" sz="2000" b="1" kern="1200" dirty="0"/>
            <a:t>Safety                                    </a:t>
          </a:r>
          <a:r>
            <a:rPr lang="en-GB" sz="2000" kern="1200" dirty="0"/>
            <a:t>- employment, health</a:t>
          </a:r>
        </a:p>
        <a:p>
          <a:pPr marL="228600" lvl="1" indent="-228600" algn="l" defTabSz="889000">
            <a:lnSpc>
              <a:spcPct val="90000"/>
            </a:lnSpc>
            <a:spcBef>
              <a:spcPct val="0"/>
            </a:spcBef>
            <a:spcAft>
              <a:spcPct val="15000"/>
            </a:spcAft>
            <a:buChar char="•"/>
          </a:pPr>
          <a:r>
            <a:rPr lang="en-GB" sz="2000" b="1" kern="1200" dirty="0"/>
            <a:t>Love and belonging </a:t>
          </a:r>
          <a:r>
            <a:rPr lang="en-GB" sz="2000" b="0" kern="1200" dirty="0"/>
            <a:t>-</a:t>
          </a:r>
          <a:r>
            <a:rPr lang="en-GB" sz="2000" b="1" kern="1200" dirty="0"/>
            <a:t> </a:t>
          </a:r>
          <a:r>
            <a:rPr lang="en-GB" sz="2000" kern="1200" dirty="0"/>
            <a:t>connection</a:t>
          </a:r>
        </a:p>
        <a:p>
          <a:pPr marL="228600" lvl="1" indent="-228600" algn="l" defTabSz="889000">
            <a:lnSpc>
              <a:spcPct val="90000"/>
            </a:lnSpc>
            <a:spcBef>
              <a:spcPct val="0"/>
            </a:spcBef>
            <a:spcAft>
              <a:spcPct val="15000"/>
            </a:spcAft>
            <a:buChar char="•"/>
          </a:pPr>
          <a:r>
            <a:rPr lang="en-GB" sz="2000" b="1" kern="1200" dirty="0"/>
            <a:t>Self-Esteem                             </a:t>
          </a:r>
          <a:r>
            <a:rPr lang="en-GB" sz="2000" kern="1200" dirty="0"/>
            <a:t>- confidence</a:t>
          </a:r>
        </a:p>
        <a:p>
          <a:pPr marL="228600" lvl="1" indent="-228600" algn="l" defTabSz="889000">
            <a:lnSpc>
              <a:spcPct val="90000"/>
            </a:lnSpc>
            <a:spcBef>
              <a:spcPct val="0"/>
            </a:spcBef>
            <a:spcAft>
              <a:spcPct val="15000"/>
            </a:spcAft>
            <a:buChar char="•"/>
          </a:pPr>
          <a:r>
            <a:rPr lang="en-GB" sz="2000" b="1" kern="1200" dirty="0"/>
            <a:t>Self-actualisation                   </a:t>
          </a:r>
          <a:r>
            <a:rPr lang="en-GB" sz="2000" kern="1200" dirty="0"/>
            <a:t>- purpose</a:t>
          </a:r>
        </a:p>
      </dsp:txBody>
      <dsp:txXfrm>
        <a:off x="6561" y="736447"/>
        <a:ext cx="2996171" cy="3843000"/>
      </dsp:txXfrm>
    </dsp:sp>
    <dsp:sp modelId="{82BB722E-9651-43AB-88D1-477E23B00751}">
      <dsp:nvSpPr>
        <dsp:cNvPr id="0" name=""/>
        <dsp:cNvSpPr/>
      </dsp:nvSpPr>
      <dsp:spPr>
        <a:xfrm>
          <a:off x="3412569" y="16447"/>
          <a:ext cx="2880601" cy="7200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GB" sz="2500" kern="1200" dirty="0"/>
            <a:t>McClelland</a:t>
          </a:r>
        </a:p>
      </dsp:txBody>
      <dsp:txXfrm>
        <a:off x="3412569" y="16447"/>
        <a:ext cx="2880601" cy="720000"/>
      </dsp:txXfrm>
    </dsp:sp>
    <dsp:sp modelId="{980C8947-1B0B-45C3-9D50-8649DEBD777F}">
      <dsp:nvSpPr>
        <dsp:cNvPr id="0" name=""/>
        <dsp:cNvSpPr/>
      </dsp:nvSpPr>
      <dsp:spPr>
        <a:xfrm>
          <a:off x="3412569" y="736447"/>
          <a:ext cx="2880601" cy="3843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b="1" kern="1200" dirty="0"/>
            <a:t>Achievement</a:t>
          </a:r>
          <a:r>
            <a:rPr lang="en-GB" sz="2000" kern="1200" dirty="0"/>
            <a:t> – need for feedback</a:t>
          </a:r>
        </a:p>
        <a:p>
          <a:pPr marL="228600" lvl="1" indent="-228600" algn="l" defTabSz="889000">
            <a:lnSpc>
              <a:spcPct val="90000"/>
            </a:lnSpc>
            <a:spcBef>
              <a:spcPct val="0"/>
            </a:spcBef>
            <a:spcAft>
              <a:spcPct val="15000"/>
            </a:spcAft>
            <a:buChar char="•"/>
          </a:pPr>
          <a:r>
            <a:rPr lang="en-GB" sz="2000" b="1" kern="1200" dirty="0"/>
            <a:t>Affiliation</a:t>
          </a:r>
          <a:r>
            <a:rPr lang="en-GB" sz="2000" kern="1200" dirty="0"/>
            <a:t> – collaboration and interaction</a:t>
          </a:r>
        </a:p>
        <a:p>
          <a:pPr marL="228600" lvl="1" indent="-228600" algn="l" defTabSz="889000">
            <a:lnSpc>
              <a:spcPct val="90000"/>
            </a:lnSpc>
            <a:spcBef>
              <a:spcPct val="0"/>
            </a:spcBef>
            <a:spcAft>
              <a:spcPct val="15000"/>
            </a:spcAft>
            <a:buChar char="•"/>
          </a:pPr>
          <a:r>
            <a:rPr lang="en-GB" sz="2000" b="1" kern="1200" dirty="0"/>
            <a:t>Power</a:t>
          </a:r>
          <a:r>
            <a:rPr lang="en-GB" sz="2000" kern="1200" dirty="0"/>
            <a:t> – need for recognition</a:t>
          </a:r>
        </a:p>
        <a:p>
          <a:pPr marL="228600" lvl="1" indent="-228600" algn="l" defTabSz="1155700">
            <a:lnSpc>
              <a:spcPct val="90000"/>
            </a:lnSpc>
            <a:spcBef>
              <a:spcPct val="0"/>
            </a:spcBef>
            <a:spcAft>
              <a:spcPct val="15000"/>
            </a:spcAft>
            <a:buChar char="•"/>
          </a:pPr>
          <a:endParaRPr lang="en-GB" sz="2600" kern="1200" dirty="0"/>
        </a:p>
      </dsp:txBody>
      <dsp:txXfrm>
        <a:off x="3412569" y="736447"/>
        <a:ext cx="2880601" cy="3843000"/>
      </dsp:txXfrm>
    </dsp:sp>
    <dsp:sp modelId="{D7813A14-9B60-4DE0-BAA1-7A593E06D0C5}">
      <dsp:nvSpPr>
        <dsp:cNvPr id="0" name=""/>
        <dsp:cNvSpPr/>
      </dsp:nvSpPr>
      <dsp:spPr>
        <a:xfrm>
          <a:off x="6696455" y="16447"/>
          <a:ext cx="2880601" cy="7200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GB" sz="2500" kern="1200" dirty="0"/>
            <a:t>Herzberg</a:t>
          </a:r>
        </a:p>
      </dsp:txBody>
      <dsp:txXfrm>
        <a:off x="6696455" y="16447"/>
        <a:ext cx="2880601" cy="720000"/>
      </dsp:txXfrm>
    </dsp:sp>
    <dsp:sp modelId="{72564D59-098E-4797-A50B-19B542C0935B}">
      <dsp:nvSpPr>
        <dsp:cNvPr id="0" name=""/>
        <dsp:cNvSpPr/>
      </dsp:nvSpPr>
      <dsp:spPr>
        <a:xfrm>
          <a:off x="6696455" y="736447"/>
          <a:ext cx="2880601" cy="3843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b="1" kern="1200" dirty="0"/>
            <a:t>Motivators</a:t>
          </a:r>
          <a:r>
            <a:rPr lang="en-GB" sz="2000" kern="1200" dirty="0"/>
            <a:t> – Achievement, recognition, growth</a:t>
          </a:r>
        </a:p>
        <a:p>
          <a:pPr marL="228600" lvl="1" indent="-228600" algn="l" defTabSz="889000">
            <a:lnSpc>
              <a:spcPct val="90000"/>
            </a:lnSpc>
            <a:spcBef>
              <a:spcPct val="0"/>
            </a:spcBef>
            <a:spcAft>
              <a:spcPct val="15000"/>
            </a:spcAft>
            <a:buChar char="•"/>
          </a:pPr>
          <a:r>
            <a:rPr lang="en-GB" sz="2000" b="1" kern="1200" dirty="0"/>
            <a:t>Demotivators</a:t>
          </a:r>
          <a:r>
            <a:rPr lang="en-GB" sz="2000" kern="1200" dirty="0"/>
            <a:t> – bureaucracy, relationships, salary, conditions</a:t>
          </a:r>
        </a:p>
      </dsp:txBody>
      <dsp:txXfrm>
        <a:off x="6696455" y="736447"/>
        <a:ext cx="2880601" cy="38430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rtl="0"/>
            <a:endParaRPr lang="en-GB" dirty="0">
              <a:solidFill>
                <a:schemeClr val="tx2"/>
              </a:solidFill>
            </a:endParaRPr>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pPr rtl="0"/>
            <a:fld id="{FC46FA63-D707-4B8C-96CC-B557CA336FCE}" type="datetime1">
              <a:rPr lang="en-GB" smtClean="0">
                <a:solidFill>
                  <a:schemeClr val="tx2"/>
                </a:solidFill>
              </a:rPr>
              <a:t>07/12/2024</a:t>
            </a:fld>
            <a:endParaRPr lang="en-GB" dirty="0">
              <a:solidFill>
                <a:schemeClr val="tx2"/>
              </a:solidFill>
            </a:endParaRPr>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pPr rtl="0"/>
            <a:endParaRPr lang="en-GB" dirty="0">
              <a:solidFill>
                <a:schemeClr val="tx2"/>
              </a:solidFill>
            </a:endParaRPr>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pPr rtl="0"/>
            <a:fld id="{CFD77566-CD65-4859-9FA1-43956DC85B8C}" type="slidenum">
              <a:rPr lang="en-GB" smtClean="0">
                <a:solidFill>
                  <a:schemeClr val="tx2"/>
                </a:solidFill>
              </a:rPr>
              <a:t>‹#›</a:t>
            </a:fld>
            <a:endParaRPr lang="en-GB" dirty="0">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solidFill>
                  <a:schemeClr val="tx2"/>
                </a:solidFill>
              </a:defRPr>
            </a:lvl1pPr>
          </a:lstStyle>
          <a:p>
            <a:pPr rtl="0"/>
            <a:endParaRPr lang="en-GB" noProof="0"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solidFill>
                  <a:schemeClr val="tx2"/>
                </a:solidFill>
              </a:defRPr>
            </a:lvl1pPr>
          </a:lstStyle>
          <a:p>
            <a:fld id="{73B178AC-64BE-41F2-A7AE-E34946EE79F8}" type="datetime1">
              <a:rPr lang="en-GB" noProof="0" smtClean="0"/>
              <a:pPr/>
              <a:t>07/12/2024</a:t>
            </a:fld>
            <a:endParaRPr lang="en-GB" noProof="0" dirty="0"/>
          </a:p>
        </p:txBody>
      </p:sp>
      <p:sp>
        <p:nvSpPr>
          <p:cNvPr id="4" name="Slide Image Placeholder 3"/>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solidFill>
                  <a:schemeClr val="tx2"/>
                </a:solidFill>
              </a:defRPr>
            </a:lvl1pPr>
          </a:lstStyle>
          <a:p>
            <a:pPr rtl="0"/>
            <a:endParaRPr lang="en-GB" noProof="0"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solidFill>
                  <a:schemeClr val="tx2"/>
                </a:solidFill>
              </a:defRPr>
            </a:lvl1pPr>
          </a:lstStyle>
          <a:p>
            <a:pPr rtl="0"/>
            <a:fld id="{B8796F01-7154-41E0-B48B-A6921757531A}" type="slidenum">
              <a:rPr lang="en-GB" noProof="0" smtClean="0"/>
              <a:pPr/>
              <a:t>‹#›</a:t>
            </a:fld>
            <a:endParaRPr lang="en-GB" noProof="0" dirty="0"/>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hf hdr="0" ftr="0"/>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2</a:t>
            </a:fld>
            <a:endParaRPr lang="en-GB" noProof="0" dirty="0"/>
          </a:p>
        </p:txBody>
      </p:sp>
    </p:spTree>
    <p:extLst>
      <p:ext uri="{BB962C8B-B14F-4D97-AF65-F5344CB8AC3E}">
        <p14:creationId xmlns:p14="http://schemas.microsoft.com/office/powerpoint/2010/main" val="923157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study therefore includes primary heads, acting primary heads and primary executive heads (who are those overseeing more than one school), which amounts to approximately 1135 ‘primary headteachers’. This does not include other sectors or schools that have a range of ages, such as middle school, special schools or Pupil Referral Units. </a:t>
            </a:r>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3</a:t>
            </a:fld>
            <a:endParaRPr lang="en-GB" noProof="0" dirty="0"/>
          </a:p>
        </p:txBody>
      </p:sp>
    </p:spTree>
    <p:extLst>
      <p:ext uri="{BB962C8B-B14F-4D97-AF65-F5344CB8AC3E}">
        <p14:creationId xmlns:p14="http://schemas.microsoft.com/office/powerpoint/2010/main" val="3256068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Known resources include a report commissioned by the National Academy for Educational Leadership, entitled, ‘Recruitment and Retention of Senior Leaders in Wales’.</a:t>
            </a:r>
          </a:p>
          <a:p>
            <a:r>
              <a:rPr lang="en-GB" dirty="0"/>
              <a:t>Media provides a populist approach to issues and need to be treated with caution. Can be sensational, biased and usually secondary sources.</a:t>
            </a:r>
          </a:p>
          <a:p>
            <a:r>
              <a:rPr lang="en-GB" dirty="0"/>
              <a:t>Google Scholar and the university library resources led to peer reviewed journal articles, using the search terms shown.</a:t>
            </a:r>
          </a:p>
          <a:p>
            <a:r>
              <a:rPr lang="en-GB" dirty="0"/>
              <a:t>Secondary sources came to light within citations of primary sources – always best to access the actual source where possible. </a:t>
            </a:r>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4</a:t>
            </a:fld>
            <a:endParaRPr lang="en-GB" noProof="0" dirty="0"/>
          </a:p>
        </p:txBody>
      </p:sp>
    </p:spTree>
    <p:extLst>
      <p:ext uri="{BB962C8B-B14F-4D97-AF65-F5344CB8AC3E}">
        <p14:creationId xmlns:p14="http://schemas.microsoft.com/office/powerpoint/2010/main" val="888979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my emerging sections in relation to my literature review. Today I will focus on what constitutes a recruitment and retention crisis, and the positive and negative factors on recruitment and retention.</a:t>
            </a:r>
          </a:p>
        </p:txBody>
      </p:sp>
      <p:sp>
        <p:nvSpPr>
          <p:cNvPr id="5" name="Slide Number Placeholder 4"/>
          <p:cNvSpPr>
            <a:spLocks noGrp="1"/>
          </p:cNvSpPr>
          <p:nvPr>
            <p:ph type="sldNum" sz="quarter" idx="11"/>
          </p:nvPr>
        </p:nvSpPr>
        <p:spPr/>
        <p:txBody>
          <a:bodyPr/>
          <a:lstStyle/>
          <a:p>
            <a:pPr rtl="0"/>
            <a:fld id="{B8796F01-7154-41E0-B48B-A6921757531A}" type="slidenum">
              <a:rPr lang="en-GB" smtClean="0"/>
              <a:pPr rtl="0"/>
              <a:t>5</a:t>
            </a:fld>
            <a:endParaRPr lang="en-GB" dirty="0"/>
          </a:p>
        </p:txBody>
      </p:sp>
    </p:spTree>
    <p:extLst>
      <p:ext uri="{BB962C8B-B14F-4D97-AF65-F5344CB8AC3E}">
        <p14:creationId xmlns:p14="http://schemas.microsoft.com/office/powerpoint/2010/main" val="2131366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any study linking to headship, I would need to adopt a reflexive approach to ensure my positionality does not bias my findings </a:t>
            </a:r>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6</a:t>
            </a:fld>
            <a:endParaRPr lang="en-GB" noProof="0" dirty="0"/>
          </a:p>
        </p:txBody>
      </p:sp>
    </p:spTree>
    <p:extLst>
      <p:ext uri="{BB962C8B-B14F-4D97-AF65-F5344CB8AC3E}">
        <p14:creationId xmlns:p14="http://schemas.microsoft.com/office/powerpoint/2010/main" val="1280703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AB628-6DA4-A648-064E-1F3D0AF9D6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2CF84-060A-CA60-48A1-F1A48C611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DB8C30-8073-AFFD-8FCB-4D53B038E49C}"/>
              </a:ext>
            </a:extLst>
          </p:cNvPr>
          <p:cNvSpPr>
            <a:spLocks noGrp="1"/>
          </p:cNvSpPr>
          <p:nvPr>
            <p:ph type="body" idx="1"/>
          </p:nvPr>
        </p:nvSpPr>
        <p:spPr/>
        <p: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Date Placeholder 3">
            <a:extLst>
              <a:ext uri="{FF2B5EF4-FFF2-40B4-BE49-F238E27FC236}">
                <a16:creationId xmlns:a16="http://schemas.microsoft.com/office/drawing/2014/main" id="{AC42E6B6-C3FB-28EB-C1AF-640B466B18A4}"/>
              </a:ext>
            </a:extLst>
          </p:cNvPr>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a:extLst>
              <a:ext uri="{FF2B5EF4-FFF2-40B4-BE49-F238E27FC236}">
                <a16:creationId xmlns:a16="http://schemas.microsoft.com/office/drawing/2014/main" id="{51A02270-6E79-8565-0637-C19D7DC20BFC}"/>
              </a:ext>
            </a:extLst>
          </p:cNvPr>
          <p:cNvSpPr>
            <a:spLocks noGrp="1"/>
          </p:cNvSpPr>
          <p:nvPr>
            <p:ph type="sldNum" sz="quarter" idx="5"/>
          </p:nvPr>
        </p:nvSpPr>
        <p:spPr/>
        <p:txBody>
          <a:bodyPr/>
          <a:lstStyle/>
          <a:p>
            <a:pPr rtl="0"/>
            <a:fld id="{B8796F01-7154-41E0-B48B-A6921757531A}" type="slidenum">
              <a:rPr lang="en-GB" noProof="0" smtClean="0"/>
              <a:pPr rtl="0"/>
              <a:t>7</a:t>
            </a:fld>
            <a:endParaRPr lang="en-GB" noProof="0" dirty="0"/>
          </a:p>
        </p:txBody>
      </p:sp>
    </p:spTree>
    <p:extLst>
      <p:ext uri="{BB962C8B-B14F-4D97-AF65-F5344CB8AC3E}">
        <p14:creationId xmlns:p14="http://schemas.microsoft.com/office/powerpoint/2010/main" val="2061933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DE498-B0C0-0F03-0798-96209B2D7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728896-3497-41D2-F509-C572806573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995F7C-F863-357E-328F-76D2DCA8FAAA}"/>
              </a:ext>
            </a:extLst>
          </p:cNvPr>
          <p:cNvSpPr>
            <a:spLocks noGrp="1"/>
          </p:cNvSpPr>
          <p:nvPr>
            <p:ph type="body" idx="1"/>
          </p:nvPr>
        </p:nvSpPr>
        <p:spPr/>
        <p: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Date Placeholder 3">
            <a:extLst>
              <a:ext uri="{FF2B5EF4-FFF2-40B4-BE49-F238E27FC236}">
                <a16:creationId xmlns:a16="http://schemas.microsoft.com/office/drawing/2014/main" id="{CECEE31F-BB54-132A-48FF-1415950A0FCD}"/>
              </a:ext>
            </a:extLst>
          </p:cNvPr>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a:extLst>
              <a:ext uri="{FF2B5EF4-FFF2-40B4-BE49-F238E27FC236}">
                <a16:creationId xmlns:a16="http://schemas.microsoft.com/office/drawing/2014/main" id="{4A466AE2-88C0-0DE8-EAD9-C7F07368B40A}"/>
              </a:ext>
            </a:extLst>
          </p:cNvPr>
          <p:cNvSpPr>
            <a:spLocks noGrp="1"/>
          </p:cNvSpPr>
          <p:nvPr>
            <p:ph type="sldNum" sz="quarter" idx="5"/>
          </p:nvPr>
        </p:nvSpPr>
        <p:spPr/>
        <p:txBody>
          <a:bodyPr/>
          <a:lstStyle/>
          <a:p>
            <a:pPr rtl="0"/>
            <a:fld id="{B8796F01-7154-41E0-B48B-A6921757531A}" type="slidenum">
              <a:rPr lang="en-GB" noProof="0" smtClean="0"/>
              <a:pPr rtl="0"/>
              <a:t>8</a:t>
            </a:fld>
            <a:endParaRPr lang="en-GB" noProof="0" dirty="0"/>
          </a:p>
        </p:txBody>
      </p:sp>
    </p:spTree>
    <p:extLst>
      <p:ext uri="{BB962C8B-B14F-4D97-AF65-F5344CB8AC3E}">
        <p14:creationId xmlns:p14="http://schemas.microsoft.com/office/powerpoint/2010/main" val="2001873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B2DAB-7381-AD61-8033-44E692D244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B8E8A-E1AC-765A-830E-4B9BF30413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F90DD4-B958-0A37-231F-A0A1C1A007CB}"/>
              </a:ext>
            </a:extLst>
          </p:cNvPr>
          <p:cNvSpPr>
            <a:spLocks noGrp="1"/>
          </p:cNvSpPr>
          <p:nvPr>
            <p:ph type="body" idx="1"/>
          </p:nvPr>
        </p:nvSpPr>
        <p:spPr/>
        <p: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Date Placeholder 3">
            <a:extLst>
              <a:ext uri="{FF2B5EF4-FFF2-40B4-BE49-F238E27FC236}">
                <a16:creationId xmlns:a16="http://schemas.microsoft.com/office/drawing/2014/main" id="{C38530EB-04C7-E572-CE83-EFD4AB28FBFB}"/>
              </a:ext>
            </a:extLst>
          </p:cNvPr>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a:extLst>
              <a:ext uri="{FF2B5EF4-FFF2-40B4-BE49-F238E27FC236}">
                <a16:creationId xmlns:a16="http://schemas.microsoft.com/office/drawing/2014/main" id="{E0EFFE4E-B534-ECF6-A6E8-FDC6FEB3AC5C}"/>
              </a:ext>
            </a:extLst>
          </p:cNvPr>
          <p:cNvSpPr>
            <a:spLocks noGrp="1"/>
          </p:cNvSpPr>
          <p:nvPr>
            <p:ph type="sldNum" sz="quarter" idx="5"/>
          </p:nvPr>
        </p:nvSpPr>
        <p:spPr/>
        <p:txBody>
          <a:bodyPr/>
          <a:lstStyle/>
          <a:p>
            <a:pPr rtl="0"/>
            <a:fld id="{B8796F01-7154-41E0-B48B-A6921757531A}" type="slidenum">
              <a:rPr lang="en-GB" noProof="0" smtClean="0"/>
              <a:pPr rtl="0"/>
              <a:t>9</a:t>
            </a:fld>
            <a:endParaRPr lang="en-GB" noProof="0" dirty="0"/>
          </a:p>
        </p:txBody>
      </p:sp>
    </p:spTree>
    <p:extLst>
      <p:ext uri="{BB962C8B-B14F-4D97-AF65-F5344CB8AC3E}">
        <p14:creationId xmlns:p14="http://schemas.microsoft.com/office/powerpoint/2010/main" val="36658189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Mainly qualitative in approach. All small scale studies with less than 42 primary heads surveyed across all four. Indeed in some cases the sector splits are undefined. Also gaps evident in relation to geographical coverage. Some possibility for potential bias with Baldwin being a peer researcher, and purposive and snowballing sampling methods across the studies.</a:t>
            </a:r>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10</a:t>
            </a:fld>
            <a:endParaRPr lang="en-GB" noProof="0" dirty="0"/>
          </a:p>
        </p:txBody>
      </p:sp>
    </p:spTree>
    <p:extLst>
      <p:ext uri="{BB962C8B-B14F-4D97-AF65-F5344CB8AC3E}">
        <p14:creationId xmlns:p14="http://schemas.microsoft.com/office/powerpoint/2010/main" val="4260142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73B178AC-64BE-41F2-A7AE-E34946EE79F8}" type="datetime1">
              <a:rPr lang="en-GB" noProof="0" smtClean="0"/>
              <a:pPr/>
              <a:t>07/12/2024</a:t>
            </a:fld>
            <a:endParaRPr lang="en-GB" noProof="0" dirty="0"/>
          </a:p>
        </p:txBody>
      </p:sp>
      <p:sp>
        <p:nvSpPr>
          <p:cNvPr id="5" name="Slide Number Placeholder 4"/>
          <p:cNvSpPr>
            <a:spLocks noGrp="1"/>
          </p:cNvSpPr>
          <p:nvPr>
            <p:ph type="sldNum" sz="quarter" idx="5"/>
          </p:nvPr>
        </p:nvSpPr>
        <p:spPr/>
        <p:txBody>
          <a:bodyPr/>
          <a:lstStyle/>
          <a:p>
            <a:pPr rtl="0"/>
            <a:fld id="{B8796F01-7154-41E0-B48B-A6921757531A}" type="slidenum">
              <a:rPr lang="en-GB" noProof="0" smtClean="0"/>
              <a:pPr rtl="0"/>
              <a:t>15</a:t>
            </a:fld>
            <a:endParaRPr lang="en-GB" noProof="0" dirty="0"/>
          </a:p>
        </p:txBody>
      </p:sp>
    </p:spTree>
    <p:extLst>
      <p:ext uri="{BB962C8B-B14F-4D97-AF65-F5344CB8AC3E}">
        <p14:creationId xmlns:p14="http://schemas.microsoft.com/office/powerpoint/2010/main" val="38674896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rtlCol="0">
            <a:normAutofit/>
          </a:bodyPr>
          <a:lstStyle>
            <a:lvl1pPr>
              <a:lnSpc>
                <a:spcPct val="90000"/>
              </a:lnSpc>
              <a:defRPr sz="5400" cap="none" baseline="0"/>
            </a:lvl1pPr>
          </a:lstStyle>
          <a:p>
            <a:pPr rtl="0"/>
            <a:r>
              <a:rPr lang="en-GB"/>
              <a:t>Click to edit Master title style</a:t>
            </a:r>
            <a:endParaRPr/>
          </a:p>
        </p:txBody>
      </p:sp>
      <p:sp>
        <p:nvSpPr>
          <p:cNvPr id="3" name="Subtitle 2"/>
          <p:cNvSpPr>
            <a:spLocks noGrp="1"/>
          </p:cNvSpPr>
          <p:nvPr>
            <p:ph type="subTitle" idx="1"/>
          </p:nvPr>
        </p:nvSpPr>
        <p:spPr>
          <a:xfrm>
            <a:off x="4672383" y="4927600"/>
            <a:ext cx="7008574" cy="1244600"/>
          </a:xfrm>
        </p:spPr>
        <p:txBody>
          <a:bodyPr rtlCol="0">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pPr rtl="0"/>
            <a:r>
              <a:rPr lang="en-GB"/>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idx="1"/>
          </p:nvPr>
        </p:nvSpPr>
        <p:spPr/>
        <p:txBody>
          <a:bodyPr rtlCol="0"/>
          <a:lstStyle>
            <a:lvl5pPr>
              <a:defRPr/>
            </a:lvl5pPr>
            <a:lvl6pPr>
              <a:defRPr/>
            </a:lvl6pPr>
            <a:lvl7pPr>
              <a:defRPr baseline="0"/>
            </a:lvl7pPr>
            <a:lvl8pPr>
              <a:defRPr baseline="0"/>
            </a:lvl8pPr>
            <a:lvl9pPr>
              <a:defRPr baseline="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B43BBB81-C700-4083-8127-E310BD1DC13C}" type="datetime1">
              <a:rPr lang="en-GB" noProof="0" smtClean="0"/>
              <a:pPr/>
              <a:t>07/12/2024</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A60BA0E-20D0-4E7C-B286-26C960A6788F}" type="slidenum">
              <a:rPr lang="en-GB" noProof="0" smtClean="0"/>
              <a:t>‹#›</a:t>
            </a:fld>
            <a:endParaRPr lang="en-GB" noProof="0" dirty="0"/>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rtlCol="0" anchor="t">
            <a:normAutofit/>
          </a:bodyPr>
          <a:lstStyle>
            <a:lvl1pPr algn="l">
              <a:defRPr sz="5400" b="0" cap="none" baseline="0"/>
            </a:lvl1pPr>
          </a:lstStyle>
          <a:p>
            <a:pPr rtl="0"/>
            <a:r>
              <a:rPr lang="en-GB"/>
              <a:t>Click to edit Master title style</a:t>
            </a:r>
            <a:endParaRPr/>
          </a:p>
        </p:txBody>
      </p:sp>
      <p:sp>
        <p:nvSpPr>
          <p:cNvPr id="3" name="Text Placeholder 2"/>
          <p:cNvSpPr>
            <a:spLocks noGrp="1"/>
          </p:cNvSpPr>
          <p:nvPr>
            <p:ph type="body" idx="1"/>
          </p:nvPr>
        </p:nvSpPr>
        <p:spPr>
          <a:xfrm>
            <a:off x="812589" y="3124200"/>
            <a:ext cx="7008574" cy="1296987"/>
          </a:xfrm>
        </p:spPr>
        <p:txBody>
          <a:bodyPr rtlCol="0"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rtl="0"/>
            <a:r>
              <a:rPr lang="en-GB"/>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sz="half" idx="1"/>
          </p:nvPr>
        </p:nvSpPr>
        <p:spPr>
          <a:xfrm>
            <a:off x="111730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Content Placeholder 3"/>
          <p:cNvSpPr>
            <a:spLocks noGrp="1"/>
          </p:cNvSpPr>
          <p:nvPr>
            <p:ph sz="half" idx="2"/>
          </p:nvPr>
        </p:nvSpPr>
        <p:spPr>
          <a:xfrm>
            <a:off x="629755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Date Placeholder 4"/>
          <p:cNvSpPr>
            <a:spLocks noGrp="1"/>
          </p:cNvSpPr>
          <p:nvPr>
            <p:ph type="dt" sz="half" idx="10"/>
          </p:nvPr>
        </p:nvSpPr>
        <p:spPr/>
        <p:txBody>
          <a:bodyPr rtlCol="0"/>
          <a:lstStyle>
            <a:lvl1pPr>
              <a:defRPr/>
            </a:lvl1pPr>
          </a:lstStyle>
          <a:p>
            <a:fld id="{47CAB8BD-5A87-4DB5-924A-8B2AB5CF8B74}" type="datetime1">
              <a:rPr lang="en-GB" noProof="0" smtClean="0"/>
              <a:pPr/>
              <a:t>07/12/2024</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EB37DED6-D4C7-42EE-AB49-D2E39E64FDE4}" type="slidenum">
              <a:rPr lang="en-GB" noProof="0" smtClean="0"/>
              <a:t>‹#›</a:t>
            </a:fld>
            <a:endParaRPr lang="en-GB" noProof="0" dirty="0"/>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12137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rtl="0"/>
            <a:r>
              <a:rPr lang="en-GB" noProof="0"/>
              <a:t>Click to edit Master text styles</a:t>
            </a:r>
          </a:p>
        </p:txBody>
      </p:sp>
      <p:sp>
        <p:nvSpPr>
          <p:cNvPr id="4" name="Content Placeholder 3"/>
          <p:cNvSpPr>
            <a:spLocks noGrp="1"/>
          </p:cNvSpPr>
          <p:nvPr>
            <p:ph sz="half" idx="2"/>
          </p:nvPr>
        </p:nvSpPr>
        <p:spPr>
          <a:xfrm>
            <a:off x="111730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Text Placeholder 4"/>
          <p:cNvSpPr>
            <a:spLocks noGrp="1"/>
          </p:cNvSpPr>
          <p:nvPr>
            <p:ph type="body" sz="quarter" idx="3"/>
          </p:nvPr>
        </p:nvSpPr>
        <p:spPr>
          <a:xfrm>
            <a:off x="630162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rtl="0"/>
            <a:r>
              <a:rPr lang="en-GB" noProof="0"/>
              <a:t>Click to edit Master text styles</a:t>
            </a:r>
          </a:p>
        </p:txBody>
      </p:sp>
      <p:sp>
        <p:nvSpPr>
          <p:cNvPr id="6" name="Content Placeholder 5"/>
          <p:cNvSpPr>
            <a:spLocks noGrp="1"/>
          </p:cNvSpPr>
          <p:nvPr>
            <p:ph sz="quarter" idx="4"/>
          </p:nvPr>
        </p:nvSpPr>
        <p:spPr>
          <a:xfrm>
            <a:off x="629755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7" name="Date Placeholder 6"/>
          <p:cNvSpPr>
            <a:spLocks noGrp="1"/>
          </p:cNvSpPr>
          <p:nvPr>
            <p:ph type="dt" sz="half" idx="10"/>
          </p:nvPr>
        </p:nvSpPr>
        <p:spPr/>
        <p:txBody>
          <a:bodyPr rtlCol="0"/>
          <a:lstStyle>
            <a:lvl1pPr>
              <a:defRPr/>
            </a:lvl1pPr>
          </a:lstStyle>
          <a:p>
            <a:fld id="{9831163F-A609-4965-981E-2512858A6B0B}" type="datetime1">
              <a:rPr lang="en-GB" noProof="0" smtClean="0"/>
              <a:pPr/>
              <a:t>07/12/2024</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EB37DED6-D4C7-42EE-AB49-D2E39E64FDE4}" type="slidenum">
              <a:rPr lang="en-GB" noProof="0" smtClean="0"/>
              <a:t>‹#›</a:t>
            </a:fld>
            <a:endParaRPr lang="en-GB" noProof="0" dirty="0"/>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Date Placeholder 2"/>
          <p:cNvSpPr>
            <a:spLocks noGrp="1"/>
          </p:cNvSpPr>
          <p:nvPr>
            <p:ph type="dt" sz="half" idx="10"/>
          </p:nvPr>
        </p:nvSpPr>
        <p:spPr/>
        <p:txBody>
          <a:bodyPr rtlCol="0"/>
          <a:lstStyle>
            <a:lvl1pPr>
              <a:defRPr/>
            </a:lvl1pPr>
          </a:lstStyle>
          <a:p>
            <a:fld id="{2AAD07FA-60A0-4513-81AF-BDF95D9090DF}" type="datetime1">
              <a:rPr lang="en-GB" noProof="0" smtClean="0"/>
              <a:pPr/>
              <a:t>07/12/2024</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EB37DED6-D4C7-42EE-AB49-D2E39E64FDE4}" type="slidenum">
              <a:rPr lang="en-GB" noProof="0" smtClean="0"/>
              <a:t>‹#›</a:t>
            </a:fld>
            <a:endParaRPr lang="en-GB" noProof="0" dirty="0"/>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lvl1pPr>
              <a:defRPr/>
            </a:lvl1pPr>
          </a:lstStyle>
          <a:p>
            <a:fld id="{AEA9B41F-141C-4F65-BC2A-BC13EF27A4D7}" type="datetime1">
              <a:rPr lang="en-GB" noProof="0" smtClean="0"/>
              <a:pPr/>
              <a:t>07/12/2024</a:t>
            </a:fld>
            <a:endParaRPr lang="en-GB" noProof="0" dirty="0"/>
          </a:p>
        </p:txBody>
      </p:sp>
      <p:sp>
        <p:nvSpPr>
          <p:cNvPr id="3" name="Footer Placeholder 2"/>
          <p:cNvSpPr>
            <a:spLocks noGrp="1"/>
          </p:cNvSpPr>
          <p:nvPr>
            <p:ph type="ftr" sz="quarter" idx="11"/>
          </p:nvPr>
        </p:nvSpPr>
        <p:spPr/>
        <p:txBody>
          <a:bodyPr rtlCol="0"/>
          <a:lstStyle/>
          <a:p>
            <a:pPr rtl="0"/>
            <a:endParaRPr lang="en-GB" noProof="0" dirty="0"/>
          </a:p>
        </p:txBody>
      </p:sp>
      <p:sp>
        <p:nvSpPr>
          <p:cNvPr id="4" name="Slide Number Placeholder 3"/>
          <p:cNvSpPr>
            <a:spLocks noGrp="1"/>
          </p:cNvSpPr>
          <p:nvPr>
            <p:ph type="sldNum" sz="quarter" idx="12"/>
          </p:nvPr>
        </p:nvSpPr>
        <p:spPr/>
        <p:txBody>
          <a:bodyPr rtlCol="0"/>
          <a:lstStyle/>
          <a:p>
            <a:pPr rtl="0"/>
            <a:fld id="{EB37DED6-D4C7-42EE-AB49-D2E39E64FDE4}" type="slidenum">
              <a:rPr lang="en-GB" noProof="0" smtClean="0"/>
              <a:t>‹#›</a:t>
            </a:fld>
            <a:endParaRPr lang="en-GB" noProof="0" dirty="0"/>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en-GB" noProof="0" dirty="0"/>
          </a:p>
        </p:txBody>
      </p:sp>
      <p:sp>
        <p:nvSpPr>
          <p:cNvPr id="2" name="Title 1"/>
          <p:cNvSpPr>
            <a:spLocks noGrp="1"/>
          </p:cNvSpPr>
          <p:nvPr>
            <p:ph type="title"/>
          </p:nvPr>
        </p:nvSpPr>
        <p:spPr>
          <a:xfrm>
            <a:off x="304721" y="1701800"/>
            <a:ext cx="3351927" cy="2844800"/>
          </a:xfrm>
        </p:spPr>
        <p:txBody>
          <a:bodyPr rtlCol="0" anchor="b">
            <a:normAutofit/>
          </a:bodyPr>
          <a:lstStyle>
            <a:lvl1pPr algn="l">
              <a:defRPr sz="2000" b="1"/>
            </a:lvl1pPr>
          </a:lstStyle>
          <a:p>
            <a:pPr rtl="0"/>
            <a:r>
              <a:rPr lang="en-GB" noProof="0"/>
              <a:t>Click to edit Master title style</a:t>
            </a:r>
            <a:endParaRPr lang="en-GB" noProof="0" dirty="0"/>
          </a:p>
        </p:txBody>
      </p:sp>
      <p:sp>
        <p:nvSpPr>
          <p:cNvPr id="3" name="Content Placeholder 2"/>
          <p:cNvSpPr>
            <a:spLocks noGrp="1"/>
          </p:cNvSpPr>
          <p:nvPr>
            <p:ph idx="1"/>
          </p:nvPr>
        </p:nvSpPr>
        <p:spPr>
          <a:xfrm>
            <a:off x="4469236" y="482600"/>
            <a:ext cx="6805427" cy="5892800"/>
          </a:xfrm>
        </p:spPr>
        <p:txBody>
          <a:bodyPr rtlCol="0">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Text Placeholder 3"/>
          <p:cNvSpPr>
            <a:spLocks noGrp="1"/>
          </p:cNvSpPr>
          <p:nvPr>
            <p:ph type="body" sz="half" idx="2"/>
          </p:nvPr>
        </p:nvSpPr>
        <p:spPr>
          <a:xfrm>
            <a:off x="304721" y="4648200"/>
            <a:ext cx="3351927" cy="1727200"/>
          </a:xfrm>
        </p:spPr>
        <p:txBody>
          <a:bodyPr rtlCol="0">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lvl1pPr>
              <a:defRPr/>
            </a:lvl1pPr>
          </a:lstStyle>
          <a:p>
            <a:fld id="{10E95AA2-CDD5-40B0-B1CF-38A42C9DCC78}" type="datetime1">
              <a:rPr lang="en-GB" noProof="0" smtClean="0"/>
              <a:pPr/>
              <a:t>07/12/2024</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2DFBB78A-01B4-41F2-96B0-677A4A282832}" type="slidenum">
              <a:rPr lang="en-GB" noProof="0" smtClean="0"/>
              <a:t>‹#›</a:t>
            </a:fld>
            <a:endParaRPr lang="en-GB" noProof="0" dirty="0"/>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en-GB" noProof="0" dirty="0"/>
          </a:p>
        </p:txBody>
      </p:sp>
      <p:sp>
        <p:nvSpPr>
          <p:cNvPr id="2" name="Title 1"/>
          <p:cNvSpPr>
            <a:spLocks noGrp="1"/>
          </p:cNvSpPr>
          <p:nvPr>
            <p:ph type="title"/>
          </p:nvPr>
        </p:nvSpPr>
        <p:spPr>
          <a:xfrm>
            <a:off x="2437765" y="4800600"/>
            <a:ext cx="7313295" cy="762000"/>
          </a:xfrm>
        </p:spPr>
        <p:txBody>
          <a:bodyPr rtlCol="0" anchor="b">
            <a:normAutofit/>
          </a:bodyPr>
          <a:lstStyle>
            <a:lvl1pPr algn="l">
              <a:defRPr sz="2000" b="1"/>
            </a:lvl1pPr>
          </a:lstStyle>
          <a:p>
            <a:pPr rtl="0"/>
            <a:r>
              <a:rPr lang="en-GB" noProof="0"/>
              <a:t>Click to edit Master title style</a:t>
            </a:r>
            <a:endParaRPr lang="en-GB" noProof="0" dirty="0"/>
          </a:p>
        </p:txBody>
      </p:sp>
      <p:sp>
        <p:nvSpPr>
          <p:cNvPr id="3" name="Picture Placeholder 2"/>
          <p:cNvSpPr>
            <a:spLocks noGrp="1"/>
          </p:cNvSpPr>
          <p:nvPr>
            <p:ph type="pic" idx="1"/>
          </p:nvPr>
        </p:nvSpPr>
        <p:spPr>
          <a:xfrm>
            <a:off x="2437765" y="279401"/>
            <a:ext cx="7313295" cy="4448175"/>
          </a:xfrm>
        </p:spPr>
        <p:txBody>
          <a:bodyPr rtlCol="0">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pPr rtl="0"/>
            <a:r>
              <a:rPr lang="en-GB" noProof="0"/>
              <a:t>Click icon to add picture</a:t>
            </a:r>
            <a:endParaRPr lang="en-GB" noProof="0" dirty="0"/>
          </a:p>
        </p:txBody>
      </p:sp>
      <p:sp>
        <p:nvSpPr>
          <p:cNvPr id="4" name="Text Placeholder 3"/>
          <p:cNvSpPr>
            <a:spLocks noGrp="1"/>
          </p:cNvSpPr>
          <p:nvPr>
            <p:ph type="body" sz="half" idx="2"/>
          </p:nvPr>
        </p:nvSpPr>
        <p:spPr>
          <a:xfrm>
            <a:off x="2437765" y="5562600"/>
            <a:ext cx="7313295" cy="812800"/>
          </a:xfrm>
        </p:spPr>
        <p:txBody>
          <a:bodyPr rtlCol="0">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lvl1pPr>
              <a:defRPr/>
            </a:lvl1pPr>
          </a:lstStyle>
          <a:p>
            <a:fld id="{AF96DEFE-052F-4B34-8EAC-A263CB86F3A5}" type="datetime1">
              <a:rPr lang="en-GB" noProof="0" smtClean="0"/>
              <a:pPr/>
              <a:t>07/12/2024</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2DFBB78A-01B4-41F2-96B0-677A4A282832}" type="slidenum">
              <a:rPr lang="en-GB" noProof="0" smtClean="0"/>
              <a:t>‹#›</a:t>
            </a:fld>
            <a:endParaRPr lang="en-GB" noProof="0" dirty="0"/>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90C41E57-B869-4F93-A8CB-3B07FB29569D}" type="datetime1">
              <a:rPr lang="en-GB" noProof="0" smtClean="0"/>
              <a:pPr/>
              <a:t>07/12/2024</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591C5AD9-787D-40FA-8A4D-16A055B9AF81}" type="slidenum">
              <a:rPr lang="en-GB" noProof="0" smtClean="0"/>
              <a:t>‹#›</a:t>
            </a:fld>
            <a:endParaRPr lang="en-GB" noProof="0" dirty="0"/>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a:xfrm>
            <a:off x="1117309" y="274638"/>
            <a:ext cx="8532178" cy="5897561"/>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EB115EE6-DD38-46E5-A28F-7057CB4AE61C}" type="datetime1">
              <a:rPr lang="en-GB" noProof="0" smtClean="0"/>
              <a:pPr/>
              <a:t>07/12/2024</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591C5AD9-787D-40FA-8A4D-16A055B9AF81}" type="slidenum">
              <a:rPr lang="en-GB" noProof="0" smtClean="0"/>
              <a:t>‹#›</a:t>
            </a:fld>
            <a:endParaRPr lang="en-GB" noProof="0" dirty="0"/>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en-GB" noProof="0" dirty="0"/>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lumOff val="50000"/>
                  </a:schemeClr>
                </a:solidFill>
              </a:defRPr>
            </a:lvl1pPr>
          </a:lstStyle>
          <a:p>
            <a:fld id="{CF860746-45FF-4F3F-9CE0-E6B542C01EBE}" type="datetime1">
              <a:rPr lang="en-GB" noProof="0" smtClean="0"/>
              <a:pPr/>
              <a:t>07/12/2024</a:t>
            </a:fld>
            <a:endParaRPr lang="en-GB" noProof="0" dirty="0"/>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lumOff val="50000"/>
                  </a:schemeClr>
                </a:solidFill>
              </a:defRPr>
            </a:lvl1pPr>
          </a:lstStyle>
          <a:p>
            <a:pPr rtl="0"/>
            <a:endParaRPr lang="en-GB" noProof="0" dirty="0"/>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lumOff val="50000"/>
                  </a:schemeClr>
                </a:solidFill>
              </a:defRPr>
            </a:lvl1pPr>
          </a:lstStyle>
          <a:p>
            <a:pPr rtl="0"/>
            <a:fld id="{EB37DED6-D4C7-42EE-AB49-D2E39E64FDE4}" type="slidenum">
              <a:rPr lang="en-GB" noProof="0" smtClean="0"/>
              <a:pPr/>
              <a:t>‹#›</a:t>
            </a:fld>
            <a:endParaRPr lang="en-GB" noProof="0"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microsoft.com/office/2007/relationships/hdphoto" Target="../media/hdphoto2.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74820-12AE-536A-FCF9-DE3F02F68005}"/>
              </a:ext>
            </a:extLst>
          </p:cNvPr>
          <p:cNvSpPr>
            <a:spLocks noGrp="1"/>
          </p:cNvSpPr>
          <p:nvPr>
            <p:ph type="ctrTitle"/>
          </p:nvPr>
        </p:nvSpPr>
        <p:spPr>
          <a:xfrm>
            <a:off x="5086300" y="-675456"/>
            <a:ext cx="9461746" cy="1933995"/>
          </a:xfrm>
        </p:spPr>
        <p:txBody>
          <a:bodyPr>
            <a:normAutofit/>
          </a:bodyPr>
          <a:lstStyle/>
          <a:p>
            <a:r>
              <a:rPr lang="en-GB" sz="3200" b="1" dirty="0">
                <a:solidFill>
                  <a:schemeClr val="tx2"/>
                </a:solidFill>
              </a:rPr>
              <a:t>  Are we losing our heads?</a:t>
            </a:r>
          </a:p>
        </p:txBody>
      </p:sp>
      <p:sp>
        <p:nvSpPr>
          <p:cNvPr id="3" name="Subtitle 2">
            <a:extLst>
              <a:ext uri="{FF2B5EF4-FFF2-40B4-BE49-F238E27FC236}">
                <a16:creationId xmlns:a16="http://schemas.microsoft.com/office/drawing/2014/main" id="{AF34CD96-146B-7AB5-DFA3-762DC4642F2F}"/>
              </a:ext>
            </a:extLst>
          </p:cNvPr>
          <p:cNvSpPr>
            <a:spLocks noGrp="1"/>
          </p:cNvSpPr>
          <p:nvPr>
            <p:ph type="subTitle" idx="1"/>
          </p:nvPr>
        </p:nvSpPr>
        <p:spPr>
          <a:xfrm>
            <a:off x="3574132" y="1340768"/>
            <a:ext cx="8712968" cy="1296144"/>
          </a:xfrm>
        </p:spPr>
        <p:txBody>
          <a:bodyPr>
            <a:noAutofit/>
          </a:bodyPr>
          <a:lstStyle/>
          <a:p>
            <a:endParaRPr lang="en-GB" i="1" dirty="0">
              <a:solidFill>
                <a:schemeClr val="tx2"/>
              </a:solidFill>
            </a:endParaRPr>
          </a:p>
          <a:p>
            <a:pPr algn="ctr"/>
            <a:r>
              <a:rPr lang="en-GB" dirty="0">
                <a:solidFill>
                  <a:schemeClr val="tx2"/>
                </a:solidFill>
              </a:rPr>
              <a:t>Professional Doctorate in Education</a:t>
            </a:r>
          </a:p>
          <a:p>
            <a:pPr algn="ctr"/>
            <a:endParaRPr lang="en-GB" i="1" dirty="0">
              <a:solidFill>
                <a:schemeClr val="tx2"/>
              </a:solidFill>
            </a:endParaRPr>
          </a:p>
          <a:p>
            <a:pPr algn="ctr"/>
            <a:endParaRPr lang="en-GB" i="1" dirty="0">
              <a:solidFill>
                <a:schemeClr val="tx2"/>
              </a:solidFill>
            </a:endParaRPr>
          </a:p>
          <a:p>
            <a:pPr algn="ctr"/>
            <a:r>
              <a:rPr lang="en-GB" i="1" dirty="0">
                <a:solidFill>
                  <a:schemeClr val="tx2"/>
                </a:solidFill>
              </a:rPr>
              <a:t>ECDE7016 </a:t>
            </a:r>
          </a:p>
          <a:p>
            <a:pPr algn="ctr"/>
            <a:endParaRPr lang="en-GB" i="1" dirty="0">
              <a:solidFill>
                <a:schemeClr val="tx2"/>
              </a:solidFill>
            </a:endParaRPr>
          </a:p>
          <a:p>
            <a:pPr algn="ctr"/>
            <a:r>
              <a:rPr lang="en-GB" i="1" dirty="0">
                <a:solidFill>
                  <a:schemeClr val="tx2"/>
                </a:solidFill>
              </a:rPr>
              <a:t>Writing a Critical Literature Review in Education</a:t>
            </a:r>
          </a:p>
          <a:p>
            <a:pPr algn="ctr"/>
            <a:endParaRPr lang="en-GB" i="1" dirty="0">
              <a:solidFill>
                <a:schemeClr val="tx2"/>
              </a:solidFill>
            </a:endParaRPr>
          </a:p>
          <a:p>
            <a:endParaRPr lang="en-GB" i="1" dirty="0">
              <a:solidFill>
                <a:schemeClr val="tx2"/>
              </a:solidFill>
            </a:endParaRPr>
          </a:p>
          <a:p>
            <a:r>
              <a:rPr lang="en-GB" i="1" dirty="0">
                <a:solidFill>
                  <a:schemeClr val="accent6">
                    <a:lumMod val="50000"/>
                  </a:schemeClr>
                </a:solidFill>
                <a:latin typeface="+mj-lt"/>
              </a:rPr>
              <a:t>                      </a:t>
            </a:r>
            <a:r>
              <a:rPr lang="en-GB" dirty="0">
                <a:solidFill>
                  <a:schemeClr val="accent6">
                    <a:lumMod val="50000"/>
                  </a:schemeClr>
                </a:solidFill>
                <a:latin typeface="+mj-lt"/>
              </a:rPr>
              <a:t>Russell Dwyer – </a:t>
            </a:r>
            <a:r>
              <a:rPr lang="en-GB" cap="all" dirty="0">
                <a:solidFill>
                  <a:schemeClr val="accent6">
                    <a:lumMod val="50000"/>
                  </a:schemeClr>
                </a:solidFill>
                <a:effectLst/>
                <a:latin typeface="+mj-lt"/>
                <a:ea typeface="Calibri" panose="020F0502020204030204" pitchFamily="34" charset="0"/>
                <a:cs typeface="Times New Roman" panose="02020603050405020304" pitchFamily="18" charset="0"/>
              </a:rPr>
              <a:t>0450635</a:t>
            </a:r>
          </a:p>
          <a:p>
            <a:endParaRPr lang="en-GB" cap="all" dirty="0">
              <a:solidFill>
                <a:schemeClr val="accent6">
                  <a:lumMod val="50000"/>
                </a:schemeClr>
              </a:solidFill>
              <a:latin typeface="+mj-lt"/>
              <a:ea typeface="Calibri" panose="020F0502020204030204" pitchFamily="34" charset="0"/>
              <a:cs typeface="Times New Roman" panose="02020603050405020304" pitchFamily="18" charset="0"/>
            </a:endParaRPr>
          </a:p>
          <a:p>
            <a:r>
              <a:rPr lang="en-GB" cap="all" dirty="0">
                <a:solidFill>
                  <a:schemeClr val="accent6">
                    <a:lumMod val="50000"/>
                  </a:schemeClr>
                </a:solidFill>
                <a:latin typeface="+mj-lt"/>
                <a:ea typeface="Calibri" panose="020F0502020204030204" pitchFamily="34" charset="0"/>
                <a:cs typeface="Times New Roman" panose="02020603050405020304" pitchFamily="18" charset="0"/>
              </a:rPr>
              <a:t>   </a:t>
            </a:r>
            <a:endParaRPr lang="en-GB" dirty="0">
              <a:solidFill>
                <a:schemeClr val="accent6">
                  <a:lumMod val="50000"/>
                </a:schemeClr>
              </a:solidFill>
              <a:latin typeface="+mj-lt"/>
            </a:endParaRPr>
          </a:p>
          <a:p>
            <a:endParaRPr lang="en-GB" i="1" dirty="0">
              <a:solidFill>
                <a:schemeClr val="tx2"/>
              </a:solidFill>
            </a:endParaRPr>
          </a:p>
        </p:txBody>
      </p:sp>
      <p:pic>
        <p:nvPicPr>
          <p:cNvPr id="2050" name="Picture 2" descr="University of Wales Trinity Saint David launches ‘One Planet ...">
            <a:extLst>
              <a:ext uri="{FF2B5EF4-FFF2-40B4-BE49-F238E27FC236}">
                <a16:creationId xmlns:a16="http://schemas.microsoft.com/office/drawing/2014/main" id="{413B0A84-4819-012B-A69B-E892179B83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6460" y="5661248"/>
            <a:ext cx="2559054" cy="1100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17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A638E-88CD-9762-59B7-568DCBA3CF33}"/>
              </a:ext>
            </a:extLst>
          </p:cNvPr>
          <p:cNvSpPr>
            <a:spLocks noGrp="1"/>
          </p:cNvSpPr>
          <p:nvPr>
            <p:ph type="title"/>
          </p:nvPr>
        </p:nvSpPr>
        <p:spPr>
          <a:xfrm>
            <a:off x="671080" y="-200248"/>
            <a:ext cx="10801200" cy="1397000"/>
          </a:xfrm>
        </p:spPr>
        <p:txBody>
          <a:bodyPr>
            <a:normAutofit/>
          </a:bodyPr>
          <a:lstStyle/>
          <a:p>
            <a:r>
              <a:rPr lang="en-GB" sz="3500" dirty="0">
                <a:solidFill>
                  <a:srgbClr val="FF0000"/>
                </a:solidFill>
              </a:rPr>
              <a:t>The issue </a:t>
            </a:r>
            <a:r>
              <a:rPr lang="en-GB" sz="3500" dirty="0"/>
              <a:t>– recruitment and retention of primary headteachers in Wales</a:t>
            </a:r>
          </a:p>
        </p:txBody>
      </p:sp>
      <p:sp>
        <p:nvSpPr>
          <p:cNvPr id="3" name="Content Placeholder 2">
            <a:extLst>
              <a:ext uri="{FF2B5EF4-FFF2-40B4-BE49-F238E27FC236}">
                <a16:creationId xmlns:a16="http://schemas.microsoft.com/office/drawing/2014/main" id="{7BC07626-472E-B2DF-A5E0-11B1CFB618A6}"/>
              </a:ext>
            </a:extLst>
          </p:cNvPr>
          <p:cNvSpPr>
            <a:spLocks noGrp="1"/>
          </p:cNvSpPr>
          <p:nvPr>
            <p:ph idx="1"/>
          </p:nvPr>
        </p:nvSpPr>
        <p:spPr>
          <a:xfrm>
            <a:off x="621804" y="1196752"/>
            <a:ext cx="11305256" cy="5472608"/>
          </a:xfrm>
        </p:spPr>
        <p:txBody>
          <a:bodyPr>
            <a:normAutofit fontScale="70000" lnSpcReduction="20000"/>
          </a:bodyPr>
          <a:lstStyle/>
          <a:p>
            <a:r>
              <a:rPr lang="en-GB" dirty="0"/>
              <a:t>Research suggests that </a:t>
            </a:r>
            <a:r>
              <a:rPr lang="en-GB" b="1" dirty="0"/>
              <a:t>school leaders </a:t>
            </a:r>
            <a:r>
              <a:rPr lang="en-GB" dirty="0"/>
              <a:t>are </a:t>
            </a:r>
            <a:r>
              <a:rPr lang="en-GB" b="1" dirty="0"/>
              <a:t>instrumental</a:t>
            </a:r>
            <a:r>
              <a:rPr lang="en-GB" dirty="0"/>
              <a:t> to the success of a school (Crow </a:t>
            </a:r>
            <a:r>
              <a:rPr lang="en-GB" i="1" dirty="0"/>
              <a:t>et al</a:t>
            </a:r>
            <a:r>
              <a:rPr lang="en-GB" dirty="0"/>
              <a:t>., 2016; Milton </a:t>
            </a:r>
            <a:r>
              <a:rPr lang="en-GB" i="1" dirty="0"/>
              <a:t>et al</a:t>
            </a:r>
            <a:r>
              <a:rPr lang="en-GB" dirty="0"/>
              <a:t>., 2020; </a:t>
            </a:r>
            <a:r>
              <a:rPr lang="en-GB" dirty="0" err="1"/>
              <a:t>Eloma</a:t>
            </a:r>
            <a:r>
              <a:rPr lang="en-GB" dirty="0"/>
              <a:t> </a:t>
            </a:r>
            <a:r>
              <a:rPr lang="en-GB" i="1" dirty="0"/>
              <a:t>et al.</a:t>
            </a:r>
            <a:r>
              <a:rPr lang="en-GB" dirty="0"/>
              <a:t>, 2021).</a:t>
            </a:r>
          </a:p>
          <a:p>
            <a:r>
              <a:rPr lang="en-GB" dirty="0"/>
              <a:t>However, evidence suggests there is a recruitment and retention ‘crisis’, or at least a problem in Wales, particularly for primary head teachers (Lewis, 2017; Connolly </a:t>
            </a:r>
            <a:r>
              <a:rPr lang="en-GB" i="1" dirty="0"/>
              <a:t>et al</a:t>
            </a:r>
            <a:r>
              <a:rPr lang="en-GB" dirty="0"/>
              <a:t>., 2018; </a:t>
            </a:r>
            <a:r>
              <a:rPr lang="en-GB" dirty="0" err="1"/>
              <a:t>Aleynikova</a:t>
            </a:r>
            <a:r>
              <a:rPr lang="en-GB" dirty="0"/>
              <a:t> </a:t>
            </a:r>
            <a:r>
              <a:rPr lang="en-GB" i="1" dirty="0"/>
              <a:t>et al</a:t>
            </a:r>
            <a:r>
              <a:rPr lang="en-GB" dirty="0"/>
              <a:t>., 2024).</a:t>
            </a:r>
          </a:p>
          <a:p>
            <a:r>
              <a:rPr lang="en-GB" dirty="0"/>
              <a:t>If there is a crisis, do we know the reasons for it, and why does there not appear to be a more strategic approach to tackling the issue? </a:t>
            </a:r>
          </a:p>
          <a:p>
            <a:pPr marL="0" indent="0">
              <a:buNone/>
            </a:pPr>
            <a:endParaRPr lang="en-GB" dirty="0"/>
          </a:p>
          <a:p>
            <a:endParaRPr lang="en-GB" dirty="0"/>
          </a:p>
          <a:p>
            <a:endParaRPr lang="en-GB" dirty="0"/>
          </a:p>
          <a:p>
            <a:r>
              <a:rPr lang="en-GB" dirty="0"/>
              <a:t>While there have been studies since 2019, I would argue information is still limited, particularly for primary headteachers.</a:t>
            </a:r>
          </a:p>
          <a:p>
            <a:r>
              <a:rPr lang="en-GB" dirty="0"/>
              <a:t>I want to understand what motivates or demotivates people to become primary headteachers, to better understand the recruitment issue, and how we can retain primary headteachers in post.</a:t>
            </a:r>
          </a:p>
          <a:p>
            <a:r>
              <a:rPr lang="en-GB" dirty="0"/>
              <a:t>A better understanding of the issues could lead to a more systematic approach to counteract the challenges.</a:t>
            </a:r>
          </a:p>
        </p:txBody>
      </p:sp>
      <p:sp>
        <p:nvSpPr>
          <p:cNvPr id="6" name="Rectangle: Rounded Corners 5">
            <a:extLst>
              <a:ext uri="{FF2B5EF4-FFF2-40B4-BE49-F238E27FC236}">
                <a16:creationId xmlns:a16="http://schemas.microsoft.com/office/drawing/2014/main" id="{651F897C-F932-C137-D956-F519F8D56B98}"/>
              </a:ext>
            </a:extLst>
          </p:cNvPr>
          <p:cNvSpPr/>
          <p:nvPr/>
        </p:nvSpPr>
        <p:spPr>
          <a:xfrm>
            <a:off x="1191123" y="3068960"/>
            <a:ext cx="9806578" cy="115212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marL="426645" lvl="1" indent="0">
              <a:buNone/>
            </a:pPr>
            <a:r>
              <a:rPr lang="en-GB" sz="1800" dirty="0"/>
              <a:t>‘There is currently limited primary qualitative research available in Wales on what currently motivates people to want to teach, what keeps them teaching and what ‘might cause them to consider leaving,’  </a:t>
            </a:r>
          </a:p>
          <a:p>
            <a:pPr marL="426645" lvl="1" indent="0">
              <a:buNone/>
            </a:pPr>
            <a:r>
              <a:rPr lang="en-GB" sz="1800" dirty="0"/>
              <a:t>(Welsh Government,  2019,  p. 1).</a:t>
            </a:r>
          </a:p>
        </p:txBody>
      </p:sp>
    </p:spTree>
    <p:extLst>
      <p:ext uri="{BB962C8B-B14F-4D97-AF65-F5344CB8AC3E}">
        <p14:creationId xmlns:p14="http://schemas.microsoft.com/office/powerpoint/2010/main" val="2866164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F14CE-DD9E-3381-2139-F98672FED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3A9F74-7148-B1F1-693D-5D911664965D}"/>
              </a:ext>
            </a:extLst>
          </p:cNvPr>
          <p:cNvSpPr>
            <a:spLocks noGrp="1"/>
          </p:cNvSpPr>
          <p:nvPr>
            <p:ph type="title"/>
          </p:nvPr>
        </p:nvSpPr>
        <p:spPr>
          <a:xfrm>
            <a:off x="726439" y="-491785"/>
            <a:ext cx="10157354" cy="1397000"/>
          </a:xfrm>
        </p:spPr>
        <p:txBody>
          <a:bodyPr>
            <a:normAutofit/>
          </a:bodyPr>
          <a:lstStyle/>
          <a:p>
            <a:r>
              <a:rPr lang="en-GB" sz="3500" dirty="0"/>
              <a:t>Research Questions  </a:t>
            </a:r>
          </a:p>
        </p:txBody>
      </p:sp>
      <p:sp>
        <p:nvSpPr>
          <p:cNvPr id="5" name="Rectangle: Rounded Corners 4">
            <a:extLst>
              <a:ext uri="{FF2B5EF4-FFF2-40B4-BE49-F238E27FC236}">
                <a16:creationId xmlns:a16="http://schemas.microsoft.com/office/drawing/2014/main" id="{1514E4A7-79A1-6C64-86AF-E97C252F17F1}"/>
              </a:ext>
            </a:extLst>
          </p:cNvPr>
          <p:cNvSpPr/>
          <p:nvPr/>
        </p:nvSpPr>
        <p:spPr>
          <a:xfrm>
            <a:off x="837828" y="960084"/>
            <a:ext cx="8424936" cy="928633"/>
          </a:xfrm>
          <a:prstGeom prst="roundRect">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What </a:t>
            </a:r>
            <a:r>
              <a:rPr lang="en-GB"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motivates or demotivates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individuals to want to become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primary headteachers </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in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Wales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6" name="Rectangle: Rounded Corners 5">
            <a:extLst>
              <a:ext uri="{FF2B5EF4-FFF2-40B4-BE49-F238E27FC236}">
                <a16:creationId xmlns:a16="http://schemas.microsoft.com/office/drawing/2014/main" id="{6B084ECD-772D-2250-0516-30DFBE9832B4}"/>
              </a:ext>
            </a:extLst>
          </p:cNvPr>
          <p:cNvSpPr/>
          <p:nvPr/>
        </p:nvSpPr>
        <p:spPr>
          <a:xfrm>
            <a:off x="1773932" y="2018261"/>
            <a:ext cx="8424936" cy="928633"/>
          </a:xfrm>
          <a:prstGeom prst="roundRect">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What factors affect the retention of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primary headteachers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in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Wales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3" name="TextBox 2">
            <a:extLst>
              <a:ext uri="{FF2B5EF4-FFF2-40B4-BE49-F238E27FC236}">
                <a16:creationId xmlns:a16="http://schemas.microsoft.com/office/drawing/2014/main" id="{CD3036E8-6ADC-BDBA-39FE-9FB45C6A5878}"/>
              </a:ext>
            </a:extLst>
          </p:cNvPr>
          <p:cNvSpPr txBox="1"/>
          <p:nvPr/>
        </p:nvSpPr>
        <p:spPr>
          <a:xfrm>
            <a:off x="621804" y="4180344"/>
            <a:ext cx="10513168" cy="2677656"/>
          </a:xfrm>
          <a:prstGeom prst="rect">
            <a:avLst/>
          </a:prstGeom>
          <a:noFill/>
        </p:spPr>
        <p:txBody>
          <a:bodyPr wrap="square" rtlCol="0">
            <a:spAutoFit/>
          </a:bodyPr>
          <a:lstStyle/>
          <a:p>
            <a:r>
              <a:rPr lang="en-GB" dirty="0"/>
              <a:t>Wales is a one of the four nations that makes up the United Kingdom.</a:t>
            </a:r>
          </a:p>
          <a:p>
            <a:endParaRPr lang="en-GB" dirty="0"/>
          </a:p>
          <a:p>
            <a:r>
              <a:rPr lang="en-GB" dirty="0"/>
              <a:t>Primary education in Wales is defined as 3 – 11-year-olds.</a:t>
            </a:r>
          </a:p>
          <a:p>
            <a:endParaRPr lang="en-GB" dirty="0"/>
          </a:p>
          <a:p>
            <a:r>
              <a:rPr lang="en-GB" dirty="0"/>
              <a:t>For the purposes of this project, a </a:t>
            </a:r>
            <a:r>
              <a:rPr lang="en-GB" i="1" dirty="0"/>
              <a:t>primary headteacher </a:t>
            </a:r>
            <a:r>
              <a:rPr lang="en-GB" dirty="0"/>
              <a:t>is defined as someone leading a school or schools, where the age range of the learners is solely 3 – 11. </a:t>
            </a:r>
          </a:p>
        </p:txBody>
      </p:sp>
      <p:sp>
        <p:nvSpPr>
          <p:cNvPr id="4" name="Rectangle: Rounded Corners 3">
            <a:extLst>
              <a:ext uri="{FF2B5EF4-FFF2-40B4-BE49-F238E27FC236}">
                <a16:creationId xmlns:a16="http://schemas.microsoft.com/office/drawing/2014/main" id="{6A88D65D-E42B-D739-30D6-14D5ADBB5777}"/>
              </a:ext>
            </a:extLst>
          </p:cNvPr>
          <p:cNvSpPr/>
          <p:nvPr/>
        </p:nvSpPr>
        <p:spPr>
          <a:xfrm>
            <a:off x="2926060" y="3076439"/>
            <a:ext cx="8424936" cy="928633"/>
          </a:xfrm>
          <a:prstGeom prst="roundRect">
            <a:avLst/>
          </a:prstGeom>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2800" kern="100" dirty="0">
                <a:latin typeface="Aptos" panose="020B0004020202020204" pitchFamily="34" charset="0"/>
                <a:ea typeface="Aptos" panose="020B0004020202020204" pitchFamily="34" charset="0"/>
                <a:cs typeface="Times New Roman" panose="02020603050405020304" pitchFamily="18" charset="0"/>
              </a:rPr>
              <a:t>Is there a recruitment and </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retention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crisis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of </a:t>
            </a:r>
            <a:r>
              <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primary headteachers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in </a:t>
            </a:r>
            <a:r>
              <a:rPr lang="en-GB" sz="2800" kern="100" dirty="0">
                <a:solidFill>
                  <a:srgbClr val="FF0000"/>
                </a:solidFill>
                <a:latin typeface="Aptos" panose="020B0004020202020204" pitchFamily="34" charset="0"/>
                <a:ea typeface="Aptos" panose="020B0004020202020204" pitchFamily="34" charset="0"/>
                <a:cs typeface="Times New Roman" panose="02020603050405020304" pitchFamily="18" charset="0"/>
              </a:rPr>
              <a:t>Wales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a:t>
            </a:r>
          </a:p>
        </p:txBody>
      </p:sp>
    </p:spTree>
    <p:extLst>
      <p:ext uri="{BB962C8B-B14F-4D97-AF65-F5344CB8AC3E}">
        <p14:creationId xmlns:p14="http://schemas.microsoft.com/office/powerpoint/2010/main" val="3964547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CD12CDAF-9EA4-7994-7505-896777799A1C}"/>
              </a:ext>
            </a:extLst>
          </p:cNvPr>
          <p:cNvSpPr/>
          <p:nvPr/>
        </p:nvSpPr>
        <p:spPr>
          <a:xfrm>
            <a:off x="1117309" y="5143420"/>
            <a:ext cx="3032887" cy="1134509"/>
          </a:xfrm>
          <a:prstGeom prst="ellipse">
            <a:avLst/>
          </a:prstGeom>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
        <p:nvSpPr>
          <p:cNvPr id="30" name="Oval 29">
            <a:extLst>
              <a:ext uri="{FF2B5EF4-FFF2-40B4-BE49-F238E27FC236}">
                <a16:creationId xmlns:a16="http://schemas.microsoft.com/office/drawing/2014/main" id="{51FDBF6E-2044-BE51-C640-122663413676}"/>
              </a:ext>
            </a:extLst>
          </p:cNvPr>
          <p:cNvSpPr/>
          <p:nvPr/>
        </p:nvSpPr>
        <p:spPr>
          <a:xfrm>
            <a:off x="1123991" y="3445222"/>
            <a:ext cx="3032887" cy="1134509"/>
          </a:xfrm>
          <a:prstGeom prst="ellipse">
            <a:avLst/>
          </a:prstGeom>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
        <p:nvSpPr>
          <p:cNvPr id="29" name="Oval 28">
            <a:extLst>
              <a:ext uri="{FF2B5EF4-FFF2-40B4-BE49-F238E27FC236}">
                <a16:creationId xmlns:a16="http://schemas.microsoft.com/office/drawing/2014/main" id="{9A5BAAC4-7F9C-D759-7075-24423D8069AD}"/>
              </a:ext>
            </a:extLst>
          </p:cNvPr>
          <p:cNvSpPr/>
          <p:nvPr/>
        </p:nvSpPr>
        <p:spPr>
          <a:xfrm>
            <a:off x="1117309" y="1556792"/>
            <a:ext cx="3032887" cy="1134509"/>
          </a:xfrm>
          <a:prstGeom prst="ellipse">
            <a:avLst/>
          </a:prstGeom>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43C6627D-DFAE-52ED-2B8E-C38605B913AF}"/>
              </a:ext>
            </a:extLst>
          </p:cNvPr>
          <p:cNvSpPr>
            <a:spLocks noGrp="1"/>
          </p:cNvSpPr>
          <p:nvPr>
            <p:ph type="title"/>
          </p:nvPr>
        </p:nvSpPr>
        <p:spPr>
          <a:xfrm>
            <a:off x="1117309" y="76200"/>
            <a:ext cx="10157354" cy="760512"/>
          </a:xfrm>
        </p:spPr>
        <p:txBody>
          <a:bodyPr>
            <a:normAutofit/>
          </a:bodyPr>
          <a:lstStyle/>
          <a:p>
            <a:r>
              <a:rPr lang="en-GB" sz="3500" dirty="0"/>
              <a:t>The Literature Review </a:t>
            </a:r>
          </a:p>
        </p:txBody>
      </p:sp>
      <p:sp>
        <p:nvSpPr>
          <p:cNvPr id="9" name="Title 1">
            <a:extLst>
              <a:ext uri="{FF2B5EF4-FFF2-40B4-BE49-F238E27FC236}">
                <a16:creationId xmlns:a16="http://schemas.microsoft.com/office/drawing/2014/main" id="{7E34AAB9-C4E7-EAAE-3865-5CFF0BBF13C2}"/>
              </a:ext>
            </a:extLst>
          </p:cNvPr>
          <p:cNvSpPr txBox="1">
            <a:spLocks/>
          </p:cNvSpPr>
          <p:nvPr/>
        </p:nvSpPr>
        <p:spPr>
          <a:xfrm>
            <a:off x="1619510" y="1693204"/>
            <a:ext cx="10157354" cy="76051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500" dirty="0"/>
              <a:t>Sources</a:t>
            </a:r>
          </a:p>
        </p:txBody>
      </p:sp>
      <p:sp>
        <p:nvSpPr>
          <p:cNvPr id="10" name="Title 1">
            <a:extLst>
              <a:ext uri="{FF2B5EF4-FFF2-40B4-BE49-F238E27FC236}">
                <a16:creationId xmlns:a16="http://schemas.microsoft.com/office/drawing/2014/main" id="{3949C953-535F-87EF-BA64-8BAF3658E420}"/>
              </a:ext>
            </a:extLst>
          </p:cNvPr>
          <p:cNvSpPr txBox="1">
            <a:spLocks/>
          </p:cNvSpPr>
          <p:nvPr/>
        </p:nvSpPr>
        <p:spPr>
          <a:xfrm>
            <a:off x="1146270" y="3554527"/>
            <a:ext cx="3240360" cy="76051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500" dirty="0"/>
              <a:t>Search terms</a:t>
            </a:r>
          </a:p>
        </p:txBody>
      </p:sp>
      <p:sp>
        <p:nvSpPr>
          <p:cNvPr id="15" name="Free-form: Shape 14">
            <a:extLst>
              <a:ext uri="{FF2B5EF4-FFF2-40B4-BE49-F238E27FC236}">
                <a16:creationId xmlns:a16="http://schemas.microsoft.com/office/drawing/2014/main" id="{17843C31-0DD3-B469-0699-539B0A22A3FF}"/>
              </a:ext>
            </a:extLst>
          </p:cNvPr>
          <p:cNvSpPr/>
          <p:nvPr/>
        </p:nvSpPr>
        <p:spPr>
          <a:xfrm>
            <a:off x="4654252" y="3336777"/>
            <a:ext cx="6946536" cy="760512"/>
          </a:xfrm>
          <a:custGeom>
            <a:avLst/>
            <a:gdLst>
              <a:gd name="connsiteX0" fmla="*/ 0 w 1757191"/>
              <a:gd name="connsiteY0" fmla="*/ 0 h 1054314"/>
              <a:gd name="connsiteX1" fmla="*/ 1757191 w 1757191"/>
              <a:gd name="connsiteY1" fmla="*/ 0 h 1054314"/>
              <a:gd name="connsiteX2" fmla="*/ 1757191 w 1757191"/>
              <a:gd name="connsiteY2" fmla="*/ 1054314 h 1054314"/>
              <a:gd name="connsiteX3" fmla="*/ 0 w 1757191"/>
              <a:gd name="connsiteY3" fmla="*/ 1054314 h 1054314"/>
              <a:gd name="connsiteX4" fmla="*/ 0 w 1757191"/>
              <a:gd name="connsiteY4" fmla="*/ 0 h 1054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7191" h="1054314">
                <a:moveTo>
                  <a:pt x="0" y="0"/>
                </a:moveTo>
                <a:lnTo>
                  <a:pt x="1757191" y="0"/>
                </a:lnTo>
                <a:lnTo>
                  <a:pt x="1757191" y="1054314"/>
                </a:lnTo>
                <a:lnTo>
                  <a:pt x="0" y="1054314"/>
                </a:lnTo>
                <a:lnTo>
                  <a:pt x="0" y="0"/>
                </a:lnTo>
                <a:close/>
              </a:path>
            </a:pathLst>
          </a:custGeom>
          <a:solidFill>
            <a:schemeClr val="tx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“Primary headteacher recruitment retention Wales”</a:t>
            </a:r>
          </a:p>
        </p:txBody>
      </p:sp>
      <p:graphicFrame>
        <p:nvGraphicFramePr>
          <p:cNvPr id="12" name="Diagram 11">
            <a:extLst>
              <a:ext uri="{FF2B5EF4-FFF2-40B4-BE49-F238E27FC236}">
                <a16:creationId xmlns:a16="http://schemas.microsoft.com/office/drawing/2014/main" id="{D034ADD2-5944-8151-2FE9-DA9D28C5899B}"/>
              </a:ext>
            </a:extLst>
          </p:cNvPr>
          <p:cNvGraphicFramePr/>
          <p:nvPr>
            <p:extLst>
              <p:ext uri="{D42A27DB-BD31-4B8C-83A1-F6EECF244321}">
                <p14:modId xmlns:p14="http://schemas.microsoft.com/office/powerpoint/2010/main" val="226488299"/>
              </p:ext>
            </p:extLst>
          </p:nvPr>
        </p:nvGraphicFramePr>
        <p:xfrm>
          <a:off x="5469529" y="980728"/>
          <a:ext cx="5098879" cy="2160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Free-form: Shape 19">
            <a:extLst>
              <a:ext uri="{FF2B5EF4-FFF2-40B4-BE49-F238E27FC236}">
                <a16:creationId xmlns:a16="http://schemas.microsoft.com/office/drawing/2014/main" id="{06F2E853-BDFE-03D9-6309-61B754EAA44C}"/>
              </a:ext>
            </a:extLst>
          </p:cNvPr>
          <p:cNvSpPr/>
          <p:nvPr/>
        </p:nvSpPr>
        <p:spPr>
          <a:xfrm>
            <a:off x="4654252" y="4189512"/>
            <a:ext cx="6946536" cy="712476"/>
          </a:xfrm>
          <a:custGeom>
            <a:avLst/>
            <a:gdLst>
              <a:gd name="connsiteX0" fmla="*/ 0 w 1757191"/>
              <a:gd name="connsiteY0" fmla="*/ 0 h 1054314"/>
              <a:gd name="connsiteX1" fmla="*/ 1757191 w 1757191"/>
              <a:gd name="connsiteY1" fmla="*/ 0 h 1054314"/>
              <a:gd name="connsiteX2" fmla="*/ 1757191 w 1757191"/>
              <a:gd name="connsiteY2" fmla="*/ 1054314 h 1054314"/>
              <a:gd name="connsiteX3" fmla="*/ 0 w 1757191"/>
              <a:gd name="connsiteY3" fmla="*/ 1054314 h 1054314"/>
              <a:gd name="connsiteX4" fmla="*/ 0 w 1757191"/>
              <a:gd name="connsiteY4" fmla="*/ 0 h 1054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7191" h="1054314">
                <a:moveTo>
                  <a:pt x="0" y="0"/>
                </a:moveTo>
                <a:lnTo>
                  <a:pt x="1757191" y="0"/>
                </a:lnTo>
                <a:lnTo>
                  <a:pt x="1757191" y="1054314"/>
                </a:lnTo>
                <a:lnTo>
                  <a:pt x="0" y="1054314"/>
                </a:lnTo>
                <a:lnTo>
                  <a:pt x="0" y="0"/>
                </a:lnTo>
                <a:close/>
              </a:path>
            </a:pathLst>
          </a:custGeom>
          <a:solidFill>
            <a:schemeClr val="tx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dirty="0"/>
              <a:t>“Headteacher recruitment crisis”</a:t>
            </a:r>
            <a:endParaRPr lang="en-GB" sz="2100" kern="1200" dirty="0"/>
          </a:p>
        </p:txBody>
      </p:sp>
      <p:sp>
        <p:nvSpPr>
          <p:cNvPr id="21" name="Title 1">
            <a:extLst>
              <a:ext uri="{FF2B5EF4-FFF2-40B4-BE49-F238E27FC236}">
                <a16:creationId xmlns:a16="http://schemas.microsoft.com/office/drawing/2014/main" id="{05B4A8E9-F285-FFF0-B50B-D3B08E141E04}"/>
              </a:ext>
            </a:extLst>
          </p:cNvPr>
          <p:cNvSpPr txBox="1">
            <a:spLocks/>
          </p:cNvSpPr>
          <p:nvPr/>
        </p:nvSpPr>
        <p:spPr>
          <a:xfrm>
            <a:off x="1852804" y="4279324"/>
            <a:ext cx="3240360" cy="172819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500" dirty="0"/>
              <a:t>Filters</a:t>
            </a:r>
          </a:p>
        </p:txBody>
      </p:sp>
      <p:sp>
        <p:nvSpPr>
          <p:cNvPr id="24" name="Free-form: Shape 23">
            <a:extLst>
              <a:ext uri="{FF2B5EF4-FFF2-40B4-BE49-F238E27FC236}">
                <a16:creationId xmlns:a16="http://schemas.microsoft.com/office/drawing/2014/main" id="{74835413-4E95-280E-81FE-EC8DC7AEB599}"/>
              </a:ext>
            </a:extLst>
          </p:cNvPr>
          <p:cNvSpPr/>
          <p:nvPr/>
        </p:nvSpPr>
        <p:spPr>
          <a:xfrm>
            <a:off x="5504802" y="5172401"/>
            <a:ext cx="1593399" cy="956039"/>
          </a:xfrm>
          <a:custGeom>
            <a:avLst/>
            <a:gdLst>
              <a:gd name="connsiteX0" fmla="*/ 0 w 1593399"/>
              <a:gd name="connsiteY0" fmla="*/ 0 h 956039"/>
              <a:gd name="connsiteX1" fmla="*/ 1593399 w 1593399"/>
              <a:gd name="connsiteY1" fmla="*/ 0 h 956039"/>
              <a:gd name="connsiteX2" fmla="*/ 1593399 w 1593399"/>
              <a:gd name="connsiteY2" fmla="*/ 956039 h 956039"/>
              <a:gd name="connsiteX3" fmla="*/ 0 w 1593399"/>
              <a:gd name="connsiteY3" fmla="*/ 956039 h 956039"/>
              <a:gd name="connsiteX4" fmla="*/ 0 w 1593399"/>
              <a:gd name="connsiteY4" fmla="*/ 0 h 956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3399" h="956039">
                <a:moveTo>
                  <a:pt x="0" y="0"/>
                </a:moveTo>
                <a:lnTo>
                  <a:pt x="1593399" y="0"/>
                </a:lnTo>
                <a:lnTo>
                  <a:pt x="1593399" y="956039"/>
                </a:lnTo>
                <a:lnTo>
                  <a:pt x="0" y="95603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2004 - 2024</a:t>
            </a:r>
          </a:p>
        </p:txBody>
      </p:sp>
      <p:sp>
        <p:nvSpPr>
          <p:cNvPr id="25" name="Free-form: Shape 24">
            <a:extLst>
              <a:ext uri="{FF2B5EF4-FFF2-40B4-BE49-F238E27FC236}">
                <a16:creationId xmlns:a16="http://schemas.microsoft.com/office/drawing/2014/main" id="{12E98FFF-C9E3-A4E2-3416-1802084515B3}"/>
              </a:ext>
            </a:extLst>
          </p:cNvPr>
          <p:cNvSpPr/>
          <p:nvPr/>
        </p:nvSpPr>
        <p:spPr>
          <a:xfrm>
            <a:off x="7257541" y="5172401"/>
            <a:ext cx="1593399" cy="956039"/>
          </a:xfrm>
          <a:custGeom>
            <a:avLst/>
            <a:gdLst>
              <a:gd name="connsiteX0" fmla="*/ 0 w 1593399"/>
              <a:gd name="connsiteY0" fmla="*/ 0 h 956039"/>
              <a:gd name="connsiteX1" fmla="*/ 1593399 w 1593399"/>
              <a:gd name="connsiteY1" fmla="*/ 0 h 956039"/>
              <a:gd name="connsiteX2" fmla="*/ 1593399 w 1593399"/>
              <a:gd name="connsiteY2" fmla="*/ 956039 h 956039"/>
              <a:gd name="connsiteX3" fmla="*/ 0 w 1593399"/>
              <a:gd name="connsiteY3" fmla="*/ 956039 h 956039"/>
              <a:gd name="connsiteX4" fmla="*/ 0 w 1593399"/>
              <a:gd name="connsiteY4" fmla="*/ 0 h 956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3399" h="956039">
                <a:moveTo>
                  <a:pt x="0" y="0"/>
                </a:moveTo>
                <a:lnTo>
                  <a:pt x="1593399" y="0"/>
                </a:lnTo>
                <a:lnTo>
                  <a:pt x="1593399" y="956039"/>
                </a:lnTo>
                <a:lnTo>
                  <a:pt x="0" y="95603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English Language</a:t>
            </a:r>
          </a:p>
        </p:txBody>
      </p:sp>
      <p:sp>
        <p:nvSpPr>
          <p:cNvPr id="26" name="Free-form: Shape 25">
            <a:extLst>
              <a:ext uri="{FF2B5EF4-FFF2-40B4-BE49-F238E27FC236}">
                <a16:creationId xmlns:a16="http://schemas.microsoft.com/office/drawing/2014/main" id="{BE494F1E-FEBC-B916-5919-8D9BD0A90DDF}"/>
              </a:ext>
            </a:extLst>
          </p:cNvPr>
          <p:cNvSpPr/>
          <p:nvPr/>
        </p:nvSpPr>
        <p:spPr>
          <a:xfrm>
            <a:off x="9010281" y="5172401"/>
            <a:ext cx="1593399" cy="956039"/>
          </a:xfrm>
          <a:custGeom>
            <a:avLst/>
            <a:gdLst>
              <a:gd name="connsiteX0" fmla="*/ 0 w 1593399"/>
              <a:gd name="connsiteY0" fmla="*/ 0 h 956039"/>
              <a:gd name="connsiteX1" fmla="*/ 1593399 w 1593399"/>
              <a:gd name="connsiteY1" fmla="*/ 0 h 956039"/>
              <a:gd name="connsiteX2" fmla="*/ 1593399 w 1593399"/>
              <a:gd name="connsiteY2" fmla="*/ 956039 h 956039"/>
              <a:gd name="connsiteX3" fmla="*/ 0 w 1593399"/>
              <a:gd name="connsiteY3" fmla="*/ 956039 h 956039"/>
              <a:gd name="connsiteX4" fmla="*/ 0 w 1593399"/>
              <a:gd name="connsiteY4" fmla="*/ 0 h 956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3399" h="956039">
                <a:moveTo>
                  <a:pt x="0" y="0"/>
                </a:moveTo>
                <a:lnTo>
                  <a:pt x="1593399" y="0"/>
                </a:lnTo>
                <a:lnTo>
                  <a:pt x="1593399" y="956039"/>
                </a:lnTo>
                <a:lnTo>
                  <a:pt x="0" y="95603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dirty="0"/>
              <a:t>E</a:t>
            </a:r>
            <a:r>
              <a:rPr lang="en-GB" sz="1900" kern="1200" dirty="0"/>
              <a:t>ducation</a:t>
            </a:r>
          </a:p>
        </p:txBody>
      </p:sp>
    </p:spTree>
    <p:extLst>
      <p:ext uri="{BB962C8B-B14F-4D97-AF65-F5344CB8AC3E}">
        <p14:creationId xmlns:p14="http://schemas.microsoft.com/office/powerpoint/2010/main" val="238491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812" y="332656"/>
            <a:ext cx="7200800" cy="1325952"/>
          </a:xfrm>
        </p:spPr>
        <p:txBody>
          <a:bodyPr rtlCol="0">
            <a:normAutofit/>
          </a:bodyPr>
          <a:lstStyle/>
          <a:p>
            <a:r>
              <a:rPr lang="en-GB" sz="4000" dirty="0"/>
              <a:t>Literature Review- developing sections</a:t>
            </a:r>
            <a:endParaRPr lang="en-US" sz="4000" dirty="0"/>
          </a:p>
        </p:txBody>
      </p:sp>
      <p:sp>
        <p:nvSpPr>
          <p:cNvPr id="3" name="Text Placeholder 2"/>
          <p:cNvSpPr>
            <a:spLocks noGrp="1"/>
          </p:cNvSpPr>
          <p:nvPr>
            <p:ph type="body" idx="1"/>
          </p:nvPr>
        </p:nvSpPr>
        <p:spPr>
          <a:xfrm>
            <a:off x="549796" y="1658608"/>
            <a:ext cx="7770265" cy="4434688"/>
          </a:xfrm>
        </p:spPr>
        <p:txBody>
          <a:bodyPr rtlCol="0">
            <a:normAutofit fontScale="62500" lnSpcReduction="20000"/>
          </a:bodyPr>
          <a:lstStyle/>
          <a:p>
            <a:pPr rtl="0"/>
            <a:endParaRPr lang="en-US" dirty="0"/>
          </a:p>
          <a:p>
            <a:pPr marL="457200" indent="-457200" rtl="0">
              <a:buFont typeface="Arial" panose="020B0604020202020204" pitchFamily="34" charset="0"/>
              <a:buChar char="•"/>
            </a:pPr>
            <a:r>
              <a:rPr lang="en-US" dirty="0"/>
              <a:t>Defining terms – primary head teacher / primary school</a:t>
            </a:r>
          </a:p>
          <a:p>
            <a:pPr marL="457200" indent="-457200" rtl="0">
              <a:buFont typeface="Arial" panose="020B0604020202020204" pitchFamily="34" charset="0"/>
              <a:buChar char="•"/>
            </a:pPr>
            <a:endParaRPr lang="en-US" dirty="0"/>
          </a:p>
          <a:p>
            <a:pPr marL="457200" indent="-457200">
              <a:buFont typeface="Arial" panose="020B0604020202020204" pitchFamily="34" charset="0"/>
              <a:buChar char="•"/>
            </a:pPr>
            <a:r>
              <a:rPr lang="en-US" dirty="0"/>
              <a:t>The importance of educational leadership</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r>
              <a:rPr lang="en-US" dirty="0"/>
              <a:t>Changing role of headship in Wales</a:t>
            </a:r>
          </a:p>
          <a:p>
            <a:pPr marL="457200" indent="-457200" rtl="0">
              <a:buFont typeface="Arial" panose="020B0604020202020204" pitchFamily="34" charset="0"/>
              <a:buChar char="•"/>
            </a:pPr>
            <a:endParaRPr lang="en-US" dirty="0"/>
          </a:p>
          <a:p>
            <a:pPr marL="457200" indent="-457200" rtl="0">
              <a:buFont typeface="Arial" panose="020B0604020202020204" pitchFamily="34" charset="0"/>
              <a:buChar char="•"/>
            </a:pPr>
            <a:r>
              <a:rPr lang="en-US" dirty="0">
                <a:solidFill>
                  <a:srgbClr val="FF0000"/>
                </a:solidFill>
              </a:rPr>
              <a:t>What constitutes a recruitment and retention crisis?</a:t>
            </a:r>
          </a:p>
          <a:p>
            <a:pPr rtl="0"/>
            <a:endParaRPr lang="en-US" dirty="0"/>
          </a:p>
          <a:p>
            <a:pPr marL="457200" indent="-457200" rtl="0">
              <a:buFont typeface="Arial" panose="020B0604020202020204" pitchFamily="34" charset="0"/>
              <a:buChar char="•"/>
            </a:pPr>
            <a:r>
              <a:rPr lang="en-US" dirty="0">
                <a:solidFill>
                  <a:srgbClr val="FF0000"/>
                </a:solidFill>
              </a:rPr>
              <a:t>Positive and negative recruitment factors</a:t>
            </a:r>
          </a:p>
          <a:p>
            <a:pPr marL="457200" indent="-457200" rtl="0">
              <a:buFont typeface="Arial" panose="020B0604020202020204" pitchFamily="34" charset="0"/>
              <a:buChar char="•"/>
            </a:pPr>
            <a:endParaRPr lang="en-US" dirty="0"/>
          </a:p>
          <a:p>
            <a:pPr marL="457200" indent="-457200" rtl="0">
              <a:buFont typeface="Arial" panose="020B0604020202020204" pitchFamily="34" charset="0"/>
              <a:buChar char="•"/>
            </a:pPr>
            <a:r>
              <a:rPr lang="en-US" dirty="0">
                <a:solidFill>
                  <a:srgbClr val="FF0000"/>
                </a:solidFill>
              </a:rPr>
              <a:t>Positive and negative retention factors</a:t>
            </a:r>
          </a:p>
          <a:p>
            <a:pPr rtl="0"/>
            <a:endParaRPr lang="en-US" dirty="0">
              <a:solidFill>
                <a:srgbClr val="FF0000"/>
              </a:solidFill>
            </a:endParaRPr>
          </a:p>
          <a:p>
            <a:pPr marL="457200" indent="-457200">
              <a:buFont typeface="Arial" panose="020B0604020202020204" pitchFamily="34" charset="0"/>
              <a:buChar char="•"/>
            </a:pPr>
            <a:r>
              <a:rPr lang="en-US" dirty="0">
                <a:solidFill>
                  <a:srgbClr val="002060"/>
                </a:solidFill>
              </a:rPr>
              <a:t>Motivational Theories in relation to educational leadership</a:t>
            </a:r>
            <a:endParaRPr lang="en-US" dirty="0">
              <a:solidFill>
                <a:srgbClr val="FF0000"/>
              </a:solidFill>
            </a:endParaRPr>
          </a:p>
          <a:p>
            <a:pPr rtl="0"/>
            <a:endParaRPr lang="en-US" dirty="0">
              <a:solidFill>
                <a:srgbClr val="FF0000"/>
              </a:solidFill>
            </a:endParaRPr>
          </a:p>
          <a:p>
            <a:pPr marL="457200" indent="-457200">
              <a:buFont typeface="Arial" panose="020B0604020202020204" pitchFamily="34" charset="0"/>
              <a:buChar char="•"/>
            </a:pPr>
            <a:r>
              <a:rPr lang="en-US" dirty="0"/>
              <a:t>Challenges for English and Welsh medium leadership</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r>
              <a:rPr lang="en-US" dirty="0"/>
              <a:t>Challenge in representation</a:t>
            </a:r>
          </a:p>
          <a:p>
            <a:pPr rtl="0"/>
            <a:endParaRPr lang="en-US" dirty="0"/>
          </a:p>
          <a:p>
            <a:pPr marL="457200" indent="-457200" rtl="0">
              <a:buFont typeface="Arial" panose="020B0604020202020204" pitchFamily="34" charset="0"/>
              <a:buChar char="•"/>
            </a:pPr>
            <a:r>
              <a:rPr lang="en-US" dirty="0">
                <a:solidFill>
                  <a:srgbClr val="374C81"/>
                </a:solidFill>
              </a:rPr>
              <a:t>Lack of strategic direction to solve the ‘crisis’</a:t>
            </a:r>
          </a:p>
          <a:p>
            <a:pPr marL="457200" indent="-457200" rtl="0">
              <a:buFont typeface="Arial" panose="020B0604020202020204" pitchFamily="34" charset="0"/>
              <a:buChar char="•"/>
            </a:pPr>
            <a:endParaRPr lang="en-US" dirty="0"/>
          </a:p>
        </p:txBody>
      </p:sp>
    </p:spTree>
    <p:extLst>
      <p:ext uri="{BB962C8B-B14F-4D97-AF65-F5344CB8AC3E}">
        <p14:creationId xmlns:p14="http://schemas.microsoft.com/office/powerpoint/2010/main" val="1997697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1849-5040-CB40-5359-030EB61FD673}"/>
            </a:ext>
          </a:extLst>
        </p:cNvPr>
        <p:cNvGrpSpPr/>
        <p:nvPr/>
      </p:nvGrpSpPr>
      <p:grpSpPr>
        <a:xfrm>
          <a:off x="0" y="0"/>
          <a:ext cx="0" cy="0"/>
          <a:chOff x="0" y="0"/>
          <a:chExt cx="0" cy="0"/>
        </a:xfrm>
      </p:grpSpPr>
      <p:sp>
        <p:nvSpPr>
          <p:cNvPr id="9" name="Oval 8">
            <a:extLst>
              <a:ext uri="{FF2B5EF4-FFF2-40B4-BE49-F238E27FC236}">
                <a16:creationId xmlns:a16="http://schemas.microsoft.com/office/drawing/2014/main" id="{E46104DA-BFA0-0391-9B81-F49E11A4AD05}"/>
              </a:ext>
            </a:extLst>
          </p:cNvPr>
          <p:cNvSpPr/>
          <p:nvPr/>
        </p:nvSpPr>
        <p:spPr>
          <a:xfrm>
            <a:off x="1557907" y="1366330"/>
            <a:ext cx="9577064" cy="1306717"/>
          </a:xfrm>
          <a:prstGeom prst="ellipse">
            <a:avLst/>
          </a:prstGeom>
        </p:spPr>
        <p:style>
          <a:lnRef idx="0">
            <a:schemeClr val="accent1">
              <a:hueOff val="0"/>
              <a:satOff val="0"/>
              <a:lumOff val="0"/>
              <a:alphaOff val="0"/>
            </a:schemeClr>
          </a:lnRef>
          <a:fillRef idx="1">
            <a:schemeClr val="accent1">
              <a:tint val="50000"/>
              <a:alpha val="40000"/>
              <a:hueOff val="0"/>
              <a:satOff val="0"/>
              <a:lumOff val="0"/>
              <a:alphaOff val="0"/>
            </a:schemeClr>
          </a:fillRef>
          <a:effectRef idx="0">
            <a:schemeClr val="accent1">
              <a:tint val="50000"/>
              <a:alpha val="4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0" name="Arrow: Down 9">
            <a:extLst>
              <a:ext uri="{FF2B5EF4-FFF2-40B4-BE49-F238E27FC236}">
                <a16:creationId xmlns:a16="http://schemas.microsoft.com/office/drawing/2014/main" id="{C591C65A-05F7-8F0D-4072-5010E04A6D14}"/>
              </a:ext>
            </a:extLst>
          </p:cNvPr>
          <p:cNvSpPr/>
          <p:nvPr/>
        </p:nvSpPr>
        <p:spPr>
          <a:xfrm>
            <a:off x="5474629" y="4412867"/>
            <a:ext cx="1671614" cy="466685"/>
          </a:xfrm>
          <a:prstGeom prst="down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1" name="Free-form: Shape 10">
            <a:extLst>
              <a:ext uri="{FF2B5EF4-FFF2-40B4-BE49-F238E27FC236}">
                <a16:creationId xmlns:a16="http://schemas.microsoft.com/office/drawing/2014/main" id="{9BB4AE12-A9C3-90C0-556B-B63A130A096D}"/>
              </a:ext>
            </a:extLst>
          </p:cNvPr>
          <p:cNvSpPr/>
          <p:nvPr/>
        </p:nvSpPr>
        <p:spPr>
          <a:xfrm>
            <a:off x="2298562" y="4786214"/>
            <a:ext cx="8023749" cy="875034"/>
          </a:xfrm>
          <a:custGeom>
            <a:avLst/>
            <a:gdLst>
              <a:gd name="connsiteX0" fmla="*/ 0 w 3352800"/>
              <a:gd name="connsiteY0" fmla="*/ 0 h 838200"/>
              <a:gd name="connsiteX1" fmla="*/ 3352800 w 3352800"/>
              <a:gd name="connsiteY1" fmla="*/ 0 h 838200"/>
              <a:gd name="connsiteX2" fmla="*/ 3352800 w 3352800"/>
              <a:gd name="connsiteY2" fmla="*/ 838200 h 838200"/>
              <a:gd name="connsiteX3" fmla="*/ 0 w 3352800"/>
              <a:gd name="connsiteY3" fmla="*/ 838200 h 838200"/>
              <a:gd name="connsiteX4" fmla="*/ 0 w 3352800"/>
              <a:gd name="connsiteY4" fmla="*/ 0 h 83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838200">
                <a:moveTo>
                  <a:pt x="0" y="0"/>
                </a:moveTo>
                <a:lnTo>
                  <a:pt x="3352800" y="0"/>
                </a:lnTo>
                <a:lnTo>
                  <a:pt x="3352800" y="838200"/>
                </a:lnTo>
                <a:lnTo>
                  <a:pt x="0" y="8382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endParaRPr lang="en-GB" sz="2900" kern="1200" dirty="0"/>
          </a:p>
        </p:txBody>
      </p:sp>
      <p:sp>
        <p:nvSpPr>
          <p:cNvPr id="18" name="Free-form: Shape 17">
            <a:extLst>
              <a:ext uri="{FF2B5EF4-FFF2-40B4-BE49-F238E27FC236}">
                <a16:creationId xmlns:a16="http://schemas.microsoft.com/office/drawing/2014/main" id="{5F0CBD65-250B-CF9E-5CEF-ED9AF28BBBE0}"/>
              </a:ext>
            </a:extLst>
          </p:cNvPr>
          <p:cNvSpPr/>
          <p:nvPr/>
        </p:nvSpPr>
        <p:spPr>
          <a:xfrm>
            <a:off x="1990769" y="1521915"/>
            <a:ext cx="2139666"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300" kern="1200"/>
              <a:t>pragmatic </a:t>
            </a:r>
            <a:r>
              <a:rPr lang="en-GB" sz="2300" kern="1200" dirty="0"/>
              <a:t>approach</a:t>
            </a:r>
          </a:p>
        </p:txBody>
      </p:sp>
      <p:sp>
        <p:nvSpPr>
          <p:cNvPr id="17" name="Free-form: Shape 16">
            <a:extLst>
              <a:ext uri="{FF2B5EF4-FFF2-40B4-BE49-F238E27FC236}">
                <a16:creationId xmlns:a16="http://schemas.microsoft.com/office/drawing/2014/main" id="{20C441B0-901F-D539-AB1F-899AD42B199E}"/>
              </a:ext>
            </a:extLst>
          </p:cNvPr>
          <p:cNvSpPr/>
          <p:nvPr/>
        </p:nvSpPr>
        <p:spPr>
          <a:xfrm>
            <a:off x="3954746" y="2390118"/>
            <a:ext cx="2139666"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500" dirty="0"/>
              <a:t>English medium</a:t>
            </a:r>
            <a:endParaRPr lang="en-GB" sz="2500" kern="1200" dirty="0"/>
          </a:p>
        </p:txBody>
      </p:sp>
      <p:sp>
        <p:nvSpPr>
          <p:cNvPr id="16" name="Free-form: Shape 15">
            <a:extLst>
              <a:ext uri="{FF2B5EF4-FFF2-40B4-BE49-F238E27FC236}">
                <a16:creationId xmlns:a16="http://schemas.microsoft.com/office/drawing/2014/main" id="{B0948489-6EBE-FE91-69BD-AFE05DD6ACE2}"/>
              </a:ext>
            </a:extLst>
          </p:cNvPr>
          <p:cNvSpPr/>
          <p:nvPr/>
        </p:nvSpPr>
        <p:spPr>
          <a:xfrm>
            <a:off x="8213504" y="1494627"/>
            <a:ext cx="2417414"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500" dirty="0"/>
              <a:t>16 years leadership experience</a:t>
            </a:r>
            <a:endParaRPr lang="en-GB" sz="2500" kern="1200" dirty="0"/>
          </a:p>
        </p:txBody>
      </p:sp>
      <p:sp>
        <p:nvSpPr>
          <p:cNvPr id="20" name="Free-form: Shape 19">
            <a:extLst>
              <a:ext uri="{FF2B5EF4-FFF2-40B4-BE49-F238E27FC236}">
                <a16:creationId xmlns:a16="http://schemas.microsoft.com/office/drawing/2014/main" id="{541B3DE5-0CD0-0A37-B131-13CAA2C1B688}"/>
              </a:ext>
            </a:extLst>
          </p:cNvPr>
          <p:cNvSpPr/>
          <p:nvPr/>
        </p:nvSpPr>
        <p:spPr>
          <a:xfrm>
            <a:off x="6249527" y="2420888"/>
            <a:ext cx="2139666"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500" kern="1200" dirty="0"/>
              <a:t>not wholly content in my role</a:t>
            </a:r>
          </a:p>
        </p:txBody>
      </p:sp>
      <p:sp>
        <p:nvSpPr>
          <p:cNvPr id="15" name="Shape 14">
            <a:extLst>
              <a:ext uri="{FF2B5EF4-FFF2-40B4-BE49-F238E27FC236}">
                <a16:creationId xmlns:a16="http://schemas.microsoft.com/office/drawing/2014/main" id="{99002FCD-0724-DBAC-73D7-55EE538220E3}"/>
              </a:ext>
            </a:extLst>
          </p:cNvPr>
          <p:cNvSpPr/>
          <p:nvPr/>
        </p:nvSpPr>
        <p:spPr>
          <a:xfrm>
            <a:off x="981843" y="1146074"/>
            <a:ext cx="10729191" cy="3266793"/>
          </a:xfrm>
          <a:prstGeom prst="funnel">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a:lstStyle/>
          <a:p>
            <a:endParaRPr lang="en-GB" dirty="0"/>
          </a:p>
        </p:txBody>
      </p:sp>
      <p:sp>
        <p:nvSpPr>
          <p:cNvPr id="21" name="Rectangle 20">
            <a:extLst>
              <a:ext uri="{FF2B5EF4-FFF2-40B4-BE49-F238E27FC236}">
                <a16:creationId xmlns:a16="http://schemas.microsoft.com/office/drawing/2014/main" id="{C897C1E4-C803-D6F8-42FF-53545DBB7BE4}"/>
              </a:ext>
            </a:extLst>
          </p:cNvPr>
          <p:cNvSpPr/>
          <p:nvPr/>
        </p:nvSpPr>
        <p:spPr>
          <a:xfrm>
            <a:off x="3681350" y="5030005"/>
            <a:ext cx="5258171"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My Positionality</a:t>
            </a:r>
          </a:p>
        </p:txBody>
      </p:sp>
      <p:sp>
        <p:nvSpPr>
          <p:cNvPr id="2" name="Free-form: Shape 1">
            <a:extLst>
              <a:ext uri="{FF2B5EF4-FFF2-40B4-BE49-F238E27FC236}">
                <a16:creationId xmlns:a16="http://schemas.microsoft.com/office/drawing/2014/main" id="{DEB6690B-E42C-FD2E-95B4-D8D7450A1016}"/>
              </a:ext>
            </a:extLst>
          </p:cNvPr>
          <p:cNvSpPr/>
          <p:nvPr/>
        </p:nvSpPr>
        <p:spPr>
          <a:xfrm>
            <a:off x="6310435" y="891986"/>
            <a:ext cx="2139666"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000" dirty="0"/>
              <a:t>National Academy </a:t>
            </a:r>
            <a:r>
              <a:rPr lang="en-GB" sz="2000" kern="1200" dirty="0"/>
              <a:t>Associate</a:t>
            </a:r>
          </a:p>
        </p:txBody>
      </p:sp>
      <p:sp>
        <p:nvSpPr>
          <p:cNvPr id="14" name="Free-form: Shape 13">
            <a:extLst>
              <a:ext uri="{FF2B5EF4-FFF2-40B4-BE49-F238E27FC236}">
                <a16:creationId xmlns:a16="http://schemas.microsoft.com/office/drawing/2014/main" id="{850273C0-144B-518D-ADBA-5C656B3B2587}"/>
              </a:ext>
            </a:extLst>
          </p:cNvPr>
          <p:cNvSpPr/>
          <p:nvPr/>
        </p:nvSpPr>
        <p:spPr>
          <a:xfrm>
            <a:off x="4074886" y="940866"/>
            <a:ext cx="2139666" cy="1312551"/>
          </a:xfrm>
          <a:custGeom>
            <a:avLst/>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a:moveTo>
                  <a:pt x="0" y="628650"/>
                </a:moveTo>
                <a:cubicBezTo>
                  <a:pt x="0" y="281456"/>
                  <a:pt x="281456" y="0"/>
                  <a:pt x="628650" y="0"/>
                </a:cubicBezTo>
                <a:cubicBezTo>
                  <a:pt x="975844" y="0"/>
                  <a:pt x="1257300" y="281456"/>
                  <a:pt x="1257300" y="628650"/>
                </a:cubicBezTo>
                <a:cubicBezTo>
                  <a:pt x="1257300" y="975844"/>
                  <a:pt x="975844" y="1257300"/>
                  <a:pt x="628650" y="1257300"/>
                </a:cubicBezTo>
                <a:cubicBezTo>
                  <a:pt x="281456" y="1257300"/>
                  <a:pt x="0" y="975844"/>
                  <a:pt x="0" y="628650"/>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877" tIns="215877" rIns="215877" bIns="215877" numCol="1" spcCol="1270" anchor="ctr" anchorCtr="0">
            <a:noAutofit/>
          </a:bodyPr>
          <a:lstStyle/>
          <a:p>
            <a:pPr marL="0" lvl="0" indent="0" algn="ctr" defTabSz="1111250">
              <a:lnSpc>
                <a:spcPct val="90000"/>
              </a:lnSpc>
              <a:spcBef>
                <a:spcPct val="0"/>
              </a:spcBef>
              <a:spcAft>
                <a:spcPct val="35000"/>
              </a:spcAft>
              <a:buNone/>
            </a:pPr>
            <a:r>
              <a:rPr lang="en-GB" sz="2000" dirty="0"/>
              <a:t>s</a:t>
            </a:r>
            <a:r>
              <a:rPr lang="en-GB" sz="2000" kern="1200" dirty="0"/>
              <a:t>erving primary hea</a:t>
            </a:r>
            <a:r>
              <a:rPr lang="en-GB" sz="2000" dirty="0"/>
              <a:t>d teacher in Wales</a:t>
            </a:r>
            <a:endParaRPr lang="en-GB" sz="2000" kern="1200" dirty="0"/>
          </a:p>
        </p:txBody>
      </p:sp>
    </p:spTree>
    <p:extLst>
      <p:ext uri="{BB962C8B-B14F-4D97-AF65-F5344CB8AC3E}">
        <p14:creationId xmlns:p14="http://schemas.microsoft.com/office/powerpoint/2010/main" val="4015945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2797C-3EB6-9888-46BE-7497404E37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A2DE78-A580-61CC-E9AF-02345109C8CD}"/>
              </a:ext>
            </a:extLst>
          </p:cNvPr>
          <p:cNvSpPr>
            <a:spLocks noGrp="1"/>
          </p:cNvSpPr>
          <p:nvPr>
            <p:ph type="title"/>
          </p:nvPr>
        </p:nvSpPr>
        <p:spPr>
          <a:xfrm>
            <a:off x="91482" y="-698500"/>
            <a:ext cx="12097343" cy="1397000"/>
          </a:xfrm>
        </p:spPr>
        <p:txBody>
          <a:bodyPr>
            <a:normAutofit/>
          </a:bodyPr>
          <a:lstStyle/>
          <a:p>
            <a:r>
              <a:rPr lang="en-GB" sz="3500" dirty="0"/>
              <a:t>What constitutes a ‘crisis’ in recruitment and retention?</a:t>
            </a:r>
          </a:p>
        </p:txBody>
      </p:sp>
      <p:sp>
        <p:nvSpPr>
          <p:cNvPr id="3" name="Content Placeholder 2">
            <a:extLst>
              <a:ext uri="{FF2B5EF4-FFF2-40B4-BE49-F238E27FC236}">
                <a16:creationId xmlns:a16="http://schemas.microsoft.com/office/drawing/2014/main" id="{C5A2199B-EF42-D1D1-35E3-6286770AAF83}"/>
              </a:ext>
            </a:extLst>
          </p:cNvPr>
          <p:cNvSpPr>
            <a:spLocks noGrp="1"/>
          </p:cNvSpPr>
          <p:nvPr>
            <p:ph idx="1"/>
          </p:nvPr>
        </p:nvSpPr>
        <p:spPr>
          <a:xfrm>
            <a:off x="318692" y="727224"/>
            <a:ext cx="11642922" cy="6014144"/>
          </a:xfrm>
        </p:spPr>
        <p:txBody>
          <a:bodyPr>
            <a:normAutofit fontScale="25000" lnSpcReduction="20000"/>
          </a:bodyPr>
          <a:lstStyle/>
          <a:p>
            <a:pPr marL="342900" lvl="0" indent="-342900">
              <a:lnSpc>
                <a:spcPct val="120000"/>
              </a:lnSpc>
              <a:spcBef>
                <a:spcPts val="0"/>
              </a:spcBef>
              <a:buFont typeface="Arial" panose="020B0604020202020204" pitchFamily="34" charset="0"/>
              <a:buChar char="•"/>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There is some debate as to what constitutes a ‘crisis’ in recruitment and retention and whether there is indeed a ‘crisis’ in Wales (Conolly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2018; Davies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et</a:t>
            </a:r>
            <a:r>
              <a:rPr lang="en-GB" sz="8000" i="1" kern="100" dirty="0">
                <a:latin typeface="Aptos" panose="020B0004020202020204" pitchFamily="34" charset="0"/>
                <a:ea typeface="Aptos" panose="020B0004020202020204" pitchFamily="34" charset="0"/>
                <a:cs typeface="Times New Roman" panose="02020603050405020304" pitchFamily="18" charset="0"/>
              </a:rPr>
              <a:t>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al., </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2018).</a:t>
            </a:r>
          </a:p>
          <a:p>
            <a:pPr marL="342900" lvl="0" indent="-342900">
              <a:lnSpc>
                <a:spcPct val="120000"/>
              </a:lnSpc>
              <a:spcBef>
                <a:spcPts val="0"/>
              </a:spcBef>
              <a:buFont typeface="Arial" panose="020B0604020202020204" pitchFamily="34" charset="0"/>
              <a:buChar char="•"/>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According to </a:t>
            </a: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(2024) and </a:t>
            </a: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Macbeath</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(2009), recruitment issues can be measured by three factors: </a:t>
            </a:r>
          </a:p>
          <a:p>
            <a:pPr marL="342900" lvl="0" indent="-342900">
              <a:lnSpc>
                <a:spcPct val="120000"/>
              </a:lnSpc>
              <a:spcBef>
                <a:spcPts val="0"/>
              </a:spcBef>
              <a:buFont typeface="Arial" panose="020B0604020202020204" pitchFamily="34" charset="0"/>
              <a:buChar char="•"/>
              <a:tabLst>
                <a:tab pos="457200" algn="l"/>
              </a:tabLst>
            </a:pPr>
            <a:endParaRPr lang="en-GB" sz="8000" kern="1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nSpc>
                <a:spcPct val="120000"/>
              </a:lnSpc>
              <a:spcBef>
                <a:spcPts val="0"/>
              </a:spcBef>
              <a:buNone/>
              <a:tabLst>
                <a:tab pos="457200" algn="l"/>
              </a:tabLst>
            </a:pPr>
            <a:endParaRPr lang="en-GB" sz="8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20000"/>
              </a:lnSpc>
              <a:spcBef>
                <a:spcPts val="0"/>
              </a:spcBef>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Difficult to analyse primary heads specifically as research does not tend to separate sectors. </a:t>
            </a:r>
          </a:p>
          <a:p>
            <a:pPr marL="342900" lvl="0" indent="-342900">
              <a:lnSpc>
                <a:spcPct val="120000"/>
              </a:lnSpc>
              <a:spcBef>
                <a:spcPts val="0"/>
              </a:spcBef>
              <a:buFont typeface="Arial" panose="020B0604020202020204" pitchFamily="34" charset="0"/>
              <a:buChar char="•"/>
              <a:tabLst>
                <a:tab pos="457200" algn="l"/>
              </a:tabLst>
            </a:pP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(2024) analysis of such indicators does suggest cause for concern in Wales. They claim, ‘only four out of the 15 years analysed had a sufficient number of senior lead candidates’ (</a:t>
            </a: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a:t>
            </a:r>
            <a:r>
              <a:rPr lang="en-GB" sz="80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2024,  p. 27) – but this relates to all sectors </a:t>
            </a: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eg</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secondary, primary</a:t>
            </a:r>
            <a:r>
              <a:rPr lang="en-GB" sz="8000" kern="100" dirty="0">
                <a:latin typeface="Aptos" panose="020B0004020202020204" pitchFamily="34" charset="0"/>
                <a:ea typeface="Aptos" panose="020B0004020202020204" pitchFamily="34" charset="0"/>
                <a:cs typeface="Times New Roman" panose="02020603050405020304" pitchFamily="18" charset="0"/>
              </a:rPr>
              <a:t> and </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special</a:t>
            </a:r>
          </a:p>
          <a:p>
            <a:pPr marL="342900" lvl="0" indent="-342900">
              <a:lnSpc>
                <a:spcPct val="120000"/>
              </a:lnSpc>
              <a:spcBef>
                <a:spcPts val="0"/>
              </a:spcBef>
              <a:buFont typeface="Arial" panose="020B0604020202020204" pitchFamily="34" charset="0"/>
              <a:buChar char="•"/>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Similarly, media has talked about a recruitment and retention crisis in Wales (BBC News, 2013; BBC News, 2016; </a:t>
            </a:r>
            <a:r>
              <a:rPr lang="en-GB" sz="8000" kern="100" dirty="0">
                <a:latin typeface="Aptos" panose="020B0004020202020204" pitchFamily="34" charset="0"/>
                <a:ea typeface="Aptos" panose="020B0004020202020204" pitchFamily="34" charset="0"/>
                <a:cs typeface="Times New Roman" panose="02020603050405020304" pitchFamily="18" charset="0"/>
              </a:rPr>
              <a:t>Lewis, B., </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2017) – although should be treated with caution due to potential bias and again, these relate to all sectors </a:t>
            </a:r>
          </a:p>
          <a:p>
            <a:pPr marL="342900" indent="-342900">
              <a:lnSpc>
                <a:spcPct val="120000"/>
              </a:lnSpc>
              <a:spcBef>
                <a:spcPts val="0"/>
              </a:spcBef>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However, </a:t>
            </a:r>
            <a:r>
              <a:rPr lang="en-GB" sz="8000" kern="100" dirty="0" err="1">
                <a:effectLst/>
                <a:latin typeface="Aptos" panose="020B0004020202020204" pitchFamily="34" charset="0"/>
                <a:ea typeface="Aptos" panose="020B0004020202020204" pitchFamily="34" charset="0"/>
                <a:cs typeface="Times New Roman" panose="02020603050405020304" pitchFamily="18" charset="0"/>
              </a:rPr>
              <a:t>Macbeath</a:t>
            </a:r>
            <a:r>
              <a:rPr lang="en-GB" sz="8000" kern="100" dirty="0">
                <a:effectLst/>
                <a:latin typeface="Aptos" panose="020B0004020202020204" pitchFamily="34" charset="0"/>
                <a:ea typeface="Aptos" panose="020B0004020202020204" pitchFamily="34" charset="0"/>
                <a:cs typeface="Times New Roman" panose="02020603050405020304" pitchFamily="18" charset="0"/>
              </a:rPr>
              <a:t> (2009, p. 407) argues, the term ‘crisis’ is a ‘more attractive term to the media’ and Baldwin (2022, p. 111) found evidence that did not support the ‘crisis rhetoric’.</a:t>
            </a:r>
          </a:p>
          <a:p>
            <a:pPr marL="342900" indent="-342900">
              <a:lnSpc>
                <a:spcPct val="120000"/>
              </a:lnSpc>
              <a:spcBef>
                <a:spcPts val="0"/>
              </a:spcBef>
              <a:tabLst>
                <a:tab pos="457200" algn="l"/>
              </a:tabLst>
            </a:pPr>
            <a:r>
              <a:rPr lang="en-GB" sz="8000" kern="100" dirty="0">
                <a:effectLst/>
                <a:latin typeface="Aptos" panose="020B0004020202020204" pitchFamily="34" charset="0"/>
                <a:ea typeface="Aptos" panose="020B0004020202020204" pitchFamily="34" charset="0"/>
                <a:cs typeface="Times New Roman" panose="02020603050405020304" pitchFamily="18" charset="0"/>
              </a:rPr>
              <a:t>Lee and Mao (2023) argue that recruitment and retention issues, whether ‘crisis’ or not, pervade education systems across the globe.</a:t>
            </a:r>
          </a:p>
          <a:p>
            <a:pPr marL="342900" indent="-342900">
              <a:lnSpc>
                <a:spcPct val="120000"/>
              </a:lnSpc>
              <a:spcBef>
                <a:spcPts val="0"/>
              </a:spcBef>
              <a:tabLst>
                <a:tab pos="457200" algn="l"/>
              </a:tabLst>
            </a:pPr>
            <a:r>
              <a:rPr lang="en-GB" sz="8000" dirty="0">
                <a:latin typeface="Aptos" panose="020B0004020202020204" pitchFamily="34" charset="0"/>
              </a:rPr>
              <a:t>Similar issues also identified in Scotland (Torrance </a:t>
            </a:r>
            <a:r>
              <a:rPr lang="en-GB" sz="8000" i="1" dirty="0">
                <a:latin typeface="Aptos" panose="020B0004020202020204" pitchFamily="34" charset="0"/>
              </a:rPr>
              <a:t>et al., </a:t>
            </a:r>
            <a:r>
              <a:rPr lang="en-GB" sz="8000" dirty="0">
                <a:latin typeface="Aptos" panose="020B0004020202020204" pitchFamily="34" charset="0"/>
              </a:rPr>
              <a:t>2021), England (Faris, L., 2022), America (Lee and Mao, 2023) and Australia (</a:t>
            </a:r>
            <a:r>
              <a:rPr lang="en-GB" sz="8000" dirty="0">
                <a:effectLst/>
                <a:latin typeface="Aptos" panose="020B0004020202020204" pitchFamily="34" charset="0"/>
                <a:ea typeface="Aptos" panose="020B0004020202020204" pitchFamily="34" charset="0"/>
                <a:cs typeface="Times New Roman" panose="02020603050405020304" pitchFamily="18" charset="0"/>
              </a:rPr>
              <a:t>Heffernan and Pierpoint, 2022).</a:t>
            </a:r>
          </a:p>
          <a:p>
            <a:pPr marL="342900" lvl="0" indent="-342900">
              <a:lnSpc>
                <a:spcPct val="120000"/>
              </a:lnSpc>
              <a:spcBef>
                <a:spcPts val="0"/>
              </a:spcBef>
              <a:buFont typeface="Arial" panose="020B0604020202020204" pitchFamily="34" charset="0"/>
              <a:buChar char="•"/>
              <a:tabLst>
                <a:tab pos="457200" algn="l"/>
              </a:tabLs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Free-form: Shape 5">
            <a:extLst>
              <a:ext uri="{FF2B5EF4-FFF2-40B4-BE49-F238E27FC236}">
                <a16:creationId xmlns:a16="http://schemas.microsoft.com/office/drawing/2014/main" id="{22276D9F-59DF-431A-79B5-0CF2591C3E4B}"/>
              </a:ext>
            </a:extLst>
          </p:cNvPr>
          <p:cNvSpPr/>
          <p:nvPr/>
        </p:nvSpPr>
        <p:spPr>
          <a:xfrm>
            <a:off x="884464" y="2068127"/>
            <a:ext cx="3311512" cy="360039"/>
          </a:xfrm>
          <a:custGeom>
            <a:avLst/>
            <a:gdLst>
              <a:gd name="connsiteX0" fmla="*/ 0 w 4052489"/>
              <a:gd name="connsiteY0" fmla="*/ 0 h 653975"/>
              <a:gd name="connsiteX1" fmla="*/ 3725502 w 4052489"/>
              <a:gd name="connsiteY1" fmla="*/ 0 h 653975"/>
              <a:gd name="connsiteX2" fmla="*/ 4052489 w 4052489"/>
              <a:gd name="connsiteY2" fmla="*/ 326988 h 653975"/>
              <a:gd name="connsiteX3" fmla="*/ 3725502 w 4052489"/>
              <a:gd name="connsiteY3" fmla="*/ 653975 h 653975"/>
              <a:gd name="connsiteX4" fmla="*/ 0 w 4052489"/>
              <a:gd name="connsiteY4" fmla="*/ 653975 h 653975"/>
              <a:gd name="connsiteX5" fmla="*/ 0 w 4052489"/>
              <a:gd name="connsiteY5" fmla="*/ 0 h 65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52489" h="653975">
                <a:moveTo>
                  <a:pt x="0" y="0"/>
                </a:moveTo>
                <a:lnTo>
                  <a:pt x="3725502" y="0"/>
                </a:lnTo>
                <a:lnTo>
                  <a:pt x="4052489" y="326988"/>
                </a:lnTo>
                <a:lnTo>
                  <a:pt x="3725502" y="653975"/>
                </a:lnTo>
                <a:lnTo>
                  <a:pt x="0" y="6539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5344" tIns="42672" rIns="184830" bIns="42672" numCol="1" spcCol="1270" anchor="ctr" anchorCtr="0">
            <a:noAutofit/>
          </a:bodyPr>
          <a:lstStyle/>
          <a:p>
            <a:pPr marL="0" lvl="0" indent="0" algn="ctr" defTabSz="711200">
              <a:lnSpc>
                <a:spcPct val="90000"/>
              </a:lnSpc>
              <a:spcBef>
                <a:spcPct val="0"/>
              </a:spcBef>
              <a:spcAft>
                <a:spcPct val="35000"/>
              </a:spcAft>
              <a:buNone/>
            </a:pPr>
            <a:r>
              <a:rPr lang="en-GB" sz="1600" kern="1200" dirty="0"/>
              <a:t>Number </a:t>
            </a:r>
            <a:r>
              <a:rPr lang="en-GB" sz="1600" kern="1200"/>
              <a:t>of vacant </a:t>
            </a:r>
            <a:r>
              <a:rPr lang="en-GB" sz="1600" kern="1200" dirty="0"/>
              <a:t>posts</a:t>
            </a:r>
          </a:p>
        </p:txBody>
      </p:sp>
      <p:sp>
        <p:nvSpPr>
          <p:cNvPr id="7" name="Free-form: Shape 6">
            <a:extLst>
              <a:ext uri="{FF2B5EF4-FFF2-40B4-BE49-F238E27FC236}">
                <a16:creationId xmlns:a16="http://schemas.microsoft.com/office/drawing/2014/main" id="{6FF73685-99A6-0DC2-8487-FAD20867B8F8}"/>
              </a:ext>
            </a:extLst>
          </p:cNvPr>
          <p:cNvSpPr/>
          <p:nvPr/>
        </p:nvSpPr>
        <p:spPr>
          <a:xfrm>
            <a:off x="3993064" y="2073587"/>
            <a:ext cx="3960441" cy="360039"/>
          </a:xfrm>
          <a:custGeom>
            <a:avLst/>
            <a:gdLst>
              <a:gd name="connsiteX0" fmla="*/ 0 w 4052489"/>
              <a:gd name="connsiteY0" fmla="*/ 0 h 653975"/>
              <a:gd name="connsiteX1" fmla="*/ 3725502 w 4052489"/>
              <a:gd name="connsiteY1" fmla="*/ 0 h 653975"/>
              <a:gd name="connsiteX2" fmla="*/ 4052489 w 4052489"/>
              <a:gd name="connsiteY2" fmla="*/ 326988 h 653975"/>
              <a:gd name="connsiteX3" fmla="*/ 3725502 w 4052489"/>
              <a:gd name="connsiteY3" fmla="*/ 653975 h 653975"/>
              <a:gd name="connsiteX4" fmla="*/ 0 w 4052489"/>
              <a:gd name="connsiteY4" fmla="*/ 653975 h 653975"/>
              <a:gd name="connsiteX5" fmla="*/ 326988 w 4052489"/>
              <a:gd name="connsiteY5" fmla="*/ 326988 h 653975"/>
              <a:gd name="connsiteX6" fmla="*/ 0 w 4052489"/>
              <a:gd name="connsiteY6" fmla="*/ 0 h 65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52489" h="653975">
                <a:moveTo>
                  <a:pt x="0" y="0"/>
                </a:moveTo>
                <a:lnTo>
                  <a:pt x="3725502" y="0"/>
                </a:lnTo>
                <a:lnTo>
                  <a:pt x="4052489" y="326988"/>
                </a:lnTo>
                <a:lnTo>
                  <a:pt x="3725502" y="653975"/>
                </a:lnTo>
                <a:lnTo>
                  <a:pt x="0" y="653975"/>
                </a:lnTo>
                <a:lnTo>
                  <a:pt x="326988" y="32698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0996" tIns="42672" rIns="348323" bIns="42672" numCol="1" spcCol="1270" anchor="ctr" anchorCtr="0">
            <a:noAutofit/>
          </a:bodyPr>
          <a:lstStyle/>
          <a:p>
            <a:pPr marL="0" lvl="0" indent="0" algn="ctr" defTabSz="711200">
              <a:lnSpc>
                <a:spcPct val="90000"/>
              </a:lnSpc>
              <a:spcBef>
                <a:spcPct val="0"/>
              </a:spcBef>
              <a:spcAft>
                <a:spcPct val="35000"/>
              </a:spcAft>
              <a:buNone/>
            </a:pPr>
            <a:r>
              <a:rPr lang="en-GB" sz="1600" kern="1200" dirty="0"/>
              <a:t>Number of applicants per post</a:t>
            </a:r>
          </a:p>
        </p:txBody>
      </p:sp>
      <p:sp>
        <p:nvSpPr>
          <p:cNvPr id="8" name="Free-form: Shape 7">
            <a:extLst>
              <a:ext uri="{FF2B5EF4-FFF2-40B4-BE49-F238E27FC236}">
                <a16:creationId xmlns:a16="http://schemas.microsoft.com/office/drawing/2014/main" id="{462F2362-7631-E859-3EF2-9B5ADA676D98}"/>
              </a:ext>
            </a:extLst>
          </p:cNvPr>
          <p:cNvSpPr/>
          <p:nvPr/>
        </p:nvSpPr>
        <p:spPr>
          <a:xfrm>
            <a:off x="7730823" y="2062864"/>
            <a:ext cx="3811447" cy="360039"/>
          </a:xfrm>
          <a:custGeom>
            <a:avLst/>
            <a:gdLst>
              <a:gd name="connsiteX0" fmla="*/ 0 w 3811447"/>
              <a:gd name="connsiteY0" fmla="*/ 0 h 653975"/>
              <a:gd name="connsiteX1" fmla="*/ 3484460 w 3811447"/>
              <a:gd name="connsiteY1" fmla="*/ 0 h 653975"/>
              <a:gd name="connsiteX2" fmla="*/ 3811447 w 3811447"/>
              <a:gd name="connsiteY2" fmla="*/ 326988 h 653975"/>
              <a:gd name="connsiteX3" fmla="*/ 3484460 w 3811447"/>
              <a:gd name="connsiteY3" fmla="*/ 653975 h 653975"/>
              <a:gd name="connsiteX4" fmla="*/ 0 w 3811447"/>
              <a:gd name="connsiteY4" fmla="*/ 653975 h 653975"/>
              <a:gd name="connsiteX5" fmla="*/ 326988 w 3811447"/>
              <a:gd name="connsiteY5" fmla="*/ 326988 h 653975"/>
              <a:gd name="connsiteX6" fmla="*/ 0 w 3811447"/>
              <a:gd name="connsiteY6" fmla="*/ 0 h 65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11447" h="653975">
                <a:moveTo>
                  <a:pt x="0" y="0"/>
                </a:moveTo>
                <a:lnTo>
                  <a:pt x="3484460" y="0"/>
                </a:lnTo>
                <a:lnTo>
                  <a:pt x="3811447" y="326988"/>
                </a:lnTo>
                <a:lnTo>
                  <a:pt x="3484460" y="653975"/>
                </a:lnTo>
                <a:lnTo>
                  <a:pt x="0" y="653975"/>
                </a:lnTo>
                <a:lnTo>
                  <a:pt x="326988" y="32698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0996" tIns="42672" rIns="348323" bIns="42672" numCol="1" spcCol="1270" anchor="ctr" anchorCtr="0">
            <a:noAutofit/>
          </a:bodyPr>
          <a:lstStyle/>
          <a:p>
            <a:pPr marL="0" lvl="0" indent="0" algn="ctr" defTabSz="711200">
              <a:lnSpc>
                <a:spcPct val="90000"/>
              </a:lnSpc>
              <a:spcBef>
                <a:spcPct val="0"/>
              </a:spcBef>
              <a:spcAft>
                <a:spcPct val="35000"/>
              </a:spcAft>
              <a:buNone/>
            </a:pPr>
            <a:r>
              <a:rPr lang="en-GB" sz="1600" kern="1200" dirty="0"/>
              <a:t>Proportion of re-adverts</a:t>
            </a:r>
          </a:p>
        </p:txBody>
      </p:sp>
      <p:pic>
        <p:nvPicPr>
          <p:cNvPr id="4" name="Picture 2" descr="Double Trouble: Ancient Volcanic Eruptions Unveil a Fiery Tale of Twin Mass  Extinctions">
            <a:extLst>
              <a:ext uri="{FF2B5EF4-FFF2-40B4-BE49-F238E27FC236}">
                <a16:creationId xmlns:a16="http://schemas.microsoft.com/office/drawing/2014/main" id="{5A5B5A4F-AF48-42E1-7E2E-FCE87CDB86A4}"/>
              </a:ext>
            </a:extLst>
          </p:cNvPr>
          <p:cNvPicPr>
            <a:picLocks noChangeAspect="1" noChangeArrowheads="1"/>
          </p:cNvPicPr>
          <p:nvPr/>
        </p:nvPicPr>
        <p:blipFill rotWithShape="1">
          <a:blip r:embed="rId3">
            <a:alphaModFix amt="18000"/>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l="21309" r="20610"/>
          <a:stretch/>
        </p:blipFill>
        <p:spPr bwMode="auto">
          <a:xfrm>
            <a:off x="-11872" y="-2805"/>
            <a:ext cx="122006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504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65E1B-E16E-2230-EDF8-EAFA835E1D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C5BC79-5659-837A-4645-5CF54C5B5463}"/>
              </a:ext>
            </a:extLst>
          </p:cNvPr>
          <p:cNvSpPr>
            <a:spLocks noGrp="1"/>
          </p:cNvSpPr>
          <p:nvPr>
            <p:ph type="title"/>
          </p:nvPr>
        </p:nvSpPr>
        <p:spPr>
          <a:xfrm>
            <a:off x="91482" y="-698500"/>
            <a:ext cx="12097343" cy="1397000"/>
          </a:xfrm>
        </p:spPr>
        <p:txBody>
          <a:bodyPr>
            <a:normAutofit/>
          </a:bodyPr>
          <a:lstStyle/>
          <a:p>
            <a:r>
              <a:rPr lang="en-GB" sz="3500" dirty="0"/>
              <a:t>What constitutes a ‘crisis’ in recruitment and retention?</a:t>
            </a:r>
          </a:p>
        </p:txBody>
      </p:sp>
      <p:sp>
        <p:nvSpPr>
          <p:cNvPr id="3" name="Content Placeholder 2">
            <a:extLst>
              <a:ext uri="{FF2B5EF4-FFF2-40B4-BE49-F238E27FC236}">
                <a16:creationId xmlns:a16="http://schemas.microsoft.com/office/drawing/2014/main" id="{66B9B76A-5735-A0E5-9DF7-D4D519839446}"/>
              </a:ext>
            </a:extLst>
          </p:cNvPr>
          <p:cNvSpPr>
            <a:spLocks noGrp="1"/>
          </p:cNvSpPr>
          <p:nvPr>
            <p:ph idx="1"/>
          </p:nvPr>
        </p:nvSpPr>
        <p:spPr>
          <a:xfrm>
            <a:off x="452971" y="908720"/>
            <a:ext cx="11282881" cy="5832648"/>
          </a:xfrm>
        </p:spPr>
        <p:txBody>
          <a:bodyPr>
            <a:normAutofit lnSpcReduction="10000"/>
          </a:bodyPr>
          <a:lstStyle/>
          <a:p>
            <a:pPr marL="342900" lvl="0" indent="-342900">
              <a:lnSpc>
                <a:spcPct val="120000"/>
              </a:lnSpc>
              <a:spcBef>
                <a:spcPts val="0"/>
              </a:spcBef>
              <a:buFont typeface="Arial" panose="020B0604020202020204" pitchFamily="34" charset="0"/>
              <a:buChar char="•"/>
              <a:tabLst>
                <a:tab pos="457200" algn="l"/>
              </a:tabLst>
            </a:pPr>
            <a:r>
              <a:rPr lang="en-GB" sz="2100" kern="100" dirty="0">
                <a:effectLst/>
                <a:latin typeface="Aptos" panose="020B0004020202020204" pitchFamily="34" charset="0"/>
                <a:ea typeface="Aptos" panose="020B0004020202020204" pitchFamily="34" charset="0"/>
                <a:cs typeface="Times New Roman" panose="02020603050405020304" pitchFamily="18" charset="0"/>
              </a:rPr>
              <a:t>Whether a ‘crisis’ or not, </a:t>
            </a:r>
            <a:r>
              <a:rPr lang="en-GB" sz="2100" kern="100" dirty="0">
                <a:latin typeface="Aptos" panose="020B0004020202020204" pitchFamily="34" charset="0"/>
                <a:ea typeface="Aptos" panose="020B0004020202020204" pitchFamily="34" charset="0"/>
                <a:cs typeface="Times New Roman" panose="02020603050405020304" pitchFamily="18" charset="0"/>
              </a:rPr>
              <a:t>this issue</a:t>
            </a:r>
            <a:r>
              <a:rPr lang="en-GB" sz="2100" kern="100" dirty="0">
                <a:effectLst/>
                <a:latin typeface="Aptos" panose="020B0004020202020204" pitchFamily="34" charset="0"/>
                <a:ea typeface="Aptos" panose="020B0004020202020204" pitchFamily="34" charset="0"/>
                <a:cs typeface="Times New Roman" panose="02020603050405020304" pitchFamily="18" charset="0"/>
              </a:rPr>
              <a:t> appears to be a debate that has gone on for some time. </a:t>
            </a:r>
          </a:p>
          <a:p>
            <a:pPr marL="342900" lvl="0" indent="-342900">
              <a:lnSpc>
                <a:spcPct val="120000"/>
              </a:lnSpc>
              <a:spcBef>
                <a:spcPts val="0"/>
              </a:spcBef>
              <a:buFont typeface="Arial" panose="020B0604020202020204" pitchFamily="34" charset="0"/>
              <a:buChar char="•"/>
              <a:tabLst>
                <a:tab pos="457200" algn="l"/>
              </a:tabLst>
            </a:pPr>
            <a:r>
              <a:rPr lang="en-GB" sz="2100" kern="100" dirty="0">
                <a:effectLst/>
                <a:latin typeface="Aptos" panose="020B0004020202020204" pitchFamily="34" charset="0"/>
                <a:ea typeface="Aptos" panose="020B0004020202020204" pitchFamily="34" charset="0"/>
                <a:cs typeface="Times New Roman" panose="02020603050405020304" pitchFamily="18" charset="0"/>
              </a:rPr>
              <a:t>Welsh Assembly Government (2009, p.1) referenced a potential ‘crisis’ in relation to aging heads in their research document entitled, ‘Research into Headship’– appears to be the last such analysis. </a:t>
            </a:r>
          </a:p>
          <a:p>
            <a:pPr marL="342900" lvl="0" indent="-342900">
              <a:lnSpc>
                <a:spcPct val="120000"/>
              </a:lnSpc>
              <a:spcBef>
                <a:spcPts val="0"/>
              </a:spcBef>
              <a:buFont typeface="Arial" panose="020B0604020202020204" pitchFamily="34" charset="0"/>
              <a:buChar char="•"/>
              <a:tabLst>
                <a:tab pos="457200" algn="l"/>
              </a:tabLst>
            </a:pPr>
            <a:r>
              <a:rPr lang="en-GB" sz="2100" kern="100" dirty="0">
                <a:effectLst/>
                <a:latin typeface="Aptos" panose="020B0004020202020204" pitchFamily="34" charset="0"/>
                <a:ea typeface="Aptos" panose="020B0004020202020204" pitchFamily="34" charset="0"/>
                <a:cs typeface="Times New Roman" panose="02020603050405020304" pitchFamily="18" charset="0"/>
              </a:rPr>
              <a:t>In 2017, the Education Workforce Council stated that there was not a crisis in Wales but recruitment and retention of headteachers were one of four areas of concern</a:t>
            </a:r>
            <a:r>
              <a:rPr lang="en-GB" sz="2100" kern="100" dirty="0">
                <a:latin typeface="Aptos" panose="020B0004020202020204" pitchFamily="34" charset="0"/>
                <a:ea typeface="Aptos" panose="020B0004020202020204" pitchFamily="34" charset="0"/>
                <a:cs typeface="Times New Roman" panose="02020603050405020304" pitchFamily="18" charset="0"/>
              </a:rPr>
              <a:t> </a:t>
            </a:r>
            <a:r>
              <a:rPr lang="en-GB" sz="2100" kern="100" dirty="0">
                <a:effectLst/>
                <a:latin typeface="Aptos" panose="020B0004020202020204" pitchFamily="34" charset="0"/>
                <a:ea typeface="Aptos" panose="020B0004020202020204" pitchFamily="34" charset="0"/>
                <a:cs typeface="Times New Roman" panose="02020603050405020304" pitchFamily="18" charset="0"/>
              </a:rPr>
              <a:t>(EWC, 2017).</a:t>
            </a:r>
          </a:p>
          <a:p>
            <a:pPr marL="0" lvl="0" indent="0">
              <a:lnSpc>
                <a:spcPct val="120000"/>
              </a:lnSpc>
              <a:spcBef>
                <a:spcPts val="0"/>
              </a:spcBef>
              <a:buNone/>
              <a:tabLst>
                <a:tab pos="457200" algn="l"/>
              </a:tabLst>
            </a:pPr>
            <a:endParaRPr lang="en-GB" sz="2100" kern="100" dirty="0">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2100" kern="100" dirty="0">
                <a:latin typeface="Aptos" panose="020B0004020202020204" pitchFamily="34" charset="0"/>
                <a:ea typeface="Aptos" panose="020B0004020202020204" pitchFamily="34" charset="0"/>
                <a:cs typeface="Times New Roman" panose="02020603050405020304" pitchFamily="18" charset="0"/>
              </a:rPr>
              <a:t>Cambridge Dictionary defines ‘crisis’ as, ‘a time of great disagreement, confusion or suffering’ (Cambridge Dictionary, 2024).</a:t>
            </a:r>
          </a:p>
          <a:p>
            <a:pPr marL="0" lvl="0" indent="0">
              <a:lnSpc>
                <a:spcPct val="120000"/>
              </a:lnSpc>
              <a:spcBef>
                <a:spcPts val="0"/>
              </a:spcBef>
              <a:buNone/>
              <a:tabLst>
                <a:tab pos="457200" algn="l"/>
              </a:tabLst>
            </a:pPr>
            <a:endParaRPr lang="en-GB" sz="2100" kern="100" dirty="0">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20000"/>
              </a:lnSpc>
              <a:spcBef>
                <a:spcPts val="0"/>
              </a:spcBef>
              <a:tabLst>
                <a:tab pos="457200" algn="l"/>
              </a:tabLst>
            </a:pPr>
            <a:r>
              <a:rPr lang="en-US" sz="2100" kern="100" dirty="0">
                <a:latin typeface="Aptos" panose="020B0004020202020204" pitchFamily="34" charset="0"/>
                <a:ea typeface="Aptos" panose="020B0004020202020204" pitchFamily="34" charset="0"/>
                <a:cs typeface="Times New Roman" panose="02020603050405020304" pitchFamily="18" charset="0"/>
              </a:rPr>
              <a:t>Personally r</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eluctant to say we hav</a:t>
            </a:r>
            <a:r>
              <a:rPr lang="en-US" sz="2100" kern="100" dirty="0">
                <a:latin typeface="Aptos" panose="020B0004020202020204" pitchFamily="34" charset="0"/>
                <a:ea typeface="Aptos" panose="020B0004020202020204" pitchFamily="34" charset="0"/>
                <a:cs typeface="Times New Roman" panose="02020603050405020304" pitchFamily="18" charset="0"/>
              </a:rPr>
              <a:t>e reached</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‘crisis’ point, in relation to recruitment and retention, due to the length of time </a:t>
            </a:r>
            <a:r>
              <a:rPr lang="en-US" sz="2100" kern="100" dirty="0">
                <a:latin typeface="Aptos" panose="020B0004020202020204" pitchFamily="34" charset="0"/>
                <a:ea typeface="Aptos" panose="020B0004020202020204" pitchFamily="34" charset="0"/>
                <a:cs typeface="Times New Roman" panose="02020603050405020304" pitchFamily="18" charset="0"/>
              </a:rPr>
              <a:t>it has</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been talked about it, but analysis of recent data, in the form of Schools Workforce Annual Census (SWAC) data, does suggest the problem is currently growing within Wales. </a:t>
            </a:r>
          </a:p>
          <a:p>
            <a:pPr marL="342900" indent="-342900">
              <a:lnSpc>
                <a:spcPct val="120000"/>
              </a:lnSpc>
              <a:spcBef>
                <a:spcPts val="0"/>
              </a:spcBef>
              <a:tabLst>
                <a:tab pos="457200" algn="l"/>
              </a:tabLst>
            </a:pPr>
            <a:endParaRPr lang="en-US" sz="2100" kern="100" dirty="0">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20000"/>
              </a:lnSpc>
              <a:spcBef>
                <a:spcPts val="0"/>
              </a:spcBef>
              <a:tabLst>
                <a:tab pos="457200" algn="l"/>
              </a:tabLst>
            </a:pPr>
            <a:r>
              <a:rPr lang="en-US" sz="2100" kern="100" dirty="0">
                <a:effectLst/>
                <a:latin typeface="Aptos" panose="020B0004020202020204" pitchFamily="34" charset="0"/>
                <a:ea typeface="Aptos" panose="020B0004020202020204" pitchFamily="34" charset="0"/>
                <a:cs typeface="Times New Roman" panose="02020603050405020304" pitchFamily="18" charset="0"/>
              </a:rPr>
              <a:t>The ‘crisis’, if not here yet, could </a:t>
            </a:r>
            <a:r>
              <a:rPr lang="en-US" sz="2100" kern="100" dirty="0">
                <a:latin typeface="Aptos" panose="020B0004020202020204" pitchFamily="34" charset="0"/>
                <a:ea typeface="Aptos" panose="020B0004020202020204" pitchFamily="34" charset="0"/>
                <a:cs typeface="Times New Roman" panose="02020603050405020304" pitchFamily="18" charset="0"/>
              </a:rPr>
              <a:t>soon erupt</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a:t>
            </a:r>
          </a:p>
          <a:p>
            <a:pPr marL="0" lvl="0" indent="0">
              <a:lnSpc>
                <a:spcPct val="120000"/>
              </a:lnSpc>
              <a:spcBef>
                <a:spcPts val="0"/>
              </a:spcBef>
              <a:buNone/>
              <a:tabLst>
                <a:tab pos="457200" algn="l"/>
              </a:tabLst>
            </a:pP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026" name="Picture 2" descr="Double Trouble: Ancient Volcanic Eruptions Unveil a Fiery Tale of Twin Mass  Extinctions">
            <a:extLst>
              <a:ext uri="{FF2B5EF4-FFF2-40B4-BE49-F238E27FC236}">
                <a16:creationId xmlns:a16="http://schemas.microsoft.com/office/drawing/2014/main" id="{4700C6BF-60C1-A99B-3CEB-FA659E589164}"/>
              </a:ext>
            </a:extLst>
          </p:cNvPr>
          <p:cNvPicPr>
            <a:picLocks noChangeAspect="1" noChangeArrowheads="1"/>
          </p:cNvPicPr>
          <p:nvPr/>
        </p:nvPicPr>
        <p:blipFill rotWithShape="1">
          <a:blip r:embed="rId3">
            <a:alphaModFix amt="18000"/>
            <a:extLst>
              <a:ext uri="{28A0092B-C50C-407E-A947-70E740481C1C}">
                <a14:useLocalDpi xmlns:a14="http://schemas.microsoft.com/office/drawing/2010/main" val="0"/>
              </a:ext>
            </a:extLst>
          </a:blip>
          <a:srcRect l="21309" r="20610"/>
          <a:stretch/>
        </p:blipFill>
        <p:spPr bwMode="auto">
          <a:xfrm>
            <a:off x="-22595" y="0"/>
            <a:ext cx="122006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134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7765E-F2AA-D960-64BE-79F22A373E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35C365-FA70-D9AC-32BB-FB5E5BB21321}"/>
              </a:ext>
            </a:extLst>
          </p:cNvPr>
          <p:cNvSpPr>
            <a:spLocks noGrp="1"/>
          </p:cNvSpPr>
          <p:nvPr>
            <p:ph type="title"/>
          </p:nvPr>
        </p:nvSpPr>
        <p:spPr>
          <a:xfrm>
            <a:off x="91482" y="-784786"/>
            <a:ext cx="12097343" cy="1397000"/>
          </a:xfrm>
        </p:spPr>
        <p:txBody>
          <a:bodyPr>
            <a:normAutofit/>
          </a:bodyPr>
          <a:lstStyle/>
          <a:p>
            <a:r>
              <a:rPr lang="en-GB" sz="3500" dirty="0"/>
              <a:t>What constitutes a ‘crisis’ in recruitment and retention?</a:t>
            </a:r>
          </a:p>
        </p:txBody>
      </p:sp>
      <p:sp>
        <p:nvSpPr>
          <p:cNvPr id="3" name="Content Placeholder 2">
            <a:extLst>
              <a:ext uri="{FF2B5EF4-FFF2-40B4-BE49-F238E27FC236}">
                <a16:creationId xmlns:a16="http://schemas.microsoft.com/office/drawing/2014/main" id="{4FB9B96A-7C5F-20EB-8B7E-40BF9348C535}"/>
              </a:ext>
            </a:extLst>
          </p:cNvPr>
          <p:cNvSpPr>
            <a:spLocks noGrp="1"/>
          </p:cNvSpPr>
          <p:nvPr>
            <p:ph idx="1"/>
          </p:nvPr>
        </p:nvSpPr>
        <p:spPr>
          <a:xfrm>
            <a:off x="169129" y="612214"/>
            <a:ext cx="11541907" cy="5006032"/>
          </a:xfrm>
        </p:spPr>
        <p:txBody>
          <a:bodyPr>
            <a:noAutofit/>
          </a:bodyPr>
          <a:lstStyle/>
          <a:p>
            <a:pPr marL="342900" lvl="0" indent="-342900">
              <a:lnSpc>
                <a:spcPct val="120000"/>
              </a:lnSpc>
              <a:spcBef>
                <a:spcPts val="0"/>
              </a:spcBef>
              <a:buFont typeface="Arial" panose="020B0604020202020204" pitchFamily="34" charset="0"/>
              <a:buChar char="•"/>
              <a:tabLst>
                <a:tab pos="457200" algn="l"/>
              </a:tabLst>
            </a:pPr>
            <a:r>
              <a:rPr lang="en-US" sz="2100" kern="100" dirty="0">
                <a:latin typeface="Aptos" panose="020B0004020202020204" pitchFamily="34" charset="0"/>
                <a:ea typeface="Aptos" panose="020B0004020202020204" pitchFamily="34" charset="0"/>
                <a:cs typeface="Times New Roman" panose="02020603050405020304" pitchFamily="18" charset="0"/>
              </a:rPr>
              <a:t>Data analysis for the last 5  years, suggests that the number of </a:t>
            </a:r>
            <a:r>
              <a:rPr lang="en-US" sz="2100" b="1" kern="100" dirty="0">
                <a:latin typeface="Aptos" panose="020B0004020202020204" pitchFamily="34" charset="0"/>
                <a:ea typeface="Aptos" panose="020B0004020202020204" pitchFamily="34" charset="0"/>
                <a:cs typeface="Times New Roman" panose="02020603050405020304" pitchFamily="18" charset="0"/>
              </a:rPr>
              <a:t>primary head teachers has reduced</a:t>
            </a:r>
            <a:r>
              <a:rPr lang="en-US" sz="2100" kern="100" dirty="0">
                <a:latin typeface="Aptos" panose="020B0004020202020204" pitchFamily="34" charset="0"/>
                <a:ea typeface="Aptos" panose="020B0004020202020204" pitchFamily="34" charset="0"/>
                <a:cs typeface="Times New Roman" panose="02020603050405020304" pitchFamily="18" charset="0"/>
              </a:rPr>
              <a:t>, the number of </a:t>
            </a:r>
            <a:r>
              <a:rPr lang="en-US" sz="2100" b="1" kern="100" dirty="0">
                <a:latin typeface="Aptos" panose="020B0004020202020204" pitchFamily="34" charset="0"/>
                <a:ea typeface="Aptos" panose="020B0004020202020204" pitchFamily="34" charset="0"/>
                <a:cs typeface="Times New Roman" panose="02020603050405020304" pitchFamily="18" charset="0"/>
              </a:rPr>
              <a:t>acting primary heads has increased</a:t>
            </a:r>
            <a:r>
              <a:rPr lang="en-US" sz="2100" kern="100" dirty="0">
                <a:latin typeface="Aptos" panose="020B0004020202020204" pitchFamily="34" charset="0"/>
                <a:ea typeface="Aptos" panose="020B0004020202020204" pitchFamily="34" charset="0"/>
                <a:cs typeface="Times New Roman" panose="02020603050405020304" pitchFamily="18" charset="0"/>
              </a:rPr>
              <a:t>, and the </a:t>
            </a:r>
            <a:r>
              <a:rPr lang="en-US" sz="2100" b="1" kern="100" dirty="0">
                <a:latin typeface="Aptos" panose="020B0004020202020204" pitchFamily="34" charset="0"/>
                <a:ea typeface="Aptos" panose="020B0004020202020204" pitchFamily="34" charset="0"/>
                <a:cs typeface="Times New Roman" panose="02020603050405020304" pitchFamily="18" charset="0"/>
              </a:rPr>
              <a:t>population is aging</a:t>
            </a:r>
          </a:p>
          <a:p>
            <a:pPr marL="342900" lvl="0" indent="-342900">
              <a:lnSpc>
                <a:spcPct val="120000"/>
              </a:lnSpc>
              <a:spcBef>
                <a:spcPts val="0"/>
              </a:spcBef>
              <a:buFont typeface="Arial" panose="020B0604020202020204" pitchFamily="34" charset="0"/>
              <a:buChar char="•"/>
              <a:tabLst>
                <a:tab pos="457200" algn="l"/>
              </a:tabLst>
            </a:pPr>
            <a:r>
              <a:rPr lang="en-US" sz="2100" kern="100" dirty="0">
                <a:latin typeface="Aptos" panose="020B0004020202020204" pitchFamily="34" charset="0"/>
                <a:ea typeface="Aptos" panose="020B0004020202020204" pitchFamily="34" charset="0"/>
                <a:cs typeface="Times New Roman" panose="02020603050405020304" pitchFamily="18" charset="0"/>
              </a:rPr>
              <a:t>Furthermore, over the last 3 years, the number of </a:t>
            </a:r>
            <a:r>
              <a:rPr lang="en-US" sz="2100" b="1" kern="100" dirty="0">
                <a:latin typeface="Aptos" panose="020B0004020202020204" pitchFamily="34" charset="0"/>
                <a:ea typeface="Aptos" panose="020B0004020202020204" pitchFamily="34" charset="0"/>
                <a:cs typeface="Times New Roman" panose="02020603050405020304" pitchFamily="18" charset="0"/>
              </a:rPr>
              <a:t>applications has reduced for English medium</a:t>
            </a:r>
            <a:r>
              <a:rPr lang="en-US" sz="2100" kern="100" dirty="0">
                <a:latin typeface="Aptos" panose="020B0004020202020204" pitchFamily="34" charset="0"/>
                <a:ea typeface="Aptos" panose="020B0004020202020204" pitchFamily="34" charset="0"/>
                <a:cs typeface="Times New Roman" panose="02020603050405020304" pitchFamily="18" charset="0"/>
              </a:rPr>
              <a:t> primary head roles and the </a:t>
            </a:r>
            <a:r>
              <a:rPr lang="en-US" sz="2100" b="1" kern="100" dirty="0">
                <a:latin typeface="Aptos" panose="020B0004020202020204" pitchFamily="34" charset="0"/>
                <a:ea typeface="Aptos" panose="020B0004020202020204" pitchFamily="34" charset="0"/>
                <a:cs typeface="Times New Roman" panose="02020603050405020304" pitchFamily="18" charset="0"/>
              </a:rPr>
              <a:t>attrition rate has increased </a:t>
            </a:r>
            <a:r>
              <a:rPr lang="en-US" sz="2100" kern="100" dirty="0">
                <a:latin typeface="Aptos" panose="020B0004020202020204" pitchFamily="34" charset="0"/>
                <a:ea typeface="Aptos" panose="020B0004020202020204" pitchFamily="34" charset="0"/>
                <a:cs typeface="Times New Roman" panose="02020603050405020304" pitchFamily="18" charset="0"/>
              </a:rPr>
              <a:t>(</a:t>
            </a:r>
            <a:r>
              <a:rPr lang="en-US" sz="2100" kern="100" dirty="0" err="1">
                <a:latin typeface="Aptos" panose="020B0004020202020204" pitchFamily="34" charset="0"/>
                <a:ea typeface="Aptos" panose="020B0004020202020204" pitchFamily="34" charset="0"/>
                <a:cs typeface="Times New Roman" panose="02020603050405020304" pitchFamily="18" charset="0"/>
              </a:rPr>
              <a:t>StatsWales</a:t>
            </a:r>
            <a:r>
              <a:rPr lang="en-US" sz="2100" kern="100" dirty="0">
                <a:latin typeface="Aptos" panose="020B0004020202020204" pitchFamily="34" charset="0"/>
                <a:ea typeface="Aptos" panose="020B0004020202020204" pitchFamily="34" charset="0"/>
                <a:cs typeface="Times New Roman" panose="02020603050405020304" pitchFamily="18" charset="0"/>
              </a:rPr>
              <a:t>, 2024).</a:t>
            </a:r>
          </a:p>
          <a:p>
            <a:pPr marL="342900" indent="-342900">
              <a:lnSpc>
                <a:spcPct val="120000"/>
              </a:lnSpc>
              <a:spcBef>
                <a:spcPts val="0"/>
              </a:spcBef>
              <a:tabLst>
                <a:tab pos="457200" algn="l"/>
              </a:tabLst>
            </a:pPr>
            <a:r>
              <a:rPr lang="en-US" sz="2100" kern="100" dirty="0">
                <a:latin typeface="Aptos" panose="020B0004020202020204" pitchFamily="34" charset="0"/>
                <a:ea typeface="Aptos" panose="020B0004020202020204" pitchFamily="34" charset="0"/>
                <a:cs typeface="Times New Roman" panose="02020603050405020304" pitchFamily="18" charset="0"/>
              </a:rPr>
              <a:t>Despite this, Senedd Cymru’s recent article on teacher recruitment and retention does </a:t>
            </a:r>
            <a:r>
              <a:rPr lang="en-US" sz="2100" b="1" kern="100" dirty="0">
                <a:latin typeface="Aptos" panose="020B0004020202020204" pitchFamily="34" charset="0"/>
                <a:ea typeface="Aptos" panose="020B0004020202020204" pitchFamily="34" charset="0"/>
                <a:cs typeface="Times New Roman" panose="02020603050405020304" pitchFamily="18" charset="0"/>
              </a:rPr>
              <a:t>not</a:t>
            </a:r>
            <a:r>
              <a:rPr lang="en-US" sz="2100" kern="100" dirty="0">
                <a:latin typeface="Aptos" panose="020B0004020202020204" pitchFamily="34" charset="0"/>
                <a:ea typeface="Aptos" panose="020B0004020202020204" pitchFamily="34" charset="0"/>
                <a:cs typeface="Times New Roman" panose="02020603050405020304" pitchFamily="18" charset="0"/>
              </a:rPr>
              <a:t> mention headteachers at all (Welsh Parliament, 2023) and neither does an analysis of </a:t>
            </a:r>
            <a:r>
              <a:rPr lang="en-US" sz="2100" kern="100" dirty="0" err="1">
                <a:latin typeface="Aptos" panose="020B0004020202020204" pitchFamily="34" charset="0"/>
                <a:ea typeface="Aptos" panose="020B0004020202020204" pitchFamily="34" charset="0"/>
                <a:cs typeface="Times New Roman" panose="02020603050405020304" pitchFamily="18" charset="0"/>
              </a:rPr>
              <a:t>Wales’</a:t>
            </a:r>
            <a:r>
              <a:rPr lang="en-US" sz="2100" kern="100" dirty="0">
                <a:latin typeface="Aptos" panose="020B0004020202020204" pitchFamily="34" charset="0"/>
                <a:ea typeface="Aptos" panose="020B0004020202020204" pitchFamily="34" charset="0"/>
                <a:cs typeface="Times New Roman" panose="02020603050405020304" pitchFamily="18" charset="0"/>
              </a:rPr>
              <a:t> SWAC data (Welsh Government, 2024), which I find this somewhat surprising. </a:t>
            </a:r>
          </a:p>
          <a:p>
            <a:pPr marL="342900" lvl="0" indent="-342900">
              <a:lnSpc>
                <a:spcPct val="120000"/>
              </a:lnSpc>
              <a:spcBef>
                <a:spcPts val="0"/>
              </a:spcBef>
              <a:buFont typeface="Arial" panose="020B0604020202020204" pitchFamily="34" charset="0"/>
              <a:buChar char="•"/>
              <a:tabLst>
                <a:tab pos="457200" algn="l"/>
              </a:tabLst>
            </a:pPr>
            <a:r>
              <a:rPr lang="en-US" sz="2100" kern="100" dirty="0">
                <a:effectLst/>
                <a:latin typeface="Aptos" panose="020B0004020202020204" pitchFamily="34" charset="0"/>
                <a:ea typeface="Aptos" panose="020B0004020202020204" pitchFamily="34" charset="0"/>
                <a:cs typeface="Times New Roman" panose="02020603050405020304" pitchFamily="18" charset="0"/>
              </a:rPr>
              <a:t>Data from Schools Annual Workforce Census (SWAC) needs to be treated with caution– </a:t>
            </a:r>
            <a:r>
              <a:rPr lang="en-US" sz="2100" b="1" kern="100" dirty="0">
                <a:effectLst/>
                <a:latin typeface="Aptos" panose="020B0004020202020204" pitchFamily="34" charset="0"/>
                <a:ea typeface="Aptos" panose="020B0004020202020204" pitchFamily="34" charset="0"/>
                <a:cs typeface="Times New Roman" panose="02020603050405020304" pitchFamily="18" charset="0"/>
              </a:rPr>
              <a:t>SWAC</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is still being tested and has </a:t>
            </a:r>
            <a:r>
              <a:rPr lang="en-US" sz="2100" b="1" kern="100" dirty="0">
                <a:effectLst/>
                <a:latin typeface="Aptos" panose="020B0004020202020204" pitchFamily="34" charset="0"/>
                <a:ea typeface="Aptos" panose="020B0004020202020204" pitchFamily="34" charset="0"/>
                <a:cs typeface="Times New Roman" panose="02020603050405020304" pitchFamily="18" charset="0"/>
              </a:rPr>
              <a:t>no final validation process</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a:t>
            </a:r>
            <a:r>
              <a:rPr lang="en-US" sz="2100" kern="100" dirty="0" err="1">
                <a:effectLst/>
                <a:latin typeface="Aptos" panose="020B0004020202020204" pitchFamily="34" charset="0"/>
                <a:ea typeface="Aptos" panose="020B0004020202020204" pitchFamily="34" charset="0"/>
                <a:cs typeface="Times New Roman" panose="02020603050405020304" pitchFamily="18" charset="0"/>
              </a:rPr>
              <a:t>StatsWales</a:t>
            </a:r>
            <a:r>
              <a:rPr lang="en-US" sz="2100" kern="100" dirty="0">
                <a:effectLst/>
                <a:latin typeface="Aptos" panose="020B0004020202020204" pitchFamily="34" charset="0"/>
                <a:ea typeface="Aptos" panose="020B0004020202020204" pitchFamily="34" charset="0"/>
                <a:cs typeface="Times New Roman" panose="02020603050405020304" pitchFamily="18" charset="0"/>
              </a:rPr>
              <a:t>, 2024).</a:t>
            </a:r>
          </a:p>
          <a:p>
            <a:pPr marL="342900" lvl="0" indent="-342900">
              <a:lnSpc>
                <a:spcPct val="120000"/>
              </a:lnSpc>
              <a:spcBef>
                <a:spcPts val="0"/>
              </a:spcBef>
              <a:buFont typeface="Arial" panose="020B0604020202020204" pitchFamily="34" charset="0"/>
              <a:buChar char="•"/>
              <a:tabLst>
                <a:tab pos="457200" algn="l"/>
              </a:tabLst>
            </a:pPr>
            <a:r>
              <a:rPr lang="en-US" sz="2100" kern="100" dirty="0">
                <a:effectLst/>
                <a:latin typeface="Aptos" panose="020B0004020202020204" pitchFamily="34" charset="0"/>
                <a:ea typeface="Aptos" panose="020B0004020202020204" pitchFamily="34" charset="0"/>
                <a:cs typeface="Times New Roman" panose="02020603050405020304" pitchFamily="18" charset="0"/>
              </a:rPr>
              <a:t>Also, SWAC data is rounded to the nearest 5, the process for recording applications changed last year, and ther</a:t>
            </a:r>
            <a:r>
              <a:rPr lang="en-US" sz="2100" kern="100" dirty="0">
                <a:latin typeface="Aptos" panose="020B0004020202020204" pitchFamily="34" charset="0"/>
                <a:ea typeface="Aptos" panose="020B0004020202020204" pitchFamily="34" charset="0"/>
                <a:cs typeface="Times New Roman" panose="02020603050405020304" pitchFamily="18" charset="0"/>
              </a:rPr>
              <a:t>e is potential for human error when inputting. In 2019, three schools failed to submit data.</a:t>
            </a:r>
          </a:p>
          <a:p>
            <a:pPr marL="342900" lvl="0" indent="-342900">
              <a:lnSpc>
                <a:spcPct val="120000"/>
              </a:lnSpc>
              <a:spcBef>
                <a:spcPts val="0"/>
              </a:spcBef>
              <a:buFont typeface="Arial" panose="020B0604020202020204" pitchFamily="34" charset="0"/>
              <a:buChar char="•"/>
              <a:tabLst>
                <a:tab pos="457200" algn="l"/>
              </a:tabLst>
            </a:pPr>
            <a:r>
              <a:rPr lang="en-US" sz="2100" kern="100" dirty="0">
                <a:latin typeface="Aptos" panose="020B0004020202020204" pitchFamily="34" charset="0"/>
                <a:ea typeface="Aptos" panose="020B0004020202020204" pitchFamily="34" charset="0"/>
                <a:cs typeface="Times New Roman" panose="02020603050405020304" pitchFamily="18" charset="0"/>
              </a:rPr>
              <a:t>I would argue, as does </a:t>
            </a:r>
            <a:r>
              <a:rPr lang="en-US" sz="2100" kern="100" dirty="0" err="1">
                <a:latin typeface="Aptos" panose="020B0004020202020204" pitchFamily="34" charset="0"/>
                <a:ea typeface="Aptos" panose="020B0004020202020204" pitchFamily="34" charset="0"/>
                <a:cs typeface="Times New Roman" panose="02020603050405020304" pitchFamily="18" charset="0"/>
              </a:rPr>
              <a:t>Aleynikova</a:t>
            </a:r>
            <a:r>
              <a:rPr lang="en-US" sz="2100" kern="100" dirty="0">
                <a:latin typeface="Aptos" panose="020B0004020202020204" pitchFamily="34" charset="0"/>
                <a:ea typeface="Aptos" panose="020B0004020202020204" pitchFamily="34" charset="0"/>
                <a:cs typeface="Times New Roman" panose="02020603050405020304" pitchFamily="18" charset="0"/>
              </a:rPr>
              <a:t> </a:t>
            </a:r>
            <a:r>
              <a:rPr lang="en-US" sz="2100" i="1" kern="100" dirty="0">
                <a:latin typeface="Aptos" panose="020B0004020202020204" pitchFamily="34" charset="0"/>
                <a:ea typeface="Aptos" panose="020B0004020202020204" pitchFamily="34" charset="0"/>
                <a:cs typeface="Times New Roman" panose="02020603050405020304" pitchFamily="18" charset="0"/>
              </a:rPr>
              <a:t>et al. </a:t>
            </a:r>
            <a:r>
              <a:rPr lang="en-US" sz="2100" kern="100" dirty="0">
                <a:latin typeface="Aptos" panose="020B0004020202020204" pitchFamily="34" charset="0"/>
                <a:ea typeface="Aptos" panose="020B0004020202020204" pitchFamily="34" charset="0"/>
                <a:cs typeface="Times New Roman" panose="02020603050405020304" pitchFamily="18" charset="0"/>
              </a:rPr>
              <a:t>(2024) that </a:t>
            </a:r>
            <a:r>
              <a:rPr lang="en-US" sz="2100" b="1" kern="100" dirty="0">
                <a:latin typeface="Aptos" panose="020B0004020202020204" pitchFamily="34" charset="0"/>
                <a:ea typeface="Aptos" panose="020B0004020202020204" pitchFamily="34" charset="0"/>
                <a:cs typeface="Times New Roman" panose="02020603050405020304" pitchFamily="18" charset="0"/>
              </a:rPr>
              <a:t>more accurate and in-depth data recording is needed</a:t>
            </a:r>
            <a:r>
              <a:rPr lang="en-US" sz="2100" kern="100" dirty="0">
                <a:latin typeface="Aptos" panose="020B0004020202020204" pitchFamily="34" charset="0"/>
                <a:ea typeface="Aptos" panose="020B0004020202020204" pitchFamily="34" charset="0"/>
                <a:cs typeface="Times New Roman" panose="02020603050405020304" pitchFamily="18" charset="0"/>
              </a:rPr>
              <a:t> to fully understand the recruitment and retention challenges. For example, there is no explanation as to why an increasing number of primary heads left their roles and what they did next. </a:t>
            </a:r>
          </a:p>
          <a:p>
            <a:pPr marL="0" lvl="0" indent="0">
              <a:lnSpc>
                <a:spcPct val="120000"/>
              </a:lnSpc>
              <a:spcBef>
                <a:spcPts val="0"/>
              </a:spcBef>
              <a:buNone/>
              <a:tabLst>
                <a:tab pos="457200" algn="l"/>
              </a:tabLst>
            </a:pP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8" name="Picture 2" descr="Double Trouble: Ancient Volcanic Eruptions Unveil a Fiery Tale of Twin Mass  Extinctions">
            <a:extLst>
              <a:ext uri="{FF2B5EF4-FFF2-40B4-BE49-F238E27FC236}">
                <a16:creationId xmlns:a16="http://schemas.microsoft.com/office/drawing/2014/main" id="{2CB2D58C-857D-51E5-65D9-E80BA0FE9624}"/>
              </a:ext>
            </a:extLst>
          </p:cNvPr>
          <p:cNvPicPr>
            <a:picLocks noChangeAspect="1" noChangeArrowheads="1"/>
          </p:cNvPicPr>
          <p:nvPr/>
        </p:nvPicPr>
        <p:blipFill rotWithShape="1">
          <a:blip r:embed="rId3">
            <a:alphaModFix amt="18000"/>
            <a:extLst>
              <a:ext uri="{28A0092B-C50C-407E-A947-70E740481C1C}">
                <a14:useLocalDpi xmlns:a14="http://schemas.microsoft.com/office/drawing/2010/main" val="0"/>
              </a:ext>
            </a:extLst>
          </a:blip>
          <a:srcRect l="21309" r="20610"/>
          <a:stretch/>
        </p:blipFill>
        <p:spPr bwMode="auto">
          <a:xfrm>
            <a:off x="28003" y="0"/>
            <a:ext cx="122006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196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C62157-8633-58F4-645D-3C2043EBF88F}"/>
              </a:ext>
            </a:extLst>
          </p:cNvPr>
          <p:cNvSpPr/>
          <p:nvPr/>
        </p:nvSpPr>
        <p:spPr>
          <a:xfrm>
            <a:off x="693812" y="1268760"/>
            <a:ext cx="10945216" cy="64807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Rectangle 2">
            <a:extLst>
              <a:ext uri="{FF2B5EF4-FFF2-40B4-BE49-F238E27FC236}">
                <a16:creationId xmlns:a16="http://schemas.microsoft.com/office/drawing/2014/main" id="{8C57B44B-05B0-04D8-0504-924A7F2D2EB8}"/>
              </a:ext>
            </a:extLst>
          </p:cNvPr>
          <p:cNvSpPr/>
          <p:nvPr/>
        </p:nvSpPr>
        <p:spPr>
          <a:xfrm>
            <a:off x="673868" y="2564904"/>
            <a:ext cx="10945216" cy="64807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Rectangle 3">
            <a:extLst>
              <a:ext uri="{FF2B5EF4-FFF2-40B4-BE49-F238E27FC236}">
                <a16:creationId xmlns:a16="http://schemas.microsoft.com/office/drawing/2014/main" id="{EF2E70F5-A9C7-2068-12CB-FA59E55DB60D}"/>
              </a:ext>
            </a:extLst>
          </p:cNvPr>
          <p:cNvSpPr/>
          <p:nvPr/>
        </p:nvSpPr>
        <p:spPr>
          <a:xfrm>
            <a:off x="673868" y="3835524"/>
            <a:ext cx="10945216" cy="64807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B1377979-2B12-6116-534A-E121A54F269B}"/>
              </a:ext>
            </a:extLst>
          </p:cNvPr>
          <p:cNvSpPr/>
          <p:nvPr/>
        </p:nvSpPr>
        <p:spPr>
          <a:xfrm>
            <a:off x="693812" y="5107260"/>
            <a:ext cx="10945216" cy="64807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Content Placeholder 5">
            <a:extLst>
              <a:ext uri="{FF2B5EF4-FFF2-40B4-BE49-F238E27FC236}">
                <a16:creationId xmlns:a16="http://schemas.microsoft.com/office/drawing/2014/main" id="{EF2DE652-2F94-1572-0D10-A129CEDD0058}"/>
              </a:ext>
            </a:extLst>
          </p:cNvPr>
          <p:cNvSpPr>
            <a:spLocks noGrp="1"/>
          </p:cNvSpPr>
          <p:nvPr>
            <p:ph sz="quarter" idx="4"/>
          </p:nvPr>
        </p:nvSpPr>
        <p:spPr>
          <a:xfrm>
            <a:off x="693812" y="852666"/>
            <a:ext cx="11161240" cy="5816694"/>
          </a:xfrm>
        </p:spPr>
        <p:txBody>
          <a:bodyPr>
            <a:normAutofit fontScale="77500" lnSpcReduction="20000"/>
          </a:bodyPr>
          <a:lstStyle/>
          <a:p>
            <a:pPr marL="0" indent="0">
              <a:lnSpc>
                <a:spcPct val="120000"/>
              </a:lnSpc>
              <a:spcBef>
                <a:spcPts val="0"/>
              </a:spcBef>
              <a:buNone/>
            </a:pPr>
            <a:r>
              <a:rPr lang="en-GB" b="1" dirty="0"/>
              <a:t>Four Wales based studies  – </a:t>
            </a:r>
          </a:p>
          <a:p>
            <a:pPr marL="0" indent="0">
              <a:lnSpc>
                <a:spcPct val="120000"/>
              </a:lnSpc>
              <a:spcBef>
                <a:spcPts val="0"/>
              </a:spcBef>
              <a:buNone/>
            </a:pPr>
            <a:endParaRPr lang="en-GB" dirty="0"/>
          </a:p>
          <a:p>
            <a:pPr marL="0" indent="0">
              <a:lnSpc>
                <a:spcPct val="120000"/>
              </a:lnSpc>
              <a:spcBef>
                <a:spcPts val="0"/>
              </a:spcBef>
              <a:buNone/>
            </a:pP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Davies, A. J., Milton, E., Connolly, M. and </a:t>
            </a:r>
            <a:r>
              <a:rPr lang="en-GB" sz="1800" b="1"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Barrance</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R. (2018) ‘Headteacher Recruitment, Retention and Professional Development in Wales: Challenges and Opportunities’. </a:t>
            </a:r>
            <a:r>
              <a:rPr lang="en-GB" sz="1800" b="1"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Wales Journal of Education</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20(2), p. 204-224. </a:t>
            </a:r>
          </a:p>
          <a:p>
            <a:pPr marL="0" indent="0">
              <a:lnSpc>
                <a:spcPct val="120000"/>
              </a:lnSpc>
              <a:spcBef>
                <a:spcPts val="0"/>
              </a:spcBef>
              <a:buNone/>
            </a:pPr>
            <a:endPar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20000"/>
              </a:lnSpc>
              <a:spcBef>
                <a:spcPts val="0"/>
              </a:spcBef>
            </a:pPr>
            <a:r>
              <a:rPr lang="en-GB" sz="1800" b="1" dirty="0"/>
              <a:t>Qualitative – semi structured interviews – 30 senior leaders </a:t>
            </a:r>
          </a:p>
          <a:p>
            <a:pPr>
              <a:lnSpc>
                <a:spcPct val="120000"/>
              </a:lnSpc>
              <a:spcBef>
                <a:spcPts val="0"/>
              </a:spcBef>
            </a:pPr>
            <a:r>
              <a:rPr lang="en-GB" sz="1800" b="1" dirty="0"/>
              <a:t>(12 heads – longitudinal study 2012-2017) (10 heads / 8 deputies – purposive sampling across 3 LAs. Sector split undefined</a:t>
            </a:r>
          </a:p>
          <a:p>
            <a:pPr marL="0" indent="0">
              <a:lnSpc>
                <a:spcPct val="120000"/>
              </a:lnSpc>
              <a:spcBef>
                <a:spcPts val="0"/>
              </a:spcBef>
              <a:buNone/>
            </a:pPr>
            <a:endParaRPr lang="en-GB" sz="1800" dirty="0"/>
          </a:p>
          <a:p>
            <a:pPr marL="0" indent="0">
              <a:lnSpc>
                <a:spcPct val="120000"/>
              </a:lnSpc>
              <a:spcBef>
                <a:spcPts val="0"/>
              </a:spcBef>
              <a:buNone/>
            </a:pP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Connolly, M., Milton, E., Davies, A. J. and </a:t>
            </a:r>
            <a:r>
              <a:rPr lang="en-GB" sz="1800" b="1"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Barrance</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R. (2018) ‘Turning heads: The impact of political reform on the professional role, identity and recruitment of head teachers in Wales’, </a:t>
            </a:r>
            <a:r>
              <a:rPr lang="en-GB" sz="1800" b="1"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British Educational Research Journal</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t>
            </a:r>
            <a:r>
              <a:rPr lang="en-GB" sz="1800" b="1"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44</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(4), p 608-625. </a:t>
            </a:r>
          </a:p>
          <a:p>
            <a:pPr marL="0" indent="0">
              <a:lnSpc>
                <a:spcPct val="120000"/>
              </a:lnSpc>
              <a:spcBef>
                <a:spcPts val="0"/>
              </a:spcBef>
              <a:buNone/>
            </a:pPr>
            <a:endPar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20000"/>
              </a:lnSpc>
              <a:spcBef>
                <a:spcPts val="0"/>
              </a:spcBef>
            </a:pPr>
            <a:r>
              <a:rPr lang="en-GB" sz="1800" b="1" dirty="0"/>
              <a:t>Appears to be same evidence base as above – however Table 1 does not correlate – 3 less heads and 3 more deputies or assistant heads. Primary headteachers only from 2 out of 3 consortia.</a:t>
            </a:r>
          </a:p>
          <a:p>
            <a:pPr marL="0" indent="0">
              <a:lnSpc>
                <a:spcPct val="120000"/>
              </a:lnSpc>
              <a:spcBef>
                <a:spcPts val="0"/>
              </a:spcBef>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20000"/>
              </a:lnSpc>
              <a:spcBef>
                <a:spcPts val="0"/>
              </a:spcBef>
              <a:buNone/>
            </a:pP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Baldwin, J. (2022) “Trying to feel comfortable in an ill-fitting jacket”, The professional lives of primary school headteachers in Wales. </a:t>
            </a:r>
            <a:r>
              <a:rPr lang="en-GB" sz="1800" b="1"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 </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EdD Thesis. Cardiff University. </a:t>
            </a:r>
          </a:p>
          <a:p>
            <a:pPr marL="0" indent="0">
              <a:lnSpc>
                <a:spcPct val="120000"/>
              </a:lnSpc>
              <a:spcBef>
                <a:spcPts val="0"/>
              </a:spcBef>
              <a:buNone/>
            </a:pPr>
            <a:endParaRPr lang="en-GB" sz="1800" b="1" dirty="0"/>
          </a:p>
          <a:p>
            <a:pPr>
              <a:lnSpc>
                <a:spcPct val="120000"/>
              </a:lnSpc>
              <a:spcBef>
                <a:spcPts val="0"/>
              </a:spcBef>
            </a:pPr>
            <a:r>
              <a:rPr lang="en-GB" sz="1800" b="1" dirty="0"/>
              <a:t>Qualitative – semi structured interviews – purposive sampling - 13 primary headteachers from the same LA. Peer Researcher – acknowledges objectivity issue</a:t>
            </a:r>
          </a:p>
          <a:p>
            <a:pPr marL="0" indent="0">
              <a:lnSpc>
                <a:spcPct val="120000"/>
              </a:lnSpc>
              <a:spcBef>
                <a:spcPts val="0"/>
              </a:spcBef>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20000"/>
              </a:lnSpc>
              <a:spcBef>
                <a:spcPts val="0"/>
              </a:spcBef>
              <a:buNone/>
            </a:pPr>
            <a:r>
              <a:rPr lang="en-GB" sz="1800" b="1"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Aleynikova</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E., Rostron, J., Kitson, S., </a:t>
            </a:r>
            <a:r>
              <a:rPr lang="en-GB" sz="1800" b="1"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Zuccollo</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J., Jimenez, E. (2024) </a:t>
            </a:r>
            <a:r>
              <a:rPr lang="en-GB" sz="1800" b="1"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Recruitment and Retention of Senior School Leaders in Wales</a:t>
            </a:r>
            <a:r>
              <a:rPr lang="en-GB" sz="1800" b="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t>
            </a:r>
          </a:p>
          <a:p>
            <a:pPr marL="0" indent="0">
              <a:lnSpc>
                <a:spcPct val="120000"/>
              </a:lnSpc>
              <a:spcBef>
                <a:spcPts val="0"/>
              </a:spcBef>
              <a:buNone/>
            </a:pPr>
            <a:endParaRPr lang="en-GB" sz="1800" b="1" dirty="0">
              <a:solidFill>
                <a:schemeClr val="tx2"/>
              </a:solidFill>
              <a:latin typeface="Aptos" panose="020B0004020202020204" pitchFamily="34" charset="0"/>
            </a:endParaRPr>
          </a:p>
          <a:p>
            <a:pPr marL="0" indent="0">
              <a:lnSpc>
                <a:spcPct val="120000"/>
              </a:lnSpc>
              <a:spcBef>
                <a:spcPts val="0"/>
              </a:spcBef>
              <a:buNone/>
            </a:pPr>
            <a:endParaRPr lang="en-GB" sz="1800" b="1" dirty="0">
              <a:solidFill>
                <a:schemeClr val="tx2"/>
              </a:solidFill>
              <a:latin typeface="Aptos" panose="020B0004020202020204" pitchFamily="34" charset="0"/>
            </a:endParaRPr>
          </a:p>
          <a:p>
            <a:pPr>
              <a:lnSpc>
                <a:spcPct val="120000"/>
              </a:lnSpc>
              <a:spcBef>
                <a:spcPts val="0"/>
              </a:spcBef>
            </a:pPr>
            <a:r>
              <a:rPr lang="en-GB" sz="1800" b="1" dirty="0"/>
              <a:t>Mixed methods – 28 senior leaders – 19 current / 9 former – snowballing sampling – potential bias</a:t>
            </a:r>
          </a:p>
          <a:p>
            <a:pPr>
              <a:lnSpc>
                <a:spcPct val="120000"/>
              </a:lnSpc>
              <a:spcBef>
                <a:spcPts val="0"/>
              </a:spcBef>
            </a:pPr>
            <a:r>
              <a:rPr lang="en-GB" sz="1800" b="1" dirty="0"/>
              <a:t>Only 7 from primary and breakdown of roles not clear – Head, Deputy, Executive</a:t>
            </a:r>
          </a:p>
          <a:p>
            <a:pPr>
              <a:lnSpc>
                <a:spcPct val="120000"/>
              </a:lnSpc>
              <a:spcBef>
                <a:spcPts val="0"/>
              </a:spcBef>
            </a:pPr>
            <a:r>
              <a:rPr lang="en-GB" sz="1800" b="1" dirty="0"/>
              <a:t>No representation from 9 out of the 22 Local Authorities. </a:t>
            </a:r>
          </a:p>
        </p:txBody>
      </p:sp>
      <p:sp>
        <p:nvSpPr>
          <p:cNvPr id="8" name="Title 1">
            <a:extLst>
              <a:ext uri="{FF2B5EF4-FFF2-40B4-BE49-F238E27FC236}">
                <a16:creationId xmlns:a16="http://schemas.microsoft.com/office/drawing/2014/main" id="{4E89E71E-9CF2-FDB6-04F0-E436F4968C82}"/>
              </a:ext>
            </a:extLst>
          </p:cNvPr>
          <p:cNvSpPr>
            <a:spLocks noGrp="1"/>
          </p:cNvSpPr>
          <p:nvPr>
            <p:ph type="title"/>
          </p:nvPr>
        </p:nvSpPr>
        <p:spPr>
          <a:xfrm>
            <a:off x="693812" y="78485"/>
            <a:ext cx="11161240" cy="832520"/>
          </a:xfrm>
        </p:spPr>
        <p:txBody>
          <a:bodyPr rtlCol="0">
            <a:noAutofit/>
          </a:bodyPr>
          <a:lstStyle/>
          <a:p>
            <a:r>
              <a:rPr lang="en-GB" sz="3000" dirty="0"/>
              <a:t>Positive and negative recruitment and retention</a:t>
            </a:r>
            <a:br>
              <a:rPr lang="en-GB" sz="3000" dirty="0"/>
            </a:br>
            <a:r>
              <a:rPr lang="en-GB" sz="3000" dirty="0"/>
              <a:t>factors for primary headship in Wales</a:t>
            </a:r>
            <a:endParaRPr lang="en-US" sz="3000" dirty="0"/>
          </a:p>
        </p:txBody>
      </p:sp>
    </p:spTree>
    <p:extLst>
      <p:ext uri="{BB962C8B-B14F-4D97-AF65-F5344CB8AC3E}">
        <p14:creationId xmlns:p14="http://schemas.microsoft.com/office/powerpoint/2010/main" val="3715221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3E243-D8D5-EFCF-BB12-1F5B16563CE1}"/>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AA71D9C-F907-E66F-32D9-62F5C8467C4A}"/>
              </a:ext>
            </a:extLst>
          </p:cNvPr>
          <p:cNvSpPr>
            <a:spLocks noGrp="1"/>
          </p:cNvSpPr>
          <p:nvPr>
            <p:ph sz="quarter" idx="4"/>
          </p:nvPr>
        </p:nvSpPr>
        <p:spPr>
          <a:xfrm>
            <a:off x="693812" y="980728"/>
            <a:ext cx="11161240" cy="5688632"/>
          </a:xfrm>
        </p:spPr>
        <p:txBody>
          <a:bodyPr>
            <a:normAutofit fontScale="92500" lnSpcReduction="20000"/>
          </a:bodyPr>
          <a:lstStyle/>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Baldwin (2022) is the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only study that focuses solely on primary headteachers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which I feel is significant. There are many differences between the role of a secondary and primary head, most notably the scale of school and staffing structures. This is evident in Connolly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and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where they talk about Welsh Government’s focus on the role of business manager – this is not a feature in most primary schools. I would advocate a separate study as Baldwin did but on a larger scale, beyond one Local Authority.</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There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does not appear to be enough analysis of quantitative data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to ascertain whether we are currently in ‘crisis’ and where historical data is drawn upon, such as </a:t>
            </a:r>
            <a:r>
              <a:rPr lang="en-GB" sz="2400" kern="100" dirty="0">
                <a:latin typeface="Aptos" panose="020B0004020202020204" pitchFamily="34" charset="0"/>
                <a:ea typeface="Aptos" panose="020B0004020202020204" pitchFamily="34" charset="0"/>
                <a:cs typeface="Times New Roman" panose="02020603050405020304" pitchFamily="18" charset="0"/>
              </a:rPr>
              <a:t>a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BBC News report, (2016, quoted in Connolly </a:t>
            </a:r>
            <a:r>
              <a:rPr lang="en-GB" sz="2400" i="1" kern="100" dirty="0">
                <a:latin typeface="Aptos" panose="020B0004020202020204" pitchFamily="34" charset="0"/>
                <a:ea typeface="Aptos" panose="020B0004020202020204" pitchFamily="34" charset="0"/>
                <a:cs typeface="Times New Roman" panose="02020603050405020304" pitchFamily="18" charset="0"/>
              </a:rPr>
              <a:t>et al., 2018, p. 611)</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the data appears to have gaps. </a:t>
            </a:r>
          </a:p>
          <a:p>
            <a:pPr marL="342900" lvl="0" indent="-342900">
              <a:lnSpc>
                <a:spcPct val="107000"/>
              </a:lnSpc>
              <a:buFont typeface="Arial" panose="020B0604020202020204" pitchFamily="34" charset="0"/>
              <a:buChar char="•"/>
              <a:tabLst>
                <a:tab pos="457200" algn="l"/>
              </a:tabLst>
            </a:pP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(2024) makes use of data</a:t>
            </a:r>
            <a:r>
              <a:rPr lang="en-GB" sz="2400" kern="100" dirty="0">
                <a:latin typeface="Aptos" panose="020B0004020202020204" pitchFamily="34" charset="0"/>
                <a:ea typeface="Aptos" panose="020B0004020202020204" pitchFamily="34" charset="0"/>
                <a:cs typeface="Times New Roman" panose="02020603050405020304" pitchFamily="18" charset="0"/>
              </a:rPr>
              <a:t>,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but the charts used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do not give specific figures</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and it</a:t>
            </a:r>
            <a:r>
              <a:rPr lang="en-GB" sz="2400" kern="100" dirty="0">
                <a:latin typeface="Aptos" panose="020B0004020202020204" pitchFamily="34" charset="0"/>
                <a:ea typeface="Aptos" panose="020B0004020202020204" pitchFamily="34" charset="0"/>
                <a:cs typeface="Times New Roman" panose="02020603050405020304" pitchFamily="18" charset="0"/>
              </a:rPr>
              <a:t> is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not always possible to separate sectors. </a:t>
            </a:r>
          </a:p>
          <a:p>
            <a:pPr marL="342900" lvl="0" indent="-342900">
              <a:lnSpc>
                <a:spcPct val="107000"/>
              </a:lnSpc>
              <a:spcAft>
                <a:spcPts val="800"/>
              </a:spcAft>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Good that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(2024)</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considered future leaders</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but number </a:t>
            </a:r>
            <a:r>
              <a:rPr lang="en-GB" sz="2400" b="1" kern="100" dirty="0">
                <a:latin typeface="Aptos" panose="020B0004020202020204" pitchFamily="34" charset="0"/>
                <a:ea typeface="Aptos" panose="020B0004020202020204" pitchFamily="34" charset="0"/>
                <a:cs typeface="Times New Roman" panose="02020603050405020304" pitchFamily="18" charset="0"/>
              </a:rPr>
              <a:t>is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very low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(6-8) and selection was arguably biased – snowballing sampling</a:t>
            </a:r>
          </a:p>
          <a:p>
            <a:pPr>
              <a:lnSpc>
                <a:spcPct val="100000"/>
              </a:lnSpc>
              <a:spcBef>
                <a:spcPts val="0"/>
              </a:spcBef>
            </a:pPr>
            <a:endParaRPr lang="en-GB" dirty="0"/>
          </a:p>
        </p:txBody>
      </p:sp>
      <p:sp>
        <p:nvSpPr>
          <p:cNvPr id="4" name="Title 1">
            <a:extLst>
              <a:ext uri="{FF2B5EF4-FFF2-40B4-BE49-F238E27FC236}">
                <a16:creationId xmlns:a16="http://schemas.microsoft.com/office/drawing/2014/main" id="{B50464E7-4061-6551-4987-392D54B055EC}"/>
              </a:ext>
            </a:extLst>
          </p:cNvPr>
          <p:cNvSpPr txBox="1">
            <a:spLocks/>
          </p:cNvSpPr>
          <p:nvPr/>
        </p:nvSpPr>
        <p:spPr>
          <a:xfrm>
            <a:off x="693812" y="78485"/>
            <a:ext cx="11161240" cy="832520"/>
          </a:xfrm>
          <a:prstGeom prst="rect">
            <a:avLst/>
          </a:prstGeom>
        </p:spPr>
        <p:txBody>
          <a:bodyPr vert="horz" lIns="121899" tIns="60949" rIns="121899" bIns="60949" rtlCol="0" anchor="b">
            <a:no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000"/>
              <a:t>Positive and negative recruitment and retention</a:t>
            </a:r>
            <a:br>
              <a:rPr lang="en-GB" sz="3000"/>
            </a:br>
            <a:r>
              <a:rPr lang="en-GB" sz="3000"/>
              <a:t>factors for primary headship in Wales</a:t>
            </a:r>
            <a:endParaRPr lang="en-US" sz="3000" dirty="0"/>
          </a:p>
        </p:txBody>
      </p:sp>
    </p:spTree>
    <p:extLst>
      <p:ext uri="{BB962C8B-B14F-4D97-AF65-F5344CB8AC3E}">
        <p14:creationId xmlns:p14="http://schemas.microsoft.com/office/powerpoint/2010/main" val="3839066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1E20A-BCBD-B37E-BF61-0F44AA34AC47}"/>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5E720FB-CB1A-606B-A0FB-25A32C097154}"/>
              </a:ext>
            </a:extLst>
          </p:cNvPr>
          <p:cNvSpPr>
            <a:spLocks noGrp="1"/>
          </p:cNvSpPr>
          <p:nvPr>
            <p:ph sz="quarter" idx="4"/>
          </p:nvPr>
        </p:nvSpPr>
        <p:spPr>
          <a:xfrm>
            <a:off x="693812" y="980728"/>
            <a:ext cx="11161240" cy="5688632"/>
          </a:xfrm>
        </p:spPr>
        <p:txBody>
          <a:bodyPr>
            <a:normAutofit fontScale="85000" lnSpcReduction="20000"/>
          </a:bodyPr>
          <a:lstStyle/>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Despite being small scale and spanning a 6-year period, there are similarities across the four research papers in relation to recruitment and retention issues. </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All agree that leadership is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fundamental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to the success of a school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611;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p. 204; Baldwin, 2022, p. 1;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7).</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All talk about the changing role of headship and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increased managerial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responsibilities as a negative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617;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2018,</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p. 212; Baldwin, 2022, p. 67;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16).</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Similarly, all spoke about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lack of agency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as a demotivating factor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621;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2018, p. 209; Baldwin, 2022, p. 16;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61) This was more prevalent with earlier studies that linked the lack of agency to significant changes in Welsh education policy and growing levels of accountability</a:t>
            </a:r>
            <a:r>
              <a:rPr lang="en-GB" sz="2400" kern="100" dirty="0">
                <a:latin typeface="Aptos" panose="020B0004020202020204" pitchFamily="34" charset="0"/>
                <a:ea typeface="Aptos" panose="020B0004020202020204" pitchFamily="34" charset="0"/>
                <a:cs typeface="Times New Roman" panose="02020603050405020304" pitchFamily="18" charset="0"/>
              </a:rPr>
              <a:t> at that time.</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Changing levels of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accountability</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may be a reason for less emphasis on this in later studies. For example, Connolly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(2018) and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(2018) focussed on accountability through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Wales’</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coloured categorisation system of schools, which was abandoned before the later studies were undertaken.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a:t>
            </a:r>
            <a:r>
              <a:rPr lang="en-GB" sz="2400" kern="100">
                <a:effectLst/>
                <a:latin typeface="Aptos" panose="020B0004020202020204" pitchFamily="34" charset="0"/>
                <a:ea typeface="Aptos" panose="020B0004020202020204" pitchFamily="34" charset="0"/>
                <a:cs typeface="Times New Roman" panose="02020603050405020304" pitchFamily="18" charset="0"/>
              </a:rPr>
              <a:t>16) also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highlight a shift to a more collaborative model within a ‘self-improving system</a:t>
            </a:r>
            <a:r>
              <a:rPr lang="en-GB" sz="2400" kern="100">
                <a:effectLst/>
                <a:latin typeface="Aptos" panose="020B0004020202020204" pitchFamily="34" charset="0"/>
                <a:ea typeface="Aptos" panose="020B0004020202020204" pitchFamily="34" charset="0"/>
                <a:cs typeface="Times New Roman" panose="02020603050405020304" pitchFamily="18" charset="0"/>
              </a:rPr>
              <a:t>’ </a:t>
            </a:r>
            <a:r>
              <a:rPr lang="en-GB" sz="2400" b="1" kern="100">
                <a:effectLst/>
                <a:latin typeface="Aptos" panose="020B0004020202020204" pitchFamily="34" charset="0"/>
                <a:ea typeface="Aptos" panose="020B0004020202020204" pitchFamily="34" charset="0"/>
                <a:cs typeface="Times New Roman" panose="02020603050405020304" pitchFamily="18" charset="0"/>
              </a:rPr>
              <a:t>Workload</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however, remains a factor across the studies.</a:t>
            </a:r>
          </a:p>
          <a:p>
            <a:pPr>
              <a:lnSpc>
                <a:spcPct val="100000"/>
              </a:lnSpc>
              <a:spcBef>
                <a:spcPts val="0"/>
              </a:spcBef>
            </a:pPr>
            <a:endParaRPr lang="en-GB" dirty="0"/>
          </a:p>
        </p:txBody>
      </p:sp>
      <p:sp>
        <p:nvSpPr>
          <p:cNvPr id="4" name="Title 1">
            <a:extLst>
              <a:ext uri="{FF2B5EF4-FFF2-40B4-BE49-F238E27FC236}">
                <a16:creationId xmlns:a16="http://schemas.microsoft.com/office/drawing/2014/main" id="{ABE8C637-F59D-838C-9AAA-C3130180D41E}"/>
              </a:ext>
            </a:extLst>
          </p:cNvPr>
          <p:cNvSpPr>
            <a:spLocks noGrp="1"/>
          </p:cNvSpPr>
          <p:nvPr>
            <p:ph type="title"/>
          </p:nvPr>
        </p:nvSpPr>
        <p:spPr>
          <a:xfrm>
            <a:off x="693812" y="78485"/>
            <a:ext cx="11161240" cy="832520"/>
          </a:xfrm>
        </p:spPr>
        <p:txBody>
          <a:bodyPr rtlCol="0">
            <a:noAutofit/>
          </a:bodyPr>
          <a:lstStyle/>
          <a:p>
            <a:r>
              <a:rPr lang="en-GB" sz="3000" dirty="0"/>
              <a:t>Positive and negative recruitment and retention</a:t>
            </a:r>
            <a:br>
              <a:rPr lang="en-GB" sz="3000" dirty="0"/>
            </a:br>
            <a:r>
              <a:rPr lang="en-GB" sz="3000" dirty="0"/>
              <a:t>factors for primary headship in Wales</a:t>
            </a:r>
            <a:endParaRPr lang="en-US" sz="3000" dirty="0"/>
          </a:p>
        </p:txBody>
      </p:sp>
    </p:spTree>
    <p:extLst>
      <p:ext uri="{BB962C8B-B14F-4D97-AF65-F5344CB8AC3E}">
        <p14:creationId xmlns:p14="http://schemas.microsoft.com/office/powerpoint/2010/main" val="4169700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03430-1055-95E3-0106-DC5AA0488360}"/>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81A19D2E-4411-3F99-8514-FE9EF5476471}"/>
              </a:ext>
            </a:extLst>
          </p:cNvPr>
          <p:cNvSpPr>
            <a:spLocks noGrp="1"/>
          </p:cNvSpPr>
          <p:nvPr>
            <p:ph sz="quarter" idx="4"/>
          </p:nvPr>
        </p:nvSpPr>
        <p:spPr>
          <a:xfrm>
            <a:off x="693812" y="980728"/>
            <a:ext cx="11161240" cy="5688632"/>
          </a:xfrm>
        </p:spPr>
        <p:txBody>
          <a:bodyPr>
            <a:normAutofit fontScale="92500"/>
          </a:bodyPr>
          <a:lstStyle/>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All speak about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lack of appropriate training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before </a:t>
            </a:r>
            <a:r>
              <a:rPr lang="en-GB" sz="2400" kern="100" dirty="0">
                <a:latin typeface="Aptos" panose="020B0004020202020204" pitchFamily="34" charset="0"/>
                <a:ea typeface="Aptos" panose="020B0004020202020204" pitchFamily="34" charset="0"/>
                <a:cs typeface="Times New Roman" panose="02020603050405020304" pitchFamily="18" charset="0"/>
              </a:rPr>
              <a:t>becoming a headteacher</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and in role.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618;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p. 218; Baldwin, 2022, p. 16;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8). A recent review of the National Professional Qualification for Headteachers highlights this as an ongoing issue.</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All highlighted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isolation</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within the role of headship -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620;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2018, p. 209; Baldwin, 2022, p. 64;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47) </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Subsequently, all four highlighted benefits of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mentoring</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and the need for someone to provide a safe space so that heads can talk freely (Conolly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2018, p. 621; Davies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 2</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018, p. 209; Baldwin, 2022, p. 16;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2024, p. 61). Although focus appears to be more on new headteachers rather than an ongoing entitlement. </a:t>
            </a:r>
          </a:p>
          <a:p>
            <a:pPr marL="342900" lvl="0" indent="-342900">
              <a:lnSpc>
                <a:spcPct val="107000"/>
              </a:lnSpc>
              <a:buFont typeface="Arial" panose="020B0604020202020204" pitchFamily="34" charset="0"/>
              <a:buChar char="•"/>
              <a:tabLst>
                <a:tab pos="457200" algn="l"/>
              </a:tabLs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I believe </a:t>
            </a:r>
            <a:r>
              <a:rPr lang="en-GB" sz="2400" kern="100" dirty="0">
                <a:latin typeface="Aptos" panose="020B0004020202020204" pitchFamily="34" charset="0"/>
                <a:ea typeface="Aptos" panose="020B0004020202020204" pitchFamily="34" charset="0"/>
                <a:cs typeface="Times New Roman" panose="02020603050405020304" pitchFamily="18" charset="0"/>
              </a:rPr>
              <a:t>t</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erminology is important and I would argue that what is described in these studies goes beyond mentoring and is more suggestive of what is increasingly being termed as,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supervision</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0000"/>
              </a:lnSpc>
              <a:spcBef>
                <a:spcPts val="0"/>
              </a:spcBef>
            </a:pPr>
            <a:endParaRPr lang="en-GB" dirty="0"/>
          </a:p>
        </p:txBody>
      </p:sp>
      <p:sp>
        <p:nvSpPr>
          <p:cNvPr id="4" name="Title 1">
            <a:extLst>
              <a:ext uri="{FF2B5EF4-FFF2-40B4-BE49-F238E27FC236}">
                <a16:creationId xmlns:a16="http://schemas.microsoft.com/office/drawing/2014/main" id="{A200537F-26F6-C4A5-6C3B-3DE6746A2958}"/>
              </a:ext>
            </a:extLst>
          </p:cNvPr>
          <p:cNvSpPr>
            <a:spLocks noGrp="1"/>
          </p:cNvSpPr>
          <p:nvPr>
            <p:ph type="title"/>
          </p:nvPr>
        </p:nvSpPr>
        <p:spPr>
          <a:xfrm>
            <a:off x="693812" y="78485"/>
            <a:ext cx="11161240" cy="832520"/>
          </a:xfrm>
        </p:spPr>
        <p:txBody>
          <a:bodyPr rtlCol="0">
            <a:noAutofit/>
          </a:bodyPr>
          <a:lstStyle/>
          <a:p>
            <a:r>
              <a:rPr lang="en-GB" sz="3000" dirty="0"/>
              <a:t>Positive and negative recruitment and retention</a:t>
            </a:r>
            <a:br>
              <a:rPr lang="en-GB" sz="3000" dirty="0"/>
            </a:br>
            <a:r>
              <a:rPr lang="en-GB" sz="3000" dirty="0"/>
              <a:t>factors for primary headship in Wales</a:t>
            </a:r>
            <a:endParaRPr lang="en-US" sz="3000" dirty="0"/>
          </a:p>
        </p:txBody>
      </p:sp>
    </p:spTree>
    <p:extLst>
      <p:ext uri="{BB962C8B-B14F-4D97-AF65-F5344CB8AC3E}">
        <p14:creationId xmlns:p14="http://schemas.microsoft.com/office/powerpoint/2010/main" val="11266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5A3BB-F905-5845-708C-D7F941186B30}"/>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98B5CA7-3066-9016-A0D9-04858A23FEA9}"/>
              </a:ext>
            </a:extLst>
          </p:cNvPr>
          <p:cNvSpPr>
            <a:spLocks noGrp="1"/>
          </p:cNvSpPr>
          <p:nvPr>
            <p:ph sz="quarter" idx="4"/>
          </p:nvPr>
        </p:nvSpPr>
        <p:spPr>
          <a:xfrm>
            <a:off x="549797" y="1124744"/>
            <a:ext cx="11305255" cy="6025480"/>
          </a:xfrm>
        </p:spPr>
        <p:txBody>
          <a:bodyPr>
            <a:normAutofit fontScale="62500" lnSpcReduction="20000"/>
          </a:bodyPr>
          <a:lstStyle/>
          <a:p>
            <a:pPr marL="342900" lvl="0" indent="-342900">
              <a:lnSpc>
                <a:spcPct val="107000"/>
              </a:lnSpc>
              <a:buFont typeface="Arial" panose="020B0604020202020204" pitchFamily="34" charset="0"/>
              <a:buChar char="•"/>
              <a:tabLst>
                <a:tab pos="457200" algn="l"/>
              </a:tabLst>
            </a:pPr>
            <a:r>
              <a:rPr lang="en-GB" sz="3500" kern="100" dirty="0">
                <a:effectLst/>
                <a:latin typeface="Aptos" panose="020B0004020202020204" pitchFamily="34" charset="0"/>
                <a:ea typeface="Aptos" panose="020B0004020202020204" pitchFamily="34" charset="0"/>
                <a:cs typeface="Times New Roman" panose="02020603050405020304" pitchFamily="18" charset="0"/>
              </a:rPr>
              <a:t>Three of the four spoke about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existing heads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being motivators or demotivators to prospective leaders (Davies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2018, p. 208; Baldwin, 2022, p. 83; </a:t>
            </a:r>
            <a:r>
              <a:rPr lang="en-GB" sz="35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2024, p. 37).</a:t>
            </a:r>
          </a:p>
          <a:p>
            <a:pPr marL="342900" lvl="0" indent="-342900">
              <a:lnSpc>
                <a:spcPct val="107000"/>
              </a:lnSpc>
              <a:spcAft>
                <a:spcPts val="800"/>
              </a:spcAft>
              <a:buFont typeface="Arial" panose="020B0604020202020204" pitchFamily="34" charset="0"/>
              <a:buChar char="•"/>
              <a:tabLst>
                <a:tab pos="457200" algn="l"/>
              </a:tabLst>
            </a:pPr>
            <a:r>
              <a:rPr lang="en-GB" sz="3500" kern="100" dirty="0">
                <a:effectLst/>
                <a:latin typeface="Aptos" panose="020B0004020202020204" pitchFamily="34" charset="0"/>
                <a:ea typeface="Aptos" panose="020B0004020202020204" pitchFamily="34" charset="0"/>
                <a:cs typeface="Times New Roman" panose="02020603050405020304" pitchFamily="18" charset="0"/>
              </a:rPr>
              <a:t>Baldwin spoke about,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inspirational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colleagues as a reason to actively pursue headship’, (2022, p. 111). On the other hand, Connolly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(2018)</a:t>
            </a:r>
            <a:r>
              <a:rPr lang="en-GB" sz="3500" i="1" kern="100" dirty="0">
                <a:latin typeface="Aptos" panose="020B0004020202020204" pitchFamily="34" charset="0"/>
                <a:ea typeface="Aptos" panose="020B0004020202020204" pitchFamily="34" charset="0"/>
                <a:cs typeface="Times New Roman" panose="02020603050405020304" pitchFamily="18" charset="0"/>
              </a:rPr>
              <a:t>,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Davies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(2018)</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and </a:t>
            </a:r>
            <a:r>
              <a:rPr lang="en-GB" sz="35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(2024) argue the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changing role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of headship is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preventing</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Deputy Headteachers from wanting to step into the role of headship. Impact on health, family, workload and increased risk were cited as reasons for not moving into headship (Davies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2018, p. 209) as was confidence due to the move from a role focussed on teaching and learning to an increasingly more managerial post</a:t>
            </a:r>
            <a:r>
              <a:rPr lang="en-GB" sz="3500" kern="100" dirty="0">
                <a:latin typeface="Aptos" panose="020B0004020202020204" pitchFamily="34" charset="0"/>
                <a:ea typeface="Aptos" panose="020B0004020202020204" pitchFamily="34" charset="0"/>
                <a:cs typeface="Times New Roman" panose="02020603050405020304" pitchFamily="18" charset="0"/>
              </a:rPr>
              <a:t>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a:t>
            </a:r>
            <a:r>
              <a:rPr lang="en-GB" sz="35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2024). </a:t>
            </a:r>
          </a:p>
          <a:p>
            <a:pPr marL="342900" lvl="0" indent="-342900">
              <a:lnSpc>
                <a:spcPct val="107000"/>
              </a:lnSpc>
              <a:buFont typeface="Arial" panose="020B0604020202020204" pitchFamily="34" charset="0"/>
              <a:buChar char="•"/>
              <a:tabLst>
                <a:tab pos="457200" algn="l"/>
              </a:tabLst>
            </a:pPr>
            <a:r>
              <a:rPr lang="en-GB" sz="3500" kern="100" dirty="0">
                <a:effectLst/>
                <a:latin typeface="Aptos" panose="020B0004020202020204" pitchFamily="34" charset="0"/>
                <a:ea typeface="Aptos" panose="020B0004020202020204" pitchFamily="34" charset="0"/>
                <a:cs typeface="Times New Roman" panose="02020603050405020304" pitchFamily="18" charset="0"/>
              </a:rPr>
              <a:t>Other shared motivating factors for entering headship include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natural progression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(Baldwin, 2022),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making a difference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(Baldwin, 2022; </a:t>
            </a:r>
            <a:r>
              <a:rPr lang="en-GB" sz="35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2024), and leading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whole school change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a:t>
            </a:r>
            <a:r>
              <a:rPr lang="en-GB" sz="35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2024). Salary does not feature.</a:t>
            </a:r>
          </a:p>
          <a:p>
            <a:pPr marL="342900" lvl="0" indent="-342900">
              <a:lnSpc>
                <a:spcPct val="107000"/>
              </a:lnSpc>
              <a:spcAft>
                <a:spcPts val="800"/>
              </a:spcAft>
              <a:buFont typeface="Arial" panose="020B0604020202020204" pitchFamily="34" charset="0"/>
              <a:buChar char="•"/>
              <a:tabLst>
                <a:tab pos="457200" algn="l"/>
              </a:tabLst>
            </a:pPr>
            <a:r>
              <a:rPr lang="en-GB" sz="3500" kern="100" dirty="0">
                <a:effectLst/>
                <a:latin typeface="Aptos" panose="020B0004020202020204" pitchFamily="34" charset="0"/>
                <a:ea typeface="Aptos" panose="020B0004020202020204" pitchFamily="34" charset="0"/>
                <a:cs typeface="Times New Roman" panose="02020603050405020304" pitchFamily="18" charset="0"/>
              </a:rPr>
              <a:t>Connolly </a:t>
            </a:r>
            <a:r>
              <a:rPr lang="en-GB" sz="35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(2018) and Baldwin (2022) briefly talk about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power, influence </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and </a:t>
            </a:r>
            <a:r>
              <a:rPr lang="en-GB" sz="3500" b="1" kern="100" dirty="0">
                <a:effectLst/>
                <a:latin typeface="Aptos" panose="020B0004020202020204" pitchFamily="34" charset="0"/>
                <a:ea typeface="Aptos" panose="020B0004020202020204" pitchFamily="34" charset="0"/>
                <a:cs typeface="Times New Roman" panose="02020603050405020304" pitchFamily="18" charset="0"/>
              </a:rPr>
              <a:t>possession</a:t>
            </a:r>
            <a:r>
              <a:rPr lang="en-GB" sz="3500" kern="100" dirty="0">
                <a:effectLst/>
                <a:latin typeface="Aptos" panose="020B0004020202020204" pitchFamily="34" charset="0"/>
                <a:ea typeface="Aptos" panose="020B0004020202020204" pitchFamily="34" charset="0"/>
                <a:cs typeface="Times New Roman" panose="02020603050405020304" pitchFamily="18" charset="0"/>
              </a:rPr>
              <a:t> as factors for stepping into headship. This may be something to explore further, linked to motivational theories.</a:t>
            </a:r>
          </a:p>
          <a:p>
            <a:pPr>
              <a:lnSpc>
                <a:spcPct val="100000"/>
              </a:lnSpc>
              <a:spcBef>
                <a:spcPts val="0"/>
              </a:spcBef>
            </a:pPr>
            <a:endParaRPr lang="en-GB" dirty="0"/>
          </a:p>
        </p:txBody>
      </p:sp>
      <p:sp>
        <p:nvSpPr>
          <p:cNvPr id="4" name="Title 1">
            <a:extLst>
              <a:ext uri="{FF2B5EF4-FFF2-40B4-BE49-F238E27FC236}">
                <a16:creationId xmlns:a16="http://schemas.microsoft.com/office/drawing/2014/main" id="{FFD955CA-4556-88C6-6062-488528354C84}"/>
              </a:ext>
            </a:extLst>
          </p:cNvPr>
          <p:cNvSpPr>
            <a:spLocks noGrp="1"/>
          </p:cNvSpPr>
          <p:nvPr>
            <p:ph type="title"/>
          </p:nvPr>
        </p:nvSpPr>
        <p:spPr>
          <a:xfrm>
            <a:off x="693812" y="78485"/>
            <a:ext cx="11161240" cy="832520"/>
          </a:xfrm>
        </p:spPr>
        <p:txBody>
          <a:bodyPr rtlCol="0">
            <a:noAutofit/>
          </a:bodyPr>
          <a:lstStyle/>
          <a:p>
            <a:r>
              <a:rPr lang="en-GB" sz="3000" dirty="0"/>
              <a:t>Positive and negative recruitment and retention</a:t>
            </a:r>
            <a:br>
              <a:rPr lang="en-GB" sz="3000" dirty="0"/>
            </a:br>
            <a:r>
              <a:rPr lang="en-GB" sz="3000" dirty="0"/>
              <a:t>factors for primary headship in Wales</a:t>
            </a:r>
            <a:endParaRPr lang="en-US" sz="3000" dirty="0"/>
          </a:p>
        </p:txBody>
      </p:sp>
    </p:spTree>
    <p:extLst>
      <p:ext uri="{BB962C8B-B14F-4D97-AF65-F5344CB8AC3E}">
        <p14:creationId xmlns:p14="http://schemas.microsoft.com/office/powerpoint/2010/main" val="193116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7BD31-EAC6-AB7F-1769-52B176164A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3D8412-DFE0-021A-148D-766DEB69BEB8}"/>
              </a:ext>
            </a:extLst>
          </p:cNvPr>
          <p:cNvSpPr>
            <a:spLocks noGrp="1"/>
          </p:cNvSpPr>
          <p:nvPr>
            <p:ph type="title"/>
          </p:nvPr>
        </p:nvSpPr>
        <p:spPr>
          <a:xfrm>
            <a:off x="920182" y="158732"/>
            <a:ext cx="10157354" cy="840828"/>
          </a:xfrm>
        </p:spPr>
        <p:txBody>
          <a:bodyPr/>
          <a:lstStyle/>
          <a:p>
            <a:r>
              <a:rPr lang="en-GB" dirty="0"/>
              <a:t>Motivational theories</a:t>
            </a:r>
          </a:p>
        </p:txBody>
      </p:sp>
      <p:graphicFrame>
        <p:nvGraphicFramePr>
          <p:cNvPr id="5" name="Diagram 4">
            <a:extLst>
              <a:ext uri="{FF2B5EF4-FFF2-40B4-BE49-F238E27FC236}">
                <a16:creationId xmlns:a16="http://schemas.microsoft.com/office/drawing/2014/main" id="{D1BC1DC0-6664-0DED-5389-D77676188D54}"/>
              </a:ext>
            </a:extLst>
          </p:cNvPr>
          <p:cNvGraphicFramePr/>
          <p:nvPr>
            <p:extLst>
              <p:ext uri="{D42A27DB-BD31-4B8C-83A1-F6EECF244321}">
                <p14:modId xmlns:p14="http://schemas.microsoft.com/office/powerpoint/2010/main" val="1107831976"/>
              </p:ext>
            </p:extLst>
          </p:nvPr>
        </p:nvGraphicFramePr>
        <p:xfrm>
          <a:off x="549796" y="1343610"/>
          <a:ext cx="9577064" cy="45958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A843DCED-8D13-8E52-A80C-11207F5C9EDD}"/>
              </a:ext>
            </a:extLst>
          </p:cNvPr>
          <p:cNvPicPr>
            <a:picLocks noChangeAspect="1"/>
          </p:cNvPicPr>
          <p:nvPr/>
        </p:nvPicPr>
        <p:blipFill>
          <a:blip r:embed="rId8">
            <a:alphaModFix amt="35000"/>
            <a:extLst>
              <a:ext uri="{BEBA8EAE-BF5A-486C-A8C5-ECC9F3942E4B}">
                <a14:imgProps xmlns:a14="http://schemas.microsoft.com/office/drawing/2010/main">
                  <a14:imgLayer r:embed="rId9">
                    <a14:imgEffect>
                      <a14:backgroundRemoval t="31479" b="98975" l="50684" r="94629">
                        <a14:foregroundMark x1="50781" y1="38507" x2="50781" y2="38507"/>
                        <a14:foregroundMark x1="59482" y1="45827" x2="60352" y2="46559"/>
                        <a14:foregroundMark x1="58438" y1="44949" x2="59482" y2="45827"/>
                        <a14:foregroundMark x1="57742" y1="44363" x2="58438" y2="44949"/>
                        <a14:foregroundMark x1="57045" y1="43777" x2="57742" y2="44363"/>
                        <a14:foregroundMark x1="55828" y1="42753" x2="57045" y2="43777"/>
                        <a14:foregroundMark x1="50781" y1="38507" x2="55828" y2="42753"/>
                        <a14:foregroundMark x1="64510" y1="54319" x2="74316" y2="72621"/>
                        <a14:foregroundMark x1="63961" y1="53294" x2="64510" y2="54319"/>
                        <a14:foregroundMark x1="63647" y1="52709" x2="63961" y2="53294"/>
                        <a14:foregroundMark x1="63490" y1="52416" x2="63647" y2="52709"/>
                        <a14:foregroundMark x1="63333" y1="52123" x2="63490" y2="52416"/>
                        <a14:foregroundMark x1="63019" y1="51537" x2="63333" y2="52123"/>
                        <a14:foregroundMark x1="62863" y1="51245" x2="63019" y2="51537"/>
                        <a14:foregroundMark x1="62078" y1="49780" x2="62863" y2="51245"/>
                        <a14:foregroundMark x1="61294" y1="48316" x2="62078" y2="49780"/>
                        <a14:foregroundMark x1="60744" y1="47291" x2="61294" y2="48316"/>
                        <a14:foregroundMark x1="60352" y1="46559" x2="60744" y2="47291"/>
                        <a14:foregroundMark x1="74316" y1="72621" x2="74707" y2="87701"/>
                        <a14:foregroundMark x1="74707" y1="87701" x2="69531" y2="98975"/>
                        <a14:foregroundMark x1="69531" y1="98975" x2="69531" y2="98975"/>
                        <a14:backgroundMark x1="61719" y1="51245" x2="61719" y2="51245"/>
                        <a14:backgroundMark x1="60547" y1="49780" x2="60547" y2="49780"/>
                        <a14:backgroundMark x1="60254" y1="48316" x2="60254" y2="48316"/>
                        <a14:backgroundMark x1="60254" y1="46413" x2="60254" y2="46413"/>
                        <a14:backgroundMark x1="59863" y1="47291" x2="59863" y2="47291"/>
                        <a14:backgroundMark x1="58594" y1="45827" x2="58594" y2="45827"/>
                        <a14:backgroundMark x1="57813" y1="44363" x2="57813" y2="44363"/>
                        <a14:backgroundMark x1="57813" y1="44949" x2="57813" y2="44949"/>
                        <a14:backgroundMark x1="56641" y1="43777" x2="56641" y2="43777"/>
                        <a14:backgroundMark x1="56641" y1="43777" x2="56641" y2="43777"/>
                        <a14:backgroundMark x1="57227" y1="44363" x2="57227" y2="44363"/>
                        <a14:backgroundMark x1="63281" y1="54319" x2="63281" y2="54319"/>
                        <a14:backgroundMark x1="62988" y1="52123" x2="62988" y2="52123"/>
                        <a14:backgroundMark x1="63965" y1="51537" x2="63965" y2="51537"/>
                        <a14:backgroundMark x1="62793" y1="51537" x2="62793" y2="51537"/>
                        <a14:backgroundMark x1="61816" y1="49634" x2="61816" y2="49634"/>
                        <a14:backgroundMark x1="63379" y1="52709" x2="63379" y2="52709"/>
                        <a14:backgroundMark x1="63379" y1="52416" x2="63379" y2="52416"/>
                        <a14:backgroundMark x1="63965" y1="53294" x2="63965" y2="53294"/>
                        <a14:backgroundMark x1="63379" y1="53148" x2="63379" y2="53148"/>
                        <a14:backgroundMark x1="56055" y1="42753" x2="56055" y2="42753"/>
                        <a14:backgroundMark x1="56055" y1="43631" x2="56055" y2="43631"/>
                        <a14:backgroundMark x1="55469" y1="42899" x2="55469" y2="42899"/>
                        <a14:backgroundMark x1="58789" y1="45095" x2="58789" y2="45095"/>
                        <a14:backgroundMark x1="59277" y1="45681" x2="59277" y2="45681"/>
                        <a14:backgroundMark x1="59277" y1="45681" x2="59277" y2="45681"/>
                      </a14:backgroundRemoval>
                    </a14:imgEffect>
                  </a14:imgLayer>
                </a14:imgProps>
              </a:ext>
            </a:extLst>
          </a:blip>
          <a:srcRect l="47114" t="24047"/>
          <a:stretch/>
        </p:blipFill>
        <p:spPr>
          <a:xfrm>
            <a:off x="9550796" y="3966032"/>
            <a:ext cx="3053481" cy="2924944"/>
          </a:xfrm>
          <a:prstGeom prst="rect">
            <a:avLst/>
          </a:prstGeom>
        </p:spPr>
      </p:pic>
      <p:sp>
        <p:nvSpPr>
          <p:cNvPr id="7" name="TextBox 6">
            <a:extLst>
              <a:ext uri="{FF2B5EF4-FFF2-40B4-BE49-F238E27FC236}">
                <a16:creationId xmlns:a16="http://schemas.microsoft.com/office/drawing/2014/main" id="{18460C73-0F43-16DC-0DFF-2C45C7FE14A9}"/>
              </a:ext>
            </a:extLst>
          </p:cNvPr>
          <p:cNvSpPr txBox="1"/>
          <p:nvPr/>
        </p:nvSpPr>
        <p:spPr>
          <a:xfrm>
            <a:off x="549796" y="6128472"/>
            <a:ext cx="9361040" cy="545534"/>
          </a:xfrm>
          <a:prstGeom prst="rect">
            <a:avLst/>
          </a:prstGeom>
          <a:noFill/>
        </p:spPr>
        <p:txBody>
          <a:bodyPr wrap="square">
            <a:spAutoFit/>
          </a:bodyPr>
          <a:lstStyle/>
          <a:p>
            <a:pPr>
              <a:lnSpc>
                <a:spcPct val="107000"/>
              </a:lnSpc>
              <a:spcAft>
                <a:spcPts val="800"/>
              </a:spcAf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Acquah, A., </a:t>
            </a:r>
            <a:r>
              <a:rPr lang="en-GB" sz="1400" kern="100" dirty="0" err="1">
                <a:effectLst/>
                <a:latin typeface="Aptos" panose="020B0004020202020204" pitchFamily="34" charset="0"/>
                <a:ea typeface="Aptos" panose="020B0004020202020204" pitchFamily="34" charset="0"/>
                <a:cs typeface="Times New Roman" panose="02020603050405020304" pitchFamily="18" charset="0"/>
              </a:rPr>
              <a:t>Nsial</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T. K., </a:t>
            </a:r>
            <a:r>
              <a:rPr lang="en-GB" sz="1400" kern="100" dirty="0" err="1">
                <a:effectLst/>
                <a:latin typeface="Aptos" panose="020B0004020202020204" pitchFamily="34" charset="0"/>
                <a:ea typeface="Aptos" panose="020B0004020202020204" pitchFamily="34" charset="0"/>
                <a:cs typeface="Times New Roman" panose="02020603050405020304" pitchFamily="18" charset="0"/>
              </a:rPr>
              <a:t>Antie</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E .N. A, </a:t>
            </a:r>
            <a:r>
              <a:rPr lang="en-GB" sz="1400" kern="100" dirty="0" err="1">
                <a:effectLst/>
                <a:latin typeface="Aptos" panose="020B0004020202020204" pitchFamily="34" charset="0"/>
                <a:ea typeface="Aptos" panose="020B0004020202020204" pitchFamily="34" charset="0"/>
                <a:cs typeface="Times New Roman" panose="02020603050405020304" pitchFamily="18" charset="0"/>
              </a:rPr>
              <a:t>Otoo</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B., 2021. Literature Review on Theories of Motivation, EPRA International Journal of Economic and Business Review, 9 (5). Available at: DOI URL: https://doi.org/10.36713/epra2012</a:t>
            </a:r>
          </a:p>
        </p:txBody>
      </p:sp>
      <p:sp>
        <p:nvSpPr>
          <p:cNvPr id="6" name="TextBox 5">
            <a:extLst>
              <a:ext uri="{FF2B5EF4-FFF2-40B4-BE49-F238E27FC236}">
                <a16:creationId xmlns:a16="http://schemas.microsoft.com/office/drawing/2014/main" id="{2446F706-AF74-C44C-9BF3-9178CC12A890}"/>
              </a:ext>
            </a:extLst>
          </p:cNvPr>
          <p:cNvSpPr txBox="1"/>
          <p:nvPr/>
        </p:nvSpPr>
        <p:spPr>
          <a:xfrm>
            <a:off x="6958508" y="158732"/>
            <a:ext cx="4968552" cy="954107"/>
          </a:xfrm>
          <a:prstGeom prst="rect">
            <a:avLst/>
          </a:prstGeom>
          <a:solidFill>
            <a:schemeClr val="bg2"/>
          </a:solidFill>
        </p:spPr>
        <p:txBody>
          <a:bodyPr wrap="square">
            <a:spAutoFit/>
          </a:bodyPr>
          <a:lstStyle/>
          <a:p>
            <a:r>
              <a:rPr lang="en-GB" sz="1400" dirty="0"/>
              <a:t>‘The underlying concept of motivation is some driving force within individuals by which they attempt to achieve some goals in order to satisfy some need or other’ (Acquah, A. </a:t>
            </a:r>
            <a:r>
              <a:rPr lang="en-GB" sz="1400" i="1" dirty="0"/>
              <a:t>et al., </a:t>
            </a:r>
            <a:r>
              <a:rPr lang="en-GB" sz="1400" dirty="0"/>
              <a:t>2021, p. 27).</a:t>
            </a:r>
          </a:p>
        </p:txBody>
      </p:sp>
    </p:spTree>
    <p:extLst>
      <p:ext uri="{BB962C8B-B14F-4D97-AF65-F5344CB8AC3E}">
        <p14:creationId xmlns:p14="http://schemas.microsoft.com/office/powerpoint/2010/main" val="1655722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54B0E-6340-F776-FF86-75A7018354D2}"/>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9A553DD-2CFB-53F1-D0E7-CA94393C99BB}"/>
              </a:ext>
            </a:extLst>
          </p:cNvPr>
          <p:cNvSpPr>
            <a:spLocks noGrp="1"/>
          </p:cNvSpPr>
          <p:nvPr>
            <p:ph sz="quarter" idx="4"/>
          </p:nvPr>
        </p:nvSpPr>
        <p:spPr>
          <a:xfrm>
            <a:off x="693812" y="980727"/>
            <a:ext cx="11161240" cy="5798787"/>
          </a:xfrm>
        </p:spPr>
        <p:txBody>
          <a:bodyPr>
            <a:normAutofit fontScale="85000" lnSpcReduction="20000"/>
          </a:bodyPr>
          <a:lstStyle/>
          <a:p>
            <a:pPr marL="342900" lvl="0" indent="-342900">
              <a:lnSpc>
                <a:spcPct val="107000"/>
              </a:lnSpc>
              <a:buFont typeface="Arial" panose="020B0604020202020204" pitchFamily="34" charset="0"/>
              <a:buChar char="•"/>
              <a:tabLst>
                <a:tab pos="457200" algn="l"/>
              </a:tabLst>
            </a:pPr>
            <a:r>
              <a:rPr lang="en-GB" sz="27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7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(2024) and Baldwin (2022) highlight some demotivating factors that the earlier studies do not, namely </a:t>
            </a:r>
            <a:r>
              <a:rPr lang="en-GB" sz="2700" b="1" kern="100" dirty="0">
                <a:effectLst/>
                <a:latin typeface="Aptos" panose="020B0004020202020204" pitchFamily="34" charset="0"/>
                <a:ea typeface="Aptos" panose="020B0004020202020204" pitchFamily="34" charset="0"/>
                <a:cs typeface="Times New Roman" panose="02020603050405020304" pitchFamily="18" charset="0"/>
              </a:rPr>
              <a:t>changing perceptions </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of the head teacher role in the community, </a:t>
            </a:r>
            <a:r>
              <a:rPr lang="en-GB" sz="2700" b="1" kern="100" dirty="0">
                <a:effectLst/>
                <a:latin typeface="Aptos" panose="020B0004020202020204" pitchFamily="34" charset="0"/>
                <a:ea typeface="Aptos" panose="020B0004020202020204" pitchFamily="34" charset="0"/>
                <a:cs typeface="Times New Roman" panose="02020603050405020304" pitchFamily="18" charset="0"/>
              </a:rPr>
              <a:t>social media </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and </a:t>
            </a:r>
            <a:r>
              <a:rPr lang="en-GB" sz="2700" b="1" kern="100" dirty="0">
                <a:effectLst/>
                <a:latin typeface="Aptos" panose="020B0004020202020204" pitchFamily="34" charset="0"/>
                <a:ea typeface="Aptos" panose="020B0004020202020204" pitchFamily="34" charset="0"/>
                <a:cs typeface="Times New Roman" panose="02020603050405020304" pitchFamily="18" charset="0"/>
              </a:rPr>
              <a:t>funding</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pressures. I would concur with these factors.</a:t>
            </a:r>
          </a:p>
          <a:p>
            <a:pPr marL="342900" lvl="0" indent="-342900">
              <a:lnSpc>
                <a:spcPct val="107000"/>
              </a:lnSpc>
              <a:buFont typeface="Arial" panose="020B0604020202020204" pitchFamily="34" charset="0"/>
              <a:buChar char="•"/>
              <a:tabLst>
                <a:tab pos="457200" algn="l"/>
              </a:tabLst>
            </a:pPr>
            <a:r>
              <a:rPr lang="en-GB" sz="2700" kern="100" dirty="0">
                <a:latin typeface="Aptos" panose="020B0004020202020204" pitchFamily="34" charset="0"/>
                <a:ea typeface="Aptos" panose="020B0004020202020204" pitchFamily="34" charset="0"/>
                <a:cs typeface="Times New Roman" panose="02020603050405020304" pitchFamily="18" charset="0"/>
              </a:rPr>
              <a:t>Indeed, </a:t>
            </a:r>
            <a:r>
              <a:rPr lang="en-GB" sz="27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7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(2024) appears to move the research on to reflect current issues, and suggests a number of </a:t>
            </a:r>
            <a:r>
              <a:rPr lang="en-GB" sz="2700" b="1" kern="100" dirty="0">
                <a:effectLst/>
                <a:latin typeface="Aptos" panose="020B0004020202020204" pitchFamily="34" charset="0"/>
                <a:ea typeface="Aptos" panose="020B0004020202020204" pitchFamily="34" charset="0"/>
                <a:cs typeface="Times New Roman" panose="02020603050405020304" pitchFamily="18" charset="0"/>
              </a:rPr>
              <a:t>recommendations</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going forward, including improved data collection, focus on Health and Wellbeing, improvement in training, improved networking, reduction in workload,  increased school funding and acknowledgement of the importance of the role. </a:t>
            </a:r>
          </a:p>
          <a:p>
            <a:pPr marL="342900" lvl="0" indent="-342900">
              <a:lnSpc>
                <a:spcPct val="107000"/>
              </a:lnSpc>
              <a:buFont typeface="Arial" panose="020B0604020202020204" pitchFamily="34" charset="0"/>
              <a:buChar char="•"/>
              <a:tabLst>
                <a:tab pos="457200" algn="l"/>
              </a:tabLst>
            </a:pPr>
            <a:r>
              <a:rPr lang="en-GB" sz="2700" kern="100" dirty="0">
                <a:effectLst/>
                <a:latin typeface="Aptos" panose="020B0004020202020204" pitchFamily="34" charset="0"/>
                <a:ea typeface="Aptos" panose="020B0004020202020204" pitchFamily="34" charset="0"/>
                <a:cs typeface="Times New Roman" panose="02020603050405020304" pitchFamily="18" charset="0"/>
              </a:rPr>
              <a:t>Interesting that Davies </a:t>
            </a:r>
            <a:r>
              <a:rPr lang="en-GB" sz="27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(2018), Connolly</a:t>
            </a:r>
            <a:r>
              <a:rPr lang="en-GB" sz="2700" i="1" kern="100" dirty="0">
                <a:effectLst/>
                <a:latin typeface="Aptos" panose="020B0004020202020204" pitchFamily="34" charset="0"/>
                <a:ea typeface="Aptos" panose="020B0004020202020204" pitchFamily="34" charset="0"/>
                <a:cs typeface="Times New Roman" panose="02020603050405020304" pitchFamily="18" charset="0"/>
              </a:rPr>
              <a:t> et al. </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(2018) and Baldwin (2018) all spoke of the then new </a:t>
            </a:r>
            <a:r>
              <a:rPr lang="en-GB" sz="2700" b="1" kern="100" dirty="0">
                <a:effectLst/>
                <a:latin typeface="Aptos" panose="020B0004020202020204" pitchFamily="34" charset="0"/>
                <a:ea typeface="Aptos" panose="020B0004020202020204" pitchFamily="34" charset="0"/>
                <a:cs typeface="Times New Roman" panose="02020603050405020304" pitchFamily="18" charset="0"/>
              </a:rPr>
              <a:t>National Academy for Educational Leaders </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(NAEL) potentially giving agency to educational leaders, and the report by </a:t>
            </a:r>
            <a:r>
              <a:rPr lang="en-GB" sz="2700" kern="100" dirty="0" err="1">
                <a:effectLst/>
                <a:latin typeface="Aptos" panose="020B0004020202020204" pitchFamily="34" charset="0"/>
                <a:ea typeface="Aptos" panose="020B0004020202020204" pitchFamily="34" charset="0"/>
                <a:cs typeface="Times New Roman" panose="02020603050405020304" pitchFamily="18" charset="0"/>
              </a:rPr>
              <a:t>Aleynikova</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 </a:t>
            </a:r>
            <a:r>
              <a:rPr lang="en-GB" sz="2700" i="1" kern="100" dirty="0">
                <a:effectLst/>
                <a:latin typeface="Aptos" panose="020B0004020202020204" pitchFamily="34" charset="0"/>
                <a:ea typeface="Aptos" panose="020B0004020202020204" pitchFamily="34" charset="0"/>
                <a:cs typeface="Times New Roman" panose="02020603050405020304" pitchFamily="18" charset="0"/>
              </a:rPr>
              <a:t>et al., </a:t>
            </a:r>
            <a:r>
              <a:rPr lang="en-GB" sz="2700" kern="100" dirty="0">
                <a:effectLst/>
                <a:latin typeface="Aptos" panose="020B0004020202020204" pitchFamily="34" charset="0"/>
                <a:ea typeface="Aptos" panose="020B0004020202020204" pitchFamily="34" charset="0"/>
                <a:cs typeface="Times New Roman" panose="02020603050405020304" pitchFamily="18" charset="0"/>
              </a:rPr>
              <a:t>(2024) being commissioned by the Academy. </a:t>
            </a:r>
          </a:p>
          <a:p>
            <a:pPr marL="342900" lvl="0" indent="-342900">
              <a:lnSpc>
                <a:spcPct val="107000"/>
              </a:lnSpc>
              <a:buFont typeface="Arial" panose="020B0604020202020204" pitchFamily="34" charset="0"/>
              <a:buChar char="•"/>
              <a:tabLst>
                <a:tab pos="457200" algn="l"/>
              </a:tabLst>
            </a:pPr>
            <a:r>
              <a:rPr lang="en-GB" sz="2700" kern="100" dirty="0">
                <a:effectLst/>
                <a:latin typeface="Aptos" panose="020B0004020202020204" pitchFamily="34" charset="0"/>
                <a:ea typeface="Aptos" panose="020B0004020202020204" pitchFamily="34" charset="0"/>
                <a:cs typeface="Times New Roman" panose="02020603050405020304" pitchFamily="18" charset="0"/>
              </a:rPr>
              <a:t>Could argue the proposed dissolution of the NAEL in 2025, is a step backwards and could have a negative impact on recruitment and retention of head teachers in all sectors. </a:t>
            </a:r>
          </a:p>
          <a:p>
            <a:pPr marL="152453"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0000"/>
              </a:lnSpc>
              <a:spcBef>
                <a:spcPts val="0"/>
              </a:spcBef>
            </a:pPr>
            <a:endParaRPr lang="en-GB" dirty="0"/>
          </a:p>
        </p:txBody>
      </p:sp>
      <p:sp>
        <p:nvSpPr>
          <p:cNvPr id="4" name="Title 1">
            <a:extLst>
              <a:ext uri="{FF2B5EF4-FFF2-40B4-BE49-F238E27FC236}">
                <a16:creationId xmlns:a16="http://schemas.microsoft.com/office/drawing/2014/main" id="{2CD2C7ED-0C0F-2386-7DA1-434070F48817}"/>
              </a:ext>
            </a:extLst>
          </p:cNvPr>
          <p:cNvSpPr txBox="1">
            <a:spLocks/>
          </p:cNvSpPr>
          <p:nvPr/>
        </p:nvSpPr>
        <p:spPr>
          <a:xfrm>
            <a:off x="693812" y="78485"/>
            <a:ext cx="11161240" cy="832520"/>
          </a:xfrm>
          <a:prstGeom prst="rect">
            <a:avLst/>
          </a:prstGeom>
        </p:spPr>
        <p:txBody>
          <a:bodyPr vert="horz" lIns="121899" tIns="60949" rIns="121899" bIns="60949" rtlCol="0" anchor="b">
            <a:no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000" dirty="0"/>
              <a:t>Positive and negative recruitment and retention</a:t>
            </a:r>
            <a:br>
              <a:rPr lang="en-GB" sz="3000" dirty="0"/>
            </a:br>
            <a:r>
              <a:rPr lang="en-GB" sz="3000" dirty="0"/>
              <a:t>factors for primary headship in Wales</a:t>
            </a:r>
            <a:endParaRPr lang="en-US" sz="3000" dirty="0"/>
          </a:p>
        </p:txBody>
      </p:sp>
    </p:spTree>
    <p:extLst>
      <p:ext uri="{BB962C8B-B14F-4D97-AF65-F5344CB8AC3E}">
        <p14:creationId xmlns:p14="http://schemas.microsoft.com/office/powerpoint/2010/main" val="303204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FD44C-5139-EA68-3A90-D04F891393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BB5916-0FB2-9B33-4C82-F398BA79E92B}"/>
              </a:ext>
            </a:extLst>
          </p:cNvPr>
          <p:cNvSpPr>
            <a:spLocks noGrp="1"/>
          </p:cNvSpPr>
          <p:nvPr>
            <p:ph type="title"/>
          </p:nvPr>
        </p:nvSpPr>
        <p:spPr>
          <a:xfrm>
            <a:off x="837828" y="186548"/>
            <a:ext cx="10157354" cy="916212"/>
          </a:xfrm>
        </p:spPr>
        <p:txBody>
          <a:bodyPr>
            <a:normAutofit/>
          </a:bodyPr>
          <a:lstStyle/>
          <a:p>
            <a:r>
              <a:rPr lang="en-GB" sz="3500" dirty="0"/>
              <a:t>In summary….</a:t>
            </a:r>
          </a:p>
        </p:txBody>
      </p:sp>
      <p:sp>
        <p:nvSpPr>
          <p:cNvPr id="3" name="Content Placeholder 2">
            <a:extLst>
              <a:ext uri="{FF2B5EF4-FFF2-40B4-BE49-F238E27FC236}">
                <a16:creationId xmlns:a16="http://schemas.microsoft.com/office/drawing/2014/main" id="{972A816F-67AF-58F5-44B1-A64E7FF2307B}"/>
              </a:ext>
            </a:extLst>
          </p:cNvPr>
          <p:cNvSpPr>
            <a:spLocks noGrp="1"/>
          </p:cNvSpPr>
          <p:nvPr>
            <p:ph idx="1"/>
          </p:nvPr>
        </p:nvSpPr>
        <p:spPr>
          <a:xfrm>
            <a:off x="621804" y="1196752"/>
            <a:ext cx="11161240" cy="5328592"/>
          </a:xfrm>
        </p:spPr>
        <p:txBody>
          <a:bodyPr>
            <a:normAutofit fontScale="77500" lnSpcReduction="20000"/>
          </a:bodyPr>
          <a:lstStyle/>
          <a:p>
            <a:r>
              <a:rPr lang="en-GB" dirty="0"/>
              <a:t>Quantitative data does indicate a growing issue in relation to recruitment and retention in Wales, but accuracy should be questioned and improvements made to what is collected.</a:t>
            </a:r>
          </a:p>
          <a:p>
            <a:r>
              <a:rPr lang="en-GB" dirty="0"/>
              <a:t>Motivation is personal, but motivational theories may provide some factors that could be applied to educational leadership.</a:t>
            </a:r>
          </a:p>
          <a:p>
            <a:r>
              <a:rPr lang="en-GB" dirty="0"/>
              <a:t>Those who have stepped into headship appear to have been motivated by a desire to make a difference in the lives of the children they serve and feel they can have a bigger impact in a leadership role. </a:t>
            </a:r>
          </a:p>
          <a:p>
            <a:r>
              <a:rPr lang="en-GB" dirty="0"/>
              <a:t>However, current deputy heads appear to be discouraged from headship due to the potential impact on their family, work life balance and increased responsibility. Headship also usually removes you from the classroom and into a more managerial role. </a:t>
            </a:r>
          </a:p>
          <a:p>
            <a:r>
              <a:rPr lang="en-GB" dirty="0"/>
              <a:t>Seeing current heads and the pressures they face can be a barrier to motivational factors, but also inspirational leaders can have a positive impact on inspiring the next generation of leader.</a:t>
            </a:r>
          </a:p>
          <a:p>
            <a:r>
              <a:rPr lang="en-GB" dirty="0"/>
              <a:t>Serving headteachers are facing pressures from increased managerial responsibilities and workload, changing policy, changing perceptions of headship, insufficient mentoring and supervision, limited professional development opportunities and a lack of funding.</a:t>
            </a:r>
          </a:p>
        </p:txBody>
      </p:sp>
    </p:spTree>
    <p:extLst>
      <p:ext uri="{BB962C8B-B14F-4D97-AF65-F5344CB8AC3E}">
        <p14:creationId xmlns:p14="http://schemas.microsoft.com/office/powerpoint/2010/main" val="380585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19A48-BB8E-E0CB-2444-B754783089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E7CEB4-A119-68A9-40F0-C3537FA60F15}"/>
              </a:ext>
            </a:extLst>
          </p:cNvPr>
          <p:cNvSpPr>
            <a:spLocks noGrp="1"/>
          </p:cNvSpPr>
          <p:nvPr>
            <p:ph type="title"/>
          </p:nvPr>
        </p:nvSpPr>
        <p:spPr>
          <a:xfrm>
            <a:off x="1117309" y="136524"/>
            <a:ext cx="10157354" cy="772196"/>
          </a:xfrm>
        </p:spPr>
        <p:txBody>
          <a:bodyPr>
            <a:normAutofit/>
          </a:bodyPr>
          <a:lstStyle/>
          <a:p>
            <a:r>
              <a:rPr lang="en-GB" sz="3500" dirty="0"/>
              <a:t>What does this mean for my research? </a:t>
            </a:r>
          </a:p>
        </p:txBody>
      </p:sp>
      <p:sp>
        <p:nvSpPr>
          <p:cNvPr id="3" name="Content Placeholder 2">
            <a:extLst>
              <a:ext uri="{FF2B5EF4-FFF2-40B4-BE49-F238E27FC236}">
                <a16:creationId xmlns:a16="http://schemas.microsoft.com/office/drawing/2014/main" id="{7237A535-86DD-F2BF-06F7-CDD22E138E77}"/>
              </a:ext>
            </a:extLst>
          </p:cNvPr>
          <p:cNvSpPr>
            <a:spLocks noGrp="1"/>
          </p:cNvSpPr>
          <p:nvPr>
            <p:ph idx="1"/>
          </p:nvPr>
        </p:nvSpPr>
        <p:spPr>
          <a:xfrm>
            <a:off x="765820" y="1124744"/>
            <a:ext cx="10981220" cy="3960440"/>
          </a:xfrm>
        </p:spPr>
        <p:txBody>
          <a:bodyPr>
            <a:normAutofit fontScale="92500" lnSpcReduction="20000"/>
          </a:bodyPr>
          <a:lstStyle/>
          <a:p>
            <a:r>
              <a:rPr lang="en-GB" dirty="0">
                <a:latin typeface="Aptos" panose="020B0004020202020204" pitchFamily="34" charset="0"/>
                <a:ea typeface="Aptos" panose="020B0004020202020204" pitchFamily="34" charset="0"/>
                <a:cs typeface="Times New Roman" panose="02020603050405020304" pitchFamily="18" charset="0"/>
              </a:rPr>
              <a:t>Studies into recruitment and retention of head teachers in Wales so far, seem to be small scale, and weighted towards secondary education. My study needs to focus on the primary sector, particularly as this appears to be where the issue is more acute, and ideally have representation from all LAs</a:t>
            </a:r>
          </a:p>
          <a:p>
            <a:r>
              <a:rPr lang="en-GB" dirty="0">
                <a:latin typeface="Aptos" panose="020B0004020202020204" pitchFamily="34" charset="0"/>
                <a:ea typeface="Aptos" panose="020B0004020202020204" pitchFamily="34" charset="0"/>
                <a:cs typeface="Times New Roman" panose="02020603050405020304" pitchFamily="18" charset="0"/>
              </a:rPr>
              <a:t>I would like to expand research by </a:t>
            </a:r>
            <a:r>
              <a:rPr lang="en-GB" dirty="0" err="1">
                <a:latin typeface="Aptos" panose="020B0004020202020204" pitchFamily="34" charset="0"/>
                <a:ea typeface="Aptos" panose="020B0004020202020204" pitchFamily="34" charset="0"/>
                <a:cs typeface="Times New Roman" panose="02020603050405020304" pitchFamily="18" charset="0"/>
              </a:rPr>
              <a:t>Aleynikova</a:t>
            </a:r>
            <a:r>
              <a:rPr lang="en-GB" dirty="0">
                <a:latin typeface="Aptos" panose="020B0004020202020204" pitchFamily="34" charset="0"/>
                <a:ea typeface="Aptos" panose="020B0004020202020204" pitchFamily="34" charset="0"/>
                <a:cs typeface="Times New Roman" panose="02020603050405020304" pitchFamily="18" charset="0"/>
              </a:rPr>
              <a:t> </a:t>
            </a:r>
            <a:r>
              <a:rPr lang="en-GB" i="1" dirty="0">
                <a:latin typeface="Aptos" panose="020B0004020202020204" pitchFamily="34" charset="0"/>
                <a:ea typeface="Aptos" panose="020B0004020202020204" pitchFamily="34" charset="0"/>
                <a:cs typeface="Times New Roman" panose="02020603050405020304" pitchFamily="18" charset="0"/>
              </a:rPr>
              <a:t>et al. </a:t>
            </a:r>
            <a:r>
              <a:rPr lang="en-GB" dirty="0">
                <a:latin typeface="Aptos" panose="020B0004020202020204" pitchFamily="34" charset="0"/>
                <a:ea typeface="Aptos" panose="020B0004020202020204" pitchFamily="34" charset="0"/>
                <a:cs typeface="Times New Roman" panose="02020603050405020304" pitchFamily="18" charset="0"/>
              </a:rPr>
              <a:t>(2024) regarding prospective primary heads, </a:t>
            </a:r>
            <a:r>
              <a:rPr lang="en-GB">
                <a:latin typeface="Aptos" panose="020B0004020202020204" pitchFamily="34" charset="0"/>
                <a:ea typeface="Aptos" panose="020B0004020202020204" pitchFamily="34" charset="0"/>
                <a:cs typeface="Times New Roman" panose="02020603050405020304" pitchFamily="18" charset="0"/>
              </a:rPr>
              <a:t>and explore </a:t>
            </a:r>
            <a:r>
              <a:rPr lang="en-GB" dirty="0">
                <a:latin typeface="Aptos" panose="020B0004020202020204" pitchFamily="34" charset="0"/>
                <a:ea typeface="Aptos" panose="020B0004020202020204" pitchFamily="34" charset="0"/>
                <a:cs typeface="Times New Roman" panose="02020603050405020304" pitchFamily="18" charset="0"/>
              </a:rPr>
              <a:t>power as a </a:t>
            </a:r>
            <a:r>
              <a:rPr lang="en-GB">
                <a:latin typeface="Aptos" panose="020B0004020202020204" pitchFamily="34" charset="0"/>
                <a:ea typeface="Aptos" panose="020B0004020202020204" pitchFamily="34" charset="0"/>
                <a:cs typeface="Times New Roman" panose="02020603050405020304" pitchFamily="18" charset="0"/>
              </a:rPr>
              <a:t>motivational factor</a:t>
            </a:r>
            <a:endParaRPr lang="en-GB" dirty="0">
              <a:latin typeface="Aptos" panose="020B0004020202020204" pitchFamily="34" charset="0"/>
              <a:ea typeface="Aptos" panose="020B0004020202020204" pitchFamily="34" charset="0"/>
              <a:cs typeface="Times New Roman" panose="02020603050405020304" pitchFamily="18" charset="0"/>
            </a:endParaRPr>
          </a:p>
          <a:p>
            <a:r>
              <a:rPr lang="en-GB" dirty="0">
                <a:latin typeface="Aptos" panose="020B0004020202020204" pitchFamily="34" charset="0"/>
                <a:ea typeface="Aptos" panose="020B0004020202020204" pitchFamily="34" charset="0"/>
                <a:cs typeface="Times New Roman" panose="02020603050405020304" pitchFamily="18" charset="0"/>
              </a:rPr>
              <a:t>Outside of recruitment and retention issues, </a:t>
            </a:r>
            <a:r>
              <a:rPr lang="en-GB" dirty="0">
                <a:effectLst/>
                <a:latin typeface="Aptos" panose="020B0004020202020204" pitchFamily="34" charset="0"/>
                <a:ea typeface="Aptos" panose="020B0004020202020204" pitchFamily="34" charset="0"/>
                <a:cs typeface="Times New Roman" panose="02020603050405020304" pitchFamily="18" charset="0"/>
              </a:rPr>
              <a:t>research into school leadership</a:t>
            </a:r>
            <a:r>
              <a:rPr lang="en-GB" dirty="0">
                <a:latin typeface="Aptos" panose="020B0004020202020204" pitchFamily="34" charset="0"/>
                <a:ea typeface="Aptos" panose="020B0004020202020204" pitchFamily="34" charset="0"/>
                <a:cs typeface="Times New Roman" panose="02020603050405020304" pitchFamily="18" charset="0"/>
              </a:rPr>
              <a:t> </a:t>
            </a:r>
            <a:r>
              <a:rPr lang="en-GB" dirty="0">
                <a:effectLst/>
                <a:latin typeface="Aptos" panose="020B0004020202020204" pitchFamily="34" charset="0"/>
                <a:ea typeface="Aptos" panose="020B0004020202020204" pitchFamily="34" charset="0"/>
                <a:cs typeface="Times New Roman" panose="02020603050405020304" pitchFamily="18" charset="0"/>
              </a:rPr>
              <a:t>tends to focus on the impact it has on others, rather than the leader themselves. It is important my study remains focussed on th</a:t>
            </a:r>
            <a:r>
              <a:rPr lang="en-GB" dirty="0">
                <a:latin typeface="Aptos" panose="020B0004020202020204" pitchFamily="34" charset="0"/>
                <a:ea typeface="Aptos" panose="020B0004020202020204" pitchFamily="34" charset="0"/>
                <a:cs typeface="Times New Roman" panose="02020603050405020304" pitchFamily="18" charset="0"/>
              </a:rPr>
              <a:t>e primary head – interpretivist approach</a:t>
            </a:r>
            <a:endParaRPr lang="en-GB" dirty="0">
              <a:effectLst/>
              <a:latin typeface="Aptos" panose="020B0004020202020204" pitchFamily="34" charset="0"/>
              <a:ea typeface="Aptos" panose="020B0004020202020204" pitchFamily="34" charset="0"/>
              <a:cs typeface="Times New Roman" panose="02020603050405020304" pitchFamily="18" charset="0"/>
            </a:endParaRPr>
          </a:p>
          <a:p>
            <a:r>
              <a:rPr lang="en-GB" dirty="0">
                <a:latin typeface="Aptos" panose="020B0004020202020204" pitchFamily="34" charset="0"/>
                <a:cs typeface="Times New Roman" panose="02020603050405020304" pitchFamily="18" charset="0"/>
              </a:rPr>
              <a:t>Potential removal of the National Academy – what will be the impact of this considering the agency it was supposedly expected to bring?</a:t>
            </a:r>
          </a:p>
        </p:txBody>
      </p:sp>
      <p:sp>
        <p:nvSpPr>
          <p:cNvPr id="4" name="Rectangle: Rounded Corners 3">
            <a:extLst>
              <a:ext uri="{FF2B5EF4-FFF2-40B4-BE49-F238E27FC236}">
                <a16:creationId xmlns:a16="http://schemas.microsoft.com/office/drawing/2014/main" id="{F756CCE2-2260-C276-2AB4-5BD417B381E1}"/>
              </a:ext>
            </a:extLst>
          </p:cNvPr>
          <p:cNvSpPr/>
          <p:nvPr/>
        </p:nvSpPr>
        <p:spPr>
          <a:xfrm>
            <a:off x="549797" y="4980367"/>
            <a:ext cx="11089232" cy="1656184"/>
          </a:xfrm>
          <a:prstGeom prst="round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F5DCD235-D28F-2B0F-C238-BA0F32D3E385}"/>
              </a:ext>
            </a:extLst>
          </p:cNvPr>
          <p:cNvSpPr txBox="1"/>
          <p:nvPr/>
        </p:nvSpPr>
        <p:spPr>
          <a:xfrm>
            <a:off x="261764" y="5085184"/>
            <a:ext cx="11305256" cy="1446550"/>
          </a:xfrm>
          <a:prstGeom prst="rect">
            <a:avLst/>
          </a:prstGeom>
          <a:noFill/>
        </p:spPr>
        <p:txBody>
          <a:bodyPr wrap="square">
            <a:spAutoFit/>
          </a:bodyPr>
          <a:lstStyle/>
          <a:p>
            <a:pPr marL="426645" lvl="1" indent="0">
              <a:buNone/>
            </a:pPr>
            <a:r>
              <a:rPr lang="en-GB" sz="2200" dirty="0"/>
              <a:t>‘Understanding principals’ challenges and problems offers relevant information to provide an adequate response to problems, and, consequently, it can </a:t>
            </a:r>
            <a:r>
              <a:rPr lang="en-GB" sz="2200" dirty="0">
                <a:solidFill>
                  <a:srgbClr val="374C81"/>
                </a:solidFill>
              </a:rPr>
              <a:t>contribute to the improvement of educational leadership’  </a:t>
            </a:r>
          </a:p>
          <a:p>
            <a:pPr marL="426645" lvl="1" indent="0">
              <a:buNone/>
            </a:pPr>
            <a:r>
              <a:rPr lang="en-GB" sz="2200" dirty="0">
                <a:solidFill>
                  <a:srgbClr val="374C81"/>
                </a:solidFill>
              </a:rPr>
              <a:t>(</a:t>
            </a:r>
            <a:r>
              <a:rPr lang="en-GB" sz="2200" dirty="0" err="1">
                <a:solidFill>
                  <a:srgbClr val="374C81"/>
                </a:solidFill>
              </a:rPr>
              <a:t>Tintoré</a:t>
            </a:r>
            <a:r>
              <a:rPr lang="en-GB" sz="2200" dirty="0">
                <a:solidFill>
                  <a:srgbClr val="374C81"/>
                </a:solidFill>
              </a:rPr>
              <a:t> M. </a:t>
            </a:r>
            <a:r>
              <a:rPr lang="en-GB" sz="2200" i="1" dirty="0">
                <a:solidFill>
                  <a:srgbClr val="374C81"/>
                </a:solidFill>
              </a:rPr>
              <a:t>et al., </a:t>
            </a:r>
            <a:r>
              <a:rPr lang="en-GB" sz="2200" dirty="0">
                <a:solidFill>
                  <a:srgbClr val="374C81"/>
                </a:solidFill>
              </a:rPr>
              <a:t>2020, p.537)</a:t>
            </a:r>
          </a:p>
        </p:txBody>
      </p:sp>
    </p:spTree>
    <p:extLst>
      <p:ext uri="{BB962C8B-B14F-4D97-AF65-F5344CB8AC3E}">
        <p14:creationId xmlns:p14="http://schemas.microsoft.com/office/powerpoint/2010/main" val="437221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05031-D7EE-8197-EB39-0EAE52292E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1CD589-B3AA-5DFD-6993-E1BCB129A0E5}"/>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6E4D2138-8EB8-721A-06FB-6C3B495BB819}"/>
              </a:ext>
            </a:extLst>
          </p:cNvPr>
          <p:cNvSpPr>
            <a:spLocks noGrp="1"/>
          </p:cNvSpPr>
          <p:nvPr>
            <p:ph idx="1"/>
          </p:nvPr>
        </p:nvSpPr>
        <p:spPr>
          <a:xfrm>
            <a:off x="837828" y="908720"/>
            <a:ext cx="10945216" cy="5760640"/>
          </a:xfrm>
        </p:spPr>
        <p:txBody>
          <a:bodyPr>
            <a:normAutofit fontScale="92500" lnSpcReduction="20000"/>
          </a:bodyPr>
          <a:lstStyle/>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Acquah, A., </a:t>
            </a:r>
            <a:r>
              <a:rPr lang="en-GB" sz="17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Nsial</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T. K., </a:t>
            </a:r>
            <a:r>
              <a:rPr lang="en-GB" sz="17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Antie</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E. N. A and </a:t>
            </a:r>
            <a:r>
              <a:rPr lang="en-GB" sz="17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Otoo</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B. (2021) ‘Literature review on theories of motivation’,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EPRA International Journal of Economic and Business Review</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9 (5). Available at: https://doi.org/10.36713/epra2012 (Accessed: 5 December, 2024).</a:t>
            </a:r>
          </a:p>
          <a:p>
            <a:pPr marL="0" indent="0">
              <a:lnSpc>
                <a:spcPct val="107000"/>
              </a:lnSpc>
              <a:spcAft>
                <a:spcPts val="800"/>
              </a:spcAft>
              <a:buNone/>
            </a:pPr>
            <a:r>
              <a:rPr lang="en-GB" sz="16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Aleynikova</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E., Rostron, J., Kitson, S., </a:t>
            </a:r>
            <a:r>
              <a:rPr lang="en-GB" sz="16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Zuccollo</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J., Jimenez, E. (2024) </a:t>
            </a:r>
            <a:r>
              <a:rPr lang="en-GB" sz="16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Recruitment and Retention of Senior School Leaders in Wales</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a:t>
            </a:r>
            <a:r>
              <a:rPr lang="en-GB" sz="1600" dirty="0">
                <a:solidFill>
                  <a:schemeClr val="tx2"/>
                </a:solidFill>
                <a:latin typeface="Aptos" panose="020B0004020202020204" pitchFamily="34" charset="0"/>
              </a:rPr>
              <a:t>https://nael.cymru/en/insight/recruitment-and-retention-of-senior-school-leaders-in-wales (Accessed: 5 December 2024). </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Baldwin, J. (2022)</a:t>
            </a:r>
            <a:r>
              <a:rPr lang="en-GB" sz="17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 </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t>
            </a:r>
            <a:r>
              <a:rPr lang="en-GB" sz="17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T</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rying to feel comfortable in an ill-fitting jacket’, The professional lives of primary school headteachers in Wales. EdD Thesis. Cardiff University. Available at: https://orca.cardiff.ac.uk/id/eprint/158869/2/Final%20Thesis%20EdD%20C1367107%20J.%20Baldwin%20April%202023.pdf (Accessed: 3 December 2024).</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BBC News (2013)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Wales school headteacher shortage concerns NAHT union.</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https://www.bbc.co.uk/news/uk-wales-23096486 (Accessed: 3 December 2024). </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BBC News (2016)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Fewer applying for head teacher jobs ‘due to pressure’</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https://www.bbc.co.uk/news/uk-wales-35465563 (Accessed: 3 December 2024). </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Beaufort Research and NFER (2019)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Research Study on the Attractiveness of Teaching, and Retention of Teachers.</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09/20119: Cardiff: Welsh Government. Available at: https://www.gov.wales/sites/default/files/statistics-and-research/2019-03/research-study-attractiveness-teaching-retention-teachers.pdf (Accessed: 3 December 2024).</a:t>
            </a:r>
          </a:p>
          <a:p>
            <a:endParaRPr lang="en-GB" sz="1200" dirty="0"/>
          </a:p>
        </p:txBody>
      </p:sp>
    </p:spTree>
    <p:extLst>
      <p:ext uri="{BB962C8B-B14F-4D97-AF65-F5344CB8AC3E}">
        <p14:creationId xmlns:p14="http://schemas.microsoft.com/office/powerpoint/2010/main" val="307485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17862-55A2-7ADA-F337-4E96169A47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BDD940-B700-E1F3-9295-93C2C49D3CCE}"/>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1408B1AF-635B-F984-0478-209DAE4A8B4C}"/>
              </a:ext>
            </a:extLst>
          </p:cNvPr>
          <p:cNvSpPr>
            <a:spLocks noGrp="1"/>
          </p:cNvSpPr>
          <p:nvPr>
            <p:ph idx="1"/>
          </p:nvPr>
        </p:nvSpPr>
        <p:spPr>
          <a:xfrm>
            <a:off x="837828" y="908720"/>
            <a:ext cx="10945216" cy="5760640"/>
          </a:xfrm>
        </p:spPr>
        <p:txBody>
          <a:bodyPr>
            <a:normAutofit fontScale="77500" lnSpcReduction="20000"/>
          </a:bodyPr>
          <a:lstStyle/>
          <a:p>
            <a:pPr marL="0" indent="0">
              <a:lnSpc>
                <a:spcPct val="107000"/>
              </a:lnSpc>
              <a:spcAft>
                <a:spcPts val="800"/>
              </a:spcAft>
              <a:buNone/>
            </a:pPr>
            <a:r>
              <a:rPr lang="en-GB" sz="18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Cambridge Dictionary (2024) Available at: </a:t>
            </a:r>
            <a:r>
              <a:rPr lang="en-GB" sz="1800" dirty="0">
                <a:solidFill>
                  <a:schemeClr val="tx2"/>
                </a:solidFill>
                <a:latin typeface="Aptos" panose="020B0004020202020204" pitchFamily="34" charset="0"/>
              </a:rPr>
              <a:t>https://dictionary.cambridge.org/dictionary/english/crisis (Accessed: 5 December 2024).</a:t>
            </a: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Connolly, M., Milton, E., Davies, A. J. and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Barrance</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R. (2018) ‘Turning heads: The impact of political reform on the professional role, identity and recruitment of head teachers in Wales’,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British Educational Research Journal</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44</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(4), p 608-625. Available at: https://bera-journals.onlinelibrary.wiley.com/doi/full/10.1002/berj.3450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Crow, G., Day, C. and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Møller</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J. (2016) ‘Framing research on school principals’ identities’.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International Journal of Leadership in Education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20</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(3), p. 265–277. Available at: https://doi.org/10.1080/13603124.2015.1123299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Davies, A. J., Milton, E., Connolly, M. and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Barrance</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R. (2018) ‘Headteacher Recruitment, Retention and Professional Development in Wales: Challenges and Opportunities’.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Wales Journal of Education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20(2), p. 204-224. Available at: https://doi.org/10.16922/wje.20.2.11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Davis, S., Haughton, C., Chapman, S., Okeke, R.,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Yafele</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 Yu, K. and Smith, M. (2023) ‘The recruitment and retention of teachers of colour in Wales. An ongoing conundrum?’,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The Curriculum Journal</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34, p. 118–137. Available at: https://doi.org/10.1002/curj.175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Education Workforce Council (2013)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GTCW Headteacher data analysis – August 2013. </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Available at: https://www.ewc.wales/site/index.php/en/documents-eng/about/workforce-statistics/leadership-npqh/545-headteacher-data-analysis-2013/file (Accessed: 5 December 2024). </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Education Workforce Council (2017)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Is there a teacher recruitment and retention crisis in Wales? </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Available at: https://www.ewc.wales/site/index.php/en/documents-eng/policy-and-research/policy-briefings/129-teacher-recruitment-retention-and-tracking-data-event-english-2 (Accessed: 3 December 2024). </a:t>
            </a: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200" dirty="0"/>
          </a:p>
        </p:txBody>
      </p:sp>
    </p:spTree>
    <p:extLst>
      <p:ext uri="{BB962C8B-B14F-4D97-AF65-F5344CB8AC3E}">
        <p14:creationId xmlns:p14="http://schemas.microsoft.com/office/powerpoint/2010/main" val="362193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FB83C-63E0-A232-8EF2-B1C4A75E98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61545E-B26D-0928-C4DB-34138E030F56}"/>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34201438-8ECF-63A2-9D9B-1C6B56DF9CC8}"/>
              </a:ext>
            </a:extLst>
          </p:cNvPr>
          <p:cNvSpPr>
            <a:spLocks noGrp="1"/>
          </p:cNvSpPr>
          <p:nvPr>
            <p:ph idx="1"/>
          </p:nvPr>
        </p:nvSpPr>
        <p:spPr>
          <a:xfrm>
            <a:off x="837828" y="908720"/>
            <a:ext cx="10945216" cy="5760640"/>
          </a:xfrm>
        </p:spPr>
        <p:txBody>
          <a:bodyPr>
            <a:normAutofit fontScale="92500" lnSpcReduction="20000"/>
          </a:bodyPr>
          <a:lstStyle/>
          <a:p>
            <a:pPr marL="0" indent="0">
              <a:lnSpc>
                <a:spcPct val="107000"/>
              </a:lnSpc>
              <a:spcAft>
                <a:spcPts val="800"/>
              </a:spcAft>
              <a:buNone/>
            </a:pP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Elomaa</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M.,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Eskelä</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-Haapanen, S.,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Pakarinen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E.,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Halttunen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L. and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Lerkkanen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M. K. (2023) ‘Work-related stress of elementary school principals in Finland: Coping strategies and support.’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Educational Management Administration and Leadership</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51(4), p. 868-888. Available at: https://doi.org/10.1177/17411432211010317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Faris, L. (2023) A qualitative enquiry to explore the perceptions that maintained primary school teachers in England (at different career stages) hold about headship and the impact these perceptions have on their motivation and demotivation to become headteachers. Prof. D.  Thesis. Anglia Ruskin University. Available at: https://hdl.handle.net/10779/aru.23770143.v1 (Accessed: 3 December).</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Flint, R. (2016)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Retired Headteachers brought back to run North Wales schools amid recruitment crisis</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online at: https://www.dailypost.co.uk/news/north-wales-news/retired-headteachers-brought-back-run-10953623 (Accessed: 3 December 2024). </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Heffernan, A. and Pierpoint, A. (2022) ‘Attracting and retaining Australia’s principals’.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Australian Secondary Principals' Association. </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Available at: https://pure.manchester.ac.uk/ws/portalfiles/portal/222712348/ASPA_Attraction_Retention_Final_Report_July_2022.pdf (Accessed: 4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Hobson, A. and Sharp, C. (2005) ‘Head to head: a systematic review of the research evidence on mentoring new head teachers’,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School Leadership and Management</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25(1), p. 25-42. Available at: https://doi.org/10.1080/1363243052000317073 (Accessed: 3 December 2024).</a:t>
            </a: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200" dirty="0"/>
          </a:p>
        </p:txBody>
      </p:sp>
    </p:spTree>
    <p:extLst>
      <p:ext uri="{BB962C8B-B14F-4D97-AF65-F5344CB8AC3E}">
        <p14:creationId xmlns:p14="http://schemas.microsoft.com/office/powerpoint/2010/main" val="2960885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395C0-B800-427F-D962-16E24A706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E6B33F-BB6B-83D6-9790-F3A1A8157D5C}"/>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23CDAFB9-5838-A76C-8213-84951ADE5264}"/>
              </a:ext>
            </a:extLst>
          </p:cNvPr>
          <p:cNvSpPr>
            <a:spLocks noGrp="1"/>
          </p:cNvSpPr>
          <p:nvPr>
            <p:ph idx="1"/>
          </p:nvPr>
        </p:nvSpPr>
        <p:spPr>
          <a:xfrm>
            <a:off x="837828" y="908720"/>
            <a:ext cx="10945216" cy="5760640"/>
          </a:xfrm>
        </p:spPr>
        <p:txBody>
          <a:bodyPr>
            <a:normAutofit/>
          </a:bodyPr>
          <a:lstStyle/>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Kaur, A. (2013) ‘Maslow’s Need Hierarchy Theory: Applications and Criticisms,’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Global Journal of Management and Business Studies</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3 (10), p. 1061-1064. Available at: https://www.ripublication.com/gjmbs_spl/gjmbsv3n10_03.pdf (Accessed: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Lee, S. W., and Mao, X. (2023) ‘Recruitment and selection of principals: A systematic review’,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Educational Management Administration &amp; Leadership</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51(1), p. 6-29. Available at: https://doi.org/10.1177/1741143220969694 (Accessed: 4 December 2024).</a:t>
            </a:r>
          </a:p>
          <a:p>
            <a:pPr marL="0" indent="0">
              <a:lnSpc>
                <a:spcPct val="107000"/>
              </a:lnSpc>
              <a:spcAft>
                <a:spcPts val="800"/>
              </a:spcAft>
              <a:buNone/>
            </a:pPr>
            <a:r>
              <a:rPr lang="en-GB" sz="18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Lewis, B.</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(2017)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School Head applications drop sharply in Wales</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a:t>
            </a:r>
            <a:r>
              <a:rPr lang="en-GB" sz="18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https://www.bbc.co.uk/news/uk-wales-42354800</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(Accessed: 4 December 2024). </a:t>
            </a:r>
          </a:p>
          <a:p>
            <a:pPr marL="0" indent="0">
              <a:lnSpc>
                <a:spcPct val="107000"/>
              </a:lnSpc>
              <a:spcAft>
                <a:spcPts val="800"/>
              </a:spcAft>
              <a:buNone/>
            </a:pP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MacBeath</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J. (2009) ‘Recruitment and Retention of Senior School Leaders: Meeting the Challenge’.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European Educational Research Journal</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8(3), p. 407-417. Available at: https://doi.org/10.2304/eerj.2009.8.3.407 (Accessed on: 3 December 2024).</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Milton, E., Morgan, A. and Davies, A. J. (2020) ‘Framing headship: a demand-side analysis of how the headteacher role is articulated in job descriptions’,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International Journal of Leadership in Education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26(2), p. 339–358. Available at: </a:t>
            </a:r>
            <a:r>
              <a:rPr lang="en-GB" sz="18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doi</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10.1080/13603124.2020.1811898 (Accessed: 4 December 2024).</a:t>
            </a: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200" dirty="0"/>
          </a:p>
        </p:txBody>
      </p:sp>
    </p:spTree>
    <p:extLst>
      <p:ext uri="{BB962C8B-B14F-4D97-AF65-F5344CB8AC3E}">
        <p14:creationId xmlns:p14="http://schemas.microsoft.com/office/powerpoint/2010/main" val="1653224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4CDEF-63D0-C9AF-C862-D03A93C121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E6BD87-1A6C-A414-0AE4-95583C3DA8EA}"/>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BDC215C0-C883-B7FD-6973-A316E648EC3F}"/>
              </a:ext>
            </a:extLst>
          </p:cNvPr>
          <p:cNvSpPr>
            <a:spLocks noGrp="1"/>
          </p:cNvSpPr>
          <p:nvPr>
            <p:ph idx="1"/>
          </p:nvPr>
        </p:nvSpPr>
        <p:spPr>
          <a:xfrm>
            <a:off x="837828" y="908720"/>
            <a:ext cx="10945216" cy="5760640"/>
          </a:xfrm>
        </p:spPr>
        <p:txBody>
          <a:bodyPr>
            <a:normAutofit lnSpcReduction="10000"/>
          </a:bodyPr>
          <a:lstStyle/>
          <a:p>
            <a:pPr marL="0" indent="0">
              <a:lnSpc>
                <a:spcPct val="107000"/>
              </a:lnSpc>
              <a:spcAft>
                <a:spcPts val="800"/>
              </a:spcAft>
              <a:buNone/>
            </a:pPr>
            <a:r>
              <a:rPr lang="en-GB" sz="16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NAHT</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t>
            </a:r>
            <a:r>
              <a:rPr lang="en-GB" sz="16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(2022) </a:t>
            </a:r>
            <a:r>
              <a:rPr lang="en-GB" sz="1600" i="1"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Gone for good – leaders who are lost to the teaching profession</a:t>
            </a:r>
            <a:r>
              <a:rPr lang="en-GB" sz="16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https://www.naht.org.uk/Portals/0/PDF's/Campaigns/NAHT-Retention-rate-report-FINAL.pdf (Accessed: 4 December 2024).</a:t>
            </a:r>
            <a:endPar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NAHT (2023) Crisis point – school leadership survey 2023. Available at: </a:t>
            </a:r>
            <a:r>
              <a:rPr lang="en-GB" sz="16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https://www.naht.org.uk/Portals/0/PDF's/Reports/Workload-and-wellbeing-report-Dec%202023-FINAL-UPDATED-2.pdf?ver=2023-12-14-162404-897</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(Accessed: 4 December 2024).</a:t>
            </a:r>
          </a:p>
          <a:p>
            <a:pPr marL="0" indent="0">
              <a:lnSpc>
                <a:spcPct val="107000"/>
              </a:lnSpc>
              <a:spcAft>
                <a:spcPts val="800"/>
              </a:spcAft>
              <a:buNone/>
            </a:pP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NAHT (2023) Mental health toll on school leaders is fuelling recruitment and retention crisis, says NAHT. Available at: </a:t>
            </a:r>
            <a:r>
              <a:rPr lang="en-GB" sz="1600" strike="noStrike"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https://www.naht.org.uk/News/Latest-comments/Press-room/ArtMID/558/ArticleID/2270/Mental-health-toll-on-school-leaders-is-fuelling-recruitment-and-retention-crisis-says-NAHT</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(Accessed: 4 December 2024).</a:t>
            </a:r>
          </a:p>
          <a:p>
            <a:pPr marL="0" indent="0">
              <a:lnSpc>
                <a:spcPct val="107000"/>
              </a:lnSpc>
              <a:spcAft>
                <a:spcPts val="800"/>
              </a:spcAft>
              <a:buNone/>
            </a:pPr>
            <a:r>
              <a:rPr lang="en-GB" sz="17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Scott, S, Limbert, C. and Sykes, P. (2024) ‘Work-related stress among headteachers in Wales: prevalence, sources and solutions’, </a:t>
            </a:r>
            <a:r>
              <a:rPr lang="en-GB" sz="1700" i="1"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Educational Management Administration and Leadership</a:t>
            </a:r>
            <a:r>
              <a:rPr lang="en-GB" sz="17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 52(1) p. 208-229. Available at: </a:t>
            </a:r>
            <a:r>
              <a:rPr lang="en-GB" sz="1700" kern="100" dirty="0" err="1">
                <a:solidFill>
                  <a:schemeClr val="tx2"/>
                </a:solidFill>
                <a:latin typeface="Aptos" panose="020B0004020202020204" pitchFamily="34" charset="0"/>
                <a:ea typeface="Aptos" panose="020B0004020202020204" pitchFamily="34" charset="0"/>
                <a:cs typeface="Times New Roman" panose="02020603050405020304" pitchFamily="18" charset="0"/>
              </a:rPr>
              <a:t>doi</a:t>
            </a:r>
            <a:r>
              <a:rPr lang="en-GB" sz="1700" kern="100" dirty="0">
                <a:solidFill>
                  <a:schemeClr val="tx2"/>
                </a:solidFill>
                <a:latin typeface="Aptos" panose="020B0004020202020204" pitchFamily="34" charset="0"/>
                <a:ea typeface="Aptos" panose="020B0004020202020204" pitchFamily="34" charset="0"/>
                <a:cs typeface="Times New Roman" panose="02020603050405020304" pitchFamily="18" charset="0"/>
              </a:rPr>
              <a:t>: 10.1177/17411432211054630 (Accessed: 4 December 2024). </a:t>
            </a:r>
          </a:p>
          <a:p>
            <a:pPr marL="0" indent="0">
              <a:lnSpc>
                <a:spcPct val="107000"/>
              </a:lnSpc>
              <a:spcAft>
                <a:spcPts val="800"/>
              </a:spcAft>
              <a:buNone/>
            </a:pPr>
            <a:r>
              <a:rPr lang="en-GB" sz="1700" kern="100" dirty="0" err="1">
                <a:solidFill>
                  <a:schemeClr val="tx2"/>
                </a:solidFill>
                <a:effectLst/>
                <a:latin typeface="Aptos" panose="020B0004020202020204" pitchFamily="34" charset="0"/>
                <a:ea typeface="Aptos" panose="020B0004020202020204" pitchFamily="34" charset="0"/>
                <a:cs typeface="Times New Roman" panose="02020603050405020304" pitchFamily="18" charset="0"/>
              </a:rPr>
              <a:t>StatsWales</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(2024)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Teachers (headcount) by staff category and age range</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https://statswales.gov.wales/Catalogue/Education-and-Skills/Schools-and-Teachers/teachers-and-support-staff/school-workforce-annual-census/teachers/teachers-by-staffcategory-agerange (Accessed: 4 December 2024). </a:t>
            </a: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200" dirty="0"/>
          </a:p>
        </p:txBody>
      </p:sp>
    </p:spTree>
    <p:extLst>
      <p:ext uri="{BB962C8B-B14F-4D97-AF65-F5344CB8AC3E}">
        <p14:creationId xmlns:p14="http://schemas.microsoft.com/office/powerpoint/2010/main" val="2232749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21727-D2D7-E54E-F9C0-CFB3BD2822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AD83FA-FFB7-7F49-47D9-3732F6E06B03}"/>
              </a:ext>
            </a:extLst>
          </p:cNvPr>
          <p:cNvSpPr>
            <a:spLocks noGrp="1"/>
          </p:cNvSpPr>
          <p:nvPr>
            <p:ph type="title"/>
          </p:nvPr>
        </p:nvSpPr>
        <p:spPr>
          <a:xfrm>
            <a:off x="693812" y="-603448"/>
            <a:ext cx="10157354" cy="1397000"/>
          </a:xfrm>
        </p:spPr>
        <p:txBody>
          <a:bodyPr/>
          <a:lstStyle/>
          <a:p>
            <a:r>
              <a:rPr lang="en-GB" dirty="0"/>
              <a:t>References </a:t>
            </a:r>
          </a:p>
        </p:txBody>
      </p:sp>
      <p:sp>
        <p:nvSpPr>
          <p:cNvPr id="3" name="Content Placeholder 2">
            <a:extLst>
              <a:ext uri="{FF2B5EF4-FFF2-40B4-BE49-F238E27FC236}">
                <a16:creationId xmlns:a16="http://schemas.microsoft.com/office/drawing/2014/main" id="{1CEE14B5-B34F-8169-BAED-EB972C3B7CFD}"/>
              </a:ext>
            </a:extLst>
          </p:cNvPr>
          <p:cNvSpPr>
            <a:spLocks noGrp="1"/>
          </p:cNvSpPr>
          <p:nvPr>
            <p:ph idx="1"/>
          </p:nvPr>
        </p:nvSpPr>
        <p:spPr>
          <a:xfrm>
            <a:off x="837828" y="908720"/>
            <a:ext cx="10945216" cy="5760640"/>
          </a:xfrm>
        </p:spPr>
        <p:txBody>
          <a:bodyPr>
            <a:normAutofit lnSpcReduction="10000"/>
          </a:bodyPr>
          <a:lstStyle/>
          <a:p>
            <a:pPr marL="0" indent="0">
              <a:lnSpc>
                <a:spcPct val="107000"/>
              </a:lnSpc>
              <a:spcAft>
                <a:spcPts val="800"/>
              </a:spcAft>
              <a:buNone/>
            </a:pP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Torrance, D., Forde, C., McMahon, M.A., Mitchell, A. and Harvie, J. (2021) ‘Potential theoretical approaches to support the critical exploration of ‘The Problem(s)’ of preparing, recruiting and retaining headteachers in Scotland’, in Mifsud, D. (eds) </a:t>
            </a:r>
            <a:r>
              <a:rPr lang="en-GB" sz="16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Narratives of educational leadership. Educational leadership theory</a:t>
            </a:r>
            <a:r>
              <a:rPr lang="en-GB" sz="16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Singapore: Springer, p. 131-158. Available at: https://doi.org/10.1007/978-981-16-5831-0_6 (Accessed: 3 December 2024).</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Welsh Assembly Government (2009)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Research into headship.</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No: 047/2009. Available at: https://www.gov.wales/sites/default/files/statistics-and-research/2019-07/091111-research-headship-en.pdf (Accessed: 3 December 2024).</a:t>
            </a:r>
          </a:p>
          <a:p>
            <a:pPr marL="0" indent="0">
              <a:lnSpc>
                <a:spcPct val="107000"/>
              </a:lnSpc>
              <a:spcAft>
                <a:spcPts val="800"/>
              </a:spcAft>
              <a:buNone/>
            </a:pP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Welsh Government (2019) </a:t>
            </a:r>
            <a:r>
              <a:rPr lang="en-GB" sz="17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Research study on the attractiveness of teaching, and retention of teachers. </a:t>
            </a:r>
            <a:r>
              <a:rPr lang="en-GB" sz="17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Social Research Number: 09/2019. Available at: https://www.gov.wales/sites/default/files/statistics-and-research/2019-03/research-study-attractiveness-teaching-retention-teachers-summary.pdf (Accessed: 3 December 2024). </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Welsh Government (2024)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School workforce annual census data: background, quality and methodology information</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https://www.gov.wales/school-workforce-annual-census-data-background-quality-and-methodology-information (Accessed: 4 December 2024). </a:t>
            </a:r>
          </a:p>
          <a:p>
            <a:pPr marL="0" indent="0">
              <a:lnSpc>
                <a:spcPct val="107000"/>
              </a:lnSpc>
              <a:spcAft>
                <a:spcPts val="800"/>
              </a:spcAft>
              <a:buNone/>
            </a:pP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Welsh Parliament (2023) </a:t>
            </a:r>
            <a:r>
              <a:rPr lang="en-GB" sz="1800" i="1"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Teaching Matters</a:t>
            </a:r>
            <a:r>
              <a:rPr lang="en-GB" sz="1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t>. Available at: https://research.senedd.wales/research-articles/teaching-matters/ (Accessed: 5 December 2024). </a:t>
            </a:r>
          </a:p>
          <a:p>
            <a:pPr marL="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1200" dirty="0"/>
          </a:p>
        </p:txBody>
      </p:sp>
    </p:spTree>
    <p:extLst>
      <p:ext uri="{BB962C8B-B14F-4D97-AF65-F5344CB8AC3E}">
        <p14:creationId xmlns:p14="http://schemas.microsoft.com/office/powerpoint/2010/main" val="306220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AD0B03-74C6-8EBB-4573-07E58314FD1C}"/>
              </a:ext>
            </a:extLst>
          </p:cNvPr>
          <p:cNvSpPr>
            <a:spLocks noGrp="1"/>
          </p:cNvSpPr>
          <p:nvPr>
            <p:ph idx="1"/>
          </p:nvPr>
        </p:nvSpPr>
        <p:spPr>
          <a:xfrm>
            <a:off x="1015735" y="404664"/>
            <a:ext cx="10157354" cy="4470400"/>
          </a:xfrm>
        </p:spPr>
        <p:txBody>
          <a:bodyPr/>
          <a:lstStyle/>
          <a:p>
            <a:pPr marL="0" indent="0" algn="l">
              <a:buNone/>
            </a:pPr>
            <a:r>
              <a:rPr lang="en-GB" sz="3500" b="1" i="1" dirty="0">
                <a:solidFill>
                  <a:srgbClr val="002060"/>
                </a:solidFill>
                <a:effectLst/>
                <a:latin typeface="+mj-lt"/>
              </a:rPr>
              <a:t>AI Acknowledgement</a:t>
            </a:r>
          </a:p>
          <a:p>
            <a:pPr marL="0" indent="0" algn="l">
              <a:buNone/>
            </a:pPr>
            <a:endParaRPr lang="en-GB" b="1" i="1" dirty="0">
              <a:solidFill>
                <a:srgbClr val="002060"/>
              </a:solidFill>
              <a:effectLst/>
              <a:latin typeface="+mj-lt"/>
            </a:endParaRPr>
          </a:p>
          <a:p>
            <a:pPr algn="l"/>
            <a:r>
              <a:rPr lang="en-GB" b="0" i="0" dirty="0">
                <a:solidFill>
                  <a:srgbClr val="000000"/>
                </a:solidFill>
                <a:effectLst/>
                <a:latin typeface="+mj-lt"/>
              </a:rPr>
              <a:t>I confirm that I have not used any AI tools in the research and creation of this assignment.</a:t>
            </a:r>
          </a:p>
          <a:p>
            <a:pPr algn="l"/>
            <a:r>
              <a:rPr lang="en-GB" b="0" i="0" dirty="0">
                <a:solidFill>
                  <a:srgbClr val="000000"/>
                </a:solidFill>
                <a:effectLst/>
                <a:latin typeface="+mj-lt"/>
              </a:rPr>
              <a:t>I confirm that I have not presented any AI generated materials as my own work.</a:t>
            </a:r>
          </a:p>
          <a:p>
            <a:pPr algn="l"/>
            <a:r>
              <a:rPr lang="en-GB" b="0" i="0" dirty="0">
                <a:solidFill>
                  <a:srgbClr val="000000"/>
                </a:solidFill>
                <a:effectLst/>
                <a:latin typeface="+mj-lt"/>
              </a:rPr>
              <a:t>I confirm that I have copies of my drafts, notes, and other resources I used, which I may be asked to provide in evidence.</a:t>
            </a:r>
          </a:p>
          <a:p>
            <a:endParaRPr lang="en-GB" dirty="0"/>
          </a:p>
        </p:txBody>
      </p:sp>
      <p:pic>
        <p:nvPicPr>
          <p:cNvPr id="1026" name="Picture 2" descr="Generative AI For Developers - IBM Developer">
            <a:extLst>
              <a:ext uri="{FF2B5EF4-FFF2-40B4-BE49-F238E27FC236}">
                <a16:creationId xmlns:a16="http://schemas.microsoft.com/office/drawing/2014/main" id="{B81276D9-BBB7-A3D2-9651-042C74ECA8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8628" y="4758022"/>
            <a:ext cx="3384376" cy="211707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761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Office_12786181_TF02787940" id="{1798802C-84EE-40F8-AA82-749FCB0DAB40}" vid="{E03FD201-C9ED-47D9-B1F3-097360176F4C}"/>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customXml/itemProps2.xml><?xml version="1.0" encoding="utf-8"?>
<ds:datastoreItem xmlns:ds="http://schemas.openxmlformats.org/officeDocument/2006/customXml" ds:itemID="{F301D382-32B0-43EE-932C-28906AF37617}">
  <ds:schemaRefs>
    <ds:schemaRef ds:uri="http://schemas.microsoft.com/office/2006/documentManagement/types"/>
    <ds:schemaRef ds:uri="http://purl.org/dc/elements/1.1/"/>
    <ds:schemaRef ds:uri="4873beb7-5857-4685-be1f-d57550cc96cc"/>
    <ds:schemaRef ds:uri="http://purl.org/dc/terms/"/>
    <ds:schemaRef ds:uri="http://schemas.microsoft.com/office/infopath/2007/PartnerControls"/>
    <ds:schemaRef ds:uri="http://www.w3.org/XML/1998/namespace"/>
    <ds:schemaRef ds:uri="http://schemas.microsoft.com/office/2006/metadata/propertie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3557</TotalTime>
  <Words>5644</Words>
  <Application>Microsoft Office PowerPoint</Application>
  <PresentationFormat>Custom</PresentationFormat>
  <Paragraphs>261</Paragraphs>
  <Slides>25</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Aptos</vt:lpstr>
      <vt:lpstr>Arial</vt:lpstr>
      <vt:lpstr>Century Gothic</vt:lpstr>
      <vt:lpstr>Books 16x9</vt:lpstr>
      <vt:lpstr>  Are we losing our heads?</vt:lpstr>
      <vt:lpstr>The issue – recruitment and retention of primary headteachers in Wales</vt:lpstr>
      <vt:lpstr>Research Questions  </vt:lpstr>
      <vt:lpstr>The Literature Review </vt:lpstr>
      <vt:lpstr>Literature Review- developing sections</vt:lpstr>
      <vt:lpstr>PowerPoint Presentation</vt:lpstr>
      <vt:lpstr>What constitutes a ‘crisis’ in recruitment and retention?</vt:lpstr>
      <vt:lpstr>What constitutes a ‘crisis’ in recruitment and retention?</vt:lpstr>
      <vt:lpstr>What constitutes a ‘crisis’ in recruitment and retention?</vt:lpstr>
      <vt:lpstr>Positive and negative recruitment and retention factors for primary headship in Wales</vt:lpstr>
      <vt:lpstr>PowerPoint Presentation</vt:lpstr>
      <vt:lpstr>Positive and negative recruitment and retention factors for primary headship in Wales</vt:lpstr>
      <vt:lpstr>Positive and negative recruitment and retention factors for primary headship in Wales</vt:lpstr>
      <vt:lpstr>Positive and negative recruitment and retention factors for primary headship in Wales</vt:lpstr>
      <vt:lpstr>Motivational theories</vt:lpstr>
      <vt:lpstr>PowerPoint Presentation</vt:lpstr>
      <vt:lpstr>In summary….</vt:lpstr>
      <vt:lpstr>What does this mean for my research? </vt:lpstr>
      <vt:lpstr>References </vt:lpstr>
      <vt:lpstr>References </vt:lpstr>
      <vt:lpstr>References </vt:lpstr>
      <vt:lpstr>References </vt:lpstr>
      <vt:lpstr>References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 Dwyer (St Thomas Community Primary School)</dc:creator>
  <cp:lastModifiedBy>R Dwyer (St Thomas Community Primary School)</cp:lastModifiedBy>
  <cp:revision>1</cp:revision>
  <cp:lastPrinted>2024-12-06T17:03:22Z</cp:lastPrinted>
  <dcterms:created xsi:type="dcterms:W3CDTF">2024-09-11T23:58:11Z</dcterms:created>
  <dcterms:modified xsi:type="dcterms:W3CDTF">2024-12-07T01:41:57Z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