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2" r:id="rId7"/>
    <p:sldId id="264" r:id="rId8"/>
    <p:sldId id="263" r:id="rId9"/>
    <p:sldId id="265" r:id="rId10"/>
    <p:sldId id="267" r:id="rId11"/>
  </p:sldIdLst>
  <p:sldSz cx="12192000" cy="6858000"/>
  <p:notesSz cx="6858000" cy="9144000"/>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C2689A-75C6-4FC9-BAA7-96EFA41A9EC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D5686AA-C0B9-4178-A265-B3F48995419F}">
      <dgm:prSet/>
      <dgm:spPr/>
      <dgm:t>
        <a:bodyPr/>
        <a:lstStyle/>
        <a:p>
          <a:r>
            <a:rPr lang="es-ES"/>
            <a:t>Overview: </a:t>
          </a:r>
          <a:r>
            <a:rPr lang="es-ES" b="1"/>
            <a:t>p.3</a:t>
          </a:r>
          <a:endParaRPr lang="en-US"/>
        </a:p>
      </dgm:t>
    </dgm:pt>
    <dgm:pt modelId="{12C1D8AB-5989-4DA4-810F-BEEFFF00F4D4}" type="parTrans" cxnId="{D430A0A5-BABB-44A7-B7AF-01C5B06BF5D0}">
      <dgm:prSet/>
      <dgm:spPr/>
      <dgm:t>
        <a:bodyPr/>
        <a:lstStyle/>
        <a:p>
          <a:endParaRPr lang="en-US"/>
        </a:p>
      </dgm:t>
    </dgm:pt>
    <dgm:pt modelId="{70ECD8E3-5A7A-4528-9A9A-082999598E32}" type="sibTrans" cxnId="{D430A0A5-BABB-44A7-B7AF-01C5B06BF5D0}">
      <dgm:prSet/>
      <dgm:spPr/>
      <dgm:t>
        <a:bodyPr/>
        <a:lstStyle/>
        <a:p>
          <a:endParaRPr lang="en-US"/>
        </a:p>
      </dgm:t>
    </dgm:pt>
    <dgm:pt modelId="{6A26DC6E-AD75-4D97-939D-92591F66DD2C}">
      <dgm:prSet/>
      <dgm:spPr/>
      <dgm:t>
        <a:bodyPr/>
        <a:lstStyle/>
        <a:p>
          <a:r>
            <a:rPr lang="es-ES" dirty="0" err="1"/>
            <a:t>Proposed</a:t>
          </a:r>
          <a:r>
            <a:rPr lang="es-ES" dirty="0"/>
            <a:t> </a:t>
          </a:r>
          <a:r>
            <a:rPr lang="es-ES" dirty="0" err="1"/>
            <a:t>Solutions</a:t>
          </a:r>
          <a:r>
            <a:rPr lang="es-ES" dirty="0"/>
            <a:t>: </a:t>
          </a:r>
          <a:r>
            <a:rPr lang="es-ES" b="1" dirty="0"/>
            <a:t>p.4</a:t>
          </a:r>
          <a:endParaRPr lang="en-US" dirty="0"/>
        </a:p>
      </dgm:t>
    </dgm:pt>
    <dgm:pt modelId="{B2981959-C411-4FFA-9FCA-8CEDD2D7D424}" type="parTrans" cxnId="{7B38A5AE-85D6-4E0E-81C2-EF3101698609}">
      <dgm:prSet/>
      <dgm:spPr/>
      <dgm:t>
        <a:bodyPr/>
        <a:lstStyle/>
        <a:p>
          <a:endParaRPr lang="en-US"/>
        </a:p>
      </dgm:t>
    </dgm:pt>
    <dgm:pt modelId="{D121ED0B-4F4C-4E9F-B35B-504200B2C89E}" type="sibTrans" cxnId="{7B38A5AE-85D6-4E0E-81C2-EF3101698609}">
      <dgm:prSet/>
      <dgm:spPr/>
      <dgm:t>
        <a:bodyPr/>
        <a:lstStyle/>
        <a:p>
          <a:endParaRPr lang="en-US"/>
        </a:p>
      </dgm:t>
    </dgm:pt>
    <dgm:pt modelId="{73C58283-8B83-4842-9EE4-194A4F603A17}">
      <dgm:prSet/>
      <dgm:spPr/>
      <dgm:t>
        <a:bodyPr/>
        <a:lstStyle/>
        <a:p>
          <a:r>
            <a:rPr lang="es-ES" dirty="0" err="1"/>
            <a:t>Evaluation</a:t>
          </a:r>
          <a:r>
            <a:rPr lang="es-ES" dirty="0"/>
            <a:t> of </a:t>
          </a:r>
          <a:r>
            <a:rPr lang="es-ES" dirty="0" err="1"/>
            <a:t>Solutions</a:t>
          </a:r>
          <a:r>
            <a:rPr lang="es-ES" dirty="0"/>
            <a:t>: </a:t>
          </a:r>
          <a:r>
            <a:rPr lang="es-ES" b="1" dirty="0"/>
            <a:t>p.5</a:t>
          </a:r>
          <a:endParaRPr lang="en-US" dirty="0"/>
        </a:p>
      </dgm:t>
    </dgm:pt>
    <dgm:pt modelId="{A0F36F77-19A6-469E-8672-D23124D68E86}" type="parTrans" cxnId="{12F9EF43-5ACD-48BC-B1FD-15D2DA5B0126}">
      <dgm:prSet/>
      <dgm:spPr/>
      <dgm:t>
        <a:bodyPr/>
        <a:lstStyle/>
        <a:p>
          <a:endParaRPr lang="en-US"/>
        </a:p>
      </dgm:t>
    </dgm:pt>
    <dgm:pt modelId="{7355C4E1-FA2F-4810-822A-3B509AA8C1FA}" type="sibTrans" cxnId="{12F9EF43-5ACD-48BC-B1FD-15D2DA5B0126}">
      <dgm:prSet/>
      <dgm:spPr/>
      <dgm:t>
        <a:bodyPr/>
        <a:lstStyle/>
        <a:p>
          <a:endParaRPr lang="en-US"/>
        </a:p>
      </dgm:t>
    </dgm:pt>
    <dgm:pt modelId="{575B1069-06AF-4517-96A0-6E4F259397AC}">
      <dgm:prSet/>
      <dgm:spPr/>
      <dgm:t>
        <a:bodyPr/>
        <a:lstStyle/>
        <a:p>
          <a:r>
            <a:rPr lang="es-ES" dirty="0" err="1"/>
            <a:t>Risk</a:t>
          </a:r>
          <a:r>
            <a:rPr lang="es-ES" dirty="0"/>
            <a:t> </a:t>
          </a:r>
          <a:r>
            <a:rPr lang="es-ES" dirty="0" err="1"/>
            <a:t>Analysis</a:t>
          </a:r>
          <a:r>
            <a:rPr lang="es-ES" dirty="0"/>
            <a:t>: </a:t>
          </a:r>
          <a:r>
            <a:rPr lang="es-ES" b="1" dirty="0"/>
            <a:t>p.6</a:t>
          </a:r>
          <a:endParaRPr lang="en-US" dirty="0"/>
        </a:p>
      </dgm:t>
    </dgm:pt>
    <dgm:pt modelId="{6DC09466-D00D-45C0-8499-05A3549AB64A}" type="parTrans" cxnId="{41CA988C-0792-49A3-A225-B329674C5C4A}">
      <dgm:prSet/>
      <dgm:spPr/>
      <dgm:t>
        <a:bodyPr/>
        <a:lstStyle/>
        <a:p>
          <a:endParaRPr lang="en-US"/>
        </a:p>
      </dgm:t>
    </dgm:pt>
    <dgm:pt modelId="{D06E2516-9777-4CE3-8882-319F58D9F1BA}" type="sibTrans" cxnId="{41CA988C-0792-49A3-A225-B329674C5C4A}">
      <dgm:prSet/>
      <dgm:spPr/>
      <dgm:t>
        <a:bodyPr/>
        <a:lstStyle/>
        <a:p>
          <a:endParaRPr lang="en-US"/>
        </a:p>
      </dgm:t>
    </dgm:pt>
    <dgm:pt modelId="{143F458D-7373-4DB9-A856-FB37EDD7F1CF}">
      <dgm:prSet/>
      <dgm:spPr/>
      <dgm:t>
        <a:bodyPr/>
        <a:lstStyle/>
        <a:p>
          <a:r>
            <a:rPr lang="es-ES" dirty="0" err="1"/>
            <a:t>Imolementation</a:t>
          </a:r>
          <a:r>
            <a:rPr lang="es-ES" dirty="0"/>
            <a:t> Plan: </a:t>
          </a:r>
          <a:r>
            <a:rPr lang="es-ES" b="1" dirty="0"/>
            <a:t>p.7</a:t>
          </a:r>
          <a:endParaRPr lang="en-US" dirty="0"/>
        </a:p>
      </dgm:t>
    </dgm:pt>
    <dgm:pt modelId="{7D69DD71-75B9-4451-A00B-99917435480A}" type="parTrans" cxnId="{9686C3DE-6128-4682-AA58-C63DBD372BB5}">
      <dgm:prSet/>
      <dgm:spPr/>
      <dgm:t>
        <a:bodyPr/>
        <a:lstStyle/>
        <a:p>
          <a:endParaRPr lang="en-US"/>
        </a:p>
      </dgm:t>
    </dgm:pt>
    <dgm:pt modelId="{D5A3CA4A-DE2A-4689-A3CA-CB8109EA7B92}" type="sibTrans" cxnId="{9686C3DE-6128-4682-AA58-C63DBD372BB5}">
      <dgm:prSet/>
      <dgm:spPr/>
      <dgm:t>
        <a:bodyPr/>
        <a:lstStyle/>
        <a:p>
          <a:endParaRPr lang="en-US"/>
        </a:p>
      </dgm:t>
    </dgm:pt>
    <dgm:pt modelId="{E261CF25-FABC-4766-A53E-A749459D4A6A}">
      <dgm:prSet/>
      <dgm:spPr/>
      <dgm:t>
        <a:bodyPr/>
        <a:lstStyle/>
        <a:p>
          <a:r>
            <a:rPr lang="es-ES" dirty="0"/>
            <a:t>KPI &amp; SMART </a:t>
          </a:r>
          <a:r>
            <a:rPr lang="es-ES" dirty="0" err="1"/>
            <a:t>Objectives</a:t>
          </a:r>
          <a:r>
            <a:rPr lang="es-ES" dirty="0"/>
            <a:t>: </a:t>
          </a:r>
          <a:r>
            <a:rPr lang="es-ES" b="1" dirty="0"/>
            <a:t>p.8</a:t>
          </a:r>
          <a:endParaRPr lang="en-US" dirty="0"/>
        </a:p>
      </dgm:t>
    </dgm:pt>
    <dgm:pt modelId="{73BA21CE-F460-471E-8E21-A75FF141590E}" type="parTrans" cxnId="{2754D905-0460-4AB1-87E4-06CF7960CF7A}">
      <dgm:prSet/>
      <dgm:spPr/>
      <dgm:t>
        <a:bodyPr/>
        <a:lstStyle/>
        <a:p>
          <a:endParaRPr lang="en-US"/>
        </a:p>
      </dgm:t>
    </dgm:pt>
    <dgm:pt modelId="{DC67A097-E769-4220-8029-3E4FFF740F85}" type="sibTrans" cxnId="{2754D905-0460-4AB1-87E4-06CF7960CF7A}">
      <dgm:prSet/>
      <dgm:spPr/>
      <dgm:t>
        <a:bodyPr/>
        <a:lstStyle/>
        <a:p>
          <a:endParaRPr lang="en-US"/>
        </a:p>
      </dgm:t>
    </dgm:pt>
    <dgm:pt modelId="{36014602-289F-4EBC-88C5-B4C8D144C64A}">
      <dgm:prSet/>
      <dgm:spPr/>
      <dgm:t>
        <a:bodyPr/>
        <a:lstStyle/>
        <a:p>
          <a:r>
            <a:rPr lang="es-ES" dirty="0"/>
            <a:t>Key </a:t>
          </a:r>
          <a:r>
            <a:rPr lang="es-ES" dirty="0" err="1"/>
            <a:t>Findings</a:t>
          </a:r>
          <a:r>
            <a:rPr lang="es-ES" dirty="0"/>
            <a:t>: </a:t>
          </a:r>
          <a:r>
            <a:rPr lang="es-ES" b="1" dirty="0"/>
            <a:t>p.9</a:t>
          </a:r>
          <a:endParaRPr lang="en-US" dirty="0"/>
        </a:p>
      </dgm:t>
    </dgm:pt>
    <dgm:pt modelId="{9495DA1D-7507-465F-98F8-4EDF4AEAC4BF}" type="parTrans" cxnId="{7AA4FDEC-3CD3-4A19-BB98-4D878956F21C}">
      <dgm:prSet/>
      <dgm:spPr/>
      <dgm:t>
        <a:bodyPr/>
        <a:lstStyle/>
        <a:p>
          <a:endParaRPr lang="en-US"/>
        </a:p>
      </dgm:t>
    </dgm:pt>
    <dgm:pt modelId="{1E75C305-23F1-45EA-AC2C-9778A8EE6978}" type="sibTrans" cxnId="{7AA4FDEC-3CD3-4A19-BB98-4D878956F21C}">
      <dgm:prSet/>
      <dgm:spPr/>
      <dgm:t>
        <a:bodyPr/>
        <a:lstStyle/>
        <a:p>
          <a:endParaRPr lang="en-US"/>
        </a:p>
      </dgm:t>
    </dgm:pt>
    <dgm:pt modelId="{6D6FF2BC-DE4A-48FC-8B52-864D052375D8}">
      <dgm:prSet/>
      <dgm:spPr/>
      <dgm:t>
        <a:bodyPr/>
        <a:lstStyle/>
        <a:p>
          <a:r>
            <a:rPr lang="es-ES" dirty="0" err="1"/>
            <a:t>References</a:t>
          </a:r>
          <a:r>
            <a:rPr lang="es-ES" dirty="0"/>
            <a:t>: </a:t>
          </a:r>
          <a:r>
            <a:rPr lang="es-ES" b="1" dirty="0"/>
            <a:t>p.10</a:t>
          </a:r>
          <a:endParaRPr lang="en-US" dirty="0"/>
        </a:p>
      </dgm:t>
    </dgm:pt>
    <dgm:pt modelId="{D89A7F70-83A2-485E-AA35-E90C8940F85A}" type="parTrans" cxnId="{7B60092D-A3A5-4753-A7C7-94B2749B22ED}">
      <dgm:prSet/>
      <dgm:spPr/>
      <dgm:t>
        <a:bodyPr/>
        <a:lstStyle/>
        <a:p>
          <a:endParaRPr lang="en-US"/>
        </a:p>
      </dgm:t>
    </dgm:pt>
    <dgm:pt modelId="{A53DB291-19A8-4F31-8BF7-F5D211CAAB7B}" type="sibTrans" cxnId="{7B60092D-A3A5-4753-A7C7-94B2749B22ED}">
      <dgm:prSet/>
      <dgm:spPr/>
      <dgm:t>
        <a:bodyPr/>
        <a:lstStyle/>
        <a:p>
          <a:endParaRPr lang="en-US"/>
        </a:p>
      </dgm:t>
    </dgm:pt>
    <dgm:pt modelId="{FD46E2B1-66B4-421B-A506-A30AEC38B597}">
      <dgm:prSet/>
      <dgm:spPr/>
      <dgm:t>
        <a:bodyPr/>
        <a:lstStyle/>
        <a:p>
          <a:r>
            <a:rPr lang="es-ES" dirty="0" err="1"/>
            <a:t>Appendices</a:t>
          </a:r>
          <a:r>
            <a:rPr lang="es-ES" dirty="0"/>
            <a:t>: </a:t>
          </a:r>
          <a:r>
            <a:rPr lang="es-ES" b="1" dirty="0"/>
            <a:t>p.10</a:t>
          </a:r>
          <a:endParaRPr lang="en-US" dirty="0"/>
        </a:p>
      </dgm:t>
    </dgm:pt>
    <dgm:pt modelId="{AB4DFE1A-144C-4DF0-A1BB-B86C9C3259A7}" type="parTrans" cxnId="{8DCEBA29-9950-4014-94F5-A3919C8F5884}">
      <dgm:prSet/>
      <dgm:spPr/>
      <dgm:t>
        <a:bodyPr/>
        <a:lstStyle/>
        <a:p>
          <a:endParaRPr lang="en-US"/>
        </a:p>
      </dgm:t>
    </dgm:pt>
    <dgm:pt modelId="{85399F3E-7274-420E-BFD4-37CEDE484274}" type="sibTrans" cxnId="{8DCEBA29-9950-4014-94F5-A3919C8F5884}">
      <dgm:prSet/>
      <dgm:spPr/>
      <dgm:t>
        <a:bodyPr/>
        <a:lstStyle/>
        <a:p>
          <a:endParaRPr lang="en-US"/>
        </a:p>
      </dgm:t>
    </dgm:pt>
    <dgm:pt modelId="{57183086-F443-D54E-8053-A572E6823ABE}" type="pres">
      <dgm:prSet presAssocID="{2CC2689A-75C6-4FC9-BAA7-96EFA41A9EC4}" presName="linear" presStyleCnt="0">
        <dgm:presLayoutVars>
          <dgm:animLvl val="lvl"/>
          <dgm:resizeHandles val="exact"/>
        </dgm:presLayoutVars>
      </dgm:prSet>
      <dgm:spPr/>
    </dgm:pt>
    <dgm:pt modelId="{0734D56E-F701-1E42-993F-90D67E30BAA8}" type="pres">
      <dgm:prSet presAssocID="{0D5686AA-C0B9-4178-A265-B3F48995419F}" presName="parentText" presStyleLbl="node1" presStyleIdx="0" presStyleCnt="9">
        <dgm:presLayoutVars>
          <dgm:chMax val="0"/>
          <dgm:bulletEnabled val="1"/>
        </dgm:presLayoutVars>
      </dgm:prSet>
      <dgm:spPr/>
    </dgm:pt>
    <dgm:pt modelId="{37CFA231-60A3-D64E-9FE7-944D20CD0917}" type="pres">
      <dgm:prSet presAssocID="{70ECD8E3-5A7A-4528-9A9A-082999598E32}" presName="spacer" presStyleCnt="0"/>
      <dgm:spPr/>
    </dgm:pt>
    <dgm:pt modelId="{39FC2989-6B57-A84E-9E5D-A6B7318F70DE}" type="pres">
      <dgm:prSet presAssocID="{6A26DC6E-AD75-4D97-939D-92591F66DD2C}" presName="parentText" presStyleLbl="node1" presStyleIdx="1" presStyleCnt="9">
        <dgm:presLayoutVars>
          <dgm:chMax val="0"/>
          <dgm:bulletEnabled val="1"/>
        </dgm:presLayoutVars>
      </dgm:prSet>
      <dgm:spPr/>
    </dgm:pt>
    <dgm:pt modelId="{537A726F-6ED0-8E4F-8888-457C6649DB6A}" type="pres">
      <dgm:prSet presAssocID="{D121ED0B-4F4C-4E9F-B35B-504200B2C89E}" presName="spacer" presStyleCnt="0"/>
      <dgm:spPr/>
    </dgm:pt>
    <dgm:pt modelId="{758DCDEE-6887-BF41-959F-D4978D6F82EA}" type="pres">
      <dgm:prSet presAssocID="{73C58283-8B83-4842-9EE4-194A4F603A17}" presName="parentText" presStyleLbl="node1" presStyleIdx="2" presStyleCnt="9">
        <dgm:presLayoutVars>
          <dgm:chMax val="0"/>
          <dgm:bulletEnabled val="1"/>
        </dgm:presLayoutVars>
      </dgm:prSet>
      <dgm:spPr/>
    </dgm:pt>
    <dgm:pt modelId="{4CDE4D1D-CD46-6240-BFC9-E3257FB1714A}" type="pres">
      <dgm:prSet presAssocID="{7355C4E1-FA2F-4810-822A-3B509AA8C1FA}" presName="spacer" presStyleCnt="0"/>
      <dgm:spPr/>
    </dgm:pt>
    <dgm:pt modelId="{8BC5BDEA-660A-6B41-9BB4-19643592F55D}" type="pres">
      <dgm:prSet presAssocID="{575B1069-06AF-4517-96A0-6E4F259397AC}" presName="parentText" presStyleLbl="node1" presStyleIdx="3" presStyleCnt="9">
        <dgm:presLayoutVars>
          <dgm:chMax val="0"/>
          <dgm:bulletEnabled val="1"/>
        </dgm:presLayoutVars>
      </dgm:prSet>
      <dgm:spPr/>
    </dgm:pt>
    <dgm:pt modelId="{0F1E2F7C-E71C-2A4D-8A44-AEC484FF9B8C}" type="pres">
      <dgm:prSet presAssocID="{D06E2516-9777-4CE3-8882-319F58D9F1BA}" presName="spacer" presStyleCnt="0"/>
      <dgm:spPr/>
    </dgm:pt>
    <dgm:pt modelId="{D5E2D193-7415-6E4B-BE25-D5E2D84FC366}" type="pres">
      <dgm:prSet presAssocID="{143F458D-7373-4DB9-A856-FB37EDD7F1CF}" presName="parentText" presStyleLbl="node1" presStyleIdx="4" presStyleCnt="9">
        <dgm:presLayoutVars>
          <dgm:chMax val="0"/>
          <dgm:bulletEnabled val="1"/>
        </dgm:presLayoutVars>
      </dgm:prSet>
      <dgm:spPr/>
    </dgm:pt>
    <dgm:pt modelId="{5F4E9037-9100-BB45-8CAE-5E6EA8DCF548}" type="pres">
      <dgm:prSet presAssocID="{D5A3CA4A-DE2A-4689-A3CA-CB8109EA7B92}" presName="spacer" presStyleCnt="0"/>
      <dgm:spPr/>
    </dgm:pt>
    <dgm:pt modelId="{D8C16B25-8C6F-464E-BD25-F74802DB3214}" type="pres">
      <dgm:prSet presAssocID="{E261CF25-FABC-4766-A53E-A749459D4A6A}" presName="parentText" presStyleLbl="node1" presStyleIdx="5" presStyleCnt="9">
        <dgm:presLayoutVars>
          <dgm:chMax val="0"/>
          <dgm:bulletEnabled val="1"/>
        </dgm:presLayoutVars>
      </dgm:prSet>
      <dgm:spPr/>
    </dgm:pt>
    <dgm:pt modelId="{7375E603-8DE1-0A49-8042-61E7BAE2707B}" type="pres">
      <dgm:prSet presAssocID="{DC67A097-E769-4220-8029-3E4FFF740F85}" presName="spacer" presStyleCnt="0"/>
      <dgm:spPr/>
    </dgm:pt>
    <dgm:pt modelId="{EDA4B74E-58D6-544D-A5BD-CF6CBB1C9D5B}" type="pres">
      <dgm:prSet presAssocID="{36014602-289F-4EBC-88C5-B4C8D144C64A}" presName="parentText" presStyleLbl="node1" presStyleIdx="6" presStyleCnt="9">
        <dgm:presLayoutVars>
          <dgm:chMax val="0"/>
          <dgm:bulletEnabled val="1"/>
        </dgm:presLayoutVars>
      </dgm:prSet>
      <dgm:spPr/>
    </dgm:pt>
    <dgm:pt modelId="{2F60B318-397D-B04E-9FD5-3EAC7D5351C5}" type="pres">
      <dgm:prSet presAssocID="{1E75C305-23F1-45EA-AC2C-9778A8EE6978}" presName="spacer" presStyleCnt="0"/>
      <dgm:spPr/>
    </dgm:pt>
    <dgm:pt modelId="{4A958836-4C82-334A-A820-52FFCB9D99CE}" type="pres">
      <dgm:prSet presAssocID="{6D6FF2BC-DE4A-48FC-8B52-864D052375D8}" presName="parentText" presStyleLbl="node1" presStyleIdx="7" presStyleCnt="9">
        <dgm:presLayoutVars>
          <dgm:chMax val="0"/>
          <dgm:bulletEnabled val="1"/>
        </dgm:presLayoutVars>
      </dgm:prSet>
      <dgm:spPr/>
    </dgm:pt>
    <dgm:pt modelId="{79D86C70-0263-554F-82FF-889EAB4B64FF}" type="pres">
      <dgm:prSet presAssocID="{A53DB291-19A8-4F31-8BF7-F5D211CAAB7B}" presName="spacer" presStyleCnt="0"/>
      <dgm:spPr/>
    </dgm:pt>
    <dgm:pt modelId="{9D371347-16AD-5547-9046-3F60DCA39CBC}" type="pres">
      <dgm:prSet presAssocID="{FD46E2B1-66B4-421B-A506-A30AEC38B597}" presName="parentText" presStyleLbl="node1" presStyleIdx="8" presStyleCnt="9">
        <dgm:presLayoutVars>
          <dgm:chMax val="0"/>
          <dgm:bulletEnabled val="1"/>
        </dgm:presLayoutVars>
      </dgm:prSet>
      <dgm:spPr/>
    </dgm:pt>
  </dgm:ptLst>
  <dgm:cxnLst>
    <dgm:cxn modelId="{2754D905-0460-4AB1-87E4-06CF7960CF7A}" srcId="{2CC2689A-75C6-4FC9-BAA7-96EFA41A9EC4}" destId="{E261CF25-FABC-4766-A53E-A749459D4A6A}" srcOrd="5" destOrd="0" parTransId="{73BA21CE-F460-471E-8E21-A75FF141590E}" sibTransId="{DC67A097-E769-4220-8029-3E4FFF740F85}"/>
    <dgm:cxn modelId="{8DCEBA29-9950-4014-94F5-A3919C8F5884}" srcId="{2CC2689A-75C6-4FC9-BAA7-96EFA41A9EC4}" destId="{FD46E2B1-66B4-421B-A506-A30AEC38B597}" srcOrd="8" destOrd="0" parTransId="{AB4DFE1A-144C-4DF0-A1BB-B86C9C3259A7}" sibTransId="{85399F3E-7274-420E-BFD4-37CEDE484274}"/>
    <dgm:cxn modelId="{7B60092D-A3A5-4753-A7C7-94B2749B22ED}" srcId="{2CC2689A-75C6-4FC9-BAA7-96EFA41A9EC4}" destId="{6D6FF2BC-DE4A-48FC-8B52-864D052375D8}" srcOrd="7" destOrd="0" parTransId="{D89A7F70-83A2-485E-AA35-E90C8940F85A}" sibTransId="{A53DB291-19A8-4F31-8BF7-F5D211CAAB7B}"/>
    <dgm:cxn modelId="{73023932-8E3B-574E-AC6E-314440711F7F}" type="presOf" srcId="{E261CF25-FABC-4766-A53E-A749459D4A6A}" destId="{D8C16B25-8C6F-464E-BD25-F74802DB3214}" srcOrd="0" destOrd="0" presId="urn:microsoft.com/office/officeart/2005/8/layout/vList2"/>
    <dgm:cxn modelId="{4305E53C-DEC3-B14C-B222-72F100AAB0F7}" type="presOf" srcId="{143F458D-7373-4DB9-A856-FB37EDD7F1CF}" destId="{D5E2D193-7415-6E4B-BE25-D5E2D84FC366}" srcOrd="0" destOrd="0" presId="urn:microsoft.com/office/officeart/2005/8/layout/vList2"/>
    <dgm:cxn modelId="{12F9EF43-5ACD-48BC-B1FD-15D2DA5B0126}" srcId="{2CC2689A-75C6-4FC9-BAA7-96EFA41A9EC4}" destId="{73C58283-8B83-4842-9EE4-194A4F603A17}" srcOrd="2" destOrd="0" parTransId="{A0F36F77-19A6-469E-8672-D23124D68E86}" sibTransId="{7355C4E1-FA2F-4810-822A-3B509AA8C1FA}"/>
    <dgm:cxn modelId="{AA0E9E64-6ADC-FA47-96F2-AA31F89F3F32}" type="presOf" srcId="{FD46E2B1-66B4-421B-A506-A30AEC38B597}" destId="{9D371347-16AD-5547-9046-3F60DCA39CBC}" srcOrd="0" destOrd="0" presId="urn:microsoft.com/office/officeart/2005/8/layout/vList2"/>
    <dgm:cxn modelId="{DD58B06B-DD52-044E-BA4E-DE83E8087EB8}" type="presOf" srcId="{0D5686AA-C0B9-4178-A265-B3F48995419F}" destId="{0734D56E-F701-1E42-993F-90D67E30BAA8}" srcOrd="0" destOrd="0" presId="urn:microsoft.com/office/officeart/2005/8/layout/vList2"/>
    <dgm:cxn modelId="{D14F3051-C559-5944-8BEE-91525ABDED44}" type="presOf" srcId="{73C58283-8B83-4842-9EE4-194A4F603A17}" destId="{758DCDEE-6887-BF41-959F-D4978D6F82EA}" srcOrd="0" destOrd="0" presId="urn:microsoft.com/office/officeart/2005/8/layout/vList2"/>
    <dgm:cxn modelId="{CBB0DF80-E783-CC40-A196-C3EC7FA2D26A}" type="presOf" srcId="{36014602-289F-4EBC-88C5-B4C8D144C64A}" destId="{EDA4B74E-58D6-544D-A5BD-CF6CBB1C9D5B}" srcOrd="0" destOrd="0" presId="urn:microsoft.com/office/officeart/2005/8/layout/vList2"/>
    <dgm:cxn modelId="{A5716386-DF20-BC42-A831-144D2B80CCC5}" type="presOf" srcId="{2CC2689A-75C6-4FC9-BAA7-96EFA41A9EC4}" destId="{57183086-F443-D54E-8053-A572E6823ABE}" srcOrd="0" destOrd="0" presId="urn:microsoft.com/office/officeart/2005/8/layout/vList2"/>
    <dgm:cxn modelId="{41CA988C-0792-49A3-A225-B329674C5C4A}" srcId="{2CC2689A-75C6-4FC9-BAA7-96EFA41A9EC4}" destId="{575B1069-06AF-4517-96A0-6E4F259397AC}" srcOrd="3" destOrd="0" parTransId="{6DC09466-D00D-45C0-8499-05A3549AB64A}" sibTransId="{D06E2516-9777-4CE3-8882-319F58D9F1BA}"/>
    <dgm:cxn modelId="{2C43989D-39B6-4748-9B63-4FC18821695D}" type="presOf" srcId="{575B1069-06AF-4517-96A0-6E4F259397AC}" destId="{8BC5BDEA-660A-6B41-9BB4-19643592F55D}" srcOrd="0" destOrd="0" presId="urn:microsoft.com/office/officeart/2005/8/layout/vList2"/>
    <dgm:cxn modelId="{D430A0A5-BABB-44A7-B7AF-01C5B06BF5D0}" srcId="{2CC2689A-75C6-4FC9-BAA7-96EFA41A9EC4}" destId="{0D5686AA-C0B9-4178-A265-B3F48995419F}" srcOrd="0" destOrd="0" parTransId="{12C1D8AB-5989-4DA4-810F-BEEFFF00F4D4}" sibTransId="{70ECD8E3-5A7A-4528-9A9A-082999598E32}"/>
    <dgm:cxn modelId="{7B38A5AE-85D6-4E0E-81C2-EF3101698609}" srcId="{2CC2689A-75C6-4FC9-BAA7-96EFA41A9EC4}" destId="{6A26DC6E-AD75-4D97-939D-92591F66DD2C}" srcOrd="1" destOrd="0" parTransId="{B2981959-C411-4FFA-9FCA-8CEDD2D7D424}" sibTransId="{D121ED0B-4F4C-4E9F-B35B-504200B2C89E}"/>
    <dgm:cxn modelId="{77ACD2CE-B7BC-C94C-BFD9-E2BD686FAFB8}" type="presOf" srcId="{6A26DC6E-AD75-4D97-939D-92591F66DD2C}" destId="{39FC2989-6B57-A84E-9E5D-A6B7318F70DE}" srcOrd="0" destOrd="0" presId="urn:microsoft.com/office/officeart/2005/8/layout/vList2"/>
    <dgm:cxn modelId="{9686C3DE-6128-4682-AA58-C63DBD372BB5}" srcId="{2CC2689A-75C6-4FC9-BAA7-96EFA41A9EC4}" destId="{143F458D-7373-4DB9-A856-FB37EDD7F1CF}" srcOrd="4" destOrd="0" parTransId="{7D69DD71-75B9-4451-A00B-99917435480A}" sibTransId="{D5A3CA4A-DE2A-4689-A3CA-CB8109EA7B92}"/>
    <dgm:cxn modelId="{FEFBB6EB-109B-3742-93C4-D98062428ECD}" type="presOf" srcId="{6D6FF2BC-DE4A-48FC-8B52-864D052375D8}" destId="{4A958836-4C82-334A-A820-52FFCB9D99CE}" srcOrd="0" destOrd="0" presId="urn:microsoft.com/office/officeart/2005/8/layout/vList2"/>
    <dgm:cxn modelId="{7AA4FDEC-3CD3-4A19-BB98-4D878956F21C}" srcId="{2CC2689A-75C6-4FC9-BAA7-96EFA41A9EC4}" destId="{36014602-289F-4EBC-88C5-B4C8D144C64A}" srcOrd="6" destOrd="0" parTransId="{9495DA1D-7507-465F-98F8-4EDF4AEAC4BF}" sibTransId="{1E75C305-23F1-45EA-AC2C-9778A8EE6978}"/>
    <dgm:cxn modelId="{3784C155-EB1F-8D42-BADC-EBE2F5DCF5F2}" type="presParOf" srcId="{57183086-F443-D54E-8053-A572E6823ABE}" destId="{0734D56E-F701-1E42-993F-90D67E30BAA8}" srcOrd="0" destOrd="0" presId="urn:microsoft.com/office/officeart/2005/8/layout/vList2"/>
    <dgm:cxn modelId="{BE3E04A5-6B27-4246-BC6C-D8D5E7A92BE8}" type="presParOf" srcId="{57183086-F443-D54E-8053-A572E6823ABE}" destId="{37CFA231-60A3-D64E-9FE7-944D20CD0917}" srcOrd="1" destOrd="0" presId="urn:microsoft.com/office/officeart/2005/8/layout/vList2"/>
    <dgm:cxn modelId="{B85600BD-92F9-154C-9F3F-4FEA3536BF46}" type="presParOf" srcId="{57183086-F443-D54E-8053-A572E6823ABE}" destId="{39FC2989-6B57-A84E-9E5D-A6B7318F70DE}" srcOrd="2" destOrd="0" presId="urn:microsoft.com/office/officeart/2005/8/layout/vList2"/>
    <dgm:cxn modelId="{02ACC0F3-49BD-934B-BDB3-66332E83974E}" type="presParOf" srcId="{57183086-F443-D54E-8053-A572E6823ABE}" destId="{537A726F-6ED0-8E4F-8888-457C6649DB6A}" srcOrd="3" destOrd="0" presId="urn:microsoft.com/office/officeart/2005/8/layout/vList2"/>
    <dgm:cxn modelId="{DE7C4A78-3EC2-1540-BB38-5E4AD71F9705}" type="presParOf" srcId="{57183086-F443-D54E-8053-A572E6823ABE}" destId="{758DCDEE-6887-BF41-959F-D4978D6F82EA}" srcOrd="4" destOrd="0" presId="urn:microsoft.com/office/officeart/2005/8/layout/vList2"/>
    <dgm:cxn modelId="{76CD8E03-B94E-4844-8D84-97398A2FB784}" type="presParOf" srcId="{57183086-F443-D54E-8053-A572E6823ABE}" destId="{4CDE4D1D-CD46-6240-BFC9-E3257FB1714A}" srcOrd="5" destOrd="0" presId="urn:microsoft.com/office/officeart/2005/8/layout/vList2"/>
    <dgm:cxn modelId="{F2415386-C936-2249-8E8A-4B4816AA64D0}" type="presParOf" srcId="{57183086-F443-D54E-8053-A572E6823ABE}" destId="{8BC5BDEA-660A-6B41-9BB4-19643592F55D}" srcOrd="6" destOrd="0" presId="urn:microsoft.com/office/officeart/2005/8/layout/vList2"/>
    <dgm:cxn modelId="{88AEDFF6-2D05-3541-92F5-DD140D9A3239}" type="presParOf" srcId="{57183086-F443-D54E-8053-A572E6823ABE}" destId="{0F1E2F7C-E71C-2A4D-8A44-AEC484FF9B8C}" srcOrd="7" destOrd="0" presId="urn:microsoft.com/office/officeart/2005/8/layout/vList2"/>
    <dgm:cxn modelId="{6D2B8758-BA13-0445-B900-91D11773BBF1}" type="presParOf" srcId="{57183086-F443-D54E-8053-A572E6823ABE}" destId="{D5E2D193-7415-6E4B-BE25-D5E2D84FC366}" srcOrd="8" destOrd="0" presId="urn:microsoft.com/office/officeart/2005/8/layout/vList2"/>
    <dgm:cxn modelId="{449D290B-FC47-914F-A708-F10F2C72E9AA}" type="presParOf" srcId="{57183086-F443-D54E-8053-A572E6823ABE}" destId="{5F4E9037-9100-BB45-8CAE-5E6EA8DCF548}" srcOrd="9" destOrd="0" presId="urn:microsoft.com/office/officeart/2005/8/layout/vList2"/>
    <dgm:cxn modelId="{39D9B5B2-F0FC-5841-9D3F-E2400C24872A}" type="presParOf" srcId="{57183086-F443-D54E-8053-A572E6823ABE}" destId="{D8C16B25-8C6F-464E-BD25-F74802DB3214}" srcOrd="10" destOrd="0" presId="urn:microsoft.com/office/officeart/2005/8/layout/vList2"/>
    <dgm:cxn modelId="{734F5CBF-14CD-0346-A3F7-C0348B5E753E}" type="presParOf" srcId="{57183086-F443-D54E-8053-A572E6823ABE}" destId="{7375E603-8DE1-0A49-8042-61E7BAE2707B}" srcOrd="11" destOrd="0" presId="urn:microsoft.com/office/officeart/2005/8/layout/vList2"/>
    <dgm:cxn modelId="{B3C30C55-B2C0-514F-ADED-7CF6FE33D71A}" type="presParOf" srcId="{57183086-F443-D54E-8053-A572E6823ABE}" destId="{EDA4B74E-58D6-544D-A5BD-CF6CBB1C9D5B}" srcOrd="12" destOrd="0" presId="urn:microsoft.com/office/officeart/2005/8/layout/vList2"/>
    <dgm:cxn modelId="{27BC0E0D-5B1B-3C41-A83B-0CC101FD63CF}" type="presParOf" srcId="{57183086-F443-D54E-8053-A572E6823ABE}" destId="{2F60B318-397D-B04E-9FD5-3EAC7D5351C5}" srcOrd="13" destOrd="0" presId="urn:microsoft.com/office/officeart/2005/8/layout/vList2"/>
    <dgm:cxn modelId="{A4490CE4-EFCA-614A-94CB-5780FA9DFA7B}" type="presParOf" srcId="{57183086-F443-D54E-8053-A572E6823ABE}" destId="{4A958836-4C82-334A-A820-52FFCB9D99CE}" srcOrd="14" destOrd="0" presId="urn:microsoft.com/office/officeart/2005/8/layout/vList2"/>
    <dgm:cxn modelId="{07D47486-E057-264A-8FF7-763123722C2F}" type="presParOf" srcId="{57183086-F443-D54E-8053-A572E6823ABE}" destId="{79D86C70-0263-554F-82FF-889EAB4B64FF}" srcOrd="15" destOrd="0" presId="urn:microsoft.com/office/officeart/2005/8/layout/vList2"/>
    <dgm:cxn modelId="{B3D597B6-77AC-9942-B615-9D8E657176F2}" type="presParOf" srcId="{57183086-F443-D54E-8053-A572E6823ABE}" destId="{9D371347-16AD-5547-9046-3F60DCA39CBC}"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7C5DB7-8DE1-46E6-A11F-201E1846E02B}"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3C87A7FC-60A8-4255-B3A6-24E19443D24E}">
      <dgm:prSet/>
      <dgm:spPr/>
      <dgm:t>
        <a:bodyPr/>
        <a:lstStyle/>
        <a:p>
          <a:r>
            <a:rPr lang="es-ES" dirty="0" err="1"/>
            <a:t>Website</a:t>
          </a:r>
          <a:r>
            <a:rPr lang="es-ES" dirty="0"/>
            <a:t> </a:t>
          </a:r>
          <a:r>
            <a:rPr lang="es-ES" dirty="0" err="1"/>
            <a:t>delays</a:t>
          </a:r>
          <a:r>
            <a:rPr lang="es-ES" dirty="0"/>
            <a:t>: </a:t>
          </a:r>
          <a:r>
            <a:rPr lang="es-ES" dirty="0" err="1"/>
            <a:t>medium</a:t>
          </a:r>
          <a:r>
            <a:rPr lang="es-ES" dirty="0"/>
            <a:t>/</a:t>
          </a:r>
          <a:r>
            <a:rPr lang="es-ES" dirty="0" err="1"/>
            <a:t>high</a:t>
          </a:r>
          <a:r>
            <a:rPr lang="es-ES" dirty="0"/>
            <a:t>: plan </a:t>
          </a:r>
          <a:r>
            <a:rPr lang="es-ES" dirty="0" err="1"/>
            <a:t>properly</a:t>
          </a:r>
          <a:r>
            <a:rPr lang="es-ES" dirty="0"/>
            <a:t> and </a:t>
          </a:r>
          <a:r>
            <a:rPr lang="es-ES" dirty="0" err="1"/>
            <a:t>hire</a:t>
          </a:r>
          <a:r>
            <a:rPr lang="es-ES" dirty="0"/>
            <a:t> </a:t>
          </a:r>
          <a:r>
            <a:rPr lang="es-ES" dirty="0" err="1"/>
            <a:t>someone</a:t>
          </a:r>
          <a:r>
            <a:rPr lang="es-ES" dirty="0"/>
            <a:t> </a:t>
          </a:r>
          <a:r>
            <a:rPr lang="es-ES" dirty="0" err="1"/>
            <a:t>experienced</a:t>
          </a:r>
          <a:endParaRPr lang="en-US" dirty="0"/>
        </a:p>
      </dgm:t>
    </dgm:pt>
    <dgm:pt modelId="{26D915CD-6865-4FBD-9F5D-4879B1616241}" type="parTrans" cxnId="{F4DF8C47-0AE1-4634-82F6-B272D6F5B8F3}">
      <dgm:prSet/>
      <dgm:spPr/>
      <dgm:t>
        <a:bodyPr/>
        <a:lstStyle/>
        <a:p>
          <a:endParaRPr lang="en-US"/>
        </a:p>
      </dgm:t>
    </dgm:pt>
    <dgm:pt modelId="{0DEAD24D-CB7B-48D4-A29B-20B4A2315EF7}" type="sibTrans" cxnId="{F4DF8C47-0AE1-4634-82F6-B272D6F5B8F3}">
      <dgm:prSet/>
      <dgm:spPr/>
      <dgm:t>
        <a:bodyPr/>
        <a:lstStyle/>
        <a:p>
          <a:endParaRPr lang="en-US"/>
        </a:p>
      </dgm:t>
    </dgm:pt>
    <dgm:pt modelId="{35BD248F-6E38-4B79-8443-4755F0580977}">
      <dgm:prSet/>
      <dgm:spPr/>
      <dgm:t>
        <a:bodyPr/>
        <a:lstStyle/>
        <a:p>
          <a:r>
            <a:rPr lang="es-ES"/>
            <a:t>Low subscriptions: medium/medium: offer discounts or deals</a:t>
          </a:r>
          <a:endParaRPr lang="en-US"/>
        </a:p>
      </dgm:t>
    </dgm:pt>
    <dgm:pt modelId="{2BB304DD-C57E-471B-A317-550181BF20AD}" type="parTrans" cxnId="{7C81364C-E15B-40A8-817D-DAFA8439E342}">
      <dgm:prSet/>
      <dgm:spPr/>
      <dgm:t>
        <a:bodyPr/>
        <a:lstStyle/>
        <a:p>
          <a:endParaRPr lang="en-US"/>
        </a:p>
      </dgm:t>
    </dgm:pt>
    <dgm:pt modelId="{BCBE3999-BDF0-4343-97C0-E540653901D1}" type="sibTrans" cxnId="{7C81364C-E15B-40A8-817D-DAFA8439E342}">
      <dgm:prSet/>
      <dgm:spPr/>
      <dgm:t>
        <a:bodyPr/>
        <a:lstStyle/>
        <a:p>
          <a:endParaRPr lang="en-US"/>
        </a:p>
      </dgm:t>
    </dgm:pt>
    <dgm:pt modelId="{374A7A1C-E4C5-4826-8C25-E2D50B4C276A}">
      <dgm:prSet/>
      <dgm:spPr/>
      <dgm:t>
        <a:bodyPr/>
        <a:lstStyle/>
        <a:p>
          <a:r>
            <a:rPr lang="es-ES"/>
            <a:t>Technical issues: low/high: use reliable systems and maintain regularly</a:t>
          </a:r>
          <a:endParaRPr lang="en-US"/>
        </a:p>
      </dgm:t>
    </dgm:pt>
    <dgm:pt modelId="{F0210561-86B8-48E5-BAAC-A9CE99791565}" type="parTrans" cxnId="{BD8EB017-6387-4282-90C0-6D84E4231AF8}">
      <dgm:prSet/>
      <dgm:spPr/>
      <dgm:t>
        <a:bodyPr/>
        <a:lstStyle/>
        <a:p>
          <a:endParaRPr lang="en-US"/>
        </a:p>
      </dgm:t>
    </dgm:pt>
    <dgm:pt modelId="{451CD5B9-71BF-4AB7-9F67-6950FE385676}" type="sibTrans" cxnId="{BD8EB017-6387-4282-90C0-6D84E4231AF8}">
      <dgm:prSet/>
      <dgm:spPr/>
      <dgm:t>
        <a:bodyPr/>
        <a:lstStyle/>
        <a:p>
          <a:endParaRPr lang="en-US"/>
        </a:p>
      </dgm:t>
    </dgm:pt>
    <dgm:pt modelId="{D3644952-5A0F-EC49-9050-266362A2BE9C}" type="pres">
      <dgm:prSet presAssocID="{DB7C5DB7-8DE1-46E6-A11F-201E1846E02B}" presName="hierChild1" presStyleCnt="0">
        <dgm:presLayoutVars>
          <dgm:chPref val="1"/>
          <dgm:dir/>
          <dgm:animOne val="branch"/>
          <dgm:animLvl val="lvl"/>
          <dgm:resizeHandles/>
        </dgm:presLayoutVars>
      </dgm:prSet>
      <dgm:spPr/>
    </dgm:pt>
    <dgm:pt modelId="{EA0F1E87-4899-2043-8121-580F69EC40BD}" type="pres">
      <dgm:prSet presAssocID="{3C87A7FC-60A8-4255-B3A6-24E19443D24E}" presName="hierRoot1" presStyleCnt="0"/>
      <dgm:spPr/>
    </dgm:pt>
    <dgm:pt modelId="{79C709C9-985B-E24A-B84E-3E75F36D914E}" type="pres">
      <dgm:prSet presAssocID="{3C87A7FC-60A8-4255-B3A6-24E19443D24E}" presName="composite" presStyleCnt="0"/>
      <dgm:spPr/>
    </dgm:pt>
    <dgm:pt modelId="{AB2C8576-5EC4-2944-A006-724DAABE0F68}" type="pres">
      <dgm:prSet presAssocID="{3C87A7FC-60A8-4255-B3A6-24E19443D24E}" presName="background" presStyleLbl="node0" presStyleIdx="0" presStyleCnt="3"/>
      <dgm:spPr/>
    </dgm:pt>
    <dgm:pt modelId="{ABAB0C90-4550-EE4A-BB81-0DBE6FE0DD2E}" type="pres">
      <dgm:prSet presAssocID="{3C87A7FC-60A8-4255-B3A6-24E19443D24E}" presName="text" presStyleLbl="fgAcc0" presStyleIdx="0" presStyleCnt="3">
        <dgm:presLayoutVars>
          <dgm:chPref val="3"/>
        </dgm:presLayoutVars>
      </dgm:prSet>
      <dgm:spPr/>
    </dgm:pt>
    <dgm:pt modelId="{E02FEBBA-B922-5742-A3C2-0887BEA706FF}" type="pres">
      <dgm:prSet presAssocID="{3C87A7FC-60A8-4255-B3A6-24E19443D24E}" presName="hierChild2" presStyleCnt="0"/>
      <dgm:spPr/>
    </dgm:pt>
    <dgm:pt modelId="{947C64F9-F344-4247-8F02-F1C0AE64C5A4}" type="pres">
      <dgm:prSet presAssocID="{35BD248F-6E38-4B79-8443-4755F0580977}" presName="hierRoot1" presStyleCnt="0"/>
      <dgm:spPr/>
    </dgm:pt>
    <dgm:pt modelId="{D8095FF8-FAC7-3748-B748-A1D586B2AF5D}" type="pres">
      <dgm:prSet presAssocID="{35BD248F-6E38-4B79-8443-4755F0580977}" presName="composite" presStyleCnt="0"/>
      <dgm:spPr/>
    </dgm:pt>
    <dgm:pt modelId="{B4F7B9F7-61F0-5E49-8A64-5A5FED339CC6}" type="pres">
      <dgm:prSet presAssocID="{35BD248F-6E38-4B79-8443-4755F0580977}" presName="background" presStyleLbl="node0" presStyleIdx="1" presStyleCnt="3"/>
      <dgm:spPr/>
    </dgm:pt>
    <dgm:pt modelId="{0C2DC4FE-FD93-A24D-AA01-0D64D3D80F54}" type="pres">
      <dgm:prSet presAssocID="{35BD248F-6E38-4B79-8443-4755F0580977}" presName="text" presStyleLbl="fgAcc0" presStyleIdx="1" presStyleCnt="3">
        <dgm:presLayoutVars>
          <dgm:chPref val="3"/>
        </dgm:presLayoutVars>
      </dgm:prSet>
      <dgm:spPr/>
    </dgm:pt>
    <dgm:pt modelId="{F8E20777-7CF3-A54E-A0AD-3C72B9F88406}" type="pres">
      <dgm:prSet presAssocID="{35BD248F-6E38-4B79-8443-4755F0580977}" presName="hierChild2" presStyleCnt="0"/>
      <dgm:spPr/>
    </dgm:pt>
    <dgm:pt modelId="{F08E8054-CE78-9449-AAB2-4FBC1671449B}" type="pres">
      <dgm:prSet presAssocID="{374A7A1C-E4C5-4826-8C25-E2D50B4C276A}" presName="hierRoot1" presStyleCnt="0"/>
      <dgm:spPr/>
    </dgm:pt>
    <dgm:pt modelId="{1C45CE7C-B361-7C46-8541-A2B26F8FEBAB}" type="pres">
      <dgm:prSet presAssocID="{374A7A1C-E4C5-4826-8C25-E2D50B4C276A}" presName="composite" presStyleCnt="0"/>
      <dgm:spPr/>
    </dgm:pt>
    <dgm:pt modelId="{77FF8C78-2648-9243-A48E-F763E44BFBDF}" type="pres">
      <dgm:prSet presAssocID="{374A7A1C-E4C5-4826-8C25-E2D50B4C276A}" presName="background" presStyleLbl="node0" presStyleIdx="2" presStyleCnt="3"/>
      <dgm:spPr/>
    </dgm:pt>
    <dgm:pt modelId="{6AF86FCB-8FD7-2543-9016-6839A9D0FBD7}" type="pres">
      <dgm:prSet presAssocID="{374A7A1C-E4C5-4826-8C25-E2D50B4C276A}" presName="text" presStyleLbl="fgAcc0" presStyleIdx="2" presStyleCnt="3">
        <dgm:presLayoutVars>
          <dgm:chPref val="3"/>
        </dgm:presLayoutVars>
      </dgm:prSet>
      <dgm:spPr/>
    </dgm:pt>
    <dgm:pt modelId="{DEF623C0-2030-784F-AF1F-DFCAD049EFF1}" type="pres">
      <dgm:prSet presAssocID="{374A7A1C-E4C5-4826-8C25-E2D50B4C276A}" presName="hierChild2" presStyleCnt="0"/>
      <dgm:spPr/>
    </dgm:pt>
  </dgm:ptLst>
  <dgm:cxnLst>
    <dgm:cxn modelId="{90F4AF0A-A890-B84E-A8E0-B4D71E52151E}" type="presOf" srcId="{3C87A7FC-60A8-4255-B3A6-24E19443D24E}" destId="{ABAB0C90-4550-EE4A-BB81-0DBE6FE0DD2E}" srcOrd="0" destOrd="0" presId="urn:microsoft.com/office/officeart/2005/8/layout/hierarchy1"/>
    <dgm:cxn modelId="{BD8EB017-6387-4282-90C0-6D84E4231AF8}" srcId="{DB7C5DB7-8DE1-46E6-A11F-201E1846E02B}" destId="{374A7A1C-E4C5-4826-8C25-E2D50B4C276A}" srcOrd="2" destOrd="0" parTransId="{F0210561-86B8-48E5-BAAC-A9CE99791565}" sibTransId="{451CD5B9-71BF-4AB7-9F67-6950FE385676}"/>
    <dgm:cxn modelId="{77B85C22-E442-8D44-869B-D91F7629B735}" type="presOf" srcId="{DB7C5DB7-8DE1-46E6-A11F-201E1846E02B}" destId="{D3644952-5A0F-EC49-9050-266362A2BE9C}" srcOrd="0" destOrd="0" presId="urn:microsoft.com/office/officeart/2005/8/layout/hierarchy1"/>
    <dgm:cxn modelId="{F4DF8C47-0AE1-4634-82F6-B272D6F5B8F3}" srcId="{DB7C5DB7-8DE1-46E6-A11F-201E1846E02B}" destId="{3C87A7FC-60A8-4255-B3A6-24E19443D24E}" srcOrd="0" destOrd="0" parTransId="{26D915CD-6865-4FBD-9F5D-4879B1616241}" sibTransId="{0DEAD24D-CB7B-48D4-A29B-20B4A2315EF7}"/>
    <dgm:cxn modelId="{7C81364C-E15B-40A8-817D-DAFA8439E342}" srcId="{DB7C5DB7-8DE1-46E6-A11F-201E1846E02B}" destId="{35BD248F-6E38-4B79-8443-4755F0580977}" srcOrd="1" destOrd="0" parTransId="{2BB304DD-C57E-471B-A317-550181BF20AD}" sibTransId="{BCBE3999-BDF0-4343-97C0-E540653901D1}"/>
    <dgm:cxn modelId="{C81DEB85-F195-9D41-A207-26DC6DE514C5}" type="presOf" srcId="{35BD248F-6E38-4B79-8443-4755F0580977}" destId="{0C2DC4FE-FD93-A24D-AA01-0D64D3D80F54}" srcOrd="0" destOrd="0" presId="urn:microsoft.com/office/officeart/2005/8/layout/hierarchy1"/>
    <dgm:cxn modelId="{4D5406E7-33B8-884C-B5F9-7A2028B1D1A6}" type="presOf" srcId="{374A7A1C-E4C5-4826-8C25-E2D50B4C276A}" destId="{6AF86FCB-8FD7-2543-9016-6839A9D0FBD7}" srcOrd="0" destOrd="0" presId="urn:microsoft.com/office/officeart/2005/8/layout/hierarchy1"/>
    <dgm:cxn modelId="{382C1053-1BBF-124F-8523-D88069245D0E}" type="presParOf" srcId="{D3644952-5A0F-EC49-9050-266362A2BE9C}" destId="{EA0F1E87-4899-2043-8121-580F69EC40BD}" srcOrd="0" destOrd="0" presId="urn:microsoft.com/office/officeart/2005/8/layout/hierarchy1"/>
    <dgm:cxn modelId="{9B3495DB-D594-3D49-B969-BE24E68B5F30}" type="presParOf" srcId="{EA0F1E87-4899-2043-8121-580F69EC40BD}" destId="{79C709C9-985B-E24A-B84E-3E75F36D914E}" srcOrd="0" destOrd="0" presId="urn:microsoft.com/office/officeart/2005/8/layout/hierarchy1"/>
    <dgm:cxn modelId="{153DCE62-2118-1240-8B1B-BC08F0DE31DC}" type="presParOf" srcId="{79C709C9-985B-E24A-B84E-3E75F36D914E}" destId="{AB2C8576-5EC4-2944-A006-724DAABE0F68}" srcOrd="0" destOrd="0" presId="urn:microsoft.com/office/officeart/2005/8/layout/hierarchy1"/>
    <dgm:cxn modelId="{DEFA64FC-75CC-6548-A167-1CC934EDF20B}" type="presParOf" srcId="{79C709C9-985B-E24A-B84E-3E75F36D914E}" destId="{ABAB0C90-4550-EE4A-BB81-0DBE6FE0DD2E}" srcOrd="1" destOrd="0" presId="urn:microsoft.com/office/officeart/2005/8/layout/hierarchy1"/>
    <dgm:cxn modelId="{E92093C8-F769-7D46-B600-D0A9611B780E}" type="presParOf" srcId="{EA0F1E87-4899-2043-8121-580F69EC40BD}" destId="{E02FEBBA-B922-5742-A3C2-0887BEA706FF}" srcOrd="1" destOrd="0" presId="urn:microsoft.com/office/officeart/2005/8/layout/hierarchy1"/>
    <dgm:cxn modelId="{4B763D15-84CA-7B4A-BFB2-0DDA40BD4222}" type="presParOf" srcId="{D3644952-5A0F-EC49-9050-266362A2BE9C}" destId="{947C64F9-F344-4247-8F02-F1C0AE64C5A4}" srcOrd="1" destOrd="0" presId="urn:microsoft.com/office/officeart/2005/8/layout/hierarchy1"/>
    <dgm:cxn modelId="{493C85E2-2357-FF4E-9FB2-D3D42F73D063}" type="presParOf" srcId="{947C64F9-F344-4247-8F02-F1C0AE64C5A4}" destId="{D8095FF8-FAC7-3748-B748-A1D586B2AF5D}" srcOrd="0" destOrd="0" presId="urn:microsoft.com/office/officeart/2005/8/layout/hierarchy1"/>
    <dgm:cxn modelId="{90ACDCCD-E567-7143-A0FF-0BC11BB583D8}" type="presParOf" srcId="{D8095FF8-FAC7-3748-B748-A1D586B2AF5D}" destId="{B4F7B9F7-61F0-5E49-8A64-5A5FED339CC6}" srcOrd="0" destOrd="0" presId="urn:microsoft.com/office/officeart/2005/8/layout/hierarchy1"/>
    <dgm:cxn modelId="{6F63C7FA-02CC-A843-8E81-C3FAF3EED269}" type="presParOf" srcId="{D8095FF8-FAC7-3748-B748-A1D586B2AF5D}" destId="{0C2DC4FE-FD93-A24D-AA01-0D64D3D80F54}" srcOrd="1" destOrd="0" presId="urn:microsoft.com/office/officeart/2005/8/layout/hierarchy1"/>
    <dgm:cxn modelId="{3CE98E13-3242-B249-881C-1A59DB52B06C}" type="presParOf" srcId="{947C64F9-F344-4247-8F02-F1C0AE64C5A4}" destId="{F8E20777-7CF3-A54E-A0AD-3C72B9F88406}" srcOrd="1" destOrd="0" presId="urn:microsoft.com/office/officeart/2005/8/layout/hierarchy1"/>
    <dgm:cxn modelId="{85941A2A-7283-AE48-9BD8-AF293AACBE84}" type="presParOf" srcId="{D3644952-5A0F-EC49-9050-266362A2BE9C}" destId="{F08E8054-CE78-9449-AAB2-4FBC1671449B}" srcOrd="2" destOrd="0" presId="urn:microsoft.com/office/officeart/2005/8/layout/hierarchy1"/>
    <dgm:cxn modelId="{4C704D0C-F7CC-E544-B06F-5702CFDA664C}" type="presParOf" srcId="{F08E8054-CE78-9449-AAB2-4FBC1671449B}" destId="{1C45CE7C-B361-7C46-8541-A2B26F8FEBAB}" srcOrd="0" destOrd="0" presId="urn:microsoft.com/office/officeart/2005/8/layout/hierarchy1"/>
    <dgm:cxn modelId="{0315CD3B-E7EC-B74C-8CAA-0592A9D05E46}" type="presParOf" srcId="{1C45CE7C-B361-7C46-8541-A2B26F8FEBAB}" destId="{77FF8C78-2648-9243-A48E-F763E44BFBDF}" srcOrd="0" destOrd="0" presId="urn:microsoft.com/office/officeart/2005/8/layout/hierarchy1"/>
    <dgm:cxn modelId="{6A223471-C149-B04F-AB5A-45A49DE90ED2}" type="presParOf" srcId="{1C45CE7C-B361-7C46-8541-A2B26F8FEBAB}" destId="{6AF86FCB-8FD7-2543-9016-6839A9D0FBD7}" srcOrd="1" destOrd="0" presId="urn:microsoft.com/office/officeart/2005/8/layout/hierarchy1"/>
    <dgm:cxn modelId="{679CE70F-0EAD-8749-A4B6-DB84ADDA7E3C}" type="presParOf" srcId="{F08E8054-CE78-9449-AAB2-4FBC1671449B}" destId="{DEF623C0-2030-784F-AF1F-DFCAD049EFF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AF0452-E8F9-455A-800B-33D722B6B60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F86387A-9BD3-488E-8105-512D89D20D63}">
      <dgm:prSet/>
      <dgm:spPr/>
      <dgm:t>
        <a:bodyPr/>
        <a:lstStyle/>
        <a:p>
          <a:r>
            <a:rPr lang="es-ES" b="1"/>
            <a:t>KPI: </a:t>
          </a:r>
          <a:r>
            <a:rPr lang="es-ES"/>
            <a:t> Monthly online orders</a:t>
          </a:r>
          <a:endParaRPr lang="en-US"/>
        </a:p>
      </dgm:t>
    </dgm:pt>
    <dgm:pt modelId="{78722915-867E-40F5-AE01-14320EA5AAF6}" type="parTrans" cxnId="{F4D9181A-826E-4CEB-AD63-61BBE3F16945}">
      <dgm:prSet/>
      <dgm:spPr/>
      <dgm:t>
        <a:bodyPr/>
        <a:lstStyle/>
        <a:p>
          <a:endParaRPr lang="en-US"/>
        </a:p>
      </dgm:t>
    </dgm:pt>
    <dgm:pt modelId="{C382260A-A5FB-43E7-8B31-0C713B00292F}" type="sibTrans" cxnId="{F4D9181A-826E-4CEB-AD63-61BBE3F16945}">
      <dgm:prSet/>
      <dgm:spPr/>
      <dgm:t>
        <a:bodyPr/>
        <a:lstStyle/>
        <a:p>
          <a:endParaRPr lang="en-US"/>
        </a:p>
      </dgm:t>
    </dgm:pt>
    <dgm:pt modelId="{34D20F28-02B1-45C7-8C49-EADFEFF297B6}">
      <dgm:prSet/>
      <dgm:spPr/>
      <dgm:t>
        <a:bodyPr/>
        <a:lstStyle/>
        <a:p>
          <a:r>
            <a:rPr lang="es-ES" b="1" dirty="0" err="1"/>
            <a:t>Objectives</a:t>
          </a:r>
          <a:r>
            <a:rPr lang="es-ES" b="1" dirty="0"/>
            <a:t>:</a:t>
          </a:r>
          <a:endParaRPr lang="en-US" dirty="0"/>
        </a:p>
      </dgm:t>
    </dgm:pt>
    <dgm:pt modelId="{825B5B60-C647-43AB-8146-2AD30CAAC4EF}" type="parTrans" cxnId="{50426B8E-F0D1-4968-839B-5B435581DEA8}">
      <dgm:prSet/>
      <dgm:spPr/>
      <dgm:t>
        <a:bodyPr/>
        <a:lstStyle/>
        <a:p>
          <a:endParaRPr lang="en-US"/>
        </a:p>
      </dgm:t>
    </dgm:pt>
    <dgm:pt modelId="{D7284D32-93F5-4025-B9D7-B158887541E8}" type="sibTrans" cxnId="{50426B8E-F0D1-4968-839B-5B435581DEA8}">
      <dgm:prSet/>
      <dgm:spPr/>
      <dgm:t>
        <a:bodyPr/>
        <a:lstStyle/>
        <a:p>
          <a:endParaRPr lang="en-US"/>
        </a:p>
      </dgm:t>
    </dgm:pt>
    <dgm:pt modelId="{A002DB95-1C2B-4F3C-AB42-43BCE5813027}">
      <dgm:prSet/>
      <dgm:spPr/>
      <dgm:t>
        <a:bodyPr/>
        <a:lstStyle/>
        <a:p>
          <a:r>
            <a:rPr lang="es-ES"/>
            <a:t>Increase online orders by 25% in 6 months</a:t>
          </a:r>
          <a:endParaRPr lang="en-US"/>
        </a:p>
      </dgm:t>
    </dgm:pt>
    <dgm:pt modelId="{9D078CD3-593E-4048-826E-4FDFF2A7D1FF}" type="parTrans" cxnId="{B84DD0CA-F19F-45C8-B4DC-366AA565BB24}">
      <dgm:prSet/>
      <dgm:spPr/>
      <dgm:t>
        <a:bodyPr/>
        <a:lstStyle/>
        <a:p>
          <a:endParaRPr lang="en-US"/>
        </a:p>
      </dgm:t>
    </dgm:pt>
    <dgm:pt modelId="{0CEDD492-3DB5-405B-B122-4142EF4E64D3}" type="sibTrans" cxnId="{B84DD0CA-F19F-45C8-B4DC-366AA565BB24}">
      <dgm:prSet/>
      <dgm:spPr/>
      <dgm:t>
        <a:bodyPr/>
        <a:lstStyle/>
        <a:p>
          <a:endParaRPr lang="en-US"/>
        </a:p>
      </dgm:t>
    </dgm:pt>
    <dgm:pt modelId="{587A58C2-43AF-4928-82AA-BBF26377C556}">
      <dgm:prSet/>
      <dgm:spPr/>
      <dgm:t>
        <a:bodyPr/>
        <a:lstStyle/>
        <a:p>
          <a:r>
            <a:rPr lang="es-ES"/>
            <a:t>Launch subscription service in 3 months</a:t>
          </a:r>
          <a:endParaRPr lang="en-US"/>
        </a:p>
      </dgm:t>
    </dgm:pt>
    <dgm:pt modelId="{F3E6EA14-D6C7-4C30-AD5B-10E4EEA52684}" type="parTrans" cxnId="{AB282C4A-C49C-4A6E-AE54-2769DAE3D430}">
      <dgm:prSet/>
      <dgm:spPr/>
      <dgm:t>
        <a:bodyPr/>
        <a:lstStyle/>
        <a:p>
          <a:endParaRPr lang="en-US"/>
        </a:p>
      </dgm:t>
    </dgm:pt>
    <dgm:pt modelId="{A8847FCB-BAC1-40C6-B1F3-5FDC03D4D4CA}" type="sibTrans" cxnId="{AB282C4A-C49C-4A6E-AE54-2769DAE3D430}">
      <dgm:prSet/>
      <dgm:spPr/>
      <dgm:t>
        <a:bodyPr/>
        <a:lstStyle/>
        <a:p>
          <a:endParaRPr lang="en-US"/>
        </a:p>
      </dgm:t>
    </dgm:pt>
    <dgm:pt modelId="{C135013F-21B7-4D61-BE91-B0E0FA0533DE}">
      <dgm:prSet/>
      <dgm:spPr/>
      <dgm:t>
        <a:bodyPr/>
        <a:lstStyle/>
        <a:p>
          <a:r>
            <a:rPr lang="es-ES"/>
            <a:t>Reach high customers satisfaction</a:t>
          </a:r>
          <a:endParaRPr lang="en-US"/>
        </a:p>
      </dgm:t>
    </dgm:pt>
    <dgm:pt modelId="{676D1A0C-4C43-485E-8CC2-5EA2C9A07682}" type="parTrans" cxnId="{86CBEAD0-E47A-4F0D-AC55-091B325A90B4}">
      <dgm:prSet/>
      <dgm:spPr/>
      <dgm:t>
        <a:bodyPr/>
        <a:lstStyle/>
        <a:p>
          <a:endParaRPr lang="en-US"/>
        </a:p>
      </dgm:t>
    </dgm:pt>
    <dgm:pt modelId="{550E3E18-CB31-4907-837B-CD6A6B0D718C}" type="sibTrans" cxnId="{86CBEAD0-E47A-4F0D-AC55-091B325A90B4}">
      <dgm:prSet/>
      <dgm:spPr/>
      <dgm:t>
        <a:bodyPr/>
        <a:lstStyle/>
        <a:p>
          <a:endParaRPr lang="en-US"/>
        </a:p>
      </dgm:t>
    </dgm:pt>
    <dgm:pt modelId="{FBB45C0E-E344-4ADA-A65F-19FE53456B51}">
      <dgm:prSet/>
      <dgm:spPr/>
      <dgm:t>
        <a:bodyPr/>
        <a:lstStyle/>
        <a:p>
          <a:r>
            <a:rPr lang="es-ES"/>
            <a:t>Grow social media engagement</a:t>
          </a:r>
          <a:endParaRPr lang="en-US"/>
        </a:p>
      </dgm:t>
    </dgm:pt>
    <dgm:pt modelId="{BD4ABF9D-5103-49B1-A5B6-DE98C8C064E2}" type="parTrans" cxnId="{B40E8C22-FB30-4F00-8CF0-EE3D51898756}">
      <dgm:prSet/>
      <dgm:spPr/>
      <dgm:t>
        <a:bodyPr/>
        <a:lstStyle/>
        <a:p>
          <a:endParaRPr lang="en-US"/>
        </a:p>
      </dgm:t>
    </dgm:pt>
    <dgm:pt modelId="{13F313F4-6EB7-4786-BA10-B373F34EE1A0}" type="sibTrans" cxnId="{B40E8C22-FB30-4F00-8CF0-EE3D51898756}">
      <dgm:prSet/>
      <dgm:spPr/>
      <dgm:t>
        <a:bodyPr/>
        <a:lstStyle/>
        <a:p>
          <a:endParaRPr lang="en-US"/>
        </a:p>
      </dgm:t>
    </dgm:pt>
    <dgm:pt modelId="{704B6E67-95DB-4BAE-AA62-DF64B62038AE}">
      <dgm:prSet/>
      <dgm:spPr/>
      <dgm:t>
        <a:bodyPr/>
        <a:lstStyle/>
        <a:p>
          <a:r>
            <a:rPr lang="es-ES"/>
            <a:t>By tracking online orders, the business can see if the changes are working. Customer feedback will show if the  service is good, and social media  results will show if marketing is effective. This helps the bisiness improve over time.</a:t>
          </a:r>
          <a:endParaRPr lang="en-US"/>
        </a:p>
      </dgm:t>
    </dgm:pt>
    <dgm:pt modelId="{8DA22EE4-D652-4526-8AB3-FBCABDE3A0D6}" type="parTrans" cxnId="{D3BBD0D6-74CD-4B1A-B594-6A80665F2FEB}">
      <dgm:prSet/>
      <dgm:spPr/>
      <dgm:t>
        <a:bodyPr/>
        <a:lstStyle/>
        <a:p>
          <a:endParaRPr lang="en-US"/>
        </a:p>
      </dgm:t>
    </dgm:pt>
    <dgm:pt modelId="{CF3DA3BA-6089-45A1-99A1-53911E4DDE73}" type="sibTrans" cxnId="{D3BBD0D6-74CD-4B1A-B594-6A80665F2FEB}">
      <dgm:prSet/>
      <dgm:spPr/>
      <dgm:t>
        <a:bodyPr/>
        <a:lstStyle/>
        <a:p>
          <a:endParaRPr lang="en-US"/>
        </a:p>
      </dgm:t>
    </dgm:pt>
    <dgm:pt modelId="{F066D228-1B54-5A4E-82D7-5D88F0C5CB5B}" type="pres">
      <dgm:prSet presAssocID="{FEAF0452-E8F9-455A-800B-33D722B6B600}" presName="linear" presStyleCnt="0">
        <dgm:presLayoutVars>
          <dgm:animLvl val="lvl"/>
          <dgm:resizeHandles val="exact"/>
        </dgm:presLayoutVars>
      </dgm:prSet>
      <dgm:spPr/>
    </dgm:pt>
    <dgm:pt modelId="{BC1DE6D6-60DD-A94D-AD40-53CB4BCBF634}" type="pres">
      <dgm:prSet presAssocID="{4F86387A-9BD3-488E-8105-512D89D20D63}" presName="parentText" presStyleLbl="node1" presStyleIdx="0" presStyleCnt="3">
        <dgm:presLayoutVars>
          <dgm:chMax val="0"/>
          <dgm:bulletEnabled val="1"/>
        </dgm:presLayoutVars>
      </dgm:prSet>
      <dgm:spPr/>
    </dgm:pt>
    <dgm:pt modelId="{AA7F7CAE-5141-FA48-B492-358934AB38CF}" type="pres">
      <dgm:prSet presAssocID="{C382260A-A5FB-43E7-8B31-0C713B00292F}" presName="spacer" presStyleCnt="0"/>
      <dgm:spPr/>
    </dgm:pt>
    <dgm:pt modelId="{A7C520D7-55EA-9247-B720-996C87EACBBE}" type="pres">
      <dgm:prSet presAssocID="{34D20F28-02B1-45C7-8C49-EADFEFF297B6}" presName="parentText" presStyleLbl="node1" presStyleIdx="1" presStyleCnt="3">
        <dgm:presLayoutVars>
          <dgm:chMax val="0"/>
          <dgm:bulletEnabled val="1"/>
        </dgm:presLayoutVars>
      </dgm:prSet>
      <dgm:spPr/>
    </dgm:pt>
    <dgm:pt modelId="{328087E4-72F6-C742-BA01-D9E91E80084B}" type="pres">
      <dgm:prSet presAssocID="{34D20F28-02B1-45C7-8C49-EADFEFF297B6}" presName="childText" presStyleLbl="revTx" presStyleIdx="0" presStyleCnt="1">
        <dgm:presLayoutVars>
          <dgm:bulletEnabled val="1"/>
        </dgm:presLayoutVars>
      </dgm:prSet>
      <dgm:spPr/>
    </dgm:pt>
    <dgm:pt modelId="{B22A0243-94F8-F044-98AD-4F1A57F1AF1B}" type="pres">
      <dgm:prSet presAssocID="{704B6E67-95DB-4BAE-AA62-DF64B62038AE}" presName="parentText" presStyleLbl="node1" presStyleIdx="2" presStyleCnt="3">
        <dgm:presLayoutVars>
          <dgm:chMax val="0"/>
          <dgm:bulletEnabled val="1"/>
        </dgm:presLayoutVars>
      </dgm:prSet>
      <dgm:spPr/>
    </dgm:pt>
  </dgm:ptLst>
  <dgm:cxnLst>
    <dgm:cxn modelId="{7FB73A01-A3EE-ED40-AC29-069B451FC9AC}" type="presOf" srcId="{FEAF0452-E8F9-455A-800B-33D722B6B600}" destId="{F066D228-1B54-5A4E-82D7-5D88F0C5CB5B}" srcOrd="0" destOrd="0" presId="urn:microsoft.com/office/officeart/2005/8/layout/vList2"/>
    <dgm:cxn modelId="{F4D9181A-826E-4CEB-AD63-61BBE3F16945}" srcId="{FEAF0452-E8F9-455A-800B-33D722B6B600}" destId="{4F86387A-9BD3-488E-8105-512D89D20D63}" srcOrd="0" destOrd="0" parTransId="{78722915-867E-40F5-AE01-14320EA5AAF6}" sibTransId="{C382260A-A5FB-43E7-8B31-0C713B00292F}"/>
    <dgm:cxn modelId="{B40E8C22-FB30-4F00-8CF0-EE3D51898756}" srcId="{34D20F28-02B1-45C7-8C49-EADFEFF297B6}" destId="{FBB45C0E-E344-4ADA-A65F-19FE53456B51}" srcOrd="3" destOrd="0" parTransId="{BD4ABF9D-5103-49B1-A5B6-DE98C8C064E2}" sibTransId="{13F313F4-6EB7-4786-BA10-B373F34EE1A0}"/>
    <dgm:cxn modelId="{4D2B2B3F-2B27-ED4C-80EE-19018A1B813D}" type="presOf" srcId="{4F86387A-9BD3-488E-8105-512D89D20D63}" destId="{BC1DE6D6-60DD-A94D-AD40-53CB4BCBF634}" srcOrd="0" destOrd="0" presId="urn:microsoft.com/office/officeart/2005/8/layout/vList2"/>
    <dgm:cxn modelId="{C1D59F64-4FD8-4940-9A55-4AB213426F47}" type="presOf" srcId="{587A58C2-43AF-4928-82AA-BBF26377C556}" destId="{328087E4-72F6-C742-BA01-D9E91E80084B}" srcOrd="0" destOrd="1" presId="urn:microsoft.com/office/officeart/2005/8/layout/vList2"/>
    <dgm:cxn modelId="{4CAD064A-B9D1-0C49-9535-68B8B4E96F91}" type="presOf" srcId="{A002DB95-1C2B-4F3C-AB42-43BCE5813027}" destId="{328087E4-72F6-C742-BA01-D9E91E80084B}" srcOrd="0" destOrd="0" presId="urn:microsoft.com/office/officeart/2005/8/layout/vList2"/>
    <dgm:cxn modelId="{AB282C4A-C49C-4A6E-AE54-2769DAE3D430}" srcId="{34D20F28-02B1-45C7-8C49-EADFEFF297B6}" destId="{587A58C2-43AF-4928-82AA-BBF26377C556}" srcOrd="1" destOrd="0" parTransId="{F3E6EA14-D6C7-4C30-AD5B-10E4EEA52684}" sibTransId="{A8847FCB-BAC1-40C6-B1F3-5FDC03D4D4CA}"/>
    <dgm:cxn modelId="{17C43E4D-DEB7-624F-A864-EB5A981BD18F}" type="presOf" srcId="{704B6E67-95DB-4BAE-AA62-DF64B62038AE}" destId="{B22A0243-94F8-F044-98AD-4F1A57F1AF1B}" srcOrd="0" destOrd="0" presId="urn:microsoft.com/office/officeart/2005/8/layout/vList2"/>
    <dgm:cxn modelId="{D5E1CB7E-2383-9844-8461-0DD88402F815}" type="presOf" srcId="{34D20F28-02B1-45C7-8C49-EADFEFF297B6}" destId="{A7C520D7-55EA-9247-B720-996C87EACBBE}" srcOrd="0" destOrd="0" presId="urn:microsoft.com/office/officeart/2005/8/layout/vList2"/>
    <dgm:cxn modelId="{F3E1AC83-F231-D944-9658-A51110C5111D}" type="presOf" srcId="{FBB45C0E-E344-4ADA-A65F-19FE53456B51}" destId="{328087E4-72F6-C742-BA01-D9E91E80084B}" srcOrd="0" destOrd="3" presId="urn:microsoft.com/office/officeart/2005/8/layout/vList2"/>
    <dgm:cxn modelId="{50426B8E-F0D1-4968-839B-5B435581DEA8}" srcId="{FEAF0452-E8F9-455A-800B-33D722B6B600}" destId="{34D20F28-02B1-45C7-8C49-EADFEFF297B6}" srcOrd="1" destOrd="0" parTransId="{825B5B60-C647-43AB-8146-2AD30CAAC4EF}" sibTransId="{D7284D32-93F5-4025-B9D7-B158887541E8}"/>
    <dgm:cxn modelId="{B84DD0CA-F19F-45C8-B4DC-366AA565BB24}" srcId="{34D20F28-02B1-45C7-8C49-EADFEFF297B6}" destId="{A002DB95-1C2B-4F3C-AB42-43BCE5813027}" srcOrd="0" destOrd="0" parTransId="{9D078CD3-593E-4048-826E-4FDFF2A7D1FF}" sibTransId="{0CEDD492-3DB5-405B-B122-4142EF4E64D3}"/>
    <dgm:cxn modelId="{7A51C6CB-D76C-254F-9BA8-00C7EE210C88}" type="presOf" srcId="{C135013F-21B7-4D61-BE91-B0E0FA0533DE}" destId="{328087E4-72F6-C742-BA01-D9E91E80084B}" srcOrd="0" destOrd="2" presId="urn:microsoft.com/office/officeart/2005/8/layout/vList2"/>
    <dgm:cxn modelId="{86CBEAD0-E47A-4F0D-AC55-091B325A90B4}" srcId="{34D20F28-02B1-45C7-8C49-EADFEFF297B6}" destId="{C135013F-21B7-4D61-BE91-B0E0FA0533DE}" srcOrd="2" destOrd="0" parTransId="{676D1A0C-4C43-485E-8CC2-5EA2C9A07682}" sibTransId="{550E3E18-CB31-4907-837B-CD6A6B0D718C}"/>
    <dgm:cxn modelId="{D3BBD0D6-74CD-4B1A-B594-6A80665F2FEB}" srcId="{FEAF0452-E8F9-455A-800B-33D722B6B600}" destId="{704B6E67-95DB-4BAE-AA62-DF64B62038AE}" srcOrd="2" destOrd="0" parTransId="{8DA22EE4-D652-4526-8AB3-FBCABDE3A0D6}" sibTransId="{CF3DA3BA-6089-45A1-99A1-53911E4DDE73}"/>
    <dgm:cxn modelId="{62A26DF1-2A52-FF4A-9A77-25D454F5E804}" type="presParOf" srcId="{F066D228-1B54-5A4E-82D7-5D88F0C5CB5B}" destId="{BC1DE6D6-60DD-A94D-AD40-53CB4BCBF634}" srcOrd="0" destOrd="0" presId="urn:microsoft.com/office/officeart/2005/8/layout/vList2"/>
    <dgm:cxn modelId="{5A26433C-211B-3F48-8C0F-F52652D8042B}" type="presParOf" srcId="{F066D228-1B54-5A4E-82D7-5D88F0C5CB5B}" destId="{AA7F7CAE-5141-FA48-B492-358934AB38CF}" srcOrd="1" destOrd="0" presId="urn:microsoft.com/office/officeart/2005/8/layout/vList2"/>
    <dgm:cxn modelId="{99E772BB-03D5-DD42-B16A-92C71D1D2F06}" type="presParOf" srcId="{F066D228-1B54-5A4E-82D7-5D88F0C5CB5B}" destId="{A7C520D7-55EA-9247-B720-996C87EACBBE}" srcOrd="2" destOrd="0" presId="urn:microsoft.com/office/officeart/2005/8/layout/vList2"/>
    <dgm:cxn modelId="{1278F353-1039-344C-ADA2-5CFDCE9F9962}" type="presParOf" srcId="{F066D228-1B54-5A4E-82D7-5D88F0C5CB5B}" destId="{328087E4-72F6-C742-BA01-D9E91E80084B}" srcOrd="3" destOrd="0" presId="urn:microsoft.com/office/officeart/2005/8/layout/vList2"/>
    <dgm:cxn modelId="{FE0F8956-C6C6-F54F-803B-E17CB4138806}" type="presParOf" srcId="{F066D228-1B54-5A4E-82D7-5D88F0C5CB5B}" destId="{B22A0243-94F8-F044-98AD-4F1A57F1AF1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4D56E-F701-1E42-993F-90D67E30BAA8}">
      <dsp:nvSpPr>
        <dsp:cNvPr id="0" name=""/>
        <dsp:cNvSpPr/>
      </dsp:nvSpPr>
      <dsp:spPr>
        <a:xfrm>
          <a:off x="0" y="62689"/>
          <a:ext cx="6171948" cy="538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s-ES" sz="2300" kern="1200"/>
            <a:t>Overview: </a:t>
          </a:r>
          <a:r>
            <a:rPr lang="es-ES" sz="2300" b="1" kern="1200"/>
            <a:t>p.3</a:t>
          </a:r>
          <a:endParaRPr lang="en-US" sz="2300" kern="1200"/>
        </a:p>
      </dsp:txBody>
      <dsp:txXfrm>
        <a:off x="26273" y="88962"/>
        <a:ext cx="6119402" cy="485654"/>
      </dsp:txXfrm>
    </dsp:sp>
    <dsp:sp modelId="{39FC2989-6B57-A84E-9E5D-A6B7318F70DE}">
      <dsp:nvSpPr>
        <dsp:cNvPr id="0" name=""/>
        <dsp:cNvSpPr/>
      </dsp:nvSpPr>
      <dsp:spPr>
        <a:xfrm>
          <a:off x="0" y="667129"/>
          <a:ext cx="6171948" cy="538200"/>
        </a:xfrm>
        <a:prstGeom prst="roundRect">
          <a:avLst/>
        </a:prstGeom>
        <a:solidFill>
          <a:schemeClr val="accent2">
            <a:hueOff val="-50902"/>
            <a:satOff val="-436"/>
            <a:lumOff val="-28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s-ES" sz="2300" kern="1200" dirty="0" err="1"/>
            <a:t>Proposed</a:t>
          </a:r>
          <a:r>
            <a:rPr lang="es-ES" sz="2300" kern="1200" dirty="0"/>
            <a:t> </a:t>
          </a:r>
          <a:r>
            <a:rPr lang="es-ES" sz="2300" kern="1200" dirty="0" err="1"/>
            <a:t>Solutions</a:t>
          </a:r>
          <a:r>
            <a:rPr lang="es-ES" sz="2300" kern="1200" dirty="0"/>
            <a:t>: </a:t>
          </a:r>
          <a:r>
            <a:rPr lang="es-ES" sz="2300" b="1" kern="1200" dirty="0"/>
            <a:t>p.4</a:t>
          </a:r>
          <a:endParaRPr lang="en-US" sz="2300" kern="1200" dirty="0"/>
        </a:p>
      </dsp:txBody>
      <dsp:txXfrm>
        <a:off x="26273" y="693402"/>
        <a:ext cx="6119402" cy="485654"/>
      </dsp:txXfrm>
    </dsp:sp>
    <dsp:sp modelId="{758DCDEE-6887-BF41-959F-D4978D6F82EA}">
      <dsp:nvSpPr>
        <dsp:cNvPr id="0" name=""/>
        <dsp:cNvSpPr/>
      </dsp:nvSpPr>
      <dsp:spPr>
        <a:xfrm>
          <a:off x="0" y="1271569"/>
          <a:ext cx="6171948" cy="538200"/>
        </a:xfrm>
        <a:prstGeom prst="roundRect">
          <a:avLst/>
        </a:prstGeom>
        <a:solidFill>
          <a:schemeClr val="accent2">
            <a:hueOff val="-101803"/>
            <a:satOff val="-873"/>
            <a:lumOff val="-5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s-ES" sz="2300" kern="1200" dirty="0" err="1"/>
            <a:t>Evaluation</a:t>
          </a:r>
          <a:r>
            <a:rPr lang="es-ES" sz="2300" kern="1200" dirty="0"/>
            <a:t> of </a:t>
          </a:r>
          <a:r>
            <a:rPr lang="es-ES" sz="2300" kern="1200" dirty="0" err="1"/>
            <a:t>Solutions</a:t>
          </a:r>
          <a:r>
            <a:rPr lang="es-ES" sz="2300" kern="1200" dirty="0"/>
            <a:t>: </a:t>
          </a:r>
          <a:r>
            <a:rPr lang="es-ES" sz="2300" b="1" kern="1200" dirty="0"/>
            <a:t>p.5</a:t>
          </a:r>
          <a:endParaRPr lang="en-US" sz="2300" kern="1200" dirty="0"/>
        </a:p>
      </dsp:txBody>
      <dsp:txXfrm>
        <a:off x="26273" y="1297842"/>
        <a:ext cx="6119402" cy="485654"/>
      </dsp:txXfrm>
    </dsp:sp>
    <dsp:sp modelId="{8BC5BDEA-660A-6B41-9BB4-19643592F55D}">
      <dsp:nvSpPr>
        <dsp:cNvPr id="0" name=""/>
        <dsp:cNvSpPr/>
      </dsp:nvSpPr>
      <dsp:spPr>
        <a:xfrm>
          <a:off x="0" y="1876010"/>
          <a:ext cx="6171948" cy="538200"/>
        </a:xfrm>
        <a:prstGeom prst="roundRect">
          <a:avLst/>
        </a:prstGeom>
        <a:solidFill>
          <a:schemeClr val="accent2">
            <a:hueOff val="-152705"/>
            <a:satOff val="-1309"/>
            <a:lumOff val="-8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s-ES" sz="2300" kern="1200" dirty="0" err="1"/>
            <a:t>Risk</a:t>
          </a:r>
          <a:r>
            <a:rPr lang="es-ES" sz="2300" kern="1200" dirty="0"/>
            <a:t> </a:t>
          </a:r>
          <a:r>
            <a:rPr lang="es-ES" sz="2300" kern="1200" dirty="0" err="1"/>
            <a:t>Analysis</a:t>
          </a:r>
          <a:r>
            <a:rPr lang="es-ES" sz="2300" kern="1200" dirty="0"/>
            <a:t>: </a:t>
          </a:r>
          <a:r>
            <a:rPr lang="es-ES" sz="2300" b="1" kern="1200" dirty="0"/>
            <a:t>p.6</a:t>
          </a:r>
          <a:endParaRPr lang="en-US" sz="2300" kern="1200" dirty="0"/>
        </a:p>
      </dsp:txBody>
      <dsp:txXfrm>
        <a:off x="26273" y="1902283"/>
        <a:ext cx="6119402" cy="485654"/>
      </dsp:txXfrm>
    </dsp:sp>
    <dsp:sp modelId="{D5E2D193-7415-6E4B-BE25-D5E2D84FC366}">
      <dsp:nvSpPr>
        <dsp:cNvPr id="0" name=""/>
        <dsp:cNvSpPr/>
      </dsp:nvSpPr>
      <dsp:spPr>
        <a:xfrm>
          <a:off x="0" y="2480450"/>
          <a:ext cx="6171948" cy="538200"/>
        </a:xfrm>
        <a:prstGeom prst="roundRect">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s-ES" sz="2300" kern="1200" dirty="0" err="1"/>
            <a:t>Imolementation</a:t>
          </a:r>
          <a:r>
            <a:rPr lang="es-ES" sz="2300" kern="1200" dirty="0"/>
            <a:t> Plan: </a:t>
          </a:r>
          <a:r>
            <a:rPr lang="es-ES" sz="2300" b="1" kern="1200" dirty="0"/>
            <a:t>p.7</a:t>
          </a:r>
          <a:endParaRPr lang="en-US" sz="2300" kern="1200" dirty="0"/>
        </a:p>
      </dsp:txBody>
      <dsp:txXfrm>
        <a:off x="26273" y="2506723"/>
        <a:ext cx="6119402" cy="485654"/>
      </dsp:txXfrm>
    </dsp:sp>
    <dsp:sp modelId="{D8C16B25-8C6F-464E-BD25-F74802DB3214}">
      <dsp:nvSpPr>
        <dsp:cNvPr id="0" name=""/>
        <dsp:cNvSpPr/>
      </dsp:nvSpPr>
      <dsp:spPr>
        <a:xfrm>
          <a:off x="0" y="3084890"/>
          <a:ext cx="6171948" cy="538200"/>
        </a:xfrm>
        <a:prstGeom prst="roundRect">
          <a:avLst/>
        </a:prstGeom>
        <a:solidFill>
          <a:schemeClr val="accent2">
            <a:hueOff val="-254508"/>
            <a:satOff val="-2181"/>
            <a:lumOff val="-144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s-ES" sz="2300" kern="1200" dirty="0"/>
            <a:t>KPI &amp; SMART </a:t>
          </a:r>
          <a:r>
            <a:rPr lang="es-ES" sz="2300" kern="1200" dirty="0" err="1"/>
            <a:t>Objectives</a:t>
          </a:r>
          <a:r>
            <a:rPr lang="es-ES" sz="2300" kern="1200" dirty="0"/>
            <a:t>: </a:t>
          </a:r>
          <a:r>
            <a:rPr lang="es-ES" sz="2300" b="1" kern="1200" dirty="0"/>
            <a:t>p.8</a:t>
          </a:r>
          <a:endParaRPr lang="en-US" sz="2300" kern="1200" dirty="0"/>
        </a:p>
      </dsp:txBody>
      <dsp:txXfrm>
        <a:off x="26273" y="3111163"/>
        <a:ext cx="6119402" cy="485654"/>
      </dsp:txXfrm>
    </dsp:sp>
    <dsp:sp modelId="{EDA4B74E-58D6-544D-A5BD-CF6CBB1C9D5B}">
      <dsp:nvSpPr>
        <dsp:cNvPr id="0" name=""/>
        <dsp:cNvSpPr/>
      </dsp:nvSpPr>
      <dsp:spPr>
        <a:xfrm>
          <a:off x="0" y="3689330"/>
          <a:ext cx="6171948" cy="538200"/>
        </a:xfrm>
        <a:prstGeom prst="roundRect">
          <a:avLst/>
        </a:prstGeom>
        <a:solidFill>
          <a:schemeClr val="accent2">
            <a:hueOff val="-305410"/>
            <a:satOff val="-2618"/>
            <a:lumOff val="-1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s-ES" sz="2300" kern="1200" dirty="0"/>
            <a:t>Key </a:t>
          </a:r>
          <a:r>
            <a:rPr lang="es-ES" sz="2300" kern="1200" dirty="0" err="1"/>
            <a:t>Findings</a:t>
          </a:r>
          <a:r>
            <a:rPr lang="es-ES" sz="2300" kern="1200" dirty="0"/>
            <a:t>: </a:t>
          </a:r>
          <a:r>
            <a:rPr lang="es-ES" sz="2300" b="1" kern="1200" dirty="0"/>
            <a:t>p.9</a:t>
          </a:r>
          <a:endParaRPr lang="en-US" sz="2300" kern="1200" dirty="0"/>
        </a:p>
      </dsp:txBody>
      <dsp:txXfrm>
        <a:off x="26273" y="3715603"/>
        <a:ext cx="6119402" cy="485654"/>
      </dsp:txXfrm>
    </dsp:sp>
    <dsp:sp modelId="{4A958836-4C82-334A-A820-52FFCB9D99CE}">
      <dsp:nvSpPr>
        <dsp:cNvPr id="0" name=""/>
        <dsp:cNvSpPr/>
      </dsp:nvSpPr>
      <dsp:spPr>
        <a:xfrm>
          <a:off x="0" y="4293770"/>
          <a:ext cx="6171948" cy="538200"/>
        </a:xfrm>
        <a:prstGeom prst="roundRect">
          <a:avLst/>
        </a:prstGeom>
        <a:solidFill>
          <a:schemeClr val="accent2">
            <a:hueOff val="-356311"/>
            <a:satOff val="-3054"/>
            <a:lumOff val="-202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s-ES" sz="2300" kern="1200" dirty="0" err="1"/>
            <a:t>References</a:t>
          </a:r>
          <a:r>
            <a:rPr lang="es-ES" sz="2300" kern="1200" dirty="0"/>
            <a:t>: </a:t>
          </a:r>
          <a:r>
            <a:rPr lang="es-ES" sz="2300" b="1" kern="1200" dirty="0"/>
            <a:t>p.10</a:t>
          </a:r>
          <a:endParaRPr lang="en-US" sz="2300" kern="1200" dirty="0"/>
        </a:p>
      </dsp:txBody>
      <dsp:txXfrm>
        <a:off x="26273" y="4320043"/>
        <a:ext cx="6119402" cy="485654"/>
      </dsp:txXfrm>
    </dsp:sp>
    <dsp:sp modelId="{9D371347-16AD-5547-9046-3F60DCA39CBC}">
      <dsp:nvSpPr>
        <dsp:cNvPr id="0" name=""/>
        <dsp:cNvSpPr/>
      </dsp:nvSpPr>
      <dsp:spPr>
        <a:xfrm>
          <a:off x="0" y="4898210"/>
          <a:ext cx="6171948" cy="538200"/>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s-ES" sz="2300" kern="1200" dirty="0" err="1"/>
            <a:t>Appendices</a:t>
          </a:r>
          <a:r>
            <a:rPr lang="es-ES" sz="2300" kern="1200" dirty="0"/>
            <a:t>: </a:t>
          </a:r>
          <a:r>
            <a:rPr lang="es-ES" sz="2300" b="1" kern="1200" dirty="0"/>
            <a:t>p.10</a:t>
          </a:r>
          <a:endParaRPr lang="en-US" sz="2300" kern="1200" dirty="0"/>
        </a:p>
      </dsp:txBody>
      <dsp:txXfrm>
        <a:off x="26273" y="4924483"/>
        <a:ext cx="6119402" cy="4856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C8576-5EC4-2944-A006-724DAABE0F68}">
      <dsp:nvSpPr>
        <dsp:cNvPr id="0" name=""/>
        <dsp:cNvSpPr/>
      </dsp:nvSpPr>
      <dsp:spPr>
        <a:xfrm>
          <a:off x="0" y="706959"/>
          <a:ext cx="1607343" cy="102066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AB0C90-4550-EE4A-BB81-0DBE6FE0DD2E}">
      <dsp:nvSpPr>
        <dsp:cNvPr id="0" name=""/>
        <dsp:cNvSpPr/>
      </dsp:nvSpPr>
      <dsp:spPr>
        <a:xfrm>
          <a:off x="178593" y="876623"/>
          <a:ext cx="1607343" cy="102066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s-ES" sz="1300" kern="1200" dirty="0" err="1"/>
            <a:t>Website</a:t>
          </a:r>
          <a:r>
            <a:rPr lang="es-ES" sz="1300" kern="1200" dirty="0"/>
            <a:t> </a:t>
          </a:r>
          <a:r>
            <a:rPr lang="es-ES" sz="1300" kern="1200" dirty="0" err="1"/>
            <a:t>delays</a:t>
          </a:r>
          <a:r>
            <a:rPr lang="es-ES" sz="1300" kern="1200" dirty="0"/>
            <a:t>: </a:t>
          </a:r>
          <a:r>
            <a:rPr lang="es-ES" sz="1300" kern="1200" dirty="0" err="1"/>
            <a:t>medium</a:t>
          </a:r>
          <a:r>
            <a:rPr lang="es-ES" sz="1300" kern="1200" dirty="0"/>
            <a:t>/</a:t>
          </a:r>
          <a:r>
            <a:rPr lang="es-ES" sz="1300" kern="1200" dirty="0" err="1"/>
            <a:t>high</a:t>
          </a:r>
          <a:r>
            <a:rPr lang="es-ES" sz="1300" kern="1200" dirty="0"/>
            <a:t>: plan </a:t>
          </a:r>
          <a:r>
            <a:rPr lang="es-ES" sz="1300" kern="1200" dirty="0" err="1"/>
            <a:t>properly</a:t>
          </a:r>
          <a:r>
            <a:rPr lang="es-ES" sz="1300" kern="1200" dirty="0"/>
            <a:t> and </a:t>
          </a:r>
          <a:r>
            <a:rPr lang="es-ES" sz="1300" kern="1200" dirty="0" err="1"/>
            <a:t>hire</a:t>
          </a:r>
          <a:r>
            <a:rPr lang="es-ES" sz="1300" kern="1200" dirty="0"/>
            <a:t> </a:t>
          </a:r>
          <a:r>
            <a:rPr lang="es-ES" sz="1300" kern="1200" dirty="0" err="1"/>
            <a:t>someone</a:t>
          </a:r>
          <a:r>
            <a:rPr lang="es-ES" sz="1300" kern="1200" dirty="0"/>
            <a:t> </a:t>
          </a:r>
          <a:r>
            <a:rPr lang="es-ES" sz="1300" kern="1200" dirty="0" err="1"/>
            <a:t>experienced</a:t>
          </a:r>
          <a:endParaRPr lang="en-US" sz="1300" kern="1200" dirty="0"/>
        </a:p>
      </dsp:txBody>
      <dsp:txXfrm>
        <a:off x="208487" y="906517"/>
        <a:ext cx="1547555" cy="960875"/>
      </dsp:txXfrm>
    </dsp:sp>
    <dsp:sp modelId="{B4F7B9F7-61F0-5E49-8A64-5A5FED339CC6}">
      <dsp:nvSpPr>
        <dsp:cNvPr id="0" name=""/>
        <dsp:cNvSpPr/>
      </dsp:nvSpPr>
      <dsp:spPr>
        <a:xfrm>
          <a:off x="1964531" y="706959"/>
          <a:ext cx="1607343" cy="102066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2DC4FE-FD93-A24D-AA01-0D64D3D80F54}">
      <dsp:nvSpPr>
        <dsp:cNvPr id="0" name=""/>
        <dsp:cNvSpPr/>
      </dsp:nvSpPr>
      <dsp:spPr>
        <a:xfrm>
          <a:off x="2143125" y="876623"/>
          <a:ext cx="1607343" cy="102066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s-ES" sz="1300" kern="1200"/>
            <a:t>Low subscriptions: medium/medium: offer discounts or deals</a:t>
          </a:r>
          <a:endParaRPr lang="en-US" sz="1300" kern="1200"/>
        </a:p>
      </dsp:txBody>
      <dsp:txXfrm>
        <a:off x="2173019" y="906517"/>
        <a:ext cx="1547555" cy="960875"/>
      </dsp:txXfrm>
    </dsp:sp>
    <dsp:sp modelId="{77FF8C78-2648-9243-A48E-F763E44BFBDF}">
      <dsp:nvSpPr>
        <dsp:cNvPr id="0" name=""/>
        <dsp:cNvSpPr/>
      </dsp:nvSpPr>
      <dsp:spPr>
        <a:xfrm>
          <a:off x="3929062" y="706959"/>
          <a:ext cx="1607343" cy="102066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F86FCB-8FD7-2543-9016-6839A9D0FBD7}">
      <dsp:nvSpPr>
        <dsp:cNvPr id="0" name=""/>
        <dsp:cNvSpPr/>
      </dsp:nvSpPr>
      <dsp:spPr>
        <a:xfrm>
          <a:off x="4107656" y="876623"/>
          <a:ext cx="1607343" cy="102066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s-ES" sz="1300" kern="1200"/>
            <a:t>Technical issues: low/high: use reliable systems and maintain regularly</a:t>
          </a:r>
          <a:endParaRPr lang="en-US" sz="1300" kern="1200"/>
        </a:p>
      </dsp:txBody>
      <dsp:txXfrm>
        <a:off x="4137550" y="906517"/>
        <a:ext cx="1547555" cy="9608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DE6D6-60DD-A94D-AD40-53CB4BCBF634}">
      <dsp:nvSpPr>
        <dsp:cNvPr id="0" name=""/>
        <dsp:cNvSpPr/>
      </dsp:nvSpPr>
      <dsp:spPr>
        <a:xfrm>
          <a:off x="0" y="11445"/>
          <a:ext cx="5715000" cy="14741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s-ES" sz="1800" b="1" kern="1200"/>
            <a:t>KPI: </a:t>
          </a:r>
          <a:r>
            <a:rPr lang="es-ES" sz="1800" kern="1200"/>
            <a:t> Monthly online orders</a:t>
          </a:r>
          <a:endParaRPr lang="en-US" sz="1800" kern="1200"/>
        </a:p>
      </dsp:txBody>
      <dsp:txXfrm>
        <a:off x="71964" y="83409"/>
        <a:ext cx="5571072" cy="1330271"/>
      </dsp:txXfrm>
    </dsp:sp>
    <dsp:sp modelId="{A7C520D7-55EA-9247-B720-996C87EACBBE}">
      <dsp:nvSpPr>
        <dsp:cNvPr id="0" name=""/>
        <dsp:cNvSpPr/>
      </dsp:nvSpPr>
      <dsp:spPr>
        <a:xfrm>
          <a:off x="0" y="1537485"/>
          <a:ext cx="5715000" cy="1474199"/>
        </a:xfrm>
        <a:prstGeom prst="roundRect">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s-ES" sz="1800" b="1" kern="1200" dirty="0" err="1"/>
            <a:t>Objectives</a:t>
          </a:r>
          <a:r>
            <a:rPr lang="es-ES" sz="1800" b="1" kern="1200" dirty="0"/>
            <a:t>:</a:t>
          </a:r>
          <a:endParaRPr lang="en-US" sz="1800" kern="1200" dirty="0"/>
        </a:p>
      </dsp:txBody>
      <dsp:txXfrm>
        <a:off x="71964" y="1609449"/>
        <a:ext cx="5571072" cy="1330271"/>
      </dsp:txXfrm>
    </dsp:sp>
    <dsp:sp modelId="{328087E4-72F6-C742-BA01-D9E91E80084B}">
      <dsp:nvSpPr>
        <dsp:cNvPr id="0" name=""/>
        <dsp:cNvSpPr/>
      </dsp:nvSpPr>
      <dsp:spPr>
        <a:xfrm>
          <a:off x="0" y="3011685"/>
          <a:ext cx="5715000" cy="912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451"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s-ES" sz="1400" kern="1200"/>
            <a:t>Increase online orders by 25% in 6 months</a:t>
          </a:r>
          <a:endParaRPr lang="en-US" sz="1400" kern="1200"/>
        </a:p>
        <a:p>
          <a:pPr marL="114300" lvl="1" indent="-114300" algn="l" defTabSz="622300">
            <a:lnSpc>
              <a:spcPct val="90000"/>
            </a:lnSpc>
            <a:spcBef>
              <a:spcPct val="0"/>
            </a:spcBef>
            <a:spcAft>
              <a:spcPct val="20000"/>
            </a:spcAft>
            <a:buChar char="•"/>
          </a:pPr>
          <a:r>
            <a:rPr lang="es-ES" sz="1400" kern="1200"/>
            <a:t>Launch subscription service in 3 months</a:t>
          </a:r>
          <a:endParaRPr lang="en-US" sz="1400" kern="1200"/>
        </a:p>
        <a:p>
          <a:pPr marL="114300" lvl="1" indent="-114300" algn="l" defTabSz="622300">
            <a:lnSpc>
              <a:spcPct val="90000"/>
            </a:lnSpc>
            <a:spcBef>
              <a:spcPct val="0"/>
            </a:spcBef>
            <a:spcAft>
              <a:spcPct val="20000"/>
            </a:spcAft>
            <a:buChar char="•"/>
          </a:pPr>
          <a:r>
            <a:rPr lang="es-ES" sz="1400" kern="1200"/>
            <a:t>Reach high customers satisfaction</a:t>
          </a:r>
          <a:endParaRPr lang="en-US" sz="1400" kern="1200"/>
        </a:p>
        <a:p>
          <a:pPr marL="114300" lvl="1" indent="-114300" algn="l" defTabSz="622300">
            <a:lnSpc>
              <a:spcPct val="90000"/>
            </a:lnSpc>
            <a:spcBef>
              <a:spcPct val="0"/>
            </a:spcBef>
            <a:spcAft>
              <a:spcPct val="20000"/>
            </a:spcAft>
            <a:buChar char="•"/>
          </a:pPr>
          <a:r>
            <a:rPr lang="es-ES" sz="1400" kern="1200"/>
            <a:t>Grow social media engagement</a:t>
          </a:r>
          <a:endParaRPr lang="en-US" sz="1400" kern="1200"/>
        </a:p>
      </dsp:txBody>
      <dsp:txXfrm>
        <a:off x="0" y="3011685"/>
        <a:ext cx="5715000" cy="912870"/>
      </dsp:txXfrm>
    </dsp:sp>
    <dsp:sp modelId="{B22A0243-94F8-F044-98AD-4F1A57F1AF1B}">
      <dsp:nvSpPr>
        <dsp:cNvPr id="0" name=""/>
        <dsp:cNvSpPr/>
      </dsp:nvSpPr>
      <dsp:spPr>
        <a:xfrm>
          <a:off x="0" y="3924555"/>
          <a:ext cx="5715000" cy="1474199"/>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s-ES" sz="1800" kern="1200"/>
            <a:t>By tracking online orders, the business can see if the changes are working. Customer feedback will show if the  service is good, and social media  results will show if marketing is effective. This helps the bisiness improve over time.</a:t>
          </a:r>
          <a:endParaRPr lang="en-US" sz="1800" kern="1200"/>
        </a:p>
      </dsp:txBody>
      <dsp:txXfrm>
        <a:off x="71964" y="3996519"/>
        <a:ext cx="5571072" cy="13302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4/8/2026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‹Nº›</a:t>
            </a:fld>
            <a:endParaRPr lang="en-US"/>
          </a:p>
        </p:txBody>
      </p:sp>
    </p:spTree>
    <p:extLst>
      <p:ext uri="{BB962C8B-B14F-4D97-AF65-F5344CB8AC3E}">
        <p14:creationId xmlns:p14="http://schemas.microsoft.com/office/powerpoint/2010/main" val="60246535"/>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4/8/2026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‹Nº›</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1148480"/>
      </p:ext>
    </p:extLst>
  </p:cSld>
  <p:clrMap bg1="lt1" tx1="dk1" bg2="lt2" tx2="dk2" accent1="accent1" accent2="accent2" accent3="accent3" accent4="accent4" accent5="accent5" accent6="accent6" hlink="hlink" folHlink="folHlink"/>
  <p:sldLayoutIdLst>
    <p:sldLayoutId id="2147483681" r:id="rId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1.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1.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1.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65FB055C-6386-9C95-E124-FEDD74F9370D}"/>
              </a:ext>
            </a:extLst>
          </p:cNvPr>
          <p:cNvSpPr>
            <a:spLocks noGrp="1"/>
          </p:cNvSpPr>
          <p:nvPr>
            <p:ph type="ctrTitle"/>
          </p:nvPr>
        </p:nvSpPr>
        <p:spPr>
          <a:xfrm>
            <a:off x="704088" y="914400"/>
            <a:ext cx="5195889" cy="1316736"/>
          </a:xfrm>
        </p:spPr>
        <p:txBody>
          <a:bodyPr vert="horz" lIns="91440" tIns="45720" rIns="91440" bIns="45720" rtlCol="0" anchor="t">
            <a:normAutofit/>
          </a:bodyPr>
          <a:lstStyle/>
          <a:p>
            <a:r>
              <a:rPr lang="en-US" sz="4000"/>
              <a:t>Covering Page</a:t>
            </a:r>
          </a:p>
        </p:txBody>
      </p:sp>
      <p:cxnSp>
        <p:nvCxnSpPr>
          <p:cNvPr id="15" name="Straight Connector 14">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ítulo 2">
            <a:extLst>
              <a:ext uri="{FF2B5EF4-FFF2-40B4-BE49-F238E27FC236}">
                <a16:creationId xmlns:a16="http://schemas.microsoft.com/office/drawing/2014/main" id="{FEA08302-2BDA-A3AB-B903-DE11988C54D6}"/>
              </a:ext>
            </a:extLst>
          </p:cNvPr>
          <p:cNvSpPr>
            <a:spLocks noGrp="1"/>
          </p:cNvSpPr>
          <p:nvPr>
            <p:ph type="subTitle" idx="1"/>
          </p:nvPr>
        </p:nvSpPr>
        <p:spPr>
          <a:xfrm>
            <a:off x="704088" y="2231136"/>
            <a:ext cx="5195889" cy="3931920"/>
          </a:xfrm>
        </p:spPr>
        <p:txBody>
          <a:bodyPr vert="horz" lIns="91440" tIns="45720" rIns="91440" bIns="45720" rtlCol="0">
            <a:normAutofit/>
          </a:bodyPr>
          <a:lstStyle/>
          <a:p>
            <a:pPr marL="342900" indent="-342900">
              <a:buFont typeface="Arial" panose="020B0604020202020204" pitchFamily="34" charset="0"/>
              <a:buChar char="•"/>
            </a:pPr>
            <a:r>
              <a:rPr lang="en-US" dirty="0"/>
              <a:t>Student Name: </a:t>
            </a:r>
            <a:r>
              <a:rPr lang="en-US" dirty="0" err="1"/>
              <a:t>Yissey</a:t>
            </a:r>
            <a:r>
              <a:rPr lang="en-US" dirty="0"/>
              <a:t> </a:t>
            </a:r>
            <a:r>
              <a:rPr lang="en-US" dirty="0" err="1"/>
              <a:t>Olivera</a:t>
            </a:r>
            <a:endParaRPr lang="en-US" dirty="0"/>
          </a:p>
          <a:p>
            <a:pPr indent="-228600">
              <a:buFont typeface="Arial" panose="020B0604020202020204" pitchFamily="34" charset="0"/>
              <a:buChar char="•"/>
            </a:pPr>
            <a:r>
              <a:rPr lang="en-US" dirty="0"/>
              <a:t>Student ID: 2510387</a:t>
            </a:r>
            <a:endParaRPr lang="es-ES" dirty="0"/>
          </a:p>
          <a:p>
            <a:pPr indent="-228600">
              <a:buFont typeface="Arial" panose="020B0604020202020204" pitchFamily="34" charset="0"/>
              <a:buChar char="•"/>
            </a:pPr>
            <a:r>
              <a:rPr lang="es-ES" dirty="0"/>
              <a:t>Module </a:t>
            </a:r>
            <a:r>
              <a:rPr lang="es-ES" dirty="0" err="1"/>
              <a:t>name</a:t>
            </a:r>
            <a:r>
              <a:rPr lang="es-ES" dirty="0"/>
              <a:t>: </a:t>
            </a:r>
            <a:r>
              <a:rPr lang="es-ES" dirty="0" err="1"/>
              <a:t>Problem</a:t>
            </a:r>
            <a:r>
              <a:rPr lang="es-ES" dirty="0"/>
              <a:t> </a:t>
            </a:r>
            <a:r>
              <a:rPr lang="es-ES" dirty="0" err="1"/>
              <a:t>Solving</a:t>
            </a:r>
            <a:r>
              <a:rPr lang="es-ES" dirty="0"/>
              <a:t> and </a:t>
            </a:r>
            <a:r>
              <a:rPr lang="es-ES" dirty="0" err="1"/>
              <a:t>Decision</a:t>
            </a:r>
            <a:r>
              <a:rPr lang="es-ES" dirty="0"/>
              <a:t> </a:t>
            </a:r>
            <a:r>
              <a:rPr lang="es-ES" dirty="0" err="1"/>
              <a:t>Making</a:t>
            </a:r>
            <a:endParaRPr lang="es-ES" dirty="0"/>
          </a:p>
          <a:p>
            <a:pPr indent="-228600">
              <a:buFont typeface="Arial" panose="020B0604020202020204" pitchFamily="34" charset="0"/>
              <a:buChar char="•"/>
            </a:pPr>
            <a:r>
              <a:rPr lang="es-ES" dirty="0" err="1"/>
              <a:t>Lecturer</a:t>
            </a:r>
            <a:r>
              <a:rPr lang="es-ES"/>
              <a:t>: Anita </a:t>
            </a:r>
            <a:r>
              <a:rPr lang="es-ES" dirty="0" err="1"/>
              <a:t>Nan</a:t>
            </a:r>
            <a:endParaRPr lang="en-US" dirty="0"/>
          </a:p>
          <a:p>
            <a:pPr indent="-228600">
              <a:buFont typeface="Arial" panose="020B0604020202020204" pitchFamily="34" charset="0"/>
              <a:buChar char="•"/>
            </a:pPr>
            <a:r>
              <a:rPr lang="en-US" dirty="0"/>
              <a:t>Assignment Title: Business Consultancy Report- Green Haven Florists</a:t>
            </a:r>
            <a:endParaRPr lang="es-ES" dirty="0"/>
          </a:p>
          <a:p>
            <a:pPr indent="-228600">
              <a:buFont typeface="Arial" panose="020B0604020202020204" pitchFamily="34" charset="0"/>
              <a:buChar char="•"/>
            </a:pPr>
            <a:endParaRPr lang="en-US" dirty="0"/>
          </a:p>
          <a:p>
            <a:pPr indent="-228600">
              <a:buFont typeface="Arial" panose="020B0604020202020204" pitchFamily="34" charset="0"/>
              <a:buChar char="•"/>
            </a:pPr>
            <a:endParaRPr lang="en-US" dirty="0"/>
          </a:p>
        </p:txBody>
      </p:sp>
      <p:pic>
        <p:nvPicPr>
          <p:cNvPr id="4" name="Picture 3">
            <a:extLst>
              <a:ext uri="{FF2B5EF4-FFF2-40B4-BE49-F238E27FC236}">
                <a16:creationId xmlns:a16="http://schemas.microsoft.com/office/drawing/2014/main" id="{242C2BFE-2660-2C91-8318-C9E45D6C92C3}"/>
              </a:ext>
            </a:extLst>
          </p:cNvPr>
          <p:cNvPicPr>
            <a:picLocks noChangeAspect="1"/>
          </p:cNvPicPr>
          <p:nvPr/>
        </p:nvPicPr>
        <p:blipFill>
          <a:blip r:embed="rId2"/>
          <a:srcRect l="25619" r="32304"/>
          <a:stretch>
            <a:fillRect/>
          </a:stretch>
        </p:blipFill>
        <p:spPr>
          <a:xfrm>
            <a:off x="6420752" y="-1"/>
            <a:ext cx="5771248" cy="6857999"/>
          </a:xfrm>
          <a:prstGeom prst="rect">
            <a:avLst/>
          </a:prstGeom>
        </p:spPr>
      </p:pic>
    </p:spTree>
    <p:extLst>
      <p:ext uri="{BB962C8B-B14F-4D97-AF65-F5344CB8AC3E}">
        <p14:creationId xmlns:p14="http://schemas.microsoft.com/office/powerpoint/2010/main" val="600967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5" name="Straight Connector 3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9" name="Rectangle 3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C027C4C4-A504-EA9A-32BD-FF1AD93889D5}"/>
              </a:ext>
            </a:extLst>
          </p:cNvPr>
          <p:cNvSpPr>
            <a:spLocks noGrp="1"/>
          </p:cNvSpPr>
          <p:nvPr>
            <p:ph type="ctrTitle"/>
          </p:nvPr>
        </p:nvSpPr>
        <p:spPr>
          <a:xfrm>
            <a:off x="704088" y="914400"/>
            <a:ext cx="3914776" cy="3977269"/>
          </a:xfrm>
        </p:spPr>
        <p:txBody>
          <a:bodyPr vert="horz" lIns="91440" tIns="45720" rIns="91440" bIns="45720" rtlCol="0" anchor="t">
            <a:normAutofit/>
          </a:bodyPr>
          <a:lstStyle/>
          <a:p>
            <a:r>
              <a:rPr lang="en-US" sz="4000"/>
              <a:t>Contents page</a:t>
            </a:r>
          </a:p>
        </p:txBody>
      </p:sp>
      <p:cxnSp>
        <p:nvCxnSpPr>
          <p:cNvPr id="41" name="Straight Connector 4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6" name="CuadroTexto 3">
            <a:extLst>
              <a:ext uri="{FF2B5EF4-FFF2-40B4-BE49-F238E27FC236}">
                <a16:creationId xmlns:a16="http://schemas.microsoft.com/office/drawing/2014/main" id="{9D2D6101-CEDE-321B-3C1B-701B34BE98A1}"/>
              </a:ext>
            </a:extLst>
          </p:cNvPr>
          <p:cNvGraphicFramePr/>
          <p:nvPr>
            <p:extLst>
              <p:ext uri="{D42A27DB-BD31-4B8C-83A1-F6EECF244321}">
                <p14:modId xmlns:p14="http://schemas.microsoft.com/office/powerpoint/2010/main" val="3646343519"/>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6859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1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0" name="Rectangle 23">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ítulo 1">
            <a:extLst>
              <a:ext uri="{FF2B5EF4-FFF2-40B4-BE49-F238E27FC236}">
                <a16:creationId xmlns:a16="http://schemas.microsoft.com/office/drawing/2014/main" id="{27C98B36-FCC9-E766-69CC-C39A003F89BD}"/>
              </a:ext>
            </a:extLst>
          </p:cNvPr>
          <p:cNvSpPr>
            <a:spLocks noGrp="1"/>
          </p:cNvSpPr>
          <p:nvPr>
            <p:ph type="ctrTitle"/>
          </p:nvPr>
        </p:nvSpPr>
        <p:spPr>
          <a:xfrm>
            <a:off x="954823" y="2109493"/>
            <a:ext cx="4265763" cy="1441776"/>
          </a:xfrm>
        </p:spPr>
        <p:txBody>
          <a:bodyPr vert="horz" lIns="91440" tIns="45720" rIns="91440" bIns="45720" rtlCol="0" anchor="t">
            <a:normAutofit/>
          </a:bodyPr>
          <a:lstStyle/>
          <a:p>
            <a:r>
              <a:rPr lang="en-US" sz="4000"/>
              <a:t>Overview of case study</a:t>
            </a:r>
          </a:p>
        </p:txBody>
      </p:sp>
      <p:sp>
        <p:nvSpPr>
          <p:cNvPr id="4" name="CuadroTexto 3">
            <a:extLst>
              <a:ext uri="{FF2B5EF4-FFF2-40B4-BE49-F238E27FC236}">
                <a16:creationId xmlns:a16="http://schemas.microsoft.com/office/drawing/2014/main" id="{B75918CB-9BC3-A597-214E-8B0A1E571651}"/>
              </a:ext>
            </a:extLst>
          </p:cNvPr>
          <p:cNvSpPr txBox="1"/>
          <p:nvPr/>
        </p:nvSpPr>
        <p:spPr>
          <a:xfrm>
            <a:off x="5567082" y="1060609"/>
            <a:ext cx="5527037" cy="4509608"/>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sz="2000" dirty="0"/>
              <a:t>Green Haven Florists is a small shop in Norwich, known for unique flower arrangements and eco-friendly practices. Recently, in store sales have dropped by 30% due to fewer customers, higher costs, and competition from online stores. Online orders have increased slightly, but not enough to cover the loss. Customers want easier ordering, flexible delivery, and subscription services. In addition, new local shops and national chains have created more competition.  Green Haven need to modernize how it sells, improve its digital presence, and keep its sustainable image to attract both in-store and online customers.</a:t>
            </a:r>
          </a:p>
        </p:txBody>
      </p:sp>
      <p:cxnSp>
        <p:nvCxnSpPr>
          <p:cNvPr id="31" name="Straight Connector 25">
            <a:extLst>
              <a:ext uri="{FF2B5EF4-FFF2-40B4-BE49-F238E27FC236}">
                <a16:creationId xmlns:a16="http://schemas.microsoft.com/office/drawing/2014/main" id="{78F0A063-5253-8DF5-3B7B-12FE096705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816" y="3764346"/>
            <a:ext cx="402336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7587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5" name="Straight Connector 4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9" name="Rectangle 4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04342137-9878-DE54-48B6-245321CD5046}"/>
              </a:ext>
            </a:extLst>
          </p:cNvPr>
          <p:cNvSpPr>
            <a:spLocks noGrp="1"/>
          </p:cNvSpPr>
          <p:nvPr>
            <p:ph type="ctrTitle"/>
          </p:nvPr>
        </p:nvSpPr>
        <p:spPr>
          <a:xfrm>
            <a:off x="147918" y="914400"/>
            <a:ext cx="4986976" cy="614737"/>
          </a:xfrm>
        </p:spPr>
        <p:txBody>
          <a:bodyPr vert="horz" lIns="91440" tIns="45720" rIns="91440" bIns="45720" rtlCol="0" anchor="t">
            <a:normAutofit/>
          </a:bodyPr>
          <a:lstStyle/>
          <a:p>
            <a:r>
              <a:rPr lang="en-US" sz="3600"/>
              <a:t>Proposed solutions</a:t>
            </a:r>
          </a:p>
        </p:txBody>
      </p:sp>
      <p:cxnSp>
        <p:nvCxnSpPr>
          <p:cNvPr id="51" name="Straight Connector 5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uadroTexto 3">
            <a:extLst>
              <a:ext uri="{FF2B5EF4-FFF2-40B4-BE49-F238E27FC236}">
                <a16:creationId xmlns:a16="http://schemas.microsoft.com/office/drawing/2014/main" id="{CE602A3F-77B2-5A51-D853-B4F5753AA0DB}"/>
              </a:ext>
            </a:extLst>
          </p:cNvPr>
          <p:cNvSpPr txBox="1"/>
          <p:nvPr/>
        </p:nvSpPr>
        <p:spPr>
          <a:xfrm>
            <a:off x="403412" y="2232212"/>
            <a:ext cx="4430806" cy="3922716"/>
          </a:xfrm>
          <a:prstGeom prst="rect">
            <a:avLst/>
          </a:prstGeom>
        </p:spPr>
        <p:txBody>
          <a:bodyPr vert="horz" lIns="91440" tIns="45720" rIns="91440" bIns="45720" rtlCol="0">
            <a:noAutofit/>
          </a:bodyPr>
          <a:lstStyle/>
          <a:p>
            <a:pPr indent="-228600">
              <a:spcAft>
                <a:spcPts val="600"/>
              </a:spcAft>
              <a:buFont typeface="Arial" panose="020B0604020202020204" pitchFamily="34" charset="0"/>
              <a:buChar char="•"/>
            </a:pPr>
            <a:r>
              <a:rPr lang="en-US" sz="1600" b="1" dirty="0"/>
              <a:t>Solution 1: Website with Online Orders and Subscriptions</a:t>
            </a:r>
          </a:p>
          <a:p>
            <a:pPr indent="-228600">
              <a:spcAft>
                <a:spcPts val="600"/>
              </a:spcAft>
              <a:buFont typeface="Arial" panose="020B0604020202020204" pitchFamily="34" charset="0"/>
              <a:buChar char="•"/>
            </a:pPr>
            <a:r>
              <a:rPr lang="en-US" sz="1600" dirty="0"/>
              <a:t>I think creating a website would really help the business. Customers could order flowers easily from home and even subscribe for regular deliveries. This would not only make things more convenient but also help the shop earn money more consistently. It also keeps the eco-friendly image because they can promote sustainable products online.</a:t>
            </a:r>
          </a:p>
          <a:p>
            <a:pPr indent="-228600">
              <a:spcAft>
                <a:spcPts val="600"/>
              </a:spcAft>
              <a:buFont typeface="Arial" panose="020B0604020202020204" pitchFamily="34" charset="0"/>
              <a:buChar char="•"/>
            </a:pPr>
            <a:endParaRPr lang="en-US" sz="1600" dirty="0"/>
          </a:p>
          <a:p>
            <a:pPr indent="-228600">
              <a:spcAft>
                <a:spcPts val="600"/>
              </a:spcAft>
              <a:buFont typeface="Arial" panose="020B0604020202020204" pitchFamily="34" charset="0"/>
              <a:buChar char="•"/>
            </a:pPr>
            <a:r>
              <a:rPr lang="en-US" sz="1600" b="1" dirty="0"/>
              <a:t>Solution 2: Social Media Marketing and Local Partnerships</a:t>
            </a:r>
          </a:p>
          <a:p>
            <a:pPr indent="-228600">
              <a:spcAft>
                <a:spcPts val="600"/>
              </a:spcAft>
              <a:buFont typeface="Arial" panose="020B0604020202020204" pitchFamily="34" charset="0"/>
              <a:buChar char="•"/>
            </a:pPr>
            <a:r>
              <a:rPr lang="en-US" sz="1600" b="1" dirty="0"/>
              <a:t> </a:t>
            </a:r>
            <a:r>
              <a:rPr lang="en-US" sz="1600" dirty="0"/>
              <a:t>Using social media like Instagram, </a:t>
            </a:r>
            <a:r>
              <a:rPr lang="en-US" sz="1600" dirty="0" err="1"/>
              <a:t>Tik</a:t>
            </a:r>
            <a:r>
              <a:rPr lang="en-US" sz="1600" dirty="0"/>
              <a:t> </a:t>
            </a:r>
            <a:r>
              <a:rPr lang="en-US" sz="1600" dirty="0" err="1"/>
              <a:t>Tok</a:t>
            </a:r>
            <a:r>
              <a:rPr lang="en-US" sz="1600" dirty="0"/>
              <a:t>, and Facebook would help show off their flower designs and attract more people. Also, working with local businesses like cafes or event planners could bring  in new customers. This is a good way to grow visibility without spending too much money.</a:t>
            </a:r>
            <a:endParaRPr lang="en-US" sz="1600" b="1" dirty="0"/>
          </a:p>
        </p:txBody>
      </p:sp>
      <p:pic>
        <p:nvPicPr>
          <p:cNvPr id="6" name="Picture 5" descr="Flores rosadas y hojas sobre fondo blanco">
            <a:extLst>
              <a:ext uri="{FF2B5EF4-FFF2-40B4-BE49-F238E27FC236}">
                <a16:creationId xmlns:a16="http://schemas.microsoft.com/office/drawing/2014/main" id="{5E288228-FE89-75FB-5BE0-0FD1D12E958B}"/>
              </a:ext>
            </a:extLst>
          </p:cNvPr>
          <p:cNvPicPr>
            <a:picLocks noChangeAspect="1"/>
          </p:cNvPicPr>
          <p:nvPr/>
        </p:nvPicPr>
        <p:blipFill>
          <a:blip r:embed="rId2"/>
          <a:srcRect l="12719" r="10580" b="-2"/>
          <a:stretch>
            <a:fillRect/>
          </a:stretch>
        </p:blipFill>
        <p:spPr>
          <a:xfrm>
            <a:off x="4981575" y="735286"/>
            <a:ext cx="6495042" cy="5419642"/>
          </a:xfrm>
          <a:prstGeom prst="rect">
            <a:avLst/>
          </a:prstGeom>
        </p:spPr>
      </p:pic>
    </p:spTree>
    <p:extLst>
      <p:ext uri="{BB962C8B-B14F-4D97-AF65-F5344CB8AC3E}">
        <p14:creationId xmlns:p14="http://schemas.microsoft.com/office/powerpoint/2010/main" val="499112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03E07704-FA5A-27C4-1DD5-5F9E5B88C1D7}"/>
              </a:ext>
            </a:extLst>
          </p:cNvPr>
          <p:cNvSpPr>
            <a:spLocks noGrp="1"/>
          </p:cNvSpPr>
          <p:nvPr>
            <p:ph type="ctrTitle"/>
          </p:nvPr>
        </p:nvSpPr>
        <p:spPr>
          <a:xfrm>
            <a:off x="8138159" y="1588266"/>
            <a:ext cx="3330906" cy="2190357"/>
          </a:xfrm>
        </p:spPr>
        <p:txBody>
          <a:bodyPr>
            <a:normAutofit fontScale="90000"/>
          </a:bodyPr>
          <a:lstStyle/>
          <a:p>
            <a:r>
              <a:rPr lang="es-ES" sz="4200" dirty="0"/>
              <a:t>3ª </a:t>
            </a:r>
            <a:r>
              <a:rPr lang="es-ES" sz="4200" dirty="0" err="1"/>
              <a:t>evaluation</a:t>
            </a:r>
            <a:r>
              <a:rPr lang="es-ES" sz="4200" dirty="0"/>
              <a:t> (</a:t>
            </a:r>
            <a:r>
              <a:rPr lang="es-ES" sz="4200" dirty="0" err="1"/>
              <a:t>pmi</a:t>
            </a:r>
            <a:r>
              <a:rPr lang="es-ES" sz="4200" dirty="0"/>
              <a:t> </a:t>
            </a:r>
            <a:r>
              <a:rPr lang="es-ES" sz="4200" dirty="0" err="1"/>
              <a:t>technique</a:t>
            </a:r>
            <a:r>
              <a:rPr lang="es-ES" sz="4200" dirty="0"/>
              <a:t>)</a:t>
            </a:r>
          </a:p>
        </p:txBody>
      </p:sp>
      <p:cxnSp>
        <p:nvCxnSpPr>
          <p:cNvPr id="36" name="Straight Connector 3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uadroTexto 3">
            <a:extLst>
              <a:ext uri="{FF2B5EF4-FFF2-40B4-BE49-F238E27FC236}">
                <a16:creationId xmlns:a16="http://schemas.microsoft.com/office/drawing/2014/main" id="{948E10E3-AE7F-ED2A-C896-0364511A5B2A}"/>
              </a:ext>
            </a:extLst>
          </p:cNvPr>
          <p:cNvSpPr txBox="1"/>
          <p:nvPr/>
        </p:nvSpPr>
        <p:spPr>
          <a:xfrm>
            <a:off x="1173254" y="2311380"/>
            <a:ext cx="9423027" cy="1828800"/>
          </a:xfrm>
          <a:prstGeom prst="rect">
            <a:avLst/>
          </a:prstGeom>
          <a:noFill/>
        </p:spPr>
        <p:txBody>
          <a:bodyPr wrap="square" rtlCol="0">
            <a:spAutoFit/>
          </a:bodyPr>
          <a:lstStyle/>
          <a:p>
            <a:pPr algn="l"/>
            <a:endParaRPr lang="es-ES" dirty="0"/>
          </a:p>
        </p:txBody>
      </p:sp>
      <p:graphicFrame>
        <p:nvGraphicFramePr>
          <p:cNvPr id="9" name="Tabla 8">
            <a:extLst>
              <a:ext uri="{FF2B5EF4-FFF2-40B4-BE49-F238E27FC236}">
                <a16:creationId xmlns:a16="http://schemas.microsoft.com/office/drawing/2014/main" id="{DE2ECF0D-768A-BDD2-DDEE-E5DF6CA5EBFA}"/>
              </a:ext>
            </a:extLst>
          </p:cNvPr>
          <p:cNvGraphicFramePr>
            <a:graphicFrameLocks noGrp="1"/>
          </p:cNvGraphicFramePr>
          <p:nvPr>
            <p:extLst>
              <p:ext uri="{D42A27DB-BD31-4B8C-83A1-F6EECF244321}">
                <p14:modId xmlns:p14="http://schemas.microsoft.com/office/powerpoint/2010/main" val="1076867807"/>
              </p:ext>
            </p:extLst>
          </p:nvPr>
        </p:nvGraphicFramePr>
        <p:xfrm>
          <a:off x="722934" y="1095937"/>
          <a:ext cx="7170489" cy="3022128"/>
        </p:xfrm>
        <a:graphic>
          <a:graphicData uri="http://schemas.openxmlformats.org/drawingml/2006/table">
            <a:tbl>
              <a:tblPr firstRow="1" bandRow="1">
                <a:tableStyleId>{5C22544A-7EE6-4342-B048-85BDC9FD1C3A}</a:tableStyleId>
              </a:tblPr>
              <a:tblGrid>
                <a:gridCol w="2525508">
                  <a:extLst>
                    <a:ext uri="{9D8B030D-6E8A-4147-A177-3AD203B41FA5}">
                      <a16:colId xmlns:a16="http://schemas.microsoft.com/office/drawing/2014/main" val="629917593"/>
                    </a:ext>
                  </a:extLst>
                </a:gridCol>
                <a:gridCol w="1267468">
                  <a:extLst>
                    <a:ext uri="{9D8B030D-6E8A-4147-A177-3AD203B41FA5}">
                      <a16:colId xmlns:a16="http://schemas.microsoft.com/office/drawing/2014/main" val="3046470720"/>
                    </a:ext>
                  </a:extLst>
                </a:gridCol>
                <a:gridCol w="1954731">
                  <a:extLst>
                    <a:ext uri="{9D8B030D-6E8A-4147-A177-3AD203B41FA5}">
                      <a16:colId xmlns:a16="http://schemas.microsoft.com/office/drawing/2014/main" val="3703606515"/>
                    </a:ext>
                  </a:extLst>
                </a:gridCol>
                <a:gridCol w="1422782">
                  <a:extLst>
                    <a:ext uri="{9D8B030D-6E8A-4147-A177-3AD203B41FA5}">
                      <a16:colId xmlns:a16="http://schemas.microsoft.com/office/drawing/2014/main" val="3377634301"/>
                    </a:ext>
                  </a:extLst>
                </a:gridCol>
              </a:tblGrid>
              <a:tr h="303161">
                <a:tc>
                  <a:txBody>
                    <a:bodyPr/>
                    <a:lstStyle/>
                    <a:p>
                      <a:r>
                        <a:rPr lang="es-ES" sz="1800"/>
                        <a:t>Solution</a:t>
                      </a:r>
                    </a:p>
                  </a:txBody>
                  <a:tcPr marL="92977" marR="92977" marT="46488" marB="46488"/>
                </a:tc>
                <a:tc>
                  <a:txBody>
                    <a:bodyPr/>
                    <a:lstStyle/>
                    <a:p>
                      <a:r>
                        <a:rPr lang="es-ES" sz="1800"/>
                        <a:t>Positives</a:t>
                      </a:r>
                    </a:p>
                  </a:txBody>
                  <a:tcPr marL="92977" marR="92977" marT="46488" marB="46488"/>
                </a:tc>
                <a:tc>
                  <a:txBody>
                    <a:bodyPr/>
                    <a:lstStyle/>
                    <a:p>
                      <a:r>
                        <a:rPr lang="es-ES" sz="1800"/>
                        <a:t>Negatives</a:t>
                      </a:r>
                    </a:p>
                  </a:txBody>
                  <a:tcPr marL="92977" marR="92977" marT="46488" marB="46488"/>
                </a:tc>
                <a:tc>
                  <a:txBody>
                    <a:bodyPr/>
                    <a:lstStyle/>
                    <a:p>
                      <a:r>
                        <a:rPr lang="es-ES" sz="1800"/>
                        <a:t>Interesting</a:t>
                      </a:r>
                    </a:p>
                  </a:txBody>
                  <a:tcPr marL="92977" marR="92977" marT="46488" marB="46488"/>
                </a:tc>
                <a:extLst>
                  <a:ext uri="{0D108BD9-81ED-4DB2-BD59-A6C34878D82A}">
                    <a16:rowId xmlns:a16="http://schemas.microsoft.com/office/drawing/2014/main" val="752566928"/>
                  </a:ext>
                </a:extLst>
              </a:tr>
              <a:tr h="1208840">
                <a:tc>
                  <a:txBody>
                    <a:bodyPr/>
                    <a:lstStyle/>
                    <a:p>
                      <a:r>
                        <a:rPr lang="es-ES" sz="1800"/>
                        <a:t>Website/Subscription</a:t>
                      </a:r>
                    </a:p>
                  </a:txBody>
                  <a:tcPr marL="92977" marR="92977" marT="46488" marB="46488"/>
                </a:tc>
                <a:tc>
                  <a:txBody>
                    <a:bodyPr/>
                    <a:lstStyle/>
                    <a:p>
                      <a:r>
                        <a:rPr lang="es-ES" sz="1800"/>
                        <a:t>More online sales, recurring revenue</a:t>
                      </a:r>
                    </a:p>
                  </a:txBody>
                  <a:tcPr marL="92977" marR="92977" marT="46488" marB="46488"/>
                </a:tc>
                <a:tc>
                  <a:txBody>
                    <a:bodyPr/>
                    <a:lstStyle/>
                    <a:p>
                      <a:r>
                        <a:rPr lang="es-ES" sz="1800" dirty="0" err="1"/>
                        <a:t>Initial</a:t>
                      </a:r>
                      <a:r>
                        <a:rPr lang="es-ES" sz="1800" dirty="0"/>
                        <a:t> </a:t>
                      </a:r>
                      <a:r>
                        <a:rPr lang="es-ES" sz="1800" dirty="0" err="1"/>
                        <a:t>cost</a:t>
                      </a:r>
                      <a:r>
                        <a:rPr lang="es-ES" sz="1800" dirty="0"/>
                        <a:t>, </a:t>
                      </a:r>
                      <a:r>
                        <a:rPr lang="es-ES" sz="1800" dirty="0" err="1"/>
                        <a:t>learning</a:t>
                      </a:r>
                      <a:r>
                        <a:rPr lang="es-ES" sz="1800" dirty="0"/>
                        <a:t> </a:t>
                      </a:r>
                      <a:r>
                        <a:rPr lang="es-ES" sz="1800" dirty="0" err="1"/>
                        <a:t>required</a:t>
                      </a:r>
                      <a:endParaRPr lang="es-ES" sz="1800" dirty="0"/>
                    </a:p>
                  </a:txBody>
                  <a:tcPr marL="92977" marR="92977" marT="46488" marB="46488"/>
                </a:tc>
                <a:tc>
                  <a:txBody>
                    <a:bodyPr/>
                    <a:lstStyle/>
                    <a:p>
                      <a:r>
                        <a:rPr lang="es-ES" sz="1800"/>
                        <a:t>Can gather customer data</a:t>
                      </a:r>
                    </a:p>
                  </a:txBody>
                  <a:tcPr marL="92977" marR="92977" marT="46488" marB="46488"/>
                </a:tc>
                <a:extLst>
                  <a:ext uri="{0D108BD9-81ED-4DB2-BD59-A6C34878D82A}">
                    <a16:rowId xmlns:a16="http://schemas.microsoft.com/office/drawing/2014/main" val="3341041698"/>
                  </a:ext>
                </a:extLst>
              </a:tr>
              <a:tr h="982421">
                <a:tc>
                  <a:txBody>
                    <a:bodyPr/>
                    <a:lstStyle/>
                    <a:p>
                      <a:r>
                        <a:rPr lang="es-ES" sz="1800" dirty="0"/>
                        <a:t>Social Media/</a:t>
                      </a:r>
                      <a:r>
                        <a:rPr lang="es-ES" sz="1800" dirty="0" err="1"/>
                        <a:t>Partnerships</a:t>
                      </a:r>
                      <a:endParaRPr lang="es-ES" sz="1800" dirty="0"/>
                    </a:p>
                  </a:txBody>
                  <a:tcPr marL="92977" marR="92977" marT="46488" marB="46488"/>
                </a:tc>
                <a:tc>
                  <a:txBody>
                    <a:bodyPr/>
                    <a:lstStyle/>
                    <a:p>
                      <a:r>
                        <a:rPr lang="es-ES" sz="1800" b="0" kern="1200">
                          <a:solidFill>
                            <a:schemeClr val="tx1"/>
                          </a:solidFill>
                          <a:latin typeface="+mn-lt"/>
                          <a:ea typeface="+mn-ea"/>
                          <a:cs typeface="+mn-cs"/>
                        </a:rPr>
                        <a:t>More visibility, low cost</a:t>
                      </a:r>
                    </a:p>
                  </a:txBody>
                  <a:tcPr marL="92977" marR="92977" marT="46488" marB="46488"/>
                </a:tc>
                <a:tc>
                  <a:txBody>
                    <a:bodyPr/>
                    <a:lstStyle/>
                    <a:p>
                      <a:r>
                        <a:rPr lang="es-ES" sz="1800" dirty="0" err="1"/>
                        <a:t>Needs</a:t>
                      </a:r>
                      <a:r>
                        <a:rPr lang="es-ES" sz="1800" dirty="0"/>
                        <a:t> </a:t>
                      </a:r>
                      <a:r>
                        <a:rPr lang="es-ES" sz="1800" dirty="0" err="1"/>
                        <a:t>constant</a:t>
                      </a:r>
                      <a:r>
                        <a:rPr lang="es-ES" sz="1800" dirty="0"/>
                        <a:t> </a:t>
                      </a:r>
                      <a:r>
                        <a:rPr lang="es-ES" sz="1800" dirty="0" err="1"/>
                        <a:t>content</a:t>
                      </a:r>
                      <a:endParaRPr lang="es-ES" sz="1800" dirty="0"/>
                    </a:p>
                  </a:txBody>
                  <a:tcPr marL="92977" marR="92977" marT="46488" marB="46488"/>
                </a:tc>
                <a:tc>
                  <a:txBody>
                    <a:bodyPr/>
                    <a:lstStyle/>
                    <a:p>
                      <a:r>
                        <a:rPr lang="es-ES" sz="1800" dirty="0"/>
                        <a:t>Can </a:t>
                      </a:r>
                      <a:r>
                        <a:rPr lang="es-ES" sz="1800" dirty="0" err="1"/>
                        <a:t>support</a:t>
                      </a:r>
                      <a:r>
                        <a:rPr lang="es-ES" sz="1800" dirty="0"/>
                        <a:t> </a:t>
                      </a:r>
                      <a:r>
                        <a:rPr lang="es-ES" sz="1800" dirty="0" err="1"/>
                        <a:t>both</a:t>
                      </a:r>
                      <a:r>
                        <a:rPr lang="es-ES" sz="1800" dirty="0"/>
                        <a:t> in-store and online sales</a:t>
                      </a:r>
                    </a:p>
                  </a:txBody>
                  <a:tcPr marL="92977" marR="92977" marT="46488" marB="46488"/>
                </a:tc>
                <a:extLst>
                  <a:ext uri="{0D108BD9-81ED-4DB2-BD59-A6C34878D82A}">
                    <a16:rowId xmlns:a16="http://schemas.microsoft.com/office/drawing/2014/main" val="263015114"/>
                  </a:ext>
                </a:extLst>
              </a:tr>
            </a:tbl>
          </a:graphicData>
        </a:graphic>
      </p:graphicFrame>
      <p:sp>
        <p:nvSpPr>
          <p:cNvPr id="5" name="CuadroTexto 4">
            <a:extLst>
              <a:ext uri="{FF2B5EF4-FFF2-40B4-BE49-F238E27FC236}">
                <a16:creationId xmlns:a16="http://schemas.microsoft.com/office/drawing/2014/main" id="{2563F1BC-5AB7-B5AC-4866-4C293D0089F7}"/>
              </a:ext>
            </a:extLst>
          </p:cNvPr>
          <p:cNvSpPr txBox="1"/>
          <p:nvPr/>
        </p:nvSpPr>
        <p:spPr>
          <a:xfrm>
            <a:off x="8283387" y="4794011"/>
            <a:ext cx="5539513" cy="400110"/>
          </a:xfrm>
          <a:prstGeom prst="rect">
            <a:avLst/>
          </a:prstGeom>
          <a:noFill/>
        </p:spPr>
        <p:txBody>
          <a:bodyPr wrap="square">
            <a:spAutoFit/>
          </a:bodyPr>
          <a:lstStyle/>
          <a:p>
            <a:r>
              <a:rPr lang="en-US" sz="2000" b="1" dirty="0"/>
              <a:t>3B PREFERRED SOLUTION</a:t>
            </a:r>
            <a:endParaRPr lang="es-ES" sz="2000" b="1" dirty="0"/>
          </a:p>
        </p:txBody>
      </p:sp>
      <p:sp>
        <p:nvSpPr>
          <p:cNvPr id="7" name="CuadroTexto 6">
            <a:extLst>
              <a:ext uri="{FF2B5EF4-FFF2-40B4-BE49-F238E27FC236}">
                <a16:creationId xmlns:a16="http://schemas.microsoft.com/office/drawing/2014/main" id="{19432521-AA1C-0607-3EEC-648ECFE4199A}"/>
              </a:ext>
            </a:extLst>
          </p:cNvPr>
          <p:cNvSpPr txBox="1"/>
          <p:nvPr/>
        </p:nvSpPr>
        <p:spPr>
          <a:xfrm>
            <a:off x="653863" y="4212546"/>
            <a:ext cx="7239559" cy="1754326"/>
          </a:xfrm>
          <a:prstGeom prst="rect">
            <a:avLst/>
          </a:prstGeom>
          <a:noFill/>
        </p:spPr>
        <p:txBody>
          <a:bodyPr wrap="square">
            <a:spAutoFit/>
          </a:bodyPr>
          <a:lstStyle/>
          <a:p>
            <a:r>
              <a:rPr lang="en-US" sz="1800" dirty="0"/>
              <a:t>In my opinion, the best option is creating a website with online ordering and subscriptions. It directly helps increase sales and makes things easier for customers. Even though it costs money at  the start, </a:t>
            </a:r>
            <a:r>
              <a:rPr lang="en-US" sz="1800" dirty="0" err="1"/>
              <a:t>itˋs</a:t>
            </a:r>
            <a:r>
              <a:rPr lang="en-US" sz="1800" dirty="0"/>
              <a:t> worth it because it can bring long–term income. Social  media is still important, but more as support to bring people to the website. Overall, this opinion gives better results in the future.</a:t>
            </a:r>
            <a:endParaRPr lang="es-ES" dirty="0"/>
          </a:p>
        </p:txBody>
      </p:sp>
    </p:spTree>
    <p:extLst>
      <p:ext uri="{BB962C8B-B14F-4D97-AF65-F5344CB8AC3E}">
        <p14:creationId xmlns:p14="http://schemas.microsoft.com/office/powerpoint/2010/main" val="3549417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0" name="Straight Connector 4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4" name="Rectangle 53">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51C90709-C9CE-8346-281D-CB31E258F435}"/>
              </a:ext>
            </a:extLst>
          </p:cNvPr>
          <p:cNvSpPr>
            <a:spLocks noGrp="1"/>
          </p:cNvSpPr>
          <p:nvPr>
            <p:ph type="ctrTitle"/>
          </p:nvPr>
        </p:nvSpPr>
        <p:spPr>
          <a:xfrm>
            <a:off x="483154" y="867673"/>
            <a:ext cx="3623818" cy="1815009"/>
          </a:xfrm>
        </p:spPr>
        <p:txBody>
          <a:bodyPr vert="horz" lIns="91440" tIns="45720" rIns="91440" bIns="45720" rtlCol="0" anchor="t">
            <a:normAutofit/>
          </a:bodyPr>
          <a:lstStyle/>
          <a:p>
            <a:r>
              <a:rPr lang="en-US" sz="4000" dirty="0"/>
              <a:t>4ª risk analysis</a:t>
            </a:r>
          </a:p>
        </p:txBody>
      </p:sp>
      <p:cxnSp>
        <p:nvCxnSpPr>
          <p:cNvPr id="56" name="Straight Connector 55">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7" name="CuadroTexto 4">
            <a:extLst>
              <a:ext uri="{FF2B5EF4-FFF2-40B4-BE49-F238E27FC236}">
                <a16:creationId xmlns:a16="http://schemas.microsoft.com/office/drawing/2014/main" id="{44B306CA-4558-CB11-4208-89F5A32E0D05}"/>
              </a:ext>
            </a:extLst>
          </p:cNvPr>
          <p:cNvGraphicFramePr/>
          <p:nvPr>
            <p:extLst>
              <p:ext uri="{D42A27DB-BD31-4B8C-83A1-F6EECF244321}">
                <p14:modId xmlns:p14="http://schemas.microsoft.com/office/powerpoint/2010/main" val="3720025448"/>
              </p:ext>
            </p:extLst>
          </p:nvPr>
        </p:nvGraphicFramePr>
        <p:xfrm>
          <a:off x="5715000" y="723901"/>
          <a:ext cx="5715000" cy="26042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uadroTexto 2">
            <a:extLst>
              <a:ext uri="{FF2B5EF4-FFF2-40B4-BE49-F238E27FC236}">
                <a16:creationId xmlns:a16="http://schemas.microsoft.com/office/drawing/2014/main" id="{3E76957E-9178-0CBD-BB64-D3DBEA4E9361}"/>
              </a:ext>
            </a:extLst>
          </p:cNvPr>
          <p:cNvSpPr txBox="1"/>
          <p:nvPr/>
        </p:nvSpPr>
        <p:spPr>
          <a:xfrm>
            <a:off x="885495" y="6290639"/>
            <a:ext cx="1865590" cy="381022"/>
          </a:xfrm>
          <a:prstGeom prst="rect">
            <a:avLst/>
          </a:prstGeom>
          <a:noFill/>
        </p:spPr>
        <p:txBody>
          <a:bodyPr wrap="square" rtlCol="0">
            <a:spAutoFit/>
          </a:bodyPr>
          <a:lstStyle/>
          <a:p>
            <a:pPr algn="l"/>
            <a:endParaRPr lang="es-ES" dirty="0"/>
          </a:p>
        </p:txBody>
      </p:sp>
      <p:sp>
        <p:nvSpPr>
          <p:cNvPr id="4" name="CuadroTexto 3">
            <a:extLst>
              <a:ext uri="{FF2B5EF4-FFF2-40B4-BE49-F238E27FC236}">
                <a16:creationId xmlns:a16="http://schemas.microsoft.com/office/drawing/2014/main" id="{A125AAB6-6978-C59B-96E8-7C247B507B52}"/>
              </a:ext>
            </a:extLst>
          </p:cNvPr>
          <p:cNvSpPr txBox="1"/>
          <p:nvPr/>
        </p:nvSpPr>
        <p:spPr>
          <a:xfrm>
            <a:off x="483154" y="4781232"/>
            <a:ext cx="3148592" cy="707886"/>
          </a:xfrm>
          <a:prstGeom prst="rect">
            <a:avLst/>
          </a:prstGeom>
          <a:noFill/>
        </p:spPr>
        <p:txBody>
          <a:bodyPr wrap="square" rtlCol="0">
            <a:spAutoFit/>
          </a:bodyPr>
          <a:lstStyle/>
          <a:p>
            <a:pPr algn="l"/>
            <a:r>
              <a:rPr lang="es-ES" sz="2000" b="1" dirty="0"/>
              <a:t>4ª RISK ANALYSIS OUTCOME</a:t>
            </a:r>
          </a:p>
        </p:txBody>
      </p:sp>
      <p:sp>
        <p:nvSpPr>
          <p:cNvPr id="5" name="CuadroTexto 4">
            <a:extLst>
              <a:ext uri="{FF2B5EF4-FFF2-40B4-BE49-F238E27FC236}">
                <a16:creationId xmlns:a16="http://schemas.microsoft.com/office/drawing/2014/main" id="{C7886998-4BFC-33BF-62E4-18E258F66F02}"/>
              </a:ext>
            </a:extLst>
          </p:cNvPr>
          <p:cNvSpPr txBox="1"/>
          <p:nvPr/>
        </p:nvSpPr>
        <p:spPr>
          <a:xfrm>
            <a:off x="5276249" y="4702243"/>
            <a:ext cx="6099703" cy="1477328"/>
          </a:xfrm>
          <a:prstGeom prst="rect">
            <a:avLst/>
          </a:prstGeom>
          <a:noFill/>
        </p:spPr>
        <p:txBody>
          <a:bodyPr wrap="square" rtlCol="0">
            <a:spAutoFit/>
          </a:bodyPr>
          <a:lstStyle/>
          <a:p>
            <a:pPr algn="l"/>
            <a:r>
              <a:rPr lang="es-ES" dirty="0"/>
              <a:t>I </a:t>
            </a:r>
            <a:r>
              <a:rPr lang="es-ES" dirty="0" err="1"/>
              <a:t>think</a:t>
            </a:r>
            <a:r>
              <a:rPr lang="es-ES" dirty="0"/>
              <a:t> </a:t>
            </a:r>
            <a:r>
              <a:rPr lang="es-ES" dirty="0" err="1"/>
              <a:t>the</a:t>
            </a:r>
            <a:r>
              <a:rPr lang="es-ES" dirty="0"/>
              <a:t> </a:t>
            </a:r>
            <a:r>
              <a:rPr lang="es-ES" dirty="0" err="1"/>
              <a:t>risk</a:t>
            </a:r>
            <a:r>
              <a:rPr lang="es-ES" dirty="0"/>
              <a:t> are </a:t>
            </a:r>
            <a:r>
              <a:rPr lang="es-ES" dirty="0" err="1"/>
              <a:t>not</a:t>
            </a:r>
            <a:r>
              <a:rPr lang="es-ES" dirty="0"/>
              <a:t> </a:t>
            </a:r>
            <a:r>
              <a:rPr lang="es-ES" dirty="0" err="1"/>
              <a:t>too</a:t>
            </a:r>
            <a:r>
              <a:rPr lang="es-ES" dirty="0"/>
              <a:t> </a:t>
            </a:r>
            <a:r>
              <a:rPr lang="es-ES" dirty="0" err="1"/>
              <a:t>serious</a:t>
            </a:r>
            <a:r>
              <a:rPr lang="es-ES" dirty="0"/>
              <a:t> </a:t>
            </a:r>
            <a:r>
              <a:rPr lang="es-ES" dirty="0" err="1"/>
              <a:t>if</a:t>
            </a:r>
            <a:r>
              <a:rPr lang="es-ES" dirty="0"/>
              <a:t> </a:t>
            </a:r>
            <a:r>
              <a:rPr lang="es-ES" dirty="0" err="1"/>
              <a:t>they</a:t>
            </a:r>
            <a:r>
              <a:rPr lang="es-ES" dirty="0"/>
              <a:t> plan </a:t>
            </a:r>
            <a:r>
              <a:rPr lang="es-ES" dirty="0" err="1"/>
              <a:t>well</a:t>
            </a:r>
            <a:r>
              <a:rPr lang="es-ES" dirty="0"/>
              <a:t>. </a:t>
            </a:r>
            <a:r>
              <a:rPr lang="es-ES" dirty="0" err="1"/>
              <a:t>Getting</a:t>
            </a:r>
            <a:r>
              <a:rPr lang="es-ES" dirty="0"/>
              <a:t> </a:t>
            </a:r>
            <a:r>
              <a:rPr lang="es-ES" dirty="0" err="1"/>
              <a:t>the</a:t>
            </a:r>
            <a:r>
              <a:rPr lang="es-ES" dirty="0"/>
              <a:t> </a:t>
            </a:r>
            <a:r>
              <a:rPr lang="es-ES" dirty="0" err="1"/>
              <a:t>right</a:t>
            </a:r>
            <a:r>
              <a:rPr lang="es-ES" dirty="0"/>
              <a:t> </a:t>
            </a:r>
            <a:r>
              <a:rPr lang="es-ES" dirty="0" err="1"/>
              <a:t>developer</a:t>
            </a:r>
            <a:r>
              <a:rPr lang="es-ES" dirty="0"/>
              <a:t> and </a:t>
            </a:r>
            <a:r>
              <a:rPr lang="es-ES" dirty="0" err="1"/>
              <a:t>testing</a:t>
            </a:r>
            <a:r>
              <a:rPr lang="es-ES" dirty="0"/>
              <a:t> </a:t>
            </a:r>
            <a:r>
              <a:rPr lang="es-ES" dirty="0" err="1"/>
              <a:t>everything</a:t>
            </a:r>
            <a:r>
              <a:rPr lang="es-ES" dirty="0"/>
              <a:t> can </a:t>
            </a:r>
            <a:r>
              <a:rPr lang="es-ES" dirty="0" err="1"/>
              <a:t>avoid</a:t>
            </a:r>
            <a:r>
              <a:rPr lang="es-ES" dirty="0"/>
              <a:t> </a:t>
            </a:r>
            <a:r>
              <a:rPr lang="es-ES" dirty="0" err="1"/>
              <a:t>most</a:t>
            </a:r>
            <a:r>
              <a:rPr lang="es-ES" dirty="0"/>
              <a:t> </a:t>
            </a:r>
            <a:r>
              <a:rPr lang="es-ES" dirty="0" err="1"/>
              <a:t>problems</a:t>
            </a:r>
            <a:r>
              <a:rPr lang="es-ES" dirty="0"/>
              <a:t>. </a:t>
            </a:r>
            <a:r>
              <a:rPr lang="es-ES" dirty="0" err="1"/>
              <a:t>Also</a:t>
            </a:r>
            <a:r>
              <a:rPr lang="es-ES" dirty="0"/>
              <a:t>, </a:t>
            </a:r>
            <a:r>
              <a:rPr lang="es-ES" dirty="0" err="1"/>
              <a:t>offering</a:t>
            </a:r>
            <a:r>
              <a:rPr lang="es-ES" dirty="0"/>
              <a:t> </a:t>
            </a:r>
            <a:r>
              <a:rPr lang="es-ES" dirty="0" err="1"/>
              <a:t>promotions</a:t>
            </a:r>
            <a:r>
              <a:rPr lang="es-ES" dirty="0"/>
              <a:t> can </a:t>
            </a:r>
            <a:r>
              <a:rPr lang="es-ES" dirty="0" err="1"/>
              <a:t>help</a:t>
            </a:r>
            <a:r>
              <a:rPr lang="es-ES" dirty="0"/>
              <a:t> </a:t>
            </a:r>
            <a:r>
              <a:rPr lang="es-ES" dirty="0" err="1"/>
              <a:t>attract</a:t>
            </a:r>
            <a:r>
              <a:rPr lang="es-ES" dirty="0"/>
              <a:t> </a:t>
            </a:r>
            <a:r>
              <a:rPr lang="es-ES" dirty="0" err="1"/>
              <a:t>customers</a:t>
            </a:r>
            <a:r>
              <a:rPr lang="es-ES" dirty="0"/>
              <a:t> to subscribe. In general, </a:t>
            </a:r>
            <a:r>
              <a:rPr lang="es-ES" dirty="0" err="1"/>
              <a:t>the</a:t>
            </a:r>
            <a:r>
              <a:rPr lang="es-ES" dirty="0"/>
              <a:t> </a:t>
            </a:r>
            <a:r>
              <a:rPr lang="es-ES" dirty="0" err="1"/>
              <a:t>benefits</a:t>
            </a:r>
            <a:r>
              <a:rPr lang="es-ES" dirty="0"/>
              <a:t> are </a:t>
            </a:r>
            <a:r>
              <a:rPr lang="es-ES" dirty="0" err="1"/>
              <a:t>bigger</a:t>
            </a:r>
            <a:r>
              <a:rPr lang="es-ES" dirty="0"/>
              <a:t> </a:t>
            </a:r>
            <a:r>
              <a:rPr lang="es-ES" dirty="0" err="1"/>
              <a:t>than</a:t>
            </a:r>
            <a:r>
              <a:rPr lang="es-ES" dirty="0"/>
              <a:t> </a:t>
            </a:r>
            <a:r>
              <a:rPr lang="es-ES" dirty="0" err="1"/>
              <a:t>the</a:t>
            </a:r>
            <a:r>
              <a:rPr lang="es-ES" dirty="0"/>
              <a:t> </a:t>
            </a:r>
            <a:r>
              <a:rPr lang="es-ES" dirty="0" err="1"/>
              <a:t>risks</a:t>
            </a:r>
            <a:r>
              <a:rPr lang="es-ES" dirty="0"/>
              <a:t>, so </a:t>
            </a:r>
            <a:r>
              <a:rPr lang="es-ES" dirty="0" err="1"/>
              <a:t>itˋs</a:t>
            </a:r>
            <a:r>
              <a:rPr lang="es-ES" dirty="0"/>
              <a:t> a </a:t>
            </a:r>
            <a:r>
              <a:rPr lang="es-ES" dirty="0" err="1"/>
              <a:t>good</a:t>
            </a:r>
            <a:r>
              <a:rPr lang="es-ES" dirty="0"/>
              <a:t> </a:t>
            </a:r>
            <a:r>
              <a:rPr lang="es-ES" dirty="0" err="1"/>
              <a:t>decision</a:t>
            </a:r>
            <a:r>
              <a:rPr lang="es-ES" dirty="0"/>
              <a:t> </a:t>
            </a:r>
            <a:r>
              <a:rPr lang="es-ES" dirty="0" err="1"/>
              <a:t>for</a:t>
            </a:r>
            <a:r>
              <a:rPr lang="es-ES" dirty="0"/>
              <a:t> </a:t>
            </a:r>
            <a:r>
              <a:rPr lang="es-ES" dirty="0" err="1"/>
              <a:t>the</a:t>
            </a:r>
            <a:r>
              <a:rPr lang="es-ES" dirty="0"/>
              <a:t> </a:t>
            </a:r>
            <a:r>
              <a:rPr lang="es-ES" dirty="0" err="1"/>
              <a:t>business</a:t>
            </a:r>
            <a:r>
              <a:rPr lang="es-ES" dirty="0"/>
              <a:t>.</a:t>
            </a:r>
          </a:p>
        </p:txBody>
      </p:sp>
    </p:spTree>
    <p:extLst>
      <p:ext uri="{BB962C8B-B14F-4D97-AF65-F5344CB8AC3E}">
        <p14:creationId xmlns:p14="http://schemas.microsoft.com/office/powerpoint/2010/main" val="8927806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Rectangle 34">
            <a:extLst>
              <a:ext uri="{FF2B5EF4-FFF2-40B4-BE49-F238E27FC236}">
                <a16:creationId xmlns:a16="http://schemas.microsoft.com/office/drawing/2014/main" id="{A5D67320-FCFD-4931-AAF7-C6C85332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83589455-E909-FA8E-73FE-2E1C16A42109}"/>
              </a:ext>
            </a:extLst>
          </p:cNvPr>
          <p:cNvSpPr>
            <a:spLocks noGrp="1"/>
          </p:cNvSpPr>
          <p:nvPr>
            <p:ph type="ctrTitle"/>
          </p:nvPr>
        </p:nvSpPr>
        <p:spPr>
          <a:xfrm>
            <a:off x="275665" y="1337982"/>
            <a:ext cx="4048617" cy="1297641"/>
          </a:xfrm>
        </p:spPr>
        <p:txBody>
          <a:bodyPr vert="horz" lIns="91440" tIns="45720" rIns="91440" bIns="45720" rtlCol="0" anchor="t">
            <a:normAutofit/>
          </a:bodyPr>
          <a:lstStyle/>
          <a:p>
            <a:r>
              <a:rPr lang="en-US" sz="3400" dirty="0"/>
              <a:t>5ª implementation plan</a:t>
            </a:r>
          </a:p>
        </p:txBody>
      </p:sp>
      <p:sp>
        <p:nvSpPr>
          <p:cNvPr id="5" name="CuadroTexto 4">
            <a:extLst>
              <a:ext uri="{FF2B5EF4-FFF2-40B4-BE49-F238E27FC236}">
                <a16:creationId xmlns:a16="http://schemas.microsoft.com/office/drawing/2014/main" id="{6E59F8CD-B3CF-F073-0BB3-C3DF21F14A2A}"/>
              </a:ext>
            </a:extLst>
          </p:cNvPr>
          <p:cNvSpPr txBox="1"/>
          <p:nvPr/>
        </p:nvSpPr>
        <p:spPr>
          <a:xfrm>
            <a:off x="545541" y="4469288"/>
            <a:ext cx="3785718" cy="988359"/>
          </a:xfrm>
          <a:prstGeom prst="rect">
            <a:avLst/>
          </a:prstGeom>
        </p:spPr>
        <p:txBody>
          <a:bodyPr vert="horz" lIns="91440" tIns="45720" rIns="91440" bIns="45720" rtlCol="0" anchor="b">
            <a:noAutofit/>
          </a:bodyPr>
          <a:lstStyle/>
          <a:p>
            <a:pPr>
              <a:lnSpc>
                <a:spcPct val="110000"/>
              </a:lnSpc>
              <a:spcBef>
                <a:spcPts val="1000"/>
              </a:spcBef>
            </a:pPr>
            <a:r>
              <a:rPr lang="en-US" sz="2400" b="1" dirty="0"/>
              <a:t>5b IMPLEMENTATION JUSTIFICATION</a:t>
            </a:r>
            <a:endParaRPr lang="en-US" sz="2400" dirty="0"/>
          </a:p>
        </p:txBody>
      </p:sp>
      <p:cxnSp>
        <p:nvCxnSpPr>
          <p:cNvPr id="41" name="Straight Connector 3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uadroTexto 3">
            <a:extLst>
              <a:ext uri="{FF2B5EF4-FFF2-40B4-BE49-F238E27FC236}">
                <a16:creationId xmlns:a16="http://schemas.microsoft.com/office/drawing/2014/main" id="{E988381A-B2A2-257F-69A7-6E5058E0F727}"/>
              </a:ext>
            </a:extLst>
          </p:cNvPr>
          <p:cNvSpPr txBox="1"/>
          <p:nvPr/>
        </p:nvSpPr>
        <p:spPr>
          <a:xfrm>
            <a:off x="4773168" y="993228"/>
            <a:ext cx="6720840" cy="4935981"/>
          </a:xfrm>
          <a:prstGeom prst="rect">
            <a:avLst/>
          </a:prstGeom>
        </p:spPr>
        <p:txBody>
          <a:bodyPr vert="horz" lIns="91440" tIns="45720" rIns="91440" bIns="45720" rtlCol="0">
            <a:normAutofit/>
          </a:bodyPr>
          <a:lstStyle/>
          <a:p>
            <a:pPr marL="285750" indent="-228600">
              <a:spcAft>
                <a:spcPts val="600"/>
              </a:spcAft>
              <a:buFont typeface="Arial" panose="020B0604020202020204" pitchFamily="34" charset="0"/>
              <a:buChar char="•"/>
            </a:pPr>
            <a:r>
              <a:rPr lang="en-US" dirty="0"/>
              <a:t>Hire developer: Month 1: Owners + developer</a:t>
            </a:r>
          </a:p>
          <a:p>
            <a:pPr marL="285750" indent="-228600">
              <a:spcAft>
                <a:spcPts val="600"/>
              </a:spcAft>
              <a:buFont typeface="Arial" panose="020B0604020202020204" pitchFamily="34" charset="0"/>
              <a:buChar char="•"/>
            </a:pPr>
            <a:r>
              <a:rPr lang="en-US" dirty="0"/>
              <a:t>Build website &amp; subscriptions: Month 1-2: </a:t>
            </a:r>
            <a:r>
              <a:rPr lang="en-US" dirty="0" err="1"/>
              <a:t>devoloper</a:t>
            </a:r>
            <a:endParaRPr lang="en-US" dirty="0"/>
          </a:p>
          <a:p>
            <a:pPr marL="285750" indent="-228600">
              <a:spcAft>
                <a:spcPts val="600"/>
              </a:spcAft>
              <a:buFont typeface="Arial" panose="020B0604020202020204" pitchFamily="34" charset="0"/>
              <a:buChar char="•"/>
            </a:pPr>
            <a:r>
              <a:rPr lang="en-US" dirty="0"/>
              <a:t>Start marketing: Month 2: Owners</a:t>
            </a:r>
          </a:p>
          <a:p>
            <a:pPr marL="285750" indent="-228600">
              <a:spcAft>
                <a:spcPts val="600"/>
              </a:spcAft>
              <a:buFont typeface="Arial" panose="020B0604020202020204" pitchFamily="34" charset="0"/>
              <a:buChar char="•"/>
            </a:pPr>
            <a:r>
              <a:rPr lang="en-US" dirty="0"/>
              <a:t>Train staff: Month 2-3: Owners + staff</a:t>
            </a:r>
          </a:p>
          <a:p>
            <a:pPr marL="285750" indent="-228600">
              <a:spcAft>
                <a:spcPts val="600"/>
              </a:spcAft>
              <a:buFont typeface="Arial" panose="020B0604020202020204" pitchFamily="34" charset="0"/>
              <a:buChar char="•"/>
            </a:pPr>
            <a:r>
              <a:rPr lang="en-US" dirty="0"/>
              <a:t>Launch: Month 3: Owners</a:t>
            </a:r>
          </a:p>
          <a:p>
            <a:pPr indent="-228600">
              <a:spcAft>
                <a:spcPts val="600"/>
              </a:spcAft>
              <a:buFont typeface="Arial" panose="020B0604020202020204" pitchFamily="34" charset="0"/>
              <a:buChar char="•"/>
            </a:pPr>
            <a:endParaRPr lang="en-US" dirty="0"/>
          </a:p>
          <a:p>
            <a:pPr indent="-228600">
              <a:spcAft>
                <a:spcPts val="600"/>
              </a:spcAft>
              <a:buFont typeface="Arial" panose="020B0604020202020204" pitchFamily="34" charset="0"/>
              <a:buChar char="•"/>
            </a:pPr>
            <a:endParaRPr lang="en-US" dirty="0"/>
          </a:p>
          <a:p>
            <a:pPr marL="285750" indent="-228600">
              <a:spcAft>
                <a:spcPts val="600"/>
              </a:spcAft>
              <a:buFont typeface="Arial" panose="020B0604020202020204" pitchFamily="34" charset="0"/>
              <a:buChar char="•"/>
            </a:pPr>
            <a:endParaRPr lang="en-US" dirty="0"/>
          </a:p>
          <a:p>
            <a:pPr>
              <a:spcAft>
                <a:spcPts val="600"/>
              </a:spcAft>
            </a:pPr>
            <a:endParaRPr lang="en-US" b="1" dirty="0"/>
          </a:p>
          <a:p>
            <a:pPr indent="-228600">
              <a:spcAft>
                <a:spcPts val="600"/>
              </a:spcAft>
              <a:buFont typeface="Arial" panose="020B0604020202020204" pitchFamily="34" charset="0"/>
              <a:buChar char="•"/>
            </a:pPr>
            <a:r>
              <a:rPr lang="en-US" dirty="0"/>
              <a:t>This plan makes  sense because everything starts with building the website first. </a:t>
            </a:r>
            <a:r>
              <a:rPr lang="en-US" dirty="0" err="1"/>
              <a:t>Thereˋs</a:t>
            </a:r>
            <a:r>
              <a:rPr lang="en-US" dirty="0"/>
              <a:t> no point promoting something that isn´t ready. </a:t>
            </a:r>
            <a:r>
              <a:rPr lang="en-US" dirty="0" err="1"/>
              <a:t>Afer</a:t>
            </a:r>
            <a:r>
              <a:rPr lang="en-US" dirty="0"/>
              <a:t>, that, marketing helps bring customers in. Training staff is also important so everything runs smoothly. Step by step, it reduces mistakes and improves the final result.</a:t>
            </a:r>
          </a:p>
          <a:p>
            <a:pPr indent="-228600">
              <a:spcAft>
                <a:spcPts val="600"/>
              </a:spcAft>
              <a:buFont typeface="Arial" panose="020B0604020202020204" pitchFamily="34" charset="0"/>
              <a:buChar char="•"/>
            </a:pPr>
            <a:endParaRPr lang="en-US" b="1" dirty="0"/>
          </a:p>
          <a:p>
            <a:pPr indent="-228600">
              <a:spcAft>
                <a:spcPts val="600"/>
              </a:spcAft>
              <a:buFont typeface="Arial" panose="020B0604020202020204" pitchFamily="34" charset="0"/>
              <a:buChar char="•"/>
            </a:pPr>
            <a:endParaRPr lang="en-US" b="1" dirty="0"/>
          </a:p>
        </p:txBody>
      </p:sp>
    </p:spTree>
    <p:extLst>
      <p:ext uri="{BB962C8B-B14F-4D97-AF65-F5344CB8AC3E}">
        <p14:creationId xmlns:p14="http://schemas.microsoft.com/office/powerpoint/2010/main" val="348773620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ADD05E70-64C2-BFC1-1245-B2600B8E6EC4}"/>
              </a:ext>
            </a:extLst>
          </p:cNvPr>
          <p:cNvSpPr>
            <a:spLocks noGrp="1"/>
          </p:cNvSpPr>
          <p:nvPr>
            <p:ph type="ctrTitle"/>
          </p:nvPr>
        </p:nvSpPr>
        <p:spPr>
          <a:xfrm>
            <a:off x="704088" y="554762"/>
            <a:ext cx="3623818" cy="1917887"/>
          </a:xfrm>
        </p:spPr>
        <p:txBody>
          <a:bodyPr vert="horz" lIns="91440" tIns="45720" rIns="91440" bIns="45720" rtlCol="0" anchor="t">
            <a:normAutofit/>
          </a:bodyPr>
          <a:lstStyle/>
          <a:p>
            <a:r>
              <a:rPr lang="en-US" sz="4000" b="1" dirty="0"/>
              <a:t>6ª </a:t>
            </a:r>
            <a:r>
              <a:rPr lang="en-US" sz="4000" b="1" dirty="0" err="1"/>
              <a:t>kpi</a:t>
            </a:r>
            <a:r>
              <a:rPr lang="en-US" sz="4000" b="1" dirty="0"/>
              <a:t> &amp; smart objectives</a:t>
            </a:r>
          </a:p>
        </p:txBody>
      </p:sp>
      <p:cxnSp>
        <p:nvCxnSpPr>
          <p:cNvPr id="16" name="Straight Connector 15">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7" name="CuadroTexto 3">
            <a:extLst>
              <a:ext uri="{FF2B5EF4-FFF2-40B4-BE49-F238E27FC236}">
                <a16:creationId xmlns:a16="http://schemas.microsoft.com/office/drawing/2014/main" id="{7852E118-8191-CFA4-4A70-ECC76D3D3D73}"/>
              </a:ext>
            </a:extLst>
          </p:cNvPr>
          <p:cNvGraphicFramePr/>
          <p:nvPr>
            <p:extLst>
              <p:ext uri="{D42A27DB-BD31-4B8C-83A1-F6EECF244321}">
                <p14:modId xmlns:p14="http://schemas.microsoft.com/office/powerpoint/2010/main" val="1150834215"/>
              </p:ext>
            </p:extLst>
          </p:nvPr>
        </p:nvGraphicFramePr>
        <p:xfrm>
          <a:off x="5715000" y="723900"/>
          <a:ext cx="57150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CuadroTexto 7">
            <a:extLst>
              <a:ext uri="{FF2B5EF4-FFF2-40B4-BE49-F238E27FC236}">
                <a16:creationId xmlns:a16="http://schemas.microsoft.com/office/drawing/2014/main" id="{9ACAFE70-1CEE-1635-A906-C3C30D7AD2EB}"/>
              </a:ext>
            </a:extLst>
          </p:cNvPr>
          <p:cNvSpPr txBox="1"/>
          <p:nvPr/>
        </p:nvSpPr>
        <p:spPr>
          <a:xfrm>
            <a:off x="1010412" y="4965898"/>
            <a:ext cx="3443520" cy="923330"/>
          </a:xfrm>
          <a:prstGeom prst="rect">
            <a:avLst/>
          </a:prstGeom>
          <a:noFill/>
        </p:spPr>
        <p:txBody>
          <a:bodyPr wrap="square" rtlCol="0">
            <a:spAutoFit/>
          </a:bodyPr>
          <a:lstStyle/>
          <a:p>
            <a:r>
              <a:rPr lang="es-ES" sz="3600" b="1" dirty="0"/>
              <a:t>6B KPI Insight</a:t>
            </a:r>
            <a:endParaRPr lang="es-ES" sz="3600" dirty="0"/>
          </a:p>
          <a:p>
            <a:pPr algn="l"/>
            <a:endParaRPr lang="es-ES" dirty="0"/>
          </a:p>
        </p:txBody>
      </p:sp>
    </p:spTree>
    <p:extLst>
      <p:ext uri="{BB962C8B-B14F-4D97-AF65-F5344CB8AC3E}">
        <p14:creationId xmlns:p14="http://schemas.microsoft.com/office/powerpoint/2010/main" val="3280599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ítulo 1">
            <a:extLst>
              <a:ext uri="{FF2B5EF4-FFF2-40B4-BE49-F238E27FC236}">
                <a16:creationId xmlns:a16="http://schemas.microsoft.com/office/drawing/2014/main" id="{7F830995-AF42-F855-0769-B061F759A957}"/>
              </a:ext>
            </a:extLst>
          </p:cNvPr>
          <p:cNvSpPr>
            <a:spLocks noGrp="1"/>
          </p:cNvSpPr>
          <p:nvPr>
            <p:ph type="ctrTitle"/>
          </p:nvPr>
        </p:nvSpPr>
        <p:spPr>
          <a:xfrm>
            <a:off x="954823" y="2372223"/>
            <a:ext cx="4265763" cy="1744702"/>
          </a:xfrm>
        </p:spPr>
        <p:txBody>
          <a:bodyPr vert="horz" lIns="91440" tIns="45720" rIns="91440" bIns="45720" rtlCol="0" anchor="t">
            <a:normAutofit/>
          </a:bodyPr>
          <a:lstStyle/>
          <a:p>
            <a:r>
              <a:rPr lang="en-US" sz="4000"/>
              <a:t>KEY FINDINGS</a:t>
            </a:r>
            <a:br>
              <a:rPr lang="en-US" sz="4000"/>
            </a:br>
            <a:endParaRPr lang="en-US" sz="4000"/>
          </a:p>
        </p:txBody>
      </p:sp>
      <p:sp>
        <p:nvSpPr>
          <p:cNvPr id="4" name="CuadroTexto 3">
            <a:extLst>
              <a:ext uri="{FF2B5EF4-FFF2-40B4-BE49-F238E27FC236}">
                <a16:creationId xmlns:a16="http://schemas.microsoft.com/office/drawing/2014/main" id="{EA77B867-071D-B4F7-04CB-10C7B2AA591A}"/>
              </a:ext>
            </a:extLst>
          </p:cNvPr>
          <p:cNvSpPr txBox="1"/>
          <p:nvPr/>
        </p:nvSpPr>
        <p:spPr>
          <a:xfrm>
            <a:off x="5967346" y="2414755"/>
            <a:ext cx="5269831" cy="2039112"/>
          </a:xfrm>
          <a:prstGeom prst="rect">
            <a:avLst/>
          </a:prstGeom>
        </p:spPr>
        <p:txBody>
          <a:bodyPr vert="horz" lIns="91440" tIns="45720" rIns="91440" bIns="45720" rtlCol="0" anchor="t">
            <a:noAutofit/>
          </a:bodyPr>
          <a:lstStyle/>
          <a:p>
            <a:pPr indent="-228600">
              <a:lnSpc>
                <a:spcPct val="110000"/>
              </a:lnSpc>
              <a:spcAft>
                <a:spcPts val="600"/>
              </a:spcAft>
              <a:buFont typeface="Arial" panose="020B0604020202020204" pitchFamily="34" charset="0"/>
              <a:buChar char="•"/>
            </a:pPr>
            <a:r>
              <a:rPr lang="en-US" sz="2200"/>
              <a:t> The business is losing sales because of competition and changing customer habits. Moving online can help solve this problem. Social media can bring more attention to the business. Risks are manageable with good planning. Having a clear plan makes implementation easier. Measuring results helps the business improve.</a:t>
            </a:r>
          </a:p>
        </p:txBody>
      </p:sp>
      <p:cxnSp>
        <p:nvCxnSpPr>
          <p:cNvPr id="15" name="Straight Connector 14">
            <a:extLst>
              <a:ext uri="{FF2B5EF4-FFF2-40B4-BE49-F238E27FC236}">
                <a16:creationId xmlns:a16="http://schemas.microsoft.com/office/drawing/2014/main" id="{8DAB36D8-4A14-4AA5-7A2B-C8B871657A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816" y="4253446"/>
            <a:ext cx="402336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8118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9">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1">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84843958-1CD9-4511-039C-88D18DA54D93}"/>
              </a:ext>
            </a:extLst>
          </p:cNvPr>
          <p:cNvSpPr>
            <a:spLocks noGrp="1"/>
          </p:cNvSpPr>
          <p:nvPr>
            <p:ph type="ctrTitle"/>
          </p:nvPr>
        </p:nvSpPr>
        <p:spPr>
          <a:xfrm>
            <a:off x="804841" y="470645"/>
            <a:ext cx="5619054" cy="905436"/>
          </a:xfrm>
        </p:spPr>
        <p:txBody>
          <a:bodyPr vert="horz" lIns="91440" tIns="45720" rIns="91440" bIns="45720" rtlCol="0" anchor="ctr">
            <a:normAutofit fontScale="90000"/>
          </a:bodyPr>
          <a:lstStyle/>
          <a:p>
            <a:pPr algn="r"/>
            <a:r>
              <a:rPr lang="en-US" dirty="0">
                <a:solidFill>
                  <a:srgbClr val="FFFFFF"/>
                </a:solidFill>
              </a:rPr>
              <a:t>references</a:t>
            </a:r>
          </a:p>
        </p:txBody>
      </p:sp>
      <p:sp>
        <p:nvSpPr>
          <p:cNvPr id="5" name="CuadroTexto 4">
            <a:extLst>
              <a:ext uri="{FF2B5EF4-FFF2-40B4-BE49-F238E27FC236}">
                <a16:creationId xmlns:a16="http://schemas.microsoft.com/office/drawing/2014/main" id="{4532D70A-505A-C552-27CA-CD2CBA61DAB7}"/>
              </a:ext>
            </a:extLst>
          </p:cNvPr>
          <p:cNvSpPr txBox="1"/>
          <p:nvPr/>
        </p:nvSpPr>
        <p:spPr>
          <a:xfrm>
            <a:off x="8263225" y="598394"/>
            <a:ext cx="3892916" cy="5608036"/>
          </a:xfrm>
          <a:prstGeom prst="rect">
            <a:avLst/>
          </a:prstGeom>
        </p:spPr>
        <p:txBody>
          <a:bodyPr vert="horz" lIns="91440" tIns="45720" rIns="91440" bIns="45720" rtlCol="0" anchor="ctr">
            <a:normAutofit/>
          </a:bodyPr>
          <a:lstStyle/>
          <a:p>
            <a:pPr>
              <a:spcBef>
                <a:spcPts val="1000"/>
              </a:spcBef>
            </a:pPr>
            <a:r>
              <a:rPr lang="en-US" sz="2800" b="1" dirty="0">
                <a:solidFill>
                  <a:srgbClr val="FFFFFF"/>
                </a:solidFill>
              </a:rPr>
              <a:t>APPENDICES</a:t>
            </a:r>
          </a:p>
          <a:p>
            <a:pPr>
              <a:spcBef>
                <a:spcPts val="1000"/>
              </a:spcBef>
            </a:pPr>
            <a:r>
              <a:rPr lang="en-US" sz="1600" b="1" dirty="0">
                <a:solidFill>
                  <a:srgbClr val="FFFFFF"/>
                </a:solidFill>
              </a:rPr>
              <a:t>Appendix 1: PMI Analysis Table</a:t>
            </a:r>
          </a:p>
          <a:p>
            <a:pPr>
              <a:spcBef>
                <a:spcPts val="1000"/>
              </a:spcBef>
            </a:pPr>
            <a:r>
              <a:rPr lang="en-US" sz="1600" dirty="0">
                <a:solidFill>
                  <a:srgbClr val="FFFFFF"/>
                </a:solidFill>
              </a:rPr>
              <a:t>Show the </a:t>
            </a:r>
            <a:r>
              <a:rPr lang="en-US" sz="1600" dirty="0" err="1">
                <a:solidFill>
                  <a:srgbClr val="FFFFFF"/>
                </a:solidFill>
              </a:rPr>
              <a:t>compari</a:t>
            </a:r>
            <a:r>
              <a:rPr lang="es-ES" sz="1600" dirty="0">
                <a:solidFill>
                  <a:srgbClr val="FFFFFF"/>
                </a:solidFill>
              </a:rPr>
              <a:t>son</a:t>
            </a:r>
            <a:r>
              <a:rPr lang="en-US" sz="1600" dirty="0">
                <a:solidFill>
                  <a:srgbClr val="FFFFFF"/>
                </a:solidFill>
              </a:rPr>
              <a:t> between the two solutions using positives, negatives and interesting points.</a:t>
            </a:r>
          </a:p>
          <a:p>
            <a:pPr>
              <a:spcBef>
                <a:spcPts val="1000"/>
              </a:spcBef>
            </a:pPr>
            <a:r>
              <a:rPr lang="en-US" sz="1600" b="1" dirty="0">
                <a:solidFill>
                  <a:srgbClr val="FFFFFF"/>
                </a:solidFill>
              </a:rPr>
              <a:t>Appendix 2: Risk Analysis Table</a:t>
            </a:r>
          </a:p>
          <a:p>
            <a:pPr>
              <a:spcBef>
                <a:spcPts val="1000"/>
              </a:spcBef>
            </a:pPr>
            <a:r>
              <a:rPr lang="en-US" sz="1600" dirty="0">
                <a:solidFill>
                  <a:srgbClr val="FFFFFF"/>
                </a:solidFill>
              </a:rPr>
              <a:t>Includes possible risks, likelihood, impact and how they can be reduced.</a:t>
            </a:r>
          </a:p>
          <a:p>
            <a:pPr>
              <a:spcBef>
                <a:spcPts val="1000"/>
              </a:spcBef>
            </a:pPr>
            <a:r>
              <a:rPr lang="en-US" sz="1600" b="1" dirty="0">
                <a:solidFill>
                  <a:srgbClr val="FFFFFF"/>
                </a:solidFill>
              </a:rPr>
              <a:t>Appendix 3: Implementation Plan Table</a:t>
            </a:r>
          </a:p>
          <a:p>
            <a:pPr>
              <a:spcBef>
                <a:spcPts val="1000"/>
              </a:spcBef>
            </a:pPr>
            <a:r>
              <a:rPr lang="en-US" sz="1600" dirty="0">
                <a:solidFill>
                  <a:srgbClr val="FFFFFF"/>
                </a:solidFill>
              </a:rPr>
              <a:t>Outlines the steps, timing and responsibilities to launch the solution.</a:t>
            </a:r>
          </a:p>
          <a:p>
            <a:pPr>
              <a:spcBef>
                <a:spcPts val="1000"/>
              </a:spcBef>
            </a:pPr>
            <a:r>
              <a:rPr lang="en-US" sz="1600" b="1" dirty="0">
                <a:solidFill>
                  <a:srgbClr val="FFFFFF"/>
                </a:solidFill>
              </a:rPr>
              <a:t>Appendix 4: KPI and SMART Objectives Table</a:t>
            </a:r>
          </a:p>
          <a:p>
            <a:pPr>
              <a:spcBef>
                <a:spcPts val="1000"/>
              </a:spcBef>
            </a:pPr>
            <a:r>
              <a:rPr lang="en-US" sz="1600" dirty="0">
                <a:solidFill>
                  <a:srgbClr val="FFFFFF"/>
                </a:solidFill>
              </a:rPr>
              <a:t>Shows how performance will be measured and targets archived.</a:t>
            </a:r>
          </a:p>
        </p:txBody>
      </p:sp>
      <p:cxnSp>
        <p:nvCxnSpPr>
          <p:cNvPr id="15" name="Straight Connector 13">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sp>
        <p:nvSpPr>
          <p:cNvPr id="4" name="CuadroTexto 3">
            <a:extLst>
              <a:ext uri="{FF2B5EF4-FFF2-40B4-BE49-F238E27FC236}">
                <a16:creationId xmlns:a16="http://schemas.microsoft.com/office/drawing/2014/main" id="{47DE8424-93FD-54D7-CC1A-64EF4209CF4E}"/>
              </a:ext>
            </a:extLst>
          </p:cNvPr>
          <p:cNvSpPr txBox="1"/>
          <p:nvPr/>
        </p:nvSpPr>
        <p:spPr>
          <a:xfrm>
            <a:off x="161368" y="1761565"/>
            <a:ext cx="7832904" cy="2616101"/>
          </a:xfrm>
          <a:prstGeom prst="rect">
            <a:avLst/>
          </a:prstGeom>
          <a:noFill/>
        </p:spPr>
        <p:txBody>
          <a:bodyPr wrap="square" rtlCol="0">
            <a:spAutoFit/>
          </a:bodyPr>
          <a:lstStyle/>
          <a:p>
            <a:pPr marL="285750" indent="-285750" algn="l">
              <a:spcAft>
                <a:spcPts val="600"/>
              </a:spcAft>
              <a:buFont typeface="Arial" panose="020B0604020202020204" pitchFamily="34" charset="0"/>
              <a:buChar char="•"/>
            </a:pPr>
            <a:r>
              <a:rPr lang="es-ES" sz="1600" dirty="0" err="1"/>
              <a:t>Bee</a:t>
            </a:r>
            <a:r>
              <a:rPr lang="es-ES" sz="1600" dirty="0"/>
              <a:t> Viral (2026) </a:t>
            </a:r>
            <a:r>
              <a:rPr lang="es-ES" sz="1600" i="1" dirty="0" err="1"/>
              <a:t>Benefits</a:t>
            </a:r>
            <a:r>
              <a:rPr lang="es-ES" sz="1600" i="1" dirty="0"/>
              <a:t> of social media </a:t>
            </a:r>
            <a:r>
              <a:rPr lang="es-ES" sz="1600" i="1" dirty="0" err="1"/>
              <a:t>for</a:t>
            </a:r>
            <a:r>
              <a:rPr lang="es-ES" sz="1600" i="1" dirty="0"/>
              <a:t> </a:t>
            </a:r>
            <a:r>
              <a:rPr lang="es-ES" sz="1600" i="1" dirty="0" err="1"/>
              <a:t>small</a:t>
            </a:r>
            <a:r>
              <a:rPr lang="es-ES" sz="1600" i="1" dirty="0"/>
              <a:t> </a:t>
            </a:r>
            <a:r>
              <a:rPr lang="es-ES" sz="1600" i="1" dirty="0" err="1"/>
              <a:t>businesses</a:t>
            </a:r>
            <a:r>
              <a:rPr lang="es-ES" sz="1600" i="1" dirty="0"/>
              <a:t>. </a:t>
            </a:r>
            <a:r>
              <a:rPr lang="es-ES" sz="1600" dirty="0" err="1"/>
              <a:t>Available</a:t>
            </a:r>
            <a:r>
              <a:rPr lang="es-ES" sz="1600" dirty="0"/>
              <a:t> at: (</a:t>
            </a:r>
            <a:r>
              <a:rPr lang="es-ES" sz="1600" dirty="0" err="1"/>
              <a:t>Accessed</a:t>
            </a:r>
            <a:r>
              <a:rPr lang="es-ES" sz="1600" dirty="0"/>
              <a:t>: 5 </a:t>
            </a:r>
            <a:r>
              <a:rPr lang="es-ES" sz="1600" dirty="0" err="1"/>
              <a:t>April</a:t>
            </a:r>
            <a:r>
              <a:rPr lang="es-ES" sz="1600" dirty="0"/>
              <a:t> 2026)</a:t>
            </a:r>
          </a:p>
          <a:p>
            <a:pPr marL="285750" indent="-285750" algn="l">
              <a:spcAft>
                <a:spcPts val="600"/>
              </a:spcAft>
              <a:buFont typeface="Arial" panose="020B0604020202020204" pitchFamily="34" charset="0"/>
              <a:buChar char="•"/>
            </a:pPr>
            <a:r>
              <a:rPr lang="es-ES" sz="1600" dirty="0" err="1"/>
              <a:t>GoDaddy</a:t>
            </a:r>
            <a:r>
              <a:rPr lang="es-ES" sz="1600" dirty="0"/>
              <a:t> (2022) </a:t>
            </a:r>
            <a:r>
              <a:rPr lang="es-ES" sz="1600" i="1" dirty="0" err="1"/>
              <a:t>Benefits</a:t>
            </a:r>
            <a:r>
              <a:rPr lang="es-ES" sz="1600" i="1" dirty="0"/>
              <a:t> of social media marketing </a:t>
            </a:r>
            <a:r>
              <a:rPr lang="es-ES" sz="1600" i="1" dirty="0" err="1"/>
              <a:t>for</a:t>
            </a:r>
            <a:r>
              <a:rPr lang="es-ES" sz="1600" i="1" dirty="0"/>
              <a:t>  </a:t>
            </a:r>
            <a:r>
              <a:rPr lang="es-ES" sz="1600" i="1" dirty="0" err="1"/>
              <a:t>any</a:t>
            </a:r>
            <a:r>
              <a:rPr lang="es-ES" sz="1600" i="1" dirty="0"/>
              <a:t> </a:t>
            </a:r>
            <a:r>
              <a:rPr lang="es-ES" sz="1600" i="1" dirty="0" err="1"/>
              <a:t>business</a:t>
            </a:r>
            <a:r>
              <a:rPr lang="es-ES" sz="1600" i="1" dirty="0"/>
              <a:t>. </a:t>
            </a:r>
            <a:r>
              <a:rPr lang="es-ES" sz="1600" dirty="0" err="1"/>
              <a:t>Available</a:t>
            </a:r>
            <a:r>
              <a:rPr lang="es-ES" sz="1600" dirty="0"/>
              <a:t> at: (</a:t>
            </a:r>
            <a:r>
              <a:rPr lang="es-ES" sz="1600" dirty="0" err="1"/>
              <a:t>Accessed</a:t>
            </a:r>
            <a:r>
              <a:rPr lang="es-ES" sz="1600" dirty="0"/>
              <a:t>: 5 </a:t>
            </a:r>
            <a:r>
              <a:rPr lang="es-ES" sz="1600" dirty="0" err="1"/>
              <a:t>April</a:t>
            </a:r>
            <a:r>
              <a:rPr lang="es-ES" sz="1600" dirty="0"/>
              <a:t> 2026)</a:t>
            </a:r>
          </a:p>
          <a:p>
            <a:pPr marL="285750" indent="-285750" algn="l">
              <a:spcAft>
                <a:spcPts val="600"/>
              </a:spcAft>
              <a:buFont typeface="Arial" panose="020B0604020202020204" pitchFamily="34" charset="0"/>
              <a:buChar char="•"/>
            </a:pPr>
            <a:r>
              <a:rPr lang="es-ES" sz="1600" dirty="0" err="1"/>
              <a:t>Vaghela</a:t>
            </a:r>
            <a:r>
              <a:rPr lang="es-ES" sz="1600" dirty="0"/>
              <a:t>, M. (2025)</a:t>
            </a:r>
            <a:r>
              <a:rPr lang="es-ES" sz="1600" i="1" dirty="0"/>
              <a:t> </a:t>
            </a:r>
            <a:r>
              <a:rPr lang="es-ES" sz="1600" i="1" dirty="0" err="1"/>
              <a:t>Why</a:t>
            </a:r>
            <a:r>
              <a:rPr lang="es-ES" sz="1600" i="1" dirty="0"/>
              <a:t> </a:t>
            </a:r>
            <a:r>
              <a:rPr lang="es-ES" sz="1600" i="1" dirty="0" err="1"/>
              <a:t>florists</a:t>
            </a:r>
            <a:r>
              <a:rPr lang="es-ES" sz="1600" i="1" dirty="0"/>
              <a:t> </a:t>
            </a:r>
            <a:r>
              <a:rPr lang="es-ES" sz="1600" i="1" dirty="0" err="1"/>
              <a:t>need</a:t>
            </a:r>
            <a:r>
              <a:rPr lang="es-ES" sz="1600" i="1" dirty="0"/>
              <a:t> a </a:t>
            </a:r>
            <a:r>
              <a:rPr lang="es-ES" sz="1600" i="1" dirty="0" err="1"/>
              <a:t>websitek</a:t>
            </a:r>
            <a:r>
              <a:rPr lang="es-ES" sz="1600" i="1" dirty="0"/>
              <a:t>. </a:t>
            </a:r>
            <a:r>
              <a:rPr lang="es-ES" sz="1600" dirty="0" err="1"/>
              <a:t>Available</a:t>
            </a:r>
            <a:r>
              <a:rPr lang="es-ES" sz="1600" dirty="0"/>
              <a:t> at: (</a:t>
            </a:r>
            <a:r>
              <a:rPr lang="es-ES" sz="1600" dirty="0" err="1"/>
              <a:t>Accessed</a:t>
            </a:r>
            <a:r>
              <a:rPr lang="es-ES" sz="1600" dirty="0"/>
              <a:t>: 5 </a:t>
            </a:r>
            <a:r>
              <a:rPr lang="es-ES" sz="1600" dirty="0" err="1"/>
              <a:t>April</a:t>
            </a:r>
            <a:r>
              <a:rPr lang="es-ES" sz="1600" dirty="0"/>
              <a:t> 2026)</a:t>
            </a:r>
          </a:p>
          <a:p>
            <a:pPr marL="285750" indent="-285750" algn="l">
              <a:spcAft>
                <a:spcPts val="600"/>
              </a:spcAft>
              <a:buFont typeface="Arial" panose="020B0604020202020204" pitchFamily="34" charset="0"/>
              <a:buChar char="•"/>
            </a:pPr>
            <a:r>
              <a:rPr lang="es-ES" sz="1600" dirty="0"/>
              <a:t>REDLUMB (2025) </a:t>
            </a:r>
            <a:r>
              <a:rPr lang="es-ES" sz="1600" i="1" dirty="0" err="1"/>
              <a:t>Benefits</a:t>
            </a:r>
            <a:r>
              <a:rPr lang="es-ES" sz="1600" i="1" dirty="0"/>
              <a:t> of a </a:t>
            </a:r>
            <a:r>
              <a:rPr lang="es-ES" sz="1600" i="1" dirty="0" err="1"/>
              <a:t>website</a:t>
            </a:r>
            <a:r>
              <a:rPr lang="es-ES" sz="1600" i="1" dirty="0"/>
              <a:t> </a:t>
            </a:r>
            <a:r>
              <a:rPr lang="es-ES" sz="1600" i="1" dirty="0" err="1"/>
              <a:t>for</a:t>
            </a:r>
            <a:r>
              <a:rPr lang="es-ES" sz="1600" i="1" dirty="0"/>
              <a:t> </a:t>
            </a:r>
            <a:r>
              <a:rPr lang="es-ES" sz="1600" i="1" dirty="0" err="1"/>
              <a:t>small</a:t>
            </a:r>
            <a:r>
              <a:rPr lang="es-ES" sz="1600" i="1" dirty="0"/>
              <a:t> </a:t>
            </a:r>
            <a:r>
              <a:rPr lang="es-ES" sz="1600" i="1" dirty="0" err="1"/>
              <a:t>business</a:t>
            </a:r>
            <a:r>
              <a:rPr lang="es-ES" sz="1600" i="1" dirty="0"/>
              <a:t>. </a:t>
            </a:r>
            <a:r>
              <a:rPr lang="es-ES" sz="1600" dirty="0" err="1"/>
              <a:t>Available</a:t>
            </a:r>
            <a:r>
              <a:rPr lang="es-ES" sz="1600" dirty="0"/>
              <a:t> at: (</a:t>
            </a:r>
            <a:r>
              <a:rPr lang="es-ES" sz="1600" dirty="0" err="1"/>
              <a:t>Accessed</a:t>
            </a:r>
            <a:r>
              <a:rPr lang="es-ES" sz="1600" dirty="0"/>
              <a:t>: 5 </a:t>
            </a:r>
            <a:r>
              <a:rPr lang="es-ES" sz="1600" dirty="0" err="1"/>
              <a:t>April</a:t>
            </a:r>
            <a:r>
              <a:rPr lang="es-ES" sz="1600" dirty="0"/>
              <a:t> 2016)</a:t>
            </a:r>
          </a:p>
          <a:p>
            <a:pPr marL="285750" indent="-285750" algn="l">
              <a:spcAft>
                <a:spcPts val="600"/>
              </a:spcAft>
              <a:buFont typeface="Arial" panose="020B0604020202020204" pitchFamily="34" charset="0"/>
              <a:buChar char="•"/>
            </a:pPr>
            <a:r>
              <a:rPr lang="es-ES" sz="1600" dirty="0" err="1"/>
              <a:t>Webhosting</a:t>
            </a:r>
            <a:r>
              <a:rPr lang="es-ES" sz="1600" dirty="0"/>
              <a:t> UK (2025) </a:t>
            </a:r>
            <a:r>
              <a:rPr lang="es-ES" sz="1600" i="1" dirty="0" err="1"/>
              <a:t>Benefits</a:t>
            </a:r>
            <a:r>
              <a:rPr lang="es-ES" sz="1600" i="1" dirty="0"/>
              <a:t> of </a:t>
            </a:r>
            <a:r>
              <a:rPr lang="es-ES" sz="1600" i="1" dirty="0" err="1"/>
              <a:t>eCommerce</a:t>
            </a:r>
            <a:r>
              <a:rPr lang="es-ES" sz="1600" i="1" dirty="0"/>
              <a:t> </a:t>
            </a:r>
            <a:r>
              <a:rPr lang="es-ES" sz="1600" i="1" dirty="0" err="1"/>
              <a:t>for</a:t>
            </a:r>
            <a:r>
              <a:rPr lang="es-ES" sz="1600" i="1" dirty="0"/>
              <a:t> </a:t>
            </a:r>
            <a:r>
              <a:rPr lang="es-ES" sz="1600" i="1" dirty="0" err="1"/>
              <a:t>small</a:t>
            </a:r>
            <a:r>
              <a:rPr lang="es-ES" sz="1600" i="1" dirty="0"/>
              <a:t> </a:t>
            </a:r>
            <a:r>
              <a:rPr lang="es-ES" sz="1600" i="1" dirty="0" err="1"/>
              <a:t>businesses</a:t>
            </a:r>
            <a:r>
              <a:rPr lang="es-ES" sz="1600" i="1" dirty="0"/>
              <a:t>. </a:t>
            </a:r>
            <a:r>
              <a:rPr lang="es-ES" sz="1600" dirty="0" err="1"/>
              <a:t>Available</a:t>
            </a:r>
            <a:r>
              <a:rPr lang="es-ES" sz="1600" dirty="0"/>
              <a:t> at: (</a:t>
            </a:r>
            <a:r>
              <a:rPr lang="es-ES" sz="1600" dirty="0" err="1"/>
              <a:t>Accesed</a:t>
            </a:r>
            <a:r>
              <a:rPr lang="es-ES" sz="1600" dirty="0"/>
              <a:t>: 5 </a:t>
            </a:r>
            <a:r>
              <a:rPr lang="es-ES" sz="1600" dirty="0" err="1"/>
              <a:t>April</a:t>
            </a:r>
            <a:r>
              <a:rPr lang="es-ES" sz="1600" dirty="0"/>
              <a:t> 2026)</a:t>
            </a:r>
          </a:p>
        </p:txBody>
      </p:sp>
    </p:spTree>
    <p:extLst>
      <p:ext uri="{BB962C8B-B14F-4D97-AF65-F5344CB8AC3E}">
        <p14:creationId xmlns:p14="http://schemas.microsoft.com/office/powerpoint/2010/main" val="80840462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Panorámica</PresentationFormat>
  <Slides>10</Slides>
  <Notes>0</Notes>
  <HiddenSlides>0</HiddenSlides>
  <ScaleCrop>false</ScaleCrop>
  <HeadingPairs>
    <vt:vector size="4" baseType="variant">
      <vt:variant>
        <vt:lpstr>Tema</vt:lpstr>
      </vt:variant>
      <vt:variant>
        <vt:i4>1</vt:i4>
      </vt:variant>
      <vt:variant>
        <vt:lpstr>Títulos de diapositiva</vt:lpstr>
      </vt:variant>
      <vt:variant>
        <vt:i4>10</vt:i4>
      </vt:variant>
    </vt:vector>
  </HeadingPairs>
  <TitlesOfParts>
    <vt:vector size="11" baseType="lpstr">
      <vt:lpstr>ChronicleVTI</vt:lpstr>
      <vt:lpstr>Covering Page</vt:lpstr>
      <vt:lpstr>Contents page</vt:lpstr>
      <vt:lpstr>Overview of case study</vt:lpstr>
      <vt:lpstr>Proposed solutions</vt:lpstr>
      <vt:lpstr>3ª evaluation (pmi technique)</vt:lpstr>
      <vt:lpstr>4ª risk analysis</vt:lpstr>
      <vt:lpstr>5ª implementation plan</vt:lpstr>
      <vt:lpstr>6ª kpi &amp; smart objectives</vt:lpstr>
      <vt:lpstr>KEY FINDINGS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Covering Page</dc:title>
  <dc:creator>Yissey Olivera</dc:creator>
  <cp:lastModifiedBy>Yissey Olivera</cp:lastModifiedBy>
  <cp:revision>7</cp:revision>
  <dcterms:created xsi:type="dcterms:W3CDTF">2026-04-05T14:02:28Z</dcterms:created>
  <dcterms:modified xsi:type="dcterms:W3CDTF">2026-04-08T14:01:37Z</dcterms:modified>
</cp:coreProperties>
</file>