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FC6F4-D854-DAC8-5437-10A6482BF3A9}" v="24" dt="2025-11-30T21:16:13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Zoltan Csomor (2508275)" userId="S::2508275@student.uwtsd.ac.uk::1f44af95-c485-4efe-ac47-eba12a418ff6" providerId="AD" clId="Web-{145FC6F4-D854-DAC8-5437-10A6482BF3A9}"/>
    <pc:docChg chg="modSld">
      <pc:chgData name="Daniel Zoltan Csomor (2508275)" userId="S::2508275@student.uwtsd.ac.uk::1f44af95-c485-4efe-ac47-eba12a418ff6" providerId="AD" clId="Web-{145FC6F4-D854-DAC8-5437-10A6482BF3A9}" dt="2025-11-30T21:16:13.265" v="19" actId="20577"/>
      <pc:docMkLst>
        <pc:docMk/>
      </pc:docMkLst>
      <pc:sldChg chg="modSp">
        <pc:chgData name="Daniel Zoltan Csomor (2508275)" userId="S::2508275@student.uwtsd.ac.uk::1f44af95-c485-4efe-ac47-eba12a418ff6" providerId="AD" clId="Web-{145FC6F4-D854-DAC8-5437-10A6482BF3A9}" dt="2025-11-30T21:14:14.544" v="9" actId="20577"/>
        <pc:sldMkLst>
          <pc:docMk/>
          <pc:sldMk cId="962782560" sldId="263"/>
        </pc:sldMkLst>
        <pc:spChg chg="mod">
          <ac:chgData name="Daniel Zoltan Csomor (2508275)" userId="S::2508275@student.uwtsd.ac.uk::1f44af95-c485-4efe-ac47-eba12a418ff6" providerId="AD" clId="Web-{145FC6F4-D854-DAC8-5437-10A6482BF3A9}" dt="2025-11-30T21:14:14.544" v="9" actId="20577"/>
          <ac:spMkLst>
            <pc:docMk/>
            <pc:sldMk cId="962782560" sldId="263"/>
            <ac:spMk id="3" creationId="{6C5E14F6-EB92-D199-160A-7BE54C7228FE}"/>
          </ac:spMkLst>
        </pc:spChg>
      </pc:sldChg>
      <pc:sldChg chg="modSp">
        <pc:chgData name="Daniel Zoltan Csomor (2508275)" userId="S::2508275@student.uwtsd.ac.uk::1f44af95-c485-4efe-ac47-eba12a418ff6" providerId="AD" clId="Web-{145FC6F4-D854-DAC8-5437-10A6482BF3A9}" dt="2025-11-30T21:14:34.794" v="12" actId="20577"/>
        <pc:sldMkLst>
          <pc:docMk/>
          <pc:sldMk cId="2072074330" sldId="264"/>
        </pc:sldMkLst>
        <pc:spChg chg="mod">
          <ac:chgData name="Daniel Zoltan Csomor (2508275)" userId="S::2508275@student.uwtsd.ac.uk::1f44af95-c485-4efe-ac47-eba12a418ff6" providerId="AD" clId="Web-{145FC6F4-D854-DAC8-5437-10A6482BF3A9}" dt="2025-11-30T21:14:34.794" v="12" actId="20577"/>
          <ac:spMkLst>
            <pc:docMk/>
            <pc:sldMk cId="2072074330" sldId="264"/>
            <ac:spMk id="3" creationId="{56A128DA-6218-218A-75DF-A7F3DFD507F5}"/>
          </ac:spMkLst>
        </pc:spChg>
      </pc:sldChg>
      <pc:sldChg chg="modSp">
        <pc:chgData name="Daniel Zoltan Csomor (2508275)" userId="S::2508275@student.uwtsd.ac.uk::1f44af95-c485-4efe-ac47-eba12a418ff6" providerId="AD" clId="Web-{145FC6F4-D854-DAC8-5437-10A6482BF3A9}" dt="2025-11-30T21:16:13.265" v="19" actId="20577"/>
        <pc:sldMkLst>
          <pc:docMk/>
          <pc:sldMk cId="3615588615" sldId="265"/>
        </pc:sldMkLst>
        <pc:spChg chg="mod">
          <ac:chgData name="Daniel Zoltan Csomor (2508275)" userId="S::2508275@student.uwtsd.ac.uk::1f44af95-c485-4efe-ac47-eba12a418ff6" providerId="AD" clId="Web-{145FC6F4-D854-DAC8-5437-10A6482BF3A9}" dt="2025-11-30T21:16:13.265" v="19" actId="20577"/>
          <ac:spMkLst>
            <pc:docMk/>
            <pc:sldMk cId="3615588615" sldId="265"/>
            <ac:spMk id="2" creationId="{EB48BB90-EB24-078C-11A4-593359127968}"/>
          </ac:spMkLst>
        </pc:spChg>
        <pc:spChg chg="mod">
          <ac:chgData name="Daniel Zoltan Csomor (2508275)" userId="S::2508275@student.uwtsd.ac.uk::1f44af95-c485-4efe-ac47-eba12a418ff6" providerId="AD" clId="Web-{145FC6F4-D854-DAC8-5437-10A6482BF3A9}" dt="2025-11-30T21:14:43.670" v="13" actId="20577"/>
          <ac:spMkLst>
            <pc:docMk/>
            <pc:sldMk cId="3615588615" sldId="265"/>
            <ac:spMk id="3" creationId="{0C561C3D-0F43-D417-3AE9-4E49BB4AF42D}"/>
          </ac:spMkLst>
        </pc:spChg>
      </pc:sldChg>
      <pc:sldChg chg="modSp">
        <pc:chgData name="Daniel Zoltan Csomor (2508275)" userId="S::2508275@student.uwtsd.ac.uk::1f44af95-c485-4efe-ac47-eba12a418ff6" providerId="AD" clId="Web-{145FC6F4-D854-DAC8-5437-10A6482BF3A9}" dt="2025-11-30T21:14:53.513" v="14" actId="20577"/>
        <pc:sldMkLst>
          <pc:docMk/>
          <pc:sldMk cId="820943911" sldId="266"/>
        </pc:sldMkLst>
        <pc:spChg chg="mod">
          <ac:chgData name="Daniel Zoltan Csomor (2508275)" userId="S::2508275@student.uwtsd.ac.uk::1f44af95-c485-4efe-ac47-eba12a418ff6" providerId="AD" clId="Web-{145FC6F4-D854-DAC8-5437-10A6482BF3A9}" dt="2025-11-30T21:14:53.513" v="14" actId="20577"/>
          <ac:spMkLst>
            <pc:docMk/>
            <pc:sldMk cId="820943911" sldId="266"/>
            <ac:spMk id="3" creationId="{6F326A48-E118-2CE9-89AB-71539D0FA2CD}"/>
          </ac:spMkLst>
        </pc:spChg>
      </pc:sldChg>
      <pc:sldChg chg="modSp">
        <pc:chgData name="Daniel Zoltan Csomor (2508275)" userId="S::2508275@student.uwtsd.ac.uk::1f44af95-c485-4efe-ac47-eba12a418ff6" providerId="AD" clId="Web-{145FC6F4-D854-DAC8-5437-10A6482BF3A9}" dt="2025-11-30T21:15:03.561" v="16" actId="20577"/>
        <pc:sldMkLst>
          <pc:docMk/>
          <pc:sldMk cId="4274328935" sldId="267"/>
        </pc:sldMkLst>
        <pc:spChg chg="mod">
          <ac:chgData name="Daniel Zoltan Csomor (2508275)" userId="S::2508275@student.uwtsd.ac.uk::1f44af95-c485-4efe-ac47-eba12a418ff6" providerId="AD" clId="Web-{145FC6F4-D854-DAC8-5437-10A6482BF3A9}" dt="2025-11-30T21:15:03.561" v="16" actId="20577"/>
          <ac:spMkLst>
            <pc:docMk/>
            <pc:sldMk cId="4274328935" sldId="267"/>
            <ac:spMk id="3" creationId="{8647C0EE-583E-4313-8F10-BCF4B2E97656}"/>
          </ac:spMkLst>
        </pc:spChg>
      </pc:sldChg>
    </pc:docChg>
  </pc:docChgLst>
  <pc:docChgLst>
    <pc:chgData name="Daniel Zoltan Csomor (2508275)" userId="S::2508275@student.uwtsd.ac.uk::1f44af95-c485-4efe-ac47-eba12a418ff6" providerId="AD" clId="Web-{2AD7238B-FA4B-892B-F965-1AD7355A5052}"/>
    <pc:docChg chg="modSld addMainMaster delMainMaster">
      <pc:chgData name="Daniel Zoltan Csomor (2508275)" userId="S::2508275@student.uwtsd.ac.uk::1f44af95-c485-4efe-ac47-eba12a418ff6" providerId="AD" clId="Web-{2AD7238B-FA4B-892B-F965-1AD7355A5052}" dt="2025-11-19T15:39:14.155" v="76"/>
      <pc:docMkLst>
        <pc:docMk/>
      </pc:docMkLst>
      <pc:sldChg chg="addSp delSp modSp mod setBg modClrScheme addAnim delAnim modAnim setClrOvrMap chgLayout">
        <pc:chgData name="Daniel Zoltan Csomor (2508275)" userId="S::2508275@student.uwtsd.ac.uk::1f44af95-c485-4efe-ac47-eba12a418ff6" providerId="AD" clId="Web-{2AD7238B-FA4B-892B-F965-1AD7355A5052}" dt="2025-11-19T15:39:14.155" v="76"/>
        <pc:sldMkLst>
          <pc:docMk/>
          <pc:sldMk cId="109857222" sldId="256"/>
        </pc:sldMkLst>
        <pc:spChg chg="mod">
          <ac:chgData name="Daniel Zoltan Csomor (2508275)" userId="S::2508275@student.uwtsd.ac.uk::1f44af95-c485-4efe-ac47-eba12a418ff6" providerId="AD" clId="Web-{2AD7238B-FA4B-892B-F965-1AD7355A5052}" dt="2025-11-19T15:30:12.567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Zoltan Csomor (2508275)" userId="S::2508275@student.uwtsd.ac.uk::1f44af95-c485-4efe-ac47-eba12a418ff6" providerId="AD" clId="Web-{2AD7238B-FA4B-892B-F965-1AD7355A5052}" dt="2025-11-19T15:32:07.539" v="4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aniel Zoltan Csomor (2508275)" userId="S::2508275@student.uwtsd.ac.uk::1f44af95-c485-4efe-ac47-eba12a418ff6" providerId="AD" clId="Web-{2AD7238B-FA4B-892B-F965-1AD7355A5052}" dt="2025-11-19T15:28:15.359" v="0"/>
          <ac:spMkLst>
            <pc:docMk/>
            <pc:sldMk cId="109857222" sldId="256"/>
            <ac:spMk id="11" creationId="{857DEAC1-B3AA-6569-0A44-A191DF2F3C67}"/>
          </ac:spMkLst>
        </pc:spChg>
        <pc:picChg chg="add">
          <ac:chgData name="Daniel Zoltan Csomor (2508275)" userId="S::2508275@student.uwtsd.ac.uk::1f44af95-c485-4efe-ac47-eba12a418ff6" providerId="AD" clId="Web-{2AD7238B-FA4B-892B-F965-1AD7355A5052}" dt="2025-11-19T15:38:18.482" v="67"/>
          <ac:picMkLst>
            <pc:docMk/>
            <pc:sldMk cId="109857222" sldId="256"/>
            <ac:picMk id="6" creationId="{A767082F-CC72-FBE9-D94D-5339A8539149}"/>
          </ac:picMkLst>
        </pc:picChg>
      </pc:sldChg>
      <pc:sldMasterChg chg="add addSldLayout">
        <pc:chgData name="Daniel Zoltan Csomor (2508275)" userId="S::2508275@student.uwtsd.ac.uk::1f44af95-c485-4efe-ac47-eba12a418ff6" providerId="AD" clId="Web-{2AD7238B-FA4B-892B-F965-1AD7355A5052}" dt="2025-11-19T15:28:15.359" v="0"/>
        <pc:sldMasterMkLst>
          <pc:docMk/>
          <pc:sldMasterMk cId="2834493769" sldId="2147483708"/>
        </pc:sldMasterMkLst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3530242902" sldId="2147483697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3869487580" sldId="2147483698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2839495856" sldId="2147483699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65709756" sldId="2147483700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2283228180" sldId="2147483701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4169162567" sldId="2147483702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3076047012" sldId="2147483703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1210263725" sldId="2147483704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3238437617" sldId="2147483705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1554368616" sldId="2147483706"/>
          </pc:sldLayoutMkLst>
        </pc:sldLayoutChg>
        <pc:sldLayoutChg chg="add">
          <pc:chgData name="Daniel Zoltan Csomor (2508275)" userId="S::2508275@student.uwtsd.ac.uk::1f44af95-c485-4efe-ac47-eba12a418ff6" providerId="AD" clId="Web-{2AD7238B-FA4B-892B-F965-1AD7355A5052}" dt="2025-11-19T15:28:15.359" v="0"/>
          <pc:sldLayoutMkLst>
            <pc:docMk/>
            <pc:sldMasterMk cId="2834493769" sldId="2147483708"/>
            <pc:sldLayoutMk cId="2785156573" sldId="2147483707"/>
          </pc:sldLayoutMkLst>
        </pc:sldLayoutChg>
      </pc:sldMasterChg>
    </pc:docChg>
  </pc:docChgLst>
  <pc:docChgLst>
    <pc:chgData name="Daniel Zoltan Csomor (2508275)" userId="S::2508275@student.uwtsd.ac.uk::1f44af95-c485-4efe-ac47-eba12a418ff6" providerId="AD" clId="Web-{759FCA99-D786-29CA-248A-00310331AEBA}"/>
    <pc:docChg chg="addSld modSld sldOrd modMainMaster">
      <pc:chgData name="Daniel Zoltan Csomor (2508275)" userId="S::2508275@student.uwtsd.ac.uk::1f44af95-c485-4efe-ac47-eba12a418ff6" providerId="AD" clId="Web-{759FCA99-D786-29CA-248A-00310331AEBA}" dt="2025-11-25T20:50:07.789" v="205" actId="20577"/>
      <pc:docMkLst>
        <pc:docMk/>
      </pc:docMkLst>
      <pc:sldChg chg="addSp delSp mod ord setBg">
        <pc:chgData name="Daniel Zoltan Csomor (2508275)" userId="S::2508275@student.uwtsd.ac.uk::1f44af95-c485-4efe-ac47-eba12a418ff6" providerId="AD" clId="Web-{759FCA99-D786-29CA-248A-00310331AEBA}" dt="2025-11-25T19:59:45.808" v="22"/>
        <pc:sldMkLst>
          <pc:docMk/>
          <pc:sldMk cId="109857222" sldId="256"/>
        </pc:sldMkLst>
      </pc:sldChg>
      <pc:sldChg chg="modSp new mod">
        <pc:chgData name="Daniel Zoltan Csomor (2508275)" userId="S::2508275@student.uwtsd.ac.uk::1f44af95-c485-4efe-ac47-eba12a418ff6" providerId="AD" clId="Web-{759FCA99-D786-29CA-248A-00310331AEBA}" dt="2025-11-25T20:08:55.138" v="63" actId="1076"/>
        <pc:sldMkLst>
          <pc:docMk/>
          <pc:sldMk cId="2948227995" sldId="257"/>
        </pc:sldMkLst>
        <pc:spChg chg="mod">
          <ac:chgData name="Daniel Zoltan Csomor (2508275)" userId="S::2508275@student.uwtsd.ac.uk::1f44af95-c485-4efe-ac47-eba12a418ff6" providerId="AD" clId="Web-{759FCA99-D786-29CA-248A-00310331AEBA}" dt="2025-11-25T20:08:22.731" v="57" actId="1076"/>
          <ac:spMkLst>
            <pc:docMk/>
            <pc:sldMk cId="2948227995" sldId="257"/>
            <ac:spMk id="2" creationId="{8FBD0FDB-E551-8C53-F2D0-197E44301B47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08:55.138" v="63" actId="1076"/>
          <ac:spMkLst>
            <pc:docMk/>
            <pc:sldMk cId="2948227995" sldId="257"/>
            <ac:spMk id="3" creationId="{BF5B604F-8ADD-6260-E130-A5A83D370BE2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1:49.391" v="133" actId="20577"/>
        <pc:sldMkLst>
          <pc:docMk/>
          <pc:sldMk cId="704433421" sldId="258"/>
        </pc:sldMkLst>
        <pc:spChg chg="mod">
          <ac:chgData name="Daniel Zoltan Csomor (2508275)" userId="S::2508275@student.uwtsd.ac.uk::1f44af95-c485-4efe-ac47-eba12a418ff6" providerId="AD" clId="Web-{759FCA99-D786-29CA-248A-00310331AEBA}" dt="2025-11-25T20:11:30.342" v="65" actId="20577"/>
          <ac:spMkLst>
            <pc:docMk/>
            <pc:sldMk cId="704433421" sldId="258"/>
            <ac:spMk id="2" creationId="{0424E592-F861-AB75-4FA3-0A980BCC77C0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1:49.391" v="133" actId="20577"/>
          <ac:spMkLst>
            <pc:docMk/>
            <pc:sldMk cId="704433421" sldId="258"/>
            <ac:spMk id="3" creationId="{84CB2EC9-AE77-B928-2DB6-36DE35C47849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1:39.812" v="132" actId="20577"/>
        <pc:sldMkLst>
          <pc:docMk/>
          <pc:sldMk cId="3021971042" sldId="259"/>
        </pc:sldMkLst>
        <pc:spChg chg="mod">
          <ac:chgData name="Daniel Zoltan Csomor (2508275)" userId="S::2508275@student.uwtsd.ac.uk::1f44af95-c485-4efe-ac47-eba12a418ff6" providerId="AD" clId="Web-{759FCA99-D786-29CA-248A-00310331AEBA}" dt="2025-11-25T20:18:21.569" v="77" actId="20577"/>
          <ac:spMkLst>
            <pc:docMk/>
            <pc:sldMk cId="3021971042" sldId="259"/>
            <ac:spMk id="2" creationId="{9D2949B9-CF53-8F35-4A24-DB4A4C367F28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1:39.812" v="132" actId="20577"/>
          <ac:spMkLst>
            <pc:docMk/>
            <pc:sldMk cId="3021971042" sldId="259"/>
            <ac:spMk id="3" creationId="{E1811E45-39BB-FD53-4337-79CFFE7AC1FC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1:34.312" v="131" actId="20577"/>
        <pc:sldMkLst>
          <pc:docMk/>
          <pc:sldMk cId="2965536811" sldId="260"/>
        </pc:sldMkLst>
        <pc:spChg chg="mod">
          <ac:chgData name="Daniel Zoltan Csomor (2508275)" userId="S::2508275@student.uwtsd.ac.uk::1f44af95-c485-4efe-ac47-eba12a418ff6" providerId="AD" clId="Web-{759FCA99-D786-29CA-248A-00310331AEBA}" dt="2025-11-25T20:22:23.841" v="87" actId="20577"/>
          <ac:spMkLst>
            <pc:docMk/>
            <pc:sldMk cId="2965536811" sldId="260"/>
            <ac:spMk id="2" creationId="{FE2EFD3D-956A-1801-D7EC-94F589DD16BF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1:34.312" v="131" actId="20577"/>
          <ac:spMkLst>
            <pc:docMk/>
            <pc:sldMk cId="2965536811" sldId="260"/>
            <ac:spMk id="3" creationId="{86170B82-AF60-FF47-4773-F81F1D09860A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1:25.514" v="129" actId="20577"/>
        <pc:sldMkLst>
          <pc:docMk/>
          <pc:sldMk cId="3590723377" sldId="261"/>
        </pc:sldMkLst>
        <pc:spChg chg="mod">
          <ac:chgData name="Daniel Zoltan Csomor (2508275)" userId="S::2508275@student.uwtsd.ac.uk::1f44af95-c485-4efe-ac47-eba12a418ff6" providerId="AD" clId="Web-{759FCA99-D786-29CA-248A-00310331AEBA}" dt="2025-11-25T20:24:36.984" v="98" actId="20577"/>
          <ac:spMkLst>
            <pc:docMk/>
            <pc:sldMk cId="3590723377" sldId="261"/>
            <ac:spMk id="2" creationId="{B04977D7-3178-594C-C5FE-BCC1A5429C7E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1:25.514" v="129" actId="20577"/>
          <ac:spMkLst>
            <pc:docMk/>
            <pc:sldMk cId="3590723377" sldId="261"/>
            <ac:spMk id="3" creationId="{8265BD51-8228-F0DA-7C60-FAD20A3C9A7C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2:43.863" v="136" actId="1076"/>
        <pc:sldMkLst>
          <pc:docMk/>
          <pc:sldMk cId="2085698792" sldId="262"/>
        </pc:sldMkLst>
        <pc:spChg chg="mod">
          <ac:chgData name="Daniel Zoltan Csomor (2508275)" userId="S::2508275@student.uwtsd.ac.uk::1f44af95-c485-4efe-ac47-eba12a418ff6" providerId="AD" clId="Web-{759FCA99-D786-29CA-248A-00310331AEBA}" dt="2025-11-25T20:32:43.863" v="136" actId="1076"/>
          <ac:spMkLst>
            <pc:docMk/>
            <pc:sldMk cId="2085698792" sldId="262"/>
            <ac:spMk id="2" creationId="{D6DA4C70-1AEF-BC50-CF56-619A40B9315A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2:21.393" v="134" actId="1076"/>
          <ac:spMkLst>
            <pc:docMk/>
            <pc:sldMk cId="2085698792" sldId="262"/>
            <ac:spMk id="3" creationId="{B153086B-9A7A-1BB5-8190-366CEDE2B7A5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37:38.999" v="148" actId="20577"/>
        <pc:sldMkLst>
          <pc:docMk/>
          <pc:sldMk cId="962782560" sldId="263"/>
        </pc:sldMkLst>
        <pc:spChg chg="mod">
          <ac:chgData name="Daniel Zoltan Csomor (2508275)" userId="S::2508275@student.uwtsd.ac.uk::1f44af95-c485-4efe-ac47-eba12a418ff6" providerId="AD" clId="Web-{759FCA99-D786-29CA-248A-00310331AEBA}" dt="2025-11-25T20:36:11.543" v="138" actId="20577"/>
          <ac:spMkLst>
            <pc:docMk/>
            <pc:sldMk cId="962782560" sldId="263"/>
            <ac:spMk id="2" creationId="{1EB8841A-A76C-12A3-702D-DD0C372D2A71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37:38.999" v="148" actId="20577"/>
          <ac:spMkLst>
            <pc:docMk/>
            <pc:sldMk cId="962782560" sldId="263"/>
            <ac:spMk id="3" creationId="{6C5E14F6-EB92-D199-160A-7BE54C7228FE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42:42.332" v="165" actId="20577"/>
        <pc:sldMkLst>
          <pc:docMk/>
          <pc:sldMk cId="2072074330" sldId="264"/>
        </pc:sldMkLst>
        <pc:spChg chg="mod">
          <ac:chgData name="Daniel Zoltan Csomor (2508275)" userId="S::2508275@student.uwtsd.ac.uk::1f44af95-c485-4efe-ac47-eba12a418ff6" providerId="AD" clId="Web-{759FCA99-D786-29CA-248A-00310331AEBA}" dt="2025-11-25T20:39:34.157" v="150" actId="20577"/>
          <ac:spMkLst>
            <pc:docMk/>
            <pc:sldMk cId="2072074330" sldId="264"/>
            <ac:spMk id="2" creationId="{B96D4A9B-D8B7-8F4B-BA74-127689A9A2E3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42:42.332" v="165" actId="20577"/>
          <ac:spMkLst>
            <pc:docMk/>
            <pc:sldMk cId="2072074330" sldId="264"/>
            <ac:spMk id="3" creationId="{56A128DA-6218-218A-75DF-A7F3DFD507F5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46:08.991" v="173" actId="20577"/>
        <pc:sldMkLst>
          <pc:docMk/>
          <pc:sldMk cId="3615588615" sldId="265"/>
        </pc:sldMkLst>
        <pc:spChg chg="mod">
          <ac:chgData name="Daniel Zoltan Csomor (2508275)" userId="S::2508275@student.uwtsd.ac.uk::1f44af95-c485-4efe-ac47-eba12a418ff6" providerId="AD" clId="Web-{759FCA99-D786-29CA-248A-00310331AEBA}" dt="2025-11-25T20:46:08.991" v="173" actId="20577"/>
          <ac:spMkLst>
            <pc:docMk/>
            <pc:sldMk cId="3615588615" sldId="265"/>
            <ac:spMk id="2" creationId="{EB48BB90-EB24-078C-11A4-593359127968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47:45.530" v="187" actId="20577"/>
        <pc:sldMkLst>
          <pc:docMk/>
          <pc:sldMk cId="820943911" sldId="266"/>
        </pc:sldMkLst>
        <pc:spChg chg="mod">
          <ac:chgData name="Daniel Zoltan Csomor (2508275)" userId="S::2508275@student.uwtsd.ac.uk::1f44af95-c485-4efe-ac47-eba12a418ff6" providerId="AD" clId="Web-{759FCA99-D786-29CA-248A-00310331AEBA}" dt="2025-11-25T20:46:24.445" v="176" actId="20577"/>
          <ac:spMkLst>
            <pc:docMk/>
            <pc:sldMk cId="820943911" sldId="266"/>
            <ac:spMk id="2" creationId="{BC08C250-25F9-D3F2-2E99-744274B142B0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47:45.530" v="187" actId="20577"/>
          <ac:spMkLst>
            <pc:docMk/>
            <pc:sldMk cId="820943911" sldId="266"/>
            <ac:spMk id="3" creationId="{6F326A48-E118-2CE9-89AB-71539D0FA2CD}"/>
          </ac:spMkLst>
        </pc:spChg>
      </pc:sldChg>
      <pc:sldChg chg="modSp new mod">
        <pc:chgData name="Daniel Zoltan Csomor (2508275)" userId="S::2508275@student.uwtsd.ac.uk::1f44af95-c485-4efe-ac47-eba12a418ff6" providerId="AD" clId="Web-{759FCA99-D786-29CA-248A-00310331AEBA}" dt="2025-11-25T20:50:07.789" v="205" actId="20577"/>
        <pc:sldMkLst>
          <pc:docMk/>
          <pc:sldMk cId="4274328935" sldId="267"/>
        </pc:sldMkLst>
        <pc:spChg chg="mod">
          <ac:chgData name="Daniel Zoltan Csomor (2508275)" userId="S::2508275@student.uwtsd.ac.uk::1f44af95-c485-4efe-ac47-eba12a418ff6" providerId="AD" clId="Web-{759FCA99-D786-29CA-248A-00310331AEBA}" dt="2025-11-25T20:48:40.941" v="190" actId="20577"/>
          <ac:spMkLst>
            <pc:docMk/>
            <pc:sldMk cId="4274328935" sldId="267"/>
            <ac:spMk id="2" creationId="{3A1CF865-B62C-C853-E0F4-5D1E6C4A524F}"/>
          </ac:spMkLst>
        </pc:spChg>
        <pc:spChg chg="mod">
          <ac:chgData name="Daniel Zoltan Csomor (2508275)" userId="S::2508275@student.uwtsd.ac.uk::1f44af95-c485-4efe-ac47-eba12a418ff6" providerId="AD" clId="Web-{759FCA99-D786-29CA-248A-00310331AEBA}" dt="2025-11-25T20:50:07.789" v="205" actId="20577"/>
          <ac:spMkLst>
            <pc:docMk/>
            <pc:sldMk cId="4274328935" sldId="267"/>
            <ac:spMk id="3" creationId="{8647C0EE-583E-4313-8F10-BCF4B2E97656}"/>
          </ac:spMkLst>
        </pc:spChg>
      </pc:sldChg>
      <pc:sldMasterChg chg="mod setBg modSldLayout">
        <pc:chgData name="Daniel Zoltan Csomor (2508275)" userId="S::2508275@student.uwtsd.ac.uk::1f44af95-c485-4efe-ac47-eba12a418ff6" providerId="AD" clId="Web-{759FCA99-D786-29CA-248A-00310331AEBA}" dt="2025-11-25T19:59:34.213" v="21"/>
        <pc:sldMasterMkLst>
          <pc:docMk/>
          <pc:sldMasterMk cId="2834493769" sldId="2147483708"/>
        </pc:sldMasterMkLst>
        <pc:sldLayoutChg chg="mod setFolMasterObjs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3530242902" sldId="2147483697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3869487580" sldId="2147483698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2839495856" sldId="2147483699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65709756" sldId="2147483700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2283228180" sldId="2147483701"/>
          </pc:sldLayoutMkLst>
        </pc:sldLayoutChg>
        <pc:sldLayoutChg chg="mod setFolMasterObjs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4169162567" sldId="2147483702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3076047012" sldId="2147483703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1210263725" sldId="2147483704"/>
          </pc:sldLayoutMkLst>
        </pc:sldLayoutChg>
        <pc:sldLayoutChg chg="mod setFolMasterObjs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3238437617" sldId="2147483705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1554368616" sldId="2147483706"/>
          </pc:sldLayoutMkLst>
        </pc:sldLayoutChg>
        <pc:sldLayoutChg chg="mod">
          <pc:chgData name="Daniel Zoltan Csomor (2508275)" userId="S::2508275@student.uwtsd.ac.uk::1f44af95-c485-4efe-ac47-eba12a418ff6" providerId="AD" clId="Web-{759FCA99-D786-29CA-248A-00310331AEBA}" dt="2025-11-25T19:59:34.213" v="21"/>
          <pc:sldLayoutMkLst>
            <pc:docMk/>
            <pc:sldMasterMk cId="2834493769" sldId="2147483708"/>
            <pc:sldLayoutMk cId="2785156573" sldId="2147483707"/>
          </pc:sldLayoutMkLst>
        </pc:sldLayoutChg>
      </pc:sldMasterChg>
    </pc:docChg>
  </pc:docChgLst>
  <pc:docChgLst>
    <pc:chgData name="Daniel Zoltan Csomor (2508275)" userId="S::2508275@student.uwtsd.ac.uk::1f44af95-c485-4efe-ac47-eba12a418ff6" providerId="AD" clId="Web-{9193B171-2A4D-D65F-1D98-0A81EF624B13}"/>
    <pc:docChg chg="modSld">
      <pc:chgData name="Daniel Zoltan Csomor (2508275)" userId="S::2508275@student.uwtsd.ac.uk::1f44af95-c485-4efe-ac47-eba12a418ff6" providerId="AD" clId="Web-{9193B171-2A4D-D65F-1D98-0A81EF624B13}" dt="2025-11-25T21:02:12.055" v="11"/>
      <pc:docMkLst>
        <pc:docMk/>
      </pc:docMkLst>
      <pc:sldChg chg="modSp mod setBg">
        <pc:chgData name="Daniel Zoltan Csomor (2508275)" userId="S::2508275@student.uwtsd.ac.uk::1f44af95-c485-4efe-ac47-eba12a418ff6" providerId="AD" clId="Web-{9193B171-2A4D-D65F-1D98-0A81EF624B13}" dt="2025-11-25T20:56:23.853" v="2"/>
        <pc:sldMkLst>
          <pc:docMk/>
          <pc:sldMk cId="704433421" sldId="258"/>
        </pc:sldMkLst>
        <pc:spChg chg="mod">
          <ac:chgData name="Daniel Zoltan Csomor (2508275)" userId="S::2508275@student.uwtsd.ac.uk::1f44af95-c485-4efe-ac47-eba12a418ff6" providerId="AD" clId="Web-{9193B171-2A4D-D65F-1D98-0A81EF624B13}" dt="2025-11-25T20:55:49.853" v="1" actId="20577"/>
          <ac:spMkLst>
            <pc:docMk/>
            <pc:sldMk cId="704433421" sldId="258"/>
            <ac:spMk id="3" creationId="{84CB2EC9-AE77-B928-2DB6-36DE35C47849}"/>
          </ac:spMkLst>
        </pc:spChg>
      </pc:sldChg>
      <pc:sldChg chg="mod setBg">
        <pc:chgData name="Daniel Zoltan Csomor (2508275)" userId="S::2508275@student.uwtsd.ac.uk::1f44af95-c485-4efe-ac47-eba12a418ff6" providerId="AD" clId="Web-{9193B171-2A4D-D65F-1D98-0A81EF624B13}" dt="2025-11-25T20:57:14.479" v="3"/>
        <pc:sldMkLst>
          <pc:docMk/>
          <pc:sldMk cId="3021971042" sldId="259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0:58:28.732" v="4"/>
        <pc:sldMkLst>
          <pc:docMk/>
          <pc:sldMk cId="2965536811" sldId="260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0:58:44.061" v="5"/>
        <pc:sldMkLst>
          <pc:docMk/>
          <pc:sldMk cId="3590723377" sldId="261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0:59:23.313" v="6"/>
        <pc:sldMkLst>
          <pc:docMk/>
          <pc:sldMk cId="2085698792" sldId="262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0:59:40.564" v="7"/>
        <pc:sldMkLst>
          <pc:docMk/>
          <pc:sldMk cId="962782560" sldId="263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0:59:54.643" v="8"/>
        <pc:sldMkLst>
          <pc:docMk/>
          <pc:sldMk cId="2072074330" sldId="264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1:00:30.676" v="9"/>
        <pc:sldMkLst>
          <pc:docMk/>
          <pc:sldMk cId="3615588615" sldId="265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1:01:22.006" v="10"/>
        <pc:sldMkLst>
          <pc:docMk/>
          <pc:sldMk cId="820943911" sldId="266"/>
        </pc:sldMkLst>
      </pc:sldChg>
      <pc:sldChg chg="mod setBg">
        <pc:chgData name="Daniel Zoltan Csomor (2508275)" userId="S::2508275@student.uwtsd.ac.uk::1f44af95-c485-4efe-ac47-eba12a418ff6" providerId="AD" clId="Web-{9193B171-2A4D-D65F-1D98-0A81EF624B13}" dt="2025-11-25T21:02:12.055" v="11"/>
        <pc:sldMkLst>
          <pc:docMk/>
          <pc:sldMk cId="4274328935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47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263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437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68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5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228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4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87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495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9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62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49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D0FDB-E551-8C53-F2D0-197E44301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8370" y="1208781"/>
            <a:ext cx="8789937" cy="1746574"/>
          </a:xfrm>
        </p:spPr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How I Developed My Digital Skills in University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B604F-8ADD-6260-E130-A5A83D370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2719" y="2862143"/>
            <a:ext cx="3881239" cy="11357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Daniel Csomor</a:t>
            </a:r>
            <a:endParaRPr lang="en-US" sz="28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>
                <a:solidFill>
                  <a:schemeClr val="bg1"/>
                </a:solidFill>
                <a:ea typeface="+mn-lt"/>
                <a:cs typeface="+mn-lt"/>
              </a:rPr>
              <a:t> UWTSD – 2025</a:t>
            </a:r>
            <a:endParaRPr lang="en-GB" sz="2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227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4E592-F861-AB75-4FA3-0A980BCC7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My Starting Point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B2EC9-AE77-B928-2DB6-36DE35C47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90027"/>
            <a:ext cx="11155680" cy="45559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Before this module, I already knew some digital skills from school and work.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used Excel before, and I knew a few basic codes and formulas.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Even though I had experience, my knowledge was not fresh anymore.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This module helped me refresh and re-learn many things I had forgotten.</a:t>
            </a:r>
            <a:endParaRPr lang="en-GB" sz="2000" u="sng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43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49B9-CF53-8F35-4A24-DB4A4C367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What the JISC Test Showed Me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11E45-39BB-FD53-4337-79CFFE7AC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The JISC test showed me which digital skills I still need to improve.</a:t>
            </a:r>
          </a:p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It also showed me that I am already good at problem solving and using basic tools.</a:t>
            </a:r>
          </a:p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The test helped me understand my strong areas and the areas I need to refresh.</a:t>
            </a:r>
          </a:p>
          <a:p>
            <a:r>
              <a:rPr lang="en-GB" u="sng">
                <a:solidFill>
                  <a:schemeClr val="bg1"/>
                </a:solidFill>
                <a:ea typeface="+mn-lt"/>
                <a:cs typeface="+mn-lt"/>
              </a:rPr>
              <a:t>It was useful because it showed me where to focus during this module.</a:t>
            </a:r>
            <a:endParaRPr lang="en-GB" u="sng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971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EFD3D-956A-1801-D7EC-94F589DD1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Learning Word Tools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70B82-AF60-FF47-4773-F81F1D098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In this module I learned how to format documents properly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practised using headings, spacing and simple layout tools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Now I can make documents that look more professional and </a:t>
            </a:r>
            <a:r>
              <a:rPr lang="en-GB" sz="2000" u="sng" err="1">
                <a:solidFill>
                  <a:schemeClr val="bg1"/>
                </a:solidFill>
                <a:ea typeface="+mn-lt"/>
                <a:cs typeface="+mn-lt"/>
              </a:rPr>
              <a:t>organised.I</a:t>
            </a:r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 learned how to add tables, pictures and make my work look cleaner.</a:t>
            </a:r>
          </a:p>
        </p:txBody>
      </p:sp>
    </p:spTree>
    <p:extLst>
      <p:ext uri="{BB962C8B-B14F-4D97-AF65-F5344CB8AC3E}">
        <p14:creationId xmlns:p14="http://schemas.microsoft.com/office/powerpoint/2010/main" val="2965536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77D7-3178-594C-C5FE-BCC1A5429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Becoming More Confident with PowerPoint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5BD51-8228-F0DA-7C60-FAD20A3C9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Working on my first portfolio for another class helped me practise even more.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learned how to insert a PowerPoint into Word correctly, which I didn’t know before.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also learned how to choose layouts, add pictures and make the slides look cleaner.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This module made me feel more confident about using PowerPoint for future projects.</a:t>
            </a:r>
          </a:p>
        </p:txBody>
      </p:sp>
    </p:spTree>
    <p:extLst>
      <p:ext uri="{BB962C8B-B14F-4D97-AF65-F5344CB8AC3E}">
        <p14:creationId xmlns:p14="http://schemas.microsoft.com/office/powerpoint/2010/main" val="3590723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A4C70-1AEF-BC50-CF56-619A40B9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463" y="606268"/>
            <a:ext cx="11155680" cy="1463040"/>
          </a:xfrm>
        </p:spPr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Understanding Excel for Real Life Use</a:t>
            </a:r>
            <a:r>
              <a:rPr lang="en-GB" b="0">
                <a:ea typeface="+mj-lt"/>
                <a:cs typeface="+mj-lt"/>
              </a:rPr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3086B-9A7A-1BB5-8190-366CEDE2B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882" y="1710282"/>
            <a:ext cx="1115568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used Excel before in school and also when I worked as a manager in Pizza Hut.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But I never used it much in my everyday life or for real calculations.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In this module I refreshed my knowledge and learned how to use Excel more confidently.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I realised how useful Excel is for my own business, especially for making price quotes and calculating materials.</a:t>
            </a:r>
          </a:p>
          <a:p>
            <a:r>
              <a:rPr lang="en-GB" sz="2000" u="sng">
                <a:solidFill>
                  <a:schemeClr val="bg1"/>
                </a:solidFill>
                <a:ea typeface="+mn-lt"/>
                <a:cs typeface="+mn-lt"/>
              </a:rPr>
              <a:t>Now I know it is much easier than I thought, and I want to use it more in my company.</a:t>
            </a:r>
            <a:endParaRPr lang="en-GB" sz="2000" u="sng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698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8841A-A76C-12A3-702D-DD0C372D2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Using Technology in My Everyday Life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E14F6-EB92-D199-160A-7BE54C722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use digital tools every day for work and personal tasks.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Technology makes my work faster, especially when I need to check prices or send quotes.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now understand digital tools much better and feel more confident using them.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Technology makes my work easier and saves me a lot of time.</a:t>
            </a:r>
          </a:p>
        </p:txBody>
      </p:sp>
    </p:spTree>
    <p:extLst>
      <p:ext uri="{BB962C8B-B14F-4D97-AF65-F5344CB8AC3E}">
        <p14:creationId xmlns:p14="http://schemas.microsoft.com/office/powerpoint/2010/main" val="962782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D4A9B-D8B7-8F4B-BA74-127689A9A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solidFill>
                  <a:schemeClr val="bg1"/>
                </a:solidFill>
                <a:ea typeface="+mj-lt"/>
                <a:cs typeface="+mj-lt"/>
              </a:rPr>
              <a:t>Learning About Online Safety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128DA-6218-218A-75DF-A7F3DFD50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learned how important it is to protect my personal information online.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now check websites more carefully before I trust them.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understand that not everything online is true or reliable.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In one group task we learned about a big company that had a cyber attack, I was surprised that even large companies with strong security can be affected.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These skills help me stay safe when I work and when I use the internet at home.</a:t>
            </a:r>
          </a:p>
        </p:txBody>
      </p:sp>
    </p:spTree>
    <p:extLst>
      <p:ext uri="{BB962C8B-B14F-4D97-AF65-F5344CB8AC3E}">
        <p14:creationId xmlns:p14="http://schemas.microsoft.com/office/powerpoint/2010/main" val="2072074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BB90-EB24-078C-11A4-593359127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LinkedIn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61C3D-0F43-D417-3AE9-4E49BB4AF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Even though I already knew some Excel, Word and PowerPoint, the LinkedIn Learning videos taught me many new things. I was happy that I could learn more and improve my skills.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In the lesson I also made my own LinkedIn profile, and now I understand better why this platform is important for jobs and for meeting new professional people.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The course helped me see LinkedIn differently. I learned that it is a useful tool for my future career, and that it is important to keep my profile professional.</a:t>
            </a:r>
            <a:endParaRPr lang="en-GB" sz="2000" u="sng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588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C250-25F9-D3F2-2E99-744274B14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0">
                <a:solidFill>
                  <a:schemeClr val="bg1"/>
                </a:solidFill>
                <a:ea typeface="+mj-lt"/>
                <a:cs typeface="+mj-lt"/>
              </a:rPr>
              <a:t>My Future Digital Goals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26A48-E118-2CE9-89AB-71539D0FA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want to keep improving my Excel and Word skills.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Even though I used these tools before, I realised there is always something new to learn.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These programs have many features, and I want to explore more of them.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want to keep improving my English as well, so I can use digital tools more easily.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My goal is to feel more confident with technology in my daily life and my company.</a:t>
            </a:r>
          </a:p>
        </p:txBody>
      </p:sp>
    </p:spTree>
    <p:extLst>
      <p:ext uri="{BB962C8B-B14F-4D97-AF65-F5344CB8AC3E}">
        <p14:creationId xmlns:p14="http://schemas.microsoft.com/office/powerpoint/2010/main" val="820943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CF865-B62C-C853-E0F4-5D1E6C4A5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0">
                <a:solidFill>
                  <a:schemeClr val="bg1"/>
                </a:solidFill>
                <a:ea typeface="+mj-lt"/>
                <a:cs typeface="+mj-lt"/>
              </a:rPr>
              <a:t>Closing Thoughts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7C0EE-583E-4313-8F10-BCF4B2E97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This module helped me refresh and improve many digital skills. 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 I feel more confident using Word, PowerPoint, Excel and OneDrive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also learned more about online safety and checking reliable information.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These skills will help me in my daily life and in my business.</a:t>
            </a:r>
          </a:p>
          <a:p>
            <a:r>
              <a:rPr lang="en-GB" sz="2000" u="sng" dirty="0">
                <a:solidFill>
                  <a:schemeClr val="bg1"/>
                </a:solidFill>
                <a:ea typeface="+mn-lt"/>
                <a:cs typeface="+mn-lt"/>
              </a:rPr>
              <a:t>I am happy with my progress and I want to keep learning more.</a:t>
            </a:r>
            <a:endParaRPr lang="en-GB" sz="20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328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US" sz="4400">
                <a:latin typeface="Jokerman"/>
              </a:rPr>
              <a:t>Thanks for Listening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27395" y="4951220"/>
            <a:ext cx="4769889" cy="1556866"/>
          </a:xfrm>
        </p:spPr>
        <p:txBody>
          <a:bodyPr anchor="ctr">
            <a:normAutofit/>
          </a:bodyPr>
          <a:lstStyle/>
          <a:p>
            <a:pPr algn="r"/>
            <a:r>
              <a:rPr lang="en-US" sz="4400" b="1">
                <a:solidFill>
                  <a:srgbClr val="7030A0"/>
                </a:solidFill>
                <a:latin typeface="Jokerman"/>
              </a:rPr>
              <a:t>Questionnaire</a:t>
            </a:r>
            <a:r>
              <a:rPr lang="en-US" sz="1900" b="1">
                <a:solidFill>
                  <a:srgbClr val="7030A0"/>
                </a:solidFill>
              </a:rPr>
              <a:t> :</a:t>
            </a:r>
            <a:r>
              <a:rPr lang="en-US" sz="1900" b="1" i="0">
                <a:ea typeface="+mn-lt"/>
                <a:cs typeface="+mn-lt"/>
              </a:rPr>
              <a:t>https://forms.office.com/e/gTVvQY99rZ?origin=</a:t>
            </a:r>
            <a:r>
              <a:rPr lang="en-US" sz="1900" b="1" i="0" err="1">
                <a:ea typeface="+mn-lt"/>
                <a:cs typeface="+mn-lt"/>
              </a:rPr>
              <a:t>lprLink</a:t>
            </a:r>
            <a:endParaRPr lang="en-US" sz="1900" b="1"/>
          </a:p>
        </p:txBody>
      </p:sp>
      <p:pic>
        <p:nvPicPr>
          <p:cNvPr id="6" name="Picture 5" descr="QRCode for Presentation Feedback Questionnaire">
            <a:extLst>
              <a:ext uri="{FF2B5EF4-FFF2-40B4-BE49-F238E27FC236}">
                <a16:creationId xmlns:a16="http://schemas.microsoft.com/office/drawing/2014/main" id="{A767082F-CC72-FBE9-D94D-5339A8539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800000">
            <a:off x="4613312" y="835446"/>
            <a:ext cx="2497158" cy="24696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How I Developed My Digital Skills in University</vt:lpstr>
      <vt:lpstr>My Starting Point</vt:lpstr>
      <vt:lpstr>What the JISC Test Showed Me</vt:lpstr>
      <vt:lpstr>Learning Word Tools </vt:lpstr>
      <vt:lpstr>Becoming More Confident with PowerPoint</vt:lpstr>
      <vt:lpstr>Understanding Excel for Real Life Use </vt:lpstr>
      <vt:lpstr>Using Technology in My Everyday Life</vt:lpstr>
      <vt:lpstr>Learning About Online Safety</vt:lpstr>
      <vt:lpstr>LinkedIn</vt:lpstr>
      <vt:lpstr>My Future Digital Goals</vt:lpstr>
      <vt:lpstr>Closing Thoughts</vt:lpstr>
      <vt:lpstr>Thanks for 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18</cp:revision>
  <dcterms:created xsi:type="dcterms:W3CDTF">2025-11-19T15:28:03Z</dcterms:created>
  <dcterms:modified xsi:type="dcterms:W3CDTF">2025-11-30T21:16:16Z</dcterms:modified>
</cp:coreProperties>
</file>