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http://customooxmlschemas.google.com/">
      <go:slidesCustomData xmlns:go="http://customooxmlschemas.google.com/" r:id="rId15" roundtripDataSignature="AMtx7mhKDzqRK/HYJy26gpm11gYbbq5aH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1F61235-4B6F-47BA-A0FB-C9B0352BE57F}">
  <a:tblStyle styleId="{11F61235-4B6F-47BA-A0FB-C9B0352BE57F}" styleName="Table_0">
    <a:wholeTbl>
      <a:tcTxStyle b="off" i="off">
        <a:font>
          <a:latin typeface="Avenir Next LT Pro"/>
          <a:ea typeface="Avenir Next LT Pro"/>
          <a:cs typeface="Avenir Next LT Pro"/>
        </a:font>
        <a:schemeClr val="dk1"/>
      </a:tcTxStyle>
      <a:tcStyle>
        <a:tcBdr>
          <a:left>
            <a:ln cap="flat" cmpd="sng" w="12700">
              <a:solidFill>
                <a:schemeClr val="accent3"/>
              </a:solidFill>
              <a:prstDash val="solid"/>
              <a:round/>
              <a:headEnd len="sm" w="sm" type="none"/>
              <a:tailEnd len="sm" w="sm" type="none"/>
            </a:ln>
          </a:left>
          <a:right>
            <a:ln cap="flat" cmpd="sng" w="12700">
              <a:solidFill>
                <a:schemeClr val="accent3"/>
              </a:solidFill>
              <a:prstDash val="solid"/>
              <a:round/>
              <a:headEnd len="sm" w="sm" type="none"/>
              <a:tailEnd len="sm" w="sm" type="none"/>
            </a:ln>
          </a:right>
          <a:top>
            <a:ln cap="flat" cmpd="sng" w="12700">
              <a:solidFill>
                <a:schemeClr val="accent3"/>
              </a:solidFill>
              <a:prstDash val="solid"/>
              <a:round/>
              <a:headEnd len="sm" w="sm" type="none"/>
              <a:tailEnd len="sm" w="sm" type="none"/>
            </a:ln>
          </a:top>
          <a:bottom>
            <a:ln cap="flat" cmpd="sng" w="12700">
              <a:solidFill>
                <a:schemeClr val="accent3"/>
              </a:solidFill>
              <a:prstDash val="solid"/>
              <a:round/>
              <a:headEnd len="sm" w="sm" type="none"/>
              <a:tailEnd len="sm" w="sm" type="none"/>
            </a:ln>
          </a:bottom>
          <a:insideH>
            <a:ln cap="flat" cmpd="sng" w="12700">
              <a:solidFill>
                <a:schemeClr val="accent3"/>
              </a:solidFill>
              <a:prstDash val="solid"/>
              <a:round/>
              <a:headEnd len="sm" w="sm" type="none"/>
              <a:tailEnd len="sm" w="sm" type="none"/>
            </a:ln>
          </a:insideH>
          <a:insideV>
            <a:ln cap="flat" cmpd="sng" w="12700">
              <a:solidFill>
                <a:schemeClr val="accent3"/>
              </a:solidFill>
              <a:prstDash val="solid"/>
              <a:round/>
              <a:headEnd len="sm" w="sm" type="none"/>
              <a:tailEnd len="sm" w="sm" type="none"/>
            </a:ln>
          </a:insideV>
        </a:tcBdr>
        <a:fill>
          <a:solidFill>
            <a:srgbClr val="FFFFFF">
              <a:alpha val="0"/>
            </a:srgbClr>
          </a:solidFill>
        </a:fill>
      </a:tcStyle>
    </a:wholeTbl>
    <a:band1H>
      <a:tcTxStyle/>
      <a:tcStyle>
        <a:fill>
          <a:solidFill>
            <a:schemeClr val="accent3">
              <a:alpha val="20000"/>
            </a:schemeClr>
          </a:solidFill>
        </a:fill>
      </a:tcStyle>
    </a:band1H>
    <a:band2H>
      <a:tcTxStyle/>
    </a:band2H>
    <a:band1V>
      <a:tcTxStyle/>
      <a:tcStyle>
        <a:fill>
          <a:solidFill>
            <a:schemeClr val="accent3">
              <a:alpha val="20000"/>
            </a:schemeClr>
          </a:solidFill>
        </a:fill>
      </a:tcStyle>
    </a:band1V>
    <a:band2V>
      <a:tcTxStyle/>
    </a:band2V>
    <a:lastCol>
      <a:tcTxStyle b="on" i="off"/>
    </a:lastCol>
    <a:firstCol>
      <a:tcTxStyle b="on" i="off"/>
    </a:firstCol>
    <a:lastRow>
      <a:tcTxStyle b="on" i="off"/>
      <a:tcStyle>
        <a:tcBdr>
          <a:top>
            <a:ln cap="flat" cmpd="sng" w="50800">
              <a:solidFill>
                <a:schemeClr val="accent3"/>
              </a:solidFill>
              <a:prstDash val="solid"/>
              <a:round/>
              <a:headEnd len="sm" w="sm" type="none"/>
              <a:tailEnd len="sm" w="sm" type="none"/>
            </a:ln>
          </a:top>
        </a:tcBdr>
        <a:fill>
          <a:solidFill>
            <a:srgbClr val="FFFFFF">
              <a:alpha val="0"/>
            </a:srgbClr>
          </a:solidFill>
        </a:fill>
      </a:tcStyle>
    </a:lastRow>
    <a:seCell>
      <a:tcTxStyle/>
    </a:seCell>
    <a:swCell>
      <a:tcTxStyle/>
    </a:swCell>
    <a:firstRow>
      <a:tcTxStyle b="on" i="off"/>
      <a:tcStyle>
        <a:tcBdr>
          <a:bottom>
            <a:ln cap="flat" cmpd="sng" w="25400">
              <a:solidFill>
                <a:schemeClr val="accent3"/>
              </a:solidFill>
              <a:prstDash val="solid"/>
              <a:round/>
              <a:headEnd len="sm" w="sm" type="none"/>
              <a:tailEnd len="sm" w="sm" type="none"/>
            </a:ln>
          </a:bottom>
        </a:tcBdr>
        <a:fill>
          <a:solidFill>
            <a:srgbClr val="FFFFFF">
              <a:alpha val="0"/>
            </a:srgbClr>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customschemas.google.com/relationships/presentationmetadata" Target="metadata"/><Relationship Id="rId14" Type="http://schemas.openxmlformats.org/officeDocument/2006/relationships/slide" Target="slides/slide9.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3" name="Shape 93"/>
        <p:cNvGrpSpPr/>
        <p:nvPr/>
      </p:nvGrpSpPr>
      <p:grpSpPr>
        <a:xfrm>
          <a:off x="0" y="0"/>
          <a:ext cx="0" cy="0"/>
          <a:chOff x="0" y="0"/>
          <a:chExt cx="0" cy="0"/>
        </a:xfrm>
      </p:grpSpPr>
      <p:sp>
        <p:nvSpPr>
          <p:cNvPr id="94" name="Google Shape;94;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5" name="Google Shape;95;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9" name="Shape 99"/>
        <p:cNvGrpSpPr/>
        <p:nvPr/>
      </p:nvGrpSpPr>
      <p:grpSpPr>
        <a:xfrm>
          <a:off x="0" y="0"/>
          <a:ext cx="0" cy="0"/>
          <a:chOff x="0" y="0"/>
          <a:chExt cx="0" cy="0"/>
        </a:xfrm>
      </p:grpSpPr>
      <p:sp>
        <p:nvSpPr>
          <p:cNvPr id="100" name="Google Shape;100;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0" name="Google Shape;140;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8" name="Shape 148"/>
        <p:cNvGrpSpPr/>
        <p:nvPr/>
      </p:nvGrpSpPr>
      <p:grpSpPr>
        <a:xfrm>
          <a:off x="0" y="0"/>
          <a:ext cx="0" cy="0"/>
          <a:chOff x="0" y="0"/>
          <a:chExt cx="0" cy="0"/>
        </a:xfrm>
      </p:grpSpPr>
      <p:sp>
        <p:nvSpPr>
          <p:cNvPr id="149" name="Google Shape;149;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0" name="Google Shape;170;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 name="Shape 13"/>
        <p:cNvGrpSpPr/>
        <p:nvPr/>
      </p:nvGrpSpPr>
      <p:grpSpPr>
        <a:xfrm>
          <a:off x="0" y="0"/>
          <a:ext cx="0" cy="0"/>
          <a:chOff x="0" y="0"/>
          <a:chExt cx="0" cy="0"/>
        </a:xfrm>
      </p:grpSpPr>
      <p:sp>
        <p:nvSpPr>
          <p:cNvPr id="14" name="Google Shape;14;p11"/>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 name="Google Shape;15;p11"/>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110000"/>
              </a:lnSpc>
              <a:spcBef>
                <a:spcPts val="1000"/>
              </a:spcBef>
              <a:spcAft>
                <a:spcPts val="0"/>
              </a:spcAft>
              <a:buSzPts val="2000"/>
              <a:buNone/>
              <a:defRPr sz="2000">
                <a:latin typeface="Avenir"/>
                <a:ea typeface="Avenir"/>
                <a:cs typeface="Avenir"/>
                <a:sym typeface="Avenir"/>
              </a:defRPr>
            </a:lvl1pPr>
            <a:lvl2pPr lvl="1" algn="ctr">
              <a:lnSpc>
                <a:spcPct val="110000"/>
              </a:lnSpc>
              <a:spcBef>
                <a:spcPts val="500"/>
              </a:spcBef>
              <a:spcAft>
                <a:spcPts val="0"/>
              </a:spcAft>
              <a:buSzPts val="2000"/>
              <a:buNone/>
              <a:defRPr sz="2000"/>
            </a:lvl2pPr>
            <a:lvl3pPr lvl="2" algn="ctr">
              <a:lnSpc>
                <a:spcPct val="110000"/>
              </a:lnSpc>
              <a:spcBef>
                <a:spcPts val="500"/>
              </a:spcBef>
              <a:spcAft>
                <a:spcPts val="0"/>
              </a:spcAft>
              <a:buSzPts val="1800"/>
              <a:buNone/>
              <a:defRPr sz="1800"/>
            </a:lvl3pPr>
            <a:lvl4pPr lvl="3" algn="ctr">
              <a:lnSpc>
                <a:spcPct val="110000"/>
              </a:lnSpc>
              <a:spcBef>
                <a:spcPts val="500"/>
              </a:spcBef>
              <a:spcAft>
                <a:spcPts val="0"/>
              </a:spcAft>
              <a:buSzPts val="1600"/>
              <a:buNone/>
              <a:defRPr sz="1600"/>
            </a:lvl4pPr>
            <a:lvl5pPr lvl="4" algn="ctr">
              <a:lnSpc>
                <a:spcPct val="110000"/>
              </a:lnSpc>
              <a:spcBef>
                <a:spcPts val="500"/>
              </a:spcBef>
              <a:spcAft>
                <a:spcPts val="0"/>
              </a:spcAft>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16" name="Google Shape;16;p11"/>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1"/>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atin typeface="Avenir"/>
                <a:ea typeface="Avenir"/>
                <a:cs typeface="Avenir"/>
                <a:sym typeface="Avenir"/>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11"/>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b="0" i="0" sz="900" u="none" cap="none" strike="noStrike">
                <a:solidFill>
                  <a:schemeClr val="lt1"/>
                </a:solidFill>
                <a:latin typeface="Avenir"/>
                <a:ea typeface="Avenir"/>
                <a:cs typeface="Avenir"/>
                <a:sym typeface="Avenir"/>
              </a:defRPr>
            </a:lvl1pPr>
            <a:lvl2pPr indent="0" lvl="1" marL="0" algn="r">
              <a:spcBef>
                <a:spcPts val="0"/>
              </a:spcBef>
              <a:buNone/>
              <a:defRPr b="0" i="0" sz="900" u="none" cap="none" strike="noStrike">
                <a:solidFill>
                  <a:schemeClr val="lt1"/>
                </a:solidFill>
                <a:latin typeface="Avenir"/>
                <a:ea typeface="Avenir"/>
                <a:cs typeface="Avenir"/>
                <a:sym typeface="Avenir"/>
              </a:defRPr>
            </a:lvl2pPr>
            <a:lvl3pPr indent="0" lvl="2" marL="0" algn="r">
              <a:spcBef>
                <a:spcPts val="0"/>
              </a:spcBef>
              <a:buNone/>
              <a:defRPr b="0" i="0" sz="900" u="none" cap="none" strike="noStrike">
                <a:solidFill>
                  <a:schemeClr val="lt1"/>
                </a:solidFill>
                <a:latin typeface="Avenir"/>
                <a:ea typeface="Avenir"/>
                <a:cs typeface="Avenir"/>
                <a:sym typeface="Avenir"/>
              </a:defRPr>
            </a:lvl3pPr>
            <a:lvl4pPr indent="0" lvl="3" marL="0" algn="r">
              <a:spcBef>
                <a:spcPts val="0"/>
              </a:spcBef>
              <a:buNone/>
              <a:defRPr b="0" i="0" sz="900" u="none" cap="none" strike="noStrike">
                <a:solidFill>
                  <a:schemeClr val="lt1"/>
                </a:solidFill>
                <a:latin typeface="Avenir"/>
                <a:ea typeface="Avenir"/>
                <a:cs typeface="Avenir"/>
                <a:sym typeface="Avenir"/>
              </a:defRPr>
            </a:lvl4pPr>
            <a:lvl5pPr indent="0" lvl="4" marL="0" algn="r">
              <a:spcBef>
                <a:spcPts val="0"/>
              </a:spcBef>
              <a:buNone/>
              <a:defRPr b="0" i="0" sz="900" u="none" cap="none" strike="noStrike">
                <a:solidFill>
                  <a:schemeClr val="lt1"/>
                </a:solidFill>
                <a:latin typeface="Avenir"/>
                <a:ea typeface="Avenir"/>
                <a:cs typeface="Avenir"/>
                <a:sym typeface="Avenir"/>
              </a:defRPr>
            </a:lvl5pPr>
            <a:lvl6pPr indent="0" lvl="5" marL="0" algn="r">
              <a:spcBef>
                <a:spcPts val="0"/>
              </a:spcBef>
              <a:buNone/>
              <a:defRPr b="0" i="0" sz="900" u="none" cap="none" strike="noStrike">
                <a:solidFill>
                  <a:schemeClr val="lt1"/>
                </a:solidFill>
                <a:latin typeface="Avenir"/>
                <a:ea typeface="Avenir"/>
                <a:cs typeface="Avenir"/>
                <a:sym typeface="Avenir"/>
              </a:defRPr>
            </a:lvl6pPr>
            <a:lvl7pPr indent="0" lvl="6" marL="0" algn="r">
              <a:spcBef>
                <a:spcPts val="0"/>
              </a:spcBef>
              <a:buNone/>
              <a:defRPr b="0" i="0" sz="900" u="none" cap="none" strike="noStrike">
                <a:solidFill>
                  <a:schemeClr val="lt1"/>
                </a:solidFill>
                <a:latin typeface="Avenir"/>
                <a:ea typeface="Avenir"/>
                <a:cs typeface="Avenir"/>
                <a:sym typeface="Avenir"/>
              </a:defRPr>
            </a:lvl7pPr>
            <a:lvl8pPr indent="0" lvl="7" marL="0" algn="r">
              <a:spcBef>
                <a:spcPts val="0"/>
              </a:spcBef>
              <a:buNone/>
              <a:defRPr b="0" i="0" sz="900" u="none" cap="none" strike="noStrike">
                <a:solidFill>
                  <a:schemeClr val="lt1"/>
                </a:solidFill>
                <a:latin typeface="Avenir"/>
                <a:ea typeface="Avenir"/>
                <a:cs typeface="Avenir"/>
                <a:sym typeface="Avenir"/>
              </a:defRPr>
            </a:lvl8pPr>
            <a:lvl9pPr indent="0" lvl="8" marL="0" algn="r">
              <a:spcBef>
                <a:spcPts val="0"/>
              </a:spcBef>
              <a:buNone/>
              <a:defRPr b="0" i="0" sz="900" u="none" cap="none" strike="noStrike">
                <a:solidFill>
                  <a:schemeClr val="lt1"/>
                </a:solidFill>
                <a:latin typeface="Avenir"/>
                <a:ea typeface="Avenir"/>
                <a:cs typeface="Avenir"/>
                <a:sym typeface="Avenir"/>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19" name="Shape 19"/>
        <p:cNvGrpSpPr/>
        <p:nvPr/>
      </p:nvGrpSpPr>
      <p:grpSpPr>
        <a:xfrm>
          <a:off x="0" y="0"/>
          <a:ext cx="0" cy="0"/>
          <a:chOff x="0" y="0"/>
          <a:chExt cx="0" cy="0"/>
        </a:xfrm>
      </p:grpSpPr>
      <p:sp>
        <p:nvSpPr>
          <p:cNvPr id="20" name="Google Shape;20;p12"/>
          <p:cNvSpPr txBox="1"/>
          <p:nvPr>
            <p:ph type="title"/>
          </p:nvPr>
        </p:nvSpPr>
        <p:spPr>
          <a:xfrm>
            <a:off x="838200" y="365760"/>
            <a:ext cx="10515600" cy="132556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12"/>
          <p:cNvSpPr txBox="1"/>
          <p:nvPr>
            <p:ph idx="1" type="body"/>
          </p:nvPr>
        </p:nvSpPr>
        <p:spPr>
          <a:xfrm>
            <a:off x="838200" y="1949450"/>
            <a:ext cx="10515600" cy="4195763"/>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2" name="Google Shape;22;p12"/>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2"/>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12"/>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5" name="Shape 25"/>
        <p:cNvGrpSpPr/>
        <p:nvPr/>
      </p:nvGrpSpPr>
      <p:grpSpPr>
        <a:xfrm>
          <a:off x="0" y="0"/>
          <a:ext cx="0" cy="0"/>
          <a:chOff x="0" y="0"/>
          <a:chExt cx="0" cy="0"/>
        </a:xfrm>
      </p:grpSpPr>
      <p:sp>
        <p:nvSpPr>
          <p:cNvPr id="26" name="Google Shape;26;p13"/>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 name="Google Shape;27;p13"/>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SzPts val="2400"/>
              <a:buNone/>
              <a:defRPr sz="2400">
                <a:solidFill>
                  <a:schemeClr val="lt1"/>
                </a:solidFill>
              </a:defRPr>
            </a:lvl1pPr>
            <a:lvl2pPr indent="-228600" lvl="1" marL="914400" algn="l">
              <a:lnSpc>
                <a:spcPct val="110000"/>
              </a:lnSpc>
              <a:spcBef>
                <a:spcPts val="500"/>
              </a:spcBef>
              <a:spcAft>
                <a:spcPts val="0"/>
              </a:spcAft>
              <a:buSzPts val="2000"/>
              <a:buNone/>
              <a:defRPr sz="2000">
                <a:solidFill>
                  <a:srgbClr val="888888"/>
                </a:solidFill>
              </a:defRPr>
            </a:lvl2pPr>
            <a:lvl3pPr indent="-228600" lvl="2" marL="1371600" algn="l">
              <a:lnSpc>
                <a:spcPct val="110000"/>
              </a:lnSpc>
              <a:spcBef>
                <a:spcPts val="500"/>
              </a:spcBef>
              <a:spcAft>
                <a:spcPts val="0"/>
              </a:spcAft>
              <a:buSzPts val="1800"/>
              <a:buNone/>
              <a:defRPr sz="1800">
                <a:solidFill>
                  <a:srgbClr val="888888"/>
                </a:solidFill>
              </a:defRPr>
            </a:lvl3pPr>
            <a:lvl4pPr indent="-228600" lvl="3" marL="1828800" algn="l">
              <a:lnSpc>
                <a:spcPct val="110000"/>
              </a:lnSpc>
              <a:spcBef>
                <a:spcPts val="500"/>
              </a:spcBef>
              <a:spcAft>
                <a:spcPts val="0"/>
              </a:spcAft>
              <a:buSzPts val="1600"/>
              <a:buNone/>
              <a:defRPr sz="1600">
                <a:solidFill>
                  <a:srgbClr val="888888"/>
                </a:solidFill>
              </a:defRPr>
            </a:lvl4pPr>
            <a:lvl5pPr indent="-228600" lvl="4" marL="2286000" algn="l">
              <a:lnSpc>
                <a:spcPct val="110000"/>
              </a:lnSpc>
              <a:spcBef>
                <a:spcPts val="500"/>
              </a:spcBef>
              <a:spcAft>
                <a:spcPts val="0"/>
              </a:spcAft>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28" name="Google Shape;28;p13"/>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3"/>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3"/>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1" name="Shape 31"/>
        <p:cNvGrpSpPr/>
        <p:nvPr/>
      </p:nvGrpSpPr>
      <p:grpSpPr>
        <a:xfrm>
          <a:off x="0" y="0"/>
          <a:ext cx="0" cy="0"/>
          <a:chOff x="0" y="0"/>
          <a:chExt cx="0" cy="0"/>
        </a:xfrm>
      </p:grpSpPr>
      <p:sp>
        <p:nvSpPr>
          <p:cNvPr id="32" name="Google Shape;32;p14"/>
          <p:cNvSpPr txBox="1"/>
          <p:nvPr>
            <p:ph type="title"/>
          </p:nvPr>
        </p:nvSpPr>
        <p:spPr>
          <a:xfrm>
            <a:off x="838200" y="365760"/>
            <a:ext cx="10515600" cy="132556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3" name="Google Shape;33;p14"/>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4" name="Google Shape;34;p14"/>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5" name="Google Shape;35;p14"/>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6" name="Google Shape;36;p14"/>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4"/>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38" name="Shape 38"/>
        <p:cNvGrpSpPr/>
        <p:nvPr/>
      </p:nvGrpSpPr>
      <p:grpSpPr>
        <a:xfrm>
          <a:off x="0" y="0"/>
          <a:ext cx="0" cy="0"/>
          <a:chOff x="0" y="0"/>
          <a:chExt cx="0" cy="0"/>
        </a:xfrm>
      </p:grpSpPr>
      <p:sp>
        <p:nvSpPr>
          <p:cNvPr id="39" name="Google Shape;39;p15"/>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15"/>
          <p:cNvSpPr txBox="1"/>
          <p:nvPr>
            <p:ph idx="1" type="body"/>
          </p:nvPr>
        </p:nvSpPr>
        <p:spPr>
          <a:xfrm>
            <a:off x="839788" y="1752600"/>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10000"/>
              </a:lnSpc>
              <a:spcBef>
                <a:spcPts val="1000"/>
              </a:spcBef>
              <a:spcAft>
                <a:spcPts val="0"/>
              </a:spcAft>
              <a:buSzPts val="2400"/>
              <a:buNone/>
              <a:defRPr b="1" sz="2400"/>
            </a:lvl1pPr>
            <a:lvl2pPr indent="-228600" lvl="1" marL="914400" algn="l">
              <a:lnSpc>
                <a:spcPct val="110000"/>
              </a:lnSpc>
              <a:spcBef>
                <a:spcPts val="500"/>
              </a:spcBef>
              <a:spcAft>
                <a:spcPts val="0"/>
              </a:spcAft>
              <a:buSzPts val="2000"/>
              <a:buNone/>
              <a:defRPr b="1" sz="2000"/>
            </a:lvl2pPr>
            <a:lvl3pPr indent="-228600" lvl="2" marL="1371600" algn="l">
              <a:lnSpc>
                <a:spcPct val="110000"/>
              </a:lnSpc>
              <a:spcBef>
                <a:spcPts val="500"/>
              </a:spcBef>
              <a:spcAft>
                <a:spcPts val="0"/>
              </a:spcAft>
              <a:buSzPts val="1800"/>
              <a:buNone/>
              <a:defRPr b="1" sz="1800"/>
            </a:lvl3pPr>
            <a:lvl4pPr indent="-228600" lvl="3" marL="1828800" algn="l">
              <a:lnSpc>
                <a:spcPct val="110000"/>
              </a:lnSpc>
              <a:spcBef>
                <a:spcPts val="500"/>
              </a:spcBef>
              <a:spcAft>
                <a:spcPts val="0"/>
              </a:spcAft>
              <a:buSzPts val="1600"/>
              <a:buNone/>
              <a:defRPr b="1" sz="1600"/>
            </a:lvl4pPr>
            <a:lvl5pPr indent="-228600" lvl="4" marL="2286000" algn="l">
              <a:lnSpc>
                <a:spcPct val="110000"/>
              </a:lnSpc>
              <a:spcBef>
                <a:spcPts val="500"/>
              </a:spcBef>
              <a:spcAft>
                <a:spcPts val="0"/>
              </a:spcAft>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1" name="Google Shape;41;p15"/>
          <p:cNvSpPr txBox="1"/>
          <p:nvPr>
            <p:ph idx="2" type="body"/>
          </p:nvPr>
        </p:nvSpPr>
        <p:spPr>
          <a:xfrm>
            <a:off x="839788" y="2666999"/>
            <a:ext cx="5157787" cy="3522663"/>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2" name="Google Shape;42;p15"/>
          <p:cNvSpPr txBox="1"/>
          <p:nvPr>
            <p:ph idx="3" type="body"/>
          </p:nvPr>
        </p:nvSpPr>
        <p:spPr>
          <a:xfrm>
            <a:off x="6172200" y="1752600"/>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110000"/>
              </a:lnSpc>
              <a:spcBef>
                <a:spcPts val="1000"/>
              </a:spcBef>
              <a:spcAft>
                <a:spcPts val="0"/>
              </a:spcAft>
              <a:buSzPts val="2400"/>
              <a:buNone/>
              <a:defRPr b="1" sz="2400"/>
            </a:lvl1pPr>
            <a:lvl2pPr indent="-228600" lvl="1" marL="914400" algn="l">
              <a:lnSpc>
                <a:spcPct val="110000"/>
              </a:lnSpc>
              <a:spcBef>
                <a:spcPts val="500"/>
              </a:spcBef>
              <a:spcAft>
                <a:spcPts val="0"/>
              </a:spcAft>
              <a:buSzPts val="2000"/>
              <a:buNone/>
              <a:defRPr b="1" sz="2000"/>
            </a:lvl2pPr>
            <a:lvl3pPr indent="-228600" lvl="2" marL="1371600" algn="l">
              <a:lnSpc>
                <a:spcPct val="110000"/>
              </a:lnSpc>
              <a:spcBef>
                <a:spcPts val="500"/>
              </a:spcBef>
              <a:spcAft>
                <a:spcPts val="0"/>
              </a:spcAft>
              <a:buSzPts val="1800"/>
              <a:buNone/>
              <a:defRPr b="1" sz="1800"/>
            </a:lvl3pPr>
            <a:lvl4pPr indent="-228600" lvl="3" marL="1828800" algn="l">
              <a:lnSpc>
                <a:spcPct val="110000"/>
              </a:lnSpc>
              <a:spcBef>
                <a:spcPts val="500"/>
              </a:spcBef>
              <a:spcAft>
                <a:spcPts val="0"/>
              </a:spcAft>
              <a:buSzPts val="1600"/>
              <a:buNone/>
              <a:defRPr b="1" sz="1600"/>
            </a:lvl4pPr>
            <a:lvl5pPr indent="-228600" lvl="4" marL="2286000" algn="l">
              <a:lnSpc>
                <a:spcPct val="110000"/>
              </a:lnSpc>
              <a:spcBef>
                <a:spcPts val="500"/>
              </a:spcBef>
              <a:spcAft>
                <a:spcPts val="0"/>
              </a:spcAft>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3" name="Google Shape;43;p15"/>
          <p:cNvSpPr txBox="1"/>
          <p:nvPr>
            <p:ph idx="4" type="body"/>
          </p:nvPr>
        </p:nvSpPr>
        <p:spPr>
          <a:xfrm>
            <a:off x="6172200" y="2666999"/>
            <a:ext cx="5183188" cy="3522663"/>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5"/>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5"/>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5"/>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7" name="Shape 47"/>
        <p:cNvGrpSpPr/>
        <p:nvPr/>
      </p:nvGrpSpPr>
      <p:grpSpPr>
        <a:xfrm>
          <a:off x="0" y="0"/>
          <a:ext cx="0" cy="0"/>
          <a:chOff x="0" y="0"/>
          <a:chExt cx="0" cy="0"/>
        </a:xfrm>
      </p:grpSpPr>
      <p:sp>
        <p:nvSpPr>
          <p:cNvPr id="48" name="Google Shape;48;p16"/>
          <p:cNvSpPr txBox="1"/>
          <p:nvPr>
            <p:ph type="title"/>
          </p:nvPr>
        </p:nvSpPr>
        <p:spPr>
          <a:xfrm>
            <a:off x="838200" y="365760"/>
            <a:ext cx="10515600" cy="132556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16"/>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16"/>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16"/>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2" name="Shape 52"/>
        <p:cNvGrpSpPr/>
        <p:nvPr/>
      </p:nvGrpSpPr>
      <p:grpSpPr>
        <a:xfrm>
          <a:off x="0" y="0"/>
          <a:ext cx="0" cy="0"/>
          <a:chOff x="0" y="0"/>
          <a:chExt cx="0" cy="0"/>
        </a:xfrm>
      </p:grpSpPr>
      <p:sp>
        <p:nvSpPr>
          <p:cNvPr id="53" name="Google Shape;53;p17"/>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7"/>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7"/>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6" name="Shape 56"/>
        <p:cNvGrpSpPr/>
        <p:nvPr/>
      </p:nvGrpSpPr>
      <p:grpSpPr>
        <a:xfrm>
          <a:off x="0" y="0"/>
          <a:ext cx="0" cy="0"/>
          <a:chOff x="0" y="0"/>
          <a:chExt cx="0" cy="0"/>
        </a:xfrm>
      </p:grpSpPr>
      <p:sp>
        <p:nvSpPr>
          <p:cNvPr id="57" name="Google Shape;57;p18"/>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8" name="Google Shape;58;p18"/>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110000"/>
              </a:lnSpc>
              <a:spcBef>
                <a:spcPts val="1000"/>
              </a:spcBef>
              <a:spcAft>
                <a:spcPts val="0"/>
              </a:spcAft>
              <a:buSzPts val="3200"/>
              <a:buChar char="•"/>
              <a:defRPr sz="3200"/>
            </a:lvl1pPr>
            <a:lvl2pPr indent="-406400" lvl="1" marL="914400" algn="l">
              <a:lnSpc>
                <a:spcPct val="110000"/>
              </a:lnSpc>
              <a:spcBef>
                <a:spcPts val="500"/>
              </a:spcBef>
              <a:spcAft>
                <a:spcPts val="0"/>
              </a:spcAft>
              <a:buSzPts val="2800"/>
              <a:buChar char="•"/>
              <a:defRPr sz="2800"/>
            </a:lvl2pPr>
            <a:lvl3pPr indent="-381000" lvl="2" marL="1371600" algn="l">
              <a:lnSpc>
                <a:spcPct val="110000"/>
              </a:lnSpc>
              <a:spcBef>
                <a:spcPts val="500"/>
              </a:spcBef>
              <a:spcAft>
                <a:spcPts val="0"/>
              </a:spcAft>
              <a:buSzPts val="2400"/>
              <a:buChar char="•"/>
              <a:defRPr sz="2400"/>
            </a:lvl3pPr>
            <a:lvl4pPr indent="-355600" lvl="3" marL="1828800" algn="l">
              <a:lnSpc>
                <a:spcPct val="110000"/>
              </a:lnSpc>
              <a:spcBef>
                <a:spcPts val="500"/>
              </a:spcBef>
              <a:spcAft>
                <a:spcPts val="0"/>
              </a:spcAft>
              <a:buSzPts val="2000"/>
              <a:buChar char="•"/>
              <a:defRPr sz="2000"/>
            </a:lvl4pPr>
            <a:lvl5pPr indent="-355600" lvl="4" marL="2286000" algn="l">
              <a:lnSpc>
                <a:spcPct val="110000"/>
              </a:lnSpc>
              <a:spcBef>
                <a:spcPts val="500"/>
              </a:spcBef>
              <a:spcAft>
                <a:spcPts val="0"/>
              </a:spcAft>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59" name="Google Shape;59;p18"/>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SzPts val="1600"/>
              <a:buNone/>
              <a:defRPr sz="1600"/>
            </a:lvl1pPr>
            <a:lvl2pPr indent="-228600" lvl="1" marL="914400" algn="l">
              <a:lnSpc>
                <a:spcPct val="110000"/>
              </a:lnSpc>
              <a:spcBef>
                <a:spcPts val="500"/>
              </a:spcBef>
              <a:spcAft>
                <a:spcPts val="0"/>
              </a:spcAft>
              <a:buSzPts val="1400"/>
              <a:buNone/>
              <a:defRPr sz="1400"/>
            </a:lvl2pPr>
            <a:lvl3pPr indent="-228600" lvl="2" marL="1371600" algn="l">
              <a:lnSpc>
                <a:spcPct val="110000"/>
              </a:lnSpc>
              <a:spcBef>
                <a:spcPts val="500"/>
              </a:spcBef>
              <a:spcAft>
                <a:spcPts val="0"/>
              </a:spcAft>
              <a:buSzPts val="1200"/>
              <a:buNone/>
              <a:defRPr sz="1200"/>
            </a:lvl3pPr>
            <a:lvl4pPr indent="-228600" lvl="3" marL="1828800" algn="l">
              <a:lnSpc>
                <a:spcPct val="110000"/>
              </a:lnSpc>
              <a:spcBef>
                <a:spcPts val="500"/>
              </a:spcBef>
              <a:spcAft>
                <a:spcPts val="0"/>
              </a:spcAft>
              <a:buSzPts val="1000"/>
              <a:buNone/>
              <a:defRPr sz="1000"/>
            </a:lvl4pPr>
            <a:lvl5pPr indent="-228600" lvl="4" marL="2286000" algn="l">
              <a:lnSpc>
                <a:spcPct val="110000"/>
              </a:lnSpc>
              <a:spcBef>
                <a:spcPts val="500"/>
              </a:spcBef>
              <a:spcAft>
                <a:spcPts val="0"/>
              </a:spcAft>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0" name="Google Shape;60;p18"/>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18"/>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18"/>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3" name="Shape 63"/>
        <p:cNvGrpSpPr/>
        <p:nvPr/>
      </p:nvGrpSpPr>
      <p:grpSpPr>
        <a:xfrm>
          <a:off x="0" y="0"/>
          <a:ext cx="0" cy="0"/>
          <a:chOff x="0" y="0"/>
          <a:chExt cx="0" cy="0"/>
        </a:xfrm>
      </p:grpSpPr>
      <p:sp>
        <p:nvSpPr>
          <p:cNvPr id="64" name="Google Shape;64;p1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lt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5" name="Google Shape;65;p19"/>
          <p:cNvSpPr/>
          <p:nvPr>
            <p:ph idx="2" type="pic"/>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lvl="0" marR="0" rtl="0" algn="l">
              <a:lnSpc>
                <a:spcPct val="110000"/>
              </a:lnSpc>
              <a:spcBef>
                <a:spcPts val="1000"/>
              </a:spcBef>
              <a:spcAft>
                <a:spcPts val="0"/>
              </a:spcAft>
              <a:buClr>
                <a:schemeClr val="accent1"/>
              </a:buClr>
              <a:buSzPts val="3200"/>
              <a:buFont typeface="Arial"/>
              <a:buNone/>
              <a:defRPr b="0" i="0" sz="3200" u="none" cap="none" strike="noStrike">
                <a:solidFill>
                  <a:schemeClr val="lt1"/>
                </a:solidFill>
                <a:latin typeface="Avenir"/>
                <a:ea typeface="Avenir"/>
                <a:cs typeface="Avenir"/>
                <a:sym typeface="Avenir"/>
              </a:defRPr>
            </a:lvl1pPr>
            <a:lvl2pPr lvl="1" marR="0" rtl="0" algn="l">
              <a:lnSpc>
                <a:spcPct val="110000"/>
              </a:lnSpc>
              <a:spcBef>
                <a:spcPts val="500"/>
              </a:spcBef>
              <a:spcAft>
                <a:spcPts val="0"/>
              </a:spcAft>
              <a:buClr>
                <a:schemeClr val="accent1"/>
              </a:buClr>
              <a:buSzPts val="2800"/>
              <a:buFont typeface="Arial"/>
              <a:buNone/>
              <a:defRPr b="0" i="0" sz="2800" u="none" cap="none" strike="noStrike">
                <a:solidFill>
                  <a:schemeClr val="lt1"/>
                </a:solidFill>
                <a:latin typeface="Avenir"/>
                <a:ea typeface="Avenir"/>
                <a:cs typeface="Avenir"/>
                <a:sym typeface="Avenir"/>
              </a:defRPr>
            </a:lvl2pPr>
            <a:lvl3pPr lvl="2" marR="0" rtl="0" algn="l">
              <a:lnSpc>
                <a:spcPct val="110000"/>
              </a:lnSpc>
              <a:spcBef>
                <a:spcPts val="500"/>
              </a:spcBef>
              <a:spcAft>
                <a:spcPts val="0"/>
              </a:spcAft>
              <a:buClr>
                <a:schemeClr val="accent1"/>
              </a:buClr>
              <a:buSzPts val="2400"/>
              <a:buFont typeface="Arial"/>
              <a:buNone/>
              <a:defRPr b="0" i="0" sz="2400" u="none" cap="none" strike="noStrike">
                <a:solidFill>
                  <a:schemeClr val="lt1"/>
                </a:solidFill>
                <a:latin typeface="Avenir"/>
                <a:ea typeface="Avenir"/>
                <a:cs typeface="Avenir"/>
                <a:sym typeface="Avenir"/>
              </a:defRPr>
            </a:lvl3pPr>
            <a:lvl4pPr lvl="3" marR="0" rtl="0" algn="l">
              <a:lnSpc>
                <a:spcPct val="110000"/>
              </a:lnSpc>
              <a:spcBef>
                <a:spcPts val="500"/>
              </a:spcBef>
              <a:spcAft>
                <a:spcPts val="0"/>
              </a:spcAft>
              <a:buClr>
                <a:schemeClr val="accent1"/>
              </a:buClr>
              <a:buSzPts val="2000"/>
              <a:buFont typeface="Arial"/>
              <a:buNone/>
              <a:defRPr b="0" i="0" sz="2000" u="none" cap="none" strike="noStrike">
                <a:solidFill>
                  <a:schemeClr val="lt1"/>
                </a:solidFill>
                <a:latin typeface="Avenir"/>
                <a:ea typeface="Avenir"/>
                <a:cs typeface="Avenir"/>
                <a:sym typeface="Avenir"/>
              </a:defRPr>
            </a:lvl4pPr>
            <a:lvl5pPr lvl="4" marR="0" rtl="0" algn="l">
              <a:lnSpc>
                <a:spcPct val="110000"/>
              </a:lnSpc>
              <a:spcBef>
                <a:spcPts val="500"/>
              </a:spcBef>
              <a:spcAft>
                <a:spcPts val="0"/>
              </a:spcAft>
              <a:buClr>
                <a:schemeClr val="accent1"/>
              </a:buClr>
              <a:buSzPts val="2000"/>
              <a:buFont typeface="Arial"/>
              <a:buNone/>
              <a:defRPr b="0" i="0" sz="2000" u="none" cap="none" strike="noStrike">
                <a:solidFill>
                  <a:schemeClr val="lt1"/>
                </a:solidFill>
                <a:latin typeface="Avenir"/>
                <a:ea typeface="Avenir"/>
                <a:cs typeface="Avenir"/>
                <a:sym typeface="Avenir"/>
              </a:defRPr>
            </a:lvl5pPr>
            <a:lvl6pPr lvl="5"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venir"/>
                <a:ea typeface="Avenir"/>
                <a:cs typeface="Avenir"/>
                <a:sym typeface="Avenir"/>
              </a:defRPr>
            </a:lvl6pPr>
            <a:lvl7pPr lvl="6"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venir"/>
                <a:ea typeface="Avenir"/>
                <a:cs typeface="Avenir"/>
                <a:sym typeface="Avenir"/>
              </a:defRPr>
            </a:lvl7pPr>
            <a:lvl8pPr lvl="7"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venir"/>
                <a:ea typeface="Avenir"/>
                <a:cs typeface="Avenir"/>
                <a:sym typeface="Avenir"/>
              </a:defRPr>
            </a:lvl8pPr>
            <a:lvl9pPr lvl="8" marR="0" rtl="0" algn="l">
              <a:lnSpc>
                <a:spcPct val="90000"/>
              </a:lnSpc>
              <a:spcBef>
                <a:spcPts val="500"/>
              </a:spcBef>
              <a:spcAft>
                <a:spcPts val="0"/>
              </a:spcAft>
              <a:buClr>
                <a:schemeClr val="dk1"/>
              </a:buClr>
              <a:buSzPts val="2000"/>
              <a:buFont typeface="Arial"/>
              <a:buNone/>
              <a:defRPr b="0" i="0" sz="2000" u="none" cap="none" strike="noStrike">
                <a:solidFill>
                  <a:schemeClr val="dk1"/>
                </a:solidFill>
                <a:latin typeface="Avenir"/>
                <a:ea typeface="Avenir"/>
                <a:cs typeface="Avenir"/>
                <a:sym typeface="Avenir"/>
              </a:defRPr>
            </a:lvl9pPr>
          </a:lstStyle>
          <a:p/>
        </p:txBody>
      </p:sp>
      <p:sp>
        <p:nvSpPr>
          <p:cNvPr id="66" name="Google Shape;66;p19"/>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1000"/>
              </a:spcBef>
              <a:spcAft>
                <a:spcPts val="0"/>
              </a:spcAft>
              <a:buSzPts val="1600"/>
              <a:buNone/>
              <a:defRPr sz="1600"/>
            </a:lvl1pPr>
            <a:lvl2pPr indent="-228600" lvl="1" marL="914400" algn="l">
              <a:lnSpc>
                <a:spcPct val="110000"/>
              </a:lnSpc>
              <a:spcBef>
                <a:spcPts val="500"/>
              </a:spcBef>
              <a:spcAft>
                <a:spcPts val="0"/>
              </a:spcAft>
              <a:buSzPts val="1400"/>
              <a:buNone/>
              <a:defRPr sz="1400"/>
            </a:lvl2pPr>
            <a:lvl3pPr indent="-228600" lvl="2" marL="1371600" algn="l">
              <a:lnSpc>
                <a:spcPct val="110000"/>
              </a:lnSpc>
              <a:spcBef>
                <a:spcPts val="500"/>
              </a:spcBef>
              <a:spcAft>
                <a:spcPts val="0"/>
              </a:spcAft>
              <a:buSzPts val="1200"/>
              <a:buNone/>
              <a:defRPr sz="1200"/>
            </a:lvl3pPr>
            <a:lvl4pPr indent="-228600" lvl="3" marL="1828800" algn="l">
              <a:lnSpc>
                <a:spcPct val="110000"/>
              </a:lnSpc>
              <a:spcBef>
                <a:spcPts val="500"/>
              </a:spcBef>
              <a:spcAft>
                <a:spcPts val="0"/>
              </a:spcAft>
              <a:buSzPts val="1000"/>
              <a:buNone/>
              <a:defRPr sz="1000"/>
            </a:lvl4pPr>
            <a:lvl5pPr indent="-228600" lvl="4" marL="2286000" algn="l">
              <a:lnSpc>
                <a:spcPct val="110000"/>
              </a:lnSpc>
              <a:spcBef>
                <a:spcPts val="500"/>
              </a:spcBef>
              <a:spcAft>
                <a:spcPts val="0"/>
              </a:spcAft>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7" name="Google Shape;67;p19"/>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19"/>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9"/>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0" name="Shape 70"/>
        <p:cNvGrpSpPr/>
        <p:nvPr/>
      </p:nvGrpSpPr>
      <p:grpSpPr>
        <a:xfrm>
          <a:off x="0" y="0"/>
          <a:ext cx="0" cy="0"/>
          <a:chOff x="0" y="0"/>
          <a:chExt cx="0" cy="0"/>
        </a:xfrm>
      </p:grpSpPr>
      <p:sp>
        <p:nvSpPr>
          <p:cNvPr id="71" name="Google Shape;71;p20"/>
          <p:cNvSpPr txBox="1"/>
          <p:nvPr>
            <p:ph type="title"/>
          </p:nvPr>
        </p:nvSpPr>
        <p:spPr>
          <a:xfrm>
            <a:off x="838200" y="425450"/>
            <a:ext cx="10515600" cy="1325563"/>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2" name="Google Shape;72;p20"/>
          <p:cNvSpPr txBox="1"/>
          <p:nvPr>
            <p:ph idx="1" type="body"/>
          </p:nvPr>
        </p:nvSpPr>
        <p:spPr>
          <a:xfrm rot="5400000">
            <a:off x="3998119" y="-1210468"/>
            <a:ext cx="4195763"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3" name="Google Shape;73;p20"/>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20"/>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20"/>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6" name="Shape 76"/>
        <p:cNvGrpSpPr/>
        <p:nvPr/>
      </p:nvGrpSpPr>
      <p:grpSpPr>
        <a:xfrm>
          <a:off x="0" y="0"/>
          <a:ext cx="0" cy="0"/>
          <a:chOff x="0" y="0"/>
          <a:chExt cx="0" cy="0"/>
        </a:xfrm>
      </p:grpSpPr>
      <p:sp>
        <p:nvSpPr>
          <p:cNvPr id="77" name="Google Shape;77;p21"/>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8" name="Google Shape;78;p21"/>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110000"/>
              </a:lnSpc>
              <a:spcBef>
                <a:spcPts val="1000"/>
              </a:spcBef>
              <a:spcAft>
                <a:spcPts val="0"/>
              </a:spcAft>
              <a:buSzPts val="1800"/>
              <a:buChar char="•"/>
              <a:defRPr/>
            </a:lvl1pPr>
            <a:lvl2pPr indent="-342900" lvl="1" marL="914400" algn="l">
              <a:lnSpc>
                <a:spcPct val="110000"/>
              </a:lnSpc>
              <a:spcBef>
                <a:spcPts val="500"/>
              </a:spcBef>
              <a:spcAft>
                <a:spcPts val="0"/>
              </a:spcAft>
              <a:buSzPts val="1800"/>
              <a:buChar char="•"/>
              <a:defRPr/>
            </a:lvl2pPr>
            <a:lvl3pPr indent="-342900" lvl="2" marL="1371600" algn="l">
              <a:lnSpc>
                <a:spcPct val="110000"/>
              </a:lnSpc>
              <a:spcBef>
                <a:spcPts val="500"/>
              </a:spcBef>
              <a:spcAft>
                <a:spcPts val="0"/>
              </a:spcAft>
              <a:buSzPts val="1800"/>
              <a:buChar char="•"/>
              <a:defRPr/>
            </a:lvl3pPr>
            <a:lvl4pPr indent="-342900" lvl="3" marL="1828800" algn="l">
              <a:lnSpc>
                <a:spcPct val="110000"/>
              </a:lnSpc>
              <a:spcBef>
                <a:spcPts val="500"/>
              </a:spcBef>
              <a:spcAft>
                <a:spcPts val="0"/>
              </a:spcAft>
              <a:buSzPts val="1800"/>
              <a:buChar char="•"/>
              <a:defRPr/>
            </a:lvl4pPr>
            <a:lvl5pPr indent="-342900" lvl="4" marL="2286000" algn="l">
              <a:lnSpc>
                <a:spcPct val="110000"/>
              </a:lnSpc>
              <a:spcBef>
                <a:spcPts val="500"/>
              </a:spcBef>
              <a:spcAft>
                <a:spcPts val="0"/>
              </a:spcAft>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9" name="Google Shape;79;p21"/>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1"/>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21"/>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0.xml"/><Relationship Id="rId10" Type="http://schemas.openxmlformats.org/officeDocument/2006/relationships/slideLayout" Target="../slideLayouts/slideLayout9.xml"/><Relationship Id="rId13" Type="http://schemas.openxmlformats.org/officeDocument/2006/relationships/theme" Target="../theme/theme2.xml"/><Relationship Id="rId12" Type="http://schemas.openxmlformats.org/officeDocument/2006/relationships/slideLayout" Target="../slideLayouts/slideLayout11.xml"/><Relationship Id="rId1" Type="http://schemas.openxmlformats.org/officeDocument/2006/relationships/image" Target="../media/image2.png"/><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9" Type="http://schemas.openxmlformats.org/officeDocument/2006/relationships/slideLayout" Target="../slideLayouts/slideLayout8.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0"/>
          <p:cNvSpPr/>
          <p:nvPr/>
        </p:nvSpPr>
        <p:spPr>
          <a:xfrm>
            <a:off x="0" y="1"/>
            <a:ext cx="12192000" cy="6858004"/>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pic>
        <p:nvPicPr>
          <p:cNvPr id="7" name="Google Shape;7;p10"/>
          <p:cNvPicPr preferRelativeResize="0"/>
          <p:nvPr/>
        </p:nvPicPr>
        <p:blipFill rotWithShape="1">
          <a:blip r:embed="rId1">
            <a:alphaModFix amt="35000"/>
          </a:blip>
          <a:srcRect b="0" l="0" r="0" t="0"/>
          <a:stretch/>
        </p:blipFill>
        <p:spPr>
          <a:xfrm>
            <a:off x="0" y="1"/>
            <a:ext cx="12192000" cy="1392401"/>
          </a:xfrm>
          <a:prstGeom prst="rect">
            <a:avLst/>
          </a:prstGeom>
          <a:noFill/>
          <a:ln>
            <a:noFill/>
          </a:ln>
        </p:spPr>
      </p:pic>
      <p:sp>
        <p:nvSpPr>
          <p:cNvPr id="8" name="Google Shape;8;p10"/>
          <p:cNvSpPr txBox="1"/>
          <p:nvPr>
            <p:ph type="title"/>
          </p:nvPr>
        </p:nvSpPr>
        <p:spPr>
          <a:xfrm>
            <a:off x="838200" y="425450"/>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100000"/>
              </a:lnSpc>
              <a:spcBef>
                <a:spcPts val="0"/>
              </a:spcBef>
              <a:spcAft>
                <a:spcPts val="0"/>
              </a:spcAft>
              <a:buClr>
                <a:schemeClr val="lt1"/>
              </a:buClr>
              <a:buSzPts val="4400"/>
              <a:buFont typeface="Avenir"/>
              <a:buNone/>
              <a:defRPr b="1" i="0" sz="4400" u="none" cap="none" strike="noStrike">
                <a:solidFill>
                  <a:schemeClr val="lt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 name="Google Shape;9;p10"/>
          <p:cNvSpPr txBox="1"/>
          <p:nvPr>
            <p:ph idx="1" type="body"/>
          </p:nvPr>
        </p:nvSpPr>
        <p:spPr>
          <a:xfrm>
            <a:off x="838200" y="1949450"/>
            <a:ext cx="10515600" cy="4195763"/>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110000"/>
              </a:lnSpc>
              <a:spcBef>
                <a:spcPts val="1000"/>
              </a:spcBef>
              <a:spcAft>
                <a:spcPts val="0"/>
              </a:spcAft>
              <a:buClr>
                <a:schemeClr val="accent1"/>
              </a:buClr>
              <a:buSzPts val="2800"/>
              <a:buFont typeface="Arial"/>
              <a:buChar char="•"/>
              <a:defRPr b="0" i="0" sz="2800" u="none" cap="none" strike="noStrike">
                <a:solidFill>
                  <a:schemeClr val="lt1"/>
                </a:solidFill>
                <a:latin typeface="Avenir"/>
                <a:ea typeface="Avenir"/>
                <a:cs typeface="Avenir"/>
                <a:sym typeface="Avenir"/>
              </a:defRPr>
            </a:lvl1pPr>
            <a:lvl2pPr indent="-381000" lvl="1" marL="914400" marR="0" rtl="0" algn="l">
              <a:lnSpc>
                <a:spcPct val="110000"/>
              </a:lnSpc>
              <a:spcBef>
                <a:spcPts val="500"/>
              </a:spcBef>
              <a:spcAft>
                <a:spcPts val="0"/>
              </a:spcAft>
              <a:buClr>
                <a:schemeClr val="accent1"/>
              </a:buClr>
              <a:buSzPts val="2400"/>
              <a:buFont typeface="Arial"/>
              <a:buChar char="•"/>
              <a:defRPr b="0" i="0" sz="2400" u="none" cap="none" strike="noStrike">
                <a:solidFill>
                  <a:schemeClr val="lt1"/>
                </a:solidFill>
                <a:latin typeface="Avenir"/>
                <a:ea typeface="Avenir"/>
                <a:cs typeface="Avenir"/>
                <a:sym typeface="Avenir"/>
              </a:defRPr>
            </a:lvl2pPr>
            <a:lvl3pPr indent="-355600" lvl="2" marL="1371600" marR="0" rtl="0" algn="l">
              <a:lnSpc>
                <a:spcPct val="110000"/>
              </a:lnSpc>
              <a:spcBef>
                <a:spcPts val="500"/>
              </a:spcBef>
              <a:spcAft>
                <a:spcPts val="0"/>
              </a:spcAft>
              <a:buClr>
                <a:schemeClr val="accent1"/>
              </a:buClr>
              <a:buSzPts val="2000"/>
              <a:buFont typeface="Arial"/>
              <a:buChar char="•"/>
              <a:defRPr b="0" i="0" sz="2000" u="none" cap="none" strike="noStrike">
                <a:solidFill>
                  <a:schemeClr val="lt1"/>
                </a:solidFill>
                <a:latin typeface="Avenir"/>
                <a:ea typeface="Avenir"/>
                <a:cs typeface="Avenir"/>
                <a:sym typeface="Avenir"/>
              </a:defRPr>
            </a:lvl3pPr>
            <a:lvl4pPr indent="-342900" lvl="3" marL="1828800" marR="0" rtl="0" algn="l">
              <a:lnSpc>
                <a:spcPct val="110000"/>
              </a:lnSpc>
              <a:spcBef>
                <a:spcPts val="500"/>
              </a:spcBef>
              <a:spcAft>
                <a:spcPts val="0"/>
              </a:spcAft>
              <a:buClr>
                <a:schemeClr val="accent1"/>
              </a:buClr>
              <a:buSzPts val="1800"/>
              <a:buFont typeface="Arial"/>
              <a:buChar char="•"/>
              <a:defRPr b="0" i="0" sz="1800" u="none" cap="none" strike="noStrike">
                <a:solidFill>
                  <a:schemeClr val="lt1"/>
                </a:solidFill>
                <a:latin typeface="Avenir"/>
                <a:ea typeface="Avenir"/>
                <a:cs typeface="Avenir"/>
                <a:sym typeface="Avenir"/>
              </a:defRPr>
            </a:lvl4pPr>
            <a:lvl5pPr indent="-342900" lvl="4" marL="2286000" marR="0" rtl="0" algn="l">
              <a:lnSpc>
                <a:spcPct val="110000"/>
              </a:lnSpc>
              <a:spcBef>
                <a:spcPts val="500"/>
              </a:spcBef>
              <a:spcAft>
                <a:spcPts val="0"/>
              </a:spcAft>
              <a:buClr>
                <a:schemeClr val="accent1"/>
              </a:buClr>
              <a:buSzPts val="1800"/>
              <a:buFont typeface="Arial"/>
              <a:buChar char="•"/>
              <a:defRPr b="0" i="0" sz="1800" u="none" cap="none" strike="noStrike">
                <a:solidFill>
                  <a:schemeClr val="lt1"/>
                </a:solidFill>
                <a:latin typeface="Avenir"/>
                <a:ea typeface="Avenir"/>
                <a:cs typeface="Avenir"/>
                <a:sym typeface="Avenir"/>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9pPr>
          </a:lstStyle>
          <a:p/>
        </p:txBody>
      </p:sp>
      <p:sp>
        <p:nvSpPr>
          <p:cNvPr id="10" name="Google Shape;10;p10"/>
          <p:cNvSpPr txBox="1"/>
          <p:nvPr>
            <p:ph idx="10" type="dt"/>
          </p:nvPr>
        </p:nvSpPr>
        <p:spPr>
          <a:xfrm>
            <a:off x="838200" y="6324600"/>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900" u="none" cap="none" strike="noStrike">
                <a:solidFill>
                  <a:schemeClr val="lt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1" name="Google Shape;11;p10"/>
          <p:cNvSpPr txBox="1"/>
          <p:nvPr>
            <p:ph idx="11" type="ftr"/>
          </p:nvPr>
        </p:nvSpPr>
        <p:spPr>
          <a:xfrm>
            <a:off x="4038600" y="6324600"/>
            <a:ext cx="41148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900" u="none" cap="none" strike="noStrike">
                <a:solidFill>
                  <a:schemeClr val="lt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2" name="Google Shape;12;p10"/>
          <p:cNvSpPr txBox="1"/>
          <p:nvPr>
            <p:ph idx="12" type="sldNum"/>
          </p:nvPr>
        </p:nvSpPr>
        <p:spPr>
          <a:xfrm>
            <a:off x="8610600" y="6324600"/>
            <a:ext cx="27432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900" u="none" cap="none" strike="noStrike">
                <a:solidFill>
                  <a:schemeClr val="lt1"/>
                </a:solidFill>
                <a:latin typeface="Avenir"/>
                <a:ea typeface="Avenir"/>
                <a:cs typeface="Avenir"/>
                <a:sym typeface="Avenir"/>
              </a:defRPr>
            </a:lvl1pPr>
            <a:lvl2pPr indent="0" lvl="1" marL="0" marR="0" rtl="0" algn="r">
              <a:spcBef>
                <a:spcPts val="0"/>
              </a:spcBef>
              <a:buNone/>
              <a:defRPr b="0" i="0" sz="900" u="none" cap="none" strike="noStrike">
                <a:solidFill>
                  <a:schemeClr val="lt1"/>
                </a:solidFill>
                <a:latin typeface="Avenir"/>
                <a:ea typeface="Avenir"/>
                <a:cs typeface="Avenir"/>
                <a:sym typeface="Avenir"/>
              </a:defRPr>
            </a:lvl2pPr>
            <a:lvl3pPr indent="0" lvl="2" marL="0" marR="0" rtl="0" algn="r">
              <a:spcBef>
                <a:spcPts val="0"/>
              </a:spcBef>
              <a:buNone/>
              <a:defRPr b="0" i="0" sz="900" u="none" cap="none" strike="noStrike">
                <a:solidFill>
                  <a:schemeClr val="lt1"/>
                </a:solidFill>
                <a:latin typeface="Avenir"/>
                <a:ea typeface="Avenir"/>
                <a:cs typeface="Avenir"/>
                <a:sym typeface="Avenir"/>
              </a:defRPr>
            </a:lvl3pPr>
            <a:lvl4pPr indent="0" lvl="3" marL="0" marR="0" rtl="0" algn="r">
              <a:spcBef>
                <a:spcPts val="0"/>
              </a:spcBef>
              <a:buNone/>
              <a:defRPr b="0" i="0" sz="900" u="none" cap="none" strike="noStrike">
                <a:solidFill>
                  <a:schemeClr val="lt1"/>
                </a:solidFill>
                <a:latin typeface="Avenir"/>
                <a:ea typeface="Avenir"/>
                <a:cs typeface="Avenir"/>
                <a:sym typeface="Avenir"/>
              </a:defRPr>
            </a:lvl4pPr>
            <a:lvl5pPr indent="0" lvl="4" marL="0" marR="0" rtl="0" algn="r">
              <a:spcBef>
                <a:spcPts val="0"/>
              </a:spcBef>
              <a:buNone/>
              <a:defRPr b="0" i="0" sz="900" u="none" cap="none" strike="noStrike">
                <a:solidFill>
                  <a:schemeClr val="lt1"/>
                </a:solidFill>
                <a:latin typeface="Avenir"/>
                <a:ea typeface="Avenir"/>
                <a:cs typeface="Avenir"/>
                <a:sym typeface="Avenir"/>
              </a:defRPr>
            </a:lvl5pPr>
            <a:lvl6pPr indent="0" lvl="5" marL="0" marR="0" rtl="0" algn="r">
              <a:spcBef>
                <a:spcPts val="0"/>
              </a:spcBef>
              <a:buNone/>
              <a:defRPr b="0" i="0" sz="900" u="none" cap="none" strike="noStrike">
                <a:solidFill>
                  <a:schemeClr val="lt1"/>
                </a:solidFill>
                <a:latin typeface="Avenir"/>
                <a:ea typeface="Avenir"/>
                <a:cs typeface="Avenir"/>
                <a:sym typeface="Avenir"/>
              </a:defRPr>
            </a:lvl6pPr>
            <a:lvl7pPr indent="0" lvl="6" marL="0" marR="0" rtl="0" algn="r">
              <a:spcBef>
                <a:spcPts val="0"/>
              </a:spcBef>
              <a:buNone/>
              <a:defRPr b="0" i="0" sz="900" u="none" cap="none" strike="noStrike">
                <a:solidFill>
                  <a:schemeClr val="lt1"/>
                </a:solidFill>
                <a:latin typeface="Avenir"/>
                <a:ea typeface="Avenir"/>
                <a:cs typeface="Avenir"/>
                <a:sym typeface="Avenir"/>
              </a:defRPr>
            </a:lvl7pPr>
            <a:lvl8pPr indent="0" lvl="7" marL="0" marR="0" rtl="0" algn="r">
              <a:spcBef>
                <a:spcPts val="0"/>
              </a:spcBef>
              <a:buNone/>
              <a:defRPr b="0" i="0" sz="900" u="none" cap="none" strike="noStrike">
                <a:solidFill>
                  <a:schemeClr val="lt1"/>
                </a:solidFill>
                <a:latin typeface="Avenir"/>
                <a:ea typeface="Avenir"/>
                <a:cs typeface="Avenir"/>
                <a:sym typeface="Avenir"/>
              </a:defRPr>
            </a:lvl8pPr>
            <a:lvl9pPr indent="0" lvl="8" marL="0" marR="0" rtl="0" algn="r">
              <a:spcBef>
                <a:spcPts val="0"/>
              </a:spcBef>
              <a:buNone/>
              <a:defRPr b="0" i="0" sz="900" u="none" cap="none" strike="noStrike">
                <a:solidFill>
                  <a:schemeClr val="lt1"/>
                </a:solidFill>
                <a:latin typeface="Avenir"/>
                <a:ea typeface="Avenir"/>
                <a:cs typeface="Avenir"/>
                <a:sym typeface="Avenir"/>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5" name="Shape 85"/>
        <p:cNvGrpSpPr/>
        <p:nvPr/>
      </p:nvGrpSpPr>
      <p:grpSpPr>
        <a:xfrm>
          <a:off x="0" y="0"/>
          <a:ext cx="0" cy="0"/>
          <a:chOff x="0" y="0"/>
          <a:chExt cx="0" cy="0"/>
        </a:xfrm>
      </p:grpSpPr>
      <p:sp>
        <p:nvSpPr>
          <p:cNvPr id="86" name="Google Shape;86;p1"/>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87" name="Google Shape;87;p1"/>
          <p:cNvSpPr/>
          <p:nvPr/>
        </p:nvSpPr>
        <p:spPr>
          <a:xfrm>
            <a:off x="3048"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88" name="Google Shape;88;p1"/>
          <p:cNvSpPr txBox="1"/>
          <p:nvPr>
            <p:ph type="ctrTitle"/>
          </p:nvPr>
        </p:nvSpPr>
        <p:spPr>
          <a:xfrm>
            <a:off x="838200" y="513189"/>
            <a:ext cx="5797883" cy="2667000"/>
          </a:xfrm>
          <a:prstGeom prst="rect">
            <a:avLst/>
          </a:prstGeom>
          <a:noFill/>
          <a:ln>
            <a:noFill/>
          </a:ln>
        </p:spPr>
        <p:txBody>
          <a:bodyPr anchorCtr="0" anchor="b" bIns="45700" lIns="91425" spcFirstLastPara="1" rIns="91425" wrap="square" tIns="45700">
            <a:normAutofit fontScale="90000"/>
          </a:bodyPr>
          <a:lstStyle/>
          <a:p>
            <a:pPr indent="0" lvl="0" marL="0" rtl="0" algn="l">
              <a:lnSpc>
                <a:spcPct val="100000"/>
              </a:lnSpc>
              <a:spcBef>
                <a:spcPts val="0"/>
              </a:spcBef>
              <a:spcAft>
                <a:spcPts val="0"/>
              </a:spcAft>
              <a:buClr>
                <a:schemeClr val="dk2"/>
              </a:buClr>
              <a:buSzPct val="100000"/>
              <a:buFont typeface="Avenir"/>
              <a:buNone/>
            </a:pPr>
            <a:r>
              <a:rPr lang="en-GB">
                <a:solidFill>
                  <a:schemeClr val="dk2"/>
                </a:solidFill>
              </a:rPr>
              <a:t>ACADEMIC AND EMPLOYABILITY SKILLS – HEALTH AND SOCIAL CARE</a:t>
            </a:r>
            <a:endParaRPr>
              <a:solidFill>
                <a:schemeClr val="dk2"/>
              </a:solidFill>
            </a:endParaRPr>
          </a:p>
        </p:txBody>
      </p:sp>
      <p:sp>
        <p:nvSpPr>
          <p:cNvPr id="89" name="Google Shape;89;p1"/>
          <p:cNvSpPr txBox="1"/>
          <p:nvPr>
            <p:ph idx="1" type="subTitle"/>
          </p:nvPr>
        </p:nvSpPr>
        <p:spPr>
          <a:xfrm>
            <a:off x="838200" y="3408788"/>
            <a:ext cx="5797882" cy="1785690"/>
          </a:xfrm>
          <a:prstGeom prst="rect">
            <a:avLst/>
          </a:prstGeom>
          <a:noFill/>
          <a:ln>
            <a:noFill/>
          </a:ln>
        </p:spPr>
        <p:txBody>
          <a:bodyPr anchorCtr="0" anchor="t" bIns="45700" lIns="91425" spcFirstLastPara="1" rIns="91425" wrap="square" tIns="45700">
            <a:normAutofit/>
          </a:bodyPr>
          <a:lstStyle/>
          <a:p>
            <a:pPr indent="0" lvl="0" marL="0" rtl="0" algn="r">
              <a:lnSpc>
                <a:spcPct val="110000"/>
              </a:lnSpc>
              <a:spcBef>
                <a:spcPts val="0"/>
              </a:spcBef>
              <a:spcAft>
                <a:spcPts val="0"/>
              </a:spcAft>
              <a:buSzPts val="2200"/>
              <a:buNone/>
            </a:pPr>
            <a:r>
              <a:rPr lang="en-GB" sz="2200">
                <a:solidFill>
                  <a:schemeClr val="dk2"/>
                </a:solidFill>
              </a:rPr>
              <a:t>ERIKA LUCACI - 2011318</a:t>
            </a:r>
            <a:endParaRPr/>
          </a:p>
          <a:p>
            <a:pPr indent="0" lvl="0" marL="0" rtl="0" algn="r">
              <a:lnSpc>
                <a:spcPct val="110000"/>
              </a:lnSpc>
              <a:spcBef>
                <a:spcPts val="1000"/>
              </a:spcBef>
              <a:spcAft>
                <a:spcPts val="0"/>
              </a:spcAft>
              <a:buSzPts val="2200"/>
              <a:buNone/>
            </a:pPr>
            <a:r>
              <a:t/>
            </a:r>
            <a:endParaRPr sz="2200">
              <a:solidFill>
                <a:schemeClr val="dk2"/>
              </a:solidFill>
            </a:endParaRPr>
          </a:p>
          <a:p>
            <a:pPr indent="0" lvl="0" marL="0" rtl="0" algn="r">
              <a:lnSpc>
                <a:spcPct val="110000"/>
              </a:lnSpc>
              <a:spcBef>
                <a:spcPts val="1000"/>
              </a:spcBef>
              <a:spcAft>
                <a:spcPts val="0"/>
              </a:spcAft>
              <a:buSzPts val="2200"/>
              <a:buNone/>
            </a:pPr>
            <a:r>
              <a:rPr lang="en-GB" sz="2200">
                <a:solidFill>
                  <a:schemeClr val="dk2"/>
                </a:solidFill>
              </a:rPr>
              <a:t>Prof. Joanna Walsh</a:t>
            </a:r>
            <a:endParaRPr/>
          </a:p>
        </p:txBody>
      </p:sp>
      <p:pic>
        <p:nvPicPr>
          <p:cNvPr descr="Close-up of stacked books" id="90" name="Google Shape;90;p1"/>
          <p:cNvPicPr preferRelativeResize="0"/>
          <p:nvPr/>
        </p:nvPicPr>
        <p:blipFill rotWithShape="1">
          <a:blip r:embed="rId3">
            <a:alphaModFix/>
          </a:blip>
          <a:srcRect b="1" l="50315" r="1" t="0"/>
          <a:stretch/>
        </p:blipFill>
        <p:spPr>
          <a:xfrm>
            <a:off x="7162800" y="10"/>
            <a:ext cx="5029200" cy="5693802"/>
          </a:xfrm>
          <a:prstGeom prst="rect">
            <a:avLst/>
          </a:prstGeom>
          <a:noFill/>
          <a:ln>
            <a:noFill/>
          </a:ln>
        </p:spPr>
      </p:pic>
      <p:sp>
        <p:nvSpPr>
          <p:cNvPr id="91" name="Google Shape;91;p1"/>
          <p:cNvSpPr/>
          <p:nvPr/>
        </p:nvSpPr>
        <p:spPr>
          <a:xfrm>
            <a:off x="0" y="5693812"/>
            <a:ext cx="12192000" cy="1164188"/>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92" name="Google Shape;92;p1"/>
          <p:cNvSpPr/>
          <p:nvPr/>
        </p:nvSpPr>
        <p:spPr>
          <a:xfrm rot="10800000">
            <a:off x="-3061" y="5693811"/>
            <a:ext cx="12191999" cy="1164188"/>
          </a:xfrm>
          <a:prstGeom prst="rect">
            <a:avLst/>
          </a:prstGeom>
          <a:blipFill rotWithShape="1">
            <a:blip r:embed="rId4">
              <a:alphaModFix amt="20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2"/>
          <p:cNvSpPr txBox="1"/>
          <p:nvPr>
            <p:ph type="title"/>
          </p:nvPr>
        </p:nvSpPr>
        <p:spPr>
          <a:xfrm>
            <a:off x="838200" y="365760"/>
            <a:ext cx="10515600" cy="1325563"/>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Introduction</a:t>
            </a:r>
            <a:endParaRPr/>
          </a:p>
        </p:txBody>
      </p:sp>
      <p:sp>
        <p:nvSpPr>
          <p:cNvPr id="98" name="Google Shape;98;p2"/>
          <p:cNvSpPr txBox="1"/>
          <p:nvPr>
            <p:ph idx="1" type="body"/>
          </p:nvPr>
        </p:nvSpPr>
        <p:spPr>
          <a:xfrm>
            <a:off x="838200" y="1949450"/>
            <a:ext cx="10515600" cy="4195763"/>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2800"/>
              <a:buChar char="•"/>
            </a:pPr>
            <a:r>
              <a:rPr lang="en-GB"/>
              <a:t>With time and the increase of the number of competent graduates who acquire the necessary education from well-established universities, the job market is becoming harder. It is wise that they pursue certain self-determined projects in order to equip learners with the most compatible talents, competences and credentials.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02" name="Shape 102"/>
        <p:cNvGrpSpPr/>
        <p:nvPr/>
      </p:nvGrpSpPr>
      <p:grpSpPr>
        <a:xfrm>
          <a:off x="0" y="0"/>
          <a:ext cx="0" cy="0"/>
          <a:chOff x="0" y="0"/>
          <a:chExt cx="0" cy="0"/>
        </a:xfrm>
      </p:grpSpPr>
      <p:sp>
        <p:nvSpPr>
          <p:cNvPr id="103" name="Google Shape;103;p3"/>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04" name="Google Shape;104;p3"/>
          <p:cNvSpPr/>
          <p:nvPr/>
        </p:nvSpPr>
        <p:spPr>
          <a:xfrm>
            <a:off x="265350" y="0"/>
            <a:ext cx="12189000"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05" name="Google Shape;105;p3"/>
          <p:cNvSpPr/>
          <p:nvPr/>
        </p:nvSpPr>
        <p:spPr>
          <a:xfrm>
            <a:off x="0" y="0"/>
            <a:ext cx="4572000"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06" name="Google Shape;106;p3"/>
          <p:cNvSpPr/>
          <p:nvPr/>
        </p:nvSpPr>
        <p:spPr>
          <a:xfrm>
            <a:off x="0" y="0"/>
            <a:ext cx="4572000" cy="6858000"/>
          </a:xfrm>
          <a:prstGeom prst="rect">
            <a:avLst/>
          </a:prstGeom>
          <a:blipFill rotWithShape="1">
            <a:blip r:embed="rId3">
              <a:alphaModFix amt="20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07" name="Google Shape;107;p3"/>
          <p:cNvSpPr txBox="1"/>
          <p:nvPr>
            <p:ph type="title"/>
          </p:nvPr>
        </p:nvSpPr>
        <p:spPr>
          <a:xfrm>
            <a:off x="838201" y="559813"/>
            <a:ext cx="2819399"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SWOT Analysis</a:t>
            </a:r>
            <a:endParaRPr/>
          </a:p>
        </p:txBody>
      </p:sp>
      <p:graphicFrame>
        <p:nvGraphicFramePr>
          <p:cNvPr id="108" name="Google Shape;108;p3"/>
          <p:cNvGraphicFramePr/>
          <p:nvPr/>
        </p:nvGraphicFramePr>
        <p:xfrm>
          <a:off x="4807223" y="901452"/>
          <a:ext cx="3000000" cy="3000000"/>
        </p:xfrm>
        <a:graphic>
          <a:graphicData uri="http://schemas.openxmlformats.org/drawingml/2006/table">
            <a:tbl>
              <a:tblPr bandRow="1" firstRow="1">
                <a:noFill/>
                <a:tableStyleId>{11F61235-4B6F-47BA-A0FB-C9B0352BE57F}</a:tableStyleId>
              </a:tblPr>
              <a:tblGrid>
                <a:gridCol w="3505750"/>
                <a:gridCol w="3498025"/>
              </a:tblGrid>
              <a:tr h="394125">
                <a:tc>
                  <a:txBody>
                    <a:bodyPr/>
                    <a:lstStyle/>
                    <a:p>
                      <a:pPr indent="0" lvl="0" marL="0" marR="0" rtl="0" algn="just">
                        <a:spcBef>
                          <a:spcPts val="0"/>
                        </a:spcBef>
                        <a:spcAft>
                          <a:spcPts val="0"/>
                        </a:spcAft>
                        <a:buNone/>
                      </a:pPr>
                      <a:r>
                        <a:rPr lang="en-GB" sz="1700" u="none" cap="none" strike="noStrike"/>
                        <a:t>Strenghts</a:t>
                      </a:r>
                      <a:endParaRPr/>
                    </a:p>
                  </a:txBody>
                  <a:tcPr marT="44850" marB="44850" marR="89675" marL="89675" anchor="ctr"/>
                </a:tc>
                <a:tc>
                  <a:txBody>
                    <a:bodyPr/>
                    <a:lstStyle/>
                    <a:p>
                      <a:pPr indent="0" lvl="0" marL="0" marR="0" rtl="0" algn="just">
                        <a:spcBef>
                          <a:spcPts val="0"/>
                        </a:spcBef>
                        <a:spcAft>
                          <a:spcPts val="0"/>
                        </a:spcAft>
                        <a:buNone/>
                      </a:pPr>
                      <a:r>
                        <a:rPr lang="en-GB" sz="1700" u="none" cap="none" strike="noStrike"/>
                        <a:t>Weakness</a:t>
                      </a:r>
                      <a:endParaRPr/>
                    </a:p>
                  </a:txBody>
                  <a:tcPr marT="44850" marB="44850" marR="89675" marL="89675" anchor="ctr"/>
                </a:tc>
              </a:tr>
              <a:tr h="2213375">
                <a:tc>
                  <a:txBody>
                    <a:bodyPr/>
                    <a:lstStyle/>
                    <a:p>
                      <a:pPr indent="-285750" lvl="0" marL="285750" marR="0" rtl="0" algn="just">
                        <a:spcBef>
                          <a:spcPts val="0"/>
                        </a:spcBef>
                        <a:spcAft>
                          <a:spcPts val="0"/>
                        </a:spcAft>
                        <a:buClr>
                          <a:schemeClr val="dk1"/>
                        </a:buClr>
                        <a:buSzPts val="1700"/>
                        <a:buFont typeface="Arial"/>
                        <a:buChar char="•"/>
                      </a:pPr>
                      <a:r>
                        <a:rPr lang="en-GB" sz="1700" u="none" cap="none" strike="noStrike"/>
                        <a:t>Socializing with the residents </a:t>
                      </a:r>
                      <a:endParaRPr/>
                    </a:p>
                    <a:p>
                      <a:pPr indent="-285750" lvl="0" marL="285750" marR="0" rtl="0" algn="just">
                        <a:spcBef>
                          <a:spcPts val="0"/>
                        </a:spcBef>
                        <a:spcAft>
                          <a:spcPts val="0"/>
                        </a:spcAft>
                        <a:buClr>
                          <a:schemeClr val="dk1"/>
                        </a:buClr>
                        <a:buSzPts val="1700"/>
                        <a:buFont typeface="Arial"/>
                        <a:buChar char="•"/>
                      </a:pPr>
                      <a:r>
                        <a:rPr lang="en-GB" sz="1700" u="none" cap="none" strike="noStrike"/>
                        <a:t>Taking care of the residents </a:t>
                      </a:r>
                      <a:endParaRPr/>
                    </a:p>
                    <a:p>
                      <a:pPr indent="-285750" lvl="0" marL="285750" marR="0" rtl="0" algn="just">
                        <a:spcBef>
                          <a:spcPts val="0"/>
                        </a:spcBef>
                        <a:spcAft>
                          <a:spcPts val="0"/>
                        </a:spcAft>
                        <a:buClr>
                          <a:schemeClr val="dk1"/>
                        </a:buClr>
                        <a:buSzPts val="1700"/>
                        <a:buFont typeface="Arial"/>
                        <a:buChar char="•"/>
                      </a:pPr>
                      <a:r>
                        <a:rPr lang="en-GB" sz="1700" u="none" cap="none" strike="noStrike"/>
                        <a:t>Paying attention to their needs </a:t>
                      </a:r>
                      <a:endParaRPr/>
                    </a:p>
                    <a:p>
                      <a:pPr indent="-285750" lvl="0" marL="285750" marR="0" rtl="0" algn="just">
                        <a:spcBef>
                          <a:spcPts val="0"/>
                        </a:spcBef>
                        <a:spcAft>
                          <a:spcPts val="0"/>
                        </a:spcAft>
                        <a:buClr>
                          <a:schemeClr val="dk1"/>
                        </a:buClr>
                        <a:buSzPts val="1700"/>
                        <a:buFont typeface="Arial"/>
                        <a:buChar char="•"/>
                      </a:pPr>
                      <a:r>
                        <a:rPr lang="en-GB" sz="1700" u="none" cap="none" strike="noStrike"/>
                        <a:t>All the resident are equal and should be treated the same</a:t>
                      </a:r>
                      <a:endParaRPr/>
                    </a:p>
                    <a:p>
                      <a:pPr indent="-285750" lvl="0" marL="285750" marR="0" rtl="0" algn="just">
                        <a:spcBef>
                          <a:spcPts val="0"/>
                        </a:spcBef>
                        <a:spcAft>
                          <a:spcPts val="0"/>
                        </a:spcAft>
                        <a:buClr>
                          <a:schemeClr val="dk1"/>
                        </a:buClr>
                        <a:buSzPts val="1700"/>
                        <a:buFont typeface="Arial"/>
                        <a:buChar char="•"/>
                      </a:pPr>
                      <a:r>
                        <a:rPr lang="en-GB" sz="1700" u="none" cap="none" strike="noStrike"/>
                        <a:t>A worker has to respect the dignity and the integrity of the resident</a:t>
                      </a:r>
                      <a:endParaRPr/>
                    </a:p>
                  </a:txBody>
                  <a:tcPr marT="44850" marB="44850" marR="89675" marL="89675" anchor="ctr"/>
                </a:tc>
                <a:tc>
                  <a:txBody>
                    <a:bodyPr/>
                    <a:lstStyle/>
                    <a:p>
                      <a:pPr indent="-285750" lvl="0" marL="285750" marR="0" rtl="0" algn="just">
                        <a:spcBef>
                          <a:spcPts val="0"/>
                        </a:spcBef>
                        <a:spcAft>
                          <a:spcPts val="0"/>
                        </a:spcAft>
                        <a:buClr>
                          <a:schemeClr val="dk1"/>
                        </a:buClr>
                        <a:buSzPts val="1700"/>
                        <a:buFont typeface="Arial"/>
                        <a:buChar char="•"/>
                      </a:pPr>
                      <a:r>
                        <a:rPr lang="en-GB" sz="1700" u="none" cap="none" strike="noStrike"/>
                        <a:t>The lack of personnel and instability in jobs, which results in over-work and degradation of service quality provided to patients</a:t>
                      </a:r>
                      <a:endParaRPr/>
                    </a:p>
                    <a:p>
                      <a:pPr indent="-285750" lvl="0" marL="285750" marR="0" rtl="0" algn="just">
                        <a:spcBef>
                          <a:spcPts val="0"/>
                        </a:spcBef>
                        <a:spcAft>
                          <a:spcPts val="0"/>
                        </a:spcAft>
                        <a:buClr>
                          <a:schemeClr val="dk1"/>
                        </a:buClr>
                        <a:buSzPts val="1700"/>
                        <a:buFont typeface="Arial"/>
                        <a:buChar char="•"/>
                      </a:pPr>
                      <a:r>
                        <a:rPr lang="en-GB" sz="1700" u="none" cap="none" strike="noStrike"/>
                        <a:t>You can get attached to a resident which can result to an unprofessional relation </a:t>
                      </a:r>
                      <a:endParaRPr/>
                    </a:p>
                  </a:txBody>
                  <a:tcPr marT="44850" marB="44850" marR="89675" marL="89675" anchor="ctr"/>
                </a:tc>
              </a:tr>
              <a:tr h="394125">
                <a:tc>
                  <a:txBody>
                    <a:bodyPr/>
                    <a:lstStyle/>
                    <a:p>
                      <a:pPr indent="0" lvl="0" marL="0" marR="0" rtl="0" algn="just">
                        <a:lnSpc>
                          <a:spcPct val="100000"/>
                        </a:lnSpc>
                        <a:spcBef>
                          <a:spcPts val="0"/>
                        </a:spcBef>
                        <a:spcAft>
                          <a:spcPts val="0"/>
                        </a:spcAft>
                        <a:buClr>
                          <a:schemeClr val="dk1"/>
                        </a:buClr>
                        <a:buSzPts val="1700"/>
                        <a:buFont typeface="Avenir"/>
                        <a:buNone/>
                      </a:pPr>
                      <a:r>
                        <a:rPr lang="en-GB" sz="1700" u="none" cap="none" strike="noStrike"/>
                        <a:t>Opportunities</a:t>
                      </a:r>
                      <a:endParaRPr/>
                    </a:p>
                  </a:txBody>
                  <a:tcPr marT="44850" marB="44850" marR="89675" marL="89675" anchor="ctr"/>
                </a:tc>
                <a:tc>
                  <a:txBody>
                    <a:bodyPr/>
                    <a:lstStyle/>
                    <a:p>
                      <a:pPr indent="0" lvl="0" marL="0" marR="0" rtl="0" algn="just">
                        <a:spcBef>
                          <a:spcPts val="0"/>
                        </a:spcBef>
                        <a:spcAft>
                          <a:spcPts val="0"/>
                        </a:spcAft>
                        <a:buNone/>
                      </a:pPr>
                      <a:r>
                        <a:rPr lang="en-GB" sz="1700" u="none" cap="none" strike="noStrike"/>
                        <a:t>Threads</a:t>
                      </a:r>
                      <a:endParaRPr/>
                    </a:p>
                  </a:txBody>
                  <a:tcPr marT="44850" marB="44850" marR="89675" marL="89675" anchor="ctr"/>
                </a:tc>
              </a:tr>
              <a:tr h="1953475">
                <a:tc>
                  <a:txBody>
                    <a:bodyPr/>
                    <a:lstStyle/>
                    <a:p>
                      <a:pPr indent="-285750" lvl="0" marL="285750" marR="0" rtl="0" algn="just">
                        <a:lnSpc>
                          <a:spcPct val="100000"/>
                        </a:lnSpc>
                        <a:spcBef>
                          <a:spcPts val="0"/>
                        </a:spcBef>
                        <a:spcAft>
                          <a:spcPts val="0"/>
                        </a:spcAft>
                        <a:buClr>
                          <a:schemeClr val="dk1"/>
                        </a:buClr>
                        <a:buSzPts val="1700"/>
                        <a:buFont typeface="Arial"/>
                        <a:buChar char="•"/>
                      </a:pPr>
                      <a:r>
                        <a:rPr lang="en-GB" sz="1700" u="none" cap="none" strike="noStrike"/>
                        <a:t>With the needed courses you can advance, take a better job</a:t>
                      </a:r>
                      <a:endParaRPr/>
                    </a:p>
                    <a:p>
                      <a:pPr indent="-285750" lvl="0" marL="285750" marR="0" rtl="0" algn="just">
                        <a:lnSpc>
                          <a:spcPct val="100000"/>
                        </a:lnSpc>
                        <a:spcBef>
                          <a:spcPts val="0"/>
                        </a:spcBef>
                        <a:spcAft>
                          <a:spcPts val="0"/>
                        </a:spcAft>
                        <a:buClr>
                          <a:schemeClr val="dk1"/>
                        </a:buClr>
                        <a:buSzPts val="1700"/>
                        <a:buFont typeface="Arial"/>
                        <a:buChar char="•"/>
                      </a:pPr>
                      <a:r>
                        <a:rPr lang="en-GB" sz="1700" u="none" cap="none" strike="noStrike"/>
                        <a:t>You get to know more people and build relationships</a:t>
                      </a:r>
                      <a:endParaRPr/>
                    </a:p>
                    <a:p>
                      <a:pPr indent="-285750" lvl="0" marL="285750" marR="0" rtl="0" algn="just">
                        <a:lnSpc>
                          <a:spcPct val="100000"/>
                        </a:lnSpc>
                        <a:spcBef>
                          <a:spcPts val="0"/>
                        </a:spcBef>
                        <a:spcAft>
                          <a:spcPts val="0"/>
                        </a:spcAft>
                        <a:buClr>
                          <a:schemeClr val="dk1"/>
                        </a:buClr>
                        <a:buSzPts val="1700"/>
                        <a:buFont typeface="Arial"/>
                        <a:buChar char="•"/>
                      </a:pPr>
                      <a:r>
                        <a:rPr lang="en-GB" sz="1700" u="none" cap="none" strike="noStrike"/>
                        <a:t>You learn more about dementia and how is affecting the human brain</a:t>
                      </a:r>
                      <a:endParaRPr/>
                    </a:p>
                  </a:txBody>
                  <a:tcPr marT="44850" marB="44850" marR="89675" marL="89675" anchor="ctr"/>
                </a:tc>
                <a:tc>
                  <a:txBody>
                    <a:bodyPr/>
                    <a:lstStyle/>
                    <a:p>
                      <a:pPr indent="-285750" lvl="0" marL="285750" marR="0" rtl="0" algn="just">
                        <a:spcBef>
                          <a:spcPts val="0"/>
                        </a:spcBef>
                        <a:spcAft>
                          <a:spcPts val="0"/>
                        </a:spcAft>
                        <a:buClr>
                          <a:schemeClr val="dk1"/>
                        </a:buClr>
                        <a:buSzPts val="1700"/>
                        <a:buFont typeface="Arial"/>
                        <a:buChar char="•"/>
                      </a:pPr>
                      <a:r>
                        <a:rPr lang="en-GB" sz="1700" u="none" cap="none" strike="noStrike"/>
                        <a:t>The femininity of the profession (8 out of 10 are female professionals)</a:t>
                      </a:r>
                      <a:endParaRPr/>
                    </a:p>
                    <a:p>
                      <a:pPr indent="-285750" lvl="0" marL="285750" marR="0" rtl="0" algn="just">
                        <a:spcBef>
                          <a:spcPts val="0"/>
                        </a:spcBef>
                        <a:spcAft>
                          <a:spcPts val="0"/>
                        </a:spcAft>
                        <a:buClr>
                          <a:schemeClr val="dk1"/>
                        </a:buClr>
                        <a:buSzPts val="1700"/>
                        <a:buFont typeface="Arial"/>
                        <a:buChar char="•"/>
                      </a:pPr>
                      <a:r>
                        <a:rPr lang="en-GB" sz="1700" u="none" cap="none" strike="noStrike"/>
                        <a:t>Burnout, both mental and phsihical</a:t>
                      </a:r>
                      <a:endParaRPr sz="1700" u="none" cap="none" strike="noStrike"/>
                    </a:p>
                  </a:txBody>
                  <a:tcPr marT="44850" marB="44850" marR="89675" marL="89675" anchor="ct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2" name="Shape 112"/>
        <p:cNvGrpSpPr/>
        <p:nvPr/>
      </p:nvGrpSpPr>
      <p:grpSpPr>
        <a:xfrm>
          <a:off x="0" y="0"/>
          <a:ext cx="0" cy="0"/>
          <a:chOff x="0" y="0"/>
          <a:chExt cx="0" cy="0"/>
        </a:xfrm>
      </p:grpSpPr>
      <p:sp>
        <p:nvSpPr>
          <p:cNvPr id="113" name="Google Shape;113;p4"/>
          <p:cNvSpPr/>
          <p:nvPr/>
        </p:nvSpPr>
        <p:spPr>
          <a:xfrm>
            <a:off x="3048"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14" name="Google Shape;114;p4"/>
          <p:cNvSpPr/>
          <p:nvPr/>
        </p:nvSpPr>
        <p:spPr>
          <a:xfrm>
            <a:off x="3048"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15" name="Google Shape;115;p4"/>
          <p:cNvSpPr/>
          <p:nvPr/>
        </p:nvSpPr>
        <p:spPr>
          <a:xfrm>
            <a:off x="0" y="0"/>
            <a:ext cx="5998281"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16" name="Google Shape;116;p4"/>
          <p:cNvSpPr/>
          <p:nvPr/>
        </p:nvSpPr>
        <p:spPr>
          <a:xfrm>
            <a:off x="0" y="0"/>
            <a:ext cx="5998281" cy="6858000"/>
          </a:xfrm>
          <a:prstGeom prst="rect">
            <a:avLst/>
          </a:prstGeom>
          <a:blipFill rotWithShape="1">
            <a:blip r:embed="rId3">
              <a:alphaModFix amt="20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17" name="Google Shape;117;p4"/>
          <p:cNvSpPr txBox="1"/>
          <p:nvPr>
            <p:ph type="title"/>
          </p:nvPr>
        </p:nvSpPr>
        <p:spPr>
          <a:xfrm>
            <a:off x="838201" y="559813"/>
            <a:ext cx="4876800"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Time Management Tools</a:t>
            </a:r>
            <a:endParaRPr/>
          </a:p>
        </p:txBody>
      </p:sp>
      <p:grpSp>
        <p:nvGrpSpPr>
          <p:cNvPr id="118" name="Google Shape;118;p4"/>
          <p:cNvGrpSpPr/>
          <p:nvPr/>
        </p:nvGrpSpPr>
        <p:grpSpPr>
          <a:xfrm>
            <a:off x="6184458" y="346258"/>
            <a:ext cx="5626542" cy="5780007"/>
            <a:chOff x="0" y="2825"/>
            <a:chExt cx="5626542" cy="5780007"/>
          </a:xfrm>
        </p:grpSpPr>
        <p:cxnSp>
          <p:nvCxnSpPr>
            <p:cNvPr id="119" name="Google Shape;119;p4"/>
            <p:cNvCxnSpPr/>
            <p:nvPr/>
          </p:nvCxnSpPr>
          <p:spPr>
            <a:xfrm>
              <a:off x="0" y="2825"/>
              <a:ext cx="5626542" cy="0"/>
            </a:xfrm>
            <a:prstGeom prst="straightConnector1">
              <a:avLst/>
            </a:prstGeom>
            <a:solidFill>
              <a:srgbClr val="22393C"/>
            </a:solidFill>
            <a:ln cap="flat" cmpd="sng" w="12700">
              <a:solidFill>
                <a:srgbClr val="22393C"/>
              </a:solidFill>
              <a:prstDash val="solid"/>
              <a:miter lim="800000"/>
              <a:headEnd len="sm" w="sm" type="none"/>
              <a:tailEnd len="sm" w="sm" type="none"/>
            </a:ln>
          </p:spPr>
        </p:cxnSp>
        <p:sp>
          <p:nvSpPr>
            <p:cNvPr id="120" name="Google Shape;120;p4"/>
            <p:cNvSpPr/>
            <p:nvPr/>
          </p:nvSpPr>
          <p:spPr>
            <a:xfrm>
              <a:off x="0" y="2825"/>
              <a:ext cx="5626542" cy="1926669"/>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4"/>
            <p:cNvSpPr txBox="1"/>
            <p:nvPr/>
          </p:nvSpPr>
          <p:spPr>
            <a:xfrm>
              <a:off x="0" y="2825"/>
              <a:ext cx="5626542" cy="1926669"/>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Avenir"/>
                <a:buNone/>
              </a:pPr>
              <a:r>
                <a:rPr b="1" i="0" lang="en-GB" sz="2100" u="none" cap="none" strike="noStrike">
                  <a:solidFill>
                    <a:schemeClr val="dk1"/>
                  </a:solidFill>
                  <a:latin typeface="Avenir"/>
                  <a:ea typeface="Avenir"/>
                  <a:cs typeface="Avenir"/>
                  <a:sym typeface="Avenir"/>
                </a:rPr>
                <a:t>1. Set Achievable Goals: </a:t>
              </a:r>
              <a:r>
                <a:rPr b="0" i="0" lang="en-GB" sz="2100" u="none" cap="none" strike="noStrike">
                  <a:solidFill>
                    <a:schemeClr val="dk1"/>
                  </a:solidFill>
                  <a:latin typeface="Avenir"/>
                  <a:ea typeface="Avenir"/>
                  <a:cs typeface="Avenir"/>
                  <a:sym typeface="Avenir"/>
                </a:rPr>
                <a:t>The first approach to increasing productivity is for healthcare personnel to identify concrete short-term and long-term targets. </a:t>
              </a:r>
              <a:endParaRPr b="0" i="0" sz="2100" u="none" cap="none" strike="noStrike">
                <a:solidFill>
                  <a:schemeClr val="dk1"/>
                </a:solidFill>
                <a:latin typeface="Avenir"/>
                <a:ea typeface="Avenir"/>
                <a:cs typeface="Avenir"/>
                <a:sym typeface="Avenir"/>
              </a:endParaRPr>
            </a:p>
          </p:txBody>
        </p:sp>
        <p:cxnSp>
          <p:nvCxnSpPr>
            <p:cNvPr id="122" name="Google Shape;122;p4"/>
            <p:cNvCxnSpPr/>
            <p:nvPr/>
          </p:nvCxnSpPr>
          <p:spPr>
            <a:xfrm>
              <a:off x="0" y="1929494"/>
              <a:ext cx="5626542" cy="0"/>
            </a:xfrm>
            <a:prstGeom prst="straightConnector1">
              <a:avLst/>
            </a:prstGeom>
            <a:solidFill>
              <a:srgbClr val="22393C"/>
            </a:solidFill>
            <a:ln cap="flat" cmpd="sng" w="12700">
              <a:solidFill>
                <a:srgbClr val="22393C"/>
              </a:solidFill>
              <a:prstDash val="solid"/>
              <a:miter lim="800000"/>
              <a:headEnd len="sm" w="sm" type="none"/>
              <a:tailEnd len="sm" w="sm" type="none"/>
            </a:ln>
          </p:spPr>
        </p:cxnSp>
        <p:sp>
          <p:nvSpPr>
            <p:cNvPr id="123" name="Google Shape;123;p4"/>
            <p:cNvSpPr/>
            <p:nvPr/>
          </p:nvSpPr>
          <p:spPr>
            <a:xfrm>
              <a:off x="0" y="1929494"/>
              <a:ext cx="5626542" cy="1926669"/>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4"/>
            <p:cNvSpPr txBox="1"/>
            <p:nvPr/>
          </p:nvSpPr>
          <p:spPr>
            <a:xfrm>
              <a:off x="0" y="1929494"/>
              <a:ext cx="5626542" cy="1926669"/>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Avenir"/>
                <a:buNone/>
              </a:pPr>
              <a:r>
                <a:rPr b="1" i="0" lang="en-GB" sz="2100" u="none" cap="none" strike="noStrike">
                  <a:solidFill>
                    <a:schemeClr val="dk1"/>
                  </a:solidFill>
                  <a:latin typeface="Avenir"/>
                  <a:ea typeface="Avenir"/>
                  <a:cs typeface="Avenir"/>
                  <a:sym typeface="Avenir"/>
                </a:rPr>
                <a:t>2. Implement Routinization: </a:t>
              </a:r>
              <a:r>
                <a:rPr b="0" i="0" lang="en-GB" sz="2100" u="none" cap="none" strike="noStrike">
                  <a:solidFill>
                    <a:schemeClr val="dk1"/>
                  </a:solidFill>
                  <a:latin typeface="Avenir"/>
                  <a:ea typeface="Avenir"/>
                  <a:cs typeface="Avenir"/>
                  <a:sym typeface="Avenir"/>
                </a:rPr>
                <a:t>The establishment of a coherent procedure promotes nursing time control by removing excessive preparation and transforming important activities into routines.</a:t>
              </a:r>
              <a:endParaRPr b="0" i="0" sz="2100" u="none" cap="none" strike="noStrike">
                <a:solidFill>
                  <a:schemeClr val="dk1"/>
                </a:solidFill>
                <a:latin typeface="Avenir"/>
                <a:ea typeface="Avenir"/>
                <a:cs typeface="Avenir"/>
                <a:sym typeface="Avenir"/>
              </a:endParaRPr>
            </a:p>
          </p:txBody>
        </p:sp>
        <p:cxnSp>
          <p:nvCxnSpPr>
            <p:cNvPr id="125" name="Google Shape;125;p4"/>
            <p:cNvCxnSpPr/>
            <p:nvPr/>
          </p:nvCxnSpPr>
          <p:spPr>
            <a:xfrm>
              <a:off x="0" y="3856163"/>
              <a:ext cx="5626542" cy="0"/>
            </a:xfrm>
            <a:prstGeom prst="straightConnector1">
              <a:avLst/>
            </a:prstGeom>
            <a:solidFill>
              <a:srgbClr val="22393C"/>
            </a:solidFill>
            <a:ln cap="flat" cmpd="sng" w="12700">
              <a:solidFill>
                <a:srgbClr val="22393C"/>
              </a:solidFill>
              <a:prstDash val="solid"/>
              <a:miter lim="800000"/>
              <a:headEnd len="sm" w="sm" type="none"/>
              <a:tailEnd len="sm" w="sm" type="none"/>
            </a:ln>
          </p:spPr>
        </p:cxnSp>
        <p:sp>
          <p:nvSpPr>
            <p:cNvPr id="126" name="Google Shape;126;p4"/>
            <p:cNvSpPr/>
            <p:nvPr/>
          </p:nvSpPr>
          <p:spPr>
            <a:xfrm>
              <a:off x="0" y="3856163"/>
              <a:ext cx="5626542" cy="1926669"/>
            </a:xfrm>
            <a:prstGeom prst="rect">
              <a:avLst/>
            </a:prstGeom>
            <a:no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p4"/>
            <p:cNvSpPr txBox="1"/>
            <p:nvPr/>
          </p:nvSpPr>
          <p:spPr>
            <a:xfrm>
              <a:off x="0" y="3856163"/>
              <a:ext cx="5626542" cy="1926669"/>
            </a:xfrm>
            <a:prstGeom prst="rect">
              <a:avLst/>
            </a:prstGeom>
            <a:noFill/>
            <a:ln>
              <a:noFill/>
            </a:ln>
          </p:spPr>
          <p:txBody>
            <a:bodyPr anchorCtr="0" anchor="t" bIns="80000" lIns="80000" spcFirstLastPara="1" rIns="80000" wrap="square" tIns="80000">
              <a:noAutofit/>
            </a:bodyPr>
            <a:lstStyle/>
            <a:p>
              <a:pPr indent="0" lvl="0" marL="0" marR="0" rtl="0" algn="l">
                <a:lnSpc>
                  <a:spcPct val="90000"/>
                </a:lnSpc>
                <a:spcBef>
                  <a:spcPts val="0"/>
                </a:spcBef>
                <a:spcAft>
                  <a:spcPts val="0"/>
                </a:spcAft>
                <a:buClr>
                  <a:schemeClr val="dk1"/>
                </a:buClr>
                <a:buSzPts val="2100"/>
                <a:buFont typeface="Avenir"/>
                <a:buNone/>
              </a:pPr>
              <a:r>
                <a:rPr b="1" i="0" lang="en-GB" sz="2100" u="none" cap="none" strike="noStrike">
                  <a:solidFill>
                    <a:schemeClr val="dk1"/>
                  </a:solidFill>
                  <a:latin typeface="Avenir"/>
                  <a:ea typeface="Avenir"/>
                  <a:cs typeface="Avenir"/>
                  <a:sym typeface="Avenir"/>
                </a:rPr>
                <a:t>3. Start Cognitive Stacking: </a:t>
              </a:r>
              <a:r>
                <a:rPr b="0" i="0" lang="en-GB" sz="2100" u="none" cap="none" strike="noStrike">
                  <a:solidFill>
                    <a:schemeClr val="dk1"/>
                  </a:solidFill>
                  <a:latin typeface="Avenir"/>
                  <a:ea typeface="Avenir"/>
                  <a:cs typeface="Avenir"/>
                  <a:sym typeface="Avenir"/>
                </a:rPr>
                <a:t>Workers may participate in cognitive stacking by assessing what level of treatment is needed, what attention is available and how they can better provide care for the resources and time they have. </a:t>
              </a:r>
              <a:endParaRPr b="0" i="0" sz="2100" u="none" cap="none" strike="noStrike">
                <a:solidFill>
                  <a:schemeClr val="dk1"/>
                </a:solidFill>
                <a:latin typeface="Avenir"/>
                <a:ea typeface="Avenir"/>
                <a:cs typeface="Avenir"/>
                <a:sym typeface="Aveni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31" name="Shape 131"/>
        <p:cNvGrpSpPr/>
        <p:nvPr/>
      </p:nvGrpSpPr>
      <p:grpSpPr>
        <a:xfrm>
          <a:off x="0" y="0"/>
          <a:ext cx="0" cy="0"/>
          <a:chOff x="0" y="0"/>
          <a:chExt cx="0" cy="0"/>
        </a:xfrm>
      </p:grpSpPr>
      <p:sp>
        <p:nvSpPr>
          <p:cNvPr id="132" name="Google Shape;132;p5"/>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33" name="Google Shape;133;p5"/>
          <p:cNvSpPr/>
          <p:nvPr/>
        </p:nvSpPr>
        <p:spPr>
          <a:xfrm>
            <a:off x="0"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34" name="Google Shape;134;p5"/>
          <p:cNvSpPr/>
          <p:nvPr/>
        </p:nvSpPr>
        <p:spPr>
          <a:xfrm>
            <a:off x="0" y="0"/>
            <a:ext cx="6096000"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35" name="Google Shape;135;p5"/>
          <p:cNvSpPr/>
          <p:nvPr/>
        </p:nvSpPr>
        <p:spPr>
          <a:xfrm>
            <a:off x="0" y="0"/>
            <a:ext cx="6096000" cy="6858000"/>
          </a:xfrm>
          <a:prstGeom prst="rect">
            <a:avLst/>
          </a:prstGeom>
          <a:blipFill rotWithShape="1">
            <a:blip r:embed="rId3">
              <a:alphaModFix amt="24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36" name="Google Shape;136;p5"/>
          <p:cNvSpPr txBox="1"/>
          <p:nvPr>
            <p:ph type="title"/>
          </p:nvPr>
        </p:nvSpPr>
        <p:spPr>
          <a:xfrm>
            <a:off x="838201" y="559813"/>
            <a:ext cx="4876800"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Time Management Tools</a:t>
            </a:r>
            <a:endParaRPr/>
          </a:p>
        </p:txBody>
      </p:sp>
      <p:sp>
        <p:nvSpPr>
          <p:cNvPr id="137" name="Google Shape;137;p5"/>
          <p:cNvSpPr txBox="1"/>
          <p:nvPr>
            <p:ph idx="1" type="body"/>
          </p:nvPr>
        </p:nvSpPr>
        <p:spPr>
          <a:xfrm>
            <a:off x="6282048" y="213757"/>
            <a:ext cx="5688280" cy="6531428"/>
          </a:xfrm>
          <a:prstGeom prst="rect">
            <a:avLst/>
          </a:prstGeom>
          <a:noFill/>
          <a:ln>
            <a:noFill/>
          </a:ln>
        </p:spPr>
        <p:txBody>
          <a:bodyPr anchorCtr="0" anchor="ctr" bIns="45700" lIns="91425" spcFirstLastPara="1" rIns="91425" wrap="square" tIns="45700">
            <a:noAutofit/>
          </a:bodyPr>
          <a:lstStyle/>
          <a:p>
            <a:pPr indent="0" lvl="0" marL="0" rtl="0" algn="just">
              <a:lnSpc>
                <a:spcPct val="100000"/>
              </a:lnSpc>
              <a:spcBef>
                <a:spcPts val="0"/>
              </a:spcBef>
              <a:spcAft>
                <a:spcPts val="0"/>
              </a:spcAft>
              <a:buSzPts val="1600"/>
              <a:buNone/>
            </a:pPr>
            <a:r>
              <a:rPr b="1" lang="en-GB" sz="1600">
                <a:solidFill>
                  <a:schemeClr val="dk2"/>
                </a:solidFill>
              </a:rPr>
              <a:t>4. Take Time to Rest</a:t>
            </a:r>
            <a:endParaRPr/>
          </a:p>
          <a:p>
            <a:pPr indent="0" lvl="0" marL="0" rtl="0" algn="just">
              <a:lnSpc>
                <a:spcPct val="100000"/>
              </a:lnSpc>
              <a:spcBef>
                <a:spcPts val="1000"/>
              </a:spcBef>
              <a:spcAft>
                <a:spcPts val="0"/>
              </a:spcAft>
              <a:buSzPts val="1600"/>
              <a:buNone/>
            </a:pPr>
            <a:r>
              <a:rPr lang="en-GB" sz="1600">
                <a:solidFill>
                  <a:schemeClr val="dk2"/>
                </a:solidFill>
              </a:rPr>
              <a:t>Time management is not just about increasing productivity in healthcare. It needs time to relax and refresh. Burnout can also lead to adverse effects, for example:</a:t>
            </a:r>
            <a:endParaRPr/>
          </a:p>
          <a:p>
            <a:pPr indent="-228600" lvl="0" marL="228600" rtl="0" algn="just">
              <a:lnSpc>
                <a:spcPct val="100000"/>
              </a:lnSpc>
              <a:spcBef>
                <a:spcPts val="1000"/>
              </a:spcBef>
              <a:spcAft>
                <a:spcPts val="0"/>
              </a:spcAft>
              <a:buSzPts val="1600"/>
              <a:buChar char="•"/>
            </a:pPr>
            <a:r>
              <a:rPr lang="en-GB" sz="1600">
                <a:solidFill>
                  <a:schemeClr val="dk2"/>
                </a:solidFill>
              </a:rPr>
              <a:t>Reduced quality of patient care</a:t>
            </a:r>
            <a:endParaRPr/>
          </a:p>
          <a:p>
            <a:pPr indent="-228600" lvl="0" marL="228600" rtl="0" algn="just">
              <a:lnSpc>
                <a:spcPct val="100000"/>
              </a:lnSpc>
              <a:spcBef>
                <a:spcPts val="1000"/>
              </a:spcBef>
              <a:spcAft>
                <a:spcPts val="0"/>
              </a:spcAft>
              <a:buSzPts val="1600"/>
              <a:buChar char="•"/>
            </a:pPr>
            <a:r>
              <a:rPr lang="en-GB" sz="1600">
                <a:solidFill>
                  <a:schemeClr val="dk2"/>
                </a:solidFill>
              </a:rPr>
              <a:t>Reduced quality of mental health among health care workers</a:t>
            </a:r>
            <a:endParaRPr/>
          </a:p>
          <a:p>
            <a:pPr indent="-228600" lvl="0" marL="228600" rtl="0" algn="just">
              <a:lnSpc>
                <a:spcPct val="100000"/>
              </a:lnSpc>
              <a:spcBef>
                <a:spcPts val="1000"/>
              </a:spcBef>
              <a:spcAft>
                <a:spcPts val="0"/>
              </a:spcAft>
              <a:buSzPts val="1600"/>
              <a:buChar char="•"/>
            </a:pPr>
            <a:r>
              <a:rPr lang="en-GB" sz="1600">
                <a:solidFill>
                  <a:schemeClr val="dk2"/>
                </a:solidFill>
              </a:rPr>
              <a:t>Increase in depression, anxiety and substance abuse among health care workers</a:t>
            </a:r>
            <a:endParaRPr/>
          </a:p>
          <a:p>
            <a:pPr indent="-228600" lvl="0" marL="228600" rtl="0" algn="just">
              <a:lnSpc>
                <a:spcPct val="100000"/>
              </a:lnSpc>
              <a:spcBef>
                <a:spcPts val="1000"/>
              </a:spcBef>
              <a:spcAft>
                <a:spcPts val="0"/>
              </a:spcAft>
              <a:buSzPts val="1600"/>
              <a:buChar char="•"/>
            </a:pPr>
            <a:r>
              <a:rPr lang="en-GB" sz="1600">
                <a:solidFill>
                  <a:schemeClr val="dk2"/>
                </a:solidFill>
              </a:rPr>
              <a:t>Higher instances of error in a hospital setting</a:t>
            </a:r>
            <a:endParaRPr/>
          </a:p>
          <a:p>
            <a:pPr indent="-127000" lvl="0" marL="228600" rtl="0" algn="just">
              <a:lnSpc>
                <a:spcPct val="100000"/>
              </a:lnSpc>
              <a:spcBef>
                <a:spcPts val="1000"/>
              </a:spcBef>
              <a:spcAft>
                <a:spcPts val="0"/>
              </a:spcAft>
              <a:buSzPts val="1600"/>
              <a:buNone/>
            </a:pPr>
            <a:r>
              <a:t/>
            </a:r>
            <a:endParaRPr sz="1600">
              <a:solidFill>
                <a:schemeClr val="dk2"/>
              </a:solidFill>
            </a:endParaRPr>
          </a:p>
          <a:p>
            <a:pPr indent="0" lvl="0" marL="0" rtl="0" algn="just">
              <a:lnSpc>
                <a:spcPct val="100000"/>
              </a:lnSpc>
              <a:spcBef>
                <a:spcPts val="1000"/>
              </a:spcBef>
              <a:spcAft>
                <a:spcPts val="0"/>
              </a:spcAft>
              <a:buSzPts val="1600"/>
              <a:buNone/>
            </a:pPr>
            <a:r>
              <a:rPr b="1" lang="en-GB" sz="1600">
                <a:solidFill>
                  <a:schemeClr val="dk2"/>
                </a:solidFill>
              </a:rPr>
              <a:t>5. Delegate Work</a:t>
            </a:r>
            <a:endParaRPr/>
          </a:p>
          <a:p>
            <a:pPr indent="0" lvl="0" marL="0" rtl="0" algn="just">
              <a:lnSpc>
                <a:spcPct val="100000"/>
              </a:lnSpc>
              <a:spcBef>
                <a:spcPts val="1000"/>
              </a:spcBef>
              <a:spcAft>
                <a:spcPts val="0"/>
              </a:spcAft>
              <a:buSzPts val="1600"/>
              <a:buNone/>
            </a:pPr>
            <a:r>
              <a:rPr lang="en-GB" sz="1600">
                <a:solidFill>
                  <a:schemeClr val="dk2"/>
                </a:solidFill>
              </a:rPr>
              <a:t>The decision of a healthcare assistant to assign should be dependent on:</a:t>
            </a:r>
            <a:endParaRPr/>
          </a:p>
          <a:p>
            <a:pPr indent="-228600" lvl="0" marL="228600" rtl="0" algn="just">
              <a:lnSpc>
                <a:spcPct val="100000"/>
              </a:lnSpc>
              <a:spcBef>
                <a:spcPts val="1000"/>
              </a:spcBef>
              <a:spcAft>
                <a:spcPts val="0"/>
              </a:spcAft>
              <a:buSzPts val="1600"/>
              <a:buChar char="•"/>
            </a:pPr>
            <a:r>
              <a:rPr lang="en-GB" sz="1600">
                <a:solidFill>
                  <a:schemeClr val="dk2"/>
                </a:solidFill>
              </a:rPr>
              <a:t>The patient's treatment complexity</a:t>
            </a:r>
            <a:endParaRPr/>
          </a:p>
          <a:p>
            <a:pPr indent="-228600" lvl="0" marL="228600" rtl="0" algn="just">
              <a:lnSpc>
                <a:spcPct val="100000"/>
              </a:lnSpc>
              <a:spcBef>
                <a:spcPts val="1000"/>
              </a:spcBef>
              <a:spcAft>
                <a:spcPts val="0"/>
              </a:spcAft>
              <a:buSzPts val="1600"/>
              <a:buChar char="•"/>
            </a:pPr>
            <a:r>
              <a:rPr lang="en-GB" sz="1600">
                <a:solidFill>
                  <a:schemeClr val="dk2"/>
                </a:solidFill>
              </a:rPr>
              <a:t>The employee's availability acknowledge the delegation</a:t>
            </a:r>
            <a:endParaRPr/>
          </a:p>
          <a:p>
            <a:pPr indent="-228600" lvl="0" marL="228600" rtl="0" algn="just">
              <a:lnSpc>
                <a:spcPct val="100000"/>
              </a:lnSpc>
              <a:spcBef>
                <a:spcPts val="1000"/>
              </a:spcBef>
              <a:spcAft>
                <a:spcPts val="0"/>
              </a:spcAft>
              <a:buSzPts val="1600"/>
              <a:buChar char="•"/>
            </a:pPr>
            <a:r>
              <a:rPr lang="en-GB" sz="1600">
                <a:solidFill>
                  <a:schemeClr val="dk2"/>
                </a:solidFill>
              </a:rPr>
              <a:t>The sort of surveillance needed</a:t>
            </a:r>
            <a:endParaRPr/>
          </a:p>
          <a:p>
            <a:pPr indent="-228600" lvl="0" marL="228600" rtl="0" algn="just">
              <a:lnSpc>
                <a:spcPct val="100000"/>
              </a:lnSpc>
              <a:spcBef>
                <a:spcPts val="1000"/>
              </a:spcBef>
              <a:spcAft>
                <a:spcPts val="0"/>
              </a:spcAft>
              <a:buSzPts val="1600"/>
              <a:buChar char="•"/>
            </a:pPr>
            <a:r>
              <a:rPr lang="en-GB" sz="1600">
                <a:solidFill>
                  <a:schemeClr val="dk2"/>
                </a:solidFill>
              </a:rPr>
              <a:t>The intensity of monitoring required</a:t>
            </a:r>
            <a:endParaRPr/>
          </a:p>
          <a:p>
            <a:pPr indent="-127000" lvl="0" marL="228600" rtl="0" algn="just">
              <a:lnSpc>
                <a:spcPct val="100000"/>
              </a:lnSpc>
              <a:spcBef>
                <a:spcPts val="1000"/>
              </a:spcBef>
              <a:spcAft>
                <a:spcPts val="0"/>
              </a:spcAft>
              <a:buSzPts val="1600"/>
              <a:buNone/>
            </a:pPr>
            <a:r>
              <a:t/>
            </a:r>
            <a:endParaRPr sz="1600">
              <a:solidFill>
                <a:schemeClr val="dk2"/>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41" name="Shape 141"/>
        <p:cNvGrpSpPr/>
        <p:nvPr/>
      </p:nvGrpSpPr>
      <p:grpSpPr>
        <a:xfrm>
          <a:off x="0" y="0"/>
          <a:ext cx="0" cy="0"/>
          <a:chOff x="0" y="0"/>
          <a:chExt cx="0" cy="0"/>
        </a:xfrm>
      </p:grpSpPr>
      <p:sp>
        <p:nvSpPr>
          <p:cNvPr id="142" name="Google Shape;142;p6"/>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43" name="Google Shape;143;p6"/>
          <p:cNvSpPr/>
          <p:nvPr/>
        </p:nvSpPr>
        <p:spPr>
          <a:xfrm>
            <a:off x="0"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44" name="Google Shape;144;p6"/>
          <p:cNvSpPr/>
          <p:nvPr/>
        </p:nvSpPr>
        <p:spPr>
          <a:xfrm>
            <a:off x="0" y="0"/>
            <a:ext cx="6096000"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45" name="Google Shape;145;p6"/>
          <p:cNvSpPr/>
          <p:nvPr/>
        </p:nvSpPr>
        <p:spPr>
          <a:xfrm>
            <a:off x="0" y="0"/>
            <a:ext cx="6096000" cy="6858000"/>
          </a:xfrm>
          <a:prstGeom prst="rect">
            <a:avLst/>
          </a:prstGeom>
          <a:blipFill rotWithShape="1">
            <a:blip r:embed="rId3">
              <a:alphaModFix amt="24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46" name="Google Shape;146;p6"/>
          <p:cNvSpPr txBox="1"/>
          <p:nvPr>
            <p:ph type="title"/>
          </p:nvPr>
        </p:nvSpPr>
        <p:spPr>
          <a:xfrm>
            <a:off x="838201" y="559813"/>
            <a:ext cx="4876800"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Time Management Tools</a:t>
            </a:r>
            <a:endParaRPr/>
          </a:p>
        </p:txBody>
      </p:sp>
      <p:sp>
        <p:nvSpPr>
          <p:cNvPr id="147" name="Google Shape;147;p6"/>
          <p:cNvSpPr txBox="1"/>
          <p:nvPr>
            <p:ph idx="1" type="body"/>
          </p:nvPr>
        </p:nvSpPr>
        <p:spPr>
          <a:xfrm>
            <a:off x="6243638" y="171450"/>
            <a:ext cx="5757862" cy="6572249"/>
          </a:xfrm>
          <a:prstGeom prst="rect">
            <a:avLst/>
          </a:prstGeom>
          <a:noFill/>
          <a:ln>
            <a:noFill/>
          </a:ln>
        </p:spPr>
        <p:txBody>
          <a:bodyPr anchorCtr="0" anchor="ctr" bIns="45700" lIns="91425" spcFirstLastPara="1" rIns="91425" wrap="square" tIns="45700">
            <a:normAutofit/>
          </a:bodyPr>
          <a:lstStyle/>
          <a:p>
            <a:pPr indent="-228600" lvl="0" marL="228600" rtl="0" algn="just">
              <a:lnSpc>
                <a:spcPct val="100000"/>
              </a:lnSpc>
              <a:spcBef>
                <a:spcPts val="0"/>
              </a:spcBef>
              <a:spcAft>
                <a:spcPts val="0"/>
              </a:spcAft>
              <a:buSzPts val="1300"/>
              <a:buChar char="•"/>
            </a:pPr>
            <a:r>
              <a:rPr b="1" lang="en-GB" sz="1300">
                <a:solidFill>
                  <a:schemeClr val="dk2"/>
                </a:solidFill>
              </a:rPr>
              <a:t>6. Build a Support System:</a:t>
            </a:r>
            <a:r>
              <a:rPr lang="en-GB" sz="1300">
                <a:solidFill>
                  <a:schemeClr val="dk2"/>
                </a:solidFill>
              </a:rPr>
              <a:t> Patients with less transfer times for learning and better instructional performance will begin to add lessons to the practice. Reaching the healthcare providers and teachers group aims to achieve this success and reduces lack of time. Researchers found that the following benefits derived from a balanced mentor-ment partnership:</a:t>
            </a:r>
            <a:endParaRPr/>
          </a:p>
          <a:p>
            <a:pPr indent="-228600" lvl="0" marL="228600" rtl="0" algn="just">
              <a:lnSpc>
                <a:spcPct val="100000"/>
              </a:lnSpc>
              <a:spcBef>
                <a:spcPts val="1000"/>
              </a:spcBef>
              <a:spcAft>
                <a:spcPts val="0"/>
              </a:spcAft>
              <a:buSzPts val="1300"/>
              <a:buChar char="•"/>
            </a:pPr>
            <a:r>
              <a:rPr lang="en-GB" sz="1300">
                <a:solidFill>
                  <a:schemeClr val="dk2"/>
                </a:solidFill>
              </a:rPr>
              <a:t>Enhanced retention of healthcare professionals</a:t>
            </a:r>
            <a:endParaRPr/>
          </a:p>
          <a:p>
            <a:pPr indent="-228600" lvl="0" marL="228600" rtl="0" algn="just">
              <a:lnSpc>
                <a:spcPct val="100000"/>
              </a:lnSpc>
              <a:spcBef>
                <a:spcPts val="1000"/>
              </a:spcBef>
              <a:spcAft>
                <a:spcPts val="0"/>
              </a:spcAft>
              <a:buSzPts val="1300"/>
              <a:buChar char="•"/>
            </a:pPr>
            <a:r>
              <a:rPr lang="en-GB" sz="1300">
                <a:solidFill>
                  <a:schemeClr val="dk2"/>
                </a:solidFill>
              </a:rPr>
              <a:t>Isolation decreased</a:t>
            </a:r>
            <a:endParaRPr/>
          </a:p>
          <a:p>
            <a:pPr indent="-228600" lvl="0" marL="228600" rtl="0" algn="just">
              <a:lnSpc>
                <a:spcPct val="100000"/>
              </a:lnSpc>
              <a:spcBef>
                <a:spcPts val="1000"/>
              </a:spcBef>
              <a:spcAft>
                <a:spcPts val="0"/>
              </a:spcAft>
              <a:buSzPts val="1300"/>
              <a:buChar char="•"/>
            </a:pPr>
            <a:r>
              <a:rPr lang="en-GB" sz="1300">
                <a:solidFill>
                  <a:schemeClr val="dk2"/>
                </a:solidFill>
              </a:rPr>
              <a:t>Increased promotional opportunity</a:t>
            </a:r>
            <a:endParaRPr/>
          </a:p>
          <a:p>
            <a:pPr indent="-228600" lvl="0" marL="228600" rtl="0" algn="just">
              <a:lnSpc>
                <a:spcPct val="100000"/>
              </a:lnSpc>
              <a:spcBef>
                <a:spcPts val="1000"/>
              </a:spcBef>
              <a:spcAft>
                <a:spcPts val="0"/>
              </a:spcAft>
              <a:buSzPts val="1300"/>
              <a:buChar char="•"/>
            </a:pPr>
            <a:r>
              <a:rPr lang="en-GB" sz="1300">
                <a:solidFill>
                  <a:schemeClr val="dk2"/>
                </a:solidFill>
              </a:rPr>
              <a:t>Less time for learning transfer</a:t>
            </a:r>
            <a:endParaRPr/>
          </a:p>
          <a:p>
            <a:pPr indent="-228600" lvl="0" marL="228600" rtl="0" algn="just">
              <a:lnSpc>
                <a:spcPct val="100000"/>
              </a:lnSpc>
              <a:spcBef>
                <a:spcPts val="1000"/>
              </a:spcBef>
              <a:spcAft>
                <a:spcPts val="0"/>
              </a:spcAft>
              <a:buSzPts val="1300"/>
              <a:buChar char="•"/>
            </a:pPr>
            <a:r>
              <a:rPr lang="en-GB" sz="1300">
                <a:solidFill>
                  <a:schemeClr val="dk2"/>
                </a:solidFill>
              </a:rPr>
              <a:t>Enhanced effectiveness of teaching</a:t>
            </a:r>
            <a:endParaRPr b="1" sz="1300">
              <a:solidFill>
                <a:schemeClr val="dk2"/>
              </a:solidFill>
            </a:endParaRPr>
          </a:p>
          <a:p>
            <a:pPr indent="-146050" lvl="0" marL="228600" rtl="0" algn="l">
              <a:lnSpc>
                <a:spcPct val="100000"/>
              </a:lnSpc>
              <a:spcBef>
                <a:spcPts val="1000"/>
              </a:spcBef>
              <a:spcAft>
                <a:spcPts val="0"/>
              </a:spcAft>
              <a:buSzPts val="1300"/>
              <a:buNone/>
            </a:pPr>
            <a:r>
              <a:t/>
            </a:r>
            <a:endParaRPr sz="1300">
              <a:solidFill>
                <a:schemeClr val="dk2"/>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1" name="Shape 151"/>
        <p:cNvGrpSpPr/>
        <p:nvPr/>
      </p:nvGrpSpPr>
      <p:grpSpPr>
        <a:xfrm>
          <a:off x="0" y="0"/>
          <a:ext cx="0" cy="0"/>
          <a:chOff x="0" y="0"/>
          <a:chExt cx="0" cy="0"/>
        </a:xfrm>
      </p:grpSpPr>
      <p:sp>
        <p:nvSpPr>
          <p:cNvPr id="152" name="Google Shape;152;p7"/>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53" name="Google Shape;153;p7"/>
          <p:cNvSpPr/>
          <p:nvPr/>
        </p:nvSpPr>
        <p:spPr>
          <a:xfrm>
            <a:off x="0"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54" name="Google Shape;154;p7"/>
          <p:cNvSpPr/>
          <p:nvPr/>
        </p:nvSpPr>
        <p:spPr>
          <a:xfrm>
            <a:off x="0" y="0"/>
            <a:ext cx="6096000"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55" name="Google Shape;155;p7"/>
          <p:cNvSpPr/>
          <p:nvPr/>
        </p:nvSpPr>
        <p:spPr>
          <a:xfrm>
            <a:off x="0" y="0"/>
            <a:ext cx="6096000" cy="6858000"/>
          </a:xfrm>
          <a:prstGeom prst="rect">
            <a:avLst/>
          </a:prstGeom>
          <a:blipFill rotWithShape="1">
            <a:blip r:embed="rId3">
              <a:alphaModFix amt="24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56" name="Google Shape;156;p7"/>
          <p:cNvSpPr txBox="1"/>
          <p:nvPr>
            <p:ph type="title"/>
          </p:nvPr>
        </p:nvSpPr>
        <p:spPr>
          <a:xfrm>
            <a:off x="838201" y="559813"/>
            <a:ext cx="4876800"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Time Management Tools</a:t>
            </a:r>
            <a:endParaRPr/>
          </a:p>
        </p:txBody>
      </p:sp>
      <p:sp>
        <p:nvSpPr>
          <p:cNvPr id="157" name="Google Shape;157;p7"/>
          <p:cNvSpPr txBox="1"/>
          <p:nvPr>
            <p:ph idx="1" type="body"/>
          </p:nvPr>
        </p:nvSpPr>
        <p:spPr>
          <a:xfrm>
            <a:off x="6229350" y="242888"/>
            <a:ext cx="5772150" cy="6615111"/>
          </a:xfrm>
          <a:prstGeom prst="rect">
            <a:avLst/>
          </a:prstGeom>
          <a:noFill/>
          <a:ln>
            <a:noFill/>
          </a:ln>
        </p:spPr>
        <p:txBody>
          <a:bodyPr anchorCtr="0" anchor="ctr" bIns="45700" lIns="91425" spcFirstLastPara="1" rIns="91425" wrap="square" tIns="45700">
            <a:normAutofit/>
          </a:bodyPr>
          <a:lstStyle/>
          <a:p>
            <a:pPr indent="-228600" lvl="0" marL="228600" rtl="0" algn="just">
              <a:lnSpc>
                <a:spcPct val="100000"/>
              </a:lnSpc>
              <a:spcBef>
                <a:spcPts val="0"/>
              </a:spcBef>
              <a:spcAft>
                <a:spcPts val="0"/>
              </a:spcAft>
              <a:buSzPts val="1500"/>
              <a:buChar char="•"/>
            </a:pPr>
            <a:r>
              <a:rPr b="1" lang="en-GB" sz="1500">
                <a:solidFill>
                  <a:schemeClr val="dk2"/>
                </a:solidFill>
              </a:rPr>
              <a:t>7</a:t>
            </a:r>
            <a:r>
              <a:rPr b="1" lang="en-GB" sz="1500">
                <a:solidFill>
                  <a:schemeClr val="dk2"/>
                </a:solidFill>
              </a:rPr>
              <a:t>. Stop Multitasking: </a:t>
            </a:r>
            <a:r>
              <a:rPr lang="en-GB" sz="1500">
                <a:solidFill>
                  <a:schemeClr val="dk2"/>
                </a:solidFill>
              </a:rPr>
              <a:t>Caregivers should limit the number of tasks by priority at once. Delegation of such tasks, priority setting and the removal of obstacles both will help to reduce the amount of work. You are made by multitasking:</a:t>
            </a:r>
            <a:endParaRPr/>
          </a:p>
          <a:p>
            <a:pPr indent="-228600" lvl="0" marL="228600" rtl="0" algn="just">
              <a:lnSpc>
                <a:spcPct val="100000"/>
              </a:lnSpc>
              <a:spcBef>
                <a:spcPts val="1000"/>
              </a:spcBef>
              <a:spcAft>
                <a:spcPts val="0"/>
              </a:spcAft>
              <a:buSzPts val="1500"/>
              <a:buChar char="•"/>
            </a:pPr>
            <a:r>
              <a:rPr lang="en-GB" sz="1500">
                <a:solidFill>
                  <a:schemeClr val="dk2"/>
                </a:solidFill>
              </a:rPr>
              <a:t>Less successful when working together</a:t>
            </a:r>
            <a:endParaRPr/>
          </a:p>
          <a:p>
            <a:pPr indent="-228600" lvl="0" marL="228600" rtl="0" algn="just">
              <a:lnSpc>
                <a:spcPct val="100000"/>
              </a:lnSpc>
              <a:spcBef>
                <a:spcPts val="1000"/>
              </a:spcBef>
              <a:spcAft>
                <a:spcPts val="0"/>
              </a:spcAft>
              <a:buSzPts val="1500"/>
              <a:buChar char="•"/>
            </a:pPr>
            <a:r>
              <a:rPr lang="en-GB" sz="1500">
                <a:solidFill>
                  <a:schemeClr val="dk2"/>
                </a:solidFill>
              </a:rPr>
              <a:t>Low productivity after multitasking</a:t>
            </a:r>
            <a:endParaRPr/>
          </a:p>
          <a:p>
            <a:pPr indent="-228600" lvl="0" marL="228600" rtl="0" algn="just">
              <a:lnSpc>
                <a:spcPct val="100000"/>
              </a:lnSpc>
              <a:spcBef>
                <a:spcPts val="1000"/>
              </a:spcBef>
              <a:spcAft>
                <a:spcPts val="0"/>
              </a:spcAft>
              <a:buSzPts val="1500"/>
              <a:buChar char="•"/>
            </a:pPr>
            <a:r>
              <a:rPr lang="en-GB" sz="1500">
                <a:solidFill>
                  <a:schemeClr val="dk2"/>
                </a:solidFill>
              </a:rPr>
              <a:t>Less successful in determining targets</a:t>
            </a:r>
            <a:endParaRPr/>
          </a:p>
          <a:p>
            <a:pPr indent="-228600" lvl="0" marL="228600" rtl="0" algn="just">
              <a:lnSpc>
                <a:spcPct val="100000"/>
              </a:lnSpc>
              <a:spcBef>
                <a:spcPts val="1000"/>
              </a:spcBef>
              <a:spcAft>
                <a:spcPts val="0"/>
              </a:spcAft>
              <a:buSzPts val="1500"/>
              <a:buChar char="•"/>
            </a:pPr>
            <a:r>
              <a:rPr lang="en-GB" sz="1500">
                <a:solidFill>
                  <a:schemeClr val="dk2"/>
                </a:solidFill>
              </a:rPr>
              <a:t>Less successful in the presence of other people</a:t>
            </a:r>
            <a:endParaRPr/>
          </a:p>
          <a:p>
            <a:pPr indent="-228600" lvl="0" marL="228600" rtl="0" algn="just">
              <a:lnSpc>
                <a:spcPct val="100000"/>
              </a:lnSpc>
              <a:spcBef>
                <a:spcPts val="1000"/>
              </a:spcBef>
              <a:spcAft>
                <a:spcPts val="0"/>
              </a:spcAft>
              <a:buSzPts val="1500"/>
              <a:buChar char="•"/>
            </a:pPr>
            <a:r>
              <a:rPr b="1" lang="en-GB" sz="1500">
                <a:solidFill>
                  <a:schemeClr val="dk2"/>
                </a:solidFill>
              </a:rPr>
              <a:t>8</a:t>
            </a:r>
            <a:r>
              <a:rPr b="1" lang="en-GB" sz="1500">
                <a:solidFill>
                  <a:schemeClr val="dk2"/>
                </a:solidFill>
              </a:rPr>
              <a:t>. Remove Distractions: </a:t>
            </a:r>
            <a:r>
              <a:rPr lang="en-GB" sz="1500">
                <a:solidFill>
                  <a:schemeClr val="dk2"/>
                </a:solidFill>
              </a:rPr>
              <a:t>Digital world, from mobile phone feeds to talkative peers in open-concept workspaces, is packed in enticing distractions. In a healthcare setting, common disruptions and disturbances include telephone calls, colleagues, patient or relatives' inquiries. Distractions in drug administration are extremely harmful and can lead to further error</a:t>
            </a:r>
            <a:r>
              <a:rPr b="1" lang="en-GB" sz="1500">
                <a:solidFill>
                  <a:schemeClr val="dk2"/>
                </a:solidFill>
              </a:rPr>
              <a:t>.</a:t>
            </a:r>
            <a:endParaRPr/>
          </a:p>
          <a:p>
            <a:pPr indent="-133350" lvl="0" marL="228600" rtl="0" algn="just">
              <a:lnSpc>
                <a:spcPct val="100000"/>
              </a:lnSpc>
              <a:spcBef>
                <a:spcPts val="1000"/>
              </a:spcBef>
              <a:spcAft>
                <a:spcPts val="0"/>
              </a:spcAft>
              <a:buSzPts val="1500"/>
              <a:buNone/>
            </a:pPr>
            <a:r>
              <a:t/>
            </a:r>
            <a:endParaRPr sz="1500">
              <a:solidFill>
                <a:schemeClr val="dk2"/>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61" name="Shape 161"/>
        <p:cNvGrpSpPr/>
        <p:nvPr/>
      </p:nvGrpSpPr>
      <p:grpSpPr>
        <a:xfrm>
          <a:off x="0" y="0"/>
          <a:ext cx="0" cy="0"/>
          <a:chOff x="0" y="0"/>
          <a:chExt cx="0" cy="0"/>
        </a:xfrm>
      </p:grpSpPr>
      <p:sp>
        <p:nvSpPr>
          <p:cNvPr id="162" name="Google Shape;162;p8"/>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63" name="Google Shape;163;p8"/>
          <p:cNvSpPr/>
          <p:nvPr/>
        </p:nvSpPr>
        <p:spPr>
          <a:xfrm>
            <a:off x="0"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64" name="Google Shape;164;p8"/>
          <p:cNvSpPr/>
          <p:nvPr/>
        </p:nvSpPr>
        <p:spPr>
          <a:xfrm>
            <a:off x="0" y="0"/>
            <a:ext cx="6096000"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65" name="Google Shape;165;p8"/>
          <p:cNvSpPr/>
          <p:nvPr/>
        </p:nvSpPr>
        <p:spPr>
          <a:xfrm>
            <a:off x="0" y="0"/>
            <a:ext cx="6096000" cy="6858000"/>
          </a:xfrm>
          <a:prstGeom prst="rect">
            <a:avLst/>
          </a:prstGeom>
          <a:blipFill rotWithShape="1">
            <a:blip r:embed="rId3">
              <a:alphaModFix amt="24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66" name="Google Shape;166;p8"/>
          <p:cNvSpPr txBox="1"/>
          <p:nvPr>
            <p:ph type="title"/>
          </p:nvPr>
        </p:nvSpPr>
        <p:spPr>
          <a:xfrm>
            <a:off x="838201" y="559813"/>
            <a:ext cx="4876800"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Personal Development Planning</a:t>
            </a:r>
            <a:endParaRPr/>
          </a:p>
        </p:txBody>
      </p:sp>
      <p:sp>
        <p:nvSpPr>
          <p:cNvPr id="167" name="Google Shape;167;p8"/>
          <p:cNvSpPr txBox="1"/>
          <p:nvPr>
            <p:ph idx="1" type="body"/>
          </p:nvPr>
        </p:nvSpPr>
        <p:spPr>
          <a:xfrm>
            <a:off x="6270171" y="83127"/>
            <a:ext cx="5807033" cy="6685808"/>
          </a:xfrm>
          <a:prstGeom prst="rect">
            <a:avLst/>
          </a:prstGeom>
          <a:noFill/>
          <a:ln>
            <a:noFill/>
          </a:ln>
        </p:spPr>
        <p:txBody>
          <a:bodyPr anchorCtr="0" anchor="ctr" bIns="45700" lIns="91425" spcFirstLastPara="1" rIns="91425" wrap="square" tIns="45700">
            <a:normAutofit/>
          </a:bodyPr>
          <a:lstStyle/>
          <a:p>
            <a:pPr indent="0" lvl="0" marL="0" rtl="0" algn="just">
              <a:lnSpc>
                <a:spcPct val="100000"/>
              </a:lnSpc>
              <a:spcBef>
                <a:spcPts val="0"/>
              </a:spcBef>
              <a:spcAft>
                <a:spcPts val="0"/>
              </a:spcAft>
              <a:buSzPts val="1400"/>
              <a:buNone/>
            </a:pPr>
            <a:r>
              <a:rPr lang="en-GB" sz="1400">
                <a:solidFill>
                  <a:schemeClr val="dk2"/>
                </a:solidFill>
              </a:rPr>
              <a:t>Professional improvement preparation is a continual development process that promotes the utilization of expertise and knowledge for nurses, their professional objectives and the resources needed to meet their goals and meets both individual strategies and consumer needs. Professional development planning is also a development process. When a career development plan is developed, it will be:</a:t>
            </a:r>
            <a:endParaRPr/>
          </a:p>
          <a:p>
            <a:pPr indent="-139700" lvl="0" marL="228600" rtl="0" algn="just">
              <a:lnSpc>
                <a:spcPct val="100000"/>
              </a:lnSpc>
              <a:spcBef>
                <a:spcPts val="1000"/>
              </a:spcBef>
              <a:spcAft>
                <a:spcPts val="0"/>
              </a:spcAft>
              <a:buSzPts val="1400"/>
              <a:buNone/>
            </a:pPr>
            <a:r>
              <a:t/>
            </a:r>
            <a:endParaRPr sz="1400">
              <a:solidFill>
                <a:schemeClr val="dk2"/>
              </a:solidFill>
            </a:endParaRPr>
          </a:p>
          <a:p>
            <a:pPr indent="-228600" lvl="0" marL="228600" rtl="0" algn="just">
              <a:lnSpc>
                <a:spcPct val="100000"/>
              </a:lnSpc>
              <a:spcBef>
                <a:spcPts val="1000"/>
              </a:spcBef>
              <a:spcAft>
                <a:spcPts val="0"/>
              </a:spcAft>
              <a:buSzPts val="1400"/>
              <a:buChar char="•"/>
            </a:pPr>
            <a:r>
              <a:rPr lang="en-GB" sz="1400">
                <a:solidFill>
                  <a:schemeClr val="dk2"/>
                </a:solidFill>
              </a:rPr>
              <a:t>Help you set long and short-term career targets</a:t>
            </a:r>
            <a:endParaRPr/>
          </a:p>
          <a:p>
            <a:pPr indent="-228600" lvl="0" marL="228600" rtl="0" algn="just">
              <a:lnSpc>
                <a:spcPct val="100000"/>
              </a:lnSpc>
              <a:spcBef>
                <a:spcPts val="1000"/>
              </a:spcBef>
              <a:spcAft>
                <a:spcPts val="0"/>
              </a:spcAft>
              <a:buSzPts val="1400"/>
              <a:buChar char="•"/>
            </a:pPr>
            <a:r>
              <a:rPr lang="en-GB" sz="1400">
                <a:solidFill>
                  <a:schemeClr val="dk2"/>
                </a:solidFill>
              </a:rPr>
              <a:t>Concentrate on your achievements, talents and growth needs</a:t>
            </a:r>
            <a:endParaRPr/>
          </a:p>
          <a:p>
            <a:pPr indent="-228600" lvl="0" marL="228600" rtl="0" algn="just">
              <a:lnSpc>
                <a:spcPct val="100000"/>
              </a:lnSpc>
              <a:spcBef>
                <a:spcPts val="1000"/>
              </a:spcBef>
              <a:spcAft>
                <a:spcPts val="0"/>
              </a:spcAft>
              <a:buSzPts val="1400"/>
              <a:buChar char="•"/>
            </a:pPr>
            <a:r>
              <a:rPr lang="en-GB" sz="1400">
                <a:solidFill>
                  <a:schemeClr val="dk2"/>
                </a:solidFill>
              </a:rPr>
              <a:t>Ensure consistency of objectives with ethical behavior, ethics and other rules and recommendations applicable to the NMBI</a:t>
            </a:r>
            <a:endParaRPr/>
          </a:p>
          <a:p>
            <a:pPr indent="-228600" lvl="0" marL="228600" rtl="0" algn="just">
              <a:lnSpc>
                <a:spcPct val="100000"/>
              </a:lnSpc>
              <a:spcBef>
                <a:spcPts val="1000"/>
              </a:spcBef>
              <a:spcAft>
                <a:spcPts val="0"/>
              </a:spcAft>
              <a:buSzPts val="1400"/>
              <a:buChar char="•"/>
            </a:pPr>
            <a:r>
              <a:rPr lang="en-GB" sz="1400">
                <a:solidFill>
                  <a:schemeClr val="dk2"/>
                </a:solidFill>
              </a:rPr>
              <a:t>Supporting organizational priorities and targets</a:t>
            </a:r>
            <a:endParaRPr/>
          </a:p>
          <a:p>
            <a:pPr indent="-228600" lvl="0" marL="228600" rtl="0" algn="just">
              <a:lnSpc>
                <a:spcPct val="100000"/>
              </a:lnSpc>
              <a:spcBef>
                <a:spcPts val="1000"/>
              </a:spcBef>
              <a:spcAft>
                <a:spcPts val="0"/>
              </a:spcAft>
              <a:buSzPts val="1400"/>
              <a:buChar char="•"/>
            </a:pPr>
            <a:r>
              <a:rPr lang="en-GB" sz="1400">
                <a:solidFill>
                  <a:schemeClr val="dk2"/>
                </a:solidFill>
              </a:rPr>
              <a:t>contribute to the provision of healthy and better services for patients</a:t>
            </a:r>
            <a:endParaRPr/>
          </a:p>
          <a:p>
            <a:pPr indent="-228600" lvl="0" marL="228600" rtl="0" algn="just">
              <a:lnSpc>
                <a:spcPct val="100000"/>
              </a:lnSpc>
              <a:spcBef>
                <a:spcPts val="1000"/>
              </a:spcBef>
              <a:spcAft>
                <a:spcPts val="0"/>
              </a:spcAft>
              <a:buSzPts val="1400"/>
              <a:buChar char="•"/>
            </a:pPr>
            <a:r>
              <a:rPr lang="en-GB" sz="1400">
                <a:solidFill>
                  <a:schemeClr val="dk2"/>
                </a:solidFill>
              </a:rPr>
              <a:t>Help you demonstrate your clinical skill and development as a nurse or a midwife.</a:t>
            </a:r>
            <a:endParaRPr sz="1400">
              <a:solidFill>
                <a:schemeClr val="dk2"/>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1" name="Shape 171"/>
        <p:cNvGrpSpPr/>
        <p:nvPr/>
      </p:nvGrpSpPr>
      <p:grpSpPr>
        <a:xfrm>
          <a:off x="0" y="0"/>
          <a:ext cx="0" cy="0"/>
          <a:chOff x="0" y="0"/>
          <a:chExt cx="0" cy="0"/>
        </a:xfrm>
      </p:grpSpPr>
      <p:sp>
        <p:nvSpPr>
          <p:cNvPr id="172" name="Google Shape;172;p9"/>
          <p:cNvSpPr/>
          <p:nvPr/>
        </p:nvSpPr>
        <p:spPr>
          <a:xfrm>
            <a:off x="0" y="0"/>
            <a:ext cx="12188952"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73" name="Google Shape;173;p9"/>
          <p:cNvSpPr/>
          <p:nvPr/>
        </p:nvSpPr>
        <p:spPr>
          <a:xfrm>
            <a:off x="0" y="0"/>
            <a:ext cx="12188952" cy="6858000"/>
          </a:xfrm>
          <a:prstGeom prst="rect">
            <a:avLst/>
          </a:prstGeom>
          <a:solidFill>
            <a:schemeClr val="lt2">
              <a:alpha val="69803"/>
            </a:scheme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rgbClr val="595959"/>
              </a:solidFill>
              <a:latin typeface="Avenir"/>
              <a:ea typeface="Avenir"/>
              <a:cs typeface="Avenir"/>
              <a:sym typeface="Avenir"/>
            </a:endParaRPr>
          </a:p>
        </p:txBody>
      </p:sp>
      <p:sp>
        <p:nvSpPr>
          <p:cNvPr id="174" name="Google Shape;174;p9"/>
          <p:cNvSpPr/>
          <p:nvPr/>
        </p:nvSpPr>
        <p:spPr>
          <a:xfrm>
            <a:off x="0" y="0"/>
            <a:ext cx="6096000" cy="6858000"/>
          </a:xfrm>
          <a:prstGeom prst="rect">
            <a:avLst/>
          </a:prstGeom>
          <a:solidFill>
            <a:srgbClr val="305355"/>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75" name="Google Shape;175;p9"/>
          <p:cNvSpPr/>
          <p:nvPr/>
        </p:nvSpPr>
        <p:spPr>
          <a:xfrm>
            <a:off x="0" y="0"/>
            <a:ext cx="6096000" cy="6858000"/>
          </a:xfrm>
          <a:prstGeom prst="rect">
            <a:avLst/>
          </a:prstGeom>
          <a:blipFill rotWithShape="1">
            <a:blip r:embed="rId3">
              <a:alphaModFix amt="24000"/>
            </a:blip>
            <a:tile algn="tl" flip="none" tx="889000" sx="100000" ty="0" sy="100000"/>
          </a:blip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Avenir"/>
              <a:ea typeface="Avenir"/>
              <a:cs typeface="Avenir"/>
              <a:sym typeface="Avenir"/>
            </a:endParaRPr>
          </a:p>
        </p:txBody>
      </p:sp>
      <p:sp>
        <p:nvSpPr>
          <p:cNvPr id="176" name="Google Shape;176;p9"/>
          <p:cNvSpPr txBox="1"/>
          <p:nvPr>
            <p:ph type="title"/>
          </p:nvPr>
        </p:nvSpPr>
        <p:spPr>
          <a:xfrm>
            <a:off x="838201" y="559813"/>
            <a:ext cx="4876800" cy="5577934"/>
          </a:xfrm>
          <a:prstGeom prst="rect">
            <a:avLst/>
          </a:prstGeom>
          <a:noFill/>
          <a:ln>
            <a:noFill/>
          </a:ln>
        </p:spPr>
        <p:txBody>
          <a:bodyPr anchorCtr="0" anchor="ctr" bIns="45700" lIns="91425" spcFirstLastPara="1" rIns="91425" wrap="square" tIns="45700">
            <a:normAutofit/>
          </a:bodyPr>
          <a:lstStyle/>
          <a:p>
            <a:pPr indent="0" lvl="0" marL="0" rtl="0" algn="l">
              <a:lnSpc>
                <a:spcPct val="100000"/>
              </a:lnSpc>
              <a:spcBef>
                <a:spcPts val="0"/>
              </a:spcBef>
              <a:spcAft>
                <a:spcPts val="0"/>
              </a:spcAft>
              <a:buClr>
                <a:schemeClr val="lt1"/>
              </a:buClr>
              <a:buSzPts val="4400"/>
              <a:buFont typeface="Avenir"/>
              <a:buNone/>
            </a:pPr>
            <a:r>
              <a:rPr lang="en-GB"/>
              <a:t>Conclusion</a:t>
            </a:r>
            <a:endParaRPr/>
          </a:p>
        </p:txBody>
      </p:sp>
      <p:sp>
        <p:nvSpPr>
          <p:cNvPr id="177" name="Google Shape;177;p9"/>
          <p:cNvSpPr txBox="1"/>
          <p:nvPr>
            <p:ph idx="1" type="body"/>
          </p:nvPr>
        </p:nvSpPr>
        <p:spPr>
          <a:xfrm>
            <a:off x="6705600" y="559813"/>
            <a:ext cx="4467677" cy="5553275"/>
          </a:xfrm>
          <a:prstGeom prst="rect">
            <a:avLst/>
          </a:prstGeom>
          <a:noFill/>
          <a:ln>
            <a:noFill/>
          </a:ln>
        </p:spPr>
        <p:txBody>
          <a:bodyPr anchorCtr="0" anchor="t" bIns="45700" lIns="91425" spcFirstLastPara="1" rIns="91425" wrap="square" tIns="45700">
            <a:normAutofit/>
          </a:bodyPr>
          <a:lstStyle/>
          <a:p>
            <a:pPr indent="-228600" lvl="0" marL="228600" rtl="0" algn="l">
              <a:lnSpc>
                <a:spcPct val="110000"/>
              </a:lnSpc>
              <a:spcBef>
                <a:spcPts val="0"/>
              </a:spcBef>
              <a:spcAft>
                <a:spcPts val="0"/>
              </a:spcAft>
              <a:buSzPts val="1800"/>
              <a:buChar char="•"/>
            </a:pPr>
            <a:r>
              <a:rPr lang="en-GB" sz="1800">
                <a:solidFill>
                  <a:schemeClr val="dk2"/>
                </a:solidFill>
              </a:rPr>
              <a:t>It is important for everyone today to partake in practices that polish their talents and skills in the target career path within today's business climate. I was able to ensure that I gained the right skills in my profession by means of my own development planing tool and contemplation on my learning. I also learned that a person must take such steps to efficiently improve the required skills and abilities.</a:t>
            </a:r>
            <a:endParaRPr sz="1800">
              <a:solidFill>
                <a:schemeClr val="dk2"/>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BlockprintVTI">
  <a:themeElements>
    <a:clrScheme name="AnalogousFromLightSeedLeftStep">
      <a:dk1>
        <a:srgbClr val="000000"/>
      </a:dk1>
      <a:lt1>
        <a:srgbClr val="FFFFFF"/>
      </a:lt1>
      <a:dk2>
        <a:srgbClr val="223A3C"/>
      </a:dk2>
      <a:lt2>
        <a:srgbClr val="E8E4E2"/>
      </a:lt2>
      <a:accent1>
        <a:srgbClr val="7CA8BC"/>
      </a:accent1>
      <a:accent2>
        <a:srgbClr val="72ADA7"/>
      </a:accent2>
      <a:accent3>
        <a:srgbClr val="7FAB94"/>
      </a:accent3>
      <a:accent4>
        <a:srgbClr val="73AE77"/>
      </a:accent4>
      <a:accent5>
        <a:srgbClr val="8DA97D"/>
      </a:accent5>
      <a:accent6>
        <a:srgbClr val="9AA76E"/>
      </a:accent6>
      <a:hlink>
        <a:srgbClr val="A8765E"/>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2021-03-15T19:28:36Z</dcterms:created>
  <dc:creator>Diana Ciortea</dc:creator>
</cp:coreProperties>
</file>