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216" y="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10" Type="http://schemas.openxmlformats.org/officeDocument/2006/relationships/image" Target="../media/image21.svg"/><Relationship Id="rId4" Type="http://schemas.openxmlformats.org/officeDocument/2006/relationships/image" Target="../media/image15.svg"/><Relationship Id="rId9" Type="http://schemas.openxmlformats.org/officeDocument/2006/relationships/image" Target="../media/image20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33.svg"/><Relationship Id="rId4" Type="http://schemas.openxmlformats.org/officeDocument/2006/relationships/image" Target="../media/image27.svg"/><Relationship Id="rId9" Type="http://schemas.openxmlformats.org/officeDocument/2006/relationships/image" Target="../media/image32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2C51A41-92D0-4904-AFB4-2B778D025D0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D67DCF1-98FB-4753-B57C-551FC8B021F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b="1"/>
            <a:t>Gap:</a:t>
          </a:r>
          <a:r>
            <a:rPr lang="en-US"/>
            <a:t> No unified, automated privacy-risk scoring system using machine learning.</a:t>
          </a:r>
        </a:p>
      </dgm:t>
    </dgm:pt>
    <dgm:pt modelId="{98D3A35D-7411-4203-88CE-74EEF38DEE58}" type="parTrans" cxnId="{739BD6FB-A376-406C-A045-26639A058A57}">
      <dgm:prSet/>
      <dgm:spPr/>
      <dgm:t>
        <a:bodyPr/>
        <a:lstStyle/>
        <a:p>
          <a:endParaRPr lang="en-US"/>
        </a:p>
      </dgm:t>
    </dgm:pt>
    <dgm:pt modelId="{2A0342DA-B468-443B-AD13-CE08526E2B0B}" type="sibTrans" cxnId="{739BD6FB-A376-406C-A045-26639A058A57}">
      <dgm:prSet/>
      <dgm:spPr/>
      <dgm:t>
        <a:bodyPr/>
        <a:lstStyle/>
        <a:p>
          <a:endParaRPr lang="en-US"/>
        </a:p>
      </dgm:t>
    </dgm:pt>
    <dgm:pt modelId="{D8EFF019-63E0-4924-98B0-FD6589C8BB2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Existing frameworks (GDPR, ISO 27701, NIST) provide guidance but not quantitative risk metrics.</a:t>
          </a:r>
        </a:p>
      </dgm:t>
    </dgm:pt>
    <dgm:pt modelId="{C3AB521D-2D7B-41F8-8316-B9A9411D6EF6}" type="parTrans" cxnId="{1963AC0B-AEC3-4F65-911B-AE1A44235EDE}">
      <dgm:prSet/>
      <dgm:spPr/>
      <dgm:t>
        <a:bodyPr/>
        <a:lstStyle/>
        <a:p>
          <a:endParaRPr lang="en-US"/>
        </a:p>
      </dgm:t>
    </dgm:pt>
    <dgm:pt modelId="{53FF2D44-8FAD-44D2-B6E3-7349535DAC2C}" type="sibTrans" cxnId="{1963AC0B-AEC3-4F65-911B-AE1A44235EDE}">
      <dgm:prSet/>
      <dgm:spPr/>
      <dgm:t>
        <a:bodyPr/>
        <a:lstStyle/>
        <a:p>
          <a:endParaRPr lang="en-US"/>
        </a:p>
      </dgm:t>
    </dgm:pt>
    <dgm:pt modelId="{77DC2254-4C26-4BE3-A558-5A69FB8EBA9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Organisations lack predictive tools to identify compliance risks in real-time.</a:t>
          </a:r>
        </a:p>
      </dgm:t>
    </dgm:pt>
    <dgm:pt modelId="{CC04ED68-486D-4DA4-BC00-1A5E96D6D562}" type="parTrans" cxnId="{D4D4EF10-58EB-4B55-968D-6C3BEAFFAE32}">
      <dgm:prSet/>
      <dgm:spPr/>
      <dgm:t>
        <a:bodyPr/>
        <a:lstStyle/>
        <a:p>
          <a:endParaRPr lang="en-US"/>
        </a:p>
      </dgm:t>
    </dgm:pt>
    <dgm:pt modelId="{355A64E0-496F-4C9A-9D16-EBEDBED6959A}" type="sibTrans" cxnId="{D4D4EF10-58EB-4B55-968D-6C3BEAFFAE32}">
      <dgm:prSet/>
      <dgm:spPr/>
      <dgm:t>
        <a:bodyPr/>
        <a:lstStyle/>
        <a:p>
          <a:endParaRPr lang="en-US"/>
        </a:p>
      </dgm:t>
    </dgm:pt>
    <dgm:pt modelId="{BD8E5460-6F6D-48E6-8CBF-7AB2B7B1774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Research needed to integrate ML with compliance indicators.</a:t>
          </a:r>
        </a:p>
      </dgm:t>
    </dgm:pt>
    <dgm:pt modelId="{97DAB16C-FFC8-4BFA-91EB-5357458AE37A}" type="parTrans" cxnId="{A9C550EE-8CA7-41EF-AA80-6758A6436FC0}">
      <dgm:prSet/>
      <dgm:spPr/>
      <dgm:t>
        <a:bodyPr/>
        <a:lstStyle/>
        <a:p>
          <a:endParaRPr lang="en-US"/>
        </a:p>
      </dgm:t>
    </dgm:pt>
    <dgm:pt modelId="{170DDC0D-35B6-48E2-8630-BAA5005597D9}" type="sibTrans" cxnId="{A9C550EE-8CA7-41EF-AA80-6758A6436FC0}">
      <dgm:prSet/>
      <dgm:spPr/>
      <dgm:t>
        <a:bodyPr/>
        <a:lstStyle/>
        <a:p>
          <a:endParaRPr lang="en-US"/>
        </a:p>
      </dgm:t>
    </dgm:pt>
    <dgm:pt modelId="{D4F06D70-1A1C-48FE-A134-FEE0AE49A422}" type="pres">
      <dgm:prSet presAssocID="{F2C51A41-92D0-4904-AFB4-2B778D025D07}" presName="root" presStyleCnt="0">
        <dgm:presLayoutVars>
          <dgm:dir/>
          <dgm:resizeHandles val="exact"/>
        </dgm:presLayoutVars>
      </dgm:prSet>
      <dgm:spPr/>
    </dgm:pt>
    <dgm:pt modelId="{E63BAACC-2D36-4CDE-BAB7-163070E8B001}" type="pres">
      <dgm:prSet presAssocID="{8D67DCF1-98FB-4753-B57C-551FC8B021FC}" presName="compNode" presStyleCnt="0"/>
      <dgm:spPr/>
    </dgm:pt>
    <dgm:pt modelId="{26451D2F-87AB-49E0-A8BB-2AB05195BEC1}" type="pres">
      <dgm:prSet presAssocID="{8D67DCF1-98FB-4753-B57C-551FC8B021F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A717726B-9489-472E-B2E7-1DFF4F7528C5}" type="pres">
      <dgm:prSet presAssocID="{8D67DCF1-98FB-4753-B57C-551FC8B021FC}" presName="spaceRect" presStyleCnt="0"/>
      <dgm:spPr/>
    </dgm:pt>
    <dgm:pt modelId="{D9C99F5A-56EC-4BF3-9877-4A0C6655DCDE}" type="pres">
      <dgm:prSet presAssocID="{8D67DCF1-98FB-4753-B57C-551FC8B021FC}" presName="textRect" presStyleLbl="revTx" presStyleIdx="0" presStyleCnt="4">
        <dgm:presLayoutVars>
          <dgm:chMax val="1"/>
          <dgm:chPref val="1"/>
        </dgm:presLayoutVars>
      </dgm:prSet>
      <dgm:spPr/>
    </dgm:pt>
    <dgm:pt modelId="{CF76EB75-F9F9-40E4-9081-68CB63B9483B}" type="pres">
      <dgm:prSet presAssocID="{2A0342DA-B468-443B-AD13-CE08526E2B0B}" presName="sibTrans" presStyleCnt="0"/>
      <dgm:spPr/>
    </dgm:pt>
    <dgm:pt modelId="{FA15C206-86FA-427F-9149-89B25A4B0FBF}" type="pres">
      <dgm:prSet presAssocID="{D8EFF019-63E0-4924-98B0-FD6589C8BB20}" presName="compNode" presStyleCnt="0"/>
      <dgm:spPr/>
    </dgm:pt>
    <dgm:pt modelId="{C4C8B961-7027-4C49-8A0A-090C2D815125}" type="pres">
      <dgm:prSet presAssocID="{D8EFF019-63E0-4924-98B0-FD6589C8BB2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74F37CC4-F394-44C6-964E-9BCF7A44191A}" type="pres">
      <dgm:prSet presAssocID="{D8EFF019-63E0-4924-98B0-FD6589C8BB20}" presName="spaceRect" presStyleCnt="0"/>
      <dgm:spPr/>
    </dgm:pt>
    <dgm:pt modelId="{43D1F152-62F4-4DEA-B5D2-A67F14246816}" type="pres">
      <dgm:prSet presAssocID="{D8EFF019-63E0-4924-98B0-FD6589C8BB20}" presName="textRect" presStyleLbl="revTx" presStyleIdx="1" presStyleCnt="4">
        <dgm:presLayoutVars>
          <dgm:chMax val="1"/>
          <dgm:chPref val="1"/>
        </dgm:presLayoutVars>
      </dgm:prSet>
      <dgm:spPr/>
    </dgm:pt>
    <dgm:pt modelId="{507598FB-82D1-4966-BAA9-173072017817}" type="pres">
      <dgm:prSet presAssocID="{53FF2D44-8FAD-44D2-B6E3-7349535DAC2C}" presName="sibTrans" presStyleCnt="0"/>
      <dgm:spPr/>
    </dgm:pt>
    <dgm:pt modelId="{975B6069-3467-456D-8698-66CD8EDB5BE9}" type="pres">
      <dgm:prSet presAssocID="{77DC2254-4C26-4BE3-A558-5A69FB8EBA90}" presName="compNode" presStyleCnt="0"/>
      <dgm:spPr/>
    </dgm:pt>
    <dgm:pt modelId="{CF2BEA58-7A7C-4BC9-A1E5-00A3B98E36C4}" type="pres">
      <dgm:prSet presAssocID="{77DC2254-4C26-4BE3-A558-5A69FB8EBA9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14FC32BF-3F2A-425B-802F-A31DC13AAB70}" type="pres">
      <dgm:prSet presAssocID="{77DC2254-4C26-4BE3-A558-5A69FB8EBA90}" presName="spaceRect" presStyleCnt="0"/>
      <dgm:spPr/>
    </dgm:pt>
    <dgm:pt modelId="{1C5B9F19-1168-4B24-A72C-46E26AC8500B}" type="pres">
      <dgm:prSet presAssocID="{77DC2254-4C26-4BE3-A558-5A69FB8EBA90}" presName="textRect" presStyleLbl="revTx" presStyleIdx="2" presStyleCnt="4">
        <dgm:presLayoutVars>
          <dgm:chMax val="1"/>
          <dgm:chPref val="1"/>
        </dgm:presLayoutVars>
      </dgm:prSet>
      <dgm:spPr/>
    </dgm:pt>
    <dgm:pt modelId="{3DA784A4-37D7-4E41-B620-822E13E9A382}" type="pres">
      <dgm:prSet presAssocID="{355A64E0-496F-4C9A-9D16-EBEDBED6959A}" presName="sibTrans" presStyleCnt="0"/>
      <dgm:spPr/>
    </dgm:pt>
    <dgm:pt modelId="{6B1E611A-FE8C-4DCF-827F-773049A9F5DA}" type="pres">
      <dgm:prSet presAssocID="{BD8E5460-6F6D-48E6-8CBF-7AB2B7B17741}" presName="compNode" presStyleCnt="0"/>
      <dgm:spPr/>
    </dgm:pt>
    <dgm:pt modelId="{C891AD5D-CBB9-4869-8247-8DF4C276AA9C}" type="pres">
      <dgm:prSet presAssocID="{BD8E5460-6F6D-48E6-8CBF-7AB2B7B1774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8498F26F-8D9E-4EDE-B083-3BEDA6E5EA81}" type="pres">
      <dgm:prSet presAssocID="{BD8E5460-6F6D-48E6-8CBF-7AB2B7B17741}" presName="spaceRect" presStyleCnt="0"/>
      <dgm:spPr/>
    </dgm:pt>
    <dgm:pt modelId="{06BF74B0-F56C-441B-ACAF-0ECD5D0F9ACE}" type="pres">
      <dgm:prSet presAssocID="{BD8E5460-6F6D-48E6-8CBF-7AB2B7B1774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1963AC0B-AEC3-4F65-911B-AE1A44235EDE}" srcId="{F2C51A41-92D0-4904-AFB4-2B778D025D07}" destId="{D8EFF019-63E0-4924-98B0-FD6589C8BB20}" srcOrd="1" destOrd="0" parTransId="{C3AB521D-2D7B-41F8-8316-B9A9411D6EF6}" sibTransId="{53FF2D44-8FAD-44D2-B6E3-7349535DAC2C}"/>
    <dgm:cxn modelId="{80A4500F-106A-4A83-AE2C-3D9952A6F587}" type="presOf" srcId="{D8EFF019-63E0-4924-98B0-FD6589C8BB20}" destId="{43D1F152-62F4-4DEA-B5D2-A67F14246816}" srcOrd="0" destOrd="0" presId="urn:microsoft.com/office/officeart/2018/2/layout/IconLabelList"/>
    <dgm:cxn modelId="{D4D4EF10-58EB-4B55-968D-6C3BEAFFAE32}" srcId="{F2C51A41-92D0-4904-AFB4-2B778D025D07}" destId="{77DC2254-4C26-4BE3-A558-5A69FB8EBA90}" srcOrd="2" destOrd="0" parTransId="{CC04ED68-486D-4DA4-BC00-1A5E96D6D562}" sibTransId="{355A64E0-496F-4C9A-9D16-EBEDBED6959A}"/>
    <dgm:cxn modelId="{7BFC1F1F-8C97-423A-B8D9-4B1F2F2DF7C5}" type="presOf" srcId="{77DC2254-4C26-4BE3-A558-5A69FB8EBA90}" destId="{1C5B9F19-1168-4B24-A72C-46E26AC8500B}" srcOrd="0" destOrd="0" presId="urn:microsoft.com/office/officeart/2018/2/layout/IconLabelList"/>
    <dgm:cxn modelId="{5BDB2856-CADA-4763-9458-5F44C34E230C}" type="presOf" srcId="{BD8E5460-6F6D-48E6-8CBF-7AB2B7B17741}" destId="{06BF74B0-F56C-441B-ACAF-0ECD5D0F9ACE}" srcOrd="0" destOrd="0" presId="urn:microsoft.com/office/officeart/2018/2/layout/IconLabelList"/>
    <dgm:cxn modelId="{27D57358-28FE-405B-9EE7-DDC2D86AD655}" type="presOf" srcId="{F2C51A41-92D0-4904-AFB4-2B778D025D07}" destId="{D4F06D70-1A1C-48FE-A134-FEE0AE49A422}" srcOrd="0" destOrd="0" presId="urn:microsoft.com/office/officeart/2018/2/layout/IconLabelList"/>
    <dgm:cxn modelId="{D870427C-2AAB-464E-94B1-55933B602A31}" type="presOf" srcId="{8D67DCF1-98FB-4753-B57C-551FC8B021FC}" destId="{D9C99F5A-56EC-4BF3-9877-4A0C6655DCDE}" srcOrd="0" destOrd="0" presId="urn:microsoft.com/office/officeart/2018/2/layout/IconLabelList"/>
    <dgm:cxn modelId="{A9C550EE-8CA7-41EF-AA80-6758A6436FC0}" srcId="{F2C51A41-92D0-4904-AFB4-2B778D025D07}" destId="{BD8E5460-6F6D-48E6-8CBF-7AB2B7B17741}" srcOrd="3" destOrd="0" parTransId="{97DAB16C-FFC8-4BFA-91EB-5357458AE37A}" sibTransId="{170DDC0D-35B6-48E2-8630-BAA5005597D9}"/>
    <dgm:cxn modelId="{739BD6FB-A376-406C-A045-26639A058A57}" srcId="{F2C51A41-92D0-4904-AFB4-2B778D025D07}" destId="{8D67DCF1-98FB-4753-B57C-551FC8B021FC}" srcOrd="0" destOrd="0" parTransId="{98D3A35D-7411-4203-88CE-74EEF38DEE58}" sibTransId="{2A0342DA-B468-443B-AD13-CE08526E2B0B}"/>
    <dgm:cxn modelId="{F1587962-201F-4848-B091-0991A70BC234}" type="presParOf" srcId="{D4F06D70-1A1C-48FE-A134-FEE0AE49A422}" destId="{E63BAACC-2D36-4CDE-BAB7-163070E8B001}" srcOrd="0" destOrd="0" presId="urn:microsoft.com/office/officeart/2018/2/layout/IconLabelList"/>
    <dgm:cxn modelId="{C0477F5D-43D2-4F26-A8B3-080475D9D8FC}" type="presParOf" srcId="{E63BAACC-2D36-4CDE-BAB7-163070E8B001}" destId="{26451D2F-87AB-49E0-A8BB-2AB05195BEC1}" srcOrd="0" destOrd="0" presId="urn:microsoft.com/office/officeart/2018/2/layout/IconLabelList"/>
    <dgm:cxn modelId="{0E2BBA34-BDF6-42FE-90C5-435B7F84F546}" type="presParOf" srcId="{E63BAACC-2D36-4CDE-BAB7-163070E8B001}" destId="{A717726B-9489-472E-B2E7-1DFF4F7528C5}" srcOrd="1" destOrd="0" presId="urn:microsoft.com/office/officeart/2018/2/layout/IconLabelList"/>
    <dgm:cxn modelId="{297C4D81-D965-4477-835C-B631953EADB2}" type="presParOf" srcId="{E63BAACC-2D36-4CDE-BAB7-163070E8B001}" destId="{D9C99F5A-56EC-4BF3-9877-4A0C6655DCDE}" srcOrd="2" destOrd="0" presId="urn:microsoft.com/office/officeart/2018/2/layout/IconLabelList"/>
    <dgm:cxn modelId="{7313FDE0-720B-4AA0-B468-C9B63EC292E1}" type="presParOf" srcId="{D4F06D70-1A1C-48FE-A134-FEE0AE49A422}" destId="{CF76EB75-F9F9-40E4-9081-68CB63B9483B}" srcOrd="1" destOrd="0" presId="urn:microsoft.com/office/officeart/2018/2/layout/IconLabelList"/>
    <dgm:cxn modelId="{9FF46A45-F65D-443E-99B9-301360D06E68}" type="presParOf" srcId="{D4F06D70-1A1C-48FE-A134-FEE0AE49A422}" destId="{FA15C206-86FA-427F-9149-89B25A4B0FBF}" srcOrd="2" destOrd="0" presId="urn:microsoft.com/office/officeart/2018/2/layout/IconLabelList"/>
    <dgm:cxn modelId="{4412794B-DE15-4A7C-8F02-E6A4090CCB0D}" type="presParOf" srcId="{FA15C206-86FA-427F-9149-89B25A4B0FBF}" destId="{C4C8B961-7027-4C49-8A0A-090C2D815125}" srcOrd="0" destOrd="0" presId="urn:microsoft.com/office/officeart/2018/2/layout/IconLabelList"/>
    <dgm:cxn modelId="{394F4C80-49D5-44EE-B706-D64481876B68}" type="presParOf" srcId="{FA15C206-86FA-427F-9149-89B25A4B0FBF}" destId="{74F37CC4-F394-44C6-964E-9BCF7A44191A}" srcOrd="1" destOrd="0" presId="urn:microsoft.com/office/officeart/2018/2/layout/IconLabelList"/>
    <dgm:cxn modelId="{70122027-1BD9-4719-8D37-2AFEF5FE74A4}" type="presParOf" srcId="{FA15C206-86FA-427F-9149-89B25A4B0FBF}" destId="{43D1F152-62F4-4DEA-B5D2-A67F14246816}" srcOrd="2" destOrd="0" presId="urn:microsoft.com/office/officeart/2018/2/layout/IconLabelList"/>
    <dgm:cxn modelId="{1023A0D6-8773-44A3-A028-E3C0C2E27C06}" type="presParOf" srcId="{D4F06D70-1A1C-48FE-A134-FEE0AE49A422}" destId="{507598FB-82D1-4966-BAA9-173072017817}" srcOrd="3" destOrd="0" presId="urn:microsoft.com/office/officeart/2018/2/layout/IconLabelList"/>
    <dgm:cxn modelId="{14BCC27F-FFF2-4F94-BA59-8AFF1F05A6CC}" type="presParOf" srcId="{D4F06D70-1A1C-48FE-A134-FEE0AE49A422}" destId="{975B6069-3467-456D-8698-66CD8EDB5BE9}" srcOrd="4" destOrd="0" presId="urn:microsoft.com/office/officeart/2018/2/layout/IconLabelList"/>
    <dgm:cxn modelId="{10A2DFAD-465A-43EE-BCB7-32E8893136C5}" type="presParOf" srcId="{975B6069-3467-456D-8698-66CD8EDB5BE9}" destId="{CF2BEA58-7A7C-4BC9-A1E5-00A3B98E36C4}" srcOrd="0" destOrd="0" presId="urn:microsoft.com/office/officeart/2018/2/layout/IconLabelList"/>
    <dgm:cxn modelId="{63F26796-9945-4811-AE39-47F5594AC835}" type="presParOf" srcId="{975B6069-3467-456D-8698-66CD8EDB5BE9}" destId="{14FC32BF-3F2A-425B-802F-A31DC13AAB70}" srcOrd="1" destOrd="0" presId="urn:microsoft.com/office/officeart/2018/2/layout/IconLabelList"/>
    <dgm:cxn modelId="{13A47E1C-A499-4DEE-B5D4-BCA6A0E54B17}" type="presParOf" srcId="{975B6069-3467-456D-8698-66CD8EDB5BE9}" destId="{1C5B9F19-1168-4B24-A72C-46E26AC8500B}" srcOrd="2" destOrd="0" presId="urn:microsoft.com/office/officeart/2018/2/layout/IconLabelList"/>
    <dgm:cxn modelId="{92EF9B2B-ABBC-4A62-AF76-5E2D494FD3D5}" type="presParOf" srcId="{D4F06D70-1A1C-48FE-A134-FEE0AE49A422}" destId="{3DA784A4-37D7-4E41-B620-822E13E9A382}" srcOrd="5" destOrd="0" presId="urn:microsoft.com/office/officeart/2018/2/layout/IconLabelList"/>
    <dgm:cxn modelId="{E9501468-392B-4B29-BD68-421923353E97}" type="presParOf" srcId="{D4F06D70-1A1C-48FE-A134-FEE0AE49A422}" destId="{6B1E611A-FE8C-4DCF-827F-773049A9F5DA}" srcOrd="6" destOrd="0" presId="urn:microsoft.com/office/officeart/2018/2/layout/IconLabelList"/>
    <dgm:cxn modelId="{2E385197-893C-4C2E-BFC8-CE4F6C1F884E}" type="presParOf" srcId="{6B1E611A-FE8C-4DCF-827F-773049A9F5DA}" destId="{C891AD5D-CBB9-4869-8247-8DF4C276AA9C}" srcOrd="0" destOrd="0" presId="urn:microsoft.com/office/officeart/2018/2/layout/IconLabelList"/>
    <dgm:cxn modelId="{0D073D44-8E37-4776-9430-36D27E1BAA65}" type="presParOf" srcId="{6B1E611A-FE8C-4DCF-827F-773049A9F5DA}" destId="{8498F26F-8D9E-4EDE-B083-3BEDA6E5EA81}" srcOrd="1" destOrd="0" presId="urn:microsoft.com/office/officeart/2018/2/layout/IconLabelList"/>
    <dgm:cxn modelId="{834332C7-EC15-491B-8844-3AA4A1023CB7}" type="presParOf" srcId="{6B1E611A-FE8C-4DCF-827F-773049A9F5DA}" destId="{06BF74B0-F56C-441B-ACAF-0ECD5D0F9AC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5F49AD3-21DA-412A-9232-115B9C8ED57D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39CFDFF-F895-476A-AE2F-B3D6FF88028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Data privacy compliance increasingly complex [1],  [2].</a:t>
          </a:r>
        </a:p>
      </dgm:t>
    </dgm:pt>
    <dgm:pt modelId="{F7D0E3BC-BF3C-4227-9FB9-FF2880B8EDB1}" type="parTrans" cxnId="{6751345E-512F-47D7-A1BE-FE405FF93FDC}">
      <dgm:prSet/>
      <dgm:spPr/>
      <dgm:t>
        <a:bodyPr/>
        <a:lstStyle/>
        <a:p>
          <a:endParaRPr lang="en-US"/>
        </a:p>
      </dgm:t>
    </dgm:pt>
    <dgm:pt modelId="{26498106-1FB5-4E48-8CE7-1150FF256CDD}" type="sibTrans" cxnId="{6751345E-512F-47D7-A1BE-FE405FF93FDC}">
      <dgm:prSet/>
      <dgm:spPr/>
      <dgm:t>
        <a:bodyPr/>
        <a:lstStyle/>
        <a:p>
          <a:endParaRPr lang="en-US"/>
        </a:p>
      </dgm:t>
    </dgm:pt>
    <dgm:pt modelId="{CB798868-3870-4567-B5B5-58616CD3074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Traditional audits fail to handle large-scale and dynamic data.</a:t>
          </a:r>
        </a:p>
      </dgm:t>
    </dgm:pt>
    <dgm:pt modelId="{66DD8807-5CFA-4251-907C-08CA66F7EA33}" type="parTrans" cxnId="{23B7492C-4A53-4942-AC54-9CF0BD553D44}">
      <dgm:prSet/>
      <dgm:spPr/>
      <dgm:t>
        <a:bodyPr/>
        <a:lstStyle/>
        <a:p>
          <a:endParaRPr lang="en-US"/>
        </a:p>
      </dgm:t>
    </dgm:pt>
    <dgm:pt modelId="{B92A4D48-3DB9-4142-AE93-0AC9F6D63DEC}" type="sibTrans" cxnId="{23B7492C-4A53-4942-AC54-9CF0BD553D44}">
      <dgm:prSet/>
      <dgm:spPr/>
      <dgm:t>
        <a:bodyPr/>
        <a:lstStyle/>
        <a:p>
          <a:endParaRPr lang="en-US"/>
        </a:p>
      </dgm:t>
    </dgm:pt>
    <dgm:pt modelId="{5AA4E8D8-5379-4877-9487-19EA5196448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ML used successfully in cybersecurity risk prediction [3].</a:t>
          </a:r>
        </a:p>
      </dgm:t>
    </dgm:pt>
    <dgm:pt modelId="{B0F34A87-A85B-4896-86AA-2EFCB1AF2182}" type="parTrans" cxnId="{785035CE-22FE-4DEC-9B57-B257FF32E467}">
      <dgm:prSet/>
      <dgm:spPr/>
      <dgm:t>
        <a:bodyPr/>
        <a:lstStyle/>
        <a:p>
          <a:endParaRPr lang="en-US"/>
        </a:p>
      </dgm:t>
    </dgm:pt>
    <dgm:pt modelId="{6109E963-863F-425A-BD61-763EA729032B}" type="sibTrans" cxnId="{785035CE-22FE-4DEC-9B57-B257FF32E467}">
      <dgm:prSet/>
      <dgm:spPr/>
      <dgm:t>
        <a:bodyPr/>
        <a:lstStyle/>
        <a:p>
          <a:endParaRPr lang="en-US"/>
        </a:p>
      </dgm:t>
    </dgm:pt>
    <dgm:pt modelId="{05BFB0D2-76BB-4F8F-97A6-783011FBFE0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Gaps: lack of domain-specific ML risk-scoring for privacy compliance.</a:t>
          </a:r>
        </a:p>
      </dgm:t>
    </dgm:pt>
    <dgm:pt modelId="{0E38F080-1CCE-47B7-B421-22CEA1008FF4}" type="parTrans" cxnId="{29C69897-7FDC-45C1-B972-63E408E36A6C}">
      <dgm:prSet/>
      <dgm:spPr/>
      <dgm:t>
        <a:bodyPr/>
        <a:lstStyle/>
        <a:p>
          <a:endParaRPr lang="en-US"/>
        </a:p>
      </dgm:t>
    </dgm:pt>
    <dgm:pt modelId="{CF84D1E9-F448-41D9-B993-4CCEEACE9002}" type="sibTrans" cxnId="{29C69897-7FDC-45C1-B972-63E408E36A6C}">
      <dgm:prSet/>
      <dgm:spPr/>
      <dgm:t>
        <a:bodyPr/>
        <a:lstStyle/>
        <a:p>
          <a:endParaRPr lang="en-US"/>
        </a:p>
      </dgm:t>
    </dgm:pt>
    <dgm:pt modelId="{50304683-441C-4990-A639-4145C98C299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Leads to this research focusing on automation and quantitative scoring.</a:t>
          </a:r>
        </a:p>
      </dgm:t>
    </dgm:pt>
    <dgm:pt modelId="{BD995F44-93F0-4178-9676-5140002E1463}" type="parTrans" cxnId="{3389A695-20F6-4194-8A39-C183F8836BA2}">
      <dgm:prSet/>
      <dgm:spPr/>
      <dgm:t>
        <a:bodyPr/>
        <a:lstStyle/>
        <a:p>
          <a:endParaRPr lang="en-US"/>
        </a:p>
      </dgm:t>
    </dgm:pt>
    <dgm:pt modelId="{B81D9466-2A30-4E03-A6D2-C315DD609368}" type="sibTrans" cxnId="{3389A695-20F6-4194-8A39-C183F8836BA2}">
      <dgm:prSet/>
      <dgm:spPr/>
      <dgm:t>
        <a:bodyPr/>
        <a:lstStyle/>
        <a:p>
          <a:endParaRPr lang="en-US"/>
        </a:p>
      </dgm:t>
    </dgm:pt>
    <dgm:pt modelId="{E29C33DA-35E1-4907-BA3D-F3D9E5C3EF50}" type="pres">
      <dgm:prSet presAssocID="{B5F49AD3-21DA-412A-9232-115B9C8ED57D}" presName="root" presStyleCnt="0">
        <dgm:presLayoutVars>
          <dgm:dir/>
          <dgm:resizeHandles val="exact"/>
        </dgm:presLayoutVars>
      </dgm:prSet>
      <dgm:spPr/>
    </dgm:pt>
    <dgm:pt modelId="{92E390E8-DFDC-4C0A-AA8E-3BD8A1E56BE5}" type="pres">
      <dgm:prSet presAssocID="{939CFDFF-F895-476A-AE2F-B3D6FF880282}" presName="compNode" presStyleCnt="0"/>
      <dgm:spPr/>
    </dgm:pt>
    <dgm:pt modelId="{B9372ECD-28D4-4EC9-9FF5-DAF16CD6E670}" type="pres">
      <dgm:prSet presAssocID="{939CFDFF-F895-476A-AE2F-B3D6FF88028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F0142E54-2902-4815-836F-4A5EBF0466A3}" type="pres">
      <dgm:prSet presAssocID="{939CFDFF-F895-476A-AE2F-B3D6FF880282}" presName="spaceRect" presStyleCnt="0"/>
      <dgm:spPr/>
    </dgm:pt>
    <dgm:pt modelId="{BF1DED06-FE89-422A-83B5-941FD737C97F}" type="pres">
      <dgm:prSet presAssocID="{939CFDFF-F895-476A-AE2F-B3D6FF880282}" presName="textRect" presStyleLbl="revTx" presStyleIdx="0" presStyleCnt="5">
        <dgm:presLayoutVars>
          <dgm:chMax val="1"/>
          <dgm:chPref val="1"/>
        </dgm:presLayoutVars>
      </dgm:prSet>
      <dgm:spPr/>
    </dgm:pt>
    <dgm:pt modelId="{5F016AB6-DD44-45D3-BA9D-CF77EAF455EE}" type="pres">
      <dgm:prSet presAssocID="{26498106-1FB5-4E48-8CE7-1150FF256CDD}" presName="sibTrans" presStyleCnt="0"/>
      <dgm:spPr/>
    </dgm:pt>
    <dgm:pt modelId="{27508B4F-E70D-426C-BFBF-7955392408F0}" type="pres">
      <dgm:prSet presAssocID="{CB798868-3870-4567-B5B5-58616CD30740}" presName="compNode" presStyleCnt="0"/>
      <dgm:spPr/>
    </dgm:pt>
    <dgm:pt modelId="{91BDC199-53C8-4C23-A08B-483AA411A679}" type="pres">
      <dgm:prSet presAssocID="{CB798868-3870-4567-B5B5-58616CD30740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04B76DB1-C0CA-48E9-A6AA-50402CE7D561}" type="pres">
      <dgm:prSet presAssocID="{CB798868-3870-4567-B5B5-58616CD30740}" presName="spaceRect" presStyleCnt="0"/>
      <dgm:spPr/>
    </dgm:pt>
    <dgm:pt modelId="{611B60F2-9166-4EE1-AAF4-887CDFE2A801}" type="pres">
      <dgm:prSet presAssocID="{CB798868-3870-4567-B5B5-58616CD30740}" presName="textRect" presStyleLbl="revTx" presStyleIdx="1" presStyleCnt="5">
        <dgm:presLayoutVars>
          <dgm:chMax val="1"/>
          <dgm:chPref val="1"/>
        </dgm:presLayoutVars>
      </dgm:prSet>
      <dgm:spPr/>
    </dgm:pt>
    <dgm:pt modelId="{E4AAE3ED-E609-42E7-80D2-E9590CDB511C}" type="pres">
      <dgm:prSet presAssocID="{B92A4D48-3DB9-4142-AE93-0AC9F6D63DEC}" presName="sibTrans" presStyleCnt="0"/>
      <dgm:spPr/>
    </dgm:pt>
    <dgm:pt modelId="{C7CD94DA-F684-4964-9D5B-5CAC6C15EE5F}" type="pres">
      <dgm:prSet presAssocID="{5AA4E8D8-5379-4877-9487-19EA51964489}" presName="compNode" presStyleCnt="0"/>
      <dgm:spPr/>
    </dgm:pt>
    <dgm:pt modelId="{A81B5C03-D3AD-49A9-AE26-6CDB6F0F795E}" type="pres">
      <dgm:prSet presAssocID="{5AA4E8D8-5379-4877-9487-19EA51964489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B38652FB-5349-4AEF-A952-7A35B214D77A}" type="pres">
      <dgm:prSet presAssocID="{5AA4E8D8-5379-4877-9487-19EA51964489}" presName="spaceRect" presStyleCnt="0"/>
      <dgm:spPr/>
    </dgm:pt>
    <dgm:pt modelId="{3DEAEF08-2BB9-4EB2-B433-A7808B3BB9F6}" type="pres">
      <dgm:prSet presAssocID="{5AA4E8D8-5379-4877-9487-19EA51964489}" presName="textRect" presStyleLbl="revTx" presStyleIdx="2" presStyleCnt="5">
        <dgm:presLayoutVars>
          <dgm:chMax val="1"/>
          <dgm:chPref val="1"/>
        </dgm:presLayoutVars>
      </dgm:prSet>
      <dgm:spPr/>
    </dgm:pt>
    <dgm:pt modelId="{6F3D3207-2E14-4320-878D-8A491F298E60}" type="pres">
      <dgm:prSet presAssocID="{6109E963-863F-425A-BD61-763EA729032B}" presName="sibTrans" presStyleCnt="0"/>
      <dgm:spPr/>
    </dgm:pt>
    <dgm:pt modelId="{314C4DAD-71B9-43B4-8801-553FFA6E250C}" type="pres">
      <dgm:prSet presAssocID="{05BFB0D2-76BB-4F8F-97A6-783011FBFE00}" presName="compNode" presStyleCnt="0"/>
      <dgm:spPr/>
    </dgm:pt>
    <dgm:pt modelId="{7E4D60D1-52AE-4120-9125-D3A9195C1D43}" type="pres">
      <dgm:prSet presAssocID="{05BFB0D2-76BB-4F8F-97A6-783011FBFE00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ploma"/>
        </a:ext>
      </dgm:extLst>
    </dgm:pt>
    <dgm:pt modelId="{7037B031-6940-4C45-B8A3-EB75EFFEDA8F}" type="pres">
      <dgm:prSet presAssocID="{05BFB0D2-76BB-4F8F-97A6-783011FBFE00}" presName="spaceRect" presStyleCnt="0"/>
      <dgm:spPr/>
    </dgm:pt>
    <dgm:pt modelId="{8B2B3763-181D-4991-9F12-5EC5BF15E15C}" type="pres">
      <dgm:prSet presAssocID="{05BFB0D2-76BB-4F8F-97A6-783011FBFE00}" presName="textRect" presStyleLbl="revTx" presStyleIdx="3" presStyleCnt="5">
        <dgm:presLayoutVars>
          <dgm:chMax val="1"/>
          <dgm:chPref val="1"/>
        </dgm:presLayoutVars>
      </dgm:prSet>
      <dgm:spPr/>
    </dgm:pt>
    <dgm:pt modelId="{8475468E-CC4C-4895-9212-0E791E0348AD}" type="pres">
      <dgm:prSet presAssocID="{CF84D1E9-F448-41D9-B993-4CCEEACE9002}" presName="sibTrans" presStyleCnt="0"/>
      <dgm:spPr/>
    </dgm:pt>
    <dgm:pt modelId="{FDF0835A-0D20-4126-8127-21140D745956}" type="pres">
      <dgm:prSet presAssocID="{50304683-441C-4990-A639-4145C98C2993}" presName="compNode" presStyleCnt="0"/>
      <dgm:spPr/>
    </dgm:pt>
    <dgm:pt modelId="{2FC68FC7-82CF-4B45-9EF4-EDE09F491055}" type="pres">
      <dgm:prSet presAssocID="{50304683-441C-4990-A639-4145C98C2993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1467DC9-21CB-421F-9CFA-691E9EF899E2}" type="pres">
      <dgm:prSet presAssocID="{50304683-441C-4990-A639-4145C98C2993}" presName="spaceRect" presStyleCnt="0"/>
      <dgm:spPr/>
    </dgm:pt>
    <dgm:pt modelId="{FCA37D69-3D6F-4739-A368-999B73369B2E}" type="pres">
      <dgm:prSet presAssocID="{50304683-441C-4990-A639-4145C98C299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652B50E-9B65-4AD9-BD24-D6A4EB0D7852}" type="presOf" srcId="{CB798868-3870-4567-B5B5-58616CD30740}" destId="{611B60F2-9166-4EE1-AAF4-887CDFE2A801}" srcOrd="0" destOrd="0" presId="urn:microsoft.com/office/officeart/2018/2/layout/IconLabelList"/>
    <dgm:cxn modelId="{53DEBF19-D940-43F7-A443-A251CD1400E6}" type="presOf" srcId="{05BFB0D2-76BB-4F8F-97A6-783011FBFE00}" destId="{8B2B3763-181D-4991-9F12-5EC5BF15E15C}" srcOrd="0" destOrd="0" presId="urn:microsoft.com/office/officeart/2018/2/layout/IconLabelList"/>
    <dgm:cxn modelId="{23B7492C-4A53-4942-AC54-9CF0BD553D44}" srcId="{B5F49AD3-21DA-412A-9232-115B9C8ED57D}" destId="{CB798868-3870-4567-B5B5-58616CD30740}" srcOrd="1" destOrd="0" parTransId="{66DD8807-5CFA-4251-907C-08CA66F7EA33}" sibTransId="{B92A4D48-3DB9-4142-AE93-0AC9F6D63DEC}"/>
    <dgm:cxn modelId="{6751345E-512F-47D7-A1BE-FE405FF93FDC}" srcId="{B5F49AD3-21DA-412A-9232-115B9C8ED57D}" destId="{939CFDFF-F895-476A-AE2F-B3D6FF880282}" srcOrd="0" destOrd="0" parTransId="{F7D0E3BC-BF3C-4227-9FB9-FF2880B8EDB1}" sibTransId="{26498106-1FB5-4E48-8CE7-1150FF256CDD}"/>
    <dgm:cxn modelId="{8B065D85-EAAF-4333-A818-166BAC51E909}" type="presOf" srcId="{B5F49AD3-21DA-412A-9232-115B9C8ED57D}" destId="{E29C33DA-35E1-4907-BA3D-F3D9E5C3EF50}" srcOrd="0" destOrd="0" presId="urn:microsoft.com/office/officeart/2018/2/layout/IconLabelList"/>
    <dgm:cxn modelId="{3389A695-20F6-4194-8A39-C183F8836BA2}" srcId="{B5F49AD3-21DA-412A-9232-115B9C8ED57D}" destId="{50304683-441C-4990-A639-4145C98C2993}" srcOrd="4" destOrd="0" parTransId="{BD995F44-93F0-4178-9676-5140002E1463}" sibTransId="{B81D9466-2A30-4E03-A6D2-C315DD609368}"/>
    <dgm:cxn modelId="{29C69897-7FDC-45C1-B972-63E408E36A6C}" srcId="{B5F49AD3-21DA-412A-9232-115B9C8ED57D}" destId="{05BFB0D2-76BB-4F8F-97A6-783011FBFE00}" srcOrd="3" destOrd="0" parTransId="{0E38F080-1CCE-47B7-B421-22CEA1008FF4}" sibTransId="{CF84D1E9-F448-41D9-B993-4CCEEACE9002}"/>
    <dgm:cxn modelId="{23A2DE99-7C1D-4AC6-9E96-8DF16AF3CB0C}" type="presOf" srcId="{939CFDFF-F895-476A-AE2F-B3D6FF880282}" destId="{BF1DED06-FE89-422A-83B5-941FD737C97F}" srcOrd="0" destOrd="0" presId="urn:microsoft.com/office/officeart/2018/2/layout/IconLabelList"/>
    <dgm:cxn modelId="{E17E10C2-4BC6-4952-BAD4-2AABF85B529A}" type="presOf" srcId="{5AA4E8D8-5379-4877-9487-19EA51964489}" destId="{3DEAEF08-2BB9-4EB2-B433-A7808B3BB9F6}" srcOrd="0" destOrd="0" presId="urn:microsoft.com/office/officeart/2018/2/layout/IconLabelList"/>
    <dgm:cxn modelId="{785035CE-22FE-4DEC-9B57-B257FF32E467}" srcId="{B5F49AD3-21DA-412A-9232-115B9C8ED57D}" destId="{5AA4E8D8-5379-4877-9487-19EA51964489}" srcOrd="2" destOrd="0" parTransId="{B0F34A87-A85B-4896-86AA-2EFCB1AF2182}" sibTransId="{6109E963-863F-425A-BD61-763EA729032B}"/>
    <dgm:cxn modelId="{697B25D1-66C9-4AD2-85CE-1168A97CC5D9}" type="presOf" srcId="{50304683-441C-4990-A639-4145C98C2993}" destId="{FCA37D69-3D6F-4739-A368-999B73369B2E}" srcOrd="0" destOrd="0" presId="urn:microsoft.com/office/officeart/2018/2/layout/IconLabelList"/>
    <dgm:cxn modelId="{2428958C-F6F1-4DEE-B21D-1C52103C676F}" type="presParOf" srcId="{E29C33DA-35E1-4907-BA3D-F3D9E5C3EF50}" destId="{92E390E8-DFDC-4C0A-AA8E-3BD8A1E56BE5}" srcOrd="0" destOrd="0" presId="urn:microsoft.com/office/officeart/2018/2/layout/IconLabelList"/>
    <dgm:cxn modelId="{CD823519-3F1B-4F9E-85B9-0E7773EE3FA0}" type="presParOf" srcId="{92E390E8-DFDC-4C0A-AA8E-3BD8A1E56BE5}" destId="{B9372ECD-28D4-4EC9-9FF5-DAF16CD6E670}" srcOrd="0" destOrd="0" presId="urn:microsoft.com/office/officeart/2018/2/layout/IconLabelList"/>
    <dgm:cxn modelId="{561BF02A-87D1-489E-B293-365C0E4222DB}" type="presParOf" srcId="{92E390E8-DFDC-4C0A-AA8E-3BD8A1E56BE5}" destId="{F0142E54-2902-4815-836F-4A5EBF0466A3}" srcOrd="1" destOrd="0" presId="urn:microsoft.com/office/officeart/2018/2/layout/IconLabelList"/>
    <dgm:cxn modelId="{0C2E01B0-9A44-472A-8554-6C8984D088D0}" type="presParOf" srcId="{92E390E8-DFDC-4C0A-AA8E-3BD8A1E56BE5}" destId="{BF1DED06-FE89-422A-83B5-941FD737C97F}" srcOrd="2" destOrd="0" presId="urn:microsoft.com/office/officeart/2018/2/layout/IconLabelList"/>
    <dgm:cxn modelId="{BE522E1A-FC7F-4F63-8BC9-B81D8E538798}" type="presParOf" srcId="{E29C33DA-35E1-4907-BA3D-F3D9E5C3EF50}" destId="{5F016AB6-DD44-45D3-BA9D-CF77EAF455EE}" srcOrd="1" destOrd="0" presId="urn:microsoft.com/office/officeart/2018/2/layout/IconLabelList"/>
    <dgm:cxn modelId="{8119716A-DAB0-4711-8A26-7AF4FDDF0BB0}" type="presParOf" srcId="{E29C33DA-35E1-4907-BA3D-F3D9E5C3EF50}" destId="{27508B4F-E70D-426C-BFBF-7955392408F0}" srcOrd="2" destOrd="0" presId="urn:microsoft.com/office/officeart/2018/2/layout/IconLabelList"/>
    <dgm:cxn modelId="{351BA9DC-95E6-42DA-9B05-D8704C29CE10}" type="presParOf" srcId="{27508B4F-E70D-426C-BFBF-7955392408F0}" destId="{91BDC199-53C8-4C23-A08B-483AA411A679}" srcOrd="0" destOrd="0" presId="urn:microsoft.com/office/officeart/2018/2/layout/IconLabelList"/>
    <dgm:cxn modelId="{EAC418EE-0312-4629-928E-C418C7D75010}" type="presParOf" srcId="{27508B4F-E70D-426C-BFBF-7955392408F0}" destId="{04B76DB1-C0CA-48E9-A6AA-50402CE7D561}" srcOrd="1" destOrd="0" presId="urn:microsoft.com/office/officeart/2018/2/layout/IconLabelList"/>
    <dgm:cxn modelId="{61746BCA-3AF5-4DF5-9F9A-5B35E0A9379C}" type="presParOf" srcId="{27508B4F-E70D-426C-BFBF-7955392408F0}" destId="{611B60F2-9166-4EE1-AAF4-887CDFE2A801}" srcOrd="2" destOrd="0" presId="urn:microsoft.com/office/officeart/2018/2/layout/IconLabelList"/>
    <dgm:cxn modelId="{08C35B42-BD4B-4F2E-8FE8-22B6A5E31EA0}" type="presParOf" srcId="{E29C33DA-35E1-4907-BA3D-F3D9E5C3EF50}" destId="{E4AAE3ED-E609-42E7-80D2-E9590CDB511C}" srcOrd="3" destOrd="0" presId="urn:microsoft.com/office/officeart/2018/2/layout/IconLabelList"/>
    <dgm:cxn modelId="{0C1962DD-FC76-4670-B0F6-EBF96D160C4C}" type="presParOf" srcId="{E29C33DA-35E1-4907-BA3D-F3D9E5C3EF50}" destId="{C7CD94DA-F684-4964-9D5B-5CAC6C15EE5F}" srcOrd="4" destOrd="0" presId="urn:microsoft.com/office/officeart/2018/2/layout/IconLabelList"/>
    <dgm:cxn modelId="{CF04697A-7A42-4452-8C8D-4F2970E142CF}" type="presParOf" srcId="{C7CD94DA-F684-4964-9D5B-5CAC6C15EE5F}" destId="{A81B5C03-D3AD-49A9-AE26-6CDB6F0F795E}" srcOrd="0" destOrd="0" presId="urn:microsoft.com/office/officeart/2018/2/layout/IconLabelList"/>
    <dgm:cxn modelId="{1FF98A14-5648-4618-9503-7E158DB95502}" type="presParOf" srcId="{C7CD94DA-F684-4964-9D5B-5CAC6C15EE5F}" destId="{B38652FB-5349-4AEF-A952-7A35B214D77A}" srcOrd="1" destOrd="0" presId="urn:microsoft.com/office/officeart/2018/2/layout/IconLabelList"/>
    <dgm:cxn modelId="{77525F72-3C50-47DF-8D08-53B021B63FD2}" type="presParOf" srcId="{C7CD94DA-F684-4964-9D5B-5CAC6C15EE5F}" destId="{3DEAEF08-2BB9-4EB2-B433-A7808B3BB9F6}" srcOrd="2" destOrd="0" presId="urn:microsoft.com/office/officeart/2018/2/layout/IconLabelList"/>
    <dgm:cxn modelId="{5A439DA7-E044-4618-8A3E-D2AA6779F123}" type="presParOf" srcId="{E29C33DA-35E1-4907-BA3D-F3D9E5C3EF50}" destId="{6F3D3207-2E14-4320-878D-8A491F298E60}" srcOrd="5" destOrd="0" presId="urn:microsoft.com/office/officeart/2018/2/layout/IconLabelList"/>
    <dgm:cxn modelId="{B6347A5E-53CC-4716-AB49-F79605127C71}" type="presParOf" srcId="{E29C33DA-35E1-4907-BA3D-F3D9E5C3EF50}" destId="{314C4DAD-71B9-43B4-8801-553FFA6E250C}" srcOrd="6" destOrd="0" presId="urn:microsoft.com/office/officeart/2018/2/layout/IconLabelList"/>
    <dgm:cxn modelId="{A6A2C592-7C6C-4C4A-889B-514055B6D931}" type="presParOf" srcId="{314C4DAD-71B9-43B4-8801-553FFA6E250C}" destId="{7E4D60D1-52AE-4120-9125-D3A9195C1D43}" srcOrd="0" destOrd="0" presId="urn:microsoft.com/office/officeart/2018/2/layout/IconLabelList"/>
    <dgm:cxn modelId="{74E2C591-4BEB-402B-A6D4-C47ED0ACAC7E}" type="presParOf" srcId="{314C4DAD-71B9-43B4-8801-553FFA6E250C}" destId="{7037B031-6940-4C45-B8A3-EB75EFFEDA8F}" srcOrd="1" destOrd="0" presId="urn:microsoft.com/office/officeart/2018/2/layout/IconLabelList"/>
    <dgm:cxn modelId="{700E4612-8979-4B39-A946-22920753456B}" type="presParOf" srcId="{314C4DAD-71B9-43B4-8801-553FFA6E250C}" destId="{8B2B3763-181D-4991-9F12-5EC5BF15E15C}" srcOrd="2" destOrd="0" presId="urn:microsoft.com/office/officeart/2018/2/layout/IconLabelList"/>
    <dgm:cxn modelId="{E36FCB26-C00A-4108-B496-DDBF1C16E7AA}" type="presParOf" srcId="{E29C33DA-35E1-4907-BA3D-F3D9E5C3EF50}" destId="{8475468E-CC4C-4895-9212-0E791E0348AD}" srcOrd="7" destOrd="0" presId="urn:microsoft.com/office/officeart/2018/2/layout/IconLabelList"/>
    <dgm:cxn modelId="{4598D959-AD43-4733-AC85-11C43F2E5D6B}" type="presParOf" srcId="{E29C33DA-35E1-4907-BA3D-F3D9E5C3EF50}" destId="{FDF0835A-0D20-4126-8127-21140D745956}" srcOrd="8" destOrd="0" presId="urn:microsoft.com/office/officeart/2018/2/layout/IconLabelList"/>
    <dgm:cxn modelId="{2403C78A-2D3C-4FEF-9F26-8E75CB7B26E1}" type="presParOf" srcId="{FDF0835A-0D20-4126-8127-21140D745956}" destId="{2FC68FC7-82CF-4B45-9EF4-EDE09F491055}" srcOrd="0" destOrd="0" presId="urn:microsoft.com/office/officeart/2018/2/layout/IconLabelList"/>
    <dgm:cxn modelId="{D8458603-C22E-4196-86D3-4FBB7EC948CF}" type="presParOf" srcId="{FDF0835A-0D20-4126-8127-21140D745956}" destId="{A1467DC9-21CB-421F-9CFA-691E9EF899E2}" srcOrd="1" destOrd="0" presId="urn:microsoft.com/office/officeart/2018/2/layout/IconLabelList"/>
    <dgm:cxn modelId="{16004DF1-7A39-4BC4-BB9C-DA758963A4F1}" type="presParOf" srcId="{FDF0835A-0D20-4126-8127-21140D745956}" destId="{FCA37D69-3D6F-4739-A368-999B73369B2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9D962EF-6626-42E6-BD69-D0813F32786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7C2FDFBA-D65C-44B8-BA50-4E83A5FAECF9}">
      <dgm:prSet/>
      <dgm:spPr/>
      <dgm:t>
        <a:bodyPr/>
        <a:lstStyle/>
        <a:p>
          <a:pPr>
            <a:defRPr cap="all"/>
          </a:pPr>
          <a:r>
            <a:rPr lang="en-GB"/>
            <a:t>Collect synthetic datasets representing compliance indicators (e.g., data retention, consent logs).</a:t>
          </a:r>
          <a:endParaRPr lang="en-US"/>
        </a:p>
      </dgm:t>
    </dgm:pt>
    <dgm:pt modelId="{1B572C10-40B1-49F0-BB5A-6DF84D104D0B}" type="parTrans" cxnId="{0890DE9B-D0FB-4020-AFF1-86911E93CA39}">
      <dgm:prSet/>
      <dgm:spPr/>
      <dgm:t>
        <a:bodyPr/>
        <a:lstStyle/>
        <a:p>
          <a:endParaRPr lang="en-US"/>
        </a:p>
      </dgm:t>
    </dgm:pt>
    <dgm:pt modelId="{DF7A544B-5DE4-482A-B69B-1D03D9382501}" type="sibTrans" cxnId="{0890DE9B-D0FB-4020-AFF1-86911E93CA39}">
      <dgm:prSet/>
      <dgm:spPr/>
      <dgm:t>
        <a:bodyPr/>
        <a:lstStyle/>
        <a:p>
          <a:endParaRPr lang="en-US"/>
        </a:p>
      </dgm:t>
    </dgm:pt>
    <dgm:pt modelId="{1589E48A-037E-440A-96E0-145818C47277}">
      <dgm:prSet/>
      <dgm:spPr/>
      <dgm:t>
        <a:bodyPr/>
        <a:lstStyle/>
        <a:p>
          <a:pPr>
            <a:defRPr cap="all"/>
          </a:pPr>
          <a:r>
            <a:rPr lang="en-US"/>
            <a:t>Train ML model using supervised learning to generate risk scores.</a:t>
          </a:r>
        </a:p>
      </dgm:t>
    </dgm:pt>
    <dgm:pt modelId="{D0290E10-6EA0-4DC6-807B-019472D0DDA7}" type="parTrans" cxnId="{0C539221-6C89-41AF-B15F-E7713E4BC939}">
      <dgm:prSet/>
      <dgm:spPr/>
      <dgm:t>
        <a:bodyPr/>
        <a:lstStyle/>
        <a:p>
          <a:endParaRPr lang="en-US"/>
        </a:p>
      </dgm:t>
    </dgm:pt>
    <dgm:pt modelId="{0301D9B5-5289-46F8-8954-2870CBE1B81E}" type="sibTrans" cxnId="{0C539221-6C89-41AF-B15F-E7713E4BC939}">
      <dgm:prSet/>
      <dgm:spPr/>
      <dgm:t>
        <a:bodyPr/>
        <a:lstStyle/>
        <a:p>
          <a:endParaRPr lang="en-US"/>
        </a:p>
      </dgm:t>
    </dgm:pt>
    <dgm:pt modelId="{F587FE36-7196-4D3F-A1FF-59D68E254F24}">
      <dgm:prSet/>
      <dgm:spPr/>
      <dgm:t>
        <a:bodyPr/>
        <a:lstStyle/>
        <a:p>
          <a:pPr>
            <a:defRPr cap="all"/>
          </a:pPr>
          <a:r>
            <a:rPr lang="en-US"/>
            <a:t>Evaluate using accuracy, precision, recall, F-score.</a:t>
          </a:r>
        </a:p>
      </dgm:t>
    </dgm:pt>
    <dgm:pt modelId="{64DCA26A-99EC-4BA7-A579-4A03BA8BAAA0}" type="parTrans" cxnId="{8A717106-B852-4ECB-AE07-74F0283044DA}">
      <dgm:prSet/>
      <dgm:spPr/>
      <dgm:t>
        <a:bodyPr/>
        <a:lstStyle/>
        <a:p>
          <a:endParaRPr lang="en-US"/>
        </a:p>
      </dgm:t>
    </dgm:pt>
    <dgm:pt modelId="{E6160CDF-43BF-4BC9-9A17-4FF2616E7A13}" type="sibTrans" cxnId="{8A717106-B852-4ECB-AE07-74F0283044DA}">
      <dgm:prSet/>
      <dgm:spPr/>
      <dgm:t>
        <a:bodyPr/>
        <a:lstStyle/>
        <a:p>
          <a:endParaRPr lang="en-US"/>
        </a:p>
      </dgm:t>
    </dgm:pt>
    <dgm:pt modelId="{BBB8AD28-F36E-45BD-98E8-8CF58EA30FBC}">
      <dgm:prSet/>
      <dgm:spPr/>
      <dgm:t>
        <a:bodyPr/>
        <a:lstStyle/>
        <a:p>
          <a:pPr>
            <a:defRPr cap="all"/>
          </a:pPr>
          <a:r>
            <a:rPr lang="en-US"/>
            <a:t>Compare automated scores with manual assessments.</a:t>
          </a:r>
        </a:p>
      </dgm:t>
    </dgm:pt>
    <dgm:pt modelId="{4F394B38-083F-4D79-BC29-AF57585FD091}" type="parTrans" cxnId="{E0F4E1B2-2EAB-4026-AE3A-26B4E82F19E2}">
      <dgm:prSet/>
      <dgm:spPr/>
      <dgm:t>
        <a:bodyPr/>
        <a:lstStyle/>
        <a:p>
          <a:endParaRPr lang="en-US"/>
        </a:p>
      </dgm:t>
    </dgm:pt>
    <dgm:pt modelId="{DFBD19BB-B2A3-44FA-9330-4701F0A7A36E}" type="sibTrans" cxnId="{E0F4E1B2-2EAB-4026-AE3A-26B4E82F19E2}">
      <dgm:prSet/>
      <dgm:spPr/>
      <dgm:t>
        <a:bodyPr/>
        <a:lstStyle/>
        <a:p>
          <a:endParaRPr lang="en-US"/>
        </a:p>
      </dgm:t>
    </dgm:pt>
    <dgm:pt modelId="{684A3DAB-13ED-4E25-9B24-7758B5ABF501}">
      <dgm:prSet/>
      <dgm:spPr/>
      <dgm:t>
        <a:bodyPr/>
        <a:lstStyle/>
        <a:p>
          <a:pPr>
            <a:defRPr cap="all"/>
          </a:pPr>
          <a:r>
            <a:rPr lang="en-US"/>
            <a:t>Ethical approval ensures no real personal data used.</a:t>
          </a:r>
        </a:p>
      </dgm:t>
    </dgm:pt>
    <dgm:pt modelId="{D0F930C1-9219-4510-92F8-50B97CA05AD3}" type="parTrans" cxnId="{B12BB789-58D4-406A-94E5-0C4853C136B1}">
      <dgm:prSet/>
      <dgm:spPr/>
      <dgm:t>
        <a:bodyPr/>
        <a:lstStyle/>
        <a:p>
          <a:endParaRPr lang="en-US"/>
        </a:p>
      </dgm:t>
    </dgm:pt>
    <dgm:pt modelId="{EB257EC6-5E81-4181-A766-5C6EA12A355E}" type="sibTrans" cxnId="{B12BB789-58D4-406A-94E5-0C4853C136B1}">
      <dgm:prSet/>
      <dgm:spPr/>
      <dgm:t>
        <a:bodyPr/>
        <a:lstStyle/>
        <a:p>
          <a:endParaRPr lang="en-US"/>
        </a:p>
      </dgm:t>
    </dgm:pt>
    <dgm:pt modelId="{A7A8FFA0-E8C7-41D2-BE01-77788EEB132D}" type="pres">
      <dgm:prSet presAssocID="{89D962EF-6626-42E6-BD69-D0813F32786B}" presName="root" presStyleCnt="0">
        <dgm:presLayoutVars>
          <dgm:dir/>
          <dgm:resizeHandles val="exact"/>
        </dgm:presLayoutVars>
      </dgm:prSet>
      <dgm:spPr/>
    </dgm:pt>
    <dgm:pt modelId="{15A828CD-CF41-46FD-93F2-916B25185F9E}" type="pres">
      <dgm:prSet presAssocID="{7C2FDFBA-D65C-44B8-BA50-4E83A5FAECF9}" presName="compNode" presStyleCnt="0"/>
      <dgm:spPr/>
    </dgm:pt>
    <dgm:pt modelId="{FC9C13A0-D633-4566-BB89-5D5265625ECF}" type="pres">
      <dgm:prSet presAssocID="{7C2FDFBA-D65C-44B8-BA50-4E83A5FAECF9}" presName="iconBgRect" presStyleLbl="bgShp" presStyleIdx="0" presStyleCnt="5"/>
      <dgm:spPr/>
    </dgm:pt>
    <dgm:pt modelId="{5A061EB0-DFF9-49AD-B7C6-B5C1839AFB0D}" type="pres">
      <dgm:prSet presAssocID="{7C2FDFBA-D65C-44B8-BA50-4E83A5FAECF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erver"/>
        </a:ext>
      </dgm:extLst>
    </dgm:pt>
    <dgm:pt modelId="{DBE035C3-EA7B-4DE7-B28F-F4B211665DAE}" type="pres">
      <dgm:prSet presAssocID="{7C2FDFBA-D65C-44B8-BA50-4E83A5FAECF9}" presName="spaceRect" presStyleCnt="0"/>
      <dgm:spPr/>
    </dgm:pt>
    <dgm:pt modelId="{8729B612-E1FE-4059-95F6-6792843AA25F}" type="pres">
      <dgm:prSet presAssocID="{7C2FDFBA-D65C-44B8-BA50-4E83A5FAECF9}" presName="textRect" presStyleLbl="revTx" presStyleIdx="0" presStyleCnt="5">
        <dgm:presLayoutVars>
          <dgm:chMax val="1"/>
          <dgm:chPref val="1"/>
        </dgm:presLayoutVars>
      </dgm:prSet>
      <dgm:spPr/>
    </dgm:pt>
    <dgm:pt modelId="{51C6D547-2444-4FD6-A253-46F9AC3F297E}" type="pres">
      <dgm:prSet presAssocID="{DF7A544B-5DE4-482A-B69B-1D03D9382501}" presName="sibTrans" presStyleCnt="0"/>
      <dgm:spPr/>
    </dgm:pt>
    <dgm:pt modelId="{4B0F3A13-E407-448A-AF69-6564BB42E2DB}" type="pres">
      <dgm:prSet presAssocID="{1589E48A-037E-440A-96E0-145818C47277}" presName="compNode" presStyleCnt="0"/>
      <dgm:spPr/>
    </dgm:pt>
    <dgm:pt modelId="{3D93F107-699E-4EF2-AD95-1A53854F6A6F}" type="pres">
      <dgm:prSet presAssocID="{1589E48A-037E-440A-96E0-145818C47277}" presName="iconBgRect" presStyleLbl="bgShp" presStyleIdx="1" presStyleCnt="5"/>
      <dgm:spPr/>
    </dgm:pt>
    <dgm:pt modelId="{E210DD0F-681C-4859-B099-4FCADCEFD734}" type="pres">
      <dgm:prSet presAssocID="{1589E48A-037E-440A-96E0-145818C47277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9B86B75D-2AF0-4161-BD04-FFE741F694C7}" type="pres">
      <dgm:prSet presAssocID="{1589E48A-037E-440A-96E0-145818C47277}" presName="spaceRect" presStyleCnt="0"/>
      <dgm:spPr/>
    </dgm:pt>
    <dgm:pt modelId="{42744D6F-235D-469B-AA7F-993FAB195ABC}" type="pres">
      <dgm:prSet presAssocID="{1589E48A-037E-440A-96E0-145818C47277}" presName="textRect" presStyleLbl="revTx" presStyleIdx="1" presStyleCnt="5">
        <dgm:presLayoutVars>
          <dgm:chMax val="1"/>
          <dgm:chPref val="1"/>
        </dgm:presLayoutVars>
      </dgm:prSet>
      <dgm:spPr/>
    </dgm:pt>
    <dgm:pt modelId="{696D3316-4A0F-4C9E-8469-96C9548CFDC5}" type="pres">
      <dgm:prSet presAssocID="{0301D9B5-5289-46F8-8954-2870CBE1B81E}" presName="sibTrans" presStyleCnt="0"/>
      <dgm:spPr/>
    </dgm:pt>
    <dgm:pt modelId="{7C15350B-DA60-495D-AEB5-772091BFEC6F}" type="pres">
      <dgm:prSet presAssocID="{F587FE36-7196-4D3F-A1FF-59D68E254F24}" presName="compNode" presStyleCnt="0"/>
      <dgm:spPr/>
    </dgm:pt>
    <dgm:pt modelId="{234964B5-8170-439B-A7FC-B6AAA673DA8E}" type="pres">
      <dgm:prSet presAssocID="{F587FE36-7196-4D3F-A1FF-59D68E254F24}" presName="iconBgRect" presStyleLbl="bgShp" presStyleIdx="2" presStyleCnt="5"/>
      <dgm:spPr/>
    </dgm:pt>
    <dgm:pt modelId="{E1D1CEEE-2F89-49A1-B3A3-121D38DC0D9E}" type="pres">
      <dgm:prSet presAssocID="{F587FE36-7196-4D3F-A1FF-59D68E254F2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0FE474D5-C433-4E48-8418-212A0C4DAD1E}" type="pres">
      <dgm:prSet presAssocID="{F587FE36-7196-4D3F-A1FF-59D68E254F24}" presName="spaceRect" presStyleCnt="0"/>
      <dgm:spPr/>
    </dgm:pt>
    <dgm:pt modelId="{531E9C09-A9A1-4140-B557-B375025D6E05}" type="pres">
      <dgm:prSet presAssocID="{F587FE36-7196-4D3F-A1FF-59D68E254F24}" presName="textRect" presStyleLbl="revTx" presStyleIdx="2" presStyleCnt="5">
        <dgm:presLayoutVars>
          <dgm:chMax val="1"/>
          <dgm:chPref val="1"/>
        </dgm:presLayoutVars>
      </dgm:prSet>
      <dgm:spPr/>
    </dgm:pt>
    <dgm:pt modelId="{0CA64C9F-954A-4ED9-A9F2-14DD31DB594C}" type="pres">
      <dgm:prSet presAssocID="{E6160CDF-43BF-4BC9-9A17-4FF2616E7A13}" presName="sibTrans" presStyleCnt="0"/>
      <dgm:spPr/>
    </dgm:pt>
    <dgm:pt modelId="{2F8F8005-9E68-4DAA-BF9F-B1FB8FBC9915}" type="pres">
      <dgm:prSet presAssocID="{BBB8AD28-F36E-45BD-98E8-8CF58EA30FBC}" presName="compNode" presStyleCnt="0"/>
      <dgm:spPr/>
    </dgm:pt>
    <dgm:pt modelId="{49DFC966-0F45-4719-9F64-92F59F422BEF}" type="pres">
      <dgm:prSet presAssocID="{BBB8AD28-F36E-45BD-98E8-8CF58EA30FBC}" presName="iconBgRect" presStyleLbl="bgShp" presStyleIdx="3" presStyleCnt="5"/>
      <dgm:spPr/>
    </dgm:pt>
    <dgm:pt modelId="{6C0B35EB-3B43-4104-930D-A28294980E8B}" type="pres">
      <dgm:prSet presAssocID="{BBB8AD28-F36E-45BD-98E8-8CF58EA30FBC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8EFBA32A-3000-4BA1-86B6-9DA448032F57}" type="pres">
      <dgm:prSet presAssocID="{BBB8AD28-F36E-45BD-98E8-8CF58EA30FBC}" presName="spaceRect" presStyleCnt="0"/>
      <dgm:spPr/>
    </dgm:pt>
    <dgm:pt modelId="{4460C1FA-BCF9-4185-941A-DA8A9615DF95}" type="pres">
      <dgm:prSet presAssocID="{BBB8AD28-F36E-45BD-98E8-8CF58EA30FBC}" presName="textRect" presStyleLbl="revTx" presStyleIdx="3" presStyleCnt="5">
        <dgm:presLayoutVars>
          <dgm:chMax val="1"/>
          <dgm:chPref val="1"/>
        </dgm:presLayoutVars>
      </dgm:prSet>
      <dgm:spPr/>
    </dgm:pt>
    <dgm:pt modelId="{4D5321B4-95DA-44BB-A68F-3DA25A2E424B}" type="pres">
      <dgm:prSet presAssocID="{DFBD19BB-B2A3-44FA-9330-4701F0A7A36E}" presName="sibTrans" presStyleCnt="0"/>
      <dgm:spPr/>
    </dgm:pt>
    <dgm:pt modelId="{1A23FBB0-44BC-44DF-865D-916D82F15AFE}" type="pres">
      <dgm:prSet presAssocID="{684A3DAB-13ED-4E25-9B24-7758B5ABF501}" presName="compNode" presStyleCnt="0"/>
      <dgm:spPr/>
    </dgm:pt>
    <dgm:pt modelId="{82936277-D552-4AEC-852A-9CC2999F917E}" type="pres">
      <dgm:prSet presAssocID="{684A3DAB-13ED-4E25-9B24-7758B5ABF501}" presName="iconBgRect" presStyleLbl="bgShp" presStyleIdx="4" presStyleCnt="5"/>
      <dgm:spPr/>
    </dgm:pt>
    <dgm:pt modelId="{C4F82772-B52F-4B2C-A5D9-1D8B85F2FFF6}" type="pres">
      <dgm:prSet presAssocID="{684A3DAB-13ED-4E25-9B24-7758B5ABF501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tract"/>
        </a:ext>
      </dgm:extLst>
    </dgm:pt>
    <dgm:pt modelId="{E87E628E-E021-4275-8899-BCB8257BE5D4}" type="pres">
      <dgm:prSet presAssocID="{684A3DAB-13ED-4E25-9B24-7758B5ABF501}" presName="spaceRect" presStyleCnt="0"/>
      <dgm:spPr/>
    </dgm:pt>
    <dgm:pt modelId="{1CD19C15-7668-493B-BFD3-B2EC504436F9}" type="pres">
      <dgm:prSet presAssocID="{684A3DAB-13ED-4E25-9B24-7758B5ABF501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A717106-B852-4ECB-AE07-74F0283044DA}" srcId="{89D962EF-6626-42E6-BD69-D0813F32786B}" destId="{F587FE36-7196-4D3F-A1FF-59D68E254F24}" srcOrd="2" destOrd="0" parTransId="{64DCA26A-99EC-4BA7-A579-4A03BA8BAAA0}" sibTransId="{E6160CDF-43BF-4BC9-9A17-4FF2616E7A13}"/>
    <dgm:cxn modelId="{DDA48D0E-C939-4444-87D5-D3F71981E17F}" type="presOf" srcId="{684A3DAB-13ED-4E25-9B24-7758B5ABF501}" destId="{1CD19C15-7668-493B-BFD3-B2EC504436F9}" srcOrd="0" destOrd="0" presId="urn:microsoft.com/office/officeart/2018/5/layout/IconCircleLabelList"/>
    <dgm:cxn modelId="{0C539221-6C89-41AF-B15F-E7713E4BC939}" srcId="{89D962EF-6626-42E6-BD69-D0813F32786B}" destId="{1589E48A-037E-440A-96E0-145818C47277}" srcOrd="1" destOrd="0" parTransId="{D0290E10-6EA0-4DC6-807B-019472D0DDA7}" sibTransId="{0301D9B5-5289-46F8-8954-2870CBE1B81E}"/>
    <dgm:cxn modelId="{D8C5DD76-7669-4C5A-A879-FEAB234AD368}" type="presOf" srcId="{F587FE36-7196-4D3F-A1FF-59D68E254F24}" destId="{531E9C09-A9A1-4140-B557-B375025D6E05}" srcOrd="0" destOrd="0" presId="urn:microsoft.com/office/officeart/2018/5/layout/IconCircleLabelList"/>
    <dgm:cxn modelId="{DDF01388-26FB-4C4A-A14D-C7D373A8091C}" type="presOf" srcId="{7C2FDFBA-D65C-44B8-BA50-4E83A5FAECF9}" destId="{8729B612-E1FE-4059-95F6-6792843AA25F}" srcOrd="0" destOrd="0" presId="urn:microsoft.com/office/officeart/2018/5/layout/IconCircleLabelList"/>
    <dgm:cxn modelId="{B12BB789-58D4-406A-94E5-0C4853C136B1}" srcId="{89D962EF-6626-42E6-BD69-D0813F32786B}" destId="{684A3DAB-13ED-4E25-9B24-7758B5ABF501}" srcOrd="4" destOrd="0" parTransId="{D0F930C1-9219-4510-92F8-50B97CA05AD3}" sibTransId="{EB257EC6-5E81-4181-A766-5C6EA12A355E}"/>
    <dgm:cxn modelId="{0890DE9B-D0FB-4020-AFF1-86911E93CA39}" srcId="{89D962EF-6626-42E6-BD69-D0813F32786B}" destId="{7C2FDFBA-D65C-44B8-BA50-4E83A5FAECF9}" srcOrd="0" destOrd="0" parTransId="{1B572C10-40B1-49F0-BB5A-6DF84D104D0B}" sibTransId="{DF7A544B-5DE4-482A-B69B-1D03D9382501}"/>
    <dgm:cxn modelId="{A82FEBA2-8D25-4FCF-9DDE-2B55B003849F}" type="presOf" srcId="{BBB8AD28-F36E-45BD-98E8-8CF58EA30FBC}" destId="{4460C1FA-BCF9-4185-941A-DA8A9615DF95}" srcOrd="0" destOrd="0" presId="urn:microsoft.com/office/officeart/2018/5/layout/IconCircleLabelList"/>
    <dgm:cxn modelId="{E0F4E1B2-2EAB-4026-AE3A-26B4E82F19E2}" srcId="{89D962EF-6626-42E6-BD69-D0813F32786B}" destId="{BBB8AD28-F36E-45BD-98E8-8CF58EA30FBC}" srcOrd="3" destOrd="0" parTransId="{4F394B38-083F-4D79-BC29-AF57585FD091}" sibTransId="{DFBD19BB-B2A3-44FA-9330-4701F0A7A36E}"/>
    <dgm:cxn modelId="{9AB0E9C2-415B-40B7-81E6-8731ED569CF8}" type="presOf" srcId="{1589E48A-037E-440A-96E0-145818C47277}" destId="{42744D6F-235D-469B-AA7F-993FAB195ABC}" srcOrd="0" destOrd="0" presId="urn:microsoft.com/office/officeart/2018/5/layout/IconCircleLabelList"/>
    <dgm:cxn modelId="{2E063EF4-04B8-4FCC-AC82-43B24F282B2D}" type="presOf" srcId="{89D962EF-6626-42E6-BD69-D0813F32786B}" destId="{A7A8FFA0-E8C7-41D2-BE01-77788EEB132D}" srcOrd="0" destOrd="0" presId="urn:microsoft.com/office/officeart/2018/5/layout/IconCircleLabelList"/>
    <dgm:cxn modelId="{0B0889DA-FF52-4D4E-A2F5-BF95706B8608}" type="presParOf" srcId="{A7A8FFA0-E8C7-41D2-BE01-77788EEB132D}" destId="{15A828CD-CF41-46FD-93F2-916B25185F9E}" srcOrd="0" destOrd="0" presId="urn:microsoft.com/office/officeart/2018/5/layout/IconCircleLabelList"/>
    <dgm:cxn modelId="{DAB5F1EC-CCB7-4437-8375-9502F59CBF31}" type="presParOf" srcId="{15A828CD-CF41-46FD-93F2-916B25185F9E}" destId="{FC9C13A0-D633-4566-BB89-5D5265625ECF}" srcOrd="0" destOrd="0" presId="urn:microsoft.com/office/officeart/2018/5/layout/IconCircleLabelList"/>
    <dgm:cxn modelId="{17E3453F-5480-44A7-A3D1-58509E71E9C9}" type="presParOf" srcId="{15A828CD-CF41-46FD-93F2-916B25185F9E}" destId="{5A061EB0-DFF9-49AD-B7C6-B5C1839AFB0D}" srcOrd="1" destOrd="0" presId="urn:microsoft.com/office/officeart/2018/5/layout/IconCircleLabelList"/>
    <dgm:cxn modelId="{952E2D84-E39B-4E20-8D70-E01C4FB56762}" type="presParOf" srcId="{15A828CD-CF41-46FD-93F2-916B25185F9E}" destId="{DBE035C3-EA7B-4DE7-B28F-F4B211665DAE}" srcOrd="2" destOrd="0" presId="urn:microsoft.com/office/officeart/2018/5/layout/IconCircleLabelList"/>
    <dgm:cxn modelId="{01D5E920-2575-400D-8EEE-B65BDE3CABBA}" type="presParOf" srcId="{15A828CD-CF41-46FD-93F2-916B25185F9E}" destId="{8729B612-E1FE-4059-95F6-6792843AA25F}" srcOrd="3" destOrd="0" presId="urn:microsoft.com/office/officeart/2018/5/layout/IconCircleLabelList"/>
    <dgm:cxn modelId="{64A374EE-C5B3-4084-A3DD-56C81D6C5E23}" type="presParOf" srcId="{A7A8FFA0-E8C7-41D2-BE01-77788EEB132D}" destId="{51C6D547-2444-4FD6-A253-46F9AC3F297E}" srcOrd="1" destOrd="0" presId="urn:microsoft.com/office/officeart/2018/5/layout/IconCircleLabelList"/>
    <dgm:cxn modelId="{3471E710-EEC8-4389-8BE6-21624DEE484D}" type="presParOf" srcId="{A7A8FFA0-E8C7-41D2-BE01-77788EEB132D}" destId="{4B0F3A13-E407-448A-AF69-6564BB42E2DB}" srcOrd="2" destOrd="0" presId="urn:microsoft.com/office/officeart/2018/5/layout/IconCircleLabelList"/>
    <dgm:cxn modelId="{9C028C71-4F6D-4165-A7FA-B9BB847B983D}" type="presParOf" srcId="{4B0F3A13-E407-448A-AF69-6564BB42E2DB}" destId="{3D93F107-699E-4EF2-AD95-1A53854F6A6F}" srcOrd="0" destOrd="0" presId="urn:microsoft.com/office/officeart/2018/5/layout/IconCircleLabelList"/>
    <dgm:cxn modelId="{CEDD834B-4EDB-44AA-83C8-E45D412DB3DD}" type="presParOf" srcId="{4B0F3A13-E407-448A-AF69-6564BB42E2DB}" destId="{E210DD0F-681C-4859-B099-4FCADCEFD734}" srcOrd="1" destOrd="0" presId="urn:microsoft.com/office/officeart/2018/5/layout/IconCircleLabelList"/>
    <dgm:cxn modelId="{286A3590-FA70-4A81-BFF7-4403D104FF57}" type="presParOf" srcId="{4B0F3A13-E407-448A-AF69-6564BB42E2DB}" destId="{9B86B75D-2AF0-4161-BD04-FFE741F694C7}" srcOrd="2" destOrd="0" presId="urn:microsoft.com/office/officeart/2018/5/layout/IconCircleLabelList"/>
    <dgm:cxn modelId="{3A6FDB67-78DC-426B-A427-26290040695C}" type="presParOf" srcId="{4B0F3A13-E407-448A-AF69-6564BB42E2DB}" destId="{42744D6F-235D-469B-AA7F-993FAB195ABC}" srcOrd="3" destOrd="0" presId="urn:microsoft.com/office/officeart/2018/5/layout/IconCircleLabelList"/>
    <dgm:cxn modelId="{F6668EED-A82D-4FA3-9538-52F1563CF5A3}" type="presParOf" srcId="{A7A8FFA0-E8C7-41D2-BE01-77788EEB132D}" destId="{696D3316-4A0F-4C9E-8469-96C9548CFDC5}" srcOrd="3" destOrd="0" presId="urn:microsoft.com/office/officeart/2018/5/layout/IconCircleLabelList"/>
    <dgm:cxn modelId="{5033B5C8-34B2-4C1B-899A-1F4681A527A2}" type="presParOf" srcId="{A7A8FFA0-E8C7-41D2-BE01-77788EEB132D}" destId="{7C15350B-DA60-495D-AEB5-772091BFEC6F}" srcOrd="4" destOrd="0" presId="urn:microsoft.com/office/officeart/2018/5/layout/IconCircleLabelList"/>
    <dgm:cxn modelId="{D0AF1047-C6E3-495E-AC0A-6A8C485E7362}" type="presParOf" srcId="{7C15350B-DA60-495D-AEB5-772091BFEC6F}" destId="{234964B5-8170-439B-A7FC-B6AAA673DA8E}" srcOrd="0" destOrd="0" presId="urn:microsoft.com/office/officeart/2018/5/layout/IconCircleLabelList"/>
    <dgm:cxn modelId="{2C330CDB-FDB2-45BD-B09F-405BBDC4419B}" type="presParOf" srcId="{7C15350B-DA60-495D-AEB5-772091BFEC6F}" destId="{E1D1CEEE-2F89-49A1-B3A3-121D38DC0D9E}" srcOrd="1" destOrd="0" presId="urn:microsoft.com/office/officeart/2018/5/layout/IconCircleLabelList"/>
    <dgm:cxn modelId="{9C85F779-5A5C-48F3-A96E-39F9BADFE686}" type="presParOf" srcId="{7C15350B-DA60-495D-AEB5-772091BFEC6F}" destId="{0FE474D5-C433-4E48-8418-212A0C4DAD1E}" srcOrd="2" destOrd="0" presId="urn:microsoft.com/office/officeart/2018/5/layout/IconCircleLabelList"/>
    <dgm:cxn modelId="{EABA8349-1033-43F7-84F9-FE17B18698DA}" type="presParOf" srcId="{7C15350B-DA60-495D-AEB5-772091BFEC6F}" destId="{531E9C09-A9A1-4140-B557-B375025D6E05}" srcOrd="3" destOrd="0" presId="urn:microsoft.com/office/officeart/2018/5/layout/IconCircleLabelList"/>
    <dgm:cxn modelId="{EE6B2885-27D7-4AA1-BF99-876DB1B69990}" type="presParOf" srcId="{A7A8FFA0-E8C7-41D2-BE01-77788EEB132D}" destId="{0CA64C9F-954A-4ED9-A9F2-14DD31DB594C}" srcOrd="5" destOrd="0" presId="urn:microsoft.com/office/officeart/2018/5/layout/IconCircleLabelList"/>
    <dgm:cxn modelId="{BBCEF42D-AE8B-4E7C-B081-865B6EBDC803}" type="presParOf" srcId="{A7A8FFA0-E8C7-41D2-BE01-77788EEB132D}" destId="{2F8F8005-9E68-4DAA-BF9F-B1FB8FBC9915}" srcOrd="6" destOrd="0" presId="urn:microsoft.com/office/officeart/2018/5/layout/IconCircleLabelList"/>
    <dgm:cxn modelId="{583F346A-5F94-46BF-A7A3-956A1E5E56AA}" type="presParOf" srcId="{2F8F8005-9E68-4DAA-BF9F-B1FB8FBC9915}" destId="{49DFC966-0F45-4719-9F64-92F59F422BEF}" srcOrd="0" destOrd="0" presId="urn:microsoft.com/office/officeart/2018/5/layout/IconCircleLabelList"/>
    <dgm:cxn modelId="{B2C2D2CE-227A-4615-A5D3-D8770A0D7EF6}" type="presParOf" srcId="{2F8F8005-9E68-4DAA-BF9F-B1FB8FBC9915}" destId="{6C0B35EB-3B43-4104-930D-A28294980E8B}" srcOrd="1" destOrd="0" presId="urn:microsoft.com/office/officeart/2018/5/layout/IconCircleLabelList"/>
    <dgm:cxn modelId="{EC8BEC0F-4C33-4CA8-B8D5-6A24D30D1FDE}" type="presParOf" srcId="{2F8F8005-9E68-4DAA-BF9F-B1FB8FBC9915}" destId="{8EFBA32A-3000-4BA1-86B6-9DA448032F57}" srcOrd="2" destOrd="0" presId="urn:microsoft.com/office/officeart/2018/5/layout/IconCircleLabelList"/>
    <dgm:cxn modelId="{2D3E5078-E2D2-4AC0-9798-BBEE452F9AE9}" type="presParOf" srcId="{2F8F8005-9E68-4DAA-BF9F-B1FB8FBC9915}" destId="{4460C1FA-BCF9-4185-941A-DA8A9615DF95}" srcOrd="3" destOrd="0" presId="urn:microsoft.com/office/officeart/2018/5/layout/IconCircleLabelList"/>
    <dgm:cxn modelId="{DE89A6FA-5B55-45A8-84CD-7149E11DBA3A}" type="presParOf" srcId="{A7A8FFA0-E8C7-41D2-BE01-77788EEB132D}" destId="{4D5321B4-95DA-44BB-A68F-3DA25A2E424B}" srcOrd="7" destOrd="0" presId="urn:microsoft.com/office/officeart/2018/5/layout/IconCircleLabelList"/>
    <dgm:cxn modelId="{BA5E0610-093A-4264-80FE-EE12873CF1FB}" type="presParOf" srcId="{A7A8FFA0-E8C7-41D2-BE01-77788EEB132D}" destId="{1A23FBB0-44BC-44DF-865D-916D82F15AFE}" srcOrd="8" destOrd="0" presId="urn:microsoft.com/office/officeart/2018/5/layout/IconCircleLabelList"/>
    <dgm:cxn modelId="{64E10AEC-C97A-4B67-B922-4318513FE6D2}" type="presParOf" srcId="{1A23FBB0-44BC-44DF-865D-916D82F15AFE}" destId="{82936277-D552-4AEC-852A-9CC2999F917E}" srcOrd="0" destOrd="0" presId="urn:microsoft.com/office/officeart/2018/5/layout/IconCircleLabelList"/>
    <dgm:cxn modelId="{217AB5E7-D664-4522-90BB-98B9A6BD778E}" type="presParOf" srcId="{1A23FBB0-44BC-44DF-865D-916D82F15AFE}" destId="{C4F82772-B52F-4B2C-A5D9-1D8B85F2FFF6}" srcOrd="1" destOrd="0" presId="urn:microsoft.com/office/officeart/2018/5/layout/IconCircleLabelList"/>
    <dgm:cxn modelId="{447BBFAD-065A-480E-9CD0-FE360634B2B0}" type="presParOf" srcId="{1A23FBB0-44BC-44DF-865D-916D82F15AFE}" destId="{E87E628E-E021-4275-8899-BCB8257BE5D4}" srcOrd="2" destOrd="0" presId="urn:microsoft.com/office/officeart/2018/5/layout/IconCircleLabelList"/>
    <dgm:cxn modelId="{DAB854A7-1F98-42E9-BE21-6311F0B059BA}" type="presParOf" srcId="{1A23FBB0-44BC-44DF-865D-916D82F15AFE}" destId="{1CD19C15-7668-493B-BFD3-B2EC504436F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3487728-DA02-43DB-9ABD-B6A702F63B74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F9CD93DE-4525-4870-9830-4D2F6BD2A5B5}">
      <dgm:prSet/>
      <dgm:spPr/>
      <dgm:t>
        <a:bodyPr/>
        <a:lstStyle/>
        <a:p>
          <a:r>
            <a:rPr lang="en-US" b="1"/>
            <a:t>Timeline:</a:t>
          </a:r>
          <a:endParaRPr lang="en-US"/>
        </a:p>
      </dgm:t>
    </dgm:pt>
    <dgm:pt modelId="{E878B1C0-A1D5-4568-846E-D868448FA177}" type="parTrans" cxnId="{30182F9D-E212-4744-AA49-F2333877D079}">
      <dgm:prSet/>
      <dgm:spPr/>
      <dgm:t>
        <a:bodyPr/>
        <a:lstStyle/>
        <a:p>
          <a:endParaRPr lang="en-US"/>
        </a:p>
      </dgm:t>
    </dgm:pt>
    <dgm:pt modelId="{FA14F7BD-211D-4585-9CFF-3FC9090A4190}" type="sibTrans" cxnId="{30182F9D-E212-4744-AA49-F2333877D079}">
      <dgm:prSet/>
      <dgm:spPr/>
      <dgm:t>
        <a:bodyPr/>
        <a:lstStyle/>
        <a:p>
          <a:endParaRPr lang="en-US"/>
        </a:p>
      </dgm:t>
    </dgm:pt>
    <dgm:pt modelId="{E57F846F-E89F-4F2A-87BD-0B3141AD0B06}">
      <dgm:prSet/>
      <dgm:spPr/>
      <dgm:t>
        <a:bodyPr/>
        <a:lstStyle/>
        <a:p>
          <a:r>
            <a:rPr lang="en-US"/>
            <a:t>Literature Review – Weeks 1-3</a:t>
          </a:r>
        </a:p>
      </dgm:t>
    </dgm:pt>
    <dgm:pt modelId="{F6B7926E-A079-449B-98D9-8077BE227B99}" type="parTrans" cxnId="{A5B179D3-9A40-41FC-B84B-F88094D39A7C}">
      <dgm:prSet/>
      <dgm:spPr/>
      <dgm:t>
        <a:bodyPr/>
        <a:lstStyle/>
        <a:p>
          <a:endParaRPr lang="en-US"/>
        </a:p>
      </dgm:t>
    </dgm:pt>
    <dgm:pt modelId="{0B9F58DE-5287-4342-BC82-5E7F479F37F6}" type="sibTrans" cxnId="{A5B179D3-9A40-41FC-B84B-F88094D39A7C}">
      <dgm:prSet/>
      <dgm:spPr/>
      <dgm:t>
        <a:bodyPr/>
        <a:lstStyle/>
        <a:p>
          <a:endParaRPr lang="en-US"/>
        </a:p>
      </dgm:t>
    </dgm:pt>
    <dgm:pt modelId="{44C5F933-0247-44D8-B82B-97DC70EB5166}">
      <dgm:prSet/>
      <dgm:spPr/>
      <dgm:t>
        <a:bodyPr/>
        <a:lstStyle/>
        <a:p>
          <a:r>
            <a:rPr lang="en-US"/>
            <a:t>Model Design – Weeks 4-6</a:t>
          </a:r>
        </a:p>
      </dgm:t>
    </dgm:pt>
    <dgm:pt modelId="{4BCF2FBD-665D-4125-B4E2-B947D0ACF3A8}" type="parTrans" cxnId="{91C4F519-C609-40B4-820D-81C28E439558}">
      <dgm:prSet/>
      <dgm:spPr/>
      <dgm:t>
        <a:bodyPr/>
        <a:lstStyle/>
        <a:p>
          <a:endParaRPr lang="en-US"/>
        </a:p>
      </dgm:t>
    </dgm:pt>
    <dgm:pt modelId="{78239492-2C58-462D-BCC0-DC0A684E181E}" type="sibTrans" cxnId="{91C4F519-C609-40B4-820D-81C28E439558}">
      <dgm:prSet/>
      <dgm:spPr/>
      <dgm:t>
        <a:bodyPr/>
        <a:lstStyle/>
        <a:p>
          <a:endParaRPr lang="en-US"/>
        </a:p>
      </dgm:t>
    </dgm:pt>
    <dgm:pt modelId="{1B51BE29-8ED6-4990-8407-38AE53BAE067}">
      <dgm:prSet/>
      <dgm:spPr/>
      <dgm:t>
        <a:bodyPr/>
        <a:lstStyle/>
        <a:p>
          <a:r>
            <a:rPr lang="en-US"/>
            <a:t>Simulation &amp; Testing – Weeks 7-9</a:t>
          </a:r>
        </a:p>
      </dgm:t>
    </dgm:pt>
    <dgm:pt modelId="{ACEAFFD9-3F04-4139-B0EF-0FE2A1A2B029}" type="parTrans" cxnId="{08086EA9-B029-4E96-817D-9EE850933F0F}">
      <dgm:prSet/>
      <dgm:spPr/>
      <dgm:t>
        <a:bodyPr/>
        <a:lstStyle/>
        <a:p>
          <a:endParaRPr lang="en-US"/>
        </a:p>
      </dgm:t>
    </dgm:pt>
    <dgm:pt modelId="{3B48288D-A92E-4F0D-A542-DCC75BD5CC1D}" type="sibTrans" cxnId="{08086EA9-B029-4E96-817D-9EE850933F0F}">
      <dgm:prSet/>
      <dgm:spPr/>
      <dgm:t>
        <a:bodyPr/>
        <a:lstStyle/>
        <a:p>
          <a:endParaRPr lang="en-US"/>
        </a:p>
      </dgm:t>
    </dgm:pt>
    <dgm:pt modelId="{2C0C35BE-C163-4997-851A-14CEF7C98B3B}">
      <dgm:prSet/>
      <dgm:spPr/>
      <dgm:t>
        <a:bodyPr/>
        <a:lstStyle/>
        <a:p>
          <a:r>
            <a:rPr lang="en-US"/>
            <a:t>Evaluation &amp; Report – Weeks 10-12</a:t>
          </a:r>
        </a:p>
      </dgm:t>
    </dgm:pt>
    <dgm:pt modelId="{59DE8636-B201-4CB5-9D28-D06E8D0899D5}" type="parTrans" cxnId="{3A838671-6463-4C45-A606-E0B95B79D784}">
      <dgm:prSet/>
      <dgm:spPr/>
      <dgm:t>
        <a:bodyPr/>
        <a:lstStyle/>
        <a:p>
          <a:endParaRPr lang="en-US"/>
        </a:p>
      </dgm:t>
    </dgm:pt>
    <dgm:pt modelId="{6BF972BE-95B7-4C45-9C03-70F2520A967B}" type="sibTrans" cxnId="{3A838671-6463-4C45-A606-E0B95B79D784}">
      <dgm:prSet/>
      <dgm:spPr/>
      <dgm:t>
        <a:bodyPr/>
        <a:lstStyle/>
        <a:p>
          <a:endParaRPr lang="en-US"/>
        </a:p>
      </dgm:t>
    </dgm:pt>
    <dgm:pt modelId="{96B28A26-A62E-4143-9B00-6EF108E0D402}">
      <dgm:prSet/>
      <dgm:spPr/>
      <dgm:t>
        <a:bodyPr/>
        <a:lstStyle/>
        <a:p>
          <a:r>
            <a:rPr lang="en-GB" b="1"/>
            <a:t>Resources:</a:t>
          </a:r>
          <a:endParaRPr lang="en-US"/>
        </a:p>
      </dgm:t>
    </dgm:pt>
    <dgm:pt modelId="{B6D489C3-1FFD-42BA-A985-800F663CA723}" type="parTrans" cxnId="{A3CE5BC6-BA2B-4D3E-A729-2E0CF456F3A4}">
      <dgm:prSet/>
      <dgm:spPr/>
      <dgm:t>
        <a:bodyPr/>
        <a:lstStyle/>
        <a:p>
          <a:endParaRPr lang="en-US"/>
        </a:p>
      </dgm:t>
    </dgm:pt>
    <dgm:pt modelId="{61DF1BE7-9306-4D67-9F5D-BCBE3CCB5F16}" type="sibTrans" cxnId="{A3CE5BC6-BA2B-4D3E-A729-2E0CF456F3A4}">
      <dgm:prSet/>
      <dgm:spPr/>
      <dgm:t>
        <a:bodyPr/>
        <a:lstStyle/>
        <a:p>
          <a:endParaRPr lang="en-US"/>
        </a:p>
      </dgm:t>
    </dgm:pt>
    <dgm:pt modelId="{768D1369-5612-4452-9AF3-F3A55DC47693}">
      <dgm:prSet/>
      <dgm:spPr/>
      <dgm:t>
        <a:bodyPr/>
        <a:lstStyle/>
        <a:p>
          <a:r>
            <a:rPr lang="en-GB"/>
            <a:t>Hardware: Personal PC</a:t>
          </a:r>
          <a:endParaRPr lang="en-US"/>
        </a:p>
      </dgm:t>
    </dgm:pt>
    <dgm:pt modelId="{548D946F-012F-4931-9B32-3AE171E2A5EE}" type="parTrans" cxnId="{6FB24172-5809-4C3A-92C9-D289626E641D}">
      <dgm:prSet/>
      <dgm:spPr/>
      <dgm:t>
        <a:bodyPr/>
        <a:lstStyle/>
        <a:p>
          <a:endParaRPr lang="en-US"/>
        </a:p>
      </dgm:t>
    </dgm:pt>
    <dgm:pt modelId="{1095D0E7-8778-4000-B033-981FDFA43899}" type="sibTrans" cxnId="{6FB24172-5809-4C3A-92C9-D289626E641D}">
      <dgm:prSet/>
      <dgm:spPr/>
      <dgm:t>
        <a:bodyPr/>
        <a:lstStyle/>
        <a:p>
          <a:endParaRPr lang="en-US"/>
        </a:p>
      </dgm:t>
    </dgm:pt>
    <dgm:pt modelId="{3CB0329F-AA54-4F3F-A0BF-6D4788140C7C}">
      <dgm:prSet/>
      <dgm:spPr/>
      <dgm:t>
        <a:bodyPr/>
        <a:lstStyle/>
        <a:p>
          <a:r>
            <a:rPr lang="en-GB"/>
            <a:t>Software: Python, Excel, TensorFlow</a:t>
          </a:r>
          <a:endParaRPr lang="en-US"/>
        </a:p>
      </dgm:t>
    </dgm:pt>
    <dgm:pt modelId="{311935A1-1EB5-493A-B185-1CB81592A93A}" type="parTrans" cxnId="{FA536836-DEE1-4B46-97B2-2F64575189FB}">
      <dgm:prSet/>
      <dgm:spPr/>
      <dgm:t>
        <a:bodyPr/>
        <a:lstStyle/>
        <a:p>
          <a:endParaRPr lang="en-US"/>
        </a:p>
      </dgm:t>
    </dgm:pt>
    <dgm:pt modelId="{98E1F45D-2003-4091-8139-28272BB48A64}" type="sibTrans" cxnId="{FA536836-DEE1-4B46-97B2-2F64575189FB}">
      <dgm:prSet/>
      <dgm:spPr/>
      <dgm:t>
        <a:bodyPr/>
        <a:lstStyle/>
        <a:p>
          <a:endParaRPr lang="en-US"/>
        </a:p>
      </dgm:t>
    </dgm:pt>
    <dgm:pt modelId="{B19DFA24-945F-4373-AB2E-C3E553951D07}">
      <dgm:prSet/>
      <dgm:spPr/>
      <dgm:t>
        <a:bodyPr/>
        <a:lstStyle/>
        <a:p>
          <a:r>
            <a:rPr lang="en-US"/>
            <a:t>Supervision meetings and academic databases</a:t>
          </a:r>
        </a:p>
      </dgm:t>
    </dgm:pt>
    <dgm:pt modelId="{40DFB434-55D6-4B67-AC18-E0AC3F0E02BB}" type="parTrans" cxnId="{5A2CF46D-BBA1-4B81-BEE5-CD75EEBDB68D}">
      <dgm:prSet/>
      <dgm:spPr/>
      <dgm:t>
        <a:bodyPr/>
        <a:lstStyle/>
        <a:p>
          <a:endParaRPr lang="en-US"/>
        </a:p>
      </dgm:t>
    </dgm:pt>
    <dgm:pt modelId="{558B9383-5FDD-4176-88E3-EA39698C1567}" type="sibTrans" cxnId="{5A2CF46D-BBA1-4B81-BEE5-CD75EEBDB68D}">
      <dgm:prSet/>
      <dgm:spPr/>
      <dgm:t>
        <a:bodyPr/>
        <a:lstStyle/>
        <a:p>
          <a:endParaRPr lang="en-US"/>
        </a:p>
      </dgm:t>
    </dgm:pt>
    <dgm:pt modelId="{7DB94016-0039-4BDF-A796-65738FF389E2}" type="pres">
      <dgm:prSet presAssocID="{53487728-DA02-43DB-9ABD-B6A702F63B74}" presName="linear" presStyleCnt="0">
        <dgm:presLayoutVars>
          <dgm:animLvl val="lvl"/>
          <dgm:resizeHandles val="exact"/>
        </dgm:presLayoutVars>
      </dgm:prSet>
      <dgm:spPr/>
    </dgm:pt>
    <dgm:pt modelId="{9E4D14F4-FB56-44DA-BB28-5BA765D6754E}" type="pres">
      <dgm:prSet presAssocID="{F9CD93DE-4525-4870-9830-4D2F6BD2A5B5}" presName="parentText" presStyleLbl="node1" presStyleIdx="0" presStyleCnt="9">
        <dgm:presLayoutVars>
          <dgm:chMax val="0"/>
          <dgm:bulletEnabled val="1"/>
        </dgm:presLayoutVars>
      </dgm:prSet>
      <dgm:spPr/>
    </dgm:pt>
    <dgm:pt modelId="{9947EFA0-A178-4BB0-914F-29089B5D1035}" type="pres">
      <dgm:prSet presAssocID="{FA14F7BD-211D-4585-9CFF-3FC9090A4190}" presName="spacer" presStyleCnt="0"/>
      <dgm:spPr/>
    </dgm:pt>
    <dgm:pt modelId="{1ABC8463-9E24-4E3E-8850-E35C914917B7}" type="pres">
      <dgm:prSet presAssocID="{E57F846F-E89F-4F2A-87BD-0B3141AD0B06}" presName="parentText" presStyleLbl="node1" presStyleIdx="1" presStyleCnt="9">
        <dgm:presLayoutVars>
          <dgm:chMax val="0"/>
          <dgm:bulletEnabled val="1"/>
        </dgm:presLayoutVars>
      </dgm:prSet>
      <dgm:spPr/>
    </dgm:pt>
    <dgm:pt modelId="{6587272A-889D-4F12-B6DB-8EEA37733807}" type="pres">
      <dgm:prSet presAssocID="{0B9F58DE-5287-4342-BC82-5E7F479F37F6}" presName="spacer" presStyleCnt="0"/>
      <dgm:spPr/>
    </dgm:pt>
    <dgm:pt modelId="{4843E8FE-4611-49BD-B621-EBC9356B5A77}" type="pres">
      <dgm:prSet presAssocID="{44C5F933-0247-44D8-B82B-97DC70EB5166}" presName="parentText" presStyleLbl="node1" presStyleIdx="2" presStyleCnt="9">
        <dgm:presLayoutVars>
          <dgm:chMax val="0"/>
          <dgm:bulletEnabled val="1"/>
        </dgm:presLayoutVars>
      </dgm:prSet>
      <dgm:spPr/>
    </dgm:pt>
    <dgm:pt modelId="{C9767E5C-5779-4AE9-A459-A4FB70AADFF8}" type="pres">
      <dgm:prSet presAssocID="{78239492-2C58-462D-BCC0-DC0A684E181E}" presName="spacer" presStyleCnt="0"/>
      <dgm:spPr/>
    </dgm:pt>
    <dgm:pt modelId="{E7D4DB97-3F9C-4F36-A53B-B00015F4FA49}" type="pres">
      <dgm:prSet presAssocID="{1B51BE29-8ED6-4990-8407-38AE53BAE067}" presName="parentText" presStyleLbl="node1" presStyleIdx="3" presStyleCnt="9">
        <dgm:presLayoutVars>
          <dgm:chMax val="0"/>
          <dgm:bulletEnabled val="1"/>
        </dgm:presLayoutVars>
      </dgm:prSet>
      <dgm:spPr/>
    </dgm:pt>
    <dgm:pt modelId="{8D5608A1-F8DD-43F0-AB29-5139D7554805}" type="pres">
      <dgm:prSet presAssocID="{3B48288D-A92E-4F0D-A542-DCC75BD5CC1D}" presName="spacer" presStyleCnt="0"/>
      <dgm:spPr/>
    </dgm:pt>
    <dgm:pt modelId="{B13FE67C-B458-446E-A11E-C46BBAFB6AF2}" type="pres">
      <dgm:prSet presAssocID="{2C0C35BE-C163-4997-851A-14CEF7C98B3B}" presName="parentText" presStyleLbl="node1" presStyleIdx="4" presStyleCnt="9">
        <dgm:presLayoutVars>
          <dgm:chMax val="0"/>
          <dgm:bulletEnabled val="1"/>
        </dgm:presLayoutVars>
      </dgm:prSet>
      <dgm:spPr/>
    </dgm:pt>
    <dgm:pt modelId="{4282EFE2-2BF4-4B74-879A-5721EE4D49D8}" type="pres">
      <dgm:prSet presAssocID="{6BF972BE-95B7-4C45-9C03-70F2520A967B}" presName="spacer" presStyleCnt="0"/>
      <dgm:spPr/>
    </dgm:pt>
    <dgm:pt modelId="{8C846AE7-2BCF-4206-8235-BFF620415199}" type="pres">
      <dgm:prSet presAssocID="{96B28A26-A62E-4143-9B00-6EF108E0D402}" presName="parentText" presStyleLbl="node1" presStyleIdx="5" presStyleCnt="9">
        <dgm:presLayoutVars>
          <dgm:chMax val="0"/>
          <dgm:bulletEnabled val="1"/>
        </dgm:presLayoutVars>
      </dgm:prSet>
      <dgm:spPr/>
    </dgm:pt>
    <dgm:pt modelId="{46CEDA49-5F01-4B7B-ABE1-33D7B78B2BCE}" type="pres">
      <dgm:prSet presAssocID="{61DF1BE7-9306-4D67-9F5D-BCBE3CCB5F16}" presName="spacer" presStyleCnt="0"/>
      <dgm:spPr/>
    </dgm:pt>
    <dgm:pt modelId="{4DA56A4B-4245-4392-B01A-74B36F2E763A}" type="pres">
      <dgm:prSet presAssocID="{768D1369-5612-4452-9AF3-F3A55DC47693}" presName="parentText" presStyleLbl="node1" presStyleIdx="6" presStyleCnt="9">
        <dgm:presLayoutVars>
          <dgm:chMax val="0"/>
          <dgm:bulletEnabled val="1"/>
        </dgm:presLayoutVars>
      </dgm:prSet>
      <dgm:spPr/>
    </dgm:pt>
    <dgm:pt modelId="{C3619292-A20B-4FDB-9BB7-DBF8D942FC57}" type="pres">
      <dgm:prSet presAssocID="{1095D0E7-8778-4000-B033-981FDFA43899}" presName="spacer" presStyleCnt="0"/>
      <dgm:spPr/>
    </dgm:pt>
    <dgm:pt modelId="{6739C2DE-1DA1-428F-A87A-799E808756B6}" type="pres">
      <dgm:prSet presAssocID="{3CB0329F-AA54-4F3F-A0BF-6D4788140C7C}" presName="parentText" presStyleLbl="node1" presStyleIdx="7" presStyleCnt="9">
        <dgm:presLayoutVars>
          <dgm:chMax val="0"/>
          <dgm:bulletEnabled val="1"/>
        </dgm:presLayoutVars>
      </dgm:prSet>
      <dgm:spPr/>
    </dgm:pt>
    <dgm:pt modelId="{0432EC46-20A8-4F54-A1C4-6A450FFE0191}" type="pres">
      <dgm:prSet presAssocID="{98E1F45D-2003-4091-8139-28272BB48A64}" presName="spacer" presStyleCnt="0"/>
      <dgm:spPr/>
    </dgm:pt>
    <dgm:pt modelId="{A8AFA747-07F5-4769-B66A-C3054703BB2F}" type="pres">
      <dgm:prSet presAssocID="{B19DFA24-945F-4373-AB2E-C3E553951D07}" presName="parentText" presStyleLbl="node1" presStyleIdx="8" presStyleCnt="9">
        <dgm:presLayoutVars>
          <dgm:chMax val="0"/>
          <dgm:bulletEnabled val="1"/>
        </dgm:presLayoutVars>
      </dgm:prSet>
      <dgm:spPr/>
    </dgm:pt>
  </dgm:ptLst>
  <dgm:cxnLst>
    <dgm:cxn modelId="{91C4F519-C609-40B4-820D-81C28E439558}" srcId="{53487728-DA02-43DB-9ABD-B6A702F63B74}" destId="{44C5F933-0247-44D8-B82B-97DC70EB5166}" srcOrd="2" destOrd="0" parTransId="{4BCF2FBD-665D-4125-B4E2-B947D0ACF3A8}" sibTransId="{78239492-2C58-462D-BCC0-DC0A684E181E}"/>
    <dgm:cxn modelId="{A37CE31E-0567-408B-B347-8D4C9625B3E2}" type="presOf" srcId="{96B28A26-A62E-4143-9B00-6EF108E0D402}" destId="{8C846AE7-2BCF-4206-8235-BFF620415199}" srcOrd="0" destOrd="0" presId="urn:microsoft.com/office/officeart/2005/8/layout/vList2"/>
    <dgm:cxn modelId="{FA536836-DEE1-4B46-97B2-2F64575189FB}" srcId="{53487728-DA02-43DB-9ABD-B6A702F63B74}" destId="{3CB0329F-AA54-4F3F-A0BF-6D4788140C7C}" srcOrd="7" destOrd="0" parTransId="{311935A1-1EB5-493A-B185-1CB81592A93A}" sibTransId="{98E1F45D-2003-4091-8139-28272BB48A64}"/>
    <dgm:cxn modelId="{565C5837-BFFC-41DF-ABE8-2D0403EDB83E}" type="presOf" srcId="{768D1369-5612-4452-9AF3-F3A55DC47693}" destId="{4DA56A4B-4245-4392-B01A-74B36F2E763A}" srcOrd="0" destOrd="0" presId="urn:microsoft.com/office/officeart/2005/8/layout/vList2"/>
    <dgm:cxn modelId="{C9915D60-CB14-4869-8872-01406A7D9005}" type="presOf" srcId="{1B51BE29-8ED6-4990-8407-38AE53BAE067}" destId="{E7D4DB97-3F9C-4F36-A53B-B00015F4FA49}" srcOrd="0" destOrd="0" presId="urn:microsoft.com/office/officeart/2005/8/layout/vList2"/>
    <dgm:cxn modelId="{5A2CF46D-BBA1-4B81-BEE5-CD75EEBDB68D}" srcId="{53487728-DA02-43DB-9ABD-B6A702F63B74}" destId="{B19DFA24-945F-4373-AB2E-C3E553951D07}" srcOrd="8" destOrd="0" parTransId="{40DFB434-55D6-4B67-AC18-E0AC3F0E02BB}" sibTransId="{558B9383-5FDD-4176-88E3-EA39698C1567}"/>
    <dgm:cxn modelId="{27ECA370-1E1C-4AAF-ACB7-1D15B814C0FA}" type="presOf" srcId="{44C5F933-0247-44D8-B82B-97DC70EB5166}" destId="{4843E8FE-4611-49BD-B621-EBC9356B5A77}" srcOrd="0" destOrd="0" presId="urn:microsoft.com/office/officeart/2005/8/layout/vList2"/>
    <dgm:cxn modelId="{3A838671-6463-4C45-A606-E0B95B79D784}" srcId="{53487728-DA02-43DB-9ABD-B6A702F63B74}" destId="{2C0C35BE-C163-4997-851A-14CEF7C98B3B}" srcOrd="4" destOrd="0" parTransId="{59DE8636-B201-4CB5-9D28-D06E8D0899D5}" sibTransId="{6BF972BE-95B7-4C45-9C03-70F2520A967B}"/>
    <dgm:cxn modelId="{6FB24172-5809-4C3A-92C9-D289626E641D}" srcId="{53487728-DA02-43DB-9ABD-B6A702F63B74}" destId="{768D1369-5612-4452-9AF3-F3A55DC47693}" srcOrd="6" destOrd="0" parTransId="{548D946F-012F-4931-9B32-3AE171E2A5EE}" sibTransId="{1095D0E7-8778-4000-B033-981FDFA43899}"/>
    <dgm:cxn modelId="{783CE175-D9A8-492B-9874-183C6199F4D1}" type="presOf" srcId="{2C0C35BE-C163-4997-851A-14CEF7C98B3B}" destId="{B13FE67C-B458-446E-A11E-C46BBAFB6AF2}" srcOrd="0" destOrd="0" presId="urn:microsoft.com/office/officeart/2005/8/layout/vList2"/>
    <dgm:cxn modelId="{8732A28A-2DD0-472D-9EAA-D2FE2319C717}" type="presOf" srcId="{E57F846F-E89F-4F2A-87BD-0B3141AD0B06}" destId="{1ABC8463-9E24-4E3E-8850-E35C914917B7}" srcOrd="0" destOrd="0" presId="urn:microsoft.com/office/officeart/2005/8/layout/vList2"/>
    <dgm:cxn modelId="{30182F9D-E212-4744-AA49-F2333877D079}" srcId="{53487728-DA02-43DB-9ABD-B6A702F63B74}" destId="{F9CD93DE-4525-4870-9830-4D2F6BD2A5B5}" srcOrd="0" destOrd="0" parTransId="{E878B1C0-A1D5-4568-846E-D868448FA177}" sibTransId="{FA14F7BD-211D-4585-9CFF-3FC9090A4190}"/>
    <dgm:cxn modelId="{134FBFA6-DBA4-4A2C-A4DA-6E065134DD86}" type="presOf" srcId="{3CB0329F-AA54-4F3F-A0BF-6D4788140C7C}" destId="{6739C2DE-1DA1-428F-A87A-799E808756B6}" srcOrd="0" destOrd="0" presId="urn:microsoft.com/office/officeart/2005/8/layout/vList2"/>
    <dgm:cxn modelId="{08086EA9-B029-4E96-817D-9EE850933F0F}" srcId="{53487728-DA02-43DB-9ABD-B6A702F63B74}" destId="{1B51BE29-8ED6-4990-8407-38AE53BAE067}" srcOrd="3" destOrd="0" parTransId="{ACEAFFD9-3F04-4139-B0EF-0FE2A1A2B029}" sibTransId="{3B48288D-A92E-4F0D-A542-DCC75BD5CC1D}"/>
    <dgm:cxn modelId="{BA7B01B0-66DB-4C54-9069-E66FD71936BF}" type="presOf" srcId="{53487728-DA02-43DB-9ABD-B6A702F63B74}" destId="{7DB94016-0039-4BDF-A796-65738FF389E2}" srcOrd="0" destOrd="0" presId="urn:microsoft.com/office/officeart/2005/8/layout/vList2"/>
    <dgm:cxn modelId="{597B10B0-A9B2-4305-84D1-96EB19FCC9DB}" type="presOf" srcId="{B19DFA24-945F-4373-AB2E-C3E553951D07}" destId="{A8AFA747-07F5-4769-B66A-C3054703BB2F}" srcOrd="0" destOrd="0" presId="urn:microsoft.com/office/officeart/2005/8/layout/vList2"/>
    <dgm:cxn modelId="{A3CE5BC6-BA2B-4D3E-A729-2E0CF456F3A4}" srcId="{53487728-DA02-43DB-9ABD-B6A702F63B74}" destId="{96B28A26-A62E-4143-9B00-6EF108E0D402}" srcOrd="5" destOrd="0" parTransId="{B6D489C3-1FFD-42BA-A985-800F663CA723}" sibTransId="{61DF1BE7-9306-4D67-9F5D-BCBE3CCB5F16}"/>
    <dgm:cxn modelId="{6D5D5BD2-3340-4EEE-82F0-13E3FABB43DB}" type="presOf" srcId="{F9CD93DE-4525-4870-9830-4D2F6BD2A5B5}" destId="{9E4D14F4-FB56-44DA-BB28-5BA765D6754E}" srcOrd="0" destOrd="0" presId="urn:microsoft.com/office/officeart/2005/8/layout/vList2"/>
    <dgm:cxn modelId="{A5B179D3-9A40-41FC-B84B-F88094D39A7C}" srcId="{53487728-DA02-43DB-9ABD-B6A702F63B74}" destId="{E57F846F-E89F-4F2A-87BD-0B3141AD0B06}" srcOrd="1" destOrd="0" parTransId="{F6B7926E-A079-449B-98D9-8077BE227B99}" sibTransId="{0B9F58DE-5287-4342-BC82-5E7F479F37F6}"/>
    <dgm:cxn modelId="{03A8A849-018A-457E-9560-052D6AE2EFBA}" type="presParOf" srcId="{7DB94016-0039-4BDF-A796-65738FF389E2}" destId="{9E4D14F4-FB56-44DA-BB28-5BA765D6754E}" srcOrd="0" destOrd="0" presId="urn:microsoft.com/office/officeart/2005/8/layout/vList2"/>
    <dgm:cxn modelId="{89671E12-FA3C-439B-8EA9-2071674095C0}" type="presParOf" srcId="{7DB94016-0039-4BDF-A796-65738FF389E2}" destId="{9947EFA0-A178-4BB0-914F-29089B5D1035}" srcOrd="1" destOrd="0" presId="urn:microsoft.com/office/officeart/2005/8/layout/vList2"/>
    <dgm:cxn modelId="{A43AB242-92ED-44DE-98A8-291C7BD7EF26}" type="presParOf" srcId="{7DB94016-0039-4BDF-A796-65738FF389E2}" destId="{1ABC8463-9E24-4E3E-8850-E35C914917B7}" srcOrd="2" destOrd="0" presId="urn:microsoft.com/office/officeart/2005/8/layout/vList2"/>
    <dgm:cxn modelId="{A632A637-68FB-4567-A1E6-F7884E71571C}" type="presParOf" srcId="{7DB94016-0039-4BDF-A796-65738FF389E2}" destId="{6587272A-889D-4F12-B6DB-8EEA37733807}" srcOrd="3" destOrd="0" presId="urn:microsoft.com/office/officeart/2005/8/layout/vList2"/>
    <dgm:cxn modelId="{4F1C8E87-F1D0-4977-96A2-5BE033EA44A9}" type="presParOf" srcId="{7DB94016-0039-4BDF-A796-65738FF389E2}" destId="{4843E8FE-4611-49BD-B621-EBC9356B5A77}" srcOrd="4" destOrd="0" presId="urn:microsoft.com/office/officeart/2005/8/layout/vList2"/>
    <dgm:cxn modelId="{39F96D15-5F5E-4C55-A847-D1C1BC1EB5B1}" type="presParOf" srcId="{7DB94016-0039-4BDF-A796-65738FF389E2}" destId="{C9767E5C-5779-4AE9-A459-A4FB70AADFF8}" srcOrd="5" destOrd="0" presId="urn:microsoft.com/office/officeart/2005/8/layout/vList2"/>
    <dgm:cxn modelId="{18204E70-E58D-40F8-A77B-08E12F40F8BB}" type="presParOf" srcId="{7DB94016-0039-4BDF-A796-65738FF389E2}" destId="{E7D4DB97-3F9C-4F36-A53B-B00015F4FA49}" srcOrd="6" destOrd="0" presId="urn:microsoft.com/office/officeart/2005/8/layout/vList2"/>
    <dgm:cxn modelId="{9A54F8FD-C051-4EB5-BD9B-26EC5F4D1317}" type="presParOf" srcId="{7DB94016-0039-4BDF-A796-65738FF389E2}" destId="{8D5608A1-F8DD-43F0-AB29-5139D7554805}" srcOrd="7" destOrd="0" presId="urn:microsoft.com/office/officeart/2005/8/layout/vList2"/>
    <dgm:cxn modelId="{17C765DA-CD58-4533-8648-FB6D853F25A5}" type="presParOf" srcId="{7DB94016-0039-4BDF-A796-65738FF389E2}" destId="{B13FE67C-B458-446E-A11E-C46BBAFB6AF2}" srcOrd="8" destOrd="0" presId="urn:microsoft.com/office/officeart/2005/8/layout/vList2"/>
    <dgm:cxn modelId="{39787E87-23E2-4E0A-B8DF-EA4C5DC213B3}" type="presParOf" srcId="{7DB94016-0039-4BDF-A796-65738FF389E2}" destId="{4282EFE2-2BF4-4B74-879A-5721EE4D49D8}" srcOrd="9" destOrd="0" presId="urn:microsoft.com/office/officeart/2005/8/layout/vList2"/>
    <dgm:cxn modelId="{DC0A9E90-AEC0-41EC-990D-2E8EE7733A1E}" type="presParOf" srcId="{7DB94016-0039-4BDF-A796-65738FF389E2}" destId="{8C846AE7-2BCF-4206-8235-BFF620415199}" srcOrd="10" destOrd="0" presId="urn:microsoft.com/office/officeart/2005/8/layout/vList2"/>
    <dgm:cxn modelId="{2E653F2A-46B0-4889-B60A-DFCB67D66EB5}" type="presParOf" srcId="{7DB94016-0039-4BDF-A796-65738FF389E2}" destId="{46CEDA49-5F01-4B7B-ABE1-33D7B78B2BCE}" srcOrd="11" destOrd="0" presId="urn:microsoft.com/office/officeart/2005/8/layout/vList2"/>
    <dgm:cxn modelId="{04FC4868-C0FC-49AC-9821-76E96CF20B5F}" type="presParOf" srcId="{7DB94016-0039-4BDF-A796-65738FF389E2}" destId="{4DA56A4B-4245-4392-B01A-74B36F2E763A}" srcOrd="12" destOrd="0" presId="urn:microsoft.com/office/officeart/2005/8/layout/vList2"/>
    <dgm:cxn modelId="{69597CCA-D05B-4CDE-B021-3E442EC4F4C3}" type="presParOf" srcId="{7DB94016-0039-4BDF-A796-65738FF389E2}" destId="{C3619292-A20B-4FDB-9BB7-DBF8D942FC57}" srcOrd="13" destOrd="0" presId="urn:microsoft.com/office/officeart/2005/8/layout/vList2"/>
    <dgm:cxn modelId="{785207CD-B70D-4041-BBF0-A1E6560801EF}" type="presParOf" srcId="{7DB94016-0039-4BDF-A796-65738FF389E2}" destId="{6739C2DE-1DA1-428F-A87A-799E808756B6}" srcOrd="14" destOrd="0" presId="urn:microsoft.com/office/officeart/2005/8/layout/vList2"/>
    <dgm:cxn modelId="{B0AA2FDE-6397-4AB0-96D5-A028210228F1}" type="presParOf" srcId="{7DB94016-0039-4BDF-A796-65738FF389E2}" destId="{0432EC46-20A8-4F54-A1C4-6A450FFE0191}" srcOrd="15" destOrd="0" presId="urn:microsoft.com/office/officeart/2005/8/layout/vList2"/>
    <dgm:cxn modelId="{6AA56996-42DE-4BC1-9F3F-08E405D2E259}" type="presParOf" srcId="{7DB94016-0039-4BDF-A796-65738FF389E2}" destId="{A8AFA747-07F5-4769-B66A-C3054703BB2F}" srcOrd="1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451D2F-87AB-49E0-A8BB-2AB05195BEC1}">
      <dsp:nvSpPr>
        <dsp:cNvPr id="0" name=""/>
        <dsp:cNvSpPr/>
      </dsp:nvSpPr>
      <dsp:spPr>
        <a:xfrm>
          <a:off x="663670" y="822795"/>
          <a:ext cx="1060066" cy="106006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C99F5A-56EC-4BF3-9877-4A0C6655DCDE}">
      <dsp:nvSpPr>
        <dsp:cNvPr id="0" name=""/>
        <dsp:cNvSpPr/>
      </dsp:nvSpPr>
      <dsp:spPr>
        <a:xfrm>
          <a:off x="15852" y="2197100"/>
          <a:ext cx="23557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b="1" kern="1200"/>
            <a:t>Gap:</a:t>
          </a:r>
          <a:r>
            <a:rPr lang="en-US" sz="1200" kern="1200"/>
            <a:t> No unified, automated privacy-risk scoring system using machine learning.</a:t>
          </a:r>
        </a:p>
      </dsp:txBody>
      <dsp:txXfrm>
        <a:off x="15852" y="2197100"/>
        <a:ext cx="2355704" cy="720000"/>
      </dsp:txXfrm>
    </dsp:sp>
    <dsp:sp modelId="{C4C8B961-7027-4C49-8A0A-090C2D815125}">
      <dsp:nvSpPr>
        <dsp:cNvPr id="0" name=""/>
        <dsp:cNvSpPr/>
      </dsp:nvSpPr>
      <dsp:spPr>
        <a:xfrm>
          <a:off x="3431622" y="822795"/>
          <a:ext cx="1060066" cy="106006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D1F152-62F4-4DEA-B5D2-A67F14246816}">
      <dsp:nvSpPr>
        <dsp:cNvPr id="0" name=""/>
        <dsp:cNvSpPr/>
      </dsp:nvSpPr>
      <dsp:spPr>
        <a:xfrm>
          <a:off x="2783804" y="2197100"/>
          <a:ext cx="23557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Existing frameworks (GDPR, ISO 27701, NIST) provide guidance but not quantitative risk metrics.</a:t>
          </a:r>
        </a:p>
      </dsp:txBody>
      <dsp:txXfrm>
        <a:off x="2783804" y="2197100"/>
        <a:ext cx="2355704" cy="720000"/>
      </dsp:txXfrm>
    </dsp:sp>
    <dsp:sp modelId="{CF2BEA58-7A7C-4BC9-A1E5-00A3B98E36C4}">
      <dsp:nvSpPr>
        <dsp:cNvPr id="0" name=""/>
        <dsp:cNvSpPr/>
      </dsp:nvSpPr>
      <dsp:spPr>
        <a:xfrm>
          <a:off x="6199575" y="822795"/>
          <a:ext cx="1060066" cy="106006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5B9F19-1168-4B24-A72C-46E26AC8500B}">
      <dsp:nvSpPr>
        <dsp:cNvPr id="0" name=""/>
        <dsp:cNvSpPr/>
      </dsp:nvSpPr>
      <dsp:spPr>
        <a:xfrm>
          <a:off x="5551756" y="2197100"/>
          <a:ext cx="23557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Organisations lack predictive tools to identify compliance risks in real-time.</a:t>
          </a:r>
        </a:p>
      </dsp:txBody>
      <dsp:txXfrm>
        <a:off x="5551756" y="2197100"/>
        <a:ext cx="2355704" cy="720000"/>
      </dsp:txXfrm>
    </dsp:sp>
    <dsp:sp modelId="{C891AD5D-CBB9-4869-8247-8DF4C276AA9C}">
      <dsp:nvSpPr>
        <dsp:cNvPr id="0" name=""/>
        <dsp:cNvSpPr/>
      </dsp:nvSpPr>
      <dsp:spPr>
        <a:xfrm>
          <a:off x="8967527" y="822795"/>
          <a:ext cx="1060066" cy="106006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BF74B0-F56C-441B-ACAF-0ECD5D0F9ACE}">
      <dsp:nvSpPr>
        <dsp:cNvPr id="0" name=""/>
        <dsp:cNvSpPr/>
      </dsp:nvSpPr>
      <dsp:spPr>
        <a:xfrm>
          <a:off x="8319708" y="2197100"/>
          <a:ext cx="2355704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/>
            <a:t>Research needed to integrate ML with compliance indicators.</a:t>
          </a:r>
        </a:p>
      </dsp:txBody>
      <dsp:txXfrm>
        <a:off x="8319708" y="2197100"/>
        <a:ext cx="2355704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372ECD-28D4-4EC9-9FF5-DAF16CD6E670}">
      <dsp:nvSpPr>
        <dsp:cNvPr id="0" name=""/>
        <dsp:cNvSpPr/>
      </dsp:nvSpPr>
      <dsp:spPr>
        <a:xfrm>
          <a:off x="710632" y="969851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1DED06-FE89-422A-83B5-941FD737C97F}">
      <dsp:nvSpPr>
        <dsp:cNvPr id="0" name=""/>
        <dsp:cNvSpPr/>
      </dsp:nvSpPr>
      <dsp:spPr>
        <a:xfrm>
          <a:off x="215632" y="20500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Data privacy compliance increasingly complex [1],  [2].</a:t>
          </a:r>
        </a:p>
      </dsp:txBody>
      <dsp:txXfrm>
        <a:off x="215632" y="2050044"/>
        <a:ext cx="1800000" cy="720000"/>
      </dsp:txXfrm>
    </dsp:sp>
    <dsp:sp modelId="{91BDC199-53C8-4C23-A08B-483AA411A679}">
      <dsp:nvSpPr>
        <dsp:cNvPr id="0" name=""/>
        <dsp:cNvSpPr/>
      </dsp:nvSpPr>
      <dsp:spPr>
        <a:xfrm>
          <a:off x="2825632" y="969851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1B60F2-9166-4EE1-AAF4-887CDFE2A801}">
      <dsp:nvSpPr>
        <dsp:cNvPr id="0" name=""/>
        <dsp:cNvSpPr/>
      </dsp:nvSpPr>
      <dsp:spPr>
        <a:xfrm>
          <a:off x="2330632" y="20500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Traditional audits fail to handle large-scale and dynamic data.</a:t>
          </a:r>
        </a:p>
      </dsp:txBody>
      <dsp:txXfrm>
        <a:off x="2330632" y="2050044"/>
        <a:ext cx="1800000" cy="720000"/>
      </dsp:txXfrm>
    </dsp:sp>
    <dsp:sp modelId="{A81B5C03-D3AD-49A9-AE26-6CDB6F0F795E}">
      <dsp:nvSpPr>
        <dsp:cNvPr id="0" name=""/>
        <dsp:cNvSpPr/>
      </dsp:nvSpPr>
      <dsp:spPr>
        <a:xfrm>
          <a:off x="4940632" y="969851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EAEF08-2BB9-4EB2-B433-A7808B3BB9F6}">
      <dsp:nvSpPr>
        <dsp:cNvPr id="0" name=""/>
        <dsp:cNvSpPr/>
      </dsp:nvSpPr>
      <dsp:spPr>
        <a:xfrm>
          <a:off x="4445632" y="20500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 dirty="0"/>
            <a:t>ML used successfully in cybersecurity risk prediction [3].</a:t>
          </a:r>
        </a:p>
      </dsp:txBody>
      <dsp:txXfrm>
        <a:off x="4445632" y="2050044"/>
        <a:ext cx="1800000" cy="720000"/>
      </dsp:txXfrm>
    </dsp:sp>
    <dsp:sp modelId="{7E4D60D1-52AE-4120-9125-D3A9195C1D43}">
      <dsp:nvSpPr>
        <dsp:cNvPr id="0" name=""/>
        <dsp:cNvSpPr/>
      </dsp:nvSpPr>
      <dsp:spPr>
        <a:xfrm>
          <a:off x="7055632" y="969851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2B3763-181D-4991-9F12-5EC5BF15E15C}">
      <dsp:nvSpPr>
        <dsp:cNvPr id="0" name=""/>
        <dsp:cNvSpPr/>
      </dsp:nvSpPr>
      <dsp:spPr>
        <a:xfrm>
          <a:off x="6560632" y="20500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Gaps: lack of domain-specific ML risk-scoring for privacy compliance.</a:t>
          </a:r>
        </a:p>
      </dsp:txBody>
      <dsp:txXfrm>
        <a:off x="6560632" y="2050044"/>
        <a:ext cx="1800000" cy="720000"/>
      </dsp:txXfrm>
    </dsp:sp>
    <dsp:sp modelId="{2FC68FC7-82CF-4B45-9EF4-EDE09F491055}">
      <dsp:nvSpPr>
        <dsp:cNvPr id="0" name=""/>
        <dsp:cNvSpPr/>
      </dsp:nvSpPr>
      <dsp:spPr>
        <a:xfrm>
          <a:off x="9170632" y="969851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A37D69-3D6F-4739-A368-999B73369B2E}">
      <dsp:nvSpPr>
        <dsp:cNvPr id="0" name=""/>
        <dsp:cNvSpPr/>
      </dsp:nvSpPr>
      <dsp:spPr>
        <a:xfrm>
          <a:off x="8675632" y="2050044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Leads to this research focusing on automation and quantitative scoring.</a:t>
          </a:r>
        </a:p>
      </dsp:txBody>
      <dsp:txXfrm>
        <a:off x="8675632" y="2050044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9C13A0-D633-4566-BB89-5D5265625ECF}">
      <dsp:nvSpPr>
        <dsp:cNvPr id="0" name=""/>
        <dsp:cNvSpPr/>
      </dsp:nvSpPr>
      <dsp:spPr>
        <a:xfrm>
          <a:off x="566905" y="632574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061EB0-DFF9-49AD-B7C6-B5C1839AFB0D}">
      <dsp:nvSpPr>
        <dsp:cNvPr id="0" name=""/>
        <dsp:cNvSpPr/>
      </dsp:nvSpPr>
      <dsp:spPr>
        <a:xfrm>
          <a:off x="800905" y="866574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29B612-E1FE-4059-95F6-6792843AA25F}">
      <dsp:nvSpPr>
        <dsp:cNvPr id="0" name=""/>
        <dsp:cNvSpPr/>
      </dsp:nvSpPr>
      <dsp:spPr>
        <a:xfrm>
          <a:off x="215905" y="2072575"/>
          <a:ext cx="1800000" cy="103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Collect synthetic datasets representing compliance indicators (e.g., data retention, consent logs).</a:t>
          </a:r>
          <a:endParaRPr lang="en-US" sz="1100" kern="1200"/>
        </a:p>
      </dsp:txBody>
      <dsp:txXfrm>
        <a:off x="215905" y="2072575"/>
        <a:ext cx="1800000" cy="1035000"/>
      </dsp:txXfrm>
    </dsp:sp>
    <dsp:sp modelId="{3D93F107-699E-4EF2-AD95-1A53854F6A6F}">
      <dsp:nvSpPr>
        <dsp:cNvPr id="0" name=""/>
        <dsp:cNvSpPr/>
      </dsp:nvSpPr>
      <dsp:spPr>
        <a:xfrm>
          <a:off x="2681905" y="632574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10DD0F-681C-4859-B099-4FCADCEFD734}">
      <dsp:nvSpPr>
        <dsp:cNvPr id="0" name=""/>
        <dsp:cNvSpPr/>
      </dsp:nvSpPr>
      <dsp:spPr>
        <a:xfrm>
          <a:off x="2915905" y="866574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744D6F-235D-469B-AA7F-993FAB195ABC}">
      <dsp:nvSpPr>
        <dsp:cNvPr id="0" name=""/>
        <dsp:cNvSpPr/>
      </dsp:nvSpPr>
      <dsp:spPr>
        <a:xfrm>
          <a:off x="2330905" y="2072575"/>
          <a:ext cx="1800000" cy="103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Train ML model using supervised learning to generate risk scores.</a:t>
          </a:r>
        </a:p>
      </dsp:txBody>
      <dsp:txXfrm>
        <a:off x="2330905" y="2072575"/>
        <a:ext cx="1800000" cy="1035000"/>
      </dsp:txXfrm>
    </dsp:sp>
    <dsp:sp modelId="{234964B5-8170-439B-A7FC-B6AAA673DA8E}">
      <dsp:nvSpPr>
        <dsp:cNvPr id="0" name=""/>
        <dsp:cNvSpPr/>
      </dsp:nvSpPr>
      <dsp:spPr>
        <a:xfrm>
          <a:off x="4796905" y="632574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D1CEEE-2F89-49A1-B3A3-121D38DC0D9E}">
      <dsp:nvSpPr>
        <dsp:cNvPr id="0" name=""/>
        <dsp:cNvSpPr/>
      </dsp:nvSpPr>
      <dsp:spPr>
        <a:xfrm>
          <a:off x="5030905" y="866574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1E9C09-A9A1-4140-B557-B375025D6E05}">
      <dsp:nvSpPr>
        <dsp:cNvPr id="0" name=""/>
        <dsp:cNvSpPr/>
      </dsp:nvSpPr>
      <dsp:spPr>
        <a:xfrm>
          <a:off x="4445905" y="2072575"/>
          <a:ext cx="1800000" cy="103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Evaluate using accuracy, precision, recall, F-score.</a:t>
          </a:r>
        </a:p>
      </dsp:txBody>
      <dsp:txXfrm>
        <a:off x="4445905" y="2072575"/>
        <a:ext cx="1800000" cy="1035000"/>
      </dsp:txXfrm>
    </dsp:sp>
    <dsp:sp modelId="{49DFC966-0F45-4719-9F64-92F59F422BEF}">
      <dsp:nvSpPr>
        <dsp:cNvPr id="0" name=""/>
        <dsp:cNvSpPr/>
      </dsp:nvSpPr>
      <dsp:spPr>
        <a:xfrm>
          <a:off x="6911906" y="632574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0B35EB-3B43-4104-930D-A28294980E8B}">
      <dsp:nvSpPr>
        <dsp:cNvPr id="0" name=""/>
        <dsp:cNvSpPr/>
      </dsp:nvSpPr>
      <dsp:spPr>
        <a:xfrm>
          <a:off x="7145906" y="866574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60C1FA-BCF9-4185-941A-DA8A9615DF95}">
      <dsp:nvSpPr>
        <dsp:cNvPr id="0" name=""/>
        <dsp:cNvSpPr/>
      </dsp:nvSpPr>
      <dsp:spPr>
        <a:xfrm>
          <a:off x="6560905" y="2072575"/>
          <a:ext cx="1800000" cy="103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Compare automated scores with manual assessments.</a:t>
          </a:r>
        </a:p>
      </dsp:txBody>
      <dsp:txXfrm>
        <a:off x="6560905" y="2072575"/>
        <a:ext cx="1800000" cy="1035000"/>
      </dsp:txXfrm>
    </dsp:sp>
    <dsp:sp modelId="{82936277-D552-4AEC-852A-9CC2999F917E}">
      <dsp:nvSpPr>
        <dsp:cNvPr id="0" name=""/>
        <dsp:cNvSpPr/>
      </dsp:nvSpPr>
      <dsp:spPr>
        <a:xfrm>
          <a:off x="9026906" y="632574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F82772-B52F-4B2C-A5D9-1D8B85F2FFF6}">
      <dsp:nvSpPr>
        <dsp:cNvPr id="0" name=""/>
        <dsp:cNvSpPr/>
      </dsp:nvSpPr>
      <dsp:spPr>
        <a:xfrm>
          <a:off x="9260905" y="866574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D19C15-7668-493B-BFD3-B2EC504436F9}">
      <dsp:nvSpPr>
        <dsp:cNvPr id="0" name=""/>
        <dsp:cNvSpPr/>
      </dsp:nvSpPr>
      <dsp:spPr>
        <a:xfrm>
          <a:off x="8675906" y="2072575"/>
          <a:ext cx="1800000" cy="1035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Ethical approval ensures no real personal data used.</a:t>
          </a:r>
        </a:p>
      </dsp:txBody>
      <dsp:txXfrm>
        <a:off x="8675906" y="2072575"/>
        <a:ext cx="1800000" cy="1035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4D14F4-FB56-44DA-BB28-5BA765D6754E}">
      <dsp:nvSpPr>
        <dsp:cNvPr id="0" name=""/>
        <dsp:cNvSpPr/>
      </dsp:nvSpPr>
      <dsp:spPr>
        <a:xfrm>
          <a:off x="0" y="77144"/>
          <a:ext cx="5676900" cy="5276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kern="1200"/>
            <a:t>Timeline:</a:t>
          </a:r>
          <a:endParaRPr lang="en-US" sz="2200" kern="1200"/>
        </a:p>
      </dsp:txBody>
      <dsp:txXfrm>
        <a:off x="25759" y="102903"/>
        <a:ext cx="5625382" cy="476152"/>
      </dsp:txXfrm>
    </dsp:sp>
    <dsp:sp modelId="{1ABC8463-9E24-4E3E-8850-E35C914917B7}">
      <dsp:nvSpPr>
        <dsp:cNvPr id="0" name=""/>
        <dsp:cNvSpPr/>
      </dsp:nvSpPr>
      <dsp:spPr>
        <a:xfrm>
          <a:off x="0" y="668174"/>
          <a:ext cx="5676900" cy="527670"/>
        </a:xfrm>
        <a:prstGeom prst="roundRect">
          <a:avLst/>
        </a:prstGeom>
        <a:solidFill>
          <a:schemeClr val="accent5">
            <a:hueOff val="2376118"/>
            <a:satOff val="-3333"/>
            <a:lumOff val="-3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Literature Review – Weeks 1-3</a:t>
          </a:r>
        </a:p>
      </dsp:txBody>
      <dsp:txXfrm>
        <a:off x="25759" y="693933"/>
        <a:ext cx="5625382" cy="476152"/>
      </dsp:txXfrm>
    </dsp:sp>
    <dsp:sp modelId="{4843E8FE-4611-49BD-B621-EBC9356B5A77}">
      <dsp:nvSpPr>
        <dsp:cNvPr id="0" name=""/>
        <dsp:cNvSpPr/>
      </dsp:nvSpPr>
      <dsp:spPr>
        <a:xfrm>
          <a:off x="0" y="1259204"/>
          <a:ext cx="5676900" cy="527670"/>
        </a:xfrm>
        <a:prstGeom prst="roundRect">
          <a:avLst/>
        </a:prstGeom>
        <a:solidFill>
          <a:schemeClr val="accent5">
            <a:hueOff val="4752235"/>
            <a:satOff val="-6665"/>
            <a:lumOff val="-68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Model Design – Weeks 4-6</a:t>
          </a:r>
        </a:p>
      </dsp:txBody>
      <dsp:txXfrm>
        <a:off x="25759" y="1284963"/>
        <a:ext cx="5625382" cy="476152"/>
      </dsp:txXfrm>
    </dsp:sp>
    <dsp:sp modelId="{E7D4DB97-3F9C-4F36-A53B-B00015F4FA49}">
      <dsp:nvSpPr>
        <dsp:cNvPr id="0" name=""/>
        <dsp:cNvSpPr/>
      </dsp:nvSpPr>
      <dsp:spPr>
        <a:xfrm>
          <a:off x="0" y="1850235"/>
          <a:ext cx="5676900" cy="527670"/>
        </a:xfrm>
        <a:prstGeom prst="roundRect">
          <a:avLst/>
        </a:prstGeom>
        <a:solidFill>
          <a:schemeClr val="accent5">
            <a:hueOff val="7128353"/>
            <a:satOff val="-9998"/>
            <a:lumOff val="-103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Simulation &amp; Testing – Weeks 7-9</a:t>
          </a:r>
        </a:p>
      </dsp:txBody>
      <dsp:txXfrm>
        <a:off x="25759" y="1875994"/>
        <a:ext cx="5625382" cy="476152"/>
      </dsp:txXfrm>
    </dsp:sp>
    <dsp:sp modelId="{B13FE67C-B458-446E-A11E-C46BBAFB6AF2}">
      <dsp:nvSpPr>
        <dsp:cNvPr id="0" name=""/>
        <dsp:cNvSpPr/>
      </dsp:nvSpPr>
      <dsp:spPr>
        <a:xfrm>
          <a:off x="0" y="2441265"/>
          <a:ext cx="5676900" cy="527670"/>
        </a:xfrm>
        <a:prstGeom prst="roundRect">
          <a:avLst/>
        </a:prstGeom>
        <a:solidFill>
          <a:schemeClr val="accent5">
            <a:hueOff val="9504470"/>
            <a:satOff val="-13330"/>
            <a:lumOff val="-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Evaluation &amp; Report – Weeks 10-12</a:t>
          </a:r>
        </a:p>
      </dsp:txBody>
      <dsp:txXfrm>
        <a:off x="25759" y="2467024"/>
        <a:ext cx="5625382" cy="476152"/>
      </dsp:txXfrm>
    </dsp:sp>
    <dsp:sp modelId="{8C846AE7-2BCF-4206-8235-BFF620415199}">
      <dsp:nvSpPr>
        <dsp:cNvPr id="0" name=""/>
        <dsp:cNvSpPr/>
      </dsp:nvSpPr>
      <dsp:spPr>
        <a:xfrm>
          <a:off x="0" y="3032295"/>
          <a:ext cx="5676900" cy="527670"/>
        </a:xfrm>
        <a:prstGeom prst="roundRect">
          <a:avLst/>
        </a:prstGeom>
        <a:solidFill>
          <a:schemeClr val="accent5">
            <a:hueOff val="11880588"/>
            <a:satOff val="-16663"/>
            <a:lumOff val="-17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/>
            <a:t>Resources:</a:t>
          </a:r>
          <a:endParaRPr lang="en-US" sz="2200" kern="1200"/>
        </a:p>
      </dsp:txBody>
      <dsp:txXfrm>
        <a:off x="25759" y="3058054"/>
        <a:ext cx="5625382" cy="476152"/>
      </dsp:txXfrm>
    </dsp:sp>
    <dsp:sp modelId="{4DA56A4B-4245-4392-B01A-74B36F2E763A}">
      <dsp:nvSpPr>
        <dsp:cNvPr id="0" name=""/>
        <dsp:cNvSpPr/>
      </dsp:nvSpPr>
      <dsp:spPr>
        <a:xfrm>
          <a:off x="0" y="3623325"/>
          <a:ext cx="5676900" cy="527670"/>
        </a:xfrm>
        <a:prstGeom prst="roundRect">
          <a:avLst/>
        </a:prstGeom>
        <a:solidFill>
          <a:schemeClr val="accent5">
            <a:hueOff val="14256705"/>
            <a:satOff val="-19995"/>
            <a:lumOff val="-20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Hardware: Personal PC</a:t>
          </a:r>
          <a:endParaRPr lang="en-US" sz="2200" kern="1200"/>
        </a:p>
      </dsp:txBody>
      <dsp:txXfrm>
        <a:off x="25759" y="3649084"/>
        <a:ext cx="5625382" cy="476152"/>
      </dsp:txXfrm>
    </dsp:sp>
    <dsp:sp modelId="{6739C2DE-1DA1-428F-A87A-799E808756B6}">
      <dsp:nvSpPr>
        <dsp:cNvPr id="0" name=""/>
        <dsp:cNvSpPr/>
      </dsp:nvSpPr>
      <dsp:spPr>
        <a:xfrm>
          <a:off x="0" y="4214355"/>
          <a:ext cx="5676900" cy="527670"/>
        </a:xfrm>
        <a:prstGeom prst="roundRect">
          <a:avLst/>
        </a:prstGeom>
        <a:solidFill>
          <a:schemeClr val="accent5">
            <a:hueOff val="16632823"/>
            <a:satOff val="-23328"/>
            <a:lumOff val="-240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Software: Python, Excel, TensorFlow</a:t>
          </a:r>
          <a:endParaRPr lang="en-US" sz="2200" kern="1200"/>
        </a:p>
      </dsp:txBody>
      <dsp:txXfrm>
        <a:off x="25759" y="4240114"/>
        <a:ext cx="5625382" cy="476152"/>
      </dsp:txXfrm>
    </dsp:sp>
    <dsp:sp modelId="{A8AFA747-07F5-4769-B66A-C3054703BB2F}">
      <dsp:nvSpPr>
        <dsp:cNvPr id="0" name=""/>
        <dsp:cNvSpPr/>
      </dsp:nvSpPr>
      <dsp:spPr>
        <a:xfrm>
          <a:off x="0" y="4805385"/>
          <a:ext cx="5676900" cy="527670"/>
        </a:xfrm>
        <a:prstGeom prst="roundRect">
          <a:avLst/>
        </a:prstGeom>
        <a:solidFill>
          <a:schemeClr val="accent5">
            <a:hueOff val="19008940"/>
            <a:satOff val="-26660"/>
            <a:lumOff val="-27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Supervision meetings and academic databases</a:t>
          </a:r>
        </a:p>
      </dsp:txBody>
      <dsp:txXfrm>
        <a:off x="25759" y="4831144"/>
        <a:ext cx="5625382" cy="476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11AAE6-3BC4-4C3A-B0E5-9B84D66EC951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5B60E5-1809-458C-AEC0-4D84B5AF5F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29730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45B60E5-1809-458C-AEC0-4D84B5AF5F2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5090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305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2165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709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14348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11/11/2025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6047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11/11/2025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9651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11/11/2025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2845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79720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11/11/2025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0380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08929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279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11/11/2025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62637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7921C1-8AF5-E004-78F7-DEAA38A0DE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04552" y="871758"/>
            <a:ext cx="5825448" cy="38711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Smart Risk Scoring for Data Privacy Compliance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495244-F179-967D-E351-014C684D1A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19964" y="4785543"/>
            <a:ext cx="5322013" cy="10056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ACFA7004 – Research Methods and Professional </a:t>
            </a:r>
            <a:r>
              <a:rPr lang="en-US"/>
              <a:t>Developmen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435254-8635-A0F7-7815-0A280D98D8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737" r="11373" b="-1"/>
          <a:stretch>
            <a:fillRect/>
          </a:stretch>
        </p:blipFill>
        <p:spPr>
          <a:xfrm>
            <a:off x="1" y="10"/>
            <a:ext cx="4876799" cy="6857989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723900"/>
            <a:ext cx="5706224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CF06E40-3ECB-4820-95B5-8A70B07D4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723776" y="6134100"/>
            <a:ext cx="566812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F72923C-B4E4-5AF1-6146-321999A2057E}"/>
              </a:ext>
            </a:extLst>
          </p:cNvPr>
          <p:cNvSpPr txBox="1"/>
          <p:nvPr/>
        </p:nvSpPr>
        <p:spPr>
          <a:xfrm>
            <a:off x="9739917" y="6134100"/>
            <a:ext cx="2404120" cy="7232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Jure Jurcevic, 2212275</a:t>
            </a:r>
          </a:p>
          <a:p>
            <a:pPr>
              <a:spcAft>
                <a:spcPts val="600"/>
              </a:spcAft>
            </a:pPr>
            <a:r>
              <a:rPr lang="en-GB" dirty="0"/>
              <a:t>10 November 2025</a:t>
            </a:r>
          </a:p>
        </p:txBody>
      </p:sp>
    </p:spTree>
    <p:extLst>
      <p:ext uri="{BB962C8B-B14F-4D97-AF65-F5344CB8AC3E}">
        <p14:creationId xmlns:p14="http://schemas.microsoft.com/office/powerpoint/2010/main" val="671471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254A75-6AD8-7343-DA53-D5990C3E52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Research Context / Background</a:t>
            </a:r>
          </a:p>
        </p:txBody>
      </p:sp>
      <p:pic>
        <p:nvPicPr>
          <p:cNvPr id="5" name="Picture 4" descr="Red ad gree bar graphs and numbers above the city skyline">
            <a:extLst>
              <a:ext uri="{FF2B5EF4-FFF2-40B4-BE49-F238E27FC236}">
                <a16:creationId xmlns:a16="http://schemas.microsoft.com/office/drawing/2014/main" id="{5C119645-67C2-14F7-FFCF-D8F950F28A4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5087" r="4594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1FCFC5-432A-0151-E34D-71D55E0917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2221992"/>
            <a:ext cx="6236208" cy="3941064"/>
          </a:xfrm>
        </p:spPr>
        <p:txBody>
          <a:bodyPr>
            <a:normAutofit/>
          </a:bodyPr>
          <a:lstStyle/>
          <a:p>
            <a:r>
              <a:rPr lang="en-US" dirty="0"/>
              <a:t>Data privacy has become a strategic priority for all </a:t>
            </a:r>
            <a:r>
              <a:rPr lang="en-US" dirty="0" err="1"/>
              <a:t>organisations</a:t>
            </a:r>
            <a:r>
              <a:rPr lang="en-US" dirty="0"/>
              <a:t>.</a:t>
            </a:r>
          </a:p>
          <a:p>
            <a:r>
              <a:rPr lang="en-GB" dirty="0"/>
              <a:t>GDPR (2016) sets strict global standards for handling personal data [4].</a:t>
            </a:r>
          </a:p>
          <a:p>
            <a:r>
              <a:rPr lang="en-US" dirty="0"/>
              <a:t>Rapid </a:t>
            </a:r>
            <a:r>
              <a:rPr lang="en-US" dirty="0" err="1"/>
              <a:t>digitalisation</a:t>
            </a:r>
            <a:r>
              <a:rPr lang="en-US" dirty="0"/>
              <a:t> = exponential data growth and privacy exposure.</a:t>
            </a:r>
          </a:p>
          <a:p>
            <a:r>
              <a:rPr lang="en-US" dirty="0"/>
              <a:t>Manual compliance checks are inconsistent, slow, and error-prone.</a:t>
            </a:r>
          </a:p>
          <a:p>
            <a:r>
              <a:rPr lang="en-US" dirty="0"/>
              <a:t>Need for automated and data-driven risk evaluation.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97611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09D81-AF0F-1BFF-EB40-33C6C47D55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Research Problem (Literature Gap)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AB4EB73-6074-A9AE-09FC-3E06D1C766E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00635" y="2221992"/>
          <a:ext cx="10691265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114553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57960D-1CF2-E412-B45E-EFF9B0F65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GB" dirty="0"/>
              <a:t>Research Aim and Objectives</a:t>
            </a:r>
          </a:p>
        </p:txBody>
      </p:sp>
      <p:pic>
        <p:nvPicPr>
          <p:cNvPr id="5" name="Picture 4" descr="Top view of cubes connected with black lines">
            <a:extLst>
              <a:ext uri="{FF2B5EF4-FFF2-40B4-BE49-F238E27FC236}">
                <a16:creationId xmlns:a16="http://schemas.microsoft.com/office/drawing/2014/main" id="{1BE493D1-A684-201A-C302-E091BFAF780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865" r="13944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DA5A2-96AE-6F56-A19A-C9C9A74A5F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2236843"/>
            <a:ext cx="5201121" cy="3931920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900" dirty="0"/>
              <a:t>To design and evaluate an automated framework that generates dynamic risk scores for </a:t>
            </a:r>
            <a:r>
              <a:rPr lang="en-US" sz="1900" dirty="0" err="1"/>
              <a:t>organisational</a:t>
            </a:r>
            <a:r>
              <a:rPr lang="en-US" sz="1900" dirty="0"/>
              <a:t> data-privacy compliance.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Review existing privacy-risk and compliance frameworks.</a:t>
            </a:r>
          </a:p>
          <a:p>
            <a:pPr>
              <a:lnSpc>
                <a:spcPct val="100000"/>
              </a:lnSpc>
            </a:pPr>
            <a:r>
              <a:rPr lang="en-GB" sz="1900" dirty="0"/>
              <a:t>Identify measurable compliance indicators.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Design a model using ML to assess privacy-risk scores.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Test the model on simulated datasets.</a:t>
            </a:r>
          </a:p>
          <a:p>
            <a:pPr>
              <a:lnSpc>
                <a:spcPct val="100000"/>
              </a:lnSpc>
            </a:pPr>
            <a:r>
              <a:rPr lang="en-US" sz="1900" dirty="0"/>
              <a:t>Evaluate accuracy, scalability, and ethical compliance.</a:t>
            </a:r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3846321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9D793-EDFB-E5CE-4852-B5F55EDF4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Literature Review Summary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7409ED-2C7F-6AA7-92CC-D27752D5EA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2457410"/>
              </p:ext>
            </p:extLst>
          </p:nvPr>
        </p:nvGraphicFramePr>
        <p:xfrm>
          <a:off x="700635" y="2221992"/>
          <a:ext cx="10691265" cy="37398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26917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A0469B-F334-C6C6-E8CB-BA1A316D4B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555712"/>
            <a:ext cx="4218435" cy="2390687"/>
          </a:xfrm>
        </p:spPr>
        <p:txBody>
          <a:bodyPr>
            <a:normAutofit/>
          </a:bodyPr>
          <a:lstStyle/>
          <a:p>
            <a:r>
              <a:rPr lang="en-GB" dirty="0"/>
              <a:t>Research Methodology</a:t>
            </a:r>
          </a:p>
        </p:txBody>
      </p:sp>
      <p:pic>
        <p:nvPicPr>
          <p:cNvPr id="7" name="Graphic 6" descr="Scales of Justice">
            <a:extLst>
              <a:ext uri="{FF2B5EF4-FFF2-40B4-BE49-F238E27FC236}">
                <a16:creationId xmlns:a16="http://schemas.microsoft.com/office/drawing/2014/main" id="{407A0DAE-FCB5-A10D-18D4-9113C57615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383" y="3210560"/>
            <a:ext cx="2959568" cy="2959568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0ADC89C-EB4E-4AA5-ABBD-448BEC5FA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255110" y="723900"/>
            <a:ext cx="0" cy="5449484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5AE39-2EBE-2E2B-25BB-68805A89D9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6418" y="555712"/>
            <a:ext cx="5916168" cy="5614416"/>
          </a:xfrm>
        </p:spPr>
        <p:txBody>
          <a:bodyPr>
            <a:normAutofit/>
          </a:bodyPr>
          <a:lstStyle/>
          <a:p>
            <a:r>
              <a:rPr lang="en-US" b="1" dirty="0"/>
              <a:t>Philosophy:</a:t>
            </a:r>
            <a:r>
              <a:rPr lang="en-US" dirty="0"/>
              <a:t> Pragmatism – balance of theory and application.</a:t>
            </a:r>
          </a:p>
          <a:p>
            <a:r>
              <a:rPr lang="en-GB" b="1" dirty="0"/>
              <a:t>Approach:</a:t>
            </a:r>
            <a:r>
              <a:rPr lang="en-GB" dirty="0"/>
              <a:t> Mixed Methods (Quantitative simulation + Qualitative evaluation).</a:t>
            </a:r>
          </a:p>
          <a:p>
            <a:r>
              <a:rPr lang="en-US" b="1" dirty="0"/>
              <a:t>Methodology:</a:t>
            </a:r>
            <a:r>
              <a:rPr lang="en-US" dirty="0"/>
              <a:t> Design Science Research (artifact development + evaluation).</a:t>
            </a:r>
          </a:p>
          <a:p>
            <a:r>
              <a:rPr lang="en-GB" b="1" dirty="0"/>
              <a:t>Data:</a:t>
            </a:r>
            <a:r>
              <a:rPr lang="en-GB" dirty="0"/>
              <a:t> Simulated organisational datasets (no personal data).</a:t>
            </a:r>
          </a:p>
          <a:p>
            <a:r>
              <a:rPr lang="en-US" b="1" dirty="0"/>
              <a:t>Tools:</a:t>
            </a:r>
            <a:r>
              <a:rPr lang="en-US" dirty="0"/>
              <a:t> Python, Scikit-learn, Excel for data analysis.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16823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912564-AE79-C81C-BF47-C1D218357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1155618"/>
          </a:xfrm>
        </p:spPr>
        <p:txBody>
          <a:bodyPr>
            <a:normAutofit/>
          </a:bodyPr>
          <a:lstStyle/>
          <a:p>
            <a:r>
              <a:rPr lang="en-GB" dirty="0"/>
              <a:t>Data Collection and Evaluation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ED1BB2D-1097-E1E0-58BA-455FB211A85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1864562"/>
              </p:ext>
            </p:extLst>
          </p:nvPr>
        </p:nvGraphicFramePr>
        <p:xfrm>
          <a:off x="700088" y="2222500"/>
          <a:ext cx="10691812" cy="3740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7141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9604516-F583-413C-8C0B-E7944F332B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"/>
            <a:ext cx="4876800" cy="6857989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C7E226-9861-F055-1AAC-C6411AA383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3724528" cy="36702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Project Planning and Resources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BFD5B9F-5FB6-467D-83D5-DF82F1907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524000" cy="0"/>
          </a:xfrm>
          <a:prstGeom prst="line">
            <a:avLst/>
          </a:prstGeom>
          <a:ln w="444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DA229C-3933-52A4-CBCE-B9FCD98DBE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1880873"/>
              </p:ext>
            </p:extLst>
          </p:nvPr>
        </p:nvGraphicFramePr>
        <p:xfrm>
          <a:off x="5715000" y="723901"/>
          <a:ext cx="5676900" cy="5410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29444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AAECBA-BF48-A2D1-AFF1-32DBADBF0E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4749" y="909638"/>
            <a:ext cx="5201121" cy="1318062"/>
          </a:xfrm>
        </p:spPr>
        <p:txBody>
          <a:bodyPr>
            <a:normAutofit/>
          </a:bodyPr>
          <a:lstStyle/>
          <a:p>
            <a:r>
              <a:rPr lang="en-GB" b="1" dirty="0"/>
              <a:t>Project Impact and Limitations</a:t>
            </a:r>
            <a:endParaRPr lang="en-GB" dirty="0"/>
          </a:p>
        </p:txBody>
      </p:sp>
      <p:pic>
        <p:nvPicPr>
          <p:cNvPr id="5" name="Picture 4" descr="Digital financial graphs in 3D">
            <a:extLst>
              <a:ext uri="{FF2B5EF4-FFF2-40B4-BE49-F238E27FC236}">
                <a16:creationId xmlns:a16="http://schemas.microsoft.com/office/drawing/2014/main" id="{B0570A82-E49F-7EA0-79A0-A02216B891B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2770" r="2757" b="-2"/>
          <a:stretch>
            <a:fillRect/>
          </a:stretch>
        </p:blipFill>
        <p:spPr>
          <a:xfrm>
            <a:off x="20" y="10"/>
            <a:ext cx="5686740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0B28CA-B9D4-1CD0-1524-8121F43134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0838" y="2236843"/>
            <a:ext cx="5201121" cy="3931920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700" b="1"/>
              <a:t>Impact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700" b="1"/>
              <a:t>- </a:t>
            </a:r>
            <a:r>
              <a:rPr lang="en-US" sz="1700"/>
              <a:t>Academic: Extends research on ML-driven privacy compliance.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700"/>
              <a:t>- Practical: Helps </a:t>
            </a:r>
            <a:r>
              <a:rPr lang="en-US" sz="1700" err="1"/>
              <a:t>organisations</a:t>
            </a:r>
            <a:r>
              <a:rPr lang="en-US" sz="1700"/>
              <a:t> identify and mitigate privacy-risk early.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700"/>
              <a:t>- Societal: Strengthens trust and ethical data handling.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700" b="1"/>
              <a:t>Limitations</a:t>
            </a:r>
            <a:endParaRPr lang="en-US" sz="1700"/>
          </a:p>
          <a:p>
            <a:pPr marL="0" indent="0">
              <a:lnSpc>
                <a:spcPct val="100000"/>
              </a:lnSpc>
              <a:buNone/>
            </a:pPr>
            <a:r>
              <a:rPr lang="en-US" sz="1700"/>
              <a:t>- Uses simulated rather than real-world datasets.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700"/>
              <a:t>- Limited </a:t>
            </a:r>
            <a:r>
              <a:rPr lang="en-US" sz="1700" err="1"/>
              <a:t>generalisability</a:t>
            </a:r>
            <a:r>
              <a:rPr lang="en-US" sz="1700"/>
              <a:t> beyond tested scenarios.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US" sz="1700"/>
              <a:t>- Time and resource constraints restrict validation depth.</a:t>
            </a:r>
          </a:p>
          <a:p>
            <a:pPr>
              <a:lnSpc>
                <a:spcPct val="100000"/>
              </a:lnSpc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7373642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B3CA38D-7BB0-4D35-BE00-0F48766027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969A0F-3392-980C-7AE5-C172D72E6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3218"/>
            <a:ext cx="10691265" cy="1371030"/>
          </a:xfrm>
        </p:spPr>
        <p:txBody>
          <a:bodyPr>
            <a:normAutofit/>
          </a:bodyPr>
          <a:lstStyle/>
          <a:p>
            <a:r>
              <a:rPr lang="en-GB" dirty="0"/>
              <a:t>References &amp; Closing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2E282-FAD9-1183-5B08-CBE7C44F5E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635" y="2221992"/>
            <a:ext cx="10691265" cy="373989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[1] </a:t>
            </a:r>
            <a:r>
              <a:rPr lang="en-US" dirty="0"/>
              <a:t>S. Madnick, “The Continued Threat to Personal Data: Key Factors Behind the 2023 Increase,” Dec. 2023. Available: https://www.apple.com.cn/newsroom/pdfs/The-Continued-Threat-to-Personal-Data-Key-Factors-Behind-the-2023-Increase.pdf</a:t>
            </a:r>
            <a:br>
              <a:rPr lang="en-GB" dirty="0"/>
            </a:br>
            <a:r>
              <a:rPr lang="en-GB" dirty="0"/>
              <a:t>[2] </a:t>
            </a:r>
            <a:r>
              <a:rPr lang="en-US" dirty="0"/>
              <a:t>R. A. </a:t>
            </a:r>
            <a:r>
              <a:rPr lang="en-US" dirty="0" err="1"/>
              <a:t>Teimoor</a:t>
            </a:r>
            <a:r>
              <a:rPr lang="en-US" dirty="0"/>
              <a:t>, “A Review of Database Security Concepts, Risks, and Problems,” </a:t>
            </a:r>
            <a:r>
              <a:rPr lang="en-US" i="1" dirty="0"/>
              <a:t>UHD Journal of Science and Technology</a:t>
            </a:r>
            <a:r>
              <a:rPr lang="en-US" dirty="0"/>
              <a:t>, vol. 5, no. 2, pp. 38–46, Oct. 2021, </a:t>
            </a:r>
            <a:r>
              <a:rPr lang="en-US" dirty="0" err="1"/>
              <a:t>doi</a:t>
            </a:r>
            <a:r>
              <a:rPr lang="en-US" dirty="0"/>
              <a:t>: https://doi.org/10.21928/uhdjst.v5n2y2021.pp38-46.</a:t>
            </a:r>
            <a:br>
              <a:rPr lang="en-GB" dirty="0"/>
            </a:br>
            <a:r>
              <a:rPr lang="en-GB" dirty="0"/>
              <a:t>[3] </a:t>
            </a:r>
            <a:r>
              <a:rPr lang="en-US" dirty="0"/>
              <a:t>M. Ozkan-</a:t>
            </a:r>
            <a:r>
              <a:rPr lang="en-US" dirty="0" err="1"/>
              <a:t>Ozay</a:t>
            </a:r>
            <a:r>
              <a:rPr lang="en-US" dirty="0"/>
              <a:t> </a:t>
            </a:r>
            <a:r>
              <a:rPr lang="en-US" i="1" dirty="0"/>
              <a:t>et al.</a:t>
            </a:r>
            <a:r>
              <a:rPr lang="en-US" dirty="0"/>
              <a:t>, “A Comprehensive Survey: Evaluating the Efficiency of Artificial Intelligence and Machine Learning Techniques on Cyber Security Solutions,” </a:t>
            </a:r>
            <a:r>
              <a:rPr lang="en-US" i="1" dirty="0"/>
              <a:t>IEEE Access</a:t>
            </a:r>
            <a:r>
              <a:rPr lang="en-US" dirty="0"/>
              <a:t>, vol. 12, pp. 12229–12256, Jan. 2024, </a:t>
            </a:r>
            <a:r>
              <a:rPr lang="en-US" dirty="0" err="1"/>
              <a:t>doi</a:t>
            </a:r>
            <a:r>
              <a:rPr lang="en-US" dirty="0"/>
              <a:t>: https://doi.org/10.1109/access.2024.3355547.</a:t>
            </a:r>
            <a:br>
              <a:rPr lang="en-GB" dirty="0"/>
            </a:br>
            <a:r>
              <a:rPr lang="en-GB" dirty="0"/>
              <a:t>[4] </a:t>
            </a:r>
            <a:r>
              <a:rPr lang="en-US" dirty="0"/>
              <a:t>UK Government, “UK General Data Protection Regulation,” </a:t>
            </a:r>
            <a:r>
              <a:rPr lang="en-US" i="1" dirty="0"/>
              <a:t>legislation.gov.uk</a:t>
            </a:r>
            <a:r>
              <a:rPr lang="en-US" dirty="0"/>
              <a:t>, 2018. https://www.legislation.gov.uk/eur/2016/679/contents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514FD1B-A0BF-4C73-A68E-4B1F7299F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8B100A6-1EBC-40AB-BB7E-26807F3CF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4941976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</TotalTime>
  <Words>679</Words>
  <Application>Microsoft Office PowerPoint</Application>
  <PresentationFormat>Widescreen</PresentationFormat>
  <Paragraphs>62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Aptos</vt:lpstr>
      <vt:lpstr>Arial</vt:lpstr>
      <vt:lpstr>Calisto MT</vt:lpstr>
      <vt:lpstr>Univers Condensed</vt:lpstr>
      <vt:lpstr>ChronicleVTI</vt:lpstr>
      <vt:lpstr>Smart Risk Scoring for Data Privacy Compliance</vt:lpstr>
      <vt:lpstr>Research Context / Background</vt:lpstr>
      <vt:lpstr>Research Problem (Literature Gap)</vt:lpstr>
      <vt:lpstr>Research Aim and Objectives</vt:lpstr>
      <vt:lpstr>Literature Review Summary</vt:lpstr>
      <vt:lpstr>Research Methodology</vt:lpstr>
      <vt:lpstr>Data Collection and Evaluation</vt:lpstr>
      <vt:lpstr>Project Planning and Resources</vt:lpstr>
      <vt:lpstr>Project Impact and Limitations</vt:lpstr>
      <vt:lpstr>References &amp; Closing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Jure Jurcevic (2212275)</dc:creator>
  <cp:lastModifiedBy>Jure Jurcevic (2212275)</cp:lastModifiedBy>
  <cp:revision>2</cp:revision>
  <dcterms:created xsi:type="dcterms:W3CDTF">2025-11-10T14:27:06Z</dcterms:created>
  <dcterms:modified xsi:type="dcterms:W3CDTF">2025-11-11T10:27:13Z</dcterms:modified>
</cp:coreProperties>
</file>