
<file path=[Content_Types].xml><?xml version="1.0" encoding="utf-8"?>
<Types xmlns="http://schemas.openxmlformats.org/package/2006/content-types"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4"/>
  </p:sldMasterIdLst>
  <p:notesMasterIdLst>
    <p:notesMasterId r:id="rId6"/>
  </p:notesMasterIdLst>
  <p:handoutMasterIdLst>
    <p:handoutMasterId r:id="rId7"/>
  </p:handoutMasterIdLst>
  <p:sldIdLst>
    <p:sldId id="256" r:id="rId5"/>
  </p:sldIdLst>
  <p:sldSz cx="6858000" cy="9144000" type="screen4x3"/>
  <p:notesSz cx="6858000" cy="9144000"/>
  <p:defaultTextStyle>
    <a:defPPr rtl="0">
      <a:defRPr lang="en-gb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2" pos="2160" userDrawn="1">
          <p15:clr>
            <a:srgbClr val="A4A3A4"/>
          </p15:clr>
        </p15:guide>
        <p15:guide id="3" orient="horz" pos="288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2B800"/>
    <a:srgbClr val="474B53"/>
    <a:srgbClr val="191E28"/>
    <a:srgbClr val="DF3A42"/>
    <a:srgbClr val="E75B2B"/>
    <a:srgbClr val="F47200"/>
    <a:srgbClr val="E28D17"/>
    <a:srgbClr val="D5A300"/>
    <a:srgbClr val="A1AF10"/>
    <a:srgbClr val="77B7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9D9D6D8-5BE9-4B03-8E54-3C4716BBD58F}" v="4" dt="2024-03-31T17:36:40.651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980" autoAdjust="0"/>
    <p:restoredTop sz="94660"/>
  </p:normalViewPr>
  <p:slideViewPr>
    <p:cSldViewPr snapToGrid="0" showGuides="1">
      <p:cViewPr>
        <p:scale>
          <a:sx n="62" d="100"/>
          <a:sy n="62" d="100"/>
        </p:scale>
        <p:origin x="1792" y="-780"/>
      </p:cViewPr>
      <p:guideLst>
        <p:guide pos="2160"/>
        <p:guide orient="horz" pos="2880"/>
      </p:guideLst>
    </p:cSldViewPr>
  </p:slideViewPr>
  <p:notesTextViewPr>
    <p:cViewPr>
      <p:scale>
        <a:sx n="3" d="2"/>
        <a:sy n="3" d="2"/>
      </p:scale>
      <p:origin x="0" y="0"/>
    </p:cViewPr>
  </p:notesTextViewPr>
  <p:notesViewPr>
    <p:cSldViewPr snapToGrid="0" showGuides="1">
      <p:cViewPr varScale="1">
        <p:scale>
          <a:sx n="86" d="100"/>
          <a:sy n="86" d="100"/>
        </p:scale>
        <p:origin x="3018" y="7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13" Type="http://schemas.microsoft.com/office/2015/10/relationships/revisionInfo" Target="revisionInfo.xml"/><Relationship Id="rId3" Type="http://schemas.openxmlformats.org/officeDocument/2006/relationships/customXml" Target="../customXml/item3.xml"/><Relationship Id="rId7" Type="http://schemas.openxmlformats.org/officeDocument/2006/relationships/handoutMaster" Target="handoutMasters/handoutMaster1.xml"/><Relationship Id="rId12" Type="http://schemas.microsoft.com/office/2016/11/relationships/changesInfo" Target="changesInfos/changesInfo1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notesMaster" Target="notesMasters/notesMaster1.xml"/><Relationship Id="rId11" Type="http://schemas.openxmlformats.org/officeDocument/2006/relationships/tableStyles" Target="tableStyles.xml"/><Relationship Id="rId5" Type="http://schemas.openxmlformats.org/officeDocument/2006/relationships/slide" Target="slides/slide1.xml"/><Relationship Id="rId10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Zoriana Rohovska (2324099)" userId="5a15a68d-0b86-41c9-ac60-112730e06044" providerId="ADAL" clId="{69D9D6D8-5BE9-4B03-8E54-3C4716BBD58F}"/>
    <pc:docChg chg="modSld">
      <pc:chgData name="Zoriana Rohovska (2324099)" userId="5a15a68d-0b86-41c9-ac60-112730e06044" providerId="ADAL" clId="{69D9D6D8-5BE9-4B03-8E54-3C4716BBD58F}" dt="2024-03-31T17:36:51.171" v="26" actId="2711"/>
      <pc:docMkLst>
        <pc:docMk/>
      </pc:docMkLst>
      <pc:sldChg chg="addSp modSp mod">
        <pc:chgData name="Zoriana Rohovska (2324099)" userId="5a15a68d-0b86-41c9-ac60-112730e06044" providerId="ADAL" clId="{69D9D6D8-5BE9-4B03-8E54-3C4716BBD58F}" dt="2024-03-31T17:36:51.171" v="26" actId="2711"/>
        <pc:sldMkLst>
          <pc:docMk/>
          <pc:sldMk cId="160244010" sldId="256"/>
        </pc:sldMkLst>
        <pc:spChg chg="mod">
          <ac:chgData name="Zoriana Rohovska (2324099)" userId="5a15a68d-0b86-41c9-ac60-112730e06044" providerId="ADAL" clId="{69D9D6D8-5BE9-4B03-8E54-3C4716BBD58F}" dt="2024-03-31T17:35:20.012" v="18" actId="20577"/>
          <ac:spMkLst>
            <pc:docMk/>
            <pc:sldMk cId="160244010" sldId="256"/>
            <ac:spMk id="43" creationId="{A19BCCFF-7856-405D-A016-546DEFEC991D}"/>
          </ac:spMkLst>
        </pc:spChg>
        <pc:spChg chg="add mod">
          <ac:chgData name="Zoriana Rohovska (2324099)" userId="5a15a68d-0b86-41c9-ac60-112730e06044" providerId="ADAL" clId="{69D9D6D8-5BE9-4B03-8E54-3C4716BBD58F}" dt="2024-03-31T17:36:51.171" v="26" actId="2711"/>
          <ac:spMkLst>
            <pc:docMk/>
            <pc:sldMk cId="160244010" sldId="256"/>
            <ac:spMk id="76" creationId="{9C77C487-B087-0FEB-E177-7C02D6DFF948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E87E1F32-670E-42A1-BB79-BE7CF13D3D4C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7952D9F-355D-4E4D-9520-4A19B2947623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7315513A-854E-4AE4-87A8-94389D89EBEB}" type="datetime1">
              <a:rPr lang="en-GB" smtClean="0"/>
              <a:t>31/03/2024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C1D824E-CABD-4018-B1C4-F54DF49C3C83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68D1F29-09CA-482E-8686-EEE88BB73D4D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8869D12F-E8AC-48C0-8B1F-BD566648D8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4654759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A8905B14-3838-40E4-9824-0A57AC42D0EF}" type="datetime1">
              <a:rPr lang="en-GB" noProof="0" smtClean="0"/>
              <a:t>31/03/2024</a:t>
            </a:fld>
            <a:endParaRPr lang="en-GB" noProof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71713" y="1143000"/>
            <a:ext cx="2314575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C8136092-2EDF-47BF-99B1-B87430F95B70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603056596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C8136092-2EDF-47BF-99B1-B87430F95B70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583932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3" Type="http://schemas.openxmlformats.org/officeDocument/2006/relationships/image" Target="../media/image12.svg"/><Relationship Id="rId18" Type="http://schemas.openxmlformats.org/officeDocument/2006/relationships/image" Target="../media/image17.png"/><Relationship Id="rId26" Type="http://schemas.openxmlformats.org/officeDocument/2006/relationships/image" Target="../media/image25.svg"/><Relationship Id="rId39" Type="http://schemas.openxmlformats.org/officeDocument/2006/relationships/image" Target="../media/image38.png"/><Relationship Id="rId21" Type="http://schemas.openxmlformats.org/officeDocument/2006/relationships/image" Target="../media/image20.png"/><Relationship Id="rId34" Type="http://schemas.openxmlformats.org/officeDocument/2006/relationships/image" Target="../media/image33.svg"/><Relationship Id="rId42" Type="http://schemas.openxmlformats.org/officeDocument/2006/relationships/image" Target="../media/image41.svg"/><Relationship Id="rId47" Type="http://schemas.openxmlformats.org/officeDocument/2006/relationships/image" Target="../media/image46.png"/><Relationship Id="rId7" Type="http://schemas.openxmlformats.org/officeDocument/2006/relationships/image" Target="../media/image6.svg"/><Relationship Id="rId2" Type="http://schemas.openxmlformats.org/officeDocument/2006/relationships/image" Target="../media/image1.png"/><Relationship Id="rId16" Type="http://schemas.openxmlformats.org/officeDocument/2006/relationships/image" Target="../media/image15.png"/><Relationship Id="rId29" Type="http://schemas.openxmlformats.org/officeDocument/2006/relationships/image" Target="../media/image28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5.png"/><Relationship Id="rId11" Type="http://schemas.openxmlformats.org/officeDocument/2006/relationships/image" Target="../media/image10.svg"/><Relationship Id="rId24" Type="http://schemas.openxmlformats.org/officeDocument/2006/relationships/image" Target="../media/image23.svg"/><Relationship Id="rId32" Type="http://schemas.openxmlformats.org/officeDocument/2006/relationships/image" Target="../media/image31.svg"/><Relationship Id="rId37" Type="http://schemas.openxmlformats.org/officeDocument/2006/relationships/image" Target="../media/image36.png"/><Relationship Id="rId40" Type="http://schemas.openxmlformats.org/officeDocument/2006/relationships/image" Target="../media/image39.svg"/><Relationship Id="rId45" Type="http://schemas.openxmlformats.org/officeDocument/2006/relationships/image" Target="../media/image44.png"/><Relationship Id="rId5" Type="http://schemas.openxmlformats.org/officeDocument/2006/relationships/image" Target="../media/image4.svg"/><Relationship Id="rId15" Type="http://schemas.openxmlformats.org/officeDocument/2006/relationships/image" Target="../media/image14.svg"/><Relationship Id="rId23" Type="http://schemas.openxmlformats.org/officeDocument/2006/relationships/image" Target="../media/image22.png"/><Relationship Id="rId28" Type="http://schemas.openxmlformats.org/officeDocument/2006/relationships/image" Target="../media/image27.svg"/><Relationship Id="rId36" Type="http://schemas.openxmlformats.org/officeDocument/2006/relationships/image" Target="../media/image35.svg"/><Relationship Id="rId10" Type="http://schemas.openxmlformats.org/officeDocument/2006/relationships/image" Target="../media/image9.png"/><Relationship Id="rId19" Type="http://schemas.openxmlformats.org/officeDocument/2006/relationships/image" Target="../media/image18.svg"/><Relationship Id="rId31" Type="http://schemas.openxmlformats.org/officeDocument/2006/relationships/image" Target="../media/image30.png"/><Relationship Id="rId44" Type="http://schemas.openxmlformats.org/officeDocument/2006/relationships/image" Target="../media/image43.svg"/><Relationship Id="rId4" Type="http://schemas.openxmlformats.org/officeDocument/2006/relationships/image" Target="../media/image3.png"/><Relationship Id="rId9" Type="http://schemas.openxmlformats.org/officeDocument/2006/relationships/image" Target="../media/image8.svg"/><Relationship Id="rId14" Type="http://schemas.openxmlformats.org/officeDocument/2006/relationships/image" Target="../media/image13.png"/><Relationship Id="rId22" Type="http://schemas.openxmlformats.org/officeDocument/2006/relationships/image" Target="../media/image21.svg"/><Relationship Id="rId27" Type="http://schemas.openxmlformats.org/officeDocument/2006/relationships/image" Target="../media/image26.png"/><Relationship Id="rId30" Type="http://schemas.openxmlformats.org/officeDocument/2006/relationships/image" Target="../media/image29.svg"/><Relationship Id="rId35" Type="http://schemas.openxmlformats.org/officeDocument/2006/relationships/image" Target="../media/image34.png"/><Relationship Id="rId43" Type="http://schemas.openxmlformats.org/officeDocument/2006/relationships/image" Target="../media/image42.png"/><Relationship Id="rId48" Type="http://schemas.openxmlformats.org/officeDocument/2006/relationships/image" Target="../media/image47.svg"/><Relationship Id="rId8" Type="http://schemas.openxmlformats.org/officeDocument/2006/relationships/image" Target="../media/image7.png"/><Relationship Id="rId3" Type="http://schemas.openxmlformats.org/officeDocument/2006/relationships/image" Target="../media/image2.svg"/><Relationship Id="rId12" Type="http://schemas.openxmlformats.org/officeDocument/2006/relationships/image" Target="../media/image11.png"/><Relationship Id="rId17" Type="http://schemas.openxmlformats.org/officeDocument/2006/relationships/image" Target="../media/image16.svg"/><Relationship Id="rId25" Type="http://schemas.openxmlformats.org/officeDocument/2006/relationships/image" Target="../media/image24.png"/><Relationship Id="rId33" Type="http://schemas.openxmlformats.org/officeDocument/2006/relationships/image" Target="../media/image32.png"/><Relationship Id="rId38" Type="http://schemas.openxmlformats.org/officeDocument/2006/relationships/image" Target="../media/image37.svg"/><Relationship Id="rId46" Type="http://schemas.openxmlformats.org/officeDocument/2006/relationships/image" Target="../media/image45.svg"/><Relationship Id="rId20" Type="http://schemas.openxmlformats.org/officeDocument/2006/relationships/image" Target="../media/image19.png"/><Relationship Id="rId41" Type="http://schemas.openxmlformats.org/officeDocument/2006/relationships/image" Target="../media/image40.png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" name="Group 12">
            <a:extLst>
              <a:ext uri="{FF2B5EF4-FFF2-40B4-BE49-F238E27FC236}">
                <a16:creationId xmlns:a16="http://schemas.microsoft.com/office/drawing/2014/main" id="{EF799AA8-8B5E-4CF5-9975-99FDD726FFD3}"/>
              </a:ext>
            </a:extLst>
          </p:cNvPr>
          <p:cNvGrpSpPr/>
          <p:nvPr userDrawn="1"/>
        </p:nvGrpSpPr>
        <p:grpSpPr>
          <a:xfrm>
            <a:off x="1999692" y="0"/>
            <a:ext cx="2858616" cy="9144000"/>
            <a:chOff x="2157768" y="0"/>
            <a:chExt cx="2858616" cy="9144000"/>
          </a:xfrm>
        </p:grpSpPr>
        <p:pic>
          <p:nvPicPr>
            <p:cNvPr id="3" name="Graphic 2">
              <a:extLst>
                <a:ext uri="{FF2B5EF4-FFF2-40B4-BE49-F238E27FC236}">
                  <a16:creationId xmlns:a16="http://schemas.microsoft.com/office/drawing/2014/main" id="{4C5FBD76-8904-4E42-AE88-D512DA7052DA}"/>
                </a:ext>
              </a:extLst>
            </p:cNvPr>
            <p:cNvPicPr preferRelativeResize="0">
              <a:picLocks/>
            </p:cNvPicPr>
            <p:nvPr userDrawn="1"/>
          </p:nvPicPr>
          <p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2157984" y="0"/>
              <a:ext cx="2858400" cy="2122490"/>
            </a:xfrm>
            <a:prstGeom prst="rect">
              <a:avLst/>
            </a:prstGeom>
          </p:spPr>
        </p:pic>
        <p:pic>
          <p:nvPicPr>
            <p:cNvPr id="4" name="Graphic 3">
              <a:extLst>
                <a:ext uri="{FF2B5EF4-FFF2-40B4-BE49-F238E27FC236}">
                  <a16:creationId xmlns:a16="http://schemas.microsoft.com/office/drawing/2014/main" id="{AA3BC40D-C194-4EEE-8E69-4ED4ECFDEBE8}"/>
                </a:ext>
              </a:extLst>
            </p:cNvPr>
            <p:cNvPicPr preferRelativeResize="0">
              <a:picLocks/>
            </p:cNvPicPr>
            <p:nvPr userDrawn="1"/>
          </p:nvPicPr>
          <p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p:blipFill>
          <p:spPr>
            <a:xfrm>
              <a:off x="2157984" y="1992793"/>
              <a:ext cx="2858400" cy="1598400"/>
            </a:xfrm>
            <a:prstGeom prst="rect">
              <a:avLst/>
            </a:prstGeom>
          </p:spPr>
        </p:pic>
        <p:pic>
          <p:nvPicPr>
            <p:cNvPr id="6" name="Graphic 5">
              <a:extLst>
                <a:ext uri="{FF2B5EF4-FFF2-40B4-BE49-F238E27FC236}">
                  <a16:creationId xmlns:a16="http://schemas.microsoft.com/office/drawing/2014/main" id="{CD689866-F1C0-4715-81BF-9196A55EDE91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p:blipFill>
          <p:spPr>
            <a:xfrm>
              <a:off x="2157768" y="3434239"/>
              <a:ext cx="2854286" cy="1598400"/>
            </a:xfrm>
            <a:prstGeom prst="rect">
              <a:avLst/>
            </a:prstGeom>
          </p:spPr>
        </p:pic>
        <p:pic>
          <p:nvPicPr>
            <p:cNvPr id="61" name="Graphic 60">
              <a:extLst>
                <a:ext uri="{FF2B5EF4-FFF2-40B4-BE49-F238E27FC236}">
                  <a16:creationId xmlns:a16="http://schemas.microsoft.com/office/drawing/2014/main" id="{DF44A126-1FEE-452F-85E5-3E973F14245D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p:blipFill>
          <p:spPr>
            <a:xfrm>
              <a:off x="2157984" y="4873949"/>
              <a:ext cx="2854286" cy="1598400"/>
            </a:xfrm>
            <a:prstGeom prst="rect">
              <a:avLst/>
            </a:prstGeom>
          </p:spPr>
        </p:pic>
        <p:pic>
          <p:nvPicPr>
            <p:cNvPr id="62" name="Graphic 61">
              <a:extLst>
                <a:ext uri="{FF2B5EF4-FFF2-40B4-BE49-F238E27FC236}">
                  <a16:creationId xmlns:a16="http://schemas.microsoft.com/office/drawing/2014/main" id="{9F5B1665-7823-4B65-9CA6-373B04C106C4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p:blipFill>
          <p:spPr>
            <a:xfrm>
              <a:off x="2158200" y="6316234"/>
              <a:ext cx="2854286" cy="1598400"/>
            </a:xfrm>
            <a:prstGeom prst="rect">
              <a:avLst/>
            </a:prstGeom>
          </p:spPr>
        </p:pic>
        <p:pic>
          <p:nvPicPr>
            <p:cNvPr id="11" name="Graphic 10">
              <a:extLst>
                <a:ext uri="{FF2B5EF4-FFF2-40B4-BE49-F238E27FC236}">
                  <a16:creationId xmlns:a16="http://schemas.microsoft.com/office/drawing/2014/main" id="{6516D51E-C5EF-493C-A49F-FA5A03131D58}"/>
                </a:ext>
              </a:extLst>
            </p:cNvPr>
            <p:cNvPicPr preferRelativeResize="0">
              <a:picLocks/>
            </p:cNvPicPr>
            <p:nvPr userDrawn="1"/>
          </p:nvPicPr>
          <p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p:blipFill>
          <p:spPr>
            <a:xfrm>
              <a:off x="3428568" y="7830000"/>
              <a:ext cx="1587600" cy="1314000"/>
            </a:xfrm>
            <a:prstGeom prst="rect">
              <a:avLst/>
            </a:prstGeom>
          </p:spPr>
        </p:pic>
      </p:grpSp>
      <p:pic>
        <p:nvPicPr>
          <p:cNvPr id="15" name="Graphic 14">
            <a:extLst>
              <a:ext uri="{FF2B5EF4-FFF2-40B4-BE49-F238E27FC236}">
                <a16:creationId xmlns:a16="http://schemas.microsoft.com/office/drawing/2014/main" id="{F6C46E00-3822-4C50-9645-1D8C321873EB}"/>
              </a:ext>
            </a:extLst>
          </p:cNvPr>
          <p:cNvPicPr preferRelativeResize="0">
            <a:picLocks/>
          </p:cNvPicPr>
          <p:nvPr userDrawn="1"/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2048635" y="-1"/>
            <a:ext cx="2757600" cy="2061999"/>
          </a:xfrm>
          <a:prstGeom prst="rect">
            <a:avLst/>
          </a:prstGeom>
        </p:spPr>
      </p:pic>
      <p:pic>
        <p:nvPicPr>
          <p:cNvPr id="23" name="Graphic 22">
            <a:extLst>
              <a:ext uri="{FF2B5EF4-FFF2-40B4-BE49-F238E27FC236}">
                <a16:creationId xmlns:a16="http://schemas.microsoft.com/office/drawing/2014/main" id="{806B0370-83C6-482C-A9C3-4659AB1E3CF0}"/>
              </a:ext>
            </a:extLst>
          </p:cNvPr>
          <p:cNvPicPr preferRelativeResize="0">
            <a:picLocks/>
          </p:cNvPicPr>
          <p:nvPr userDrawn="1"/>
        </p:nvPicPr>
        <p:blipFill>
          <a:blip r:embed="rId10">
            <a:extLst>
              <a:ext uri="{96DAC541-7B7A-43D3-8B79-37D633B846F1}">
                <asvg:svgBlip xmlns:asvg="http://schemas.microsoft.com/office/drawing/2016/SVG/main" r:embed="rId11"/>
              </a:ext>
            </a:extLst>
          </a:blip>
          <a:stretch>
            <a:fillRect/>
          </a:stretch>
        </p:blipFill>
        <p:spPr>
          <a:xfrm>
            <a:off x="2048635" y="2036065"/>
            <a:ext cx="2757600" cy="1498569"/>
          </a:xfrm>
          <a:prstGeom prst="rect">
            <a:avLst/>
          </a:prstGeom>
        </p:spPr>
      </p:pic>
      <p:pic>
        <p:nvPicPr>
          <p:cNvPr id="35" name="Graphic 34">
            <a:extLst>
              <a:ext uri="{FF2B5EF4-FFF2-40B4-BE49-F238E27FC236}">
                <a16:creationId xmlns:a16="http://schemas.microsoft.com/office/drawing/2014/main" id="{BC672D68-3DAD-4B79-95BD-57D7C75F60A1}"/>
              </a:ext>
            </a:extLst>
          </p:cNvPr>
          <p:cNvPicPr preferRelativeResize="0">
            <a:picLocks/>
          </p:cNvPicPr>
          <p:nvPr userDrawn="1"/>
        </p:nvPicPr>
        <p:blipFill>
          <a:blip r:embed="rId12">
            <a:extLst>
              <a:ext uri="{96DAC541-7B7A-43D3-8B79-37D633B846F1}">
                <asvg:svgBlip xmlns:asvg="http://schemas.microsoft.com/office/drawing/2016/SVG/main" r:embed="rId13"/>
              </a:ext>
            </a:extLst>
          </a:blip>
          <a:stretch>
            <a:fillRect/>
          </a:stretch>
        </p:blipFill>
        <p:spPr>
          <a:xfrm>
            <a:off x="2048635" y="3477556"/>
            <a:ext cx="2757600" cy="1497600"/>
          </a:xfrm>
          <a:prstGeom prst="rect">
            <a:avLst/>
          </a:prstGeom>
        </p:spPr>
      </p:pic>
      <p:pic>
        <p:nvPicPr>
          <p:cNvPr id="58" name="Graphic 57">
            <a:extLst>
              <a:ext uri="{FF2B5EF4-FFF2-40B4-BE49-F238E27FC236}">
                <a16:creationId xmlns:a16="http://schemas.microsoft.com/office/drawing/2014/main" id="{B8180608-A80A-409D-B02A-35C4F9DB1EC4}"/>
              </a:ext>
            </a:extLst>
          </p:cNvPr>
          <p:cNvPicPr preferRelativeResize="0">
            <a:picLocks/>
          </p:cNvPicPr>
          <p:nvPr userDrawn="1"/>
        </p:nvPicPr>
        <p:blipFill>
          <a:blip r:embed="rId14">
            <a:extLst>
              <a:ext uri="{96DAC541-7B7A-43D3-8B79-37D633B846F1}">
                <asvg:svgBlip xmlns:asvg="http://schemas.microsoft.com/office/drawing/2016/SVG/main" r:embed="rId15"/>
              </a:ext>
            </a:extLst>
          </a:blip>
          <a:stretch>
            <a:fillRect/>
          </a:stretch>
        </p:blipFill>
        <p:spPr>
          <a:xfrm>
            <a:off x="2048635" y="4915656"/>
            <a:ext cx="2757600" cy="1497600"/>
          </a:xfrm>
          <a:prstGeom prst="rect">
            <a:avLst/>
          </a:prstGeom>
        </p:spPr>
      </p:pic>
      <p:pic>
        <p:nvPicPr>
          <p:cNvPr id="71" name="Graphic 70">
            <a:extLst>
              <a:ext uri="{FF2B5EF4-FFF2-40B4-BE49-F238E27FC236}">
                <a16:creationId xmlns:a16="http://schemas.microsoft.com/office/drawing/2014/main" id="{0FF81C97-DE5D-4DFC-83AA-6F65EC3EB8F1}"/>
              </a:ext>
            </a:extLst>
          </p:cNvPr>
          <p:cNvPicPr preferRelativeResize="0">
            <a:picLocks/>
          </p:cNvPicPr>
          <p:nvPr userDrawn="1"/>
        </p:nvPicPr>
        <p:blipFill>
          <a:blip r:embed="rId16">
            <a:extLst>
              <a:ext uri="{96DAC541-7B7A-43D3-8B79-37D633B846F1}">
                <asvg:svgBlip xmlns:asvg="http://schemas.microsoft.com/office/drawing/2016/SVG/main" r:embed="rId17"/>
              </a:ext>
            </a:extLst>
          </a:blip>
          <a:stretch>
            <a:fillRect/>
          </a:stretch>
        </p:blipFill>
        <p:spPr>
          <a:xfrm>
            <a:off x="2048635" y="6365084"/>
            <a:ext cx="2757600" cy="1497600"/>
          </a:xfrm>
          <a:prstGeom prst="rect">
            <a:avLst/>
          </a:prstGeom>
        </p:spPr>
      </p:pic>
      <p:pic>
        <p:nvPicPr>
          <p:cNvPr id="90" name="Graphic 89">
            <a:extLst>
              <a:ext uri="{FF2B5EF4-FFF2-40B4-BE49-F238E27FC236}">
                <a16:creationId xmlns:a16="http://schemas.microsoft.com/office/drawing/2014/main" id="{C1A8DC0F-B0F0-4E15-9642-9FC080079EC4}"/>
              </a:ext>
            </a:extLst>
          </p:cNvPr>
          <p:cNvPicPr>
            <a:picLocks noChangeAspect="1"/>
          </p:cNvPicPr>
          <p:nvPr userDrawn="1"/>
        </p:nvPicPr>
        <p:blipFill>
          <a:blip r:embed="rId18">
            <a:extLst>
              <a:ext uri="{96DAC541-7B7A-43D3-8B79-37D633B846F1}">
                <asvg:svgBlip xmlns:asvg="http://schemas.microsoft.com/office/drawing/2016/SVG/main" r:embed="rId19"/>
              </a:ext>
            </a:extLst>
          </a:blip>
          <a:stretch>
            <a:fillRect/>
          </a:stretch>
        </p:blipFill>
        <p:spPr>
          <a:xfrm>
            <a:off x="3320892" y="7829986"/>
            <a:ext cx="1486800" cy="1308892"/>
          </a:xfrm>
          <a:prstGeom prst="rect">
            <a:avLst/>
          </a:prstGeom>
        </p:spPr>
      </p:pic>
      <p:pic>
        <p:nvPicPr>
          <p:cNvPr id="95" name="Picture 94" descr="A close-up of a logo&#10;&#10;Description generated with very high confidence">
            <a:extLst>
              <a:ext uri="{FF2B5EF4-FFF2-40B4-BE49-F238E27FC236}">
                <a16:creationId xmlns:a16="http://schemas.microsoft.com/office/drawing/2014/main" id="{46BADA27-1431-44DB-AE87-0052CCA4FACD}"/>
              </a:ext>
            </a:extLst>
          </p:cNvPr>
          <p:cNvPicPr preferRelativeResize="0">
            <a:picLocks/>
          </p:cNvPicPr>
          <p:nvPr userDrawn="1"/>
        </p:nvPicPr>
        <p:blipFill>
          <a:blip r:embed="rId20"/>
          <a:stretch>
            <a:fillRect/>
          </a:stretch>
        </p:blipFill>
        <p:spPr>
          <a:xfrm>
            <a:off x="2429739" y="936065"/>
            <a:ext cx="1416113" cy="1397770"/>
          </a:xfrm>
          <a:prstGeom prst="rect">
            <a:avLst/>
          </a:prstGeom>
        </p:spPr>
      </p:pic>
      <p:sp>
        <p:nvSpPr>
          <p:cNvPr id="96" name="Picture Placeholder 73">
            <a:extLst>
              <a:ext uri="{FF2B5EF4-FFF2-40B4-BE49-F238E27FC236}">
                <a16:creationId xmlns:a16="http://schemas.microsoft.com/office/drawing/2014/main" id="{F2FA5F01-5003-4089-BB04-B5F22F240915}"/>
              </a:ext>
            </a:extLst>
          </p:cNvPr>
          <p:cNvSpPr>
            <a:spLocks noGrp="1"/>
          </p:cNvSpPr>
          <p:nvPr>
            <p:ph type="pic" sz="quarter" idx="20"/>
          </p:nvPr>
        </p:nvSpPr>
        <p:spPr>
          <a:xfrm>
            <a:off x="2425631" y="918966"/>
            <a:ext cx="813600" cy="813600"/>
          </a:xfrm>
          <a:prstGeom prst="ellipse">
            <a:avLst/>
          </a:prstGeom>
          <a:solidFill>
            <a:schemeClr val="tx1"/>
          </a:solidFill>
        </p:spPr>
        <p:txBody>
          <a:bodyPr rtlCol="0" anchor="ctr" anchorCtr="0">
            <a:normAutofit/>
          </a:bodyPr>
          <a:lstStyle>
            <a:lvl1pPr marL="0" indent="0" algn="ctr">
              <a:buNone/>
              <a:defRPr sz="900"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pic>
        <p:nvPicPr>
          <p:cNvPr id="97" name="Picture 96" descr="A close-up of a logo&#10;&#10;Description generated with very high confidence">
            <a:extLst>
              <a:ext uri="{FF2B5EF4-FFF2-40B4-BE49-F238E27FC236}">
                <a16:creationId xmlns:a16="http://schemas.microsoft.com/office/drawing/2014/main" id="{3403E16F-BF67-4BC6-938B-B540E81E3B9A}"/>
              </a:ext>
            </a:extLst>
          </p:cNvPr>
          <p:cNvPicPr preferRelativeResize="0">
            <a:picLocks/>
          </p:cNvPicPr>
          <p:nvPr userDrawn="1"/>
        </p:nvPicPr>
        <p:blipFill>
          <a:blip r:embed="rId20"/>
          <a:stretch>
            <a:fillRect/>
          </a:stretch>
        </p:blipFill>
        <p:spPr>
          <a:xfrm>
            <a:off x="2437955" y="2405424"/>
            <a:ext cx="1416113" cy="1397770"/>
          </a:xfrm>
          <a:prstGeom prst="rect">
            <a:avLst/>
          </a:prstGeom>
        </p:spPr>
      </p:pic>
      <p:sp>
        <p:nvSpPr>
          <p:cNvPr id="98" name="Picture Placeholder 73">
            <a:extLst>
              <a:ext uri="{FF2B5EF4-FFF2-40B4-BE49-F238E27FC236}">
                <a16:creationId xmlns:a16="http://schemas.microsoft.com/office/drawing/2014/main" id="{8ADA19E5-32D4-4E60-A2D3-18859AF0950E}"/>
              </a:ext>
            </a:extLst>
          </p:cNvPr>
          <p:cNvSpPr>
            <a:spLocks noGrp="1"/>
          </p:cNvSpPr>
          <p:nvPr>
            <p:ph type="pic" sz="quarter" idx="21"/>
          </p:nvPr>
        </p:nvSpPr>
        <p:spPr>
          <a:xfrm>
            <a:off x="2425631" y="2388325"/>
            <a:ext cx="813600" cy="813600"/>
          </a:xfrm>
          <a:prstGeom prst="ellipse">
            <a:avLst/>
          </a:prstGeom>
          <a:solidFill>
            <a:schemeClr val="tx1"/>
          </a:solidFill>
        </p:spPr>
        <p:txBody>
          <a:bodyPr rtlCol="0" anchor="ctr" anchorCtr="0">
            <a:normAutofit/>
          </a:bodyPr>
          <a:lstStyle>
            <a:lvl1pPr marL="0" indent="0" algn="ctr">
              <a:buNone/>
              <a:defRPr sz="900"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pic>
        <p:nvPicPr>
          <p:cNvPr id="101" name="Picture 100" descr="A close-up of a logo&#10;&#10;Description generated with very high confidence">
            <a:extLst>
              <a:ext uri="{FF2B5EF4-FFF2-40B4-BE49-F238E27FC236}">
                <a16:creationId xmlns:a16="http://schemas.microsoft.com/office/drawing/2014/main" id="{DA395262-84CF-4F06-A46D-2E49E941DE7D}"/>
              </a:ext>
            </a:extLst>
          </p:cNvPr>
          <p:cNvPicPr preferRelativeResize="0">
            <a:picLocks/>
          </p:cNvPicPr>
          <p:nvPr userDrawn="1"/>
        </p:nvPicPr>
        <p:blipFill>
          <a:blip r:embed="rId20"/>
          <a:stretch>
            <a:fillRect/>
          </a:stretch>
        </p:blipFill>
        <p:spPr>
          <a:xfrm>
            <a:off x="2434351" y="3848851"/>
            <a:ext cx="1416113" cy="1397770"/>
          </a:xfrm>
          <a:prstGeom prst="rect">
            <a:avLst/>
          </a:prstGeom>
        </p:spPr>
      </p:pic>
      <p:sp>
        <p:nvSpPr>
          <p:cNvPr id="102" name="Picture Placeholder 73">
            <a:extLst>
              <a:ext uri="{FF2B5EF4-FFF2-40B4-BE49-F238E27FC236}">
                <a16:creationId xmlns:a16="http://schemas.microsoft.com/office/drawing/2014/main" id="{ECB2E69E-31AD-4FD8-9097-58BA78C1FD4A}"/>
              </a:ext>
            </a:extLst>
          </p:cNvPr>
          <p:cNvSpPr>
            <a:spLocks noGrp="1"/>
          </p:cNvSpPr>
          <p:nvPr>
            <p:ph type="pic" sz="quarter" idx="23"/>
          </p:nvPr>
        </p:nvSpPr>
        <p:spPr>
          <a:xfrm>
            <a:off x="2425631" y="3831752"/>
            <a:ext cx="813600" cy="813600"/>
          </a:xfrm>
          <a:prstGeom prst="ellipse">
            <a:avLst/>
          </a:prstGeom>
          <a:solidFill>
            <a:schemeClr val="tx1"/>
          </a:solidFill>
        </p:spPr>
        <p:txBody>
          <a:bodyPr rtlCol="0" anchor="ctr" anchorCtr="0">
            <a:normAutofit/>
          </a:bodyPr>
          <a:lstStyle>
            <a:lvl1pPr marL="0" indent="0" algn="ctr">
              <a:buNone/>
              <a:defRPr sz="900"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pic>
        <p:nvPicPr>
          <p:cNvPr id="105" name="Picture 104" descr="A close-up of a logo&#10;&#10;Description generated with very high confidence">
            <a:extLst>
              <a:ext uri="{FF2B5EF4-FFF2-40B4-BE49-F238E27FC236}">
                <a16:creationId xmlns:a16="http://schemas.microsoft.com/office/drawing/2014/main" id="{E76A10D9-295C-442F-97E0-F3CE8AF40C1D}"/>
              </a:ext>
            </a:extLst>
          </p:cNvPr>
          <p:cNvPicPr preferRelativeResize="0">
            <a:picLocks/>
          </p:cNvPicPr>
          <p:nvPr userDrawn="1"/>
        </p:nvPicPr>
        <p:blipFill>
          <a:blip r:embed="rId20"/>
          <a:stretch>
            <a:fillRect/>
          </a:stretch>
        </p:blipFill>
        <p:spPr>
          <a:xfrm>
            <a:off x="2437955" y="5292278"/>
            <a:ext cx="1416113" cy="1397770"/>
          </a:xfrm>
          <a:prstGeom prst="rect">
            <a:avLst/>
          </a:prstGeom>
        </p:spPr>
      </p:pic>
      <p:sp>
        <p:nvSpPr>
          <p:cNvPr id="106" name="Picture Placeholder 73">
            <a:extLst>
              <a:ext uri="{FF2B5EF4-FFF2-40B4-BE49-F238E27FC236}">
                <a16:creationId xmlns:a16="http://schemas.microsoft.com/office/drawing/2014/main" id="{01AFF473-1ADB-4A01-A1C6-CD802CBB0E8A}"/>
              </a:ext>
            </a:extLst>
          </p:cNvPr>
          <p:cNvSpPr>
            <a:spLocks noGrp="1"/>
          </p:cNvSpPr>
          <p:nvPr>
            <p:ph type="pic" sz="quarter" idx="25"/>
          </p:nvPr>
        </p:nvSpPr>
        <p:spPr>
          <a:xfrm>
            <a:off x="2425631" y="5275179"/>
            <a:ext cx="813600" cy="813600"/>
          </a:xfrm>
          <a:prstGeom prst="ellipse">
            <a:avLst/>
          </a:prstGeom>
          <a:solidFill>
            <a:schemeClr val="tx1"/>
          </a:solidFill>
        </p:spPr>
        <p:txBody>
          <a:bodyPr rtlCol="0" anchor="ctr" anchorCtr="0">
            <a:normAutofit/>
          </a:bodyPr>
          <a:lstStyle>
            <a:lvl1pPr marL="0" indent="0" algn="ctr">
              <a:buNone/>
              <a:defRPr sz="900"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pic>
        <p:nvPicPr>
          <p:cNvPr id="109" name="Picture 108" descr="A close-up of a logo&#10;&#10;Description generated with very high confidence">
            <a:extLst>
              <a:ext uri="{FF2B5EF4-FFF2-40B4-BE49-F238E27FC236}">
                <a16:creationId xmlns:a16="http://schemas.microsoft.com/office/drawing/2014/main" id="{C4DBEF57-0E51-47BA-BD9D-6D970FB2520C}"/>
              </a:ext>
            </a:extLst>
          </p:cNvPr>
          <p:cNvPicPr preferRelativeResize="0">
            <a:picLocks/>
          </p:cNvPicPr>
          <p:nvPr userDrawn="1"/>
        </p:nvPicPr>
        <p:blipFill>
          <a:blip r:embed="rId20"/>
          <a:stretch>
            <a:fillRect/>
          </a:stretch>
        </p:blipFill>
        <p:spPr>
          <a:xfrm>
            <a:off x="2437955" y="6726482"/>
            <a:ext cx="1416113" cy="1397770"/>
          </a:xfrm>
          <a:prstGeom prst="rect">
            <a:avLst/>
          </a:prstGeom>
        </p:spPr>
      </p:pic>
      <p:sp>
        <p:nvSpPr>
          <p:cNvPr id="110" name="Picture Placeholder 73">
            <a:extLst>
              <a:ext uri="{FF2B5EF4-FFF2-40B4-BE49-F238E27FC236}">
                <a16:creationId xmlns:a16="http://schemas.microsoft.com/office/drawing/2014/main" id="{67025B7D-364F-4E77-84EE-93E1C3B8D9C1}"/>
              </a:ext>
            </a:extLst>
          </p:cNvPr>
          <p:cNvSpPr>
            <a:spLocks noGrp="1"/>
          </p:cNvSpPr>
          <p:nvPr>
            <p:ph type="pic" sz="quarter" idx="27"/>
          </p:nvPr>
        </p:nvSpPr>
        <p:spPr>
          <a:xfrm>
            <a:off x="2425631" y="6709383"/>
            <a:ext cx="813600" cy="813600"/>
          </a:xfrm>
          <a:prstGeom prst="ellipse">
            <a:avLst/>
          </a:prstGeom>
          <a:solidFill>
            <a:schemeClr val="tx1"/>
          </a:solidFill>
        </p:spPr>
        <p:txBody>
          <a:bodyPr rtlCol="0" anchor="ctr" anchorCtr="0">
            <a:normAutofit/>
          </a:bodyPr>
          <a:lstStyle>
            <a:lvl1pPr marL="0" indent="0" algn="ctr">
              <a:buNone/>
              <a:defRPr sz="900"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pic>
        <p:nvPicPr>
          <p:cNvPr id="113" name="Graphic 112">
            <a:extLst>
              <a:ext uri="{FF2B5EF4-FFF2-40B4-BE49-F238E27FC236}">
                <a16:creationId xmlns:a16="http://schemas.microsoft.com/office/drawing/2014/main" id="{2C85FBDC-70FA-43E1-8F6D-59CCDB9A3E81}"/>
              </a:ext>
            </a:extLst>
          </p:cNvPr>
          <p:cNvPicPr preferRelativeResize="0">
            <a:picLocks/>
          </p:cNvPicPr>
          <p:nvPr userDrawn="1"/>
        </p:nvPicPr>
        <p:blipFill>
          <a:blip r:embed="rId21">
            <a:extLst>
              <a:ext uri="{96DAC541-7B7A-43D3-8B79-37D633B846F1}">
                <asvg:svgBlip xmlns:asvg="http://schemas.microsoft.com/office/drawing/2016/SVG/main" r:embed="rId22"/>
              </a:ext>
            </a:extLst>
          </a:blip>
          <a:stretch>
            <a:fillRect/>
          </a:stretch>
        </p:blipFill>
        <p:spPr>
          <a:xfrm>
            <a:off x="1681048" y="1249835"/>
            <a:ext cx="378000" cy="144000"/>
          </a:xfrm>
          <a:prstGeom prst="rect">
            <a:avLst/>
          </a:prstGeom>
        </p:spPr>
      </p:pic>
      <p:pic>
        <p:nvPicPr>
          <p:cNvPr id="114" name="Graphic 113">
            <a:extLst>
              <a:ext uri="{FF2B5EF4-FFF2-40B4-BE49-F238E27FC236}">
                <a16:creationId xmlns:a16="http://schemas.microsoft.com/office/drawing/2014/main" id="{AF1D5EFC-2A9F-40F0-84DE-9F12D7582A4A}"/>
              </a:ext>
            </a:extLst>
          </p:cNvPr>
          <p:cNvPicPr preferRelativeResize="0">
            <a:picLocks/>
          </p:cNvPicPr>
          <p:nvPr userDrawn="1"/>
        </p:nvPicPr>
        <p:blipFill>
          <a:blip r:embed="rId23">
            <a:extLst>
              <a:ext uri="{96DAC541-7B7A-43D3-8B79-37D633B846F1}">
                <asvg:svgBlip xmlns:asvg="http://schemas.microsoft.com/office/drawing/2016/SVG/main" r:embed="rId24"/>
              </a:ext>
            </a:extLst>
          </a:blip>
          <a:stretch>
            <a:fillRect/>
          </a:stretch>
        </p:blipFill>
        <p:spPr>
          <a:xfrm>
            <a:off x="1681048" y="2698235"/>
            <a:ext cx="378000" cy="144000"/>
          </a:xfrm>
          <a:prstGeom prst="rect">
            <a:avLst/>
          </a:prstGeom>
        </p:spPr>
      </p:pic>
      <p:pic>
        <p:nvPicPr>
          <p:cNvPr id="115" name="Graphic 114">
            <a:extLst>
              <a:ext uri="{FF2B5EF4-FFF2-40B4-BE49-F238E27FC236}">
                <a16:creationId xmlns:a16="http://schemas.microsoft.com/office/drawing/2014/main" id="{9BEC8EDD-AC8F-4413-8861-0EAAC6143EBF}"/>
              </a:ext>
            </a:extLst>
          </p:cNvPr>
          <p:cNvPicPr preferRelativeResize="0">
            <a:picLocks/>
          </p:cNvPicPr>
          <p:nvPr userDrawn="1"/>
        </p:nvPicPr>
        <p:blipFill>
          <a:blip r:embed="rId25">
            <a:extLst>
              <a:ext uri="{96DAC541-7B7A-43D3-8B79-37D633B846F1}">
                <asvg:svgBlip xmlns:asvg="http://schemas.microsoft.com/office/drawing/2016/SVG/main" r:embed="rId26"/>
              </a:ext>
            </a:extLst>
          </a:blip>
          <a:stretch>
            <a:fillRect/>
          </a:stretch>
        </p:blipFill>
        <p:spPr>
          <a:xfrm>
            <a:off x="1681048" y="4146635"/>
            <a:ext cx="378000" cy="144000"/>
          </a:xfrm>
          <a:prstGeom prst="rect">
            <a:avLst/>
          </a:prstGeom>
        </p:spPr>
      </p:pic>
      <p:pic>
        <p:nvPicPr>
          <p:cNvPr id="116" name="Graphic 115">
            <a:extLst>
              <a:ext uri="{FF2B5EF4-FFF2-40B4-BE49-F238E27FC236}">
                <a16:creationId xmlns:a16="http://schemas.microsoft.com/office/drawing/2014/main" id="{65B8B11A-6D5B-4222-A3FA-9C529A333AB0}"/>
              </a:ext>
            </a:extLst>
          </p:cNvPr>
          <p:cNvPicPr preferRelativeResize="0">
            <a:picLocks/>
          </p:cNvPicPr>
          <p:nvPr userDrawn="1"/>
        </p:nvPicPr>
        <p:blipFill>
          <a:blip r:embed="rId27">
            <a:extLst>
              <a:ext uri="{96DAC541-7B7A-43D3-8B79-37D633B846F1}">
                <asvg:svgBlip xmlns:asvg="http://schemas.microsoft.com/office/drawing/2016/SVG/main" r:embed="rId28"/>
              </a:ext>
            </a:extLst>
          </a:blip>
          <a:stretch>
            <a:fillRect/>
          </a:stretch>
        </p:blipFill>
        <p:spPr>
          <a:xfrm>
            <a:off x="1681048" y="5595035"/>
            <a:ext cx="378000" cy="144000"/>
          </a:xfrm>
          <a:prstGeom prst="rect">
            <a:avLst/>
          </a:prstGeom>
        </p:spPr>
      </p:pic>
      <p:pic>
        <p:nvPicPr>
          <p:cNvPr id="117" name="Graphic 116">
            <a:extLst>
              <a:ext uri="{FF2B5EF4-FFF2-40B4-BE49-F238E27FC236}">
                <a16:creationId xmlns:a16="http://schemas.microsoft.com/office/drawing/2014/main" id="{DEF1451D-B6A1-4704-A941-E48FA3914715}"/>
              </a:ext>
            </a:extLst>
          </p:cNvPr>
          <p:cNvPicPr preferRelativeResize="0">
            <a:picLocks/>
          </p:cNvPicPr>
          <p:nvPr userDrawn="1"/>
        </p:nvPicPr>
        <p:blipFill>
          <a:blip r:embed="rId29">
            <a:extLst>
              <a:ext uri="{96DAC541-7B7A-43D3-8B79-37D633B846F1}">
                <asvg:svgBlip xmlns:asvg="http://schemas.microsoft.com/office/drawing/2016/SVG/main" r:embed="rId30"/>
              </a:ext>
            </a:extLst>
          </a:blip>
          <a:stretch>
            <a:fillRect/>
          </a:stretch>
        </p:blipFill>
        <p:spPr>
          <a:xfrm>
            <a:off x="1681048" y="7043434"/>
            <a:ext cx="378000" cy="144000"/>
          </a:xfrm>
          <a:prstGeom prst="rect">
            <a:avLst/>
          </a:prstGeom>
        </p:spPr>
      </p:pic>
      <p:sp>
        <p:nvSpPr>
          <p:cNvPr id="124" name="Title 123">
            <a:extLst>
              <a:ext uri="{FF2B5EF4-FFF2-40B4-BE49-F238E27FC236}">
                <a16:creationId xmlns:a16="http://schemas.microsoft.com/office/drawing/2014/main" id="{B3407580-EBB8-4AA5-B546-D1F3744C9C79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245313" y="267973"/>
            <a:ext cx="2260112" cy="920153"/>
          </a:xfrm>
        </p:spPr>
        <p:txBody>
          <a:bodyPr lIns="0" tIns="0" rIns="0" bIns="0" rtlCol="0">
            <a:noAutofit/>
          </a:bodyPr>
          <a:lstStyle>
            <a:lvl1pPr algn="r">
              <a:defRPr sz="3100" b="1"/>
            </a:lvl1pPr>
          </a:lstStyle>
          <a:p>
            <a:pPr rtl="0"/>
            <a:r>
              <a:rPr lang="en-GB" noProof="0"/>
              <a:t>PRODUCT</a:t>
            </a:r>
            <a:br>
              <a:rPr lang="en-GB" noProof="0"/>
            </a:br>
            <a:r>
              <a:rPr lang="en-GB" noProof="0"/>
              <a:t>ROADMAP</a:t>
            </a:r>
          </a:p>
        </p:txBody>
      </p:sp>
      <p:sp>
        <p:nvSpPr>
          <p:cNvPr id="126" name="Text Placeholder 125">
            <a:extLst>
              <a:ext uri="{FF2B5EF4-FFF2-40B4-BE49-F238E27FC236}">
                <a16:creationId xmlns:a16="http://schemas.microsoft.com/office/drawing/2014/main" id="{61E9C073-FC12-4172-943F-F20E258E6088}"/>
              </a:ext>
            </a:extLst>
          </p:cNvPr>
          <p:cNvSpPr>
            <a:spLocks noGrp="1"/>
          </p:cNvSpPr>
          <p:nvPr>
            <p:ph type="body" sz="quarter" idx="29" hasCustomPrompt="1"/>
          </p:nvPr>
        </p:nvSpPr>
        <p:spPr>
          <a:xfrm>
            <a:off x="5167711" y="1895661"/>
            <a:ext cx="914400" cy="304102"/>
          </a:xfrm>
        </p:spPr>
        <p:txBody>
          <a:bodyPr rtlCol="0">
            <a:noAutofit/>
          </a:bodyPr>
          <a:lstStyle>
            <a:lvl1pPr marL="0" indent="0" algn="l">
              <a:buNone/>
              <a:defRPr sz="1800" b="1">
                <a:latin typeface="+mj-lt"/>
              </a:defRPr>
            </a:lvl1pPr>
            <a:lvl2pPr>
              <a:defRPr sz="1800" b="1">
                <a:latin typeface="+mj-lt"/>
              </a:defRPr>
            </a:lvl2pPr>
            <a:lvl3pPr>
              <a:defRPr sz="1800" b="1">
                <a:latin typeface="+mj-lt"/>
              </a:defRPr>
            </a:lvl3pPr>
            <a:lvl4pPr>
              <a:defRPr sz="1800" b="1">
                <a:latin typeface="+mj-lt"/>
              </a:defRPr>
            </a:lvl4pPr>
            <a:lvl5pPr>
              <a:defRPr sz="1800" b="1">
                <a:latin typeface="+mj-lt"/>
              </a:defRPr>
            </a:lvl5pPr>
          </a:lstStyle>
          <a:p>
            <a:pPr lvl="0" rtl="0"/>
            <a:r>
              <a:rPr lang="en-GB" noProof="0"/>
              <a:t>20XX</a:t>
            </a:r>
          </a:p>
        </p:txBody>
      </p:sp>
      <p:sp>
        <p:nvSpPr>
          <p:cNvPr id="127" name="Text Placeholder 125">
            <a:extLst>
              <a:ext uri="{FF2B5EF4-FFF2-40B4-BE49-F238E27FC236}">
                <a16:creationId xmlns:a16="http://schemas.microsoft.com/office/drawing/2014/main" id="{0C7C304C-05C9-4DB2-B0B0-74D44D8D141A}"/>
              </a:ext>
            </a:extLst>
          </p:cNvPr>
          <p:cNvSpPr>
            <a:spLocks noGrp="1"/>
          </p:cNvSpPr>
          <p:nvPr>
            <p:ph type="body" sz="quarter" idx="30"/>
          </p:nvPr>
        </p:nvSpPr>
        <p:spPr>
          <a:xfrm>
            <a:off x="5170254" y="2204148"/>
            <a:ext cx="1407768" cy="638087"/>
          </a:xfrm>
        </p:spPr>
        <p:txBody>
          <a:bodyPr rtlCol="0">
            <a:noAutofit/>
          </a:bodyPr>
          <a:lstStyle>
            <a:lvl1pPr marL="0" indent="0" algn="l">
              <a:buNone/>
              <a:defRPr sz="800" b="0">
                <a:solidFill>
                  <a:schemeClr val="tx2"/>
                </a:solidFill>
                <a:latin typeface="+mn-lt"/>
              </a:defRPr>
            </a:lvl1pPr>
            <a:lvl2pPr>
              <a:defRPr sz="1800" b="1">
                <a:latin typeface="+mj-lt"/>
              </a:defRPr>
            </a:lvl2pPr>
            <a:lvl3pPr>
              <a:defRPr sz="1800" b="1">
                <a:latin typeface="+mj-lt"/>
              </a:defRPr>
            </a:lvl3pPr>
            <a:lvl4pPr>
              <a:defRPr sz="1800" b="1">
                <a:latin typeface="+mj-lt"/>
              </a:defRPr>
            </a:lvl4pPr>
            <a:lvl5pPr>
              <a:defRPr sz="1800" b="1">
                <a:latin typeface="+mj-lt"/>
              </a:defRPr>
            </a:lvl5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129" name="Text Placeholder 125">
            <a:extLst>
              <a:ext uri="{FF2B5EF4-FFF2-40B4-BE49-F238E27FC236}">
                <a16:creationId xmlns:a16="http://schemas.microsoft.com/office/drawing/2014/main" id="{F57246CD-9926-4879-B191-79E7A54314AA}"/>
              </a:ext>
            </a:extLst>
          </p:cNvPr>
          <p:cNvSpPr>
            <a:spLocks noGrp="1"/>
          </p:cNvSpPr>
          <p:nvPr>
            <p:ph type="body" sz="quarter" idx="31" hasCustomPrompt="1"/>
          </p:nvPr>
        </p:nvSpPr>
        <p:spPr>
          <a:xfrm>
            <a:off x="5167711" y="3343572"/>
            <a:ext cx="914400" cy="304102"/>
          </a:xfrm>
        </p:spPr>
        <p:txBody>
          <a:bodyPr rtlCol="0">
            <a:noAutofit/>
          </a:bodyPr>
          <a:lstStyle>
            <a:lvl1pPr marL="0" indent="0" algn="l">
              <a:buNone/>
              <a:defRPr sz="1800" b="1">
                <a:latin typeface="+mj-lt"/>
              </a:defRPr>
            </a:lvl1pPr>
            <a:lvl2pPr>
              <a:defRPr sz="1800" b="1">
                <a:latin typeface="+mj-lt"/>
              </a:defRPr>
            </a:lvl2pPr>
            <a:lvl3pPr>
              <a:defRPr sz="1800" b="1">
                <a:latin typeface="+mj-lt"/>
              </a:defRPr>
            </a:lvl3pPr>
            <a:lvl4pPr>
              <a:defRPr sz="1800" b="1">
                <a:latin typeface="+mj-lt"/>
              </a:defRPr>
            </a:lvl4pPr>
            <a:lvl5pPr>
              <a:defRPr sz="1800" b="1">
                <a:latin typeface="+mj-lt"/>
              </a:defRPr>
            </a:lvl5pPr>
          </a:lstStyle>
          <a:p>
            <a:pPr lvl="0" rtl="0"/>
            <a:r>
              <a:rPr lang="en-GB" noProof="0"/>
              <a:t>20XX</a:t>
            </a:r>
          </a:p>
        </p:txBody>
      </p:sp>
      <p:sp>
        <p:nvSpPr>
          <p:cNvPr id="130" name="Text Placeholder 125">
            <a:extLst>
              <a:ext uri="{FF2B5EF4-FFF2-40B4-BE49-F238E27FC236}">
                <a16:creationId xmlns:a16="http://schemas.microsoft.com/office/drawing/2014/main" id="{9936E90E-F2B3-4E38-B811-25ED33DA3A95}"/>
              </a:ext>
            </a:extLst>
          </p:cNvPr>
          <p:cNvSpPr>
            <a:spLocks noGrp="1"/>
          </p:cNvSpPr>
          <p:nvPr>
            <p:ph type="body" sz="quarter" idx="32"/>
          </p:nvPr>
        </p:nvSpPr>
        <p:spPr>
          <a:xfrm>
            <a:off x="5170254" y="3652059"/>
            <a:ext cx="1407768" cy="638087"/>
          </a:xfrm>
        </p:spPr>
        <p:txBody>
          <a:bodyPr rtlCol="0">
            <a:noAutofit/>
          </a:bodyPr>
          <a:lstStyle>
            <a:lvl1pPr marL="0" indent="0" algn="l">
              <a:buNone/>
              <a:defRPr sz="800" b="0">
                <a:solidFill>
                  <a:schemeClr val="tx2"/>
                </a:solidFill>
                <a:latin typeface="+mn-lt"/>
              </a:defRPr>
            </a:lvl1pPr>
            <a:lvl2pPr>
              <a:defRPr sz="1800" b="1">
                <a:latin typeface="+mj-lt"/>
              </a:defRPr>
            </a:lvl2pPr>
            <a:lvl3pPr>
              <a:defRPr sz="1800" b="1">
                <a:latin typeface="+mj-lt"/>
              </a:defRPr>
            </a:lvl3pPr>
            <a:lvl4pPr>
              <a:defRPr sz="1800" b="1">
                <a:latin typeface="+mj-lt"/>
              </a:defRPr>
            </a:lvl4pPr>
            <a:lvl5pPr>
              <a:defRPr sz="1800" b="1">
                <a:latin typeface="+mj-lt"/>
              </a:defRPr>
            </a:lvl5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131" name="Text Placeholder 125">
            <a:extLst>
              <a:ext uri="{FF2B5EF4-FFF2-40B4-BE49-F238E27FC236}">
                <a16:creationId xmlns:a16="http://schemas.microsoft.com/office/drawing/2014/main" id="{09319DEE-EC4D-4A76-B160-394553CFA6C2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5167711" y="4791483"/>
            <a:ext cx="914400" cy="304102"/>
          </a:xfrm>
        </p:spPr>
        <p:txBody>
          <a:bodyPr rtlCol="0">
            <a:noAutofit/>
          </a:bodyPr>
          <a:lstStyle>
            <a:lvl1pPr marL="0" indent="0" algn="l">
              <a:buNone/>
              <a:defRPr sz="1800" b="1">
                <a:latin typeface="+mj-lt"/>
              </a:defRPr>
            </a:lvl1pPr>
            <a:lvl2pPr>
              <a:defRPr sz="1800" b="1">
                <a:latin typeface="+mj-lt"/>
              </a:defRPr>
            </a:lvl2pPr>
            <a:lvl3pPr>
              <a:defRPr sz="1800" b="1">
                <a:latin typeface="+mj-lt"/>
              </a:defRPr>
            </a:lvl3pPr>
            <a:lvl4pPr>
              <a:defRPr sz="1800" b="1">
                <a:latin typeface="+mj-lt"/>
              </a:defRPr>
            </a:lvl4pPr>
            <a:lvl5pPr>
              <a:defRPr sz="1800" b="1">
                <a:latin typeface="+mj-lt"/>
              </a:defRPr>
            </a:lvl5pPr>
          </a:lstStyle>
          <a:p>
            <a:pPr lvl="0" rtl="0"/>
            <a:r>
              <a:rPr lang="en-GB" noProof="0"/>
              <a:t>20XX</a:t>
            </a:r>
          </a:p>
        </p:txBody>
      </p:sp>
      <p:sp>
        <p:nvSpPr>
          <p:cNvPr id="132" name="Text Placeholder 125">
            <a:extLst>
              <a:ext uri="{FF2B5EF4-FFF2-40B4-BE49-F238E27FC236}">
                <a16:creationId xmlns:a16="http://schemas.microsoft.com/office/drawing/2014/main" id="{1FD9D20E-0961-46BE-87E2-F9C4F76B60C4}"/>
              </a:ext>
            </a:extLst>
          </p:cNvPr>
          <p:cNvSpPr>
            <a:spLocks noGrp="1"/>
          </p:cNvSpPr>
          <p:nvPr>
            <p:ph type="body" sz="quarter" idx="34"/>
          </p:nvPr>
        </p:nvSpPr>
        <p:spPr>
          <a:xfrm>
            <a:off x="5170254" y="5099970"/>
            <a:ext cx="1407768" cy="638087"/>
          </a:xfrm>
        </p:spPr>
        <p:txBody>
          <a:bodyPr rtlCol="0">
            <a:noAutofit/>
          </a:bodyPr>
          <a:lstStyle>
            <a:lvl1pPr marL="0" indent="0" algn="l">
              <a:buNone/>
              <a:defRPr sz="800" b="0">
                <a:solidFill>
                  <a:schemeClr val="tx2"/>
                </a:solidFill>
                <a:latin typeface="+mn-lt"/>
              </a:defRPr>
            </a:lvl1pPr>
            <a:lvl2pPr>
              <a:defRPr sz="1800" b="1">
                <a:latin typeface="+mj-lt"/>
              </a:defRPr>
            </a:lvl2pPr>
            <a:lvl3pPr>
              <a:defRPr sz="1800" b="1">
                <a:latin typeface="+mj-lt"/>
              </a:defRPr>
            </a:lvl3pPr>
            <a:lvl4pPr>
              <a:defRPr sz="1800" b="1">
                <a:latin typeface="+mj-lt"/>
              </a:defRPr>
            </a:lvl4pPr>
            <a:lvl5pPr>
              <a:defRPr sz="1800" b="1">
                <a:latin typeface="+mj-lt"/>
              </a:defRPr>
            </a:lvl5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133" name="Text Placeholder 125">
            <a:extLst>
              <a:ext uri="{FF2B5EF4-FFF2-40B4-BE49-F238E27FC236}">
                <a16:creationId xmlns:a16="http://schemas.microsoft.com/office/drawing/2014/main" id="{43063DE6-06A7-4B93-A9B1-56B792F46218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5167711" y="6239394"/>
            <a:ext cx="914400" cy="304102"/>
          </a:xfrm>
        </p:spPr>
        <p:txBody>
          <a:bodyPr rtlCol="0">
            <a:noAutofit/>
          </a:bodyPr>
          <a:lstStyle>
            <a:lvl1pPr marL="0" indent="0" algn="l">
              <a:buNone/>
              <a:defRPr sz="1800" b="1">
                <a:latin typeface="+mj-lt"/>
              </a:defRPr>
            </a:lvl1pPr>
            <a:lvl2pPr>
              <a:defRPr sz="1800" b="1">
                <a:latin typeface="+mj-lt"/>
              </a:defRPr>
            </a:lvl2pPr>
            <a:lvl3pPr>
              <a:defRPr sz="1800" b="1">
                <a:latin typeface="+mj-lt"/>
              </a:defRPr>
            </a:lvl3pPr>
            <a:lvl4pPr>
              <a:defRPr sz="1800" b="1">
                <a:latin typeface="+mj-lt"/>
              </a:defRPr>
            </a:lvl4pPr>
            <a:lvl5pPr>
              <a:defRPr sz="1800" b="1">
                <a:latin typeface="+mj-lt"/>
              </a:defRPr>
            </a:lvl5pPr>
          </a:lstStyle>
          <a:p>
            <a:pPr lvl="0" rtl="0"/>
            <a:r>
              <a:rPr lang="en-GB" noProof="0"/>
              <a:t>20XX</a:t>
            </a:r>
          </a:p>
        </p:txBody>
      </p:sp>
      <p:sp>
        <p:nvSpPr>
          <p:cNvPr id="134" name="Text Placeholder 125">
            <a:extLst>
              <a:ext uri="{FF2B5EF4-FFF2-40B4-BE49-F238E27FC236}">
                <a16:creationId xmlns:a16="http://schemas.microsoft.com/office/drawing/2014/main" id="{CC35E657-25FD-4CFB-93D1-5D8FDFD4205C}"/>
              </a:ext>
            </a:extLst>
          </p:cNvPr>
          <p:cNvSpPr>
            <a:spLocks noGrp="1"/>
          </p:cNvSpPr>
          <p:nvPr>
            <p:ph type="body" sz="quarter" idx="36"/>
          </p:nvPr>
        </p:nvSpPr>
        <p:spPr>
          <a:xfrm>
            <a:off x="5170254" y="6547881"/>
            <a:ext cx="1407768" cy="638087"/>
          </a:xfrm>
        </p:spPr>
        <p:txBody>
          <a:bodyPr rtlCol="0">
            <a:noAutofit/>
          </a:bodyPr>
          <a:lstStyle>
            <a:lvl1pPr marL="0" indent="0" algn="l">
              <a:buNone/>
              <a:defRPr sz="800" b="0">
                <a:solidFill>
                  <a:schemeClr val="tx2"/>
                </a:solidFill>
                <a:latin typeface="+mn-lt"/>
              </a:defRPr>
            </a:lvl1pPr>
            <a:lvl2pPr>
              <a:defRPr sz="1800" b="1">
                <a:latin typeface="+mj-lt"/>
              </a:defRPr>
            </a:lvl2pPr>
            <a:lvl3pPr>
              <a:defRPr sz="1800" b="1">
                <a:latin typeface="+mj-lt"/>
              </a:defRPr>
            </a:lvl3pPr>
            <a:lvl4pPr>
              <a:defRPr sz="1800" b="1">
                <a:latin typeface="+mj-lt"/>
              </a:defRPr>
            </a:lvl4pPr>
            <a:lvl5pPr>
              <a:defRPr sz="1800" b="1">
                <a:latin typeface="+mj-lt"/>
              </a:defRPr>
            </a:lvl5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135" name="Text Placeholder 125">
            <a:extLst>
              <a:ext uri="{FF2B5EF4-FFF2-40B4-BE49-F238E27FC236}">
                <a16:creationId xmlns:a16="http://schemas.microsoft.com/office/drawing/2014/main" id="{D4A639A1-4C42-4815-9CE3-2E8328F3658D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5167711" y="7687306"/>
            <a:ext cx="914400" cy="304102"/>
          </a:xfrm>
        </p:spPr>
        <p:txBody>
          <a:bodyPr rtlCol="0">
            <a:noAutofit/>
          </a:bodyPr>
          <a:lstStyle>
            <a:lvl1pPr marL="0" indent="0" algn="l">
              <a:buNone/>
              <a:defRPr sz="1800" b="1">
                <a:latin typeface="+mj-lt"/>
              </a:defRPr>
            </a:lvl1pPr>
            <a:lvl2pPr>
              <a:defRPr sz="1800" b="1">
                <a:latin typeface="+mj-lt"/>
              </a:defRPr>
            </a:lvl2pPr>
            <a:lvl3pPr>
              <a:defRPr sz="1800" b="1">
                <a:latin typeface="+mj-lt"/>
              </a:defRPr>
            </a:lvl3pPr>
            <a:lvl4pPr>
              <a:defRPr sz="1800" b="1">
                <a:latin typeface="+mj-lt"/>
              </a:defRPr>
            </a:lvl4pPr>
            <a:lvl5pPr>
              <a:defRPr sz="1800" b="1">
                <a:latin typeface="+mj-lt"/>
              </a:defRPr>
            </a:lvl5pPr>
          </a:lstStyle>
          <a:p>
            <a:pPr lvl="0" rtl="0"/>
            <a:r>
              <a:rPr lang="en-GB" noProof="0"/>
              <a:t>20XX</a:t>
            </a:r>
          </a:p>
        </p:txBody>
      </p:sp>
      <p:sp>
        <p:nvSpPr>
          <p:cNvPr id="136" name="Text Placeholder 125">
            <a:extLst>
              <a:ext uri="{FF2B5EF4-FFF2-40B4-BE49-F238E27FC236}">
                <a16:creationId xmlns:a16="http://schemas.microsoft.com/office/drawing/2014/main" id="{B3269007-346F-4FD2-B1DF-C0ABF16C69E1}"/>
              </a:ext>
            </a:extLst>
          </p:cNvPr>
          <p:cNvSpPr>
            <a:spLocks noGrp="1"/>
          </p:cNvSpPr>
          <p:nvPr>
            <p:ph type="body" sz="quarter" idx="38"/>
          </p:nvPr>
        </p:nvSpPr>
        <p:spPr>
          <a:xfrm>
            <a:off x="5170254" y="7995793"/>
            <a:ext cx="1407768" cy="638087"/>
          </a:xfrm>
        </p:spPr>
        <p:txBody>
          <a:bodyPr rtlCol="0">
            <a:noAutofit/>
          </a:bodyPr>
          <a:lstStyle>
            <a:lvl1pPr marL="0" indent="0" algn="l">
              <a:buNone/>
              <a:defRPr sz="800" b="0">
                <a:solidFill>
                  <a:schemeClr val="tx2"/>
                </a:solidFill>
                <a:latin typeface="+mn-lt"/>
              </a:defRPr>
            </a:lvl1pPr>
            <a:lvl2pPr>
              <a:defRPr sz="1800" b="1">
                <a:latin typeface="+mj-lt"/>
              </a:defRPr>
            </a:lvl2pPr>
            <a:lvl3pPr>
              <a:defRPr sz="1800" b="1">
                <a:latin typeface="+mj-lt"/>
              </a:defRPr>
            </a:lvl3pPr>
            <a:lvl4pPr>
              <a:defRPr sz="1800" b="1">
                <a:latin typeface="+mj-lt"/>
              </a:defRPr>
            </a:lvl4pPr>
            <a:lvl5pPr>
              <a:defRPr sz="1800" b="1">
                <a:latin typeface="+mj-lt"/>
              </a:defRPr>
            </a:lvl5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137" name="Text Placeholder 125">
            <a:extLst>
              <a:ext uri="{FF2B5EF4-FFF2-40B4-BE49-F238E27FC236}">
                <a16:creationId xmlns:a16="http://schemas.microsoft.com/office/drawing/2014/main" id="{2DD4B9A1-260C-47E9-85AF-839662A27B09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777302" y="1175082"/>
            <a:ext cx="914400" cy="304102"/>
          </a:xfrm>
        </p:spPr>
        <p:txBody>
          <a:bodyPr rtlCol="0">
            <a:noAutofit/>
          </a:bodyPr>
          <a:lstStyle>
            <a:lvl1pPr marL="0" indent="0" algn="r">
              <a:buNone/>
              <a:defRPr sz="1800" b="1">
                <a:latin typeface="+mj-lt"/>
              </a:defRPr>
            </a:lvl1pPr>
            <a:lvl2pPr>
              <a:defRPr sz="1800" b="1">
                <a:latin typeface="+mj-lt"/>
              </a:defRPr>
            </a:lvl2pPr>
            <a:lvl3pPr>
              <a:defRPr sz="1800" b="1">
                <a:latin typeface="+mj-lt"/>
              </a:defRPr>
            </a:lvl3pPr>
            <a:lvl4pPr>
              <a:defRPr sz="1800" b="1">
                <a:latin typeface="+mj-lt"/>
              </a:defRPr>
            </a:lvl4pPr>
            <a:lvl5pPr>
              <a:defRPr sz="1800" b="1">
                <a:latin typeface="+mj-lt"/>
              </a:defRPr>
            </a:lvl5pPr>
          </a:lstStyle>
          <a:p>
            <a:pPr lvl="0" rtl="0"/>
            <a:r>
              <a:rPr lang="en-GB" noProof="0"/>
              <a:t>20XX</a:t>
            </a:r>
          </a:p>
        </p:txBody>
      </p:sp>
      <p:sp>
        <p:nvSpPr>
          <p:cNvPr id="138" name="Text Placeholder 125">
            <a:extLst>
              <a:ext uri="{FF2B5EF4-FFF2-40B4-BE49-F238E27FC236}">
                <a16:creationId xmlns:a16="http://schemas.microsoft.com/office/drawing/2014/main" id="{1DDF711E-F1E1-4741-BED9-423C39E062A1}"/>
              </a:ext>
            </a:extLst>
          </p:cNvPr>
          <p:cNvSpPr>
            <a:spLocks noGrp="1"/>
          </p:cNvSpPr>
          <p:nvPr>
            <p:ph type="body" sz="quarter" idx="40"/>
          </p:nvPr>
        </p:nvSpPr>
        <p:spPr>
          <a:xfrm>
            <a:off x="283934" y="1479193"/>
            <a:ext cx="1407768" cy="638087"/>
          </a:xfrm>
        </p:spPr>
        <p:txBody>
          <a:bodyPr rtlCol="0">
            <a:noAutofit/>
          </a:bodyPr>
          <a:lstStyle>
            <a:lvl1pPr marL="0" indent="0" algn="r">
              <a:buNone/>
              <a:defRPr sz="800" b="0">
                <a:solidFill>
                  <a:schemeClr val="tx2"/>
                </a:solidFill>
                <a:latin typeface="+mn-lt"/>
              </a:defRPr>
            </a:lvl1pPr>
            <a:lvl2pPr>
              <a:defRPr sz="1800" b="1">
                <a:latin typeface="+mj-lt"/>
              </a:defRPr>
            </a:lvl2pPr>
            <a:lvl3pPr>
              <a:defRPr sz="1800" b="1">
                <a:latin typeface="+mj-lt"/>
              </a:defRPr>
            </a:lvl3pPr>
            <a:lvl4pPr>
              <a:defRPr sz="1800" b="1">
                <a:latin typeface="+mj-lt"/>
              </a:defRPr>
            </a:lvl4pPr>
            <a:lvl5pPr>
              <a:defRPr sz="1800" b="1">
                <a:latin typeface="+mj-lt"/>
              </a:defRPr>
            </a:lvl5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139" name="Text Placeholder 125">
            <a:extLst>
              <a:ext uri="{FF2B5EF4-FFF2-40B4-BE49-F238E27FC236}">
                <a16:creationId xmlns:a16="http://schemas.microsoft.com/office/drawing/2014/main" id="{77BB882E-219A-476E-8B3E-23001520D76E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77302" y="2627477"/>
            <a:ext cx="914400" cy="304102"/>
          </a:xfrm>
        </p:spPr>
        <p:txBody>
          <a:bodyPr rtlCol="0">
            <a:noAutofit/>
          </a:bodyPr>
          <a:lstStyle>
            <a:lvl1pPr marL="0" indent="0" algn="r">
              <a:buNone/>
              <a:defRPr sz="1800" b="1">
                <a:latin typeface="+mj-lt"/>
              </a:defRPr>
            </a:lvl1pPr>
            <a:lvl2pPr>
              <a:defRPr sz="1800" b="1">
                <a:latin typeface="+mj-lt"/>
              </a:defRPr>
            </a:lvl2pPr>
            <a:lvl3pPr>
              <a:defRPr sz="1800" b="1">
                <a:latin typeface="+mj-lt"/>
              </a:defRPr>
            </a:lvl3pPr>
            <a:lvl4pPr>
              <a:defRPr sz="1800" b="1">
                <a:latin typeface="+mj-lt"/>
              </a:defRPr>
            </a:lvl4pPr>
            <a:lvl5pPr>
              <a:defRPr sz="1800" b="1">
                <a:latin typeface="+mj-lt"/>
              </a:defRPr>
            </a:lvl5pPr>
          </a:lstStyle>
          <a:p>
            <a:pPr lvl="0" rtl="0"/>
            <a:r>
              <a:rPr lang="en-GB" noProof="0"/>
              <a:t>20XX</a:t>
            </a:r>
          </a:p>
        </p:txBody>
      </p:sp>
      <p:sp>
        <p:nvSpPr>
          <p:cNvPr id="140" name="Text Placeholder 125">
            <a:extLst>
              <a:ext uri="{FF2B5EF4-FFF2-40B4-BE49-F238E27FC236}">
                <a16:creationId xmlns:a16="http://schemas.microsoft.com/office/drawing/2014/main" id="{89DFFD7A-9DD2-44B5-99C2-25902B382824}"/>
              </a:ext>
            </a:extLst>
          </p:cNvPr>
          <p:cNvSpPr>
            <a:spLocks noGrp="1"/>
          </p:cNvSpPr>
          <p:nvPr>
            <p:ph type="body" sz="quarter" idx="42"/>
          </p:nvPr>
        </p:nvSpPr>
        <p:spPr>
          <a:xfrm>
            <a:off x="283934" y="2931588"/>
            <a:ext cx="1407768" cy="638087"/>
          </a:xfrm>
        </p:spPr>
        <p:txBody>
          <a:bodyPr rtlCol="0">
            <a:noAutofit/>
          </a:bodyPr>
          <a:lstStyle>
            <a:lvl1pPr marL="0" indent="0" algn="r">
              <a:buNone/>
              <a:defRPr sz="800" b="0">
                <a:solidFill>
                  <a:schemeClr val="tx2"/>
                </a:solidFill>
                <a:latin typeface="+mn-lt"/>
              </a:defRPr>
            </a:lvl1pPr>
            <a:lvl2pPr>
              <a:defRPr sz="1800" b="1">
                <a:latin typeface="+mj-lt"/>
              </a:defRPr>
            </a:lvl2pPr>
            <a:lvl3pPr>
              <a:defRPr sz="1800" b="1">
                <a:latin typeface="+mj-lt"/>
              </a:defRPr>
            </a:lvl3pPr>
            <a:lvl4pPr>
              <a:defRPr sz="1800" b="1">
                <a:latin typeface="+mj-lt"/>
              </a:defRPr>
            </a:lvl4pPr>
            <a:lvl5pPr>
              <a:defRPr sz="1800" b="1">
                <a:latin typeface="+mj-lt"/>
              </a:defRPr>
            </a:lvl5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141" name="Text Placeholder 125">
            <a:extLst>
              <a:ext uri="{FF2B5EF4-FFF2-40B4-BE49-F238E27FC236}">
                <a16:creationId xmlns:a16="http://schemas.microsoft.com/office/drawing/2014/main" id="{F30C0AAF-6652-4351-8462-0E29AB699244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777302" y="4079872"/>
            <a:ext cx="914400" cy="304102"/>
          </a:xfrm>
        </p:spPr>
        <p:txBody>
          <a:bodyPr rtlCol="0">
            <a:noAutofit/>
          </a:bodyPr>
          <a:lstStyle>
            <a:lvl1pPr marL="0" indent="0" algn="r">
              <a:buNone/>
              <a:defRPr sz="1800" b="1">
                <a:latin typeface="+mj-lt"/>
              </a:defRPr>
            </a:lvl1pPr>
            <a:lvl2pPr>
              <a:defRPr sz="1800" b="1">
                <a:latin typeface="+mj-lt"/>
              </a:defRPr>
            </a:lvl2pPr>
            <a:lvl3pPr>
              <a:defRPr sz="1800" b="1">
                <a:latin typeface="+mj-lt"/>
              </a:defRPr>
            </a:lvl3pPr>
            <a:lvl4pPr>
              <a:defRPr sz="1800" b="1">
                <a:latin typeface="+mj-lt"/>
              </a:defRPr>
            </a:lvl4pPr>
            <a:lvl5pPr>
              <a:defRPr sz="1800" b="1">
                <a:latin typeface="+mj-lt"/>
              </a:defRPr>
            </a:lvl5pPr>
          </a:lstStyle>
          <a:p>
            <a:pPr lvl="0" rtl="0"/>
            <a:r>
              <a:rPr lang="en-GB" noProof="0"/>
              <a:t>20XX</a:t>
            </a:r>
          </a:p>
        </p:txBody>
      </p:sp>
      <p:sp>
        <p:nvSpPr>
          <p:cNvPr id="142" name="Text Placeholder 125">
            <a:extLst>
              <a:ext uri="{FF2B5EF4-FFF2-40B4-BE49-F238E27FC236}">
                <a16:creationId xmlns:a16="http://schemas.microsoft.com/office/drawing/2014/main" id="{CD8B9314-7C43-4A64-BE27-81EC4D690E96}"/>
              </a:ext>
            </a:extLst>
          </p:cNvPr>
          <p:cNvSpPr>
            <a:spLocks noGrp="1"/>
          </p:cNvSpPr>
          <p:nvPr>
            <p:ph type="body" sz="quarter" idx="44"/>
          </p:nvPr>
        </p:nvSpPr>
        <p:spPr>
          <a:xfrm>
            <a:off x="283934" y="4383983"/>
            <a:ext cx="1407768" cy="638087"/>
          </a:xfrm>
        </p:spPr>
        <p:txBody>
          <a:bodyPr rtlCol="0">
            <a:noAutofit/>
          </a:bodyPr>
          <a:lstStyle>
            <a:lvl1pPr marL="0" indent="0" algn="r">
              <a:buNone/>
              <a:defRPr sz="800" b="0">
                <a:solidFill>
                  <a:schemeClr val="tx2"/>
                </a:solidFill>
                <a:latin typeface="+mn-lt"/>
              </a:defRPr>
            </a:lvl1pPr>
            <a:lvl2pPr>
              <a:defRPr sz="1800" b="1">
                <a:latin typeface="+mj-lt"/>
              </a:defRPr>
            </a:lvl2pPr>
            <a:lvl3pPr>
              <a:defRPr sz="1800" b="1">
                <a:latin typeface="+mj-lt"/>
              </a:defRPr>
            </a:lvl3pPr>
            <a:lvl4pPr>
              <a:defRPr sz="1800" b="1">
                <a:latin typeface="+mj-lt"/>
              </a:defRPr>
            </a:lvl4pPr>
            <a:lvl5pPr>
              <a:defRPr sz="1800" b="1">
                <a:latin typeface="+mj-lt"/>
              </a:defRPr>
            </a:lvl5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143" name="Text Placeholder 125">
            <a:extLst>
              <a:ext uri="{FF2B5EF4-FFF2-40B4-BE49-F238E27FC236}">
                <a16:creationId xmlns:a16="http://schemas.microsoft.com/office/drawing/2014/main" id="{76C8DAF6-BCAA-4A6A-8584-CBACCC55D4A9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777302" y="5532268"/>
            <a:ext cx="914400" cy="304102"/>
          </a:xfrm>
        </p:spPr>
        <p:txBody>
          <a:bodyPr rtlCol="0">
            <a:noAutofit/>
          </a:bodyPr>
          <a:lstStyle>
            <a:lvl1pPr marL="0" indent="0" algn="r">
              <a:buNone/>
              <a:defRPr sz="1800" b="1">
                <a:latin typeface="+mj-lt"/>
              </a:defRPr>
            </a:lvl1pPr>
            <a:lvl2pPr>
              <a:defRPr sz="1800" b="1">
                <a:latin typeface="+mj-lt"/>
              </a:defRPr>
            </a:lvl2pPr>
            <a:lvl3pPr>
              <a:defRPr sz="1800" b="1">
                <a:latin typeface="+mj-lt"/>
              </a:defRPr>
            </a:lvl3pPr>
            <a:lvl4pPr>
              <a:defRPr sz="1800" b="1">
                <a:latin typeface="+mj-lt"/>
              </a:defRPr>
            </a:lvl4pPr>
            <a:lvl5pPr>
              <a:defRPr sz="1800" b="1">
                <a:latin typeface="+mj-lt"/>
              </a:defRPr>
            </a:lvl5pPr>
          </a:lstStyle>
          <a:p>
            <a:pPr lvl="0" rtl="0"/>
            <a:r>
              <a:rPr lang="en-GB" noProof="0"/>
              <a:t>20XX</a:t>
            </a:r>
          </a:p>
        </p:txBody>
      </p:sp>
      <p:sp>
        <p:nvSpPr>
          <p:cNvPr id="144" name="Text Placeholder 125">
            <a:extLst>
              <a:ext uri="{FF2B5EF4-FFF2-40B4-BE49-F238E27FC236}">
                <a16:creationId xmlns:a16="http://schemas.microsoft.com/office/drawing/2014/main" id="{67BC4A97-C4FB-421D-94A4-6782498E5DBE}"/>
              </a:ext>
            </a:extLst>
          </p:cNvPr>
          <p:cNvSpPr>
            <a:spLocks noGrp="1"/>
          </p:cNvSpPr>
          <p:nvPr>
            <p:ph type="body" sz="quarter" idx="46"/>
          </p:nvPr>
        </p:nvSpPr>
        <p:spPr>
          <a:xfrm>
            <a:off x="283934" y="5836379"/>
            <a:ext cx="1407768" cy="638087"/>
          </a:xfrm>
        </p:spPr>
        <p:txBody>
          <a:bodyPr rtlCol="0">
            <a:noAutofit/>
          </a:bodyPr>
          <a:lstStyle>
            <a:lvl1pPr marL="0" indent="0" algn="r">
              <a:buNone/>
              <a:defRPr sz="800" b="0">
                <a:solidFill>
                  <a:schemeClr val="tx2"/>
                </a:solidFill>
                <a:latin typeface="+mn-lt"/>
              </a:defRPr>
            </a:lvl1pPr>
            <a:lvl2pPr>
              <a:defRPr sz="1800" b="1">
                <a:latin typeface="+mj-lt"/>
              </a:defRPr>
            </a:lvl2pPr>
            <a:lvl3pPr>
              <a:defRPr sz="1800" b="1">
                <a:latin typeface="+mj-lt"/>
              </a:defRPr>
            </a:lvl3pPr>
            <a:lvl4pPr>
              <a:defRPr sz="1800" b="1">
                <a:latin typeface="+mj-lt"/>
              </a:defRPr>
            </a:lvl4pPr>
            <a:lvl5pPr>
              <a:defRPr sz="1800" b="1">
                <a:latin typeface="+mj-lt"/>
              </a:defRPr>
            </a:lvl5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145" name="Text Placeholder 125">
            <a:extLst>
              <a:ext uri="{FF2B5EF4-FFF2-40B4-BE49-F238E27FC236}">
                <a16:creationId xmlns:a16="http://schemas.microsoft.com/office/drawing/2014/main" id="{0E9F45AE-C3A2-491A-B767-3DDAD7726AFE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777302" y="6984664"/>
            <a:ext cx="914400" cy="304102"/>
          </a:xfrm>
        </p:spPr>
        <p:txBody>
          <a:bodyPr rtlCol="0">
            <a:noAutofit/>
          </a:bodyPr>
          <a:lstStyle>
            <a:lvl1pPr marL="0" indent="0" algn="r">
              <a:buNone/>
              <a:defRPr sz="1800" b="1">
                <a:latin typeface="+mj-lt"/>
              </a:defRPr>
            </a:lvl1pPr>
            <a:lvl2pPr>
              <a:defRPr sz="1800" b="1">
                <a:latin typeface="+mj-lt"/>
              </a:defRPr>
            </a:lvl2pPr>
            <a:lvl3pPr>
              <a:defRPr sz="1800" b="1">
                <a:latin typeface="+mj-lt"/>
              </a:defRPr>
            </a:lvl3pPr>
            <a:lvl4pPr>
              <a:defRPr sz="1800" b="1">
                <a:latin typeface="+mj-lt"/>
              </a:defRPr>
            </a:lvl4pPr>
            <a:lvl5pPr>
              <a:defRPr sz="1800" b="1">
                <a:latin typeface="+mj-lt"/>
              </a:defRPr>
            </a:lvl5pPr>
          </a:lstStyle>
          <a:p>
            <a:pPr lvl="0" rtl="0"/>
            <a:r>
              <a:rPr lang="en-GB" noProof="0"/>
              <a:t>20XX</a:t>
            </a:r>
          </a:p>
        </p:txBody>
      </p:sp>
      <p:sp>
        <p:nvSpPr>
          <p:cNvPr id="146" name="Text Placeholder 125">
            <a:extLst>
              <a:ext uri="{FF2B5EF4-FFF2-40B4-BE49-F238E27FC236}">
                <a16:creationId xmlns:a16="http://schemas.microsoft.com/office/drawing/2014/main" id="{C6C593EB-C5A3-477B-AF33-06A1FC9C2D5A}"/>
              </a:ext>
            </a:extLst>
          </p:cNvPr>
          <p:cNvSpPr>
            <a:spLocks noGrp="1"/>
          </p:cNvSpPr>
          <p:nvPr>
            <p:ph type="body" sz="quarter" idx="48"/>
          </p:nvPr>
        </p:nvSpPr>
        <p:spPr>
          <a:xfrm>
            <a:off x="283934" y="7288775"/>
            <a:ext cx="1407768" cy="638087"/>
          </a:xfrm>
        </p:spPr>
        <p:txBody>
          <a:bodyPr rtlCol="0">
            <a:noAutofit/>
          </a:bodyPr>
          <a:lstStyle>
            <a:lvl1pPr marL="0" indent="0" algn="r">
              <a:buNone/>
              <a:defRPr sz="800" b="0">
                <a:solidFill>
                  <a:schemeClr val="tx2"/>
                </a:solidFill>
                <a:latin typeface="+mn-lt"/>
              </a:defRPr>
            </a:lvl1pPr>
            <a:lvl2pPr>
              <a:defRPr sz="1800" b="1">
                <a:latin typeface="+mj-lt"/>
              </a:defRPr>
            </a:lvl2pPr>
            <a:lvl3pPr>
              <a:defRPr sz="1800" b="1">
                <a:latin typeface="+mj-lt"/>
              </a:defRPr>
            </a:lvl3pPr>
            <a:lvl4pPr>
              <a:defRPr sz="1800" b="1">
                <a:latin typeface="+mj-lt"/>
              </a:defRPr>
            </a:lvl4pPr>
            <a:lvl5pPr>
              <a:defRPr sz="1800" b="1">
                <a:latin typeface="+mj-lt"/>
              </a:defRPr>
            </a:lvl5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148" name="Text Placeholder 125">
            <a:extLst>
              <a:ext uri="{FF2B5EF4-FFF2-40B4-BE49-F238E27FC236}">
                <a16:creationId xmlns:a16="http://schemas.microsoft.com/office/drawing/2014/main" id="{1BAD5442-3EEA-4CC9-8722-EE38EFAB42A4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284434" y="7976772"/>
            <a:ext cx="1407768" cy="827894"/>
          </a:xfrm>
        </p:spPr>
        <p:txBody>
          <a:bodyPr rtlCol="0">
            <a:noAutofit/>
          </a:bodyPr>
          <a:lstStyle>
            <a:lvl1pPr marL="0" indent="0" algn="l">
              <a:buNone/>
              <a:defRPr sz="3100" b="1">
                <a:latin typeface="+mj-lt"/>
              </a:defRPr>
            </a:lvl1pPr>
            <a:lvl2pPr>
              <a:defRPr sz="1800" b="1">
                <a:latin typeface="+mj-lt"/>
              </a:defRPr>
            </a:lvl2pPr>
            <a:lvl3pPr>
              <a:defRPr sz="1800" b="1">
                <a:latin typeface="+mj-lt"/>
              </a:defRPr>
            </a:lvl3pPr>
            <a:lvl4pPr>
              <a:defRPr sz="1800" b="1">
                <a:latin typeface="+mj-lt"/>
              </a:defRPr>
            </a:lvl4pPr>
            <a:lvl5pPr>
              <a:defRPr sz="1800" b="1">
                <a:latin typeface="+mj-lt"/>
              </a:defRPr>
            </a:lvl5pPr>
          </a:lstStyle>
          <a:p>
            <a:pPr lvl="0" rtl="0"/>
            <a:r>
              <a:rPr lang="en-GB" noProof="0"/>
              <a:t>20XX</a:t>
            </a:r>
            <a:br>
              <a:rPr lang="en-GB" noProof="0"/>
            </a:br>
            <a:r>
              <a:rPr lang="en-GB" noProof="0"/>
              <a:t>20YY</a:t>
            </a:r>
          </a:p>
        </p:txBody>
      </p:sp>
      <p:pic>
        <p:nvPicPr>
          <p:cNvPr id="151" name="Graphic 150">
            <a:extLst>
              <a:ext uri="{FF2B5EF4-FFF2-40B4-BE49-F238E27FC236}">
                <a16:creationId xmlns:a16="http://schemas.microsoft.com/office/drawing/2014/main" id="{6E7D6CD0-B65D-490C-BB82-4F861318EB09}"/>
              </a:ext>
            </a:extLst>
          </p:cNvPr>
          <p:cNvPicPr>
            <a:picLocks noChangeAspect="1"/>
          </p:cNvPicPr>
          <p:nvPr userDrawn="1"/>
        </p:nvPicPr>
        <p:blipFill>
          <a:blip r:embed="rId31">
            <a:extLst>
              <a:ext uri="{96DAC541-7B7A-43D3-8B79-37D633B846F1}">
                <asvg:svgBlip xmlns:asvg="http://schemas.microsoft.com/office/drawing/2016/SVG/main" r:embed="rId32"/>
              </a:ext>
            </a:extLst>
          </a:blip>
          <a:stretch>
            <a:fillRect/>
          </a:stretch>
        </p:blipFill>
        <p:spPr>
          <a:xfrm>
            <a:off x="1442107" y="8390719"/>
            <a:ext cx="86400" cy="86400"/>
          </a:xfrm>
          <a:prstGeom prst="rect">
            <a:avLst/>
          </a:prstGeom>
        </p:spPr>
      </p:pic>
      <p:pic>
        <p:nvPicPr>
          <p:cNvPr id="152" name="Graphic 151">
            <a:extLst>
              <a:ext uri="{FF2B5EF4-FFF2-40B4-BE49-F238E27FC236}">
                <a16:creationId xmlns:a16="http://schemas.microsoft.com/office/drawing/2014/main" id="{1B7EC4F3-1509-4925-BD92-54C58B32BD9F}"/>
              </a:ext>
            </a:extLst>
          </p:cNvPr>
          <p:cNvPicPr preferRelativeResize="0">
            <a:picLocks noChangeAspect="1"/>
          </p:cNvPicPr>
          <p:nvPr userDrawn="1"/>
        </p:nvPicPr>
        <p:blipFill>
          <a:blip r:embed="rId33">
            <a:extLst>
              <a:ext uri="{96DAC541-7B7A-43D3-8B79-37D633B846F1}">
                <asvg:svgBlip xmlns:asvg="http://schemas.microsoft.com/office/drawing/2016/SVG/main" r:embed="rId34"/>
              </a:ext>
            </a:extLst>
          </a:blip>
          <a:stretch>
            <a:fillRect/>
          </a:stretch>
        </p:blipFill>
        <p:spPr>
          <a:xfrm>
            <a:off x="2145600" y="0"/>
            <a:ext cx="2566800" cy="2060368"/>
          </a:xfrm>
          <a:prstGeom prst="rect">
            <a:avLst/>
          </a:prstGeom>
        </p:spPr>
      </p:pic>
      <p:sp>
        <p:nvSpPr>
          <p:cNvPr id="162" name="Picture Placeholder 161">
            <a:extLst>
              <a:ext uri="{FF2B5EF4-FFF2-40B4-BE49-F238E27FC236}">
                <a16:creationId xmlns:a16="http://schemas.microsoft.com/office/drawing/2014/main" id="{F870B909-72EA-4D59-9577-5B30CD8BAECC}"/>
              </a:ext>
            </a:extLst>
          </p:cNvPr>
          <p:cNvSpPr>
            <a:spLocks noGrp="1"/>
          </p:cNvSpPr>
          <p:nvPr>
            <p:ph type="pic" sz="quarter" idx="50"/>
          </p:nvPr>
        </p:nvSpPr>
        <p:spPr>
          <a:xfrm>
            <a:off x="1256502" y="768704"/>
            <a:ext cx="439200" cy="439200"/>
          </a:xfrm>
        </p:spPr>
        <p:txBody>
          <a:bodyPr rtlCol="0" anchor="ctr" anchorCtr="0">
            <a:normAutofit/>
          </a:bodyPr>
          <a:lstStyle>
            <a:lvl1pPr marL="0" indent="0" algn="ctr">
              <a:buNone/>
              <a:defRPr sz="600"/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163" name="Picture Placeholder 161">
            <a:extLst>
              <a:ext uri="{FF2B5EF4-FFF2-40B4-BE49-F238E27FC236}">
                <a16:creationId xmlns:a16="http://schemas.microsoft.com/office/drawing/2014/main" id="{CDA0B0E1-512A-4F96-9FDF-B4DA609D921F}"/>
              </a:ext>
            </a:extLst>
          </p:cNvPr>
          <p:cNvSpPr>
            <a:spLocks noGrp="1"/>
          </p:cNvSpPr>
          <p:nvPr>
            <p:ph type="pic" sz="quarter" idx="51"/>
          </p:nvPr>
        </p:nvSpPr>
        <p:spPr>
          <a:xfrm>
            <a:off x="1256502" y="2214104"/>
            <a:ext cx="439200" cy="439200"/>
          </a:xfrm>
        </p:spPr>
        <p:txBody>
          <a:bodyPr rtlCol="0" anchor="ctr" anchorCtr="0">
            <a:normAutofit/>
          </a:bodyPr>
          <a:lstStyle>
            <a:lvl1pPr marL="0" indent="0" algn="ctr">
              <a:buNone/>
              <a:defRPr sz="600"/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164" name="Picture Placeholder 161">
            <a:extLst>
              <a:ext uri="{FF2B5EF4-FFF2-40B4-BE49-F238E27FC236}">
                <a16:creationId xmlns:a16="http://schemas.microsoft.com/office/drawing/2014/main" id="{048F318E-3204-4389-942D-101D5836C9D8}"/>
              </a:ext>
            </a:extLst>
          </p:cNvPr>
          <p:cNvSpPr>
            <a:spLocks noGrp="1"/>
          </p:cNvSpPr>
          <p:nvPr>
            <p:ph type="pic" sz="quarter" idx="52"/>
          </p:nvPr>
        </p:nvSpPr>
        <p:spPr>
          <a:xfrm>
            <a:off x="1256502" y="3659504"/>
            <a:ext cx="439200" cy="439200"/>
          </a:xfrm>
        </p:spPr>
        <p:txBody>
          <a:bodyPr rtlCol="0" anchor="ctr" anchorCtr="0">
            <a:normAutofit/>
          </a:bodyPr>
          <a:lstStyle>
            <a:lvl1pPr marL="0" indent="0" algn="ctr">
              <a:buNone/>
              <a:defRPr sz="600"/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165" name="Picture Placeholder 161">
            <a:extLst>
              <a:ext uri="{FF2B5EF4-FFF2-40B4-BE49-F238E27FC236}">
                <a16:creationId xmlns:a16="http://schemas.microsoft.com/office/drawing/2014/main" id="{2CCFF41C-8ABD-40A6-B8DE-716AC102A4E1}"/>
              </a:ext>
            </a:extLst>
          </p:cNvPr>
          <p:cNvSpPr>
            <a:spLocks noGrp="1"/>
          </p:cNvSpPr>
          <p:nvPr>
            <p:ph type="pic" sz="quarter" idx="53"/>
          </p:nvPr>
        </p:nvSpPr>
        <p:spPr>
          <a:xfrm>
            <a:off x="1256502" y="5104904"/>
            <a:ext cx="439200" cy="439200"/>
          </a:xfrm>
        </p:spPr>
        <p:txBody>
          <a:bodyPr rtlCol="0" anchor="ctr" anchorCtr="0">
            <a:normAutofit/>
          </a:bodyPr>
          <a:lstStyle>
            <a:lvl1pPr marL="0" indent="0" algn="ctr">
              <a:buNone/>
              <a:defRPr sz="600"/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166" name="Picture Placeholder 161">
            <a:extLst>
              <a:ext uri="{FF2B5EF4-FFF2-40B4-BE49-F238E27FC236}">
                <a16:creationId xmlns:a16="http://schemas.microsoft.com/office/drawing/2014/main" id="{BD4BA0D9-906A-4550-921F-8DEF8B5F67F5}"/>
              </a:ext>
            </a:extLst>
          </p:cNvPr>
          <p:cNvSpPr>
            <a:spLocks noGrp="1"/>
          </p:cNvSpPr>
          <p:nvPr>
            <p:ph type="pic" sz="quarter" idx="54"/>
          </p:nvPr>
        </p:nvSpPr>
        <p:spPr>
          <a:xfrm>
            <a:off x="1256502" y="6550306"/>
            <a:ext cx="439200" cy="439200"/>
          </a:xfrm>
        </p:spPr>
        <p:txBody>
          <a:bodyPr rtlCol="0" anchor="ctr" anchorCtr="0">
            <a:normAutofit/>
          </a:bodyPr>
          <a:lstStyle>
            <a:lvl1pPr marL="0" indent="0" algn="ctr">
              <a:buNone/>
              <a:defRPr sz="600"/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167" name="Picture Placeholder 161">
            <a:extLst>
              <a:ext uri="{FF2B5EF4-FFF2-40B4-BE49-F238E27FC236}">
                <a16:creationId xmlns:a16="http://schemas.microsoft.com/office/drawing/2014/main" id="{38A03188-2028-4987-8540-3F92BAA01C04}"/>
              </a:ext>
            </a:extLst>
          </p:cNvPr>
          <p:cNvSpPr>
            <a:spLocks noGrp="1"/>
          </p:cNvSpPr>
          <p:nvPr>
            <p:ph type="pic" sz="quarter" idx="55"/>
          </p:nvPr>
        </p:nvSpPr>
        <p:spPr>
          <a:xfrm>
            <a:off x="5170254" y="1466154"/>
            <a:ext cx="439200" cy="439200"/>
          </a:xfrm>
        </p:spPr>
        <p:txBody>
          <a:bodyPr rtlCol="0" anchor="ctr" anchorCtr="0">
            <a:normAutofit/>
          </a:bodyPr>
          <a:lstStyle>
            <a:lvl1pPr marL="0" indent="0" algn="ctr">
              <a:buNone/>
              <a:defRPr sz="600"/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168" name="Picture Placeholder 161">
            <a:extLst>
              <a:ext uri="{FF2B5EF4-FFF2-40B4-BE49-F238E27FC236}">
                <a16:creationId xmlns:a16="http://schemas.microsoft.com/office/drawing/2014/main" id="{E852A18B-1B0E-4D14-A3B5-90901651D9AD}"/>
              </a:ext>
            </a:extLst>
          </p:cNvPr>
          <p:cNvSpPr>
            <a:spLocks noGrp="1"/>
          </p:cNvSpPr>
          <p:nvPr>
            <p:ph type="pic" sz="quarter" idx="56"/>
          </p:nvPr>
        </p:nvSpPr>
        <p:spPr>
          <a:xfrm>
            <a:off x="5170254" y="2911554"/>
            <a:ext cx="439200" cy="439200"/>
          </a:xfrm>
        </p:spPr>
        <p:txBody>
          <a:bodyPr rtlCol="0" anchor="ctr" anchorCtr="0">
            <a:normAutofit/>
          </a:bodyPr>
          <a:lstStyle>
            <a:lvl1pPr marL="0" indent="0" algn="ctr">
              <a:buNone/>
              <a:defRPr sz="600"/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169" name="Picture Placeholder 161">
            <a:extLst>
              <a:ext uri="{FF2B5EF4-FFF2-40B4-BE49-F238E27FC236}">
                <a16:creationId xmlns:a16="http://schemas.microsoft.com/office/drawing/2014/main" id="{E3CBC1C2-A558-473B-B432-5EA0DF907D4F}"/>
              </a:ext>
            </a:extLst>
          </p:cNvPr>
          <p:cNvSpPr>
            <a:spLocks noGrp="1"/>
          </p:cNvSpPr>
          <p:nvPr>
            <p:ph type="pic" sz="quarter" idx="57"/>
          </p:nvPr>
        </p:nvSpPr>
        <p:spPr>
          <a:xfrm>
            <a:off x="5170254" y="4356954"/>
            <a:ext cx="439200" cy="439200"/>
          </a:xfrm>
        </p:spPr>
        <p:txBody>
          <a:bodyPr rtlCol="0" anchor="ctr" anchorCtr="0">
            <a:normAutofit/>
          </a:bodyPr>
          <a:lstStyle>
            <a:lvl1pPr marL="0" indent="0" algn="ctr">
              <a:buNone/>
              <a:defRPr sz="600"/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170" name="Picture Placeholder 161">
            <a:extLst>
              <a:ext uri="{FF2B5EF4-FFF2-40B4-BE49-F238E27FC236}">
                <a16:creationId xmlns:a16="http://schemas.microsoft.com/office/drawing/2014/main" id="{4DE9035A-302D-4F90-9635-EFCB5C1CA7B5}"/>
              </a:ext>
            </a:extLst>
          </p:cNvPr>
          <p:cNvSpPr>
            <a:spLocks noGrp="1"/>
          </p:cNvSpPr>
          <p:nvPr>
            <p:ph type="pic" sz="quarter" idx="58"/>
          </p:nvPr>
        </p:nvSpPr>
        <p:spPr>
          <a:xfrm>
            <a:off x="5170254" y="5802354"/>
            <a:ext cx="439200" cy="439200"/>
          </a:xfrm>
        </p:spPr>
        <p:txBody>
          <a:bodyPr rtlCol="0" anchor="ctr" anchorCtr="0">
            <a:normAutofit/>
          </a:bodyPr>
          <a:lstStyle>
            <a:lvl1pPr marL="0" indent="0" algn="ctr">
              <a:buNone/>
              <a:defRPr sz="600"/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171" name="Picture Placeholder 161">
            <a:extLst>
              <a:ext uri="{FF2B5EF4-FFF2-40B4-BE49-F238E27FC236}">
                <a16:creationId xmlns:a16="http://schemas.microsoft.com/office/drawing/2014/main" id="{E3AC4923-7437-4A2F-9E25-AF9781EC54AB}"/>
              </a:ext>
            </a:extLst>
          </p:cNvPr>
          <p:cNvSpPr>
            <a:spLocks noGrp="1"/>
          </p:cNvSpPr>
          <p:nvPr>
            <p:ph type="pic" sz="quarter" idx="59"/>
          </p:nvPr>
        </p:nvSpPr>
        <p:spPr>
          <a:xfrm>
            <a:off x="5170254" y="7247756"/>
            <a:ext cx="439200" cy="439200"/>
          </a:xfrm>
        </p:spPr>
        <p:txBody>
          <a:bodyPr rtlCol="0" anchor="ctr" anchorCtr="0">
            <a:normAutofit/>
          </a:bodyPr>
          <a:lstStyle>
            <a:lvl1pPr marL="0" indent="0" algn="ctr">
              <a:buNone/>
              <a:defRPr sz="600"/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pic>
        <p:nvPicPr>
          <p:cNvPr id="178" name="Graphic 177">
            <a:extLst>
              <a:ext uri="{FF2B5EF4-FFF2-40B4-BE49-F238E27FC236}">
                <a16:creationId xmlns:a16="http://schemas.microsoft.com/office/drawing/2014/main" id="{3149A7F4-4CDA-4E4A-8A0E-916FFE64A687}"/>
              </a:ext>
            </a:extLst>
          </p:cNvPr>
          <p:cNvPicPr preferRelativeResize="0">
            <a:picLocks/>
          </p:cNvPicPr>
          <p:nvPr userDrawn="1"/>
        </p:nvPicPr>
        <p:blipFill>
          <a:blip r:embed="rId35">
            <a:extLst>
              <a:ext uri="{96DAC541-7B7A-43D3-8B79-37D633B846F1}">
                <asvg:svgBlip xmlns:asvg="http://schemas.microsoft.com/office/drawing/2016/SVG/main" r:embed="rId36"/>
              </a:ext>
            </a:extLst>
          </a:blip>
          <a:stretch>
            <a:fillRect/>
          </a:stretch>
        </p:blipFill>
        <p:spPr>
          <a:xfrm>
            <a:off x="4579416" y="1979319"/>
            <a:ext cx="594000" cy="144000"/>
          </a:xfrm>
          <a:prstGeom prst="rect">
            <a:avLst/>
          </a:prstGeom>
        </p:spPr>
      </p:pic>
      <p:pic>
        <p:nvPicPr>
          <p:cNvPr id="179" name="Graphic 178">
            <a:extLst>
              <a:ext uri="{FF2B5EF4-FFF2-40B4-BE49-F238E27FC236}">
                <a16:creationId xmlns:a16="http://schemas.microsoft.com/office/drawing/2014/main" id="{16F8F551-DF22-4154-9160-E3D1BE3ED58B}"/>
              </a:ext>
            </a:extLst>
          </p:cNvPr>
          <p:cNvPicPr preferRelativeResize="0">
            <a:picLocks/>
          </p:cNvPicPr>
          <p:nvPr userDrawn="1"/>
        </p:nvPicPr>
        <p:blipFill>
          <a:blip r:embed="rId37">
            <a:extLst>
              <a:ext uri="{96DAC541-7B7A-43D3-8B79-37D633B846F1}">
                <asvg:svgBlip xmlns:asvg="http://schemas.microsoft.com/office/drawing/2016/SVG/main" r:embed="rId38"/>
              </a:ext>
            </a:extLst>
          </a:blip>
          <a:stretch>
            <a:fillRect/>
          </a:stretch>
        </p:blipFill>
        <p:spPr>
          <a:xfrm>
            <a:off x="4579416" y="3417350"/>
            <a:ext cx="594000" cy="144000"/>
          </a:xfrm>
          <a:prstGeom prst="rect">
            <a:avLst/>
          </a:prstGeom>
        </p:spPr>
      </p:pic>
      <p:pic>
        <p:nvPicPr>
          <p:cNvPr id="180" name="Graphic 179">
            <a:extLst>
              <a:ext uri="{FF2B5EF4-FFF2-40B4-BE49-F238E27FC236}">
                <a16:creationId xmlns:a16="http://schemas.microsoft.com/office/drawing/2014/main" id="{DFAB86E6-909B-4AA9-8F44-2A7709C04949}"/>
              </a:ext>
            </a:extLst>
          </p:cNvPr>
          <p:cNvPicPr preferRelativeResize="0">
            <a:picLocks/>
          </p:cNvPicPr>
          <p:nvPr userDrawn="1"/>
        </p:nvPicPr>
        <p:blipFill>
          <a:blip r:embed="rId39">
            <a:extLst>
              <a:ext uri="{96DAC541-7B7A-43D3-8B79-37D633B846F1}">
                <asvg:svgBlip xmlns:asvg="http://schemas.microsoft.com/office/drawing/2016/SVG/main" r:embed="rId40"/>
              </a:ext>
            </a:extLst>
          </a:blip>
          <a:stretch>
            <a:fillRect/>
          </a:stretch>
        </p:blipFill>
        <p:spPr>
          <a:xfrm>
            <a:off x="4579416" y="4866034"/>
            <a:ext cx="594000" cy="144000"/>
          </a:xfrm>
          <a:prstGeom prst="rect">
            <a:avLst/>
          </a:prstGeom>
        </p:spPr>
      </p:pic>
      <p:pic>
        <p:nvPicPr>
          <p:cNvPr id="157" name="Graphic 156">
            <a:extLst>
              <a:ext uri="{FF2B5EF4-FFF2-40B4-BE49-F238E27FC236}">
                <a16:creationId xmlns:a16="http://schemas.microsoft.com/office/drawing/2014/main" id="{12B89D1D-8F9E-48DE-B231-5DDE8D36E103}"/>
              </a:ext>
            </a:extLst>
          </p:cNvPr>
          <p:cNvPicPr>
            <a:picLocks noChangeAspect="1"/>
          </p:cNvPicPr>
          <p:nvPr userDrawn="1"/>
        </p:nvPicPr>
        <p:blipFill>
          <a:blip r:embed="rId41">
            <a:extLst>
              <a:ext uri="{96DAC541-7B7A-43D3-8B79-37D633B846F1}">
                <asvg:svgBlip xmlns:asvg="http://schemas.microsoft.com/office/drawing/2016/SVG/main" r:embed="rId42"/>
              </a:ext>
            </a:extLst>
          </a:blip>
          <a:stretch>
            <a:fillRect/>
          </a:stretch>
        </p:blipFill>
        <p:spPr>
          <a:xfrm>
            <a:off x="2152832" y="5009312"/>
            <a:ext cx="2566800" cy="1385056"/>
          </a:xfrm>
          <a:prstGeom prst="rect">
            <a:avLst/>
          </a:prstGeom>
        </p:spPr>
      </p:pic>
      <p:pic>
        <p:nvPicPr>
          <p:cNvPr id="153" name="Graphic 152">
            <a:extLst>
              <a:ext uri="{FF2B5EF4-FFF2-40B4-BE49-F238E27FC236}">
                <a16:creationId xmlns:a16="http://schemas.microsoft.com/office/drawing/2014/main" id="{4158ADA4-93AF-432F-98CD-D9F668C98B75}"/>
              </a:ext>
            </a:extLst>
          </p:cNvPr>
          <p:cNvPicPr>
            <a:picLocks noChangeAspect="1"/>
          </p:cNvPicPr>
          <p:nvPr userDrawn="1"/>
        </p:nvPicPr>
        <p:blipFill>
          <a:blip r:embed="rId41">
            <a:extLst>
              <a:ext uri="{96DAC541-7B7A-43D3-8B79-37D633B846F1}">
                <asvg:svgBlip xmlns:asvg="http://schemas.microsoft.com/office/drawing/2016/SVG/main" r:embed="rId42"/>
              </a:ext>
            </a:extLst>
          </a:blip>
          <a:stretch>
            <a:fillRect/>
          </a:stretch>
        </p:blipFill>
        <p:spPr>
          <a:xfrm>
            <a:off x="2148738" y="3555065"/>
            <a:ext cx="2566800" cy="1385056"/>
          </a:xfrm>
          <a:prstGeom prst="rect">
            <a:avLst/>
          </a:prstGeom>
        </p:spPr>
      </p:pic>
      <p:pic>
        <p:nvPicPr>
          <p:cNvPr id="99" name="Picture 98" descr="A close-up of a logo&#10;&#10;Description generated with very high confidence">
            <a:extLst>
              <a:ext uri="{FF2B5EF4-FFF2-40B4-BE49-F238E27FC236}">
                <a16:creationId xmlns:a16="http://schemas.microsoft.com/office/drawing/2014/main" id="{032C3018-06F9-4DE4-BFE6-0E9FCBBDABEE}"/>
              </a:ext>
            </a:extLst>
          </p:cNvPr>
          <p:cNvPicPr preferRelativeResize="0">
            <a:picLocks/>
          </p:cNvPicPr>
          <p:nvPr userDrawn="1"/>
        </p:nvPicPr>
        <p:blipFill>
          <a:blip r:embed="rId20"/>
          <a:stretch>
            <a:fillRect/>
          </a:stretch>
        </p:blipFill>
        <p:spPr>
          <a:xfrm>
            <a:off x="3640875" y="3107912"/>
            <a:ext cx="1416113" cy="1397770"/>
          </a:xfrm>
          <a:prstGeom prst="rect">
            <a:avLst/>
          </a:prstGeom>
        </p:spPr>
      </p:pic>
      <p:sp>
        <p:nvSpPr>
          <p:cNvPr id="100" name="Picture Placeholder 73">
            <a:extLst>
              <a:ext uri="{FF2B5EF4-FFF2-40B4-BE49-F238E27FC236}">
                <a16:creationId xmlns:a16="http://schemas.microsoft.com/office/drawing/2014/main" id="{A87F9CD2-C878-4F63-863E-C34F056E00C4}"/>
              </a:ext>
            </a:extLst>
          </p:cNvPr>
          <p:cNvSpPr>
            <a:spLocks noGrp="1"/>
          </p:cNvSpPr>
          <p:nvPr>
            <p:ph type="pic" sz="quarter" idx="22"/>
          </p:nvPr>
        </p:nvSpPr>
        <p:spPr>
          <a:xfrm>
            <a:off x="3631876" y="3090813"/>
            <a:ext cx="813600" cy="813600"/>
          </a:xfrm>
          <a:prstGeom prst="ellipse">
            <a:avLst/>
          </a:prstGeom>
          <a:solidFill>
            <a:schemeClr val="tx1"/>
          </a:solidFill>
        </p:spPr>
        <p:txBody>
          <a:bodyPr rtlCol="0" anchor="ctr" anchorCtr="0">
            <a:normAutofit/>
          </a:bodyPr>
          <a:lstStyle>
            <a:lvl1pPr marL="0" indent="0" algn="ctr">
              <a:buNone/>
              <a:defRPr sz="900"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pic>
        <p:nvPicPr>
          <p:cNvPr id="103" name="Picture 102" descr="A close-up of a logo&#10;&#10;Description generated with very high confidence">
            <a:extLst>
              <a:ext uri="{FF2B5EF4-FFF2-40B4-BE49-F238E27FC236}">
                <a16:creationId xmlns:a16="http://schemas.microsoft.com/office/drawing/2014/main" id="{4AFB5FB4-1CBF-4F80-A9F9-873851BF8A1B}"/>
              </a:ext>
            </a:extLst>
          </p:cNvPr>
          <p:cNvPicPr preferRelativeResize="0">
            <a:picLocks/>
          </p:cNvPicPr>
          <p:nvPr userDrawn="1"/>
        </p:nvPicPr>
        <p:blipFill>
          <a:blip r:embed="rId20"/>
          <a:stretch>
            <a:fillRect/>
          </a:stretch>
        </p:blipFill>
        <p:spPr>
          <a:xfrm>
            <a:off x="3649091" y="4547626"/>
            <a:ext cx="1416113" cy="1397770"/>
          </a:xfrm>
          <a:prstGeom prst="rect">
            <a:avLst/>
          </a:prstGeom>
        </p:spPr>
      </p:pic>
      <p:sp>
        <p:nvSpPr>
          <p:cNvPr id="104" name="Picture Placeholder 73">
            <a:extLst>
              <a:ext uri="{FF2B5EF4-FFF2-40B4-BE49-F238E27FC236}">
                <a16:creationId xmlns:a16="http://schemas.microsoft.com/office/drawing/2014/main" id="{9F0D59E8-AB95-48A3-A6C7-D58CFAD149A4}"/>
              </a:ext>
            </a:extLst>
          </p:cNvPr>
          <p:cNvSpPr>
            <a:spLocks noGrp="1"/>
          </p:cNvSpPr>
          <p:nvPr>
            <p:ph type="pic" sz="quarter" idx="24"/>
          </p:nvPr>
        </p:nvSpPr>
        <p:spPr>
          <a:xfrm>
            <a:off x="3631876" y="4530527"/>
            <a:ext cx="813600" cy="813600"/>
          </a:xfrm>
          <a:prstGeom prst="ellipse">
            <a:avLst/>
          </a:prstGeom>
          <a:solidFill>
            <a:schemeClr val="tx1"/>
          </a:solidFill>
        </p:spPr>
        <p:txBody>
          <a:bodyPr rtlCol="0" anchor="ctr" anchorCtr="0">
            <a:normAutofit/>
          </a:bodyPr>
          <a:lstStyle>
            <a:lvl1pPr marL="0" indent="0" algn="ctr">
              <a:buNone/>
              <a:defRPr sz="900"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pic>
        <p:nvPicPr>
          <p:cNvPr id="181" name="Graphic 180">
            <a:extLst>
              <a:ext uri="{FF2B5EF4-FFF2-40B4-BE49-F238E27FC236}">
                <a16:creationId xmlns:a16="http://schemas.microsoft.com/office/drawing/2014/main" id="{9E752783-DDE2-44F7-B86A-1EF50472DCD7}"/>
              </a:ext>
            </a:extLst>
          </p:cNvPr>
          <p:cNvPicPr preferRelativeResize="0">
            <a:picLocks/>
          </p:cNvPicPr>
          <p:nvPr userDrawn="1"/>
        </p:nvPicPr>
        <p:blipFill>
          <a:blip r:embed="rId43">
            <a:extLst>
              <a:ext uri="{96DAC541-7B7A-43D3-8B79-37D633B846F1}">
                <asvg:svgBlip xmlns:asvg="http://schemas.microsoft.com/office/drawing/2016/SVG/main" r:embed="rId44"/>
              </a:ext>
            </a:extLst>
          </a:blip>
          <a:stretch>
            <a:fillRect/>
          </a:stretch>
        </p:blipFill>
        <p:spPr>
          <a:xfrm>
            <a:off x="4579416" y="6317529"/>
            <a:ext cx="594000" cy="144000"/>
          </a:xfrm>
          <a:prstGeom prst="rect">
            <a:avLst/>
          </a:prstGeom>
        </p:spPr>
      </p:pic>
      <p:pic>
        <p:nvPicPr>
          <p:cNvPr id="107" name="Picture 106" descr="A close-up of a logo&#10;&#10;Description generated with very high confidence">
            <a:extLst>
              <a:ext uri="{FF2B5EF4-FFF2-40B4-BE49-F238E27FC236}">
                <a16:creationId xmlns:a16="http://schemas.microsoft.com/office/drawing/2014/main" id="{BEA68911-A091-421B-BD18-C7DE7DD3074D}"/>
              </a:ext>
            </a:extLst>
          </p:cNvPr>
          <p:cNvPicPr preferRelativeResize="0">
            <a:picLocks/>
          </p:cNvPicPr>
          <p:nvPr userDrawn="1"/>
        </p:nvPicPr>
        <p:blipFill>
          <a:blip r:embed="rId20"/>
          <a:stretch>
            <a:fillRect/>
          </a:stretch>
        </p:blipFill>
        <p:spPr>
          <a:xfrm>
            <a:off x="3654756" y="5996858"/>
            <a:ext cx="1416113" cy="1397770"/>
          </a:xfrm>
          <a:prstGeom prst="rect">
            <a:avLst/>
          </a:prstGeom>
        </p:spPr>
      </p:pic>
      <p:sp>
        <p:nvSpPr>
          <p:cNvPr id="108" name="Picture Placeholder 73">
            <a:extLst>
              <a:ext uri="{FF2B5EF4-FFF2-40B4-BE49-F238E27FC236}">
                <a16:creationId xmlns:a16="http://schemas.microsoft.com/office/drawing/2014/main" id="{FFA6074B-E2C1-4676-BABB-F9A4E168F48B}"/>
              </a:ext>
            </a:extLst>
          </p:cNvPr>
          <p:cNvSpPr>
            <a:spLocks noGrp="1"/>
          </p:cNvSpPr>
          <p:nvPr>
            <p:ph type="pic" sz="quarter" idx="26"/>
          </p:nvPr>
        </p:nvSpPr>
        <p:spPr>
          <a:xfrm>
            <a:off x="3631876" y="5979759"/>
            <a:ext cx="813600" cy="813600"/>
          </a:xfrm>
          <a:prstGeom prst="ellipse">
            <a:avLst/>
          </a:prstGeom>
          <a:solidFill>
            <a:schemeClr val="tx1"/>
          </a:solidFill>
        </p:spPr>
        <p:txBody>
          <a:bodyPr rtlCol="0" anchor="ctr" anchorCtr="0">
            <a:normAutofit/>
          </a:bodyPr>
          <a:lstStyle>
            <a:lvl1pPr marL="0" indent="0" algn="ctr">
              <a:buNone/>
              <a:defRPr sz="900"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pic>
        <p:nvPicPr>
          <p:cNvPr id="182" name="Graphic 181">
            <a:extLst>
              <a:ext uri="{FF2B5EF4-FFF2-40B4-BE49-F238E27FC236}">
                <a16:creationId xmlns:a16="http://schemas.microsoft.com/office/drawing/2014/main" id="{527C0226-D714-4BF7-911E-5D62B88B7447}"/>
              </a:ext>
            </a:extLst>
          </p:cNvPr>
          <p:cNvPicPr preferRelativeResize="0">
            <a:picLocks/>
          </p:cNvPicPr>
          <p:nvPr userDrawn="1"/>
        </p:nvPicPr>
        <p:blipFill>
          <a:blip r:embed="rId45">
            <a:extLst>
              <a:ext uri="{96DAC541-7B7A-43D3-8B79-37D633B846F1}">
                <asvg:svgBlip xmlns:asvg="http://schemas.microsoft.com/office/drawing/2016/SVG/main" r:embed="rId46"/>
              </a:ext>
            </a:extLst>
          </a:blip>
          <a:stretch>
            <a:fillRect/>
          </a:stretch>
        </p:blipFill>
        <p:spPr>
          <a:xfrm>
            <a:off x="4579416" y="7765280"/>
            <a:ext cx="594000" cy="144000"/>
          </a:xfrm>
          <a:prstGeom prst="rect">
            <a:avLst/>
          </a:prstGeom>
        </p:spPr>
      </p:pic>
      <p:pic>
        <p:nvPicPr>
          <p:cNvPr id="111" name="Picture 110" descr="A close-up of a logo&#10;&#10;Description generated with very high confidence">
            <a:extLst>
              <a:ext uri="{FF2B5EF4-FFF2-40B4-BE49-F238E27FC236}">
                <a16:creationId xmlns:a16="http://schemas.microsoft.com/office/drawing/2014/main" id="{2BBFF7AD-7F35-4F2A-9989-3561F0CE6A7A}"/>
              </a:ext>
            </a:extLst>
          </p:cNvPr>
          <p:cNvPicPr preferRelativeResize="0">
            <a:picLocks/>
          </p:cNvPicPr>
          <p:nvPr userDrawn="1"/>
        </p:nvPicPr>
        <p:blipFill>
          <a:blip r:embed="rId20"/>
          <a:stretch>
            <a:fillRect/>
          </a:stretch>
        </p:blipFill>
        <p:spPr>
          <a:xfrm>
            <a:off x="3657307" y="7446090"/>
            <a:ext cx="1416113" cy="1397770"/>
          </a:xfrm>
          <a:prstGeom prst="rect">
            <a:avLst/>
          </a:prstGeom>
        </p:spPr>
      </p:pic>
      <p:sp>
        <p:nvSpPr>
          <p:cNvPr id="112" name="Picture Placeholder 73">
            <a:extLst>
              <a:ext uri="{FF2B5EF4-FFF2-40B4-BE49-F238E27FC236}">
                <a16:creationId xmlns:a16="http://schemas.microsoft.com/office/drawing/2014/main" id="{B6C2A255-BD7D-48FE-9AC9-EA2DBD4B9400}"/>
              </a:ext>
            </a:extLst>
          </p:cNvPr>
          <p:cNvSpPr>
            <a:spLocks noGrp="1"/>
          </p:cNvSpPr>
          <p:nvPr>
            <p:ph type="pic" sz="quarter" idx="28"/>
          </p:nvPr>
        </p:nvSpPr>
        <p:spPr>
          <a:xfrm>
            <a:off x="3631876" y="7428991"/>
            <a:ext cx="813600" cy="813600"/>
          </a:xfrm>
          <a:prstGeom prst="ellipse">
            <a:avLst/>
          </a:prstGeom>
          <a:solidFill>
            <a:schemeClr val="tx1"/>
          </a:solidFill>
        </p:spPr>
        <p:txBody>
          <a:bodyPr rtlCol="0" anchor="ctr" anchorCtr="0">
            <a:normAutofit/>
          </a:bodyPr>
          <a:lstStyle>
            <a:lvl1pPr marL="0" indent="0" algn="ctr">
              <a:buNone/>
              <a:defRPr sz="900"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pic>
        <p:nvPicPr>
          <p:cNvPr id="183" name="Graphic 182">
            <a:extLst>
              <a:ext uri="{FF2B5EF4-FFF2-40B4-BE49-F238E27FC236}">
                <a16:creationId xmlns:a16="http://schemas.microsoft.com/office/drawing/2014/main" id="{4B2E0E94-8E68-4B4C-8A38-B19A52D69894}"/>
              </a:ext>
            </a:extLst>
          </p:cNvPr>
          <p:cNvPicPr preferRelativeResize="0">
            <a:picLocks/>
          </p:cNvPicPr>
          <p:nvPr userDrawn="1"/>
        </p:nvPicPr>
        <p:blipFill>
          <a:blip r:embed="rId47">
            <a:extLst>
              <a:ext uri="{96DAC541-7B7A-43D3-8B79-37D633B846F1}">
                <asvg:svgBlip xmlns:asvg="http://schemas.microsoft.com/office/drawing/2016/SVG/main" r:embed="rId48"/>
              </a:ext>
            </a:extLst>
          </a:blip>
          <a:stretch>
            <a:fillRect/>
          </a:stretch>
        </p:blipFill>
        <p:spPr>
          <a:xfrm>
            <a:off x="3425663" y="7822766"/>
            <a:ext cx="1296000" cy="1308706"/>
          </a:xfrm>
          <a:prstGeom prst="rect">
            <a:avLst/>
          </a:prstGeom>
        </p:spPr>
      </p:pic>
      <p:pic>
        <p:nvPicPr>
          <p:cNvPr id="159" name="Graphic 158">
            <a:extLst>
              <a:ext uri="{FF2B5EF4-FFF2-40B4-BE49-F238E27FC236}">
                <a16:creationId xmlns:a16="http://schemas.microsoft.com/office/drawing/2014/main" id="{A5488CC7-053D-4AC5-AE92-5E975339AA56}"/>
              </a:ext>
            </a:extLst>
          </p:cNvPr>
          <p:cNvPicPr>
            <a:picLocks noChangeAspect="1"/>
          </p:cNvPicPr>
          <p:nvPr userDrawn="1"/>
        </p:nvPicPr>
        <p:blipFill>
          <a:blip r:embed="rId41">
            <a:extLst>
              <a:ext uri="{96DAC541-7B7A-43D3-8B79-37D633B846F1}">
                <asvg:svgBlip xmlns:asvg="http://schemas.microsoft.com/office/drawing/2016/SVG/main" r:embed="rId42"/>
              </a:ext>
            </a:extLst>
          </a:blip>
          <a:stretch>
            <a:fillRect/>
          </a:stretch>
        </p:blipFill>
        <p:spPr>
          <a:xfrm>
            <a:off x="2153339" y="6443645"/>
            <a:ext cx="2566800" cy="1385056"/>
          </a:xfrm>
          <a:prstGeom prst="rect">
            <a:avLst/>
          </a:prstGeom>
        </p:spPr>
      </p:pic>
      <p:pic>
        <p:nvPicPr>
          <p:cNvPr id="184" name="Graphic 183">
            <a:extLst>
              <a:ext uri="{FF2B5EF4-FFF2-40B4-BE49-F238E27FC236}">
                <a16:creationId xmlns:a16="http://schemas.microsoft.com/office/drawing/2014/main" id="{46B3D8DB-F765-46B6-82B1-506B5A369130}"/>
              </a:ext>
            </a:extLst>
          </p:cNvPr>
          <p:cNvPicPr>
            <a:picLocks noChangeAspect="1"/>
          </p:cNvPicPr>
          <p:nvPr userDrawn="1"/>
        </p:nvPicPr>
        <p:blipFill>
          <a:blip r:embed="rId41">
            <a:extLst>
              <a:ext uri="{96DAC541-7B7A-43D3-8B79-37D633B846F1}">
                <asvg:svgBlip xmlns:asvg="http://schemas.microsoft.com/office/drawing/2016/SVG/main" r:embed="rId42"/>
              </a:ext>
            </a:extLst>
          </a:blip>
          <a:stretch>
            <a:fillRect/>
          </a:stretch>
        </p:blipFill>
        <p:spPr>
          <a:xfrm>
            <a:off x="2145600" y="2140857"/>
            <a:ext cx="2566800" cy="1385056"/>
          </a:xfrm>
          <a:prstGeom prst="rect">
            <a:avLst/>
          </a:prstGeom>
        </p:spPr>
      </p:pic>
      <p:pic>
        <p:nvPicPr>
          <p:cNvPr id="92" name="Picture 91" descr="A close-up of a logo&#10;&#10;Description generated with very high confidence">
            <a:extLst>
              <a:ext uri="{FF2B5EF4-FFF2-40B4-BE49-F238E27FC236}">
                <a16:creationId xmlns:a16="http://schemas.microsoft.com/office/drawing/2014/main" id="{F144D1E4-253E-4973-990D-A790780C28F3}"/>
              </a:ext>
            </a:extLst>
          </p:cNvPr>
          <p:cNvPicPr preferRelativeResize="0">
            <a:picLocks/>
          </p:cNvPicPr>
          <p:nvPr userDrawn="1"/>
        </p:nvPicPr>
        <p:blipFill>
          <a:blip r:embed="rId20"/>
          <a:stretch>
            <a:fillRect/>
          </a:stretch>
        </p:blipFill>
        <p:spPr>
          <a:xfrm>
            <a:off x="3622878" y="1657315"/>
            <a:ext cx="1416113" cy="1397770"/>
          </a:xfrm>
          <a:prstGeom prst="rect">
            <a:avLst/>
          </a:prstGeom>
        </p:spPr>
      </p:pic>
      <p:sp>
        <p:nvSpPr>
          <p:cNvPr id="75" name="Picture Placeholder 73">
            <a:extLst>
              <a:ext uri="{FF2B5EF4-FFF2-40B4-BE49-F238E27FC236}">
                <a16:creationId xmlns:a16="http://schemas.microsoft.com/office/drawing/2014/main" id="{79E08CEB-DD89-4B29-8641-C4EE0A4853B3}"/>
              </a:ext>
            </a:extLst>
          </p:cNvPr>
          <p:cNvSpPr>
            <a:spLocks noGrp="1"/>
          </p:cNvSpPr>
          <p:nvPr userDrawn="1">
            <p:ph type="pic" sz="quarter" idx="11"/>
          </p:nvPr>
        </p:nvSpPr>
        <p:spPr>
          <a:xfrm>
            <a:off x="3631876" y="1640216"/>
            <a:ext cx="813600" cy="813600"/>
          </a:xfrm>
          <a:prstGeom prst="ellipse">
            <a:avLst/>
          </a:prstGeom>
          <a:solidFill>
            <a:schemeClr val="tx1"/>
          </a:solidFill>
        </p:spPr>
        <p:txBody>
          <a:bodyPr rtlCol="0" anchor="ctr" anchorCtr="0">
            <a:normAutofit/>
          </a:bodyPr>
          <a:lstStyle>
            <a:lvl1pPr marL="0" indent="0" algn="ctr">
              <a:buNone/>
              <a:defRPr sz="900"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</p:spTree>
    <p:extLst>
      <p:ext uri="{BB962C8B-B14F-4D97-AF65-F5344CB8AC3E}">
        <p14:creationId xmlns:p14="http://schemas.microsoft.com/office/powerpoint/2010/main" val="416057712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58" userDrawn="1">
          <p15:clr>
            <a:srgbClr val="FBAE40"/>
          </p15:clr>
        </p15:guide>
        <p15:guide id="2" pos="2160" userDrawn="1">
          <p15:clr>
            <a:srgbClr val="FBAE40"/>
          </p15:clr>
        </p15:guide>
        <p15:guide id="3" pos="164" userDrawn="1">
          <p15:clr>
            <a:srgbClr val="FBAE40"/>
          </p15:clr>
        </p15:guide>
        <p15:guide id="4" pos="4156" userDrawn="1">
          <p15:clr>
            <a:srgbClr val="FBAE40"/>
          </p15:clr>
        </p15:guide>
        <p15:guide id="12" orient="horz" pos="5602" userDrawn="1">
          <p15:clr>
            <a:srgbClr val="FBAE40"/>
          </p15:clr>
        </p15:guide>
      </p15:sldGuideLst>
    </p:ext>
  </p:extLst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71488" y="486836"/>
            <a:ext cx="5915025" cy="176741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1488" y="2434167"/>
            <a:ext cx="5915025" cy="580178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71488" y="8475136"/>
            <a:ext cx="1543050" cy="48683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rtl="0"/>
            <a:r>
              <a:rPr lang="en-GB" noProof="0"/>
              <a:t>DD/MM/20XX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271713" y="8475136"/>
            <a:ext cx="2314575" cy="48683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rtl="0"/>
            <a:r>
              <a:rPr lang="en-GB" noProof="0"/>
              <a:t>ADD A 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43463" y="8475136"/>
            <a:ext cx="1543050" cy="48683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rtl="0"/>
            <a:fld id="{C075BE66-B004-4B62-93B5-6C3A07EE5DEC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1274428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</p:sldLayoutIdLst>
  <p:hf hdr="0"/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3" Type="http://schemas.openxmlformats.org/officeDocument/2006/relationships/image" Target="../media/image57.svg"/><Relationship Id="rId18" Type="http://schemas.openxmlformats.org/officeDocument/2006/relationships/image" Target="../media/image62.png"/><Relationship Id="rId26" Type="http://schemas.openxmlformats.org/officeDocument/2006/relationships/image" Target="../media/image68.jpg"/><Relationship Id="rId3" Type="http://schemas.openxmlformats.org/officeDocument/2006/relationships/hyperlink" Target="https://www.bing.com/videos/riverview/relatedvideo?q=How%20to%20insert%20hyperlinks%20into%20a%20PowerPoint%20presentation&amp;mid=A21854B297560C43517BA21854B297560C43517B&amp;ajaxhist=0" TargetMode="External"/><Relationship Id="rId21" Type="http://schemas.openxmlformats.org/officeDocument/2006/relationships/image" Target="../media/image65.svg"/><Relationship Id="rId7" Type="http://schemas.openxmlformats.org/officeDocument/2006/relationships/image" Target="../media/image51.svg"/><Relationship Id="rId12" Type="http://schemas.openxmlformats.org/officeDocument/2006/relationships/image" Target="../media/image56.png"/><Relationship Id="rId17" Type="http://schemas.openxmlformats.org/officeDocument/2006/relationships/image" Target="../media/image61.svg"/><Relationship Id="rId25" Type="http://schemas.openxmlformats.org/officeDocument/2006/relationships/hyperlink" Target="mailto:rexon.nting@uwtsd.ac.uk" TargetMode="External"/><Relationship Id="rId33" Type="http://schemas.openxmlformats.org/officeDocument/2006/relationships/image" Target="../media/image75.jpg"/><Relationship Id="rId2" Type="http://schemas.openxmlformats.org/officeDocument/2006/relationships/notesSlide" Target="../notesSlides/notesSlide1.xml"/><Relationship Id="rId16" Type="http://schemas.openxmlformats.org/officeDocument/2006/relationships/image" Target="../media/image60.png"/><Relationship Id="rId20" Type="http://schemas.openxmlformats.org/officeDocument/2006/relationships/image" Target="../media/image64.png"/><Relationship Id="rId29" Type="http://schemas.openxmlformats.org/officeDocument/2006/relationships/image" Target="../media/image7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0.png"/><Relationship Id="rId11" Type="http://schemas.openxmlformats.org/officeDocument/2006/relationships/image" Target="../media/image55.svg"/><Relationship Id="rId24" Type="http://schemas.openxmlformats.org/officeDocument/2006/relationships/hyperlink" Target="mailto:2324099@student.uwtsd.ac.uk" TargetMode="External"/><Relationship Id="rId32" Type="http://schemas.openxmlformats.org/officeDocument/2006/relationships/image" Target="../media/image74.jpg"/><Relationship Id="rId5" Type="http://schemas.openxmlformats.org/officeDocument/2006/relationships/image" Target="../media/image49.svg"/><Relationship Id="rId15" Type="http://schemas.openxmlformats.org/officeDocument/2006/relationships/image" Target="../media/image59.svg"/><Relationship Id="rId23" Type="http://schemas.openxmlformats.org/officeDocument/2006/relationships/image" Target="../media/image67.svg"/><Relationship Id="rId28" Type="http://schemas.openxmlformats.org/officeDocument/2006/relationships/image" Target="../media/image70.png"/><Relationship Id="rId10" Type="http://schemas.openxmlformats.org/officeDocument/2006/relationships/image" Target="../media/image54.png"/><Relationship Id="rId19" Type="http://schemas.openxmlformats.org/officeDocument/2006/relationships/image" Target="../media/image63.svg"/><Relationship Id="rId31" Type="http://schemas.openxmlformats.org/officeDocument/2006/relationships/image" Target="../media/image73.png"/><Relationship Id="rId4" Type="http://schemas.openxmlformats.org/officeDocument/2006/relationships/image" Target="../media/image48.png"/><Relationship Id="rId9" Type="http://schemas.openxmlformats.org/officeDocument/2006/relationships/image" Target="../media/image53.svg"/><Relationship Id="rId14" Type="http://schemas.openxmlformats.org/officeDocument/2006/relationships/image" Target="../media/image58.png"/><Relationship Id="rId22" Type="http://schemas.openxmlformats.org/officeDocument/2006/relationships/image" Target="../media/image66.png"/><Relationship Id="rId27" Type="http://schemas.openxmlformats.org/officeDocument/2006/relationships/image" Target="../media/image69.jpg"/><Relationship Id="rId30" Type="http://schemas.openxmlformats.org/officeDocument/2006/relationships/image" Target="../media/image72.png"/><Relationship Id="rId8" Type="http://schemas.openxmlformats.org/officeDocument/2006/relationships/image" Target="../media/image5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1">
            <a:extLst>
              <a:ext uri="{FF2B5EF4-FFF2-40B4-BE49-F238E27FC236}">
                <a16:creationId xmlns:a16="http://schemas.microsoft.com/office/drawing/2014/main" id="{C803EFAB-E587-4BF1-B44C-A7424E4C87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43325" y="267973"/>
            <a:ext cx="2762100" cy="920153"/>
          </a:xfrm>
        </p:spPr>
        <p:txBody>
          <a:bodyPr rtlCol="0"/>
          <a:lstStyle/>
          <a:p>
            <a:pPr rtl="0"/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3"/>
              </a:rPr>
              <a:t>How to insert hyperlinks into a PowerPoint presentation. </a:t>
            </a:r>
            <a:endParaRPr lang="en-GB" sz="20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145" name="Picture Placeholder 144" descr="Globe icon">
            <a:extLst>
              <a:ext uri="{FF2B5EF4-FFF2-40B4-BE49-F238E27FC236}">
                <a16:creationId xmlns:a16="http://schemas.microsoft.com/office/drawing/2014/main" id="{6C18A99E-6A88-4308-A775-A52F54832F0D}"/>
              </a:ext>
            </a:extLst>
          </p:cNvPr>
          <p:cNvPicPr>
            <a:picLocks noGrp="1" noChangeAspect="1"/>
          </p:cNvPicPr>
          <p:nvPr>
            <p:ph type="pic" sz="quarter" idx="50"/>
          </p:nvPr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1719964" y="1748272"/>
            <a:ext cx="439200" cy="439200"/>
          </a:xfrm>
        </p:spPr>
      </p:pic>
      <p:sp>
        <p:nvSpPr>
          <p:cNvPr id="33" name="Text Placeholder 32">
            <a:extLst>
              <a:ext uri="{FF2B5EF4-FFF2-40B4-BE49-F238E27FC236}">
                <a16:creationId xmlns:a16="http://schemas.microsoft.com/office/drawing/2014/main" id="{CC616A15-98AE-445C-9F92-21A3FD16B02E}"/>
              </a:ext>
            </a:extLst>
          </p:cNvPr>
          <p:cNvSpPr>
            <a:spLocks noGrp="1"/>
          </p:cNvSpPr>
          <p:nvPr>
            <p:ph type="body" sz="quarter" idx="39"/>
          </p:nvPr>
        </p:nvSpPr>
        <p:spPr>
          <a:xfrm>
            <a:off x="283934" y="1235562"/>
            <a:ext cx="1407768" cy="292266"/>
          </a:xfrm>
        </p:spPr>
        <p:txBody>
          <a:bodyPr rtlCol="0"/>
          <a:lstStyle/>
          <a:p>
            <a:pPr algn="l" rtl="0"/>
            <a:r>
              <a:rPr lang="en-GB" sz="1200" b="1" i="0" dirty="0">
                <a:effectLst/>
                <a:latin typeface="Söhne"/>
              </a:rPr>
              <a:t>Open PowerPoint</a:t>
            </a:r>
            <a:endParaRPr lang="en-GB" sz="1200" dirty="0"/>
          </a:p>
        </p:txBody>
      </p:sp>
      <p:sp>
        <p:nvSpPr>
          <p:cNvPr id="34" name="Text Placeholder 33">
            <a:extLst>
              <a:ext uri="{FF2B5EF4-FFF2-40B4-BE49-F238E27FC236}">
                <a16:creationId xmlns:a16="http://schemas.microsoft.com/office/drawing/2014/main" id="{23CCB585-5A15-4E7C-96B6-C0057D449F2E}"/>
              </a:ext>
            </a:extLst>
          </p:cNvPr>
          <p:cNvSpPr>
            <a:spLocks noGrp="1"/>
          </p:cNvSpPr>
          <p:nvPr>
            <p:ph type="body" sz="quarter" idx="40"/>
          </p:nvPr>
        </p:nvSpPr>
        <p:spPr>
          <a:xfrm>
            <a:off x="248640" y="1548185"/>
            <a:ext cx="1407768" cy="638087"/>
          </a:xfrm>
        </p:spPr>
        <p:txBody>
          <a:bodyPr rtlCol="0"/>
          <a:lstStyle/>
          <a:p>
            <a:pPr algn="l" rtl="0"/>
            <a:r>
              <a:rPr lang="en-GB" sz="1000" b="0" i="0" dirty="0">
                <a:solidFill>
                  <a:schemeClr val="tx1"/>
                </a:solidFill>
                <a:effectLst/>
                <a:latin typeface="Söhne"/>
              </a:rPr>
              <a:t>Launch PowerPoint and open the presentation where you want to insert hyperlinks.</a:t>
            </a:r>
            <a:endParaRPr lang="en-GB" sz="1000" dirty="0">
              <a:solidFill>
                <a:schemeClr val="tx1"/>
              </a:solidFill>
            </a:endParaRPr>
          </a:p>
        </p:txBody>
      </p:sp>
      <p:pic>
        <p:nvPicPr>
          <p:cNvPr id="149" name="Picture Placeholder 148" descr="Microprocessor icon">
            <a:extLst>
              <a:ext uri="{FF2B5EF4-FFF2-40B4-BE49-F238E27FC236}">
                <a16:creationId xmlns:a16="http://schemas.microsoft.com/office/drawing/2014/main" id="{E62C5D57-46DB-4FE5-B73D-50B4288EB53D}"/>
              </a:ext>
            </a:extLst>
          </p:cNvPr>
          <p:cNvPicPr>
            <a:picLocks noGrp="1" noChangeAspect="1"/>
          </p:cNvPicPr>
          <p:nvPr>
            <p:ph type="pic" sz="quarter" idx="55"/>
          </p:nvPr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rcRect t="180" b="180"/>
          <a:stretch>
            <a:fillRect/>
          </a:stretch>
        </p:blipFill>
        <p:spPr>
          <a:xfrm>
            <a:off x="4664090" y="1112391"/>
            <a:ext cx="439200" cy="439200"/>
          </a:xfrm>
        </p:spPr>
      </p:pic>
      <p:sp>
        <p:nvSpPr>
          <p:cNvPr id="23" name="Text Placeholder 22">
            <a:extLst>
              <a:ext uri="{FF2B5EF4-FFF2-40B4-BE49-F238E27FC236}">
                <a16:creationId xmlns:a16="http://schemas.microsoft.com/office/drawing/2014/main" id="{0CABC91A-531F-4132-B5A2-3E70E3F6985D}"/>
              </a:ext>
            </a:extLst>
          </p:cNvPr>
          <p:cNvSpPr>
            <a:spLocks noGrp="1"/>
          </p:cNvSpPr>
          <p:nvPr>
            <p:ph type="body" sz="quarter" idx="29"/>
          </p:nvPr>
        </p:nvSpPr>
        <p:spPr>
          <a:xfrm>
            <a:off x="5167711" y="1895661"/>
            <a:ext cx="1506044" cy="246699"/>
          </a:xfrm>
        </p:spPr>
        <p:txBody>
          <a:bodyPr rtlCol="0"/>
          <a:lstStyle/>
          <a:p>
            <a:pPr rtl="0"/>
            <a:r>
              <a:rPr lang="en-GB" sz="1200" b="1" i="0" dirty="0">
                <a:effectLst/>
                <a:latin typeface="-apple-system"/>
              </a:rPr>
              <a:t>Select Your Text or Object</a:t>
            </a:r>
            <a:endParaRPr lang="en-GB" sz="1200" dirty="0"/>
          </a:p>
        </p:txBody>
      </p:sp>
      <p:sp>
        <p:nvSpPr>
          <p:cNvPr id="24" name="Text Placeholder 23">
            <a:extLst>
              <a:ext uri="{FF2B5EF4-FFF2-40B4-BE49-F238E27FC236}">
                <a16:creationId xmlns:a16="http://schemas.microsoft.com/office/drawing/2014/main" id="{15606479-9866-4A9F-8795-33225594A992}"/>
              </a:ext>
            </a:extLst>
          </p:cNvPr>
          <p:cNvSpPr>
            <a:spLocks noGrp="1"/>
          </p:cNvSpPr>
          <p:nvPr>
            <p:ph type="body" sz="quarter" idx="30"/>
          </p:nvPr>
        </p:nvSpPr>
        <p:spPr>
          <a:xfrm>
            <a:off x="5170254" y="2252823"/>
            <a:ext cx="1407768" cy="638087"/>
          </a:xfrm>
        </p:spPr>
        <p:txBody>
          <a:bodyPr rtlCol="0"/>
          <a:lstStyle/>
          <a:p>
            <a:r>
              <a:rPr lang="en-GB" sz="900" b="0" i="0" dirty="0">
                <a:solidFill>
                  <a:schemeClr val="tx1"/>
                </a:solidFill>
                <a:effectLst/>
                <a:latin typeface="-apple-system"/>
              </a:rPr>
              <a:t>In your PowerPoint slide, choose the text, shape, or image that you want to use as a hyperlink.</a:t>
            </a:r>
          </a:p>
          <a:p>
            <a:pPr rtl="0"/>
            <a:endParaRPr lang="en-GB" dirty="0"/>
          </a:p>
        </p:txBody>
      </p:sp>
      <p:pic>
        <p:nvPicPr>
          <p:cNvPr id="153" name="Picture Placeholder 152" descr="Cubes icon">
            <a:extLst>
              <a:ext uri="{FF2B5EF4-FFF2-40B4-BE49-F238E27FC236}">
                <a16:creationId xmlns:a16="http://schemas.microsoft.com/office/drawing/2014/main" id="{9A054944-2900-4354-8B3E-B3CE692C35A1}"/>
              </a:ext>
            </a:extLst>
          </p:cNvPr>
          <p:cNvPicPr>
            <a:picLocks noGrp="1" noChangeAspect="1"/>
          </p:cNvPicPr>
          <p:nvPr>
            <p:ph type="pic" sz="quarter" idx="51"/>
          </p:nvPr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rcRect t="180" b="180"/>
          <a:stretch>
            <a:fillRect/>
          </a:stretch>
        </p:blipFill>
        <p:spPr>
          <a:xfrm>
            <a:off x="1719964" y="3290889"/>
            <a:ext cx="439200" cy="439200"/>
          </a:xfrm>
        </p:spPr>
      </p:pic>
      <p:sp>
        <p:nvSpPr>
          <p:cNvPr id="35" name="Text Placeholder 34">
            <a:extLst>
              <a:ext uri="{FF2B5EF4-FFF2-40B4-BE49-F238E27FC236}">
                <a16:creationId xmlns:a16="http://schemas.microsoft.com/office/drawing/2014/main" id="{7C731E8C-632F-45FC-92FD-29CD284AB643}"/>
              </a:ext>
            </a:extLst>
          </p:cNvPr>
          <p:cNvSpPr>
            <a:spLocks noGrp="1"/>
          </p:cNvSpPr>
          <p:nvPr>
            <p:ph type="body" sz="quarter" idx="41"/>
          </p:nvPr>
        </p:nvSpPr>
        <p:spPr>
          <a:xfrm>
            <a:off x="177421" y="2627477"/>
            <a:ext cx="1514281" cy="304102"/>
          </a:xfrm>
        </p:spPr>
        <p:txBody>
          <a:bodyPr rtlCol="0"/>
          <a:lstStyle/>
          <a:p>
            <a:pPr algn="l"/>
            <a:r>
              <a:rPr lang="en-GB" sz="1200" b="1" i="0" dirty="0">
                <a:effectLst/>
                <a:latin typeface="-apple-system"/>
              </a:rPr>
              <a:t>Insert the Hyperlink</a:t>
            </a:r>
            <a:endParaRPr lang="en-GB" sz="1200" dirty="0"/>
          </a:p>
          <a:p>
            <a:pPr rtl="0"/>
            <a:endParaRPr lang="en-GB" dirty="0"/>
          </a:p>
        </p:txBody>
      </p:sp>
      <p:sp>
        <p:nvSpPr>
          <p:cNvPr id="36" name="Text Placeholder 35">
            <a:extLst>
              <a:ext uri="{FF2B5EF4-FFF2-40B4-BE49-F238E27FC236}">
                <a16:creationId xmlns:a16="http://schemas.microsoft.com/office/drawing/2014/main" id="{77DE7F63-93F9-44B6-8B3C-DE039FD2271C}"/>
              </a:ext>
            </a:extLst>
          </p:cNvPr>
          <p:cNvSpPr>
            <a:spLocks noGrp="1"/>
          </p:cNvSpPr>
          <p:nvPr>
            <p:ph type="body" sz="quarter" idx="42"/>
          </p:nvPr>
        </p:nvSpPr>
        <p:spPr>
          <a:xfrm>
            <a:off x="171606" y="2889344"/>
            <a:ext cx="1625270" cy="898262"/>
          </a:xfrm>
        </p:spPr>
        <p:txBody>
          <a:bodyPr rtlCol="0"/>
          <a:lstStyle/>
          <a:p>
            <a:pPr algn="l">
              <a:buFont typeface="Arial" panose="020B0604020202020204" pitchFamily="34" charset="0"/>
              <a:buChar char="•"/>
            </a:pPr>
            <a:r>
              <a:rPr lang="en-GB" sz="1000" b="0" i="0" dirty="0">
                <a:solidFill>
                  <a:schemeClr val="tx1"/>
                </a:solidFill>
                <a:effectLst/>
                <a:latin typeface="-apple-system"/>
              </a:rPr>
              <a:t>Right-click on the selected item and choose </a:t>
            </a:r>
            <a:r>
              <a:rPr lang="en-GB" sz="1000" b="1" i="0" dirty="0">
                <a:solidFill>
                  <a:schemeClr val="tx1"/>
                </a:solidFill>
                <a:effectLst/>
                <a:latin typeface="-apple-system"/>
              </a:rPr>
              <a:t>Hyperlink</a:t>
            </a:r>
            <a:r>
              <a:rPr lang="en-GB" sz="1000" b="0" i="0" dirty="0">
                <a:solidFill>
                  <a:schemeClr val="tx1"/>
                </a:solidFill>
                <a:effectLst/>
                <a:latin typeface="-apple-system"/>
              </a:rPr>
              <a:t>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1000" b="0" i="0" dirty="0">
                <a:solidFill>
                  <a:schemeClr val="tx1"/>
                </a:solidFill>
                <a:effectLst/>
                <a:latin typeface="-apple-system"/>
              </a:rPr>
              <a:t>An </a:t>
            </a:r>
            <a:r>
              <a:rPr lang="en-GB" sz="1000" b="1" i="0" dirty="0">
                <a:solidFill>
                  <a:schemeClr val="tx1"/>
                </a:solidFill>
                <a:effectLst/>
                <a:latin typeface="-apple-system"/>
              </a:rPr>
              <a:t>Insert Hyperlink</a:t>
            </a:r>
            <a:r>
              <a:rPr lang="en-GB" sz="1000" b="0" i="0" dirty="0">
                <a:solidFill>
                  <a:schemeClr val="tx1"/>
                </a:solidFill>
                <a:effectLst/>
                <a:latin typeface="-apple-system"/>
              </a:rPr>
              <a:t> dialog box will appear.</a:t>
            </a:r>
          </a:p>
          <a:p>
            <a:pPr rtl="0"/>
            <a:endParaRPr lang="en-GB" sz="900" dirty="0"/>
          </a:p>
        </p:txBody>
      </p:sp>
      <p:pic>
        <p:nvPicPr>
          <p:cNvPr id="161" name="Picture Placeholder 160" descr="Atom icon">
            <a:extLst>
              <a:ext uri="{FF2B5EF4-FFF2-40B4-BE49-F238E27FC236}">
                <a16:creationId xmlns:a16="http://schemas.microsoft.com/office/drawing/2014/main" id="{43E7DEA2-F049-452D-A1DC-EC3566B788D3}"/>
              </a:ext>
            </a:extLst>
          </p:cNvPr>
          <p:cNvPicPr>
            <a:picLocks noGrp="1" noChangeAspect="1"/>
          </p:cNvPicPr>
          <p:nvPr>
            <p:ph type="pic" sz="quarter" idx="56"/>
          </p:nvPr>
        </p:nvPicPr>
        <p:blipFill>
          <a:blip r:embed="rId10">
            <a:extLst>
              <a:ext uri="{96DAC541-7B7A-43D3-8B79-37D633B846F1}">
                <asvg:svgBlip xmlns:asvg="http://schemas.microsoft.com/office/drawing/2016/SVG/main" r:embed="rId11"/>
              </a:ext>
            </a:extLst>
          </a:blip>
          <a:srcRect/>
          <a:stretch>
            <a:fillRect/>
          </a:stretch>
        </p:blipFill>
        <p:spPr>
          <a:xfrm>
            <a:off x="4664090" y="2568883"/>
            <a:ext cx="439200" cy="439200"/>
          </a:xfrm>
        </p:spPr>
      </p:pic>
      <p:sp>
        <p:nvSpPr>
          <p:cNvPr id="25" name="Text Placeholder 24">
            <a:extLst>
              <a:ext uri="{FF2B5EF4-FFF2-40B4-BE49-F238E27FC236}">
                <a16:creationId xmlns:a16="http://schemas.microsoft.com/office/drawing/2014/main" id="{0E5AF557-A75D-4BB5-8354-37F4A2137F01}"/>
              </a:ext>
            </a:extLst>
          </p:cNvPr>
          <p:cNvSpPr>
            <a:spLocks noGrp="1"/>
          </p:cNvSpPr>
          <p:nvPr>
            <p:ph type="body" sz="quarter" idx="31"/>
          </p:nvPr>
        </p:nvSpPr>
        <p:spPr>
          <a:xfrm>
            <a:off x="5167710" y="3343572"/>
            <a:ext cx="1596561" cy="315932"/>
          </a:xfrm>
        </p:spPr>
        <p:txBody>
          <a:bodyPr rtlCol="0"/>
          <a:lstStyle/>
          <a:p>
            <a:pPr rtl="0"/>
            <a:r>
              <a:rPr lang="en-GB" sz="1200" b="1" i="0" dirty="0">
                <a:effectLst/>
                <a:latin typeface="-apple-system"/>
              </a:rPr>
              <a:t>Choose the Type of Link</a:t>
            </a:r>
            <a:endParaRPr lang="en-GB" sz="1200" dirty="0"/>
          </a:p>
        </p:txBody>
      </p:sp>
      <p:sp>
        <p:nvSpPr>
          <p:cNvPr id="26" name="Text Placeholder 25">
            <a:extLst>
              <a:ext uri="{FF2B5EF4-FFF2-40B4-BE49-F238E27FC236}">
                <a16:creationId xmlns:a16="http://schemas.microsoft.com/office/drawing/2014/main" id="{AC8C46E0-0C8A-4D59-B217-A16B7E30F999}"/>
              </a:ext>
            </a:extLst>
          </p:cNvPr>
          <p:cNvSpPr>
            <a:spLocks noGrp="1"/>
          </p:cNvSpPr>
          <p:nvPr>
            <p:ph type="body" sz="quarter" idx="32"/>
          </p:nvPr>
        </p:nvSpPr>
        <p:spPr>
          <a:xfrm>
            <a:off x="5019855" y="3716320"/>
            <a:ext cx="1835634" cy="791692"/>
          </a:xfrm>
        </p:spPr>
        <p:txBody>
          <a:bodyPr rtlCol="0"/>
          <a:lstStyle/>
          <a:p>
            <a:pPr algn="l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sz="900" b="1" i="0" dirty="0">
                <a:solidFill>
                  <a:schemeClr val="tx1"/>
                </a:solidFill>
                <a:effectLst/>
                <a:latin typeface="-apple-system"/>
              </a:rPr>
              <a:t>Place in This Document</a:t>
            </a:r>
            <a:r>
              <a:rPr lang="en-GB" sz="900" b="0" i="0" dirty="0">
                <a:solidFill>
                  <a:schemeClr val="tx1"/>
                </a:solidFill>
                <a:effectLst/>
                <a:latin typeface="-apple-system"/>
              </a:rPr>
              <a:t>: Link to a specific slide within your presentation.</a:t>
            </a:r>
          </a:p>
          <a:p>
            <a:pPr algn="l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sz="900" b="1" i="0" dirty="0">
                <a:solidFill>
                  <a:schemeClr val="tx1"/>
                </a:solidFill>
                <a:effectLst/>
                <a:latin typeface="-apple-system"/>
              </a:rPr>
              <a:t>Create New </a:t>
            </a:r>
            <a:r>
              <a:rPr lang="en-GB" sz="900" b="1" i="0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Document</a:t>
            </a:r>
            <a:r>
              <a:rPr lang="en-GB" sz="900" b="0" i="0" dirty="0">
                <a:solidFill>
                  <a:schemeClr val="tx1"/>
                </a:solidFill>
                <a:effectLst/>
                <a:latin typeface="-apple-system"/>
              </a:rPr>
              <a:t>: Link from your current presentation to another presentation.</a:t>
            </a:r>
          </a:p>
        </p:txBody>
      </p:sp>
      <p:pic>
        <p:nvPicPr>
          <p:cNvPr id="175" name="Picture Placeholder 174" descr="Lock icon">
            <a:extLst>
              <a:ext uri="{FF2B5EF4-FFF2-40B4-BE49-F238E27FC236}">
                <a16:creationId xmlns:a16="http://schemas.microsoft.com/office/drawing/2014/main" id="{E6F999B9-904A-41D4-9CC7-1C96BF142DD9}"/>
              </a:ext>
            </a:extLst>
          </p:cNvPr>
          <p:cNvPicPr>
            <a:picLocks noGrp="1" noChangeAspect="1"/>
          </p:cNvPicPr>
          <p:nvPr>
            <p:ph type="pic" sz="quarter" idx="52"/>
          </p:nvPr>
        </p:nvPicPr>
        <p:blipFill>
          <a:blip r:embed="rId12">
            <a:extLst>
              <a:ext uri="{96DAC541-7B7A-43D3-8B79-37D633B846F1}">
                <asvg:svgBlip xmlns:asvg="http://schemas.microsoft.com/office/drawing/2016/SVG/main" r:embed="rId13"/>
              </a:ext>
            </a:extLst>
          </a:blip>
          <a:srcRect/>
          <a:stretch>
            <a:fillRect/>
          </a:stretch>
        </p:blipFill>
        <p:spPr>
          <a:xfrm>
            <a:off x="1719964" y="4838642"/>
            <a:ext cx="439200" cy="439200"/>
          </a:xfrm>
        </p:spPr>
      </p:pic>
      <p:sp>
        <p:nvSpPr>
          <p:cNvPr id="37" name="Text Placeholder 36">
            <a:extLst>
              <a:ext uri="{FF2B5EF4-FFF2-40B4-BE49-F238E27FC236}">
                <a16:creationId xmlns:a16="http://schemas.microsoft.com/office/drawing/2014/main" id="{8E898CFA-1688-4C14-BC59-751C9B4D2BF2}"/>
              </a:ext>
            </a:extLst>
          </p:cNvPr>
          <p:cNvSpPr>
            <a:spLocks noGrp="1"/>
          </p:cNvSpPr>
          <p:nvPr>
            <p:ph type="body" sz="quarter" idx="43"/>
          </p:nvPr>
        </p:nvSpPr>
        <p:spPr>
          <a:xfrm>
            <a:off x="230677" y="4079872"/>
            <a:ext cx="1514281" cy="299690"/>
          </a:xfrm>
        </p:spPr>
        <p:txBody>
          <a:bodyPr rtlCol="0"/>
          <a:lstStyle/>
          <a:p>
            <a:pPr algn="l" rtl="0"/>
            <a:r>
              <a:rPr lang="en-GB" sz="1200" b="1" i="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Test the Hyperlink</a:t>
            </a:r>
            <a:endParaRPr lang="en-GB" sz="12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8" name="Text Placeholder 37">
            <a:extLst>
              <a:ext uri="{FF2B5EF4-FFF2-40B4-BE49-F238E27FC236}">
                <a16:creationId xmlns:a16="http://schemas.microsoft.com/office/drawing/2014/main" id="{7680C2A3-C4E3-40E7-9961-5A026F441EFA}"/>
              </a:ext>
            </a:extLst>
          </p:cNvPr>
          <p:cNvSpPr>
            <a:spLocks noGrp="1"/>
          </p:cNvSpPr>
          <p:nvPr>
            <p:ph type="body" sz="quarter" idx="44"/>
          </p:nvPr>
        </p:nvSpPr>
        <p:spPr>
          <a:xfrm>
            <a:off x="230677" y="4344927"/>
            <a:ext cx="1597974" cy="677143"/>
          </a:xfrm>
        </p:spPr>
        <p:txBody>
          <a:bodyPr rtlCol="0"/>
          <a:lstStyle/>
          <a:p>
            <a:pPr algn="l" rtl="0"/>
            <a:r>
              <a:rPr lang="en-GB" b="0" i="0" dirty="0">
                <a:solidFill>
                  <a:schemeClr val="tx1"/>
                </a:solidFill>
                <a:effectLst/>
                <a:latin typeface="Söhne"/>
              </a:rPr>
              <a:t>To ensure the hyperlink functions correctly, enter Slide Show and selecting "From Current Slide." Then, click on the hyperlink during the presentation to verify that it navigates to the intended destination.</a:t>
            </a:r>
            <a:endParaRPr lang="en-GB" dirty="0">
              <a:solidFill>
                <a:schemeClr val="tx1"/>
              </a:solidFill>
            </a:endParaRPr>
          </a:p>
        </p:txBody>
      </p:sp>
      <p:pic>
        <p:nvPicPr>
          <p:cNvPr id="179" name="Picture Placeholder 178" descr="Search icon">
            <a:extLst>
              <a:ext uri="{FF2B5EF4-FFF2-40B4-BE49-F238E27FC236}">
                <a16:creationId xmlns:a16="http://schemas.microsoft.com/office/drawing/2014/main" id="{1DDA7E32-6ED9-4B33-B32F-8ED11400FB96}"/>
              </a:ext>
            </a:extLst>
          </p:cNvPr>
          <p:cNvPicPr>
            <a:picLocks noGrp="1" noChangeAspect="1"/>
          </p:cNvPicPr>
          <p:nvPr>
            <p:ph type="pic" sz="quarter" idx="57"/>
          </p:nvPr>
        </p:nvPicPr>
        <p:blipFill>
          <a:blip r:embed="rId14">
            <a:extLst>
              <a:ext uri="{96DAC541-7B7A-43D3-8B79-37D633B846F1}">
                <asvg:svgBlip xmlns:asvg="http://schemas.microsoft.com/office/drawing/2016/SVG/main" r:embed="rId15"/>
              </a:ext>
            </a:extLst>
          </a:blip>
          <a:srcRect t="180" b="180"/>
          <a:stretch>
            <a:fillRect/>
          </a:stretch>
        </p:blipFill>
        <p:spPr>
          <a:xfrm>
            <a:off x="4667928" y="4029665"/>
            <a:ext cx="439200" cy="439200"/>
          </a:xfrm>
        </p:spPr>
      </p:pic>
      <p:sp>
        <p:nvSpPr>
          <p:cNvPr id="27" name="Text Placeholder 26">
            <a:extLst>
              <a:ext uri="{FF2B5EF4-FFF2-40B4-BE49-F238E27FC236}">
                <a16:creationId xmlns:a16="http://schemas.microsoft.com/office/drawing/2014/main" id="{A9886B47-EB19-4F7C-B11C-AC77F7E0CB21}"/>
              </a:ext>
            </a:extLst>
          </p:cNvPr>
          <p:cNvSpPr>
            <a:spLocks noGrp="1"/>
          </p:cNvSpPr>
          <p:nvPr>
            <p:ph type="body" sz="quarter" idx="33"/>
          </p:nvPr>
        </p:nvSpPr>
        <p:spPr>
          <a:xfrm>
            <a:off x="5167711" y="4868918"/>
            <a:ext cx="1687778" cy="304101"/>
          </a:xfrm>
        </p:spPr>
        <p:txBody>
          <a:bodyPr rtlCol="0"/>
          <a:lstStyle/>
          <a:p>
            <a:pPr rtl="0"/>
            <a:r>
              <a:rPr lang="en-GB" sz="1200" b="1" i="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Repeat for Additional Hyperlinks</a:t>
            </a:r>
            <a:endParaRPr lang="en-GB" sz="12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28" name="Text Placeholder 27">
            <a:extLst>
              <a:ext uri="{FF2B5EF4-FFF2-40B4-BE49-F238E27FC236}">
                <a16:creationId xmlns:a16="http://schemas.microsoft.com/office/drawing/2014/main" id="{6386FE1D-5753-4826-9BC9-B63ACE83BD68}"/>
              </a:ext>
            </a:extLst>
          </p:cNvPr>
          <p:cNvSpPr>
            <a:spLocks noGrp="1"/>
          </p:cNvSpPr>
          <p:nvPr>
            <p:ph type="body" sz="quarter" idx="34"/>
          </p:nvPr>
        </p:nvSpPr>
        <p:spPr>
          <a:xfrm>
            <a:off x="5167709" y="5304025"/>
            <a:ext cx="1596561" cy="621105"/>
          </a:xfrm>
        </p:spPr>
        <p:txBody>
          <a:bodyPr rtlCol="0"/>
          <a:lstStyle/>
          <a:p>
            <a:pPr rtl="0"/>
            <a:r>
              <a:rPr lang="en-GB" sz="900" b="0" i="0" dirty="0">
                <a:solidFill>
                  <a:schemeClr val="tx1"/>
                </a:solidFill>
                <a:effectLst/>
                <a:latin typeface="Söhne"/>
              </a:rPr>
              <a:t>If you have multiple hyperlinks to insert, repeat the above steps for each one until all desired hyperlinks are added to your presentation.</a:t>
            </a:r>
            <a:endParaRPr lang="en-GB" sz="900" dirty="0">
              <a:solidFill>
                <a:schemeClr val="tx1"/>
              </a:solidFill>
            </a:endParaRPr>
          </a:p>
        </p:txBody>
      </p:sp>
      <p:pic>
        <p:nvPicPr>
          <p:cNvPr id="183" name="Picture Placeholder 182" descr="Charts icon">
            <a:extLst>
              <a:ext uri="{FF2B5EF4-FFF2-40B4-BE49-F238E27FC236}">
                <a16:creationId xmlns:a16="http://schemas.microsoft.com/office/drawing/2014/main" id="{5BA8F33C-1995-45BD-B260-DF39DAF5655D}"/>
              </a:ext>
            </a:extLst>
          </p:cNvPr>
          <p:cNvPicPr>
            <a:picLocks noGrp="1" noChangeAspect="1"/>
          </p:cNvPicPr>
          <p:nvPr>
            <p:ph type="pic" sz="quarter" idx="53"/>
          </p:nvPr>
        </p:nvPicPr>
        <p:blipFill>
          <a:blip r:embed="rId16">
            <a:extLst>
              <a:ext uri="{96DAC541-7B7A-43D3-8B79-37D633B846F1}">
                <asvg:svgBlip xmlns:asvg="http://schemas.microsoft.com/office/drawing/2016/SVG/main" r:embed="rId17"/>
              </a:ext>
            </a:extLst>
          </a:blip>
          <a:srcRect t="180" b="180"/>
          <a:stretch>
            <a:fillRect/>
          </a:stretch>
        </p:blipFill>
        <p:spPr>
          <a:xfrm>
            <a:off x="1719964" y="6227962"/>
            <a:ext cx="439200" cy="439200"/>
          </a:xfrm>
        </p:spPr>
      </p:pic>
      <p:sp>
        <p:nvSpPr>
          <p:cNvPr id="39" name="Text Placeholder 38">
            <a:extLst>
              <a:ext uri="{FF2B5EF4-FFF2-40B4-BE49-F238E27FC236}">
                <a16:creationId xmlns:a16="http://schemas.microsoft.com/office/drawing/2014/main" id="{594741B7-D929-4272-B25B-81E711AF29AA}"/>
              </a:ext>
            </a:extLst>
          </p:cNvPr>
          <p:cNvSpPr>
            <a:spLocks noGrp="1"/>
          </p:cNvSpPr>
          <p:nvPr>
            <p:ph type="body" sz="quarter" idx="45"/>
          </p:nvPr>
        </p:nvSpPr>
        <p:spPr>
          <a:xfrm>
            <a:off x="206860" y="5532268"/>
            <a:ext cx="1590016" cy="304102"/>
          </a:xfrm>
        </p:spPr>
        <p:txBody>
          <a:bodyPr rtlCol="0"/>
          <a:lstStyle/>
          <a:p>
            <a:pPr algn="l" rtl="0"/>
            <a:r>
              <a:rPr lang="en-GB" sz="1100" b="1" i="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Format the Hyperlink (Optional)</a:t>
            </a:r>
            <a:endParaRPr lang="en-GB" sz="11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40" name="Text Placeholder 39">
            <a:extLst>
              <a:ext uri="{FF2B5EF4-FFF2-40B4-BE49-F238E27FC236}">
                <a16:creationId xmlns:a16="http://schemas.microsoft.com/office/drawing/2014/main" id="{BD0AFB30-1FB2-418E-B2D2-297AA3CD453D}"/>
              </a:ext>
            </a:extLst>
          </p:cNvPr>
          <p:cNvSpPr>
            <a:spLocks noGrp="1"/>
          </p:cNvSpPr>
          <p:nvPr>
            <p:ph type="body" sz="quarter" idx="46"/>
          </p:nvPr>
        </p:nvSpPr>
        <p:spPr>
          <a:xfrm>
            <a:off x="201846" y="5920350"/>
            <a:ext cx="1714733" cy="638087"/>
          </a:xfrm>
        </p:spPr>
        <p:txBody>
          <a:bodyPr rtlCol="0"/>
          <a:lstStyle/>
          <a:p>
            <a:pPr algn="l" rtl="0"/>
            <a:r>
              <a:rPr lang="en-GB" b="0" i="0" dirty="0">
                <a:solidFill>
                  <a:schemeClr val="tx1"/>
                </a:solidFill>
                <a:effectLst/>
                <a:latin typeface="Söhne"/>
              </a:rPr>
              <a:t>You can customize the appearance of the hyperlink text or object by changing its </a:t>
            </a:r>
            <a:r>
              <a:rPr lang="en-GB" b="0" i="0" dirty="0" err="1">
                <a:solidFill>
                  <a:schemeClr val="tx1"/>
                </a:solidFill>
                <a:effectLst/>
                <a:latin typeface="Söhne"/>
              </a:rPr>
              <a:t>color</a:t>
            </a:r>
            <a:r>
              <a:rPr lang="en-GB" b="0" i="0" dirty="0">
                <a:solidFill>
                  <a:schemeClr val="tx1"/>
                </a:solidFill>
                <a:effectLst/>
                <a:latin typeface="Söhne"/>
              </a:rPr>
              <a:t>, font, or style using PowerPoint's formatting options.</a:t>
            </a:r>
            <a:endParaRPr lang="en-GB" dirty="0">
              <a:solidFill>
                <a:schemeClr val="tx1"/>
              </a:solidFill>
            </a:endParaRPr>
          </a:p>
        </p:txBody>
      </p:sp>
      <p:pic>
        <p:nvPicPr>
          <p:cNvPr id="121" name="Picture Placeholder 120" descr="Mobile devices icon">
            <a:extLst>
              <a:ext uri="{FF2B5EF4-FFF2-40B4-BE49-F238E27FC236}">
                <a16:creationId xmlns:a16="http://schemas.microsoft.com/office/drawing/2014/main" id="{950B4FEA-3E81-4BA2-902D-6C72B63914FE}"/>
              </a:ext>
            </a:extLst>
          </p:cNvPr>
          <p:cNvPicPr>
            <a:picLocks noGrp="1" noChangeAspect="1"/>
          </p:cNvPicPr>
          <p:nvPr>
            <p:ph type="pic" sz="quarter" idx="26"/>
          </p:nvPr>
        </p:nvPicPr>
        <p:blipFill>
          <a:blip r:embed="rId18">
            <a:extLst>
              <a:ext uri="{96DAC541-7B7A-43D3-8B79-37D633B846F1}">
                <asvg:svgBlip xmlns:asvg="http://schemas.microsoft.com/office/drawing/2016/SVG/main" r:embed="rId19"/>
              </a:ext>
            </a:extLst>
          </a:blip>
          <a:srcRect/>
          <a:stretch>
            <a:fillRect/>
          </a:stretch>
        </p:blipFill>
        <p:spPr/>
      </p:pic>
      <p:pic>
        <p:nvPicPr>
          <p:cNvPr id="165" name="Picture Placeholder 164" descr="Mobile devices icon">
            <a:extLst>
              <a:ext uri="{FF2B5EF4-FFF2-40B4-BE49-F238E27FC236}">
                <a16:creationId xmlns:a16="http://schemas.microsoft.com/office/drawing/2014/main" id="{56C27F8C-5947-4902-9D6D-9111560A0DCC}"/>
              </a:ext>
            </a:extLst>
          </p:cNvPr>
          <p:cNvPicPr>
            <a:picLocks noGrp="1" noChangeAspect="1"/>
          </p:cNvPicPr>
          <p:nvPr>
            <p:ph type="pic" sz="quarter" idx="58"/>
          </p:nvPr>
        </p:nvPicPr>
        <p:blipFill>
          <a:blip r:embed="rId20">
            <a:extLst>
              <a:ext uri="{96DAC541-7B7A-43D3-8B79-37D633B846F1}">
                <asvg:svgBlip xmlns:asvg="http://schemas.microsoft.com/office/drawing/2016/SVG/main" r:embed="rId21"/>
              </a:ext>
            </a:extLst>
          </a:blip>
          <a:srcRect/>
          <a:stretch>
            <a:fillRect/>
          </a:stretch>
        </p:blipFill>
        <p:spPr>
          <a:xfrm>
            <a:off x="4667928" y="5448128"/>
            <a:ext cx="439200" cy="439200"/>
          </a:xfrm>
        </p:spPr>
      </p:pic>
      <p:sp>
        <p:nvSpPr>
          <p:cNvPr id="29" name="Text Placeholder 28">
            <a:extLst>
              <a:ext uri="{FF2B5EF4-FFF2-40B4-BE49-F238E27FC236}">
                <a16:creationId xmlns:a16="http://schemas.microsoft.com/office/drawing/2014/main" id="{908F6B36-65A4-4364-B129-AEC7505F2F32}"/>
              </a:ext>
            </a:extLst>
          </p:cNvPr>
          <p:cNvSpPr>
            <a:spLocks noGrp="1"/>
          </p:cNvSpPr>
          <p:nvPr>
            <p:ph type="body" sz="quarter" idx="35"/>
          </p:nvPr>
        </p:nvSpPr>
        <p:spPr>
          <a:xfrm>
            <a:off x="5167709" y="6338186"/>
            <a:ext cx="1452049" cy="59913"/>
          </a:xfrm>
        </p:spPr>
        <p:txBody>
          <a:bodyPr rtlCol="0"/>
          <a:lstStyle/>
          <a:p>
            <a:pPr rtl="0"/>
            <a:r>
              <a:rPr lang="en-GB" sz="11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Using Shapes as Hyperlinks in Table of Contents</a:t>
            </a:r>
          </a:p>
        </p:txBody>
      </p:sp>
      <p:sp>
        <p:nvSpPr>
          <p:cNvPr id="30" name="Text Placeholder 29">
            <a:extLst>
              <a:ext uri="{FF2B5EF4-FFF2-40B4-BE49-F238E27FC236}">
                <a16:creationId xmlns:a16="http://schemas.microsoft.com/office/drawing/2014/main" id="{8CEC195C-526B-4BFC-8648-6508872A1CD1}"/>
              </a:ext>
            </a:extLst>
          </p:cNvPr>
          <p:cNvSpPr>
            <a:spLocks noGrp="1"/>
          </p:cNvSpPr>
          <p:nvPr>
            <p:ph type="body" sz="quarter" idx="36"/>
          </p:nvPr>
        </p:nvSpPr>
        <p:spPr>
          <a:xfrm>
            <a:off x="5155769" y="6841684"/>
            <a:ext cx="1407768" cy="638087"/>
          </a:xfrm>
        </p:spPr>
        <p:txBody>
          <a:bodyPr rtlCol="0"/>
          <a:lstStyle/>
          <a:p>
            <a:pPr rtl="0"/>
            <a:r>
              <a:rPr lang="en-GB" b="0" i="0" dirty="0">
                <a:solidFill>
                  <a:schemeClr val="tx1"/>
                </a:solidFill>
                <a:effectLst/>
                <a:latin typeface="Söhne"/>
              </a:rPr>
              <a:t>This method creates an interactive Table of Contents, allowing viewers to navigate easily to different sections by clicking on the shapes.</a:t>
            </a:r>
            <a:endParaRPr lang="en-GB" dirty="0">
              <a:solidFill>
                <a:schemeClr val="tx1"/>
              </a:solidFill>
            </a:endParaRPr>
          </a:p>
        </p:txBody>
      </p:sp>
      <p:pic>
        <p:nvPicPr>
          <p:cNvPr id="157" name="Picture Placeholder 156" descr="Laptop icon">
            <a:extLst>
              <a:ext uri="{FF2B5EF4-FFF2-40B4-BE49-F238E27FC236}">
                <a16:creationId xmlns:a16="http://schemas.microsoft.com/office/drawing/2014/main" id="{E286CD76-366D-409D-8801-BBF79EC1E291}"/>
              </a:ext>
            </a:extLst>
          </p:cNvPr>
          <p:cNvPicPr>
            <a:picLocks noGrp="1" noChangeAspect="1"/>
          </p:cNvPicPr>
          <p:nvPr>
            <p:ph type="pic" sz="quarter" idx="54"/>
          </p:nvPr>
        </p:nvPicPr>
        <p:blipFill>
          <a:blip r:embed="rId22">
            <a:extLst>
              <a:ext uri="{96DAC541-7B7A-43D3-8B79-37D633B846F1}">
                <asvg:svgBlip xmlns:asvg="http://schemas.microsoft.com/office/drawing/2016/SVG/main" r:embed="rId23"/>
              </a:ext>
            </a:extLst>
          </a:blip>
          <a:srcRect/>
          <a:stretch>
            <a:fillRect/>
          </a:stretch>
        </p:blipFill>
        <p:spPr>
          <a:xfrm>
            <a:off x="4645158" y="6916094"/>
            <a:ext cx="439200" cy="439200"/>
          </a:xfrm>
        </p:spPr>
      </p:pic>
      <p:sp>
        <p:nvSpPr>
          <p:cNvPr id="43" name="Text Placeholder 42">
            <a:extLst>
              <a:ext uri="{FF2B5EF4-FFF2-40B4-BE49-F238E27FC236}">
                <a16:creationId xmlns:a16="http://schemas.microsoft.com/office/drawing/2014/main" id="{A19BCCFF-7856-405D-A016-546DEFEC991D}"/>
              </a:ext>
            </a:extLst>
          </p:cNvPr>
          <p:cNvSpPr>
            <a:spLocks noGrp="1"/>
          </p:cNvSpPr>
          <p:nvPr>
            <p:ph type="body" sz="quarter" idx="49"/>
          </p:nvPr>
        </p:nvSpPr>
        <p:spPr>
          <a:xfrm>
            <a:off x="121926" y="8235396"/>
            <a:ext cx="1978187" cy="911569"/>
          </a:xfrm>
        </p:spPr>
        <p:txBody>
          <a:bodyPr rtlCol="0"/>
          <a:lstStyle/>
          <a:p>
            <a:pPr rtl="0">
              <a:lnSpc>
                <a:spcPct val="100000"/>
              </a:lnSpc>
              <a:spcBef>
                <a:spcPts val="0"/>
              </a:spcBef>
            </a:pPr>
            <a:r>
              <a:rPr lang="en-GB" sz="1400" dirty="0">
                <a:hlinkClick r:id="rId24"/>
              </a:rPr>
              <a:t>Zoriana Rohovska</a:t>
            </a:r>
            <a:endParaRPr lang="en-GB" sz="1400" dirty="0"/>
          </a:p>
          <a:p>
            <a:pPr rtl="0">
              <a:lnSpc>
                <a:spcPct val="100000"/>
              </a:lnSpc>
              <a:spcBef>
                <a:spcPts val="0"/>
              </a:spcBef>
            </a:pPr>
            <a:r>
              <a:rPr lang="en-GB" sz="1400" dirty="0"/>
              <a:t>ID: 2324099</a:t>
            </a:r>
          </a:p>
          <a:p>
            <a:pPr rtl="0">
              <a:lnSpc>
                <a:spcPct val="100000"/>
              </a:lnSpc>
              <a:spcBef>
                <a:spcPts val="0"/>
              </a:spcBef>
            </a:pPr>
            <a:r>
              <a:rPr lang="en-GB" sz="1400" dirty="0">
                <a:hlinkClick r:id="rId25"/>
              </a:rPr>
              <a:t>Rexon </a:t>
            </a:r>
            <a:r>
              <a:rPr lang="en-GB" sz="1400" dirty="0" err="1">
                <a:hlinkClick r:id="rId25"/>
              </a:rPr>
              <a:t>Nting</a:t>
            </a:r>
            <a:r>
              <a:rPr lang="en-GB" sz="1400" dirty="0">
                <a:hlinkClick r:id="rId25"/>
              </a:rPr>
              <a:t> </a:t>
            </a:r>
            <a:endParaRPr lang="en-GB" sz="1400" dirty="0"/>
          </a:p>
        </p:txBody>
      </p:sp>
      <p:pic>
        <p:nvPicPr>
          <p:cNvPr id="9" name="Picture Placeholder 8" descr="A logo with a letter p&#10;&#10;Description automatically generated">
            <a:extLst>
              <a:ext uri="{FF2B5EF4-FFF2-40B4-BE49-F238E27FC236}">
                <a16:creationId xmlns:a16="http://schemas.microsoft.com/office/drawing/2014/main" id="{F3795EE0-11B0-68E9-3E81-08A6717F0F8F}"/>
              </a:ext>
            </a:extLst>
          </p:cNvPr>
          <p:cNvPicPr>
            <a:picLocks noGrp="1" noChangeAspect="1"/>
          </p:cNvPicPr>
          <p:nvPr>
            <p:ph type="pic" sz="quarter" idx="20"/>
          </p:nvPr>
        </p:nvPicPr>
        <p:blipFill>
          <a:blip r:embed="rId26"/>
          <a:srcRect l="3586" r="3586"/>
          <a:stretch>
            <a:fillRect/>
          </a:stretch>
        </p:blipFill>
        <p:spPr>
          <a:xfrm>
            <a:off x="2410205" y="884230"/>
            <a:ext cx="813600" cy="813600"/>
          </a:xfrm>
        </p:spPr>
      </p:pic>
      <p:pic>
        <p:nvPicPr>
          <p:cNvPr id="14" name="Picture Placeholder 13" descr="A computer screen shot of a computer&#10;&#10;Description automatically generated">
            <a:extLst>
              <a:ext uri="{FF2B5EF4-FFF2-40B4-BE49-F238E27FC236}">
                <a16:creationId xmlns:a16="http://schemas.microsoft.com/office/drawing/2014/main" id="{03DCC505-E943-9A11-00BA-B7BF6A532022}"/>
              </a:ext>
            </a:extLst>
          </p:cNvPr>
          <p:cNvPicPr>
            <a:picLocks noGrp="1" noChangeAspect="1"/>
          </p:cNvPicPr>
          <p:nvPr>
            <p:ph type="pic" sz="quarter" idx="11"/>
          </p:nvPr>
        </p:nvPicPr>
        <p:blipFill>
          <a:blip r:embed="rId27"/>
          <a:srcRect l="12573" r="12573"/>
          <a:stretch>
            <a:fillRect/>
          </a:stretch>
        </p:blipFill>
        <p:spPr>
          <a:xfrm>
            <a:off x="3602857" y="1638926"/>
            <a:ext cx="813600" cy="813600"/>
          </a:xfrm>
        </p:spPr>
      </p:pic>
      <p:pic>
        <p:nvPicPr>
          <p:cNvPr id="18" name="Picture Placeholder 17" descr="A grey chain with a globe in the background&#10;&#10;Description automatically generated">
            <a:extLst>
              <a:ext uri="{FF2B5EF4-FFF2-40B4-BE49-F238E27FC236}">
                <a16:creationId xmlns:a16="http://schemas.microsoft.com/office/drawing/2014/main" id="{B781E50A-1073-90C6-E04B-D1E6E0F3E49A}"/>
              </a:ext>
            </a:extLst>
          </p:cNvPr>
          <p:cNvPicPr>
            <a:picLocks noGrp="1" noChangeAspect="1"/>
          </p:cNvPicPr>
          <p:nvPr>
            <p:ph type="pic" sz="quarter" idx="21"/>
          </p:nvPr>
        </p:nvPicPr>
        <p:blipFill>
          <a:blip r:embed="rId28"/>
          <a:srcRect l="97" r="97"/>
          <a:stretch>
            <a:fillRect/>
          </a:stretch>
        </p:blipFill>
        <p:spPr/>
      </p:pic>
      <p:pic>
        <p:nvPicPr>
          <p:cNvPr id="22" name="Picture Placeholder 21" descr="A group of icons of a chain&#10;&#10;Description automatically generated">
            <a:extLst>
              <a:ext uri="{FF2B5EF4-FFF2-40B4-BE49-F238E27FC236}">
                <a16:creationId xmlns:a16="http://schemas.microsoft.com/office/drawing/2014/main" id="{EA1C41DD-4542-96E0-D236-823EA6242D10}"/>
              </a:ext>
            </a:extLst>
          </p:cNvPr>
          <p:cNvPicPr>
            <a:picLocks noGrp="1" noChangeAspect="1"/>
          </p:cNvPicPr>
          <p:nvPr>
            <p:ph type="pic" sz="quarter" idx="22"/>
          </p:nvPr>
        </p:nvPicPr>
        <p:blipFill>
          <a:blip r:embed="rId29"/>
          <a:srcRect t="3571" b="3571"/>
          <a:stretch>
            <a:fillRect/>
          </a:stretch>
        </p:blipFill>
        <p:spPr>
          <a:xfrm>
            <a:off x="3618771" y="3103689"/>
            <a:ext cx="813600" cy="813600"/>
          </a:xfrm>
        </p:spPr>
      </p:pic>
      <p:pic>
        <p:nvPicPr>
          <p:cNvPr id="56" name="Picture Placeholder 55" descr="A blue background with a black arrow pointing to a link and a black arrow&#10;&#10;Description automatically generated">
            <a:extLst>
              <a:ext uri="{FF2B5EF4-FFF2-40B4-BE49-F238E27FC236}">
                <a16:creationId xmlns:a16="http://schemas.microsoft.com/office/drawing/2014/main" id="{457F9799-C7C1-5124-98DA-D689F73327FE}"/>
              </a:ext>
            </a:extLst>
          </p:cNvPr>
          <p:cNvPicPr>
            <a:picLocks noGrp="1" noChangeAspect="1"/>
          </p:cNvPicPr>
          <p:nvPr>
            <p:ph type="pic" sz="quarter" idx="23"/>
          </p:nvPr>
        </p:nvPicPr>
        <p:blipFill>
          <a:blip r:embed="rId30"/>
          <a:srcRect/>
          <a:stretch>
            <a:fillRect/>
          </a:stretch>
        </p:blipFill>
        <p:spPr/>
      </p:pic>
      <p:pic>
        <p:nvPicPr>
          <p:cNvPr id="60" name="Picture Placeholder 59" descr="A hand cursor pointing at a computer screen&#10;&#10;Description automatically generated">
            <a:extLst>
              <a:ext uri="{FF2B5EF4-FFF2-40B4-BE49-F238E27FC236}">
                <a16:creationId xmlns:a16="http://schemas.microsoft.com/office/drawing/2014/main" id="{4079BEE7-E513-8BA5-5283-AD830524710A}"/>
              </a:ext>
            </a:extLst>
          </p:cNvPr>
          <p:cNvPicPr>
            <a:picLocks noGrp="1" noChangeAspect="1"/>
          </p:cNvPicPr>
          <p:nvPr>
            <p:ph type="pic" sz="quarter" idx="24"/>
          </p:nvPr>
        </p:nvPicPr>
        <p:blipFill>
          <a:blip r:embed="rId31"/>
          <a:srcRect l="20000" r="20000"/>
          <a:stretch>
            <a:fillRect/>
          </a:stretch>
        </p:blipFill>
        <p:spPr/>
      </p:pic>
      <p:sp>
        <p:nvSpPr>
          <p:cNvPr id="66" name="TextBox 65">
            <a:extLst>
              <a:ext uri="{FF2B5EF4-FFF2-40B4-BE49-F238E27FC236}">
                <a16:creationId xmlns:a16="http://schemas.microsoft.com/office/drawing/2014/main" id="{2188CFBC-09E7-A8B9-91FC-8D1136EA968E}"/>
              </a:ext>
            </a:extLst>
          </p:cNvPr>
          <p:cNvSpPr txBox="1"/>
          <p:nvPr/>
        </p:nvSpPr>
        <p:spPr>
          <a:xfrm>
            <a:off x="12774" y="6974774"/>
            <a:ext cx="1978187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i="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Specify Link Destination</a:t>
            </a:r>
            <a:endParaRPr lang="en-GB" sz="12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67" name="TextBox 66">
            <a:extLst>
              <a:ext uri="{FF2B5EF4-FFF2-40B4-BE49-F238E27FC236}">
                <a16:creationId xmlns:a16="http://schemas.microsoft.com/office/drawing/2014/main" id="{40A4B34B-9ECF-F06A-328E-B982E3C39CA6}"/>
              </a:ext>
            </a:extLst>
          </p:cNvPr>
          <p:cNvSpPr txBox="1"/>
          <p:nvPr/>
        </p:nvSpPr>
        <p:spPr>
          <a:xfrm>
            <a:off x="121926" y="7243564"/>
            <a:ext cx="162527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b="0" i="0" dirty="0">
                <a:effectLst/>
                <a:latin typeface="Söhne"/>
              </a:rPr>
              <a:t>To link to an email address: Choose "Email Address" and enter the email address in the "Email address" field.</a:t>
            </a:r>
            <a:endParaRPr lang="en-GB" sz="900" dirty="0"/>
          </a:p>
        </p:txBody>
      </p:sp>
      <p:sp>
        <p:nvSpPr>
          <p:cNvPr id="68" name="Oval 67">
            <a:extLst>
              <a:ext uri="{FF2B5EF4-FFF2-40B4-BE49-F238E27FC236}">
                <a16:creationId xmlns:a16="http://schemas.microsoft.com/office/drawing/2014/main" id="{487FF09B-504C-7EFE-6789-EB69E404E467}"/>
              </a:ext>
            </a:extLst>
          </p:cNvPr>
          <p:cNvSpPr/>
          <p:nvPr/>
        </p:nvSpPr>
        <p:spPr>
          <a:xfrm>
            <a:off x="2462286" y="6731305"/>
            <a:ext cx="806986" cy="813600"/>
          </a:xfrm>
          <a:prstGeom prst="ellipse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71" name="Picture 70" descr="Close-up of a computer screen with a cursor&#10;&#10;Description automatically generated">
            <a:extLst>
              <a:ext uri="{FF2B5EF4-FFF2-40B4-BE49-F238E27FC236}">
                <a16:creationId xmlns:a16="http://schemas.microsoft.com/office/drawing/2014/main" id="{6964E707-6331-28D2-1589-2243F4B746C2}"/>
              </a:ext>
            </a:extLst>
          </p:cNvPr>
          <p:cNvPicPr>
            <a:picLocks noChangeAspect="1"/>
          </p:cNvPicPr>
          <p:nvPr/>
        </p:nvPicPr>
        <p:blipFill>
          <a:blip r:embed="rId32"/>
          <a:stretch>
            <a:fillRect/>
          </a:stretch>
        </p:blipFill>
        <p:spPr>
          <a:xfrm>
            <a:off x="2425631" y="6709288"/>
            <a:ext cx="920129" cy="807969"/>
          </a:xfrm>
          <a:prstGeom prst="ellipse">
            <a:avLst/>
          </a:prstGeom>
        </p:spPr>
      </p:pic>
      <p:pic>
        <p:nvPicPr>
          <p:cNvPr id="75" name="Picture Placeholder 74" descr="A gold chain link on a black background&#10;&#10;Description automatically generated">
            <a:extLst>
              <a:ext uri="{FF2B5EF4-FFF2-40B4-BE49-F238E27FC236}">
                <a16:creationId xmlns:a16="http://schemas.microsoft.com/office/drawing/2014/main" id="{82109D82-F112-BC20-3901-179F57550B76}"/>
              </a:ext>
            </a:extLst>
          </p:cNvPr>
          <p:cNvPicPr>
            <a:picLocks noGrp="1" noChangeAspect="1"/>
          </p:cNvPicPr>
          <p:nvPr>
            <p:ph type="pic" sz="quarter" idx="25"/>
          </p:nvPr>
        </p:nvPicPr>
        <p:blipFill>
          <a:blip r:embed="rId33"/>
          <a:srcRect l="16667" r="16667"/>
          <a:stretch>
            <a:fillRect/>
          </a:stretch>
        </p:blipFill>
        <p:spPr/>
      </p:pic>
      <p:sp>
        <p:nvSpPr>
          <p:cNvPr id="76" name="TextBox 75">
            <a:extLst>
              <a:ext uri="{FF2B5EF4-FFF2-40B4-BE49-F238E27FC236}">
                <a16:creationId xmlns:a16="http://schemas.microsoft.com/office/drawing/2014/main" id="{9C77C487-B087-0FEB-E177-7C02D6DFF948}"/>
              </a:ext>
            </a:extLst>
          </p:cNvPr>
          <p:cNvSpPr txBox="1"/>
          <p:nvPr/>
        </p:nvSpPr>
        <p:spPr>
          <a:xfrm>
            <a:off x="171606" y="267973"/>
            <a:ext cx="162527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Task 2</a:t>
            </a:r>
          </a:p>
        </p:txBody>
      </p:sp>
    </p:spTree>
    <p:extLst>
      <p:ext uri="{BB962C8B-B14F-4D97-AF65-F5344CB8AC3E}">
        <p14:creationId xmlns:p14="http://schemas.microsoft.com/office/powerpoint/2010/main" val="16024401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Custom 15">
      <a:dk1>
        <a:srgbClr val="FFFFFF"/>
      </a:dk1>
      <a:lt1>
        <a:srgbClr val="191E28"/>
      </a:lt1>
      <a:dk2>
        <a:srgbClr val="B3B3B3"/>
      </a:dk2>
      <a:lt2>
        <a:srgbClr val="0076A1"/>
      </a:lt2>
      <a:accent1>
        <a:srgbClr val="DF3A42"/>
      </a:accent1>
      <a:accent2>
        <a:srgbClr val="F47200"/>
      </a:accent2>
      <a:accent3>
        <a:srgbClr val="D5A300"/>
      </a:accent3>
      <a:accent4>
        <a:srgbClr val="77B700"/>
      </a:accent4>
      <a:accent5>
        <a:srgbClr val="239C7E"/>
      </a:accent5>
      <a:accent6>
        <a:srgbClr val="3E2A77"/>
      </a:accent6>
      <a:hlink>
        <a:srgbClr val="B3B3B3"/>
      </a:hlink>
      <a:folHlink>
        <a:srgbClr val="B3B3B3"/>
      </a:folHlink>
    </a:clrScheme>
    <a:fontScheme name="Custom 16">
      <a:majorFont>
        <a:latin typeface="Century Gothic"/>
        <a:ea typeface=""/>
        <a:cs typeface=""/>
      </a:majorFont>
      <a:minorFont>
        <a:latin typeface="Arial"/>
        <a:ea typeface=""/>
        <a:cs typeface="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tx2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  <a:extLst>
    <a:ext uri="{05A4C25C-085E-4340-85A3-A5531E510DB2}">
      <thm15:themeFamily xmlns:thm15="http://schemas.microsoft.com/office/thememl/2012/main" name="Office_30677774_TF00954201" id="{95C6AA8A-8757-45E4-B896-7B8C23989459}" vid="{F2E27B6A-5C08-40E7-A754-9BC399DD325C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b6c735d2-3114-479d-9f38-f4e14bc16876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6685D9A3F19FAA42827BE103508D067E" ma:contentTypeVersion="8" ma:contentTypeDescription="Create a new document." ma:contentTypeScope="" ma:versionID="ed24b2121cb5e9adcfa648ed53cca7b1">
  <xsd:schema xmlns:xsd="http://www.w3.org/2001/XMLSchema" xmlns:xs="http://www.w3.org/2001/XMLSchema" xmlns:p="http://schemas.microsoft.com/office/2006/metadata/properties" xmlns:ns3="b6c735d2-3114-479d-9f38-f4e14bc16876" xmlns:ns4="bd58668a-75ed-4e88-8b6f-7357ab2eb406" targetNamespace="http://schemas.microsoft.com/office/2006/metadata/properties" ma:root="true" ma:fieldsID="e741fa2101ab2f8baef89a01afd29b51" ns3:_="" ns4:_="">
    <xsd:import namespace="b6c735d2-3114-479d-9f38-f4e14bc16876"/>
    <xsd:import namespace="bd58668a-75ed-4e88-8b6f-7357ab2eb406"/>
    <xsd:element name="properties">
      <xsd:complexType>
        <xsd:sequence>
          <xsd:element name="documentManagement">
            <xsd:complexType>
              <xsd:all>
                <xsd:element ref="ns3:_activity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6c735d2-3114-479d-9f38-f4e14bc16876" elementFormDefault="qualified">
    <xsd:import namespace="http://schemas.microsoft.com/office/2006/documentManagement/types"/>
    <xsd:import namespace="http://schemas.microsoft.com/office/infopath/2007/PartnerControls"/>
    <xsd:element name="_activity" ma:index="8" nillable="true" ma:displayName="_activity" ma:hidden="true" ma:internalName="_activity">
      <xsd:simpleType>
        <xsd:restriction base="dms:Note"/>
      </xsd:simpleType>
    </xsd:element>
    <xsd:element name="MediaServiceMetadata" ma:index="12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3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4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5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d58668a-75ed-4e88-8b6f-7357ab2eb406" elementFormDefault="qualified">
    <xsd:import namespace="http://schemas.microsoft.com/office/2006/documentManagement/types"/>
    <xsd:import namespace="http://schemas.microsoft.com/office/infopath/2007/PartnerControls"/>
    <xsd:element name="SharedWithUsers" ma:index="9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0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1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C6DD9C48-C15B-4063-BBC7-6EBD3EDB4A61}">
  <ds:schemaRefs>
    <ds:schemaRef ds:uri="http://purl.org/dc/dcmitype/"/>
    <ds:schemaRef ds:uri="http://schemas.microsoft.com/office/2006/documentManagement/types"/>
    <ds:schemaRef ds:uri="http://schemas.microsoft.com/office/2006/metadata/properties"/>
    <ds:schemaRef ds:uri="b6c735d2-3114-479d-9f38-f4e14bc16876"/>
    <ds:schemaRef ds:uri="http://www.w3.org/XML/1998/namespace"/>
    <ds:schemaRef ds:uri="http://purl.org/dc/elements/1.1/"/>
    <ds:schemaRef ds:uri="http://purl.org/dc/terms/"/>
    <ds:schemaRef ds:uri="http://schemas.microsoft.com/office/infopath/2007/PartnerControls"/>
    <ds:schemaRef ds:uri="http://schemas.openxmlformats.org/package/2006/metadata/core-properties"/>
    <ds:schemaRef ds:uri="bd58668a-75ed-4e88-8b6f-7357ab2eb406"/>
  </ds:schemaRefs>
</ds:datastoreItem>
</file>

<file path=customXml/itemProps2.xml><?xml version="1.0" encoding="utf-8"?>
<ds:datastoreItem xmlns:ds="http://schemas.openxmlformats.org/officeDocument/2006/customXml" ds:itemID="{074B622E-5F8A-4135-A109-F06CA7ACEDA7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73DEC02F-422B-4571-87F4-E4F9DC665991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b6c735d2-3114-479d-9f38-f4e14bc16876"/>
    <ds:schemaRef ds:uri="bd58668a-75ed-4e88-8b6f-7357ab2eb406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Product roadmap infographics poster</Template>
  <TotalTime>195</TotalTime>
  <Words>271</Words>
  <Application>Microsoft Office PowerPoint</Application>
  <PresentationFormat>On-screen Show (4:3)</PresentationFormat>
  <Paragraphs>26</Paragraphs>
  <Slides>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7" baseType="lpstr">
      <vt:lpstr>-apple-system</vt:lpstr>
      <vt:lpstr>Arial</vt:lpstr>
      <vt:lpstr>Calibri</vt:lpstr>
      <vt:lpstr>Century Gothic</vt:lpstr>
      <vt:lpstr>Söhne</vt:lpstr>
      <vt:lpstr>Office Theme</vt:lpstr>
      <vt:lpstr>How to insert hyperlinks into a PowerPoint presentation.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How to insert hyperlinks into a PowerPoint presentation. </dc:title>
  <dc:creator>Zoriana Rohovska (2324099)</dc:creator>
  <cp:lastModifiedBy>Zoriana Rohovska (2324099)</cp:lastModifiedBy>
  <cp:revision>1</cp:revision>
  <dcterms:created xsi:type="dcterms:W3CDTF">2024-03-31T14:21:47Z</dcterms:created>
  <dcterms:modified xsi:type="dcterms:W3CDTF">2024-03-31T17:36:59Z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0x0101006685D9A3F19FAA42827BE103508D067E</vt:lpwstr>
  </property>
</Properties>
</file>