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8" r:id="rId4"/>
    <p:sldId id="259" r:id="rId5"/>
    <p:sldId id="260" r:id="rId6"/>
    <p:sldId id="272" r:id="rId7"/>
    <p:sldId id="265" r:id="rId8"/>
    <p:sldId id="278" r:id="rId9"/>
    <p:sldId id="277" r:id="rId10"/>
    <p:sldId id="257" r:id="rId11"/>
    <p:sldId id="266" r:id="rId12"/>
    <p:sldId id="267" r:id="rId13"/>
    <p:sldId id="268" r:id="rId14"/>
    <p:sldId id="261" r:id="rId15"/>
    <p:sldId id="263" r:id="rId16"/>
    <p:sldId id="262" r:id="rId17"/>
    <p:sldId id="269" r:id="rId18"/>
    <p:sldId id="270" r:id="rId19"/>
    <p:sldId id="273" r:id="rId20"/>
    <p:sldId id="274" r:id="rId21"/>
    <p:sldId id="27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129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56068-6452-56A5-6C41-ADE7462B1B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93CB65-A128-C219-3075-8282D91AE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A4B3A-88EA-46EF-3D91-13F8A927E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C3525-E28F-0C4A-8E0F-447A7E572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5795D-4BB5-CCB8-F82A-09C7CE5F1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417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24795-3E1D-F680-BB48-69D791774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831BC-8AEA-8F92-9493-F629CD78BA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01701F-EE36-7E10-2F15-83F51F3B1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C638DD-7761-E89C-36AB-16AF3EB98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286E0-43C6-57E2-DD04-359EFD08D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99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DA316-C9CE-207E-F6E1-478FC4C05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929D4-6317-5329-FFAF-5A07565E9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D12A9-D6AA-E4F1-2219-3D023CCB1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69A27-D1A2-C3EF-E35C-17875BFFF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2E3D6-3465-ABBB-525D-73EFBEB8C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75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D5EF0-9F6C-5150-D2E7-ADB1E1D2D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7EA88-2413-0459-6DD1-E8A68E4B49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8B39C6-42F6-751E-AEF3-70B528D406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11901A-F0B8-CE27-108C-91B5B9146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5A154F-BC5C-6D51-DB25-EECD84E40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55050B-23B8-B10D-B6BB-6EE9E49F5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150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FE11C-366E-870C-8419-2B4923E1E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3BD31-F66E-900C-B509-7F84A4DD29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10A13D-EA32-0FFC-DF06-F8C7777484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7BACED-6460-5440-9478-7DCC6E064F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7B78BE-4BF8-FE8A-F71A-A6A1CDD0BE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881E26-FF0C-7906-5CEA-078D4E86D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14685A-43E6-AB26-3190-F6D94E676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1E44D6-290F-EDE9-8B4D-CEFA40E5E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19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BB25D-007A-47A5-53C2-B355FE3BA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10E870-2603-EB79-10A4-5E787D24F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558798-5705-8B63-7C39-984B77358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251D85-DFC5-FC96-18D2-EE544344E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830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9F2895-BA7D-532B-609E-92ECCDE2F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FD9000-0F22-1D1F-699F-67621E1A6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A4B159-C630-E96D-79C5-8D94AA44C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898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665CD-5D2B-8EF5-05FD-C1C367C01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829CE-B5F3-0722-997F-4A793DD05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B54E60-5FE5-A823-3A33-C727F1C77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086BD-6A39-CCA5-E7AD-0B0F90369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044A6A-004E-30CD-4729-80565D33C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5C28B-5FC1-6CEF-39D6-B16ED53B9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815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E17FA-86DC-C17A-8904-445FDD987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55AC9A-DA89-D490-2045-AB87E690C8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71FEA8-3A49-771B-2269-73ED7C5753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82EA8-AA82-9FFF-3A47-583805AFF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745713-69EB-B78F-0C3A-7BE57E466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79A279-9302-56C1-3661-42D63385B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57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C9551-1626-E1D6-E936-479B2F409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189AAE-AA7E-7244-4F84-6B018FB776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21AC2-067F-E930-B647-DCCE154AE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053A9-DD42-6A0A-4E76-F68303527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5DA4B-E50C-F208-2EA4-B83A4F9E3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350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C0863D-18FC-7DB6-2842-3412CD43A2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2A3AD5-1D0D-0DFF-A34D-DC66F725BD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6F1A8-BDD4-2B87-7B85-50F72601F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36087-A098-90CE-0EB0-9CDCCCEBB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53F74-42B8-EDF1-AB5D-06EE96FF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74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E136FF-F581-2A83-44B6-7F449CD3A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424AF-25A1-C30E-64F0-7F595FDDD8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69DD3-58CC-8378-4C16-DFF560AB2C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801A5A-BD4B-4AE3-849C-98EA08DC2E7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9E574-4A2F-E9CC-1858-E63E61CB1C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83207-36FB-9A4D-0721-2BE2A1A97A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2EC7C1-16C2-4096-84BF-F37BEA128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417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juniperpublishers.com/reprints.php?rs=Engineerin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vecteezy.com/free-png/microsoft-word-icon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freepngimg.com/png/10485-browsers-transparent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vecteezy.com/free-png/microsoft-word-icon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s://freepngimg.com/png/10485-browsers-transparent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urnalmabis.org/mabis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C425-86C8-B17A-AC53-DBA36FFEFE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Practice test 2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C7BBD9-D328-A2E1-A33C-2EFE3BB7A3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Step by step guide to the online practice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710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2503B-FA59-D349-540E-1E7FDFDEC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			Click on week 6</a:t>
            </a:r>
            <a:br>
              <a:rPr lang="en-US" dirty="0"/>
            </a:br>
            <a:r>
              <a:rPr lang="en-US" dirty="0"/>
              <a:t>		Practice assessment 2 is here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AED3F7E-DD7E-C017-DF70-7389DFED09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905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C5060-1F73-89D9-65FA-1960A57CE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 Week 6 Practice assessment 2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06AE0A4-AF4D-33F6-F8E4-9F07274D6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7F019A09-C65B-2042-ECA3-84BBA26C34BA}"/>
              </a:ext>
            </a:extLst>
          </p:cNvPr>
          <p:cNvSpPr/>
          <p:nvPr/>
        </p:nvSpPr>
        <p:spPr>
          <a:xfrm>
            <a:off x="8983980" y="419252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98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C1369-A0F5-5C8B-EC64-7824E1609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File download will show on your screen</a:t>
            </a:r>
            <a:br>
              <a:rPr lang="en-US" dirty="0"/>
            </a:br>
            <a:r>
              <a:rPr lang="en-US" dirty="0"/>
              <a:t>right click on the assessment 2 download to open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17E6C5-7421-59C1-B7BA-F6F0B18C16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D0C6B22F-7777-7E9A-38EB-1F4C3518B4C6}"/>
              </a:ext>
            </a:extLst>
          </p:cNvPr>
          <p:cNvSpPr/>
          <p:nvPr/>
        </p:nvSpPr>
        <p:spPr>
          <a:xfrm>
            <a:off x="9474652" y="230886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600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A2822D6-53F5-EC67-BD57-B01755F98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assessment will appear scroll down to view task and the table you need to complete</a:t>
            </a: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921CEFE-EF98-1008-DCE5-C9BFF16B29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543969"/>
            <a:ext cx="5181600" cy="2914650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008B5A2-8210-FFEB-76CB-B0A58AC13D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2543969"/>
            <a:ext cx="518160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363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CF3B1D9-000C-DF3B-B8F2-ED4B297D16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809" y="1792724"/>
            <a:ext cx="7785735" cy="4379476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843696A5-B97B-4F1C-9BAB-B40D0EF9E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" y="114300"/>
            <a:ext cx="11997690" cy="1678424"/>
          </a:xfrm>
        </p:spPr>
        <p:txBody>
          <a:bodyPr>
            <a:normAutofit/>
          </a:bodyPr>
          <a:lstStyle/>
          <a:p>
            <a:r>
              <a:rPr lang="en-US" sz="2800" dirty="0"/>
              <a:t>Now you have this open, go to tools at bottom, click on web browser to take you back to </a:t>
            </a:r>
            <a:r>
              <a:rPr lang="en-US" sz="2800" dirty="0" err="1"/>
              <a:t>moodle</a:t>
            </a:r>
            <a:r>
              <a:rPr lang="en-US" sz="2800" dirty="0"/>
              <a:t> Week 6 and find the paper with links to sources </a:t>
            </a:r>
            <a:br>
              <a:rPr lang="en-US" sz="2800" dirty="0"/>
            </a:br>
            <a:endParaRPr lang="en-GB" sz="2800" dirty="0"/>
          </a:p>
        </p:txBody>
      </p:sp>
      <p:pic>
        <p:nvPicPr>
          <p:cNvPr id="9" name="Picture 8" descr="A close up of a logo&#10;&#10;AI-generated content may be incorrect.">
            <a:extLst>
              <a:ext uri="{FF2B5EF4-FFF2-40B4-BE49-F238E27FC236}">
                <a16:creationId xmlns:a16="http://schemas.microsoft.com/office/drawing/2014/main" id="{EF9766B2-54E7-38F9-6B56-949FC765D9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37370" y="788019"/>
            <a:ext cx="1524000" cy="7334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424F9E-D1D4-B890-B506-85F7D5E028B5}"/>
              </a:ext>
            </a:extLst>
          </p:cNvPr>
          <p:cNvSpPr txBox="1"/>
          <p:nvPr/>
        </p:nvSpPr>
        <p:spPr>
          <a:xfrm>
            <a:off x="5334000" y="3795712"/>
            <a:ext cx="15240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juniperpublishers.com/reprints.php?rs=Engineerin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2761E2E9-6735-A6AE-848E-BF12EB54CD79}"/>
              </a:ext>
            </a:extLst>
          </p:cNvPr>
          <p:cNvSpPr/>
          <p:nvPr/>
        </p:nvSpPr>
        <p:spPr>
          <a:xfrm rot="2958932">
            <a:off x="7882700" y="1013993"/>
            <a:ext cx="548640" cy="576226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620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83268-AFF8-50CC-8A2F-CCE1D6517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on practice sources 1 and completed CRAAP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B79D8C-5B6B-734D-3FFC-A915223C9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720" y="1821656"/>
            <a:ext cx="9197340" cy="5173504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3DA12391-34B7-432E-11BF-815F1F0F708A}"/>
              </a:ext>
            </a:extLst>
          </p:cNvPr>
          <p:cNvSpPr/>
          <p:nvPr/>
        </p:nvSpPr>
        <p:spPr>
          <a:xfrm rot="4953351">
            <a:off x="6342180" y="4060445"/>
            <a:ext cx="484632" cy="13515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3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DA202-0898-7A43-7303-20AC46CD8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 Click on icon on the right to Download the folder                                                    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66DD2A-856B-3CC9-F329-E0086A2D61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820" y="1838086"/>
            <a:ext cx="8477250" cy="4768453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4A266B72-0E6A-8264-D470-6982FEB1DA79}"/>
              </a:ext>
            </a:extLst>
          </p:cNvPr>
          <p:cNvSpPr/>
          <p:nvPr/>
        </p:nvSpPr>
        <p:spPr>
          <a:xfrm>
            <a:off x="9063990" y="1245870"/>
            <a:ext cx="1139190" cy="312039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6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62B77-21FD-EE37-146F-C107FE594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Then Select practice paper 2 sources               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B1253E-2E5A-E208-E0D7-849C33A48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5990" y="2180272"/>
            <a:ext cx="7482840" cy="4209098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2DB8AB49-E595-1305-220E-F1C9A32657E5}"/>
              </a:ext>
            </a:extLst>
          </p:cNvPr>
          <p:cNvSpPr/>
          <p:nvPr/>
        </p:nvSpPr>
        <p:spPr>
          <a:xfrm rot="2565748">
            <a:off x="5033481" y="1007728"/>
            <a:ext cx="387168" cy="296954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96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909F0-4021-F14F-C90E-6D7013B84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 can also Click here on practice source 1 to find links for sources                   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D586EA-6F2F-20FB-F76B-505B7614E3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E5069CAF-DDD4-89DE-16A5-E558C4252390}"/>
              </a:ext>
            </a:extLst>
          </p:cNvPr>
          <p:cNvSpPr/>
          <p:nvPr/>
        </p:nvSpPr>
        <p:spPr>
          <a:xfrm rot="2689850">
            <a:off x="5615473" y="4189782"/>
            <a:ext cx="358625" cy="115885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39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2CB11-96AA-DD3B-DFE1-89E1F6FEA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         Once you have opened the document</a:t>
            </a:r>
            <a:br>
              <a:rPr lang="en-US" dirty="0"/>
            </a:br>
            <a:r>
              <a:rPr lang="en-US" dirty="0"/>
              <a:t>Right click on highlighted text to access sources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B6C43F-6AC7-4643-4410-9DF24E1E1B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84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A1946-5C98-1FEA-3A2A-ECA428149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 ‘open hyperlink’ in drop box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06D306-3B11-52E8-3E9F-E9CAFF2DA7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94205"/>
            <a:ext cx="7735712" cy="4351338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E4BEE1C2-4592-FC6F-C647-00FB16AE732A}"/>
              </a:ext>
            </a:extLst>
          </p:cNvPr>
          <p:cNvSpPr/>
          <p:nvPr/>
        </p:nvSpPr>
        <p:spPr>
          <a:xfrm rot="2892703">
            <a:off x="8741650" y="696438"/>
            <a:ext cx="330154" cy="341492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349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A8E9B-20C7-249E-78E7-1F203B1B0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You should see your source. There are 3 in total. You need to open links for all by going back to the Word document and clicking on the links. You can do this one at a time completing your CRAAP table as you go</a:t>
            </a:r>
            <a:endParaRPr lang="en-GB" sz="28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D0E865-7BF4-55DC-88A6-6F8FEBB8E4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216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DBAA4B1-5851-9D62-9518-B7E3C1687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125"/>
            <a:ext cx="10988040" cy="1325563"/>
          </a:xfrm>
        </p:spPr>
        <p:txBody>
          <a:bodyPr/>
          <a:lstStyle/>
          <a:p>
            <a:r>
              <a:rPr lang="en-US" dirty="0"/>
              <a:t>Don’t Panic! If you think you have lost your practice papers click on Word      at bottom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14E6BC-22BB-14D3-5304-A38B150D2D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1700" y="1805940"/>
            <a:ext cx="7200900" cy="3592927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ADA377C2-A50E-C4C3-4858-AAB71CB63774}"/>
              </a:ext>
            </a:extLst>
          </p:cNvPr>
          <p:cNvSpPr/>
          <p:nvPr/>
        </p:nvSpPr>
        <p:spPr>
          <a:xfrm>
            <a:off x="5623560" y="5514119"/>
            <a:ext cx="148590" cy="26946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72F71832-D7C0-3211-A49E-81F1055465AF}"/>
              </a:ext>
            </a:extLst>
          </p:cNvPr>
          <p:cNvSpPr/>
          <p:nvPr/>
        </p:nvSpPr>
        <p:spPr>
          <a:xfrm>
            <a:off x="10218420" y="1257300"/>
            <a:ext cx="484632" cy="401193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E7E4E801-526E-0E41-9598-8B3634234FE2}"/>
              </a:ext>
            </a:extLst>
          </p:cNvPr>
          <p:cNvSpPr/>
          <p:nvPr/>
        </p:nvSpPr>
        <p:spPr>
          <a:xfrm>
            <a:off x="6938010" y="5541264"/>
            <a:ext cx="3280410" cy="48463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252CBA03-40AB-F930-D950-893720CABE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89470" y="924878"/>
            <a:ext cx="628650" cy="765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1940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9824D-886B-32E4-E4CD-2F87E9054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890" y="365125"/>
            <a:ext cx="11090910" cy="1325563"/>
          </a:xfrm>
        </p:spPr>
        <p:txBody>
          <a:bodyPr>
            <a:normAutofit/>
          </a:bodyPr>
          <a:lstStyle/>
          <a:p>
            <a:r>
              <a:rPr lang="en-US" sz="2800" dirty="0"/>
              <a:t>If already opened Your source links should be in word but If you think you need the links again click on web browser at bottom to take you back to Moodle   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8CF2C9-C49B-8C79-9D89-F24342FCB4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4510" y="1883092"/>
            <a:ext cx="8031480" cy="4517708"/>
          </a:xfrm>
          <a:prstGeom prst="rect">
            <a:avLst/>
          </a:prstGeom>
        </p:spPr>
      </p:pic>
      <p:pic>
        <p:nvPicPr>
          <p:cNvPr id="5" name="Picture 4" descr="A logo of a fox and a globe&#10;&#10;AI-generated content may be incorrect.">
            <a:extLst>
              <a:ext uri="{FF2B5EF4-FFF2-40B4-BE49-F238E27FC236}">
                <a16:creationId xmlns:a16="http://schemas.microsoft.com/office/drawing/2014/main" id="{B77CFDA0-8F7B-3ED7-E342-3437DA0554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25990" y="1318308"/>
            <a:ext cx="1743825" cy="744759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689E64DE-E150-71AA-E893-E0004498E3B4}"/>
              </a:ext>
            </a:extLst>
          </p:cNvPr>
          <p:cNvSpPr/>
          <p:nvPr/>
        </p:nvSpPr>
        <p:spPr>
          <a:xfrm rot="2070718">
            <a:off x="7653083" y="1574302"/>
            <a:ext cx="731520" cy="531526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101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9F9F3-DA04-50A4-2B99-402E16CCF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 start typing in your CRAAP table you may need to click on ‘Enable editing’ here     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9E1E1C-F49D-8B20-F281-C9865E08B7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545" y="1840230"/>
            <a:ext cx="7743825" cy="3891895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9028D317-DEAA-B1A5-AEB2-99DCE2DB03D0}"/>
              </a:ext>
            </a:extLst>
          </p:cNvPr>
          <p:cNvSpPr/>
          <p:nvPr/>
        </p:nvSpPr>
        <p:spPr>
          <a:xfrm>
            <a:off x="5946457" y="1588770"/>
            <a:ext cx="408623" cy="52578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418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6C2B1-D876-FA16-C28B-4779537B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Think CRAAP- Look at date, publication type, title, authors abstract. Read limitations, conclusion check references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2F0FD0-3EE5-9779-EA7F-8E9C095B16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9305" t="6640" r="19754" b="-50"/>
          <a:stretch>
            <a:fillRect/>
          </a:stretch>
        </p:blipFill>
        <p:spPr>
          <a:xfrm>
            <a:off x="1223010" y="2034540"/>
            <a:ext cx="3794760" cy="40646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1AF5AE6-FE86-B509-64C3-0AE8A93CAB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640" t="1861" r="15523"/>
          <a:stretch>
            <a:fillRect/>
          </a:stretch>
        </p:blipFill>
        <p:spPr>
          <a:xfrm>
            <a:off x="5928360" y="1927594"/>
            <a:ext cx="5040630" cy="4358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957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49A0F-6096-19A6-E0B8-BAC7F65A5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Remember the bottom bar has a Word button                       to find your documents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 and Internet browser button to find your online sources</a:t>
            </a: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CE20EB-4675-50A4-0464-A6F862966F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4565" y="2399348"/>
            <a:ext cx="7538085" cy="3673551"/>
          </a:xfrm>
          <a:prstGeom prst="rect">
            <a:avLst/>
          </a:prstGeom>
        </p:spPr>
      </p:pic>
      <p:sp>
        <p:nvSpPr>
          <p:cNvPr id="5" name="Arrow: Down 4">
            <a:extLst>
              <a:ext uri="{FF2B5EF4-FFF2-40B4-BE49-F238E27FC236}">
                <a16:creationId xmlns:a16="http://schemas.microsoft.com/office/drawing/2014/main" id="{462AB6D7-3D5B-957D-90DC-5FCE0CAB3C45}"/>
              </a:ext>
            </a:extLst>
          </p:cNvPr>
          <p:cNvSpPr/>
          <p:nvPr/>
        </p:nvSpPr>
        <p:spPr>
          <a:xfrm rot="19254249">
            <a:off x="2306775" y="1188946"/>
            <a:ext cx="484632" cy="5127250"/>
          </a:xfrm>
          <a:prstGeom prst="downArrow">
            <a:avLst>
              <a:gd name="adj1" fmla="val 89134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logo of a fox and a globe&#10;&#10;AI-generated content may be incorrect.">
            <a:extLst>
              <a:ext uri="{FF2B5EF4-FFF2-40B4-BE49-F238E27FC236}">
                <a16:creationId xmlns:a16="http://schemas.microsoft.com/office/drawing/2014/main" id="{05D5CADA-1AC4-86A8-D606-B0B6BC172D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89405" y="884040"/>
            <a:ext cx="2632710" cy="1124387"/>
          </a:xfrm>
          <a:prstGeom prst="rect">
            <a:avLst/>
          </a:prstGeom>
        </p:spPr>
      </p:pic>
      <p:pic>
        <p:nvPicPr>
          <p:cNvPr id="14" name="Picture 13" descr="A blue square with white text&#10;&#10;AI-generated content may be incorrect.">
            <a:extLst>
              <a:ext uri="{FF2B5EF4-FFF2-40B4-BE49-F238E27FC236}">
                <a16:creationId xmlns:a16="http://schemas.microsoft.com/office/drawing/2014/main" id="{271D3B03-1133-E7FD-7910-E4DDBCEC0F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736080" y="0"/>
            <a:ext cx="1230630" cy="123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7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76098-1D98-8D5F-2FC4-9E385F205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Once you have completed your CRAAP table and answered questions Save your document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202D04C-E216-6AB9-AD05-DC3A55E155F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543969"/>
            <a:ext cx="5181600" cy="2914650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145CDEE-D6B4-A5B1-639D-959650A1CF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2543969"/>
            <a:ext cx="518160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3774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4B59A-F8D1-4E31-F28B-AD157F79E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" y="365125"/>
            <a:ext cx="11852910" cy="1325563"/>
          </a:xfrm>
        </p:spPr>
        <p:txBody>
          <a:bodyPr/>
          <a:lstStyle/>
          <a:p>
            <a:r>
              <a:rPr lang="en-US" dirty="0"/>
              <a:t>Click top left file. Select ‘save as’, ‘browse’, then name your file and save in your desktop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10B6E9-C51A-CF18-B1F2-7D0A188F05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620"/>
          <a:stretch>
            <a:fillRect/>
          </a:stretch>
        </p:blipFill>
        <p:spPr>
          <a:xfrm>
            <a:off x="174936" y="2234565"/>
            <a:ext cx="2564454" cy="26752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52EB97-844C-6498-51B3-266C3F28C1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663" b="15814"/>
          <a:stretch>
            <a:fillRect/>
          </a:stretch>
        </p:blipFill>
        <p:spPr>
          <a:xfrm>
            <a:off x="3321171" y="2153564"/>
            <a:ext cx="2603379" cy="29823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4B5A00-724D-85F5-3638-1B35F3B2B8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5885" b="15162"/>
          <a:stretch>
            <a:fillRect/>
          </a:stretch>
        </p:blipFill>
        <p:spPr>
          <a:xfrm>
            <a:off x="6647316" y="2153564"/>
            <a:ext cx="2043143" cy="285796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7037F2-C46E-1D29-6B1D-8C89230750D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4031" b="39334"/>
          <a:stretch>
            <a:fillRect/>
          </a:stretch>
        </p:blipFill>
        <p:spPr>
          <a:xfrm>
            <a:off x="8812742" y="2579070"/>
            <a:ext cx="3291628" cy="2006956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3443FA-79C8-C9B7-2CC4-DB2161310A2E}"/>
              </a:ext>
            </a:extLst>
          </p:cNvPr>
          <p:cNvSpPr/>
          <p:nvPr/>
        </p:nvSpPr>
        <p:spPr>
          <a:xfrm>
            <a:off x="34017" y="1794510"/>
            <a:ext cx="872757" cy="902970"/>
          </a:xfrm>
          <a:custGeom>
            <a:avLst/>
            <a:gdLst>
              <a:gd name="connsiteX0" fmla="*/ 388893 w 872757"/>
              <a:gd name="connsiteY0" fmla="*/ 148590 h 902970"/>
              <a:gd name="connsiteX1" fmla="*/ 308883 w 872757"/>
              <a:gd name="connsiteY1" fmla="*/ 262890 h 902970"/>
              <a:gd name="connsiteX2" fmla="*/ 274593 w 872757"/>
              <a:gd name="connsiteY2" fmla="*/ 297180 h 902970"/>
              <a:gd name="connsiteX3" fmla="*/ 240303 w 872757"/>
              <a:gd name="connsiteY3" fmla="*/ 308610 h 902970"/>
              <a:gd name="connsiteX4" fmla="*/ 148863 w 872757"/>
              <a:gd name="connsiteY4" fmla="*/ 365760 h 902970"/>
              <a:gd name="connsiteX5" fmla="*/ 91713 w 872757"/>
              <a:gd name="connsiteY5" fmla="*/ 434340 h 902970"/>
              <a:gd name="connsiteX6" fmla="*/ 11703 w 872757"/>
              <a:gd name="connsiteY6" fmla="*/ 582930 h 902970"/>
              <a:gd name="connsiteX7" fmla="*/ 273 w 872757"/>
              <a:gd name="connsiteY7" fmla="*/ 640080 h 902970"/>
              <a:gd name="connsiteX8" fmla="*/ 11703 w 872757"/>
              <a:gd name="connsiteY8" fmla="*/ 777240 h 902970"/>
              <a:gd name="connsiteX9" fmla="*/ 68853 w 872757"/>
              <a:gd name="connsiteY9" fmla="*/ 845820 h 902970"/>
              <a:gd name="connsiteX10" fmla="*/ 194583 w 872757"/>
              <a:gd name="connsiteY10" fmla="*/ 902970 h 902970"/>
              <a:gd name="connsiteX11" fmla="*/ 354603 w 872757"/>
              <a:gd name="connsiteY11" fmla="*/ 891540 h 902970"/>
              <a:gd name="connsiteX12" fmla="*/ 491763 w 872757"/>
              <a:gd name="connsiteY12" fmla="*/ 845820 h 902970"/>
              <a:gd name="connsiteX13" fmla="*/ 640353 w 872757"/>
              <a:gd name="connsiteY13" fmla="*/ 720090 h 902970"/>
              <a:gd name="connsiteX14" fmla="*/ 708933 w 872757"/>
              <a:gd name="connsiteY14" fmla="*/ 674370 h 902970"/>
              <a:gd name="connsiteX15" fmla="*/ 754653 w 872757"/>
              <a:gd name="connsiteY15" fmla="*/ 617220 h 902970"/>
              <a:gd name="connsiteX16" fmla="*/ 834663 w 872757"/>
              <a:gd name="connsiteY16" fmla="*/ 480060 h 902970"/>
              <a:gd name="connsiteX17" fmla="*/ 857523 w 872757"/>
              <a:gd name="connsiteY17" fmla="*/ 411480 h 902970"/>
              <a:gd name="connsiteX18" fmla="*/ 846093 w 872757"/>
              <a:gd name="connsiteY18" fmla="*/ 114300 h 902970"/>
              <a:gd name="connsiteX19" fmla="*/ 800373 w 872757"/>
              <a:gd name="connsiteY19" fmla="*/ 68580 h 902970"/>
              <a:gd name="connsiteX20" fmla="*/ 686073 w 872757"/>
              <a:gd name="connsiteY20" fmla="*/ 22860 h 902970"/>
              <a:gd name="connsiteX21" fmla="*/ 548913 w 872757"/>
              <a:gd name="connsiteY21" fmla="*/ 0 h 902970"/>
              <a:gd name="connsiteX22" fmla="*/ 423183 w 872757"/>
              <a:gd name="connsiteY22" fmla="*/ 11430 h 902970"/>
              <a:gd name="connsiteX23" fmla="*/ 263163 w 872757"/>
              <a:gd name="connsiteY23" fmla="*/ 91440 h 902970"/>
              <a:gd name="connsiteX24" fmla="*/ 217443 w 872757"/>
              <a:gd name="connsiteY24" fmla="*/ 137160 h 902970"/>
              <a:gd name="connsiteX25" fmla="*/ 171723 w 872757"/>
              <a:gd name="connsiteY25" fmla="*/ 194310 h 902970"/>
              <a:gd name="connsiteX26" fmla="*/ 148863 w 872757"/>
              <a:gd name="connsiteY26" fmla="*/ 240030 h 902970"/>
              <a:gd name="connsiteX27" fmla="*/ 206013 w 872757"/>
              <a:gd name="connsiteY27" fmla="*/ 331470 h 902970"/>
              <a:gd name="connsiteX28" fmla="*/ 217443 w 872757"/>
              <a:gd name="connsiteY28" fmla="*/ 388620 h 902970"/>
              <a:gd name="connsiteX29" fmla="*/ 240303 w 872757"/>
              <a:gd name="connsiteY29" fmla="*/ 422910 h 9029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872757" h="902970">
                <a:moveTo>
                  <a:pt x="388893" y="148590"/>
                </a:moveTo>
                <a:cubicBezTo>
                  <a:pt x="369220" y="178099"/>
                  <a:pt x="334270" y="233271"/>
                  <a:pt x="308883" y="262890"/>
                </a:cubicBezTo>
                <a:cubicBezTo>
                  <a:pt x="298363" y="275163"/>
                  <a:pt x="288043" y="288214"/>
                  <a:pt x="274593" y="297180"/>
                </a:cubicBezTo>
                <a:cubicBezTo>
                  <a:pt x="264568" y="303863"/>
                  <a:pt x="251377" y="303864"/>
                  <a:pt x="240303" y="308610"/>
                </a:cubicBezTo>
                <a:cubicBezTo>
                  <a:pt x="208614" y="322191"/>
                  <a:pt x="173477" y="341146"/>
                  <a:pt x="148863" y="365760"/>
                </a:cubicBezTo>
                <a:cubicBezTo>
                  <a:pt x="127822" y="386801"/>
                  <a:pt x="108651" y="409874"/>
                  <a:pt x="91713" y="434340"/>
                </a:cubicBezTo>
                <a:cubicBezTo>
                  <a:pt x="65433" y="472300"/>
                  <a:pt x="33004" y="540327"/>
                  <a:pt x="11703" y="582930"/>
                </a:cubicBezTo>
                <a:cubicBezTo>
                  <a:pt x="7893" y="601980"/>
                  <a:pt x="273" y="620653"/>
                  <a:pt x="273" y="640080"/>
                </a:cubicBezTo>
                <a:cubicBezTo>
                  <a:pt x="273" y="685958"/>
                  <a:pt x="-2805" y="733716"/>
                  <a:pt x="11703" y="777240"/>
                </a:cubicBezTo>
                <a:cubicBezTo>
                  <a:pt x="21113" y="805470"/>
                  <a:pt x="45822" y="826977"/>
                  <a:pt x="68853" y="845820"/>
                </a:cubicBezTo>
                <a:cubicBezTo>
                  <a:pt x="89641" y="862828"/>
                  <a:pt x="166801" y="891857"/>
                  <a:pt x="194583" y="902970"/>
                </a:cubicBezTo>
                <a:cubicBezTo>
                  <a:pt x="247923" y="899160"/>
                  <a:pt x="302089" y="901639"/>
                  <a:pt x="354603" y="891540"/>
                </a:cubicBezTo>
                <a:cubicBezTo>
                  <a:pt x="401929" y="882439"/>
                  <a:pt x="491763" y="845820"/>
                  <a:pt x="491763" y="845820"/>
                </a:cubicBezTo>
                <a:cubicBezTo>
                  <a:pt x="728309" y="676858"/>
                  <a:pt x="420140" y="903601"/>
                  <a:pt x="640353" y="720090"/>
                </a:cubicBezTo>
                <a:cubicBezTo>
                  <a:pt x="661459" y="702501"/>
                  <a:pt x="688512" y="692749"/>
                  <a:pt x="708933" y="674370"/>
                </a:cubicBezTo>
                <a:cubicBezTo>
                  <a:pt x="727066" y="658050"/>
                  <a:pt x="740304" y="636950"/>
                  <a:pt x="754653" y="617220"/>
                </a:cubicBezTo>
                <a:cubicBezTo>
                  <a:pt x="787707" y="571771"/>
                  <a:pt x="813058" y="531913"/>
                  <a:pt x="834663" y="480060"/>
                </a:cubicBezTo>
                <a:cubicBezTo>
                  <a:pt x="843931" y="457817"/>
                  <a:pt x="849903" y="434340"/>
                  <a:pt x="857523" y="411480"/>
                </a:cubicBezTo>
                <a:cubicBezTo>
                  <a:pt x="874275" y="294213"/>
                  <a:pt x="885206" y="264233"/>
                  <a:pt x="846093" y="114300"/>
                </a:cubicBezTo>
                <a:cubicBezTo>
                  <a:pt x="840653" y="93445"/>
                  <a:pt x="817615" y="81512"/>
                  <a:pt x="800373" y="68580"/>
                </a:cubicBezTo>
                <a:cubicBezTo>
                  <a:pt x="777582" y="51487"/>
                  <a:pt x="707911" y="27713"/>
                  <a:pt x="686073" y="22860"/>
                </a:cubicBezTo>
                <a:cubicBezTo>
                  <a:pt x="640826" y="12805"/>
                  <a:pt x="548913" y="0"/>
                  <a:pt x="548913" y="0"/>
                </a:cubicBezTo>
                <a:cubicBezTo>
                  <a:pt x="507003" y="3810"/>
                  <a:pt x="464121" y="1683"/>
                  <a:pt x="423183" y="11430"/>
                </a:cubicBezTo>
                <a:cubicBezTo>
                  <a:pt x="357954" y="26961"/>
                  <a:pt x="310719" y="49829"/>
                  <a:pt x="263163" y="91440"/>
                </a:cubicBezTo>
                <a:cubicBezTo>
                  <a:pt x="246943" y="105632"/>
                  <a:pt x="231762" y="121051"/>
                  <a:pt x="217443" y="137160"/>
                </a:cubicBezTo>
                <a:cubicBezTo>
                  <a:pt x="201235" y="155394"/>
                  <a:pt x="185255" y="174011"/>
                  <a:pt x="171723" y="194310"/>
                </a:cubicBezTo>
                <a:cubicBezTo>
                  <a:pt x="162272" y="208487"/>
                  <a:pt x="156483" y="224790"/>
                  <a:pt x="148863" y="240030"/>
                </a:cubicBezTo>
                <a:cubicBezTo>
                  <a:pt x="179648" y="393954"/>
                  <a:pt x="129436" y="208946"/>
                  <a:pt x="206013" y="331470"/>
                </a:cubicBezTo>
                <a:cubicBezTo>
                  <a:pt x="216309" y="347944"/>
                  <a:pt x="210622" y="370430"/>
                  <a:pt x="217443" y="388620"/>
                </a:cubicBezTo>
                <a:cubicBezTo>
                  <a:pt x="222266" y="401482"/>
                  <a:pt x="240303" y="422910"/>
                  <a:pt x="240303" y="42291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F097DCD-AD33-4E25-DABB-AA4107A2E202}"/>
              </a:ext>
            </a:extLst>
          </p:cNvPr>
          <p:cNvSpPr/>
          <p:nvPr/>
        </p:nvSpPr>
        <p:spPr>
          <a:xfrm>
            <a:off x="3131818" y="3348990"/>
            <a:ext cx="834392" cy="308610"/>
          </a:xfrm>
          <a:custGeom>
            <a:avLst/>
            <a:gdLst>
              <a:gd name="connsiteX0" fmla="*/ 720092 w 834392"/>
              <a:gd name="connsiteY0" fmla="*/ 127049 h 504239"/>
              <a:gd name="connsiteX1" fmla="*/ 514352 w 834392"/>
              <a:gd name="connsiteY1" fmla="*/ 81329 h 504239"/>
              <a:gd name="connsiteX2" fmla="*/ 342902 w 834392"/>
              <a:gd name="connsiteY2" fmla="*/ 35609 h 504239"/>
              <a:gd name="connsiteX3" fmla="*/ 274322 w 834392"/>
              <a:gd name="connsiteY3" fmla="*/ 1319 h 504239"/>
              <a:gd name="connsiteX4" fmla="*/ 34292 w 834392"/>
              <a:gd name="connsiteY4" fmla="*/ 12749 h 504239"/>
              <a:gd name="connsiteX5" fmla="*/ 2 w 834392"/>
              <a:gd name="connsiteY5" fmla="*/ 81329 h 504239"/>
              <a:gd name="connsiteX6" fmla="*/ 22862 w 834392"/>
              <a:gd name="connsiteY6" fmla="*/ 229919 h 504239"/>
              <a:gd name="connsiteX7" fmla="*/ 57152 w 834392"/>
              <a:gd name="connsiteY7" fmla="*/ 287069 h 504239"/>
              <a:gd name="connsiteX8" fmla="*/ 91442 w 834392"/>
              <a:gd name="connsiteY8" fmla="*/ 332789 h 504239"/>
              <a:gd name="connsiteX9" fmla="*/ 228602 w 834392"/>
              <a:gd name="connsiteY9" fmla="*/ 424229 h 504239"/>
              <a:gd name="connsiteX10" fmla="*/ 297182 w 834392"/>
              <a:gd name="connsiteY10" fmla="*/ 469949 h 504239"/>
              <a:gd name="connsiteX11" fmla="*/ 491492 w 834392"/>
              <a:gd name="connsiteY11" fmla="*/ 504239 h 504239"/>
              <a:gd name="connsiteX12" fmla="*/ 720092 w 834392"/>
              <a:gd name="connsiteY12" fmla="*/ 469949 h 504239"/>
              <a:gd name="connsiteX13" fmla="*/ 777242 w 834392"/>
              <a:gd name="connsiteY13" fmla="*/ 332789 h 504239"/>
              <a:gd name="connsiteX14" fmla="*/ 811532 w 834392"/>
              <a:gd name="connsiteY14" fmla="*/ 229919 h 504239"/>
              <a:gd name="connsiteX15" fmla="*/ 834392 w 834392"/>
              <a:gd name="connsiteY15" fmla="*/ 172769 h 504239"/>
              <a:gd name="connsiteX16" fmla="*/ 811532 w 834392"/>
              <a:gd name="connsiteY16" fmla="*/ 58469 h 504239"/>
              <a:gd name="connsiteX17" fmla="*/ 765812 w 834392"/>
              <a:gd name="connsiteY17" fmla="*/ 35609 h 504239"/>
              <a:gd name="connsiteX18" fmla="*/ 697232 w 834392"/>
              <a:gd name="connsiteY18" fmla="*/ 69899 h 504239"/>
              <a:gd name="connsiteX19" fmla="*/ 754382 w 834392"/>
              <a:gd name="connsiteY19" fmla="*/ 149909 h 504239"/>
              <a:gd name="connsiteX20" fmla="*/ 800102 w 834392"/>
              <a:gd name="connsiteY20" fmla="*/ 184199 h 504239"/>
              <a:gd name="connsiteX21" fmla="*/ 811532 w 834392"/>
              <a:gd name="connsiteY21" fmla="*/ 218489 h 504239"/>
              <a:gd name="connsiteX22" fmla="*/ 742952 w 834392"/>
              <a:gd name="connsiteY22" fmla="*/ 172769 h 504239"/>
              <a:gd name="connsiteX23" fmla="*/ 720092 w 834392"/>
              <a:gd name="connsiteY23" fmla="*/ 172769 h 504239"/>
              <a:gd name="connsiteX24" fmla="*/ 742952 w 834392"/>
              <a:gd name="connsiteY24" fmla="*/ 241349 h 504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834392" h="504239">
                <a:moveTo>
                  <a:pt x="720092" y="127049"/>
                </a:moveTo>
                <a:cubicBezTo>
                  <a:pt x="525368" y="91645"/>
                  <a:pt x="662476" y="120829"/>
                  <a:pt x="514352" y="81329"/>
                </a:cubicBezTo>
                <a:cubicBezTo>
                  <a:pt x="483964" y="73226"/>
                  <a:pt x="375465" y="48133"/>
                  <a:pt x="342902" y="35609"/>
                </a:cubicBezTo>
                <a:cubicBezTo>
                  <a:pt x="319047" y="26434"/>
                  <a:pt x="297182" y="12749"/>
                  <a:pt x="274322" y="1319"/>
                </a:cubicBezTo>
                <a:cubicBezTo>
                  <a:pt x="194312" y="5129"/>
                  <a:pt x="111189" y="-9679"/>
                  <a:pt x="34292" y="12749"/>
                </a:cubicBezTo>
                <a:cubicBezTo>
                  <a:pt x="9756" y="19905"/>
                  <a:pt x="3888" y="56068"/>
                  <a:pt x="2" y="81329"/>
                </a:cubicBezTo>
                <a:cubicBezTo>
                  <a:pt x="-278" y="83149"/>
                  <a:pt x="19896" y="221762"/>
                  <a:pt x="22862" y="229919"/>
                </a:cubicBezTo>
                <a:cubicBezTo>
                  <a:pt x="30454" y="250797"/>
                  <a:pt x="44829" y="268584"/>
                  <a:pt x="57152" y="287069"/>
                </a:cubicBezTo>
                <a:cubicBezTo>
                  <a:pt x="67719" y="302920"/>
                  <a:pt x="77972" y="319319"/>
                  <a:pt x="91442" y="332789"/>
                </a:cubicBezTo>
                <a:cubicBezTo>
                  <a:pt x="139572" y="380919"/>
                  <a:pt x="168969" y="387532"/>
                  <a:pt x="228602" y="424229"/>
                </a:cubicBezTo>
                <a:cubicBezTo>
                  <a:pt x="252001" y="438628"/>
                  <a:pt x="271929" y="459126"/>
                  <a:pt x="297182" y="469949"/>
                </a:cubicBezTo>
                <a:cubicBezTo>
                  <a:pt x="351831" y="493370"/>
                  <a:pt x="434553" y="497912"/>
                  <a:pt x="491492" y="504239"/>
                </a:cubicBezTo>
                <a:cubicBezTo>
                  <a:pt x="567692" y="492809"/>
                  <a:pt x="654020" y="509592"/>
                  <a:pt x="720092" y="469949"/>
                </a:cubicBezTo>
                <a:cubicBezTo>
                  <a:pt x="762564" y="444466"/>
                  <a:pt x="759610" y="379074"/>
                  <a:pt x="777242" y="332789"/>
                </a:cubicBezTo>
                <a:cubicBezTo>
                  <a:pt x="790109" y="299012"/>
                  <a:pt x="799375" y="263958"/>
                  <a:pt x="811532" y="229919"/>
                </a:cubicBezTo>
                <a:cubicBezTo>
                  <a:pt x="818433" y="210597"/>
                  <a:pt x="826772" y="191819"/>
                  <a:pt x="834392" y="172769"/>
                </a:cubicBezTo>
                <a:cubicBezTo>
                  <a:pt x="826772" y="134669"/>
                  <a:pt x="828908" y="93222"/>
                  <a:pt x="811532" y="58469"/>
                </a:cubicBezTo>
                <a:cubicBezTo>
                  <a:pt x="803912" y="43229"/>
                  <a:pt x="782680" y="38019"/>
                  <a:pt x="765812" y="35609"/>
                </a:cubicBezTo>
                <a:cubicBezTo>
                  <a:pt x="746326" y="32825"/>
                  <a:pt x="709808" y="61515"/>
                  <a:pt x="697232" y="69899"/>
                </a:cubicBezTo>
                <a:cubicBezTo>
                  <a:pt x="710212" y="89369"/>
                  <a:pt x="740205" y="135732"/>
                  <a:pt x="754382" y="149909"/>
                </a:cubicBezTo>
                <a:cubicBezTo>
                  <a:pt x="767852" y="163379"/>
                  <a:pt x="784862" y="172769"/>
                  <a:pt x="800102" y="184199"/>
                </a:cubicBezTo>
                <a:cubicBezTo>
                  <a:pt x="803912" y="195629"/>
                  <a:pt x="823346" y="220852"/>
                  <a:pt x="811532" y="218489"/>
                </a:cubicBezTo>
                <a:cubicBezTo>
                  <a:pt x="784591" y="213101"/>
                  <a:pt x="764406" y="189932"/>
                  <a:pt x="742952" y="172769"/>
                </a:cubicBezTo>
                <a:cubicBezTo>
                  <a:pt x="694812" y="134257"/>
                  <a:pt x="679982" y="92548"/>
                  <a:pt x="720092" y="172769"/>
                </a:cubicBezTo>
                <a:cubicBezTo>
                  <a:pt x="732579" y="235203"/>
                  <a:pt x="717785" y="216182"/>
                  <a:pt x="742952" y="241349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4736F8-6F4A-78D9-2F3C-F4E2684F0257}"/>
              </a:ext>
            </a:extLst>
          </p:cNvPr>
          <p:cNvSpPr/>
          <p:nvPr/>
        </p:nvSpPr>
        <p:spPr>
          <a:xfrm>
            <a:off x="7349240" y="3657600"/>
            <a:ext cx="698319" cy="582930"/>
          </a:xfrm>
          <a:custGeom>
            <a:avLst/>
            <a:gdLst>
              <a:gd name="connsiteX0" fmla="*/ 434590 w 698319"/>
              <a:gd name="connsiteY0" fmla="*/ 525780 h 582930"/>
              <a:gd name="connsiteX1" fmla="*/ 480310 w 698319"/>
              <a:gd name="connsiteY1" fmla="*/ 400050 h 582930"/>
              <a:gd name="connsiteX2" fmla="*/ 503170 w 698319"/>
              <a:gd name="connsiteY2" fmla="*/ 342900 h 582930"/>
              <a:gd name="connsiteX3" fmla="*/ 526030 w 698319"/>
              <a:gd name="connsiteY3" fmla="*/ 274320 h 582930"/>
              <a:gd name="connsiteX4" fmla="*/ 548890 w 698319"/>
              <a:gd name="connsiteY4" fmla="*/ 240030 h 582930"/>
              <a:gd name="connsiteX5" fmla="*/ 537460 w 698319"/>
              <a:gd name="connsiteY5" fmla="*/ 91440 h 582930"/>
              <a:gd name="connsiteX6" fmla="*/ 503170 w 698319"/>
              <a:gd name="connsiteY6" fmla="*/ 57150 h 582930"/>
              <a:gd name="connsiteX7" fmla="*/ 446020 w 698319"/>
              <a:gd name="connsiteY7" fmla="*/ 34290 h 582930"/>
              <a:gd name="connsiteX8" fmla="*/ 343150 w 698319"/>
              <a:gd name="connsiteY8" fmla="*/ 0 h 582930"/>
              <a:gd name="connsiteX9" fmla="*/ 80260 w 698319"/>
              <a:gd name="connsiteY9" fmla="*/ 22860 h 582930"/>
              <a:gd name="connsiteX10" fmla="*/ 34540 w 698319"/>
              <a:gd name="connsiteY10" fmla="*/ 34290 h 582930"/>
              <a:gd name="connsiteX11" fmla="*/ 11680 w 698319"/>
              <a:gd name="connsiteY11" fmla="*/ 68580 h 582930"/>
              <a:gd name="connsiteX12" fmla="*/ 250 w 698319"/>
              <a:gd name="connsiteY12" fmla="*/ 205740 h 582930"/>
              <a:gd name="connsiteX13" fmla="*/ 23110 w 698319"/>
              <a:gd name="connsiteY13" fmla="*/ 342900 h 582930"/>
              <a:gd name="connsiteX14" fmla="*/ 160270 w 698319"/>
              <a:gd name="connsiteY14" fmla="*/ 491490 h 582930"/>
              <a:gd name="connsiteX15" fmla="*/ 240280 w 698319"/>
              <a:gd name="connsiteY15" fmla="*/ 537210 h 582930"/>
              <a:gd name="connsiteX16" fmla="*/ 366010 w 698319"/>
              <a:gd name="connsiteY16" fmla="*/ 560070 h 582930"/>
              <a:gd name="connsiteX17" fmla="*/ 514600 w 698319"/>
              <a:gd name="connsiteY17" fmla="*/ 582930 h 582930"/>
              <a:gd name="connsiteX18" fmla="*/ 674620 w 698319"/>
              <a:gd name="connsiteY18" fmla="*/ 571500 h 582930"/>
              <a:gd name="connsiteX19" fmla="*/ 674620 w 698319"/>
              <a:gd name="connsiteY19" fmla="*/ 434340 h 582930"/>
              <a:gd name="connsiteX20" fmla="*/ 663190 w 698319"/>
              <a:gd name="connsiteY20" fmla="*/ 400050 h 5829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8319" h="582930">
                <a:moveTo>
                  <a:pt x="434590" y="525780"/>
                </a:moveTo>
                <a:cubicBezTo>
                  <a:pt x="453366" y="431901"/>
                  <a:pt x="434262" y="501356"/>
                  <a:pt x="480310" y="400050"/>
                </a:cubicBezTo>
                <a:cubicBezTo>
                  <a:pt x="488800" y="381372"/>
                  <a:pt x="496158" y="362182"/>
                  <a:pt x="503170" y="342900"/>
                </a:cubicBezTo>
                <a:cubicBezTo>
                  <a:pt x="511405" y="320254"/>
                  <a:pt x="516243" y="296340"/>
                  <a:pt x="526030" y="274320"/>
                </a:cubicBezTo>
                <a:cubicBezTo>
                  <a:pt x="531609" y="261767"/>
                  <a:pt x="541270" y="251460"/>
                  <a:pt x="548890" y="240030"/>
                </a:cubicBezTo>
                <a:cubicBezTo>
                  <a:pt x="545080" y="190500"/>
                  <a:pt x="549508" y="139633"/>
                  <a:pt x="537460" y="91440"/>
                </a:cubicBezTo>
                <a:cubicBezTo>
                  <a:pt x="533540" y="75758"/>
                  <a:pt x="516877" y="65717"/>
                  <a:pt x="503170" y="57150"/>
                </a:cubicBezTo>
                <a:cubicBezTo>
                  <a:pt x="485771" y="46276"/>
                  <a:pt x="464769" y="42623"/>
                  <a:pt x="446020" y="34290"/>
                </a:cubicBezTo>
                <a:cubicBezTo>
                  <a:pt x="368584" y="-126"/>
                  <a:pt x="433358" y="18042"/>
                  <a:pt x="343150" y="0"/>
                </a:cubicBezTo>
                <a:cubicBezTo>
                  <a:pt x="255520" y="7620"/>
                  <a:pt x="167683" y="13146"/>
                  <a:pt x="80260" y="22860"/>
                </a:cubicBezTo>
                <a:cubicBezTo>
                  <a:pt x="64647" y="24595"/>
                  <a:pt x="47611" y="25576"/>
                  <a:pt x="34540" y="34290"/>
                </a:cubicBezTo>
                <a:cubicBezTo>
                  <a:pt x="23110" y="41910"/>
                  <a:pt x="19300" y="57150"/>
                  <a:pt x="11680" y="68580"/>
                </a:cubicBezTo>
                <a:cubicBezTo>
                  <a:pt x="7870" y="114300"/>
                  <a:pt x="-1660" y="159901"/>
                  <a:pt x="250" y="205740"/>
                </a:cubicBezTo>
                <a:cubicBezTo>
                  <a:pt x="2180" y="252050"/>
                  <a:pt x="9152" y="298701"/>
                  <a:pt x="23110" y="342900"/>
                </a:cubicBezTo>
                <a:cubicBezTo>
                  <a:pt x="47995" y="421704"/>
                  <a:pt x="93544" y="447006"/>
                  <a:pt x="160270" y="491490"/>
                </a:cubicBezTo>
                <a:cubicBezTo>
                  <a:pt x="185828" y="508529"/>
                  <a:pt x="211139" y="527496"/>
                  <a:pt x="240280" y="537210"/>
                </a:cubicBezTo>
                <a:cubicBezTo>
                  <a:pt x="280691" y="550680"/>
                  <a:pt x="323934" y="553426"/>
                  <a:pt x="366010" y="560070"/>
                </a:cubicBezTo>
                <a:cubicBezTo>
                  <a:pt x="563225" y="591209"/>
                  <a:pt x="372623" y="554535"/>
                  <a:pt x="514600" y="582930"/>
                </a:cubicBezTo>
                <a:lnTo>
                  <a:pt x="674620" y="571500"/>
                </a:lnTo>
                <a:cubicBezTo>
                  <a:pt x="725837" y="552294"/>
                  <a:pt x="678708" y="447967"/>
                  <a:pt x="674620" y="434340"/>
                </a:cubicBezTo>
                <a:cubicBezTo>
                  <a:pt x="671158" y="422800"/>
                  <a:pt x="663190" y="400050"/>
                  <a:pt x="663190" y="40005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A9CEE4-695F-4DCA-3F24-ADA631C57333}"/>
              </a:ext>
            </a:extLst>
          </p:cNvPr>
          <p:cNvSpPr/>
          <p:nvPr/>
        </p:nvSpPr>
        <p:spPr>
          <a:xfrm>
            <a:off x="8812742" y="2926080"/>
            <a:ext cx="639868" cy="331470"/>
          </a:xfrm>
          <a:custGeom>
            <a:avLst/>
            <a:gdLst>
              <a:gd name="connsiteX0" fmla="*/ 308610 w 422910"/>
              <a:gd name="connsiteY0" fmla="*/ 0 h 548640"/>
              <a:gd name="connsiteX1" fmla="*/ 251460 w 422910"/>
              <a:gd name="connsiteY1" fmla="*/ 22860 h 548640"/>
              <a:gd name="connsiteX2" fmla="*/ 182880 w 422910"/>
              <a:gd name="connsiteY2" fmla="*/ 45720 h 548640"/>
              <a:gd name="connsiteX3" fmla="*/ 0 w 422910"/>
              <a:gd name="connsiteY3" fmla="*/ 194310 h 548640"/>
              <a:gd name="connsiteX4" fmla="*/ 11430 w 422910"/>
              <a:gd name="connsiteY4" fmla="*/ 240030 h 548640"/>
              <a:gd name="connsiteX5" fmla="*/ 34290 w 422910"/>
              <a:gd name="connsiteY5" fmla="*/ 354330 h 548640"/>
              <a:gd name="connsiteX6" fmla="*/ 137160 w 422910"/>
              <a:gd name="connsiteY6" fmla="*/ 480060 h 548640"/>
              <a:gd name="connsiteX7" fmla="*/ 217170 w 422910"/>
              <a:gd name="connsiteY7" fmla="*/ 548640 h 548640"/>
              <a:gd name="connsiteX8" fmla="*/ 411480 w 422910"/>
              <a:gd name="connsiteY8" fmla="*/ 491490 h 548640"/>
              <a:gd name="connsiteX9" fmla="*/ 422910 w 422910"/>
              <a:gd name="connsiteY9" fmla="*/ 411480 h 548640"/>
              <a:gd name="connsiteX10" fmla="*/ 388620 w 422910"/>
              <a:gd name="connsiteY10" fmla="*/ 240030 h 548640"/>
              <a:gd name="connsiteX11" fmla="*/ 274320 w 422910"/>
              <a:gd name="connsiteY11" fmla="*/ 125730 h 548640"/>
              <a:gd name="connsiteX12" fmla="*/ 80010 w 422910"/>
              <a:gd name="connsiteY12" fmla="*/ 34290 h 548640"/>
              <a:gd name="connsiteX13" fmla="*/ 57150 w 422910"/>
              <a:gd name="connsiteY13" fmla="*/ 57150 h 548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2910" h="548640">
                <a:moveTo>
                  <a:pt x="308610" y="0"/>
                </a:moveTo>
                <a:cubicBezTo>
                  <a:pt x="289560" y="7620"/>
                  <a:pt x="270742" y="15848"/>
                  <a:pt x="251460" y="22860"/>
                </a:cubicBezTo>
                <a:cubicBezTo>
                  <a:pt x="228814" y="31095"/>
                  <a:pt x="203253" y="32853"/>
                  <a:pt x="182880" y="45720"/>
                </a:cubicBezTo>
                <a:cubicBezTo>
                  <a:pt x="81782" y="109571"/>
                  <a:pt x="62877" y="131433"/>
                  <a:pt x="0" y="194310"/>
                </a:cubicBezTo>
                <a:cubicBezTo>
                  <a:pt x="3810" y="209550"/>
                  <a:pt x="8620" y="224574"/>
                  <a:pt x="11430" y="240030"/>
                </a:cubicBezTo>
                <a:cubicBezTo>
                  <a:pt x="17447" y="273126"/>
                  <a:pt x="17523" y="320796"/>
                  <a:pt x="34290" y="354330"/>
                </a:cubicBezTo>
                <a:cubicBezTo>
                  <a:pt x="52961" y="391671"/>
                  <a:pt x="126691" y="468639"/>
                  <a:pt x="137160" y="480060"/>
                </a:cubicBezTo>
                <a:cubicBezTo>
                  <a:pt x="180715" y="527575"/>
                  <a:pt x="172518" y="518872"/>
                  <a:pt x="217170" y="548640"/>
                </a:cubicBezTo>
                <a:cubicBezTo>
                  <a:pt x="270366" y="541547"/>
                  <a:pt x="388058" y="569563"/>
                  <a:pt x="411480" y="491490"/>
                </a:cubicBezTo>
                <a:cubicBezTo>
                  <a:pt x="419221" y="465685"/>
                  <a:pt x="419100" y="438150"/>
                  <a:pt x="422910" y="411480"/>
                </a:cubicBezTo>
                <a:cubicBezTo>
                  <a:pt x="411480" y="354330"/>
                  <a:pt x="415508" y="291739"/>
                  <a:pt x="388620" y="240030"/>
                </a:cubicBezTo>
                <a:cubicBezTo>
                  <a:pt x="363762" y="192225"/>
                  <a:pt x="316199" y="159632"/>
                  <a:pt x="274320" y="125730"/>
                </a:cubicBezTo>
                <a:cubicBezTo>
                  <a:pt x="234618" y="93590"/>
                  <a:pt x="148335" y="25749"/>
                  <a:pt x="80010" y="34290"/>
                </a:cubicBezTo>
                <a:cubicBezTo>
                  <a:pt x="69317" y="35627"/>
                  <a:pt x="64770" y="49530"/>
                  <a:pt x="57150" y="5715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42F7B86-366A-AFDF-AC5A-3D5258AA7E71}"/>
              </a:ext>
            </a:extLst>
          </p:cNvPr>
          <p:cNvSpPr/>
          <p:nvPr/>
        </p:nvSpPr>
        <p:spPr>
          <a:xfrm>
            <a:off x="9121140" y="3680460"/>
            <a:ext cx="902970" cy="422910"/>
          </a:xfrm>
          <a:custGeom>
            <a:avLst/>
            <a:gdLst>
              <a:gd name="connsiteX0" fmla="*/ 902970 w 902970"/>
              <a:gd name="connsiteY0" fmla="*/ 137160 h 422910"/>
              <a:gd name="connsiteX1" fmla="*/ 754380 w 902970"/>
              <a:gd name="connsiteY1" fmla="*/ 80010 h 422910"/>
              <a:gd name="connsiteX2" fmla="*/ 685800 w 902970"/>
              <a:gd name="connsiteY2" fmla="*/ 57150 h 422910"/>
              <a:gd name="connsiteX3" fmla="*/ 571500 w 902970"/>
              <a:gd name="connsiteY3" fmla="*/ 34290 h 422910"/>
              <a:gd name="connsiteX4" fmla="*/ 422910 w 902970"/>
              <a:gd name="connsiteY4" fmla="*/ 0 h 422910"/>
              <a:gd name="connsiteX5" fmla="*/ 217170 w 902970"/>
              <a:gd name="connsiteY5" fmla="*/ 11430 h 422910"/>
              <a:gd name="connsiteX6" fmla="*/ 148590 w 902970"/>
              <a:gd name="connsiteY6" fmla="*/ 45720 h 422910"/>
              <a:gd name="connsiteX7" fmla="*/ 0 w 902970"/>
              <a:gd name="connsiteY7" fmla="*/ 228600 h 422910"/>
              <a:gd name="connsiteX8" fmla="*/ 11430 w 902970"/>
              <a:gd name="connsiteY8" fmla="*/ 308610 h 422910"/>
              <a:gd name="connsiteX9" fmla="*/ 182880 w 902970"/>
              <a:gd name="connsiteY9" fmla="*/ 422910 h 422910"/>
              <a:gd name="connsiteX10" fmla="*/ 445770 w 902970"/>
              <a:gd name="connsiteY10" fmla="*/ 388620 h 422910"/>
              <a:gd name="connsiteX11" fmla="*/ 765810 w 902970"/>
              <a:gd name="connsiteY11" fmla="*/ 205740 h 422910"/>
              <a:gd name="connsiteX12" fmla="*/ 800100 w 902970"/>
              <a:gd name="connsiteY12" fmla="*/ 182880 h 422910"/>
              <a:gd name="connsiteX13" fmla="*/ 857250 w 902970"/>
              <a:gd name="connsiteY13" fmla="*/ 91440 h 422910"/>
              <a:gd name="connsiteX14" fmla="*/ 868680 w 902970"/>
              <a:gd name="connsiteY14" fmla="*/ 45720 h 422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02970" h="422910">
                <a:moveTo>
                  <a:pt x="902970" y="137160"/>
                </a:moveTo>
                <a:cubicBezTo>
                  <a:pt x="798567" y="84959"/>
                  <a:pt x="870917" y="115868"/>
                  <a:pt x="754380" y="80010"/>
                </a:cubicBezTo>
                <a:cubicBezTo>
                  <a:pt x="731349" y="72924"/>
                  <a:pt x="709177" y="62994"/>
                  <a:pt x="685800" y="57150"/>
                </a:cubicBezTo>
                <a:cubicBezTo>
                  <a:pt x="648106" y="47726"/>
                  <a:pt x="609322" y="43189"/>
                  <a:pt x="571500" y="34290"/>
                </a:cubicBezTo>
                <a:cubicBezTo>
                  <a:pt x="394052" y="-7463"/>
                  <a:pt x="581644" y="26456"/>
                  <a:pt x="422910" y="0"/>
                </a:cubicBezTo>
                <a:cubicBezTo>
                  <a:pt x="354330" y="3810"/>
                  <a:pt x="284921" y="138"/>
                  <a:pt x="217170" y="11430"/>
                </a:cubicBezTo>
                <a:cubicBezTo>
                  <a:pt x="191959" y="15632"/>
                  <a:pt x="168548" y="29754"/>
                  <a:pt x="148590" y="45720"/>
                </a:cubicBezTo>
                <a:cubicBezTo>
                  <a:pt x="50229" y="124409"/>
                  <a:pt x="53165" y="135562"/>
                  <a:pt x="0" y="228600"/>
                </a:cubicBezTo>
                <a:cubicBezTo>
                  <a:pt x="3810" y="255270"/>
                  <a:pt x="-4229" y="286687"/>
                  <a:pt x="11430" y="308610"/>
                </a:cubicBezTo>
                <a:cubicBezTo>
                  <a:pt x="49407" y="361777"/>
                  <a:pt x="125495" y="394217"/>
                  <a:pt x="182880" y="422910"/>
                </a:cubicBezTo>
                <a:cubicBezTo>
                  <a:pt x="270510" y="411480"/>
                  <a:pt x="361387" y="414872"/>
                  <a:pt x="445770" y="388620"/>
                </a:cubicBezTo>
                <a:cubicBezTo>
                  <a:pt x="663994" y="320728"/>
                  <a:pt x="644242" y="300293"/>
                  <a:pt x="765810" y="205740"/>
                </a:cubicBezTo>
                <a:cubicBezTo>
                  <a:pt x="776653" y="197306"/>
                  <a:pt x="790386" y="192594"/>
                  <a:pt x="800100" y="182880"/>
                </a:cubicBezTo>
                <a:cubicBezTo>
                  <a:pt x="824714" y="158266"/>
                  <a:pt x="843669" y="123129"/>
                  <a:pt x="857250" y="91440"/>
                </a:cubicBezTo>
                <a:cubicBezTo>
                  <a:pt x="869885" y="61959"/>
                  <a:pt x="868680" y="66535"/>
                  <a:pt x="868680" y="4572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7786EEE2-2397-731E-E5E9-7D6E227BDE4B}"/>
              </a:ext>
            </a:extLst>
          </p:cNvPr>
          <p:cNvSpPr/>
          <p:nvPr/>
        </p:nvSpPr>
        <p:spPr>
          <a:xfrm>
            <a:off x="342900" y="5008936"/>
            <a:ext cx="10892790" cy="84322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1                                                      2                                                             3                                            4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3472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9DC7C-7708-0216-FCA9-E769203EB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Congratulations you have completed the assessment! Time to submit to Turnitin</a:t>
            </a:r>
            <a:endParaRPr lang="en-GB" dirty="0"/>
          </a:p>
        </p:txBody>
      </p:sp>
      <p:pic>
        <p:nvPicPr>
          <p:cNvPr id="4" name="Picture 3" descr="A blue and red text on a black background&#10;&#10;AI-generated content may be incorrect.">
            <a:extLst>
              <a:ext uri="{FF2B5EF4-FFF2-40B4-BE49-F238E27FC236}">
                <a16:creationId xmlns:a16="http://schemas.microsoft.com/office/drawing/2014/main" id="{7385DDB4-0224-DA1E-1E94-1F41748CE4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66764" y="2346958"/>
            <a:ext cx="7458471" cy="2164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8468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2A8CE-42FD-04CE-B7F5-471B4EB07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993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380</Words>
  <Application>Microsoft Office PowerPoint</Application>
  <PresentationFormat>Widescreen</PresentationFormat>
  <Paragraphs>24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Aptos Display</vt:lpstr>
      <vt:lpstr>Arial</vt:lpstr>
      <vt:lpstr>Office Theme</vt:lpstr>
      <vt:lpstr>Practice test 2</vt:lpstr>
      <vt:lpstr>   Click on week 6   Practice assessment 2 is here</vt:lpstr>
      <vt:lpstr>Select Week 6 Practice assessment 2</vt:lpstr>
      <vt:lpstr>File download will show on your screen right click on the assessment 2 download to open</vt:lpstr>
      <vt:lpstr>Your assessment will appear scroll down to view task and the table you need to complete</vt:lpstr>
      <vt:lpstr>Now you have this open, go to tools at bottom, click on web browser to take you back to moodle Week 6 and find the paper with links to sources  </vt:lpstr>
      <vt:lpstr>Click on practice sources 1 and completed CRAAP</vt:lpstr>
      <vt:lpstr>OR Click on icon on the right to Download the folder                                                      </vt:lpstr>
      <vt:lpstr>Then Select practice paper 2 sources                 </vt:lpstr>
      <vt:lpstr>You can also Click here on practice source 1 to find links for sources                    </vt:lpstr>
      <vt:lpstr>          Once you have opened the document Right click on highlighted text to access sources</vt:lpstr>
      <vt:lpstr>Select ‘open hyperlink’ in drop box </vt:lpstr>
      <vt:lpstr>You should see your source. There are 3 in total. You need to open links for all by going back to the Word document and clicking on the links. You can do this one at a time completing your CRAAP table as you go</vt:lpstr>
      <vt:lpstr>Don’t Panic! If you think you have lost your practice papers click on Word      at bottom </vt:lpstr>
      <vt:lpstr>If already opened Your source links should be in word but If you think you need the links again click on web browser at bottom to take you back to Moodle   </vt:lpstr>
      <vt:lpstr>To start typing in your CRAAP table you may need to click on ‘Enable editing’ here      </vt:lpstr>
      <vt:lpstr>Think CRAAP- Look at date, publication type, title, authors abstract. Read limitations, conclusion check references</vt:lpstr>
      <vt:lpstr>Remember the bottom bar has a Word button                       to find your documents   and Internet browser button to find your online sources</vt:lpstr>
      <vt:lpstr>Once you have completed your CRAAP table and answered questions Save your document</vt:lpstr>
      <vt:lpstr>Click top left file. Select ‘save as’, ‘browse’, then name your file and save in your desktop</vt:lpstr>
      <vt:lpstr>Congratulations you have completed the assessment! Time to submit to Turnitin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 LowriesMortgages</dc:creator>
  <cp:lastModifiedBy>mark lowrie</cp:lastModifiedBy>
  <cp:revision>2</cp:revision>
  <dcterms:created xsi:type="dcterms:W3CDTF">2026-10-15T14:21:47Z</dcterms:created>
  <dcterms:modified xsi:type="dcterms:W3CDTF">2026-10-15T16:45:15Z</dcterms:modified>
</cp:coreProperties>
</file>