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380F7-5A48-A616-B683-47B82F7F0C48}" v="2488" dt="2025-05-19T20:38:49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48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70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2227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876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910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208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298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58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681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375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340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40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2FC1CCE9-3C98-09E9-3B6F-496F33A2D8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71" t="7707" r="20607" b="4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r>
              <a:rPr lang="en-GB" dirty="0"/>
              <a:t>Foundation year overview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>
            <a:normAutofit/>
          </a:bodyPr>
          <a:lstStyle/>
          <a:p>
            <a:r>
              <a:rPr lang="en-GB" dirty="0"/>
              <a:t>A look back at the past year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EE42F0-2470-417A-8666-6E3266FE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9671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250+ Free Journey Clipart Images">
            <a:extLst>
              <a:ext uri="{FF2B5EF4-FFF2-40B4-BE49-F238E27FC236}">
                <a16:creationId xmlns:a16="http://schemas.microsoft.com/office/drawing/2014/main" id="{C305C932-3AB4-AB78-1416-31351070223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747" r="12271" b="4"/>
          <a:stretch>
            <a:fillRect/>
          </a:stretch>
        </p:blipFill>
        <p:spPr>
          <a:xfrm>
            <a:off x="2553" y="10"/>
            <a:ext cx="569416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183881-8D0D-CE25-3413-9F2C9FDC1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20" y="1583827"/>
            <a:ext cx="4023360" cy="411131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journey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90DD1AA-9FC9-0AF2-B563-CA13C179F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20" y="604092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2F4F9-8E85-9F80-9F8B-020E3EC4D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353" y="667512"/>
            <a:ext cx="5285656" cy="563041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 started the year with little knowledge in all academic areas, and it showed in my inconsistent writing, essay structure, spelling and grammar I also had verry little help for editing and correcting my work only using what is built into programs like word. 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 am now showing the beginning of a clear writing style I am using spelling and grammar programs like Grammarly, and I am making use of proofreaders, and I have recently gained help through one-to-one support with the university.</a:t>
            </a:r>
          </a:p>
          <a:p>
            <a:pPr marL="0" indent="0">
              <a:buNone/>
            </a:pPr>
            <a:r>
              <a:rPr lang="en-GB" dirty="0"/>
              <a:t>I still have room for improvement in these areal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 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094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BE752-5ECB-B171-3F27-8A982D706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What each block taught me </a:t>
            </a:r>
          </a:p>
        </p:txBody>
      </p:sp>
      <p:pic>
        <p:nvPicPr>
          <p:cNvPr id="24" name="Picture 23" descr="A closeup photo of an open book">
            <a:extLst>
              <a:ext uri="{FF2B5EF4-FFF2-40B4-BE49-F238E27FC236}">
                <a16:creationId xmlns:a16="http://schemas.microsoft.com/office/drawing/2014/main" id="{76D0EA0B-EC42-0763-CBEB-EC52336B02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37" r="24040" b="-1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E9EEE3E-E343-0A51-C6B9-AE6EF0E04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2176036"/>
            <a:ext cx="6792095" cy="414607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Academic survival skills helped prepare me by helping me become familiar with academic culture and practice. 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GB" sz="1700" dirty="0"/>
              <a:t>Talking to the dead made it so I was responsible for collecting raw data and actively doing my own research.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Independent investigation helped with holding myself accountable for a long project meaning I needed to be realistic with goals and time.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Understanding literature showed me how to be critical cultural and academic texts.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Being human was useful in making me step outside my comfort zone of research.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Academic writing gave me examples and making me become familiar with different forms of academic writing.</a:t>
            </a:r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68928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3A126-16C5-9FFC-DD9B-1E09FC6E4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confidence and improvement </a:t>
            </a:r>
            <a:r>
              <a:rPr lang="en-GB" sz="2800" dirty="0"/>
              <a:t> </a:t>
            </a:r>
            <a:endParaRPr lang="en-GB" sz="28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EF5D3-29F3-332E-550C-FABC81D6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Researching topics, I begin with only using articles from google and my own opinions. It later changed when I started using google scholar and the university library archive.   </a:t>
            </a:r>
          </a:p>
          <a:p>
            <a:r>
              <a:rPr lang="en-GB" dirty="0"/>
              <a:t>Essay writing, at the start my writing was very casual and showed lots of mistakes in grammar and spelling I have since used programs that assist me in writing and help from others to check through my work.      </a:t>
            </a:r>
          </a:p>
          <a:p>
            <a:r>
              <a:rPr lang="en-GB" dirty="0"/>
              <a:t>Citing I was only using RefWorks and letting it do all my citing although it turns out It wasn’t always correct, I still use RefWorks now, but I pay close attention to what information is missing and filling the blanks.  </a:t>
            </a:r>
          </a:p>
        </p:txBody>
      </p:sp>
      <p:pic>
        <p:nvPicPr>
          <p:cNvPr id="4" name="Picture 3" descr="Confidence Logo: Over 19,022 Royalty ...">
            <a:extLst>
              <a:ext uri="{FF2B5EF4-FFF2-40B4-BE49-F238E27FC236}">
                <a16:creationId xmlns:a16="http://schemas.microsoft.com/office/drawing/2014/main" id="{B7FAEC07-4B21-D1BC-889D-9EC88C7D06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88" r="1394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11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97209-3A07-A6E8-1CAF-7F9FF3EE6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How university changed my viewpoint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69D63-54C7-94BE-A990-F519A27C8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176036"/>
            <a:ext cx="6291472" cy="412394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Lifestyle at university has shown me more about academic culture and the social structure around it.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Lectures I expected them to be very formal and stressful, but they were not it was still a learning environment, but I was included in the conversation.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Assignments I was originally always terrified of assignments but after handing in almost all my assignments within the time given so I am now less worried about them.   </a:t>
            </a:r>
          </a:p>
          <a:p>
            <a:endParaRPr lang="en-GB"/>
          </a:p>
        </p:txBody>
      </p:sp>
      <p:pic>
        <p:nvPicPr>
          <p:cNvPr id="4" name="Picture 3" descr="Viewpoint Vector Art, Icons, and Graphics for Free Download">
            <a:extLst>
              <a:ext uri="{FF2B5EF4-FFF2-40B4-BE49-F238E27FC236}">
                <a16:creationId xmlns:a16="http://schemas.microsoft.com/office/drawing/2014/main" id="{26FFE603-154B-F756-0646-2D72A6827B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5063" b="2"/>
          <a:stretch>
            <a:fillRect/>
          </a:stretch>
        </p:blipFill>
        <p:spPr>
          <a:xfrm>
            <a:off x="7776429" y="914400"/>
            <a:ext cx="4414591" cy="535710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5039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25AD5-8098-8CB2-8691-9A5450A18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Deciding my future </a:t>
            </a:r>
            <a:br>
              <a:rPr lang="en-GB" sz="3700" dirty="0"/>
            </a:br>
            <a:endParaRPr lang="en-GB" sz="3700"/>
          </a:p>
        </p:txBody>
      </p:sp>
      <p:pic>
        <p:nvPicPr>
          <p:cNvPr id="4" name="Picture 3" descr="Businessman holds telescope looking ...">
            <a:extLst>
              <a:ext uri="{FF2B5EF4-FFF2-40B4-BE49-F238E27FC236}">
                <a16:creationId xmlns:a16="http://schemas.microsoft.com/office/drawing/2014/main" id="{67DF694B-5197-2C63-B5E7-11EA94509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420486"/>
            <a:ext cx="5648193" cy="34320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FFBBB-2483-DF8F-B3C1-29D58B571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am I doing next year</a:t>
            </a:r>
          </a:p>
          <a:p>
            <a:r>
              <a:rPr lang="en-GB" dirty="0"/>
              <a:t>How will I be adapting to the changes </a:t>
            </a:r>
          </a:p>
          <a:p>
            <a:r>
              <a:rPr lang="en-GB" dirty="0"/>
              <a:t>What am I excited about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31924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Foundation year overview </vt:lpstr>
      <vt:lpstr>The journey </vt:lpstr>
      <vt:lpstr>What each block taught me </vt:lpstr>
      <vt:lpstr>confidence and improvement  </vt:lpstr>
      <vt:lpstr>How university changed my viewpoint </vt:lpstr>
      <vt:lpstr>Deciding my future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565</cp:revision>
  <dcterms:created xsi:type="dcterms:W3CDTF">2025-05-19T11:25:15Z</dcterms:created>
  <dcterms:modified xsi:type="dcterms:W3CDTF">2025-05-19T20:41:47Z</dcterms:modified>
</cp:coreProperties>
</file>