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79"/>
  </p:normalViewPr>
  <p:slideViewPr>
    <p:cSldViewPr snapToGrid="0">
      <p:cViewPr varScale="1">
        <p:scale>
          <a:sx n="104" d="100"/>
          <a:sy n="104" d="100"/>
        </p:scale>
        <p:origin x="896" y="200"/>
      </p:cViewPr>
      <p:guideLst/>
    </p:cSldViewPr>
  </p:slideViewPr>
  <p:notesTextViewPr>
    <p:cViewPr>
      <p:scale>
        <a:sx n="1" d="1"/>
        <a:sy n="1" d="1"/>
      </p:scale>
      <p:origin x="0" y="-6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5544C1-AE74-4DD2-85E4-FA227BA62491}"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68920E7B-D47C-4178-BD01-0E22BF805E46}">
      <dgm:prSet/>
      <dgm:spPr/>
      <dgm:t>
        <a:bodyPr/>
        <a:lstStyle/>
        <a:p>
          <a:r>
            <a:rPr lang="en-US"/>
            <a:t>Strengths:</a:t>
          </a:r>
        </a:p>
      </dgm:t>
    </dgm:pt>
    <dgm:pt modelId="{4A0CCC60-FCF3-4086-A4DB-27242C98B517}" type="parTrans" cxnId="{E1830EFB-5744-4FB2-822B-43A028F59231}">
      <dgm:prSet/>
      <dgm:spPr/>
      <dgm:t>
        <a:bodyPr/>
        <a:lstStyle/>
        <a:p>
          <a:endParaRPr lang="en-US"/>
        </a:p>
      </dgm:t>
    </dgm:pt>
    <dgm:pt modelId="{A947330B-1FEA-442F-81D4-AEB02C89B845}" type="sibTrans" cxnId="{E1830EFB-5744-4FB2-822B-43A028F59231}">
      <dgm:prSet/>
      <dgm:spPr/>
      <dgm:t>
        <a:bodyPr/>
        <a:lstStyle/>
        <a:p>
          <a:endParaRPr lang="en-US"/>
        </a:p>
      </dgm:t>
    </dgm:pt>
    <dgm:pt modelId="{62AC8C58-EAB7-46D4-A287-C8B47A484D66}">
      <dgm:prSet/>
      <dgm:spPr/>
      <dgm:t>
        <a:bodyPr/>
        <a:lstStyle/>
        <a:p>
          <a:r>
            <a:rPr lang="en-US"/>
            <a:t>Boosts employee morale—employees feel valued.</a:t>
          </a:r>
        </a:p>
      </dgm:t>
    </dgm:pt>
    <dgm:pt modelId="{D0ACC4C0-61F3-49E6-968F-FF9B1606366A}" type="parTrans" cxnId="{4489D4FA-78F8-4ED5-87CE-09B01FAF33E5}">
      <dgm:prSet/>
      <dgm:spPr/>
      <dgm:t>
        <a:bodyPr/>
        <a:lstStyle/>
        <a:p>
          <a:endParaRPr lang="en-US"/>
        </a:p>
      </dgm:t>
    </dgm:pt>
    <dgm:pt modelId="{CC627D1B-01F4-416E-BD6B-BBC7DB48E2CC}" type="sibTrans" cxnId="{4489D4FA-78F8-4ED5-87CE-09B01FAF33E5}">
      <dgm:prSet/>
      <dgm:spPr/>
      <dgm:t>
        <a:bodyPr/>
        <a:lstStyle/>
        <a:p>
          <a:endParaRPr lang="en-US"/>
        </a:p>
      </dgm:t>
    </dgm:pt>
    <dgm:pt modelId="{892F97EE-D46D-4D13-B743-E0D589AA6F92}">
      <dgm:prSet/>
      <dgm:spPr/>
      <dgm:t>
        <a:bodyPr/>
        <a:lstStyle/>
        <a:p>
          <a:r>
            <a:rPr lang="en-US"/>
            <a:t>Encourages creativity and innovation.</a:t>
          </a:r>
        </a:p>
      </dgm:t>
    </dgm:pt>
    <dgm:pt modelId="{9443941F-CF1F-4C63-92B2-4CFCEFA0B858}" type="parTrans" cxnId="{DF1B34AE-AAAE-4A53-B12F-7BBADAAFCBA4}">
      <dgm:prSet/>
      <dgm:spPr/>
      <dgm:t>
        <a:bodyPr/>
        <a:lstStyle/>
        <a:p>
          <a:endParaRPr lang="en-US"/>
        </a:p>
      </dgm:t>
    </dgm:pt>
    <dgm:pt modelId="{977D9C56-400A-469C-8664-480B315AB592}" type="sibTrans" cxnId="{DF1B34AE-AAAE-4A53-B12F-7BBADAAFCBA4}">
      <dgm:prSet/>
      <dgm:spPr/>
      <dgm:t>
        <a:bodyPr/>
        <a:lstStyle/>
        <a:p>
          <a:endParaRPr lang="en-US"/>
        </a:p>
      </dgm:t>
    </dgm:pt>
    <dgm:pt modelId="{F5D5862F-DFE0-4784-AAE5-11C2CD8C5703}">
      <dgm:prSet/>
      <dgm:spPr/>
      <dgm:t>
        <a:bodyPr/>
        <a:lstStyle/>
        <a:p>
          <a:r>
            <a:rPr lang="en-US" dirty="0"/>
            <a:t>Builds trust within the team</a:t>
          </a:r>
          <a:r>
            <a:rPr lang="en-US"/>
            <a:t>. </a:t>
          </a:r>
          <a:r>
            <a:rPr lang="en-GB" b="0" i="0" u="none"/>
            <a:t>(Miller, 2017)</a:t>
          </a:r>
          <a:endParaRPr lang="en-US" dirty="0"/>
        </a:p>
      </dgm:t>
    </dgm:pt>
    <dgm:pt modelId="{442FEFEA-E80E-493F-B237-462077B43581}" type="parTrans" cxnId="{6E595486-750D-4FAB-B513-178C916D6D67}">
      <dgm:prSet/>
      <dgm:spPr/>
      <dgm:t>
        <a:bodyPr/>
        <a:lstStyle/>
        <a:p>
          <a:endParaRPr lang="en-US"/>
        </a:p>
      </dgm:t>
    </dgm:pt>
    <dgm:pt modelId="{36B50329-9449-40AC-9C7D-FD8901F7067C}" type="sibTrans" cxnId="{6E595486-750D-4FAB-B513-178C916D6D67}">
      <dgm:prSet/>
      <dgm:spPr/>
      <dgm:t>
        <a:bodyPr/>
        <a:lstStyle/>
        <a:p>
          <a:endParaRPr lang="en-US"/>
        </a:p>
      </dgm:t>
    </dgm:pt>
    <dgm:pt modelId="{72D9481A-542A-4E47-A979-0E2AB9254867}">
      <dgm:prSet/>
      <dgm:spPr/>
      <dgm:t>
        <a:bodyPr/>
        <a:lstStyle/>
        <a:p>
          <a:r>
            <a:rPr lang="en-US"/>
            <a:t>Weaknesses:</a:t>
          </a:r>
        </a:p>
      </dgm:t>
    </dgm:pt>
    <dgm:pt modelId="{6AA9209D-C0C4-4998-BEE4-A7AB8052249E}" type="parTrans" cxnId="{39B2B692-38DD-4AB4-B6E6-8917982289E6}">
      <dgm:prSet/>
      <dgm:spPr/>
      <dgm:t>
        <a:bodyPr/>
        <a:lstStyle/>
        <a:p>
          <a:endParaRPr lang="en-US"/>
        </a:p>
      </dgm:t>
    </dgm:pt>
    <dgm:pt modelId="{92937EB3-27C8-45CB-82E8-AC2D106A7D9A}" type="sibTrans" cxnId="{39B2B692-38DD-4AB4-B6E6-8917982289E6}">
      <dgm:prSet/>
      <dgm:spPr/>
      <dgm:t>
        <a:bodyPr/>
        <a:lstStyle/>
        <a:p>
          <a:endParaRPr lang="en-US"/>
        </a:p>
      </dgm:t>
    </dgm:pt>
    <dgm:pt modelId="{97238DB4-9B42-4804-A31B-93F4313053D6}">
      <dgm:prSet/>
      <dgm:spPr/>
      <dgm:t>
        <a:bodyPr/>
        <a:lstStyle/>
        <a:p>
          <a:r>
            <a:rPr lang="en-US"/>
            <a:t>Time-intensive decision-making process.</a:t>
          </a:r>
        </a:p>
      </dgm:t>
    </dgm:pt>
    <dgm:pt modelId="{529FFC4B-E515-4B83-AC62-43C01758C539}" type="parTrans" cxnId="{177E5233-2DC1-41CB-BCDF-798D749CF8D0}">
      <dgm:prSet/>
      <dgm:spPr/>
      <dgm:t>
        <a:bodyPr/>
        <a:lstStyle/>
        <a:p>
          <a:endParaRPr lang="en-US"/>
        </a:p>
      </dgm:t>
    </dgm:pt>
    <dgm:pt modelId="{75D2E65B-A656-4929-9694-DB1FD0088CCF}" type="sibTrans" cxnId="{177E5233-2DC1-41CB-BCDF-798D749CF8D0}">
      <dgm:prSet/>
      <dgm:spPr/>
      <dgm:t>
        <a:bodyPr/>
        <a:lstStyle/>
        <a:p>
          <a:endParaRPr lang="en-US"/>
        </a:p>
      </dgm:t>
    </dgm:pt>
    <dgm:pt modelId="{76FA9458-10A3-4F60-8B8A-CC3CCB04537B}">
      <dgm:prSet/>
      <dgm:spPr/>
      <dgm:t>
        <a:bodyPr/>
        <a:lstStyle/>
        <a:p>
          <a:r>
            <a:rPr lang="en-US"/>
            <a:t>Potential for conflicts when opinions differ.</a:t>
          </a:r>
        </a:p>
      </dgm:t>
    </dgm:pt>
    <dgm:pt modelId="{09EAF146-A8FF-4BA1-AB06-5DA776D764A1}" type="parTrans" cxnId="{952B33E7-D61D-49C7-930C-BD5AAAE064B2}">
      <dgm:prSet/>
      <dgm:spPr/>
      <dgm:t>
        <a:bodyPr/>
        <a:lstStyle/>
        <a:p>
          <a:endParaRPr lang="en-US"/>
        </a:p>
      </dgm:t>
    </dgm:pt>
    <dgm:pt modelId="{D46D99EB-F84B-4EE9-B35C-F3A45C262047}" type="sibTrans" cxnId="{952B33E7-D61D-49C7-930C-BD5AAAE064B2}">
      <dgm:prSet/>
      <dgm:spPr/>
      <dgm:t>
        <a:bodyPr/>
        <a:lstStyle/>
        <a:p>
          <a:endParaRPr lang="en-US"/>
        </a:p>
      </dgm:t>
    </dgm:pt>
    <dgm:pt modelId="{FB74A879-408A-4B09-88DE-E36A48B9490A}">
      <dgm:prSet/>
      <dgm:spPr/>
      <dgm:t>
        <a:bodyPr/>
        <a:lstStyle/>
        <a:p>
          <a:r>
            <a:rPr lang="en-US"/>
            <a:t>Risk of decision delays if not managed effectively.</a:t>
          </a:r>
        </a:p>
      </dgm:t>
    </dgm:pt>
    <dgm:pt modelId="{C24DBE2D-6E22-4A58-B0F2-665BFAC790AE}" type="parTrans" cxnId="{2C3DC81D-36AC-4293-82C5-F886F50F9174}">
      <dgm:prSet/>
      <dgm:spPr/>
      <dgm:t>
        <a:bodyPr/>
        <a:lstStyle/>
        <a:p>
          <a:endParaRPr lang="en-US"/>
        </a:p>
      </dgm:t>
    </dgm:pt>
    <dgm:pt modelId="{FEE46D51-5F46-4406-8EBA-46A5A3027941}" type="sibTrans" cxnId="{2C3DC81D-36AC-4293-82C5-F886F50F9174}">
      <dgm:prSet/>
      <dgm:spPr/>
      <dgm:t>
        <a:bodyPr/>
        <a:lstStyle/>
        <a:p>
          <a:endParaRPr lang="en-US"/>
        </a:p>
      </dgm:t>
    </dgm:pt>
    <dgm:pt modelId="{8BA33249-5294-41EA-920F-BED72A18541B}">
      <dgm:prSet/>
      <dgm:spPr/>
      <dgm:t>
        <a:bodyPr/>
        <a:lstStyle/>
        <a:p>
          <a:r>
            <a:rPr lang="en-US" dirty="0"/>
            <a:t>Balancing Act: Involve employees while setting clear boundaries and timelines to avoid delays. </a:t>
          </a:r>
          <a:r>
            <a:rPr lang="en-GB" b="0" i="0" u="none" dirty="0"/>
            <a:t>(Lindberg, 2023)</a:t>
          </a:r>
          <a:endParaRPr lang="en-US" dirty="0"/>
        </a:p>
      </dgm:t>
    </dgm:pt>
    <dgm:pt modelId="{3D2732AE-23EE-45DD-B67D-075660A4F8FC}" type="parTrans" cxnId="{1ACE6906-D796-4280-9567-971DD9099E4B}">
      <dgm:prSet/>
      <dgm:spPr/>
      <dgm:t>
        <a:bodyPr/>
        <a:lstStyle/>
        <a:p>
          <a:endParaRPr lang="en-US"/>
        </a:p>
      </dgm:t>
    </dgm:pt>
    <dgm:pt modelId="{DD9F8E6B-FD6A-4280-A0CC-94E0ACEA1A72}" type="sibTrans" cxnId="{1ACE6906-D796-4280-9567-971DD9099E4B}">
      <dgm:prSet/>
      <dgm:spPr/>
      <dgm:t>
        <a:bodyPr/>
        <a:lstStyle/>
        <a:p>
          <a:endParaRPr lang="en-US"/>
        </a:p>
      </dgm:t>
    </dgm:pt>
    <dgm:pt modelId="{D7C7C996-CE10-7B46-A6F3-E182D74A2FDE}" type="pres">
      <dgm:prSet presAssocID="{FA5544C1-AE74-4DD2-85E4-FA227BA62491}" presName="Name0" presStyleCnt="0">
        <dgm:presLayoutVars>
          <dgm:dir/>
          <dgm:resizeHandles val="exact"/>
        </dgm:presLayoutVars>
      </dgm:prSet>
      <dgm:spPr/>
    </dgm:pt>
    <dgm:pt modelId="{20921846-F03F-5A48-AF52-92D01EA2BF1C}" type="pres">
      <dgm:prSet presAssocID="{68920E7B-D47C-4178-BD01-0E22BF805E46}" presName="node" presStyleLbl="node1" presStyleIdx="0" presStyleCnt="9">
        <dgm:presLayoutVars>
          <dgm:bulletEnabled val="1"/>
        </dgm:presLayoutVars>
      </dgm:prSet>
      <dgm:spPr/>
    </dgm:pt>
    <dgm:pt modelId="{F91E77E2-13DE-B74F-A391-3065F88F730A}" type="pres">
      <dgm:prSet presAssocID="{A947330B-1FEA-442F-81D4-AEB02C89B845}" presName="sibTrans" presStyleLbl="sibTrans1D1" presStyleIdx="0" presStyleCnt="8"/>
      <dgm:spPr/>
    </dgm:pt>
    <dgm:pt modelId="{8BEE1E74-6657-FB49-88CC-813DF02391E5}" type="pres">
      <dgm:prSet presAssocID="{A947330B-1FEA-442F-81D4-AEB02C89B845}" presName="connectorText" presStyleLbl="sibTrans1D1" presStyleIdx="0" presStyleCnt="8"/>
      <dgm:spPr/>
    </dgm:pt>
    <dgm:pt modelId="{53D96EAA-B189-8D42-A1BF-B25CCC63860A}" type="pres">
      <dgm:prSet presAssocID="{62AC8C58-EAB7-46D4-A287-C8B47A484D66}" presName="node" presStyleLbl="node1" presStyleIdx="1" presStyleCnt="9">
        <dgm:presLayoutVars>
          <dgm:bulletEnabled val="1"/>
        </dgm:presLayoutVars>
      </dgm:prSet>
      <dgm:spPr/>
    </dgm:pt>
    <dgm:pt modelId="{68635C84-625D-114C-B765-A22EF49693DF}" type="pres">
      <dgm:prSet presAssocID="{CC627D1B-01F4-416E-BD6B-BBC7DB48E2CC}" presName="sibTrans" presStyleLbl="sibTrans1D1" presStyleIdx="1" presStyleCnt="8"/>
      <dgm:spPr/>
    </dgm:pt>
    <dgm:pt modelId="{605DCA7C-6D04-5549-89C0-4AF9CD62C744}" type="pres">
      <dgm:prSet presAssocID="{CC627D1B-01F4-416E-BD6B-BBC7DB48E2CC}" presName="connectorText" presStyleLbl="sibTrans1D1" presStyleIdx="1" presStyleCnt="8"/>
      <dgm:spPr/>
    </dgm:pt>
    <dgm:pt modelId="{02060969-0D5F-E047-AA9D-B3DB57AB6E0E}" type="pres">
      <dgm:prSet presAssocID="{892F97EE-D46D-4D13-B743-E0D589AA6F92}" presName="node" presStyleLbl="node1" presStyleIdx="2" presStyleCnt="9">
        <dgm:presLayoutVars>
          <dgm:bulletEnabled val="1"/>
        </dgm:presLayoutVars>
      </dgm:prSet>
      <dgm:spPr/>
    </dgm:pt>
    <dgm:pt modelId="{2490EF00-940F-1D48-A444-DF9AF256146A}" type="pres">
      <dgm:prSet presAssocID="{977D9C56-400A-469C-8664-480B315AB592}" presName="sibTrans" presStyleLbl="sibTrans1D1" presStyleIdx="2" presStyleCnt="8"/>
      <dgm:spPr/>
    </dgm:pt>
    <dgm:pt modelId="{5976352D-6F0A-B640-8431-2B418C79B538}" type="pres">
      <dgm:prSet presAssocID="{977D9C56-400A-469C-8664-480B315AB592}" presName="connectorText" presStyleLbl="sibTrans1D1" presStyleIdx="2" presStyleCnt="8"/>
      <dgm:spPr/>
    </dgm:pt>
    <dgm:pt modelId="{8B01DF1E-DD96-9A47-AB77-DB9866516BB5}" type="pres">
      <dgm:prSet presAssocID="{F5D5862F-DFE0-4784-AAE5-11C2CD8C5703}" presName="node" presStyleLbl="node1" presStyleIdx="3" presStyleCnt="9">
        <dgm:presLayoutVars>
          <dgm:bulletEnabled val="1"/>
        </dgm:presLayoutVars>
      </dgm:prSet>
      <dgm:spPr/>
    </dgm:pt>
    <dgm:pt modelId="{782231C8-EC12-8F47-9538-3423795E4617}" type="pres">
      <dgm:prSet presAssocID="{36B50329-9449-40AC-9C7D-FD8901F7067C}" presName="sibTrans" presStyleLbl="sibTrans1D1" presStyleIdx="3" presStyleCnt="8"/>
      <dgm:spPr/>
    </dgm:pt>
    <dgm:pt modelId="{FA086FCC-AA15-164E-B0B0-79066DD22BDA}" type="pres">
      <dgm:prSet presAssocID="{36B50329-9449-40AC-9C7D-FD8901F7067C}" presName="connectorText" presStyleLbl="sibTrans1D1" presStyleIdx="3" presStyleCnt="8"/>
      <dgm:spPr/>
    </dgm:pt>
    <dgm:pt modelId="{92D6F3CB-9EFA-0049-9E79-90F17CC1A2BF}" type="pres">
      <dgm:prSet presAssocID="{72D9481A-542A-4E47-A979-0E2AB9254867}" presName="node" presStyleLbl="node1" presStyleIdx="4" presStyleCnt="9">
        <dgm:presLayoutVars>
          <dgm:bulletEnabled val="1"/>
        </dgm:presLayoutVars>
      </dgm:prSet>
      <dgm:spPr/>
    </dgm:pt>
    <dgm:pt modelId="{51072187-A77C-5840-91B5-00A5E75DF16E}" type="pres">
      <dgm:prSet presAssocID="{92937EB3-27C8-45CB-82E8-AC2D106A7D9A}" presName="sibTrans" presStyleLbl="sibTrans1D1" presStyleIdx="4" presStyleCnt="8"/>
      <dgm:spPr/>
    </dgm:pt>
    <dgm:pt modelId="{7A51E6D1-96F6-0145-9766-F7E603818472}" type="pres">
      <dgm:prSet presAssocID="{92937EB3-27C8-45CB-82E8-AC2D106A7D9A}" presName="connectorText" presStyleLbl="sibTrans1D1" presStyleIdx="4" presStyleCnt="8"/>
      <dgm:spPr/>
    </dgm:pt>
    <dgm:pt modelId="{31266425-B485-5E4B-9C16-85EED8EEC514}" type="pres">
      <dgm:prSet presAssocID="{97238DB4-9B42-4804-A31B-93F4313053D6}" presName="node" presStyleLbl="node1" presStyleIdx="5" presStyleCnt="9">
        <dgm:presLayoutVars>
          <dgm:bulletEnabled val="1"/>
        </dgm:presLayoutVars>
      </dgm:prSet>
      <dgm:spPr/>
    </dgm:pt>
    <dgm:pt modelId="{8F005FDB-9357-E64C-9F69-12BF587D185E}" type="pres">
      <dgm:prSet presAssocID="{75D2E65B-A656-4929-9694-DB1FD0088CCF}" presName="sibTrans" presStyleLbl="sibTrans1D1" presStyleIdx="5" presStyleCnt="8"/>
      <dgm:spPr/>
    </dgm:pt>
    <dgm:pt modelId="{B97EAB89-CE87-2541-82AB-43A6766485EA}" type="pres">
      <dgm:prSet presAssocID="{75D2E65B-A656-4929-9694-DB1FD0088CCF}" presName="connectorText" presStyleLbl="sibTrans1D1" presStyleIdx="5" presStyleCnt="8"/>
      <dgm:spPr/>
    </dgm:pt>
    <dgm:pt modelId="{FD507BDD-F743-5344-90F5-C893AE0B301E}" type="pres">
      <dgm:prSet presAssocID="{76FA9458-10A3-4F60-8B8A-CC3CCB04537B}" presName="node" presStyleLbl="node1" presStyleIdx="6" presStyleCnt="9">
        <dgm:presLayoutVars>
          <dgm:bulletEnabled val="1"/>
        </dgm:presLayoutVars>
      </dgm:prSet>
      <dgm:spPr/>
    </dgm:pt>
    <dgm:pt modelId="{E46C7697-1AE8-D741-BD3B-15DDA9BA9199}" type="pres">
      <dgm:prSet presAssocID="{D46D99EB-F84B-4EE9-B35C-F3A45C262047}" presName="sibTrans" presStyleLbl="sibTrans1D1" presStyleIdx="6" presStyleCnt="8"/>
      <dgm:spPr/>
    </dgm:pt>
    <dgm:pt modelId="{96929E7D-3B0C-7247-A9A5-F30A4DAAF4C8}" type="pres">
      <dgm:prSet presAssocID="{D46D99EB-F84B-4EE9-B35C-F3A45C262047}" presName="connectorText" presStyleLbl="sibTrans1D1" presStyleIdx="6" presStyleCnt="8"/>
      <dgm:spPr/>
    </dgm:pt>
    <dgm:pt modelId="{5810D192-D8DE-DA40-8FEB-13622365F66E}" type="pres">
      <dgm:prSet presAssocID="{FB74A879-408A-4B09-88DE-E36A48B9490A}" presName="node" presStyleLbl="node1" presStyleIdx="7" presStyleCnt="9">
        <dgm:presLayoutVars>
          <dgm:bulletEnabled val="1"/>
        </dgm:presLayoutVars>
      </dgm:prSet>
      <dgm:spPr/>
    </dgm:pt>
    <dgm:pt modelId="{C8FB8749-507B-1C48-903B-FEB44AEB1E32}" type="pres">
      <dgm:prSet presAssocID="{FEE46D51-5F46-4406-8EBA-46A5A3027941}" presName="sibTrans" presStyleLbl="sibTrans1D1" presStyleIdx="7" presStyleCnt="8"/>
      <dgm:spPr/>
    </dgm:pt>
    <dgm:pt modelId="{C02D2292-84EB-6349-AAA5-09B0E65DD6DD}" type="pres">
      <dgm:prSet presAssocID="{FEE46D51-5F46-4406-8EBA-46A5A3027941}" presName="connectorText" presStyleLbl="sibTrans1D1" presStyleIdx="7" presStyleCnt="8"/>
      <dgm:spPr/>
    </dgm:pt>
    <dgm:pt modelId="{9C1926DA-1612-A148-99A2-A40F937E52B2}" type="pres">
      <dgm:prSet presAssocID="{8BA33249-5294-41EA-920F-BED72A18541B}" presName="node" presStyleLbl="node1" presStyleIdx="8" presStyleCnt="9">
        <dgm:presLayoutVars>
          <dgm:bulletEnabled val="1"/>
        </dgm:presLayoutVars>
      </dgm:prSet>
      <dgm:spPr/>
    </dgm:pt>
  </dgm:ptLst>
  <dgm:cxnLst>
    <dgm:cxn modelId="{A9818703-7EE5-F64D-99F6-D5D43DBECDF4}" type="presOf" srcId="{76FA9458-10A3-4F60-8B8A-CC3CCB04537B}" destId="{FD507BDD-F743-5344-90F5-C893AE0B301E}" srcOrd="0" destOrd="0" presId="urn:microsoft.com/office/officeart/2016/7/layout/RepeatingBendingProcessNew"/>
    <dgm:cxn modelId="{1ACE6906-D796-4280-9567-971DD9099E4B}" srcId="{FA5544C1-AE74-4DD2-85E4-FA227BA62491}" destId="{8BA33249-5294-41EA-920F-BED72A18541B}" srcOrd="8" destOrd="0" parTransId="{3D2732AE-23EE-45DD-B67D-075660A4F8FC}" sibTransId="{DD9F8E6B-FD6A-4280-A0CC-94E0ACEA1A72}"/>
    <dgm:cxn modelId="{B54A6608-8548-8A43-8AA4-0829BD6C8636}" type="presOf" srcId="{36B50329-9449-40AC-9C7D-FD8901F7067C}" destId="{782231C8-EC12-8F47-9538-3423795E4617}" srcOrd="0" destOrd="0" presId="urn:microsoft.com/office/officeart/2016/7/layout/RepeatingBendingProcessNew"/>
    <dgm:cxn modelId="{F9E51B09-6101-4044-8A28-0F45B99B83E0}" type="presOf" srcId="{62AC8C58-EAB7-46D4-A287-C8B47A484D66}" destId="{53D96EAA-B189-8D42-A1BF-B25CCC63860A}" srcOrd="0" destOrd="0" presId="urn:microsoft.com/office/officeart/2016/7/layout/RepeatingBendingProcessNew"/>
    <dgm:cxn modelId="{95AAB50B-F34F-3D4C-BD9F-F7C14E2237D9}" type="presOf" srcId="{75D2E65B-A656-4929-9694-DB1FD0088CCF}" destId="{B97EAB89-CE87-2541-82AB-43A6766485EA}" srcOrd="1" destOrd="0" presId="urn:microsoft.com/office/officeart/2016/7/layout/RepeatingBendingProcessNew"/>
    <dgm:cxn modelId="{388B6C18-5B3B-2645-AED0-7C68A296EF43}" type="presOf" srcId="{72D9481A-542A-4E47-A979-0E2AB9254867}" destId="{92D6F3CB-9EFA-0049-9E79-90F17CC1A2BF}" srcOrd="0" destOrd="0" presId="urn:microsoft.com/office/officeart/2016/7/layout/RepeatingBendingProcessNew"/>
    <dgm:cxn modelId="{2C3DC81D-36AC-4293-82C5-F886F50F9174}" srcId="{FA5544C1-AE74-4DD2-85E4-FA227BA62491}" destId="{FB74A879-408A-4B09-88DE-E36A48B9490A}" srcOrd="7" destOrd="0" parTransId="{C24DBE2D-6E22-4A58-B0F2-665BFAC790AE}" sibTransId="{FEE46D51-5F46-4406-8EBA-46A5A3027941}"/>
    <dgm:cxn modelId="{1FC7BE26-B55F-FF4D-8C54-2B06841BE178}" type="presOf" srcId="{CC627D1B-01F4-416E-BD6B-BBC7DB48E2CC}" destId="{68635C84-625D-114C-B765-A22EF49693DF}" srcOrd="0" destOrd="0" presId="urn:microsoft.com/office/officeart/2016/7/layout/RepeatingBendingProcessNew"/>
    <dgm:cxn modelId="{4AE6C032-469D-3C48-B542-002F50D51123}" type="presOf" srcId="{A947330B-1FEA-442F-81D4-AEB02C89B845}" destId="{F91E77E2-13DE-B74F-A391-3065F88F730A}" srcOrd="0" destOrd="0" presId="urn:microsoft.com/office/officeart/2016/7/layout/RepeatingBendingProcessNew"/>
    <dgm:cxn modelId="{177E5233-2DC1-41CB-BCDF-798D749CF8D0}" srcId="{FA5544C1-AE74-4DD2-85E4-FA227BA62491}" destId="{97238DB4-9B42-4804-A31B-93F4313053D6}" srcOrd="5" destOrd="0" parTransId="{529FFC4B-E515-4B83-AC62-43C01758C539}" sibTransId="{75D2E65B-A656-4929-9694-DB1FD0088CCF}"/>
    <dgm:cxn modelId="{7C2B153D-C1E7-A240-A147-9DD248B38E41}" type="presOf" srcId="{892F97EE-D46D-4D13-B743-E0D589AA6F92}" destId="{02060969-0D5F-E047-AA9D-B3DB57AB6E0E}" srcOrd="0" destOrd="0" presId="urn:microsoft.com/office/officeart/2016/7/layout/RepeatingBendingProcessNew"/>
    <dgm:cxn modelId="{1450F947-AFC8-C04F-8012-16EC04BFA614}" type="presOf" srcId="{36B50329-9449-40AC-9C7D-FD8901F7067C}" destId="{FA086FCC-AA15-164E-B0B0-79066DD22BDA}" srcOrd="1" destOrd="0" presId="urn:microsoft.com/office/officeart/2016/7/layout/RepeatingBendingProcessNew"/>
    <dgm:cxn modelId="{60F9F44D-6389-F84F-A4DA-583EC745D509}" type="presOf" srcId="{A947330B-1FEA-442F-81D4-AEB02C89B845}" destId="{8BEE1E74-6657-FB49-88CC-813DF02391E5}" srcOrd="1" destOrd="0" presId="urn:microsoft.com/office/officeart/2016/7/layout/RepeatingBendingProcessNew"/>
    <dgm:cxn modelId="{39CD9A4E-CD3D-E34D-91C2-5C47C15459D5}" type="presOf" srcId="{92937EB3-27C8-45CB-82E8-AC2D106A7D9A}" destId="{51072187-A77C-5840-91B5-00A5E75DF16E}" srcOrd="0" destOrd="0" presId="urn:microsoft.com/office/officeart/2016/7/layout/RepeatingBendingProcessNew"/>
    <dgm:cxn modelId="{C8879456-8BEB-6444-98F9-95FBE9C16D0B}" type="presOf" srcId="{75D2E65B-A656-4929-9694-DB1FD0088CCF}" destId="{8F005FDB-9357-E64C-9F69-12BF587D185E}" srcOrd="0" destOrd="0" presId="urn:microsoft.com/office/officeart/2016/7/layout/RepeatingBendingProcessNew"/>
    <dgm:cxn modelId="{A69A7979-E31D-D54F-89B5-64DABD224D5E}" type="presOf" srcId="{977D9C56-400A-469C-8664-480B315AB592}" destId="{2490EF00-940F-1D48-A444-DF9AF256146A}" srcOrd="0" destOrd="0" presId="urn:microsoft.com/office/officeart/2016/7/layout/RepeatingBendingProcessNew"/>
    <dgm:cxn modelId="{AD26467C-175A-074C-B275-3120C078D27B}" type="presOf" srcId="{D46D99EB-F84B-4EE9-B35C-F3A45C262047}" destId="{E46C7697-1AE8-D741-BD3B-15DDA9BA9199}" srcOrd="0" destOrd="0" presId="urn:microsoft.com/office/officeart/2016/7/layout/RepeatingBendingProcessNew"/>
    <dgm:cxn modelId="{77A81E85-35D0-F044-AF91-A90E9C2225A2}" type="presOf" srcId="{F5D5862F-DFE0-4784-AAE5-11C2CD8C5703}" destId="{8B01DF1E-DD96-9A47-AB77-DB9866516BB5}" srcOrd="0" destOrd="0" presId="urn:microsoft.com/office/officeart/2016/7/layout/RepeatingBendingProcessNew"/>
    <dgm:cxn modelId="{6E595486-750D-4FAB-B513-178C916D6D67}" srcId="{FA5544C1-AE74-4DD2-85E4-FA227BA62491}" destId="{F5D5862F-DFE0-4784-AAE5-11C2CD8C5703}" srcOrd="3" destOrd="0" parTransId="{442FEFEA-E80E-493F-B237-462077B43581}" sibTransId="{36B50329-9449-40AC-9C7D-FD8901F7067C}"/>
    <dgm:cxn modelId="{592AB286-B92A-6F4B-A8D9-B5CB05AF5C8E}" type="presOf" srcId="{68920E7B-D47C-4178-BD01-0E22BF805E46}" destId="{20921846-F03F-5A48-AF52-92D01EA2BF1C}" srcOrd="0" destOrd="0" presId="urn:microsoft.com/office/officeart/2016/7/layout/RepeatingBendingProcessNew"/>
    <dgm:cxn modelId="{39B2B692-38DD-4AB4-B6E6-8917982289E6}" srcId="{FA5544C1-AE74-4DD2-85E4-FA227BA62491}" destId="{72D9481A-542A-4E47-A979-0E2AB9254867}" srcOrd="4" destOrd="0" parTransId="{6AA9209D-C0C4-4998-BEE4-A7AB8052249E}" sibTransId="{92937EB3-27C8-45CB-82E8-AC2D106A7D9A}"/>
    <dgm:cxn modelId="{C30BC195-0B50-8B49-A05E-8F4213D9C10A}" type="presOf" srcId="{CC627D1B-01F4-416E-BD6B-BBC7DB48E2CC}" destId="{605DCA7C-6D04-5549-89C0-4AF9CD62C744}" srcOrd="1" destOrd="0" presId="urn:microsoft.com/office/officeart/2016/7/layout/RepeatingBendingProcessNew"/>
    <dgm:cxn modelId="{A1342C98-1A36-C045-AE05-0CEEA31A330D}" type="presOf" srcId="{D46D99EB-F84B-4EE9-B35C-F3A45C262047}" destId="{96929E7D-3B0C-7247-A9A5-F30A4DAAF4C8}" srcOrd="1" destOrd="0" presId="urn:microsoft.com/office/officeart/2016/7/layout/RepeatingBendingProcessNew"/>
    <dgm:cxn modelId="{5088E69A-8DE3-744C-AE67-028D25BEE85B}" type="presOf" srcId="{FB74A879-408A-4B09-88DE-E36A48B9490A}" destId="{5810D192-D8DE-DA40-8FEB-13622365F66E}" srcOrd="0" destOrd="0" presId="urn:microsoft.com/office/officeart/2016/7/layout/RepeatingBendingProcessNew"/>
    <dgm:cxn modelId="{DF1B34AE-AAAE-4A53-B12F-7BBADAAFCBA4}" srcId="{FA5544C1-AE74-4DD2-85E4-FA227BA62491}" destId="{892F97EE-D46D-4D13-B743-E0D589AA6F92}" srcOrd="2" destOrd="0" parTransId="{9443941F-CF1F-4C63-92B2-4CFCEFA0B858}" sibTransId="{977D9C56-400A-469C-8664-480B315AB592}"/>
    <dgm:cxn modelId="{74AE9CBA-A0E2-D843-9442-B3DB8A3398A6}" type="presOf" srcId="{8BA33249-5294-41EA-920F-BED72A18541B}" destId="{9C1926DA-1612-A148-99A2-A40F937E52B2}" srcOrd="0" destOrd="0" presId="urn:microsoft.com/office/officeart/2016/7/layout/RepeatingBendingProcessNew"/>
    <dgm:cxn modelId="{0EDFC8C1-A138-5943-909A-E6225CCDE3CB}" type="presOf" srcId="{FEE46D51-5F46-4406-8EBA-46A5A3027941}" destId="{C8FB8749-507B-1C48-903B-FEB44AEB1E32}" srcOrd="0" destOrd="0" presId="urn:microsoft.com/office/officeart/2016/7/layout/RepeatingBendingProcessNew"/>
    <dgm:cxn modelId="{3056F8C6-FC54-1F45-A03A-1811CAC69E59}" type="presOf" srcId="{FEE46D51-5F46-4406-8EBA-46A5A3027941}" destId="{C02D2292-84EB-6349-AAA5-09B0E65DD6DD}" srcOrd="1" destOrd="0" presId="urn:microsoft.com/office/officeart/2016/7/layout/RepeatingBendingProcessNew"/>
    <dgm:cxn modelId="{0DF881CD-84E7-F146-9F7A-259647CC1113}" type="presOf" srcId="{977D9C56-400A-469C-8664-480B315AB592}" destId="{5976352D-6F0A-B640-8431-2B418C79B538}" srcOrd="1" destOrd="0" presId="urn:microsoft.com/office/officeart/2016/7/layout/RepeatingBendingProcessNew"/>
    <dgm:cxn modelId="{78DCABD8-2A8C-244E-8619-3BEAC1F76F37}" type="presOf" srcId="{FA5544C1-AE74-4DD2-85E4-FA227BA62491}" destId="{D7C7C996-CE10-7B46-A6F3-E182D74A2FDE}" srcOrd="0" destOrd="0" presId="urn:microsoft.com/office/officeart/2016/7/layout/RepeatingBendingProcessNew"/>
    <dgm:cxn modelId="{9EA87ADE-D544-1042-AD85-E417CFCB5F7B}" type="presOf" srcId="{97238DB4-9B42-4804-A31B-93F4313053D6}" destId="{31266425-B485-5E4B-9C16-85EED8EEC514}" srcOrd="0" destOrd="0" presId="urn:microsoft.com/office/officeart/2016/7/layout/RepeatingBendingProcessNew"/>
    <dgm:cxn modelId="{952B33E7-D61D-49C7-930C-BD5AAAE064B2}" srcId="{FA5544C1-AE74-4DD2-85E4-FA227BA62491}" destId="{76FA9458-10A3-4F60-8B8A-CC3CCB04537B}" srcOrd="6" destOrd="0" parTransId="{09EAF146-A8FF-4BA1-AB06-5DA776D764A1}" sibTransId="{D46D99EB-F84B-4EE9-B35C-F3A45C262047}"/>
    <dgm:cxn modelId="{A1410EF2-AEF3-8C41-87AF-BC9DB6ACC4E9}" type="presOf" srcId="{92937EB3-27C8-45CB-82E8-AC2D106A7D9A}" destId="{7A51E6D1-96F6-0145-9766-F7E603818472}" srcOrd="1" destOrd="0" presId="urn:microsoft.com/office/officeart/2016/7/layout/RepeatingBendingProcessNew"/>
    <dgm:cxn modelId="{4489D4FA-78F8-4ED5-87CE-09B01FAF33E5}" srcId="{FA5544C1-AE74-4DD2-85E4-FA227BA62491}" destId="{62AC8C58-EAB7-46D4-A287-C8B47A484D66}" srcOrd="1" destOrd="0" parTransId="{D0ACC4C0-61F3-49E6-968F-FF9B1606366A}" sibTransId="{CC627D1B-01F4-416E-BD6B-BBC7DB48E2CC}"/>
    <dgm:cxn modelId="{E1830EFB-5744-4FB2-822B-43A028F59231}" srcId="{FA5544C1-AE74-4DD2-85E4-FA227BA62491}" destId="{68920E7B-D47C-4178-BD01-0E22BF805E46}" srcOrd="0" destOrd="0" parTransId="{4A0CCC60-FCF3-4086-A4DB-27242C98B517}" sibTransId="{A947330B-1FEA-442F-81D4-AEB02C89B845}"/>
    <dgm:cxn modelId="{F064AEB2-D5FE-5C49-BAE5-CE3BE3097690}" type="presParOf" srcId="{D7C7C996-CE10-7B46-A6F3-E182D74A2FDE}" destId="{20921846-F03F-5A48-AF52-92D01EA2BF1C}" srcOrd="0" destOrd="0" presId="urn:microsoft.com/office/officeart/2016/7/layout/RepeatingBendingProcessNew"/>
    <dgm:cxn modelId="{CAD665D1-3BD0-A84C-9E92-B875B0845971}" type="presParOf" srcId="{D7C7C996-CE10-7B46-A6F3-E182D74A2FDE}" destId="{F91E77E2-13DE-B74F-A391-3065F88F730A}" srcOrd="1" destOrd="0" presId="urn:microsoft.com/office/officeart/2016/7/layout/RepeatingBendingProcessNew"/>
    <dgm:cxn modelId="{069E0247-6B4B-864F-BEDD-348AB1B32DA3}" type="presParOf" srcId="{F91E77E2-13DE-B74F-A391-3065F88F730A}" destId="{8BEE1E74-6657-FB49-88CC-813DF02391E5}" srcOrd="0" destOrd="0" presId="urn:microsoft.com/office/officeart/2016/7/layout/RepeatingBendingProcessNew"/>
    <dgm:cxn modelId="{EBC9E18A-0617-F54F-958A-22B90072D8C7}" type="presParOf" srcId="{D7C7C996-CE10-7B46-A6F3-E182D74A2FDE}" destId="{53D96EAA-B189-8D42-A1BF-B25CCC63860A}" srcOrd="2" destOrd="0" presId="urn:microsoft.com/office/officeart/2016/7/layout/RepeatingBendingProcessNew"/>
    <dgm:cxn modelId="{93CCC74B-571A-784C-AB92-7B3F11723CA0}" type="presParOf" srcId="{D7C7C996-CE10-7B46-A6F3-E182D74A2FDE}" destId="{68635C84-625D-114C-B765-A22EF49693DF}" srcOrd="3" destOrd="0" presId="urn:microsoft.com/office/officeart/2016/7/layout/RepeatingBendingProcessNew"/>
    <dgm:cxn modelId="{FD1332DF-28F9-7A4D-A0E5-D75BA99100C4}" type="presParOf" srcId="{68635C84-625D-114C-B765-A22EF49693DF}" destId="{605DCA7C-6D04-5549-89C0-4AF9CD62C744}" srcOrd="0" destOrd="0" presId="urn:microsoft.com/office/officeart/2016/7/layout/RepeatingBendingProcessNew"/>
    <dgm:cxn modelId="{E470D3BC-9447-834B-83BD-C16D832B51F3}" type="presParOf" srcId="{D7C7C996-CE10-7B46-A6F3-E182D74A2FDE}" destId="{02060969-0D5F-E047-AA9D-B3DB57AB6E0E}" srcOrd="4" destOrd="0" presId="urn:microsoft.com/office/officeart/2016/7/layout/RepeatingBendingProcessNew"/>
    <dgm:cxn modelId="{5221F5A0-05C0-634D-A15F-E6C183179A81}" type="presParOf" srcId="{D7C7C996-CE10-7B46-A6F3-E182D74A2FDE}" destId="{2490EF00-940F-1D48-A444-DF9AF256146A}" srcOrd="5" destOrd="0" presId="urn:microsoft.com/office/officeart/2016/7/layout/RepeatingBendingProcessNew"/>
    <dgm:cxn modelId="{10585B0F-8A28-7E45-99A7-7B6AD241CDFA}" type="presParOf" srcId="{2490EF00-940F-1D48-A444-DF9AF256146A}" destId="{5976352D-6F0A-B640-8431-2B418C79B538}" srcOrd="0" destOrd="0" presId="urn:microsoft.com/office/officeart/2016/7/layout/RepeatingBendingProcessNew"/>
    <dgm:cxn modelId="{B5034FEC-104D-B744-88BC-B058AE1CB68A}" type="presParOf" srcId="{D7C7C996-CE10-7B46-A6F3-E182D74A2FDE}" destId="{8B01DF1E-DD96-9A47-AB77-DB9866516BB5}" srcOrd="6" destOrd="0" presId="urn:microsoft.com/office/officeart/2016/7/layout/RepeatingBendingProcessNew"/>
    <dgm:cxn modelId="{8F3AB44A-EC24-3D43-A805-37CA60FDA4A9}" type="presParOf" srcId="{D7C7C996-CE10-7B46-A6F3-E182D74A2FDE}" destId="{782231C8-EC12-8F47-9538-3423795E4617}" srcOrd="7" destOrd="0" presId="urn:microsoft.com/office/officeart/2016/7/layout/RepeatingBendingProcessNew"/>
    <dgm:cxn modelId="{2844133A-DFB2-184D-A683-BB7A642E5286}" type="presParOf" srcId="{782231C8-EC12-8F47-9538-3423795E4617}" destId="{FA086FCC-AA15-164E-B0B0-79066DD22BDA}" srcOrd="0" destOrd="0" presId="urn:microsoft.com/office/officeart/2016/7/layout/RepeatingBendingProcessNew"/>
    <dgm:cxn modelId="{7152FEDB-2C93-7540-A049-8F42C16ADCC8}" type="presParOf" srcId="{D7C7C996-CE10-7B46-A6F3-E182D74A2FDE}" destId="{92D6F3CB-9EFA-0049-9E79-90F17CC1A2BF}" srcOrd="8" destOrd="0" presId="urn:microsoft.com/office/officeart/2016/7/layout/RepeatingBendingProcessNew"/>
    <dgm:cxn modelId="{F8CA886C-4F5B-3E44-98B0-B028AF90B1E1}" type="presParOf" srcId="{D7C7C996-CE10-7B46-A6F3-E182D74A2FDE}" destId="{51072187-A77C-5840-91B5-00A5E75DF16E}" srcOrd="9" destOrd="0" presId="urn:microsoft.com/office/officeart/2016/7/layout/RepeatingBendingProcessNew"/>
    <dgm:cxn modelId="{0C64B6B1-D974-614E-B51B-98D4C9C2DCD4}" type="presParOf" srcId="{51072187-A77C-5840-91B5-00A5E75DF16E}" destId="{7A51E6D1-96F6-0145-9766-F7E603818472}" srcOrd="0" destOrd="0" presId="urn:microsoft.com/office/officeart/2016/7/layout/RepeatingBendingProcessNew"/>
    <dgm:cxn modelId="{856C6CC1-FAF8-B845-B73C-759F56B00F59}" type="presParOf" srcId="{D7C7C996-CE10-7B46-A6F3-E182D74A2FDE}" destId="{31266425-B485-5E4B-9C16-85EED8EEC514}" srcOrd="10" destOrd="0" presId="urn:microsoft.com/office/officeart/2016/7/layout/RepeatingBendingProcessNew"/>
    <dgm:cxn modelId="{C9599827-20E8-774C-8309-FB8A8C5FC83F}" type="presParOf" srcId="{D7C7C996-CE10-7B46-A6F3-E182D74A2FDE}" destId="{8F005FDB-9357-E64C-9F69-12BF587D185E}" srcOrd="11" destOrd="0" presId="urn:microsoft.com/office/officeart/2016/7/layout/RepeatingBendingProcessNew"/>
    <dgm:cxn modelId="{0DD8AB50-B19D-2446-9720-FDA4E51322E3}" type="presParOf" srcId="{8F005FDB-9357-E64C-9F69-12BF587D185E}" destId="{B97EAB89-CE87-2541-82AB-43A6766485EA}" srcOrd="0" destOrd="0" presId="urn:microsoft.com/office/officeart/2016/7/layout/RepeatingBendingProcessNew"/>
    <dgm:cxn modelId="{DE92B344-6215-7344-B5E5-D23033D0FFA2}" type="presParOf" srcId="{D7C7C996-CE10-7B46-A6F3-E182D74A2FDE}" destId="{FD507BDD-F743-5344-90F5-C893AE0B301E}" srcOrd="12" destOrd="0" presId="urn:microsoft.com/office/officeart/2016/7/layout/RepeatingBendingProcessNew"/>
    <dgm:cxn modelId="{E465C831-2C8F-9642-8E27-1CD97E2130F5}" type="presParOf" srcId="{D7C7C996-CE10-7B46-A6F3-E182D74A2FDE}" destId="{E46C7697-1AE8-D741-BD3B-15DDA9BA9199}" srcOrd="13" destOrd="0" presId="urn:microsoft.com/office/officeart/2016/7/layout/RepeatingBendingProcessNew"/>
    <dgm:cxn modelId="{006F4DDB-D631-8E49-BB53-E6F1AFE31D76}" type="presParOf" srcId="{E46C7697-1AE8-D741-BD3B-15DDA9BA9199}" destId="{96929E7D-3B0C-7247-A9A5-F30A4DAAF4C8}" srcOrd="0" destOrd="0" presId="urn:microsoft.com/office/officeart/2016/7/layout/RepeatingBendingProcessNew"/>
    <dgm:cxn modelId="{218C217F-3C50-6147-9FA7-1AE0862CA46D}" type="presParOf" srcId="{D7C7C996-CE10-7B46-A6F3-E182D74A2FDE}" destId="{5810D192-D8DE-DA40-8FEB-13622365F66E}" srcOrd="14" destOrd="0" presId="urn:microsoft.com/office/officeart/2016/7/layout/RepeatingBendingProcessNew"/>
    <dgm:cxn modelId="{36260A4A-840E-0C42-B4A0-1BA07AEC2994}" type="presParOf" srcId="{D7C7C996-CE10-7B46-A6F3-E182D74A2FDE}" destId="{C8FB8749-507B-1C48-903B-FEB44AEB1E32}" srcOrd="15" destOrd="0" presId="urn:microsoft.com/office/officeart/2016/7/layout/RepeatingBendingProcessNew"/>
    <dgm:cxn modelId="{D07E7B29-6449-4A46-8B1D-704C1B5CE5D1}" type="presParOf" srcId="{C8FB8749-507B-1C48-903B-FEB44AEB1E32}" destId="{C02D2292-84EB-6349-AAA5-09B0E65DD6DD}" srcOrd="0" destOrd="0" presId="urn:microsoft.com/office/officeart/2016/7/layout/RepeatingBendingProcessNew"/>
    <dgm:cxn modelId="{6AC8D2D9-A6F6-7844-AFAB-92F95A897425}" type="presParOf" srcId="{D7C7C996-CE10-7B46-A6F3-E182D74A2FDE}" destId="{9C1926DA-1612-A148-99A2-A40F937E52B2}" srcOrd="16"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18644D-4A08-49A4-860A-476993FF1FDA}"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F8E3FB66-7CA6-4A33-8388-3D7DBE0FAE43}">
      <dgm:prSet/>
      <dgm:spPr/>
      <dgm:t>
        <a:bodyPr/>
        <a:lstStyle/>
        <a:p>
          <a:r>
            <a:rPr lang="en-US" b="1"/>
            <a:t>Involvement:</a:t>
          </a:r>
          <a:endParaRPr lang="en-US"/>
        </a:p>
      </dgm:t>
    </dgm:pt>
    <dgm:pt modelId="{66C177AD-A07F-4117-A085-394896CBC6BA}" type="parTrans" cxnId="{6489FCA4-7C0F-4DEF-8866-B3346708B247}">
      <dgm:prSet/>
      <dgm:spPr/>
      <dgm:t>
        <a:bodyPr/>
        <a:lstStyle/>
        <a:p>
          <a:endParaRPr lang="en-US"/>
        </a:p>
      </dgm:t>
    </dgm:pt>
    <dgm:pt modelId="{50FE16AA-C984-4B3C-A5A4-32DBB3F1DBC4}" type="sibTrans" cxnId="{6489FCA4-7C0F-4DEF-8866-B3346708B247}">
      <dgm:prSet/>
      <dgm:spPr/>
      <dgm:t>
        <a:bodyPr/>
        <a:lstStyle/>
        <a:p>
          <a:endParaRPr lang="en-US"/>
        </a:p>
      </dgm:t>
    </dgm:pt>
    <dgm:pt modelId="{7C4E8100-3446-4BF9-BA72-C8372B0C1A6F}">
      <dgm:prSet/>
      <dgm:spPr/>
      <dgm:t>
        <a:bodyPr/>
        <a:lstStyle/>
        <a:p>
          <a:r>
            <a:rPr lang="en-US"/>
            <a:t>Engage employees early in the automation plan.</a:t>
          </a:r>
        </a:p>
      </dgm:t>
    </dgm:pt>
    <dgm:pt modelId="{939A6489-5993-4198-A1DC-EE3771625C74}" type="parTrans" cxnId="{E6456FDB-6D5B-4F96-B7E1-78FCEF9973D7}">
      <dgm:prSet/>
      <dgm:spPr/>
      <dgm:t>
        <a:bodyPr/>
        <a:lstStyle/>
        <a:p>
          <a:endParaRPr lang="en-US"/>
        </a:p>
      </dgm:t>
    </dgm:pt>
    <dgm:pt modelId="{3AEE0BE8-3653-4D1E-9540-BB74AE2D3EEA}" type="sibTrans" cxnId="{E6456FDB-6D5B-4F96-B7E1-78FCEF9973D7}">
      <dgm:prSet/>
      <dgm:spPr/>
      <dgm:t>
        <a:bodyPr/>
        <a:lstStyle/>
        <a:p>
          <a:endParaRPr lang="en-US"/>
        </a:p>
      </dgm:t>
    </dgm:pt>
    <dgm:pt modelId="{A5DDB0B2-E6AD-4342-B0C8-3613DC00FBB8}">
      <dgm:prSet/>
      <dgm:spPr/>
      <dgm:t>
        <a:bodyPr/>
        <a:lstStyle/>
        <a:p>
          <a:r>
            <a:rPr lang="en-US"/>
            <a:t>Methods:</a:t>
          </a:r>
        </a:p>
      </dgm:t>
    </dgm:pt>
    <dgm:pt modelId="{5FBC9532-B9E3-4C4F-8DB7-2AAE4031CF71}" type="parTrans" cxnId="{0D61C000-51D0-4F85-8B1B-ADCBDD14B8ED}">
      <dgm:prSet/>
      <dgm:spPr/>
      <dgm:t>
        <a:bodyPr/>
        <a:lstStyle/>
        <a:p>
          <a:endParaRPr lang="en-US"/>
        </a:p>
      </dgm:t>
    </dgm:pt>
    <dgm:pt modelId="{782E8AC3-5BFD-447B-9D6C-4746BAA3D148}" type="sibTrans" cxnId="{0D61C000-51D0-4F85-8B1B-ADCBDD14B8ED}">
      <dgm:prSet/>
      <dgm:spPr/>
      <dgm:t>
        <a:bodyPr/>
        <a:lstStyle/>
        <a:p>
          <a:endParaRPr lang="en-US"/>
        </a:p>
      </dgm:t>
    </dgm:pt>
    <dgm:pt modelId="{BC842CD6-12AE-4940-B52D-8C7D23ED068B}">
      <dgm:prSet/>
      <dgm:spPr/>
      <dgm:t>
        <a:bodyPr/>
        <a:lstStyle/>
        <a:p>
          <a:r>
            <a:rPr lang="en-US"/>
            <a:t>Team meetings.</a:t>
          </a:r>
        </a:p>
      </dgm:t>
    </dgm:pt>
    <dgm:pt modelId="{573607BB-372E-4F31-9926-18A2D7C398B2}" type="parTrans" cxnId="{C88CAE2D-418E-477C-8915-3DC13EE5E47B}">
      <dgm:prSet/>
      <dgm:spPr/>
      <dgm:t>
        <a:bodyPr/>
        <a:lstStyle/>
        <a:p>
          <a:endParaRPr lang="en-US"/>
        </a:p>
      </dgm:t>
    </dgm:pt>
    <dgm:pt modelId="{3E4ED40B-BF99-4E05-85EE-731EF193E031}" type="sibTrans" cxnId="{C88CAE2D-418E-477C-8915-3DC13EE5E47B}">
      <dgm:prSet/>
      <dgm:spPr/>
      <dgm:t>
        <a:bodyPr/>
        <a:lstStyle/>
        <a:p>
          <a:endParaRPr lang="en-US"/>
        </a:p>
      </dgm:t>
    </dgm:pt>
    <dgm:pt modelId="{DC04E22E-B040-4459-ABBD-0DC986C04487}">
      <dgm:prSet/>
      <dgm:spPr/>
      <dgm:t>
        <a:bodyPr/>
        <a:lstStyle/>
        <a:p>
          <a:r>
            <a:rPr lang="en-US"/>
            <a:t>Anonymous surveys to collect feedback.</a:t>
          </a:r>
        </a:p>
      </dgm:t>
    </dgm:pt>
    <dgm:pt modelId="{9DDA580B-F986-4BCB-A5A4-D3324153CAD6}" type="parTrans" cxnId="{4916EB98-54F6-4433-9285-4F1EBCD5348C}">
      <dgm:prSet/>
      <dgm:spPr/>
      <dgm:t>
        <a:bodyPr/>
        <a:lstStyle/>
        <a:p>
          <a:endParaRPr lang="en-US"/>
        </a:p>
      </dgm:t>
    </dgm:pt>
    <dgm:pt modelId="{1DD44AC5-BAE3-4D46-A5E3-F27799CC7088}" type="sibTrans" cxnId="{4916EB98-54F6-4433-9285-4F1EBCD5348C}">
      <dgm:prSet/>
      <dgm:spPr/>
      <dgm:t>
        <a:bodyPr/>
        <a:lstStyle/>
        <a:p>
          <a:endParaRPr lang="en-US"/>
        </a:p>
      </dgm:t>
    </dgm:pt>
    <dgm:pt modelId="{58572DAF-1C7B-4C07-B7E8-F20C708C62E4}">
      <dgm:prSet/>
      <dgm:spPr/>
      <dgm:t>
        <a:bodyPr/>
        <a:lstStyle/>
        <a:p>
          <a:r>
            <a:rPr lang="en-US" b="1"/>
            <a:t>Transparent Communication:</a:t>
          </a:r>
          <a:endParaRPr lang="en-US"/>
        </a:p>
      </dgm:t>
    </dgm:pt>
    <dgm:pt modelId="{C868345C-D207-4863-886A-1FA7E2F56E52}" type="parTrans" cxnId="{57241BE1-EBE8-497C-9B9E-94735CF82303}">
      <dgm:prSet/>
      <dgm:spPr/>
      <dgm:t>
        <a:bodyPr/>
        <a:lstStyle/>
        <a:p>
          <a:endParaRPr lang="en-US"/>
        </a:p>
      </dgm:t>
    </dgm:pt>
    <dgm:pt modelId="{17394815-B3B6-41F4-B203-136B296143AE}" type="sibTrans" cxnId="{57241BE1-EBE8-497C-9B9E-94735CF82303}">
      <dgm:prSet/>
      <dgm:spPr/>
      <dgm:t>
        <a:bodyPr/>
        <a:lstStyle/>
        <a:p>
          <a:endParaRPr lang="en-US"/>
        </a:p>
      </dgm:t>
    </dgm:pt>
    <dgm:pt modelId="{8AE4C573-B9EC-46B9-BA85-74B8703283B7}">
      <dgm:prSet/>
      <dgm:spPr/>
      <dgm:t>
        <a:bodyPr/>
        <a:lstStyle/>
        <a:p>
          <a:r>
            <a:rPr lang="en-US"/>
            <a:t>Ensure everyone understands the:</a:t>
          </a:r>
        </a:p>
      </dgm:t>
    </dgm:pt>
    <dgm:pt modelId="{E2A7D928-9F4B-4B71-B98C-392D92C0C1E7}" type="parTrans" cxnId="{B37BB852-08CB-496F-8C0B-3BEE741D3E33}">
      <dgm:prSet/>
      <dgm:spPr/>
      <dgm:t>
        <a:bodyPr/>
        <a:lstStyle/>
        <a:p>
          <a:endParaRPr lang="en-US"/>
        </a:p>
      </dgm:t>
    </dgm:pt>
    <dgm:pt modelId="{60DFC0C7-EED9-444F-867B-A84C538800A0}" type="sibTrans" cxnId="{B37BB852-08CB-496F-8C0B-3BEE741D3E33}">
      <dgm:prSet/>
      <dgm:spPr/>
      <dgm:t>
        <a:bodyPr/>
        <a:lstStyle/>
        <a:p>
          <a:endParaRPr lang="en-US"/>
        </a:p>
      </dgm:t>
    </dgm:pt>
    <dgm:pt modelId="{B740D37B-5797-4D9D-B5DC-9E6819DF3B55}">
      <dgm:prSet/>
      <dgm:spPr/>
      <dgm:t>
        <a:bodyPr/>
        <a:lstStyle/>
        <a:p>
          <a:r>
            <a:rPr lang="en-US"/>
            <a:t>"Why" (reason for change).</a:t>
          </a:r>
        </a:p>
      </dgm:t>
    </dgm:pt>
    <dgm:pt modelId="{E98447EB-2766-4477-99C1-F51FE7AF8372}" type="parTrans" cxnId="{680E940F-8F77-4BF7-8186-80776E2D9AC9}">
      <dgm:prSet/>
      <dgm:spPr/>
      <dgm:t>
        <a:bodyPr/>
        <a:lstStyle/>
        <a:p>
          <a:endParaRPr lang="en-US"/>
        </a:p>
      </dgm:t>
    </dgm:pt>
    <dgm:pt modelId="{2A08A4B8-B0DA-40B7-B33C-9F0B2C85D0E5}" type="sibTrans" cxnId="{680E940F-8F77-4BF7-8186-80776E2D9AC9}">
      <dgm:prSet/>
      <dgm:spPr/>
      <dgm:t>
        <a:bodyPr/>
        <a:lstStyle/>
        <a:p>
          <a:endParaRPr lang="en-US"/>
        </a:p>
      </dgm:t>
    </dgm:pt>
    <dgm:pt modelId="{418B7590-161C-4BCE-906C-D7DF2A8041EB}">
      <dgm:prSet/>
      <dgm:spPr/>
      <dgm:t>
        <a:bodyPr/>
        <a:lstStyle/>
        <a:p>
          <a:r>
            <a:rPr lang="en-US"/>
            <a:t>"What" (details of the change).</a:t>
          </a:r>
        </a:p>
      </dgm:t>
    </dgm:pt>
    <dgm:pt modelId="{C038B502-BB25-478F-BD37-826CEDB74B0E}" type="parTrans" cxnId="{F0EDE997-CBD5-4374-BD6E-7FC87745675A}">
      <dgm:prSet/>
      <dgm:spPr/>
      <dgm:t>
        <a:bodyPr/>
        <a:lstStyle/>
        <a:p>
          <a:endParaRPr lang="en-US"/>
        </a:p>
      </dgm:t>
    </dgm:pt>
    <dgm:pt modelId="{801D9B02-71B3-4CEB-BF5F-03E25BD9539C}" type="sibTrans" cxnId="{F0EDE997-CBD5-4374-BD6E-7FC87745675A}">
      <dgm:prSet/>
      <dgm:spPr/>
      <dgm:t>
        <a:bodyPr/>
        <a:lstStyle/>
        <a:p>
          <a:endParaRPr lang="en-US"/>
        </a:p>
      </dgm:t>
    </dgm:pt>
    <dgm:pt modelId="{99688856-A6E1-4B6D-AC22-D742C8BACE2A}">
      <dgm:prSet/>
      <dgm:spPr/>
      <dgm:t>
        <a:bodyPr/>
        <a:lstStyle/>
        <a:p>
          <a:r>
            <a:rPr lang="en-US" dirty="0"/>
            <a:t>"How" (steps for implementation). </a:t>
          </a:r>
          <a:r>
            <a:rPr lang="en-GB" b="0" i="0" u="none" dirty="0"/>
            <a:t>(Yashi Srivastava, 2024)</a:t>
          </a:r>
          <a:endParaRPr lang="en-US" dirty="0"/>
        </a:p>
      </dgm:t>
    </dgm:pt>
    <dgm:pt modelId="{775CA637-FD89-4B0A-BA2E-2C1AC40A2728}" type="parTrans" cxnId="{FDDAAF00-41B9-45BA-B6E0-8290824256DB}">
      <dgm:prSet/>
      <dgm:spPr/>
      <dgm:t>
        <a:bodyPr/>
        <a:lstStyle/>
        <a:p>
          <a:endParaRPr lang="en-US"/>
        </a:p>
      </dgm:t>
    </dgm:pt>
    <dgm:pt modelId="{F469C177-7589-4691-A3E4-CC486DC5568A}" type="sibTrans" cxnId="{FDDAAF00-41B9-45BA-B6E0-8290824256DB}">
      <dgm:prSet/>
      <dgm:spPr/>
      <dgm:t>
        <a:bodyPr/>
        <a:lstStyle/>
        <a:p>
          <a:endParaRPr lang="en-US"/>
        </a:p>
      </dgm:t>
    </dgm:pt>
    <dgm:pt modelId="{254ACB91-BDB9-4C28-A3B6-7DEC2F08AA3C}">
      <dgm:prSet/>
      <dgm:spPr/>
      <dgm:t>
        <a:bodyPr/>
        <a:lstStyle/>
        <a:p>
          <a:r>
            <a:rPr lang="en-US" b="1"/>
            <a:t>Outcomes:</a:t>
          </a:r>
          <a:endParaRPr lang="en-US"/>
        </a:p>
      </dgm:t>
    </dgm:pt>
    <dgm:pt modelId="{38BE5EB7-EE28-4FDF-9B41-E94169F8D4B8}" type="parTrans" cxnId="{0DB72518-FFE1-4D7E-9978-E3CDD40CE27E}">
      <dgm:prSet/>
      <dgm:spPr/>
      <dgm:t>
        <a:bodyPr/>
        <a:lstStyle/>
        <a:p>
          <a:endParaRPr lang="en-US"/>
        </a:p>
      </dgm:t>
    </dgm:pt>
    <dgm:pt modelId="{6E86415C-72B0-4773-A3FC-69D86175EBD3}" type="sibTrans" cxnId="{0DB72518-FFE1-4D7E-9978-E3CDD40CE27E}">
      <dgm:prSet/>
      <dgm:spPr/>
      <dgm:t>
        <a:bodyPr/>
        <a:lstStyle/>
        <a:p>
          <a:endParaRPr lang="en-US"/>
        </a:p>
      </dgm:t>
    </dgm:pt>
    <dgm:pt modelId="{9147F1DC-41CD-47AA-90E2-724EBFD2DEFA}">
      <dgm:prSet/>
      <dgm:spPr/>
      <dgm:t>
        <a:bodyPr/>
        <a:lstStyle/>
        <a:p>
          <a:r>
            <a:rPr lang="en-US" dirty="0"/>
            <a:t>Reduce uncertainty.</a:t>
          </a:r>
        </a:p>
      </dgm:t>
    </dgm:pt>
    <dgm:pt modelId="{291EDE7C-6B05-4D2E-9C06-5D96A6D226A2}" type="parTrans" cxnId="{FD916E97-B684-4013-BA79-EEF102115C5D}">
      <dgm:prSet/>
      <dgm:spPr/>
      <dgm:t>
        <a:bodyPr/>
        <a:lstStyle/>
        <a:p>
          <a:endParaRPr lang="en-US"/>
        </a:p>
      </dgm:t>
    </dgm:pt>
    <dgm:pt modelId="{56E1B95B-5045-4BEE-84CA-DC645D313D4F}" type="sibTrans" cxnId="{FD916E97-B684-4013-BA79-EEF102115C5D}">
      <dgm:prSet/>
      <dgm:spPr/>
      <dgm:t>
        <a:bodyPr/>
        <a:lstStyle/>
        <a:p>
          <a:endParaRPr lang="en-US"/>
        </a:p>
      </dgm:t>
    </dgm:pt>
    <dgm:pt modelId="{BDF1DD79-AF8B-474F-8AE5-BE2CFB40AE4D}">
      <dgm:prSet/>
      <dgm:spPr/>
      <dgm:t>
        <a:bodyPr/>
        <a:lstStyle/>
        <a:p>
          <a:r>
            <a:rPr lang="en-US"/>
            <a:t>Build consensus.</a:t>
          </a:r>
        </a:p>
      </dgm:t>
    </dgm:pt>
    <dgm:pt modelId="{CECD055C-BE93-441F-AE6F-B22F690CECBF}" type="parTrans" cxnId="{EEA6347B-F518-4931-9D45-401C2D4F41B5}">
      <dgm:prSet/>
      <dgm:spPr/>
      <dgm:t>
        <a:bodyPr/>
        <a:lstStyle/>
        <a:p>
          <a:endParaRPr lang="en-US"/>
        </a:p>
      </dgm:t>
    </dgm:pt>
    <dgm:pt modelId="{BF968DAC-45AC-47D4-A317-50D7FA06F3D9}" type="sibTrans" cxnId="{EEA6347B-F518-4931-9D45-401C2D4F41B5}">
      <dgm:prSet/>
      <dgm:spPr/>
      <dgm:t>
        <a:bodyPr/>
        <a:lstStyle/>
        <a:p>
          <a:endParaRPr lang="en-US"/>
        </a:p>
      </dgm:t>
    </dgm:pt>
    <dgm:pt modelId="{BD436601-92DE-425E-87E4-0EF705A3D3CF}">
      <dgm:prSet/>
      <dgm:spPr/>
      <dgm:t>
        <a:bodyPr/>
        <a:lstStyle/>
        <a:p>
          <a:r>
            <a:rPr lang="en-US" dirty="0"/>
            <a:t>Foster a shared purpose</a:t>
          </a:r>
          <a:r>
            <a:rPr lang="en-US"/>
            <a:t>. </a:t>
          </a:r>
          <a:r>
            <a:rPr lang="en-GB" b="0" i="0" u="none"/>
            <a:t>(Hobbs, 2024)</a:t>
          </a:r>
          <a:endParaRPr lang="en-US" dirty="0"/>
        </a:p>
      </dgm:t>
    </dgm:pt>
    <dgm:pt modelId="{79BA60C7-B393-4630-9B01-22F92921A382}" type="parTrans" cxnId="{C9AB8CD2-F96E-40DC-9626-089734DBCA47}">
      <dgm:prSet/>
      <dgm:spPr/>
      <dgm:t>
        <a:bodyPr/>
        <a:lstStyle/>
        <a:p>
          <a:endParaRPr lang="en-US"/>
        </a:p>
      </dgm:t>
    </dgm:pt>
    <dgm:pt modelId="{D6B5110E-3999-463C-BE22-12B38BAC2FA0}" type="sibTrans" cxnId="{C9AB8CD2-F96E-40DC-9626-089734DBCA47}">
      <dgm:prSet/>
      <dgm:spPr/>
      <dgm:t>
        <a:bodyPr/>
        <a:lstStyle/>
        <a:p>
          <a:endParaRPr lang="en-US"/>
        </a:p>
      </dgm:t>
    </dgm:pt>
    <dgm:pt modelId="{A03BC534-D9FE-5C47-8465-0CDFA8DBE236}" type="pres">
      <dgm:prSet presAssocID="{4318644D-4A08-49A4-860A-476993FF1FDA}" presName="linear" presStyleCnt="0">
        <dgm:presLayoutVars>
          <dgm:dir/>
          <dgm:animLvl val="lvl"/>
          <dgm:resizeHandles val="exact"/>
        </dgm:presLayoutVars>
      </dgm:prSet>
      <dgm:spPr/>
    </dgm:pt>
    <dgm:pt modelId="{E0926940-A906-4343-AFF6-D73FE4A3DEBA}" type="pres">
      <dgm:prSet presAssocID="{F8E3FB66-7CA6-4A33-8388-3D7DBE0FAE43}" presName="parentLin" presStyleCnt="0"/>
      <dgm:spPr/>
    </dgm:pt>
    <dgm:pt modelId="{52BDDAD2-B98E-3B43-9D6B-5241647C3010}" type="pres">
      <dgm:prSet presAssocID="{F8E3FB66-7CA6-4A33-8388-3D7DBE0FAE43}" presName="parentLeftMargin" presStyleLbl="node1" presStyleIdx="0" presStyleCnt="3"/>
      <dgm:spPr/>
    </dgm:pt>
    <dgm:pt modelId="{BB39FE93-53CF-D745-BAB0-BE770D700003}" type="pres">
      <dgm:prSet presAssocID="{F8E3FB66-7CA6-4A33-8388-3D7DBE0FAE43}" presName="parentText" presStyleLbl="node1" presStyleIdx="0" presStyleCnt="3">
        <dgm:presLayoutVars>
          <dgm:chMax val="0"/>
          <dgm:bulletEnabled val="1"/>
        </dgm:presLayoutVars>
      </dgm:prSet>
      <dgm:spPr/>
    </dgm:pt>
    <dgm:pt modelId="{7C4F431B-1F6D-A14A-97A0-1DCF0CB5CE67}" type="pres">
      <dgm:prSet presAssocID="{F8E3FB66-7CA6-4A33-8388-3D7DBE0FAE43}" presName="negativeSpace" presStyleCnt="0"/>
      <dgm:spPr/>
    </dgm:pt>
    <dgm:pt modelId="{6E580CF8-78AF-E54A-8127-618C6B2C2808}" type="pres">
      <dgm:prSet presAssocID="{F8E3FB66-7CA6-4A33-8388-3D7DBE0FAE43}" presName="childText" presStyleLbl="conFgAcc1" presStyleIdx="0" presStyleCnt="3">
        <dgm:presLayoutVars>
          <dgm:bulletEnabled val="1"/>
        </dgm:presLayoutVars>
      </dgm:prSet>
      <dgm:spPr/>
    </dgm:pt>
    <dgm:pt modelId="{35702B3F-EF54-784A-AECA-07180CE48692}" type="pres">
      <dgm:prSet presAssocID="{50FE16AA-C984-4B3C-A5A4-32DBB3F1DBC4}" presName="spaceBetweenRectangles" presStyleCnt="0"/>
      <dgm:spPr/>
    </dgm:pt>
    <dgm:pt modelId="{C26B21D9-50D9-084F-8CCC-418770704F9D}" type="pres">
      <dgm:prSet presAssocID="{58572DAF-1C7B-4C07-B7E8-F20C708C62E4}" presName="parentLin" presStyleCnt="0"/>
      <dgm:spPr/>
    </dgm:pt>
    <dgm:pt modelId="{9883105F-D34A-6F4B-BFE0-BB279D905A9C}" type="pres">
      <dgm:prSet presAssocID="{58572DAF-1C7B-4C07-B7E8-F20C708C62E4}" presName="parentLeftMargin" presStyleLbl="node1" presStyleIdx="0" presStyleCnt="3"/>
      <dgm:spPr/>
    </dgm:pt>
    <dgm:pt modelId="{FEEF49B2-3140-0E42-BC5E-B25B41AD6AFC}" type="pres">
      <dgm:prSet presAssocID="{58572DAF-1C7B-4C07-B7E8-F20C708C62E4}" presName="parentText" presStyleLbl="node1" presStyleIdx="1" presStyleCnt="3">
        <dgm:presLayoutVars>
          <dgm:chMax val="0"/>
          <dgm:bulletEnabled val="1"/>
        </dgm:presLayoutVars>
      </dgm:prSet>
      <dgm:spPr/>
    </dgm:pt>
    <dgm:pt modelId="{5EF98B01-609A-B748-8F37-F2C9C82E79C6}" type="pres">
      <dgm:prSet presAssocID="{58572DAF-1C7B-4C07-B7E8-F20C708C62E4}" presName="negativeSpace" presStyleCnt="0"/>
      <dgm:spPr/>
    </dgm:pt>
    <dgm:pt modelId="{E5C5D701-360E-3849-92B3-B4035D198987}" type="pres">
      <dgm:prSet presAssocID="{58572DAF-1C7B-4C07-B7E8-F20C708C62E4}" presName="childText" presStyleLbl="conFgAcc1" presStyleIdx="1" presStyleCnt="3">
        <dgm:presLayoutVars>
          <dgm:bulletEnabled val="1"/>
        </dgm:presLayoutVars>
      </dgm:prSet>
      <dgm:spPr/>
    </dgm:pt>
    <dgm:pt modelId="{2B7B9C9F-0F70-3544-9FDC-C0C2DB50237E}" type="pres">
      <dgm:prSet presAssocID="{17394815-B3B6-41F4-B203-136B296143AE}" presName="spaceBetweenRectangles" presStyleCnt="0"/>
      <dgm:spPr/>
    </dgm:pt>
    <dgm:pt modelId="{C5481752-ADC7-714A-881B-0484E11B121D}" type="pres">
      <dgm:prSet presAssocID="{254ACB91-BDB9-4C28-A3B6-7DEC2F08AA3C}" presName="parentLin" presStyleCnt="0"/>
      <dgm:spPr/>
    </dgm:pt>
    <dgm:pt modelId="{596863C9-77FC-3644-92FD-AE68E2B91555}" type="pres">
      <dgm:prSet presAssocID="{254ACB91-BDB9-4C28-A3B6-7DEC2F08AA3C}" presName="parentLeftMargin" presStyleLbl="node1" presStyleIdx="1" presStyleCnt="3"/>
      <dgm:spPr/>
    </dgm:pt>
    <dgm:pt modelId="{6AC1F2E7-CA22-3F40-A669-A48860E0B84D}" type="pres">
      <dgm:prSet presAssocID="{254ACB91-BDB9-4C28-A3B6-7DEC2F08AA3C}" presName="parentText" presStyleLbl="node1" presStyleIdx="2" presStyleCnt="3">
        <dgm:presLayoutVars>
          <dgm:chMax val="0"/>
          <dgm:bulletEnabled val="1"/>
        </dgm:presLayoutVars>
      </dgm:prSet>
      <dgm:spPr/>
    </dgm:pt>
    <dgm:pt modelId="{551B805F-FF01-314F-845F-3EB1CE573C26}" type="pres">
      <dgm:prSet presAssocID="{254ACB91-BDB9-4C28-A3B6-7DEC2F08AA3C}" presName="negativeSpace" presStyleCnt="0"/>
      <dgm:spPr/>
    </dgm:pt>
    <dgm:pt modelId="{24D57083-CF24-FA42-8EBA-E2C058C9FA07}" type="pres">
      <dgm:prSet presAssocID="{254ACB91-BDB9-4C28-A3B6-7DEC2F08AA3C}" presName="childText" presStyleLbl="conFgAcc1" presStyleIdx="2" presStyleCnt="3">
        <dgm:presLayoutVars>
          <dgm:bulletEnabled val="1"/>
        </dgm:presLayoutVars>
      </dgm:prSet>
      <dgm:spPr/>
    </dgm:pt>
  </dgm:ptLst>
  <dgm:cxnLst>
    <dgm:cxn modelId="{FDDAAF00-41B9-45BA-B6E0-8290824256DB}" srcId="{8AE4C573-B9EC-46B9-BA85-74B8703283B7}" destId="{99688856-A6E1-4B6D-AC22-D742C8BACE2A}" srcOrd="2" destOrd="0" parTransId="{775CA637-FD89-4B0A-BA2E-2C1AC40A2728}" sibTransId="{F469C177-7589-4691-A3E4-CC486DC5568A}"/>
    <dgm:cxn modelId="{0D61C000-51D0-4F85-8B1B-ADCBDD14B8ED}" srcId="{F8E3FB66-7CA6-4A33-8388-3D7DBE0FAE43}" destId="{A5DDB0B2-E6AD-4342-B0C8-3613DC00FBB8}" srcOrd="1" destOrd="0" parTransId="{5FBC9532-B9E3-4C4F-8DB7-2AAE4031CF71}" sibTransId="{782E8AC3-5BFD-447B-9D6C-4746BAA3D148}"/>
    <dgm:cxn modelId="{680E940F-8F77-4BF7-8186-80776E2D9AC9}" srcId="{8AE4C573-B9EC-46B9-BA85-74B8703283B7}" destId="{B740D37B-5797-4D9D-B5DC-9E6819DF3B55}" srcOrd="0" destOrd="0" parTransId="{E98447EB-2766-4477-99C1-F51FE7AF8372}" sibTransId="{2A08A4B8-B0DA-40B7-B33C-9F0B2C85D0E5}"/>
    <dgm:cxn modelId="{C6D9E014-D6E1-C148-80CC-5E5F9D715EEF}" type="presOf" srcId="{99688856-A6E1-4B6D-AC22-D742C8BACE2A}" destId="{E5C5D701-360E-3849-92B3-B4035D198987}" srcOrd="0" destOrd="3" presId="urn:microsoft.com/office/officeart/2005/8/layout/list1"/>
    <dgm:cxn modelId="{0DB72518-FFE1-4D7E-9978-E3CDD40CE27E}" srcId="{4318644D-4A08-49A4-860A-476993FF1FDA}" destId="{254ACB91-BDB9-4C28-A3B6-7DEC2F08AA3C}" srcOrd="2" destOrd="0" parTransId="{38BE5EB7-EE28-4FDF-9B41-E94169F8D4B8}" sibTransId="{6E86415C-72B0-4773-A3FC-69D86175EBD3}"/>
    <dgm:cxn modelId="{97C46924-C434-5140-8A6E-AC8649EC02E7}" type="presOf" srcId="{B740D37B-5797-4D9D-B5DC-9E6819DF3B55}" destId="{E5C5D701-360E-3849-92B3-B4035D198987}" srcOrd="0" destOrd="1" presId="urn:microsoft.com/office/officeart/2005/8/layout/list1"/>
    <dgm:cxn modelId="{C88CAE2D-418E-477C-8915-3DC13EE5E47B}" srcId="{A5DDB0B2-E6AD-4342-B0C8-3613DC00FBB8}" destId="{BC842CD6-12AE-4940-B52D-8C7D23ED068B}" srcOrd="0" destOrd="0" parTransId="{573607BB-372E-4F31-9926-18A2D7C398B2}" sibTransId="{3E4ED40B-BF99-4E05-85EE-731EF193E031}"/>
    <dgm:cxn modelId="{FB6ED13B-2ECE-A946-8049-D1720400F781}" type="presOf" srcId="{DC04E22E-B040-4459-ABBD-0DC986C04487}" destId="{6E580CF8-78AF-E54A-8127-618C6B2C2808}" srcOrd="0" destOrd="3" presId="urn:microsoft.com/office/officeart/2005/8/layout/list1"/>
    <dgm:cxn modelId="{55CBC241-5A45-FF47-8FB3-8026DE7F1626}" type="presOf" srcId="{4318644D-4A08-49A4-860A-476993FF1FDA}" destId="{A03BC534-D9FE-5C47-8465-0CDFA8DBE236}" srcOrd="0" destOrd="0" presId="urn:microsoft.com/office/officeart/2005/8/layout/list1"/>
    <dgm:cxn modelId="{B37BB852-08CB-496F-8C0B-3BEE741D3E33}" srcId="{58572DAF-1C7B-4C07-B7E8-F20C708C62E4}" destId="{8AE4C573-B9EC-46B9-BA85-74B8703283B7}" srcOrd="0" destOrd="0" parTransId="{E2A7D928-9F4B-4B71-B98C-392D92C0C1E7}" sibTransId="{60DFC0C7-EED9-444F-867B-A84C538800A0}"/>
    <dgm:cxn modelId="{F9461163-065D-2844-904A-8B586FB71853}" type="presOf" srcId="{F8E3FB66-7CA6-4A33-8388-3D7DBE0FAE43}" destId="{52BDDAD2-B98E-3B43-9D6B-5241647C3010}" srcOrd="0" destOrd="0" presId="urn:microsoft.com/office/officeart/2005/8/layout/list1"/>
    <dgm:cxn modelId="{0414316B-4333-6D4E-A366-E57DC20D7DFE}" type="presOf" srcId="{7C4E8100-3446-4BF9-BA72-C8372B0C1A6F}" destId="{6E580CF8-78AF-E54A-8127-618C6B2C2808}" srcOrd="0" destOrd="0" presId="urn:microsoft.com/office/officeart/2005/8/layout/list1"/>
    <dgm:cxn modelId="{2D341E6D-8DC6-244B-AEBD-6332D748990D}" type="presOf" srcId="{8AE4C573-B9EC-46B9-BA85-74B8703283B7}" destId="{E5C5D701-360E-3849-92B3-B4035D198987}" srcOrd="0" destOrd="0" presId="urn:microsoft.com/office/officeart/2005/8/layout/list1"/>
    <dgm:cxn modelId="{21575470-EA3E-B544-AF02-4F734BA53FEF}" type="presOf" srcId="{BD436601-92DE-425E-87E4-0EF705A3D3CF}" destId="{24D57083-CF24-FA42-8EBA-E2C058C9FA07}" srcOrd="0" destOrd="2" presId="urn:microsoft.com/office/officeart/2005/8/layout/list1"/>
    <dgm:cxn modelId="{EEA6347B-F518-4931-9D45-401C2D4F41B5}" srcId="{254ACB91-BDB9-4C28-A3B6-7DEC2F08AA3C}" destId="{BDF1DD79-AF8B-474F-8AE5-BE2CFB40AE4D}" srcOrd="1" destOrd="0" parTransId="{CECD055C-BE93-441F-AE6F-B22F690CECBF}" sibTransId="{BF968DAC-45AC-47D4-A317-50D7FA06F3D9}"/>
    <dgm:cxn modelId="{CE0C0D85-3BD3-004A-BAB4-47E9CD765AB2}" type="presOf" srcId="{9147F1DC-41CD-47AA-90E2-724EBFD2DEFA}" destId="{24D57083-CF24-FA42-8EBA-E2C058C9FA07}" srcOrd="0" destOrd="0" presId="urn:microsoft.com/office/officeart/2005/8/layout/list1"/>
    <dgm:cxn modelId="{AD649A96-4BAC-E14A-99A9-9870B6992481}" type="presOf" srcId="{418B7590-161C-4BCE-906C-D7DF2A8041EB}" destId="{E5C5D701-360E-3849-92B3-B4035D198987}" srcOrd="0" destOrd="2" presId="urn:microsoft.com/office/officeart/2005/8/layout/list1"/>
    <dgm:cxn modelId="{FD916E97-B684-4013-BA79-EEF102115C5D}" srcId="{254ACB91-BDB9-4C28-A3B6-7DEC2F08AA3C}" destId="{9147F1DC-41CD-47AA-90E2-724EBFD2DEFA}" srcOrd="0" destOrd="0" parTransId="{291EDE7C-6B05-4D2E-9C06-5D96A6D226A2}" sibTransId="{56E1B95B-5045-4BEE-84CA-DC645D313D4F}"/>
    <dgm:cxn modelId="{F0EDE997-CBD5-4374-BD6E-7FC87745675A}" srcId="{8AE4C573-B9EC-46B9-BA85-74B8703283B7}" destId="{418B7590-161C-4BCE-906C-D7DF2A8041EB}" srcOrd="1" destOrd="0" parTransId="{C038B502-BB25-478F-BD37-826CEDB74B0E}" sibTransId="{801D9B02-71B3-4CEB-BF5F-03E25BD9539C}"/>
    <dgm:cxn modelId="{4916EB98-54F6-4433-9285-4F1EBCD5348C}" srcId="{A5DDB0B2-E6AD-4342-B0C8-3613DC00FBB8}" destId="{DC04E22E-B040-4459-ABBD-0DC986C04487}" srcOrd="1" destOrd="0" parTransId="{9DDA580B-F986-4BCB-A5A4-D3324153CAD6}" sibTransId="{1DD44AC5-BAE3-4D46-A5E3-F27799CC7088}"/>
    <dgm:cxn modelId="{6489FCA4-7C0F-4DEF-8866-B3346708B247}" srcId="{4318644D-4A08-49A4-860A-476993FF1FDA}" destId="{F8E3FB66-7CA6-4A33-8388-3D7DBE0FAE43}" srcOrd="0" destOrd="0" parTransId="{66C177AD-A07F-4117-A085-394896CBC6BA}" sibTransId="{50FE16AA-C984-4B3C-A5A4-32DBB3F1DBC4}"/>
    <dgm:cxn modelId="{CB1801B7-238C-4A45-BA6B-52B4E5762ED8}" type="presOf" srcId="{F8E3FB66-7CA6-4A33-8388-3D7DBE0FAE43}" destId="{BB39FE93-53CF-D745-BAB0-BE770D700003}" srcOrd="1" destOrd="0" presId="urn:microsoft.com/office/officeart/2005/8/layout/list1"/>
    <dgm:cxn modelId="{D61954BC-D68F-5642-8CC6-D44F1563939C}" type="presOf" srcId="{BC842CD6-12AE-4940-B52D-8C7D23ED068B}" destId="{6E580CF8-78AF-E54A-8127-618C6B2C2808}" srcOrd="0" destOrd="2" presId="urn:microsoft.com/office/officeart/2005/8/layout/list1"/>
    <dgm:cxn modelId="{84986CC9-296D-F24E-AB2D-22F1414B84DF}" type="presOf" srcId="{A5DDB0B2-E6AD-4342-B0C8-3613DC00FBB8}" destId="{6E580CF8-78AF-E54A-8127-618C6B2C2808}" srcOrd="0" destOrd="1" presId="urn:microsoft.com/office/officeart/2005/8/layout/list1"/>
    <dgm:cxn modelId="{C9AB8CD2-F96E-40DC-9626-089734DBCA47}" srcId="{254ACB91-BDB9-4C28-A3B6-7DEC2F08AA3C}" destId="{BD436601-92DE-425E-87E4-0EF705A3D3CF}" srcOrd="2" destOrd="0" parTransId="{79BA60C7-B393-4630-9B01-22F92921A382}" sibTransId="{D6B5110E-3999-463C-BE22-12B38BAC2FA0}"/>
    <dgm:cxn modelId="{E6456FDB-6D5B-4F96-B7E1-78FCEF9973D7}" srcId="{F8E3FB66-7CA6-4A33-8388-3D7DBE0FAE43}" destId="{7C4E8100-3446-4BF9-BA72-C8372B0C1A6F}" srcOrd="0" destOrd="0" parTransId="{939A6489-5993-4198-A1DC-EE3771625C74}" sibTransId="{3AEE0BE8-3653-4D1E-9540-BB74AE2D3EEA}"/>
    <dgm:cxn modelId="{C2E6ABDC-5ED8-0C48-88F5-DD1433790456}" type="presOf" srcId="{BDF1DD79-AF8B-474F-8AE5-BE2CFB40AE4D}" destId="{24D57083-CF24-FA42-8EBA-E2C058C9FA07}" srcOrd="0" destOrd="1" presId="urn:microsoft.com/office/officeart/2005/8/layout/list1"/>
    <dgm:cxn modelId="{57241BE1-EBE8-497C-9B9E-94735CF82303}" srcId="{4318644D-4A08-49A4-860A-476993FF1FDA}" destId="{58572DAF-1C7B-4C07-B7E8-F20C708C62E4}" srcOrd="1" destOrd="0" parTransId="{C868345C-D207-4863-886A-1FA7E2F56E52}" sibTransId="{17394815-B3B6-41F4-B203-136B296143AE}"/>
    <dgm:cxn modelId="{BD03FDEF-AE34-954C-8310-E5460845D75B}" type="presOf" srcId="{58572DAF-1C7B-4C07-B7E8-F20C708C62E4}" destId="{FEEF49B2-3140-0E42-BC5E-B25B41AD6AFC}" srcOrd="1" destOrd="0" presId="urn:microsoft.com/office/officeart/2005/8/layout/list1"/>
    <dgm:cxn modelId="{9AFC4BF3-F8D6-5343-9701-B83F223E36B2}" type="presOf" srcId="{58572DAF-1C7B-4C07-B7E8-F20C708C62E4}" destId="{9883105F-D34A-6F4B-BFE0-BB279D905A9C}" srcOrd="0" destOrd="0" presId="urn:microsoft.com/office/officeart/2005/8/layout/list1"/>
    <dgm:cxn modelId="{5D04A6F3-D1BE-2F4D-AC33-8E7DBF1B560B}" type="presOf" srcId="{254ACB91-BDB9-4C28-A3B6-7DEC2F08AA3C}" destId="{6AC1F2E7-CA22-3F40-A669-A48860E0B84D}" srcOrd="1" destOrd="0" presId="urn:microsoft.com/office/officeart/2005/8/layout/list1"/>
    <dgm:cxn modelId="{F2404DFD-4D13-9D42-91D3-21EBEB3E84E7}" type="presOf" srcId="{254ACB91-BDB9-4C28-A3B6-7DEC2F08AA3C}" destId="{596863C9-77FC-3644-92FD-AE68E2B91555}" srcOrd="0" destOrd="0" presId="urn:microsoft.com/office/officeart/2005/8/layout/list1"/>
    <dgm:cxn modelId="{FEBD2A1F-687B-464E-8B87-6A2DAB2E5CFE}" type="presParOf" srcId="{A03BC534-D9FE-5C47-8465-0CDFA8DBE236}" destId="{E0926940-A906-4343-AFF6-D73FE4A3DEBA}" srcOrd="0" destOrd="0" presId="urn:microsoft.com/office/officeart/2005/8/layout/list1"/>
    <dgm:cxn modelId="{1C5DE769-7EA6-AD4F-84B7-66EC6CFC940E}" type="presParOf" srcId="{E0926940-A906-4343-AFF6-D73FE4A3DEBA}" destId="{52BDDAD2-B98E-3B43-9D6B-5241647C3010}" srcOrd="0" destOrd="0" presId="urn:microsoft.com/office/officeart/2005/8/layout/list1"/>
    <dgm:cxn modelId="{75BF39DD-CDEC-6146-BE0E-4BFD21D405D5}" type="presParOf" srcId="{E0926940-A906-4343-AFF6-D73FE4A3DEBA}" destId="{BB39FE93-53CF-D745-BAB0-BE770D700003}" srcOrd="1" destOrd="0" presId="urn:microsoft.com/office/officeart/2005/8/layout/list1"/>
    <dgm:cxn modelId="{B28D5DBE-405E-0D43-8E64-ACE299EF70F3}" type="presParOf" srcId="{A03BC534-D9FE-5C47-8465-0CDFA8DBE236}" destId="{7C4F431B-1F6D-A14A-97A0-1DCF0CB5CE67}" srcOrd="1" destOrd="0" presId="urn:microsoft.com/office/officeart/2005/8/layout/list1"/>
    <dgm:cxn modelId="{71F1A518-FB93-614E-925F-70256EBC273B}" type="presParOf" srcId="{A03BC534-D9FE-5C47-8465-0CDFA8DBE236}" destId="{6E580CF8-78AF-E54A-8127-618C6B2C2808}" srcOrd="2" destOrd="0" presId="urn:microsoft.com/office/officeart/2005/8/layout/list1"/>
    <dgm:cxn modelId="{122FF2C6-8330-004E-8D0E-1CE50C7EADFF}" type="presParOf" srcId="{A03BC534-D9FE-5C47-8465-0CDFA8DBE236}" destId="{35702B3F-EF54-784A-AECA-07180CE48692}" srcOrd="3" destOrd="0" presId="urn:microsoft.com/office/officeart/2005/8/layout/list1"/>
    <dgm:cxn modelId="{AA11C6F8-B175-364E-B573-CB5D4CBEC864}" type="presParOf" srcId="{A03BC534-D9FE-5C47-8465-0CDFA8DBE236}" destId="{C26B21D9-50D9-084F-8CCC-418770704F9D}" srcOrd="4" destOrd="0" presId="urn:microsoft.com/office/officeart/2005/8/layout/list1"/>
    <dgm:cxn modelId="{197FDF89-207F-F440-837D-0703C99CFD2C}" type="presParOf" srcId="{C26B21D9-50D9-084F-8CCC-418770704F9D}" destId="{9883105F-D34A-6F4B-BFE0-BB279D905A9C}" srcOrd="0" destOrd="0" presId="urn:microsoft.com/office/officeart/2005/8/layout/list1"/>
    <dgm:cxn modelId="{0A4FEE5F-D340-CB4B-A763-0070543E9EBF}" type="presParOf" srcId="{C26B21D9-50D9-084F-8CCC-418770704F9D}" destId="{FEEF49B2-3140-0E42-BC5E-B25B41AD6AFC}" srcOrd="1" destOrd="0" presId="urn:microsoft.com/office/officeart/2005/8/layout/list1"/>
    <dgm:cxn modelId="{FA5ACB26-9309-8741-95CB-C158732F87AF}" type="presParOf" srcId="{A03BC534-D9FE-5C47-8465-0CDFA8DBE236}" destId="{5EF98B01-609A-B748-8F37-F2C9C82E79C6}" srcOrd="5" destOrd="0" presId="urn:microsoft.com/office/officeart/2005/8/layout/list1"/>
    <dgm:cxn modelId="{4196753D-9F6B-1A44-91FD-B75EC28C19DB}" type="presParOf" srcId="{A03BC534-D9FE-5C47-8465-0CDFA8DBE236}" destId="{E5C5D701-360E-3849-92B3-B4035D198987}" srcOrd="6" destOrd="0" presId="urn:microsoft.com/office/officeart/2005/8/layout/list1"/>
    <dgm:cxn modelId="{51C2E132-03A1-774D-AF1A-40AFC53D2D72}" type="presParOf" srcId="{A03BC534-D9FE-5C47-8465-0CDFA8DBE236}" destId="{2B7B9C9F-0F70-3544-9FDC-C0C2DB50237E}" srcOrd="7" destOrd="0" presId="urn:microsoft.com/office/officeart/2005/8/layout/list1"/>
    <dgm:cxn modelId="{F95654EF-AE17-7F43-8D61-9D779A590994}" type="presParOf" srcId="{A03BC534-D9FE-5C47-8465-0CDFA8DBE236}" destId="{C5481752-ADC7-714A-881B-0484E11B121D}" srcOrd="8" destOrd="0" presId="urn:microsoft.com/office/officeart/2005/8/layout/list1"/>
    <dgm:cxn modelId="{C8594DCF-C7C9-CF45-8ACE-7EEFB8CDC518}" type="presParOf" srcId="{C5481752-ADC7-714A-881B-0484E11B121D}" destId="{596863C9-77FC-3644-92FD-AE68E2B91555}" srcOrd="0" destOrd="0" presId="urn:microsoft.com/office/officeart/2005/8/layout/list1"/>
    <dgm:cxn modelId="{0B5FD454-8030-8F4A-85D0-3A906E04650A}" type="presParOf" srcId="{C5481752-ADC7-714A-881B-0484E11B121D}" destId="{6AC1F2E7-CA22-3F40-A669-A48860E0B84D}" srcOrd="1" destOrd="0" presId="urn:microsoft.com/office/officeart/2005/8/layout/list1"/>
    <dgm:cxn modelId="{7C44B705-9184-1E48-817D-5906DE395272}" type="presParOf" srcId="{A03BC534-D9FE-5C47-8465-0CDFA8DBE236}" destId="{551B805F-FF01-314F-845F-3EB1CE573C26}" srcOrd="9" destOrd="0" presId="urn:microsoft.com/office/officeart/2005/8/layout/list1"/>
    <dgm:cxn modelId="{5C6218FC-9D12-3B4C-AB1D-24F7B0B0FE0A}" type="presParOf" srcId="{A03BC534-D9FE-5C47-8465-0CDFA8DBE236}" destId="{24D57083-CF24-FA42-8EBA-E2C058C9FA07}"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1E77E2-13DE-B74F-A391-3065F88F730A}">
      <dsp:nvSpPr>
        <dsp:cNvPr id="0" name=""/>
        <dsp:cNvSpPr/>
      </dsp:nvSpPr>
      <dsp:spPr>
        <a:xfrm>
          <a:off x="1832896" y="570538"/>
          <a:ext cx="390262" cy="91440"/>
        </a:xfrm>
        <a:custGeom>
          <a:avLst/>
          <a:gdLst/>
          <a:ahLst/>
          <a:cxnLst/>
          <a:rect l="0" t="0" r="0" b="0"/>
          <a:pathLst>
            <a:path>
              <a:moveTo>
                <a:pt x="0" y="45720"/>
              </a:moveTo>
              <a:lnTo>
                <a:pt x="39026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17505" y="614153"/>
        <a:ext cx="21043" cy="4208"/>
      </dsp:txXfrm>
    </dsp:sp>
    <dsp:sp modelId="{20921846-F03F-5A48-AF52-92D01EA2BF1C}">
      <dsp:nvSpPr>
        <dsp:cNvPr id="0" name=""/>
        <dsp:cNvSpPr/>
      </dsp:nvSpPr>
      <dsp:spPr>
        <a:xfrm>
          <a:off x="4860" y="67307"/>
          <a:ext cx="1829835" cy="109790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663" tIns="94118" rIns="89663" bIns="94118" numCol="1" spcCol="1270" anchor="ctr" anchorCtr="0">
          <a:noAutofit/>
        </a:bodyPr>
        <a:lstStyle/>
        <a:p>
          <a:pPr marL="0" lvl="0" indent="0" algn="ctr" defTabSz="533400">
            <a:lnSpc>
              <a:spcPct val="90000"/>
            </a:lnSpc>
            <a:spcBef>
              <a:spcPct val="0"/>
            </a:spcBef>
            <a:spcAft>
              <a:spcPct val="35000"/>
            </a:spcAft>
            <a:buNone/>
          </a:pPr>
          <a:r>
            <a:rPr lang="en-US" sz="1200" kern="1200"/>
            <a:t>Strengths:</a:t>
          </a:r>
        </a:p>
      </dsp:txBody>
      <dsp:txXfrm>
        <a:off x="4860" y="67307"/>
        <a:ext cx="1829835" cy="1097901"/>
      </dsp:txXfrm>
    </dsp:sp>
    <dsp:sp modelId="{68635C84-625D-114C-B765-A22EF49693DF}">
      <dsp:nvSpPr>
        <dsp:cNvPr id="0" name=""/>
        <dsp:cNvSpPr/>
      </dsp:nvSpPr>
      <dsp:spPr>
        <a:xfrm>
          <a:off x="4083593" y="570538"/>
          <a:ext cx="390262" cy="91440"/>
        </a:xfrm>
        <a:custGeom>
          <a:avLst/>
          <a:gdLst/>
          <a:ahLst/>
          <a:cxnLst/>
          <a:rect l="0" t="0" r="0" b="0"/>
          <a:pathLst>
            <a:path>
              <a:moveTo>
                <a:pt x="0" y="45720"/>
              </a:moveTo>
              <a:lnTo>
                <a:pt x="39026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68203" y="614153"/>
        <a:ext cx="21043" cy="4208"/>
      </dsp:txXfrm>
    </dsp:sp>
    <dsp:sp modelId="{53D96EAA-B189-8D42-A1BF-B25CCC63860A}">
      <dsp:nvSpPr>
        <dsp:cNvPr id="0" name=""/>
        <dsp:cNvSpPr/>
      </dsp:nvSpPr>
      <dsp:spPr>
        <a:xfrm>
          <a:off x="2255558" y="67307"/>
          <a:ext cx="1829835" cy="109790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663" tIns="94118" rIns="89663" bIns="94118" numCol="1" spcCol="1270" anchor="ctr" anchorCtr="0">
          <a:noAutofit/>
        </a:bodyPr>
        <a:lstStyle/>
        <a:p>
          <a:pPr marL="0" lvl="0" indent="0" algn="ctr" defTabSz="533400">
            <a:lnSpc>
              <a:spcPct val="90000"/>
            </a:lnSpc>
            <a:spcBef>
              <a:spcPct val="0"/>
            </a:spcBef>
            <a:spcAft>
              <a:spcPct val="35000"/>
            </a:spcAft>
            <a:buNone/>
          </a:pPr>
          <a:r>
            <a:rPr lang="en-US" sz="1200" kern="1200"/>
            <a:t>Boosts employee morale—employees feel valued.</a:t>
          </a:r>
        </a:p>
      </dsp:txBody>
      <dsp:txXfrm>
        <a:off x="2255558" y="67307"/>
        <a:ext cx="1829835" cy="1097901"/>
      </dsp:txXfrm>
    </dsp:sp>
    <dsp:sp modelId="{2490EF00-940F-1D48-A444-DF9AF256146A}">
      <dsp:nvSpPr>
        <dsp:cNvPr id="0" name=""/>
        <dsp:cNvSpPr/>
      </dsp:nvSpPr>
      <dsp:spPr>
        <a:xfrm>
          <a:off x="919778" y="1163408"/>
          <a:ext cx="4501394" cy="390262"/>
        </a:xfrm>
        <a:custGeom>
          <a:avLst/>
          <a:gdLst/>
          <a:ahLst/>
          <a:cxnLst/>
          <a:rect l="0" t="0" r="0" b="0"/>
          <a:pathLst>
            <a:path>
              <a:moveTo>
                <a:pt x="4501394" y="0"/>
              </a:moveTo>
              <a:lnTo>
                <a:pt x="4501394" y="212231"/>
              </a:lnTo>
              <a:lnTo>
                <a:pt x="0" y="212231"/>
              </a:lnTo>
              <a:lnTo>
                <a:pt x="0" y="390262"/>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57450" y="1356435"/>
        <a:ext cx="226051" cy="4208"/>
      </dsp:txXfrm>
    </dsp:sp>
    <dsp:sp modelId="{02060969-0D5F-E047-AA9D-B3DB57AB6E0E}">
      <dsp:nvSpPr>
        <dsp:cNvPr id="0" name=""/>
        <dsp:cNvSpPr/>
      </dsp:nvSpPr>
      <dsp:spPr>
        <a:xfrm>
          <a:off x="4506255" y="67307"/>
          <a:ext cx="1829835" cy="109790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663" tIns="94118" rIns="89663" bIns="94118" numCol="1" spcCol="1270" anchor="ctr" anchorCtr="0">
          <a:noAutofit/>
        </a:bodyPr>
        <a:lstStyle/>
        <a:p>
          <a:pPr marL="0" lvl="0" indent="0" algn="ctr" defTabSz="533400">
            <a:lnSpc>
              <a:spcPct val="90000"/>
            </a:lnSpc>
            <a:spcBef>
              <a:spcPct val="0"/>
            </a:spcBef>
            <a:spcAft>
              <a:spcPct val="35000"/>
            </a:spcAft>
            <a:buNone/>
          </a:pPr>
          <a:r>
            <a:rPr lang="en-US" sz="1200" kern="1200"/>
            <a:t>Encourages creativity and innovation.</a:t>
          </a:r>
        </a:p>
      </dsp:txBody>
      <dsp:txXfrm>
        <a:off x="4506255" y="67307"/>
        <a:ext cx="1829835" cy="1097901"/>
      </dsp:txXfrm>
    </dsp:sp>
    <dsp:sp modelId="{782231C8-EC12-8F47-9538-3423795E4617}">
      <dsp:nvSpPr>
        <dsp:cNvPr id="0" name=""/>
        <dsp:cNvSpPr/>
      </dsp:nvSpPr>
      <dsp:spPr>
        <a:xfrm>
          <a:off x="1832896" y="2089301"/>
          <a:ext cx="390262" cy="91440"/>
        </a:xfrm>
        <a:custGeom>
          <a:avLst/>
          <a:gdLst/>
          <a:ahLst/>
          <a:cxnLst/>
          <a:rect l="0" t="0" r="0" b="0"/>
          <a:pathLst>
            <a:path>
              <a:moveTo>
                <a:pt x="0" y="45720"/>
              </a:moveTo>
              <a:lnTo>
                <a:pt x="39026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17505" y="2132917"/>
        <a:ext cx="21043" cy="4208"/>
      </dsp:txXfrm>
    </dsp:sp>
    <dsp:sp modelId="{8B01DF1E-DD96-9A47-AB77-DB9866516BB5}">
      <dsp:nvSpPr>
        <dsp:cNvPr id="0" name=""/>
        <dsp:cNvSpPr/>
      </dsp:nvSpPr>
      <dsp:spPr>
        <a:xfrm>
          <a:off x="4860" y="1586070"/>
          <a:ext cx="1829835" cy="109790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663" tIns="94118" rIns="89663" bIns="94118" numCol="1" spcCol="1270" anchor="ctr" anchorCtr="0">
          <a:noAutofit/>
        </a:bodyPr>
        <a:lstStyle/>
        <a:p>
          <a:pPr marL="0" lvl="0" indent="0" algn="ctr" defTabSz="533400">
            <a:lnSpc>
              <a:spcPct val="90000"/>
            </a:lnSpc>
            <a:spcBef>
              <a:spcPct val="0"/>
            </a:spcBef>
            <a:spcAft>
              <a:spcPct val="35000"/>
            </a:spcAft>
            <a:buNone/>
          </a:pPr>
          <a:r>
            <a:rPr lang="en-US" sz="1200" kern="1200" dirty="0"/>
            <a:t>Builds trust within the team</a:t>
          </a:r>
          <a:r>
            <a:rPr lang="en-US" sz="1200" kern="1200"/>
            <a:t>. </a:t>
          </a:r>
          <a:r>
            <a:rPr lang="en-GB" sz="1200" b="0" i="0" u="none" kern="1200"/>
            <a:t>(Miller, 2017)</a:t>
          </a:r>
          <a:endParaRPr lang="en-US" sz="1200" kern="1200" dirty="0"/>
        </a:p>
      </dsp:txBody>
      <dsp:txXfrm>
        <a:off x="4860" y="1586070"/>
        <a:ext cx="1829835" cy="1097901"/>
      </dsp:txXfrm>
    </dsp:sp>
    <dsp:sp modelId="{51072187-A77C-5840-91B5-00A5E75DF16E}">
      <dsp:nvSpPr>
        <dsp:cNvPr id="0" name=""/>
        <dsp:cNvSpPr/>
      </dsp:nvSpPr>
      <dsp:spPr>
        <a:xfrm>
          <a:off x="4083593" y="2089301"/>
          <a:ext cx="390262" cy="91440"/>
        </a:xfrm>
        <a:custGeom>
          <a:avLst/>
          <a:gdLst/>
          <a:ahLst/>
          <a:cxnLst/>
          <a:rect l="0" t="0" r="0" b="0"/>
          <a:pathLst>
            <a:path>
              <a:moveTo>
                <a:pt x="0" y="45720"/>
              </a:moveTo>
              <a:lnTo>
                <a:pt x="39026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68203" y="2132917"/>
        <a:ext cx="21043" cy="4208"/>
      </dsp:txXfrm>
    </dsp:sp>
    <dsp:sp modelId="{92D6F3CB-9EFA-0049-9E79-90F17CC1A2BF}">
      <dsp:nvSpPr>
        <dsp:cNvPr id="0" name=""/>
        <dsp:cNvSpPr/>
      </dsp:nvSpPr>
      <dsp:spPr>
        <a:xfrm>
          <a:off x="2255558" y="1586070"/>
          <a:ext cx="1829835" cy="109790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663" tIns="94118" rIns="89663" bIns="94118" numCol="1" spcCol="1270" anchor="ctr" anchorCtr="0">
          <a:noAutofit/>
        </a:bodyPr>
        <a:lstStyle/>
        <a:p>
          <a:pPr marL="0" lvl="0" indent="0" algn="ctr" defTabSz="533400">
            <a:lnSpc>
              <a:spcPct val="90000"/>
            </a:lnSpc>
            <a:spcBef>
              <a:spcPct val="0"/>
            </a:spcBef>
            <a:spcAft>
              <a:spcPct val="35000"/>
            </a:spcAft>
            <a:buNone/>
          </a:pPr>
          <a:r>
            <a:rPr lang="en-US" sz="1200" kern="1200"/>
            <a:t>Weaknesses:</a:t>
          </a:r>
        </a:p>
      </dsp:txBody>
      <dsp:txXfrm>
        <a:off x="2255558" y="1586070"/>
        <a:ext cx="1829835" cy="1097901"/>
      </dsp:txXfrm>
    </dsp:sp>
    <dsp:sp modelId="{8F005FDB-9357-E64C-9F69-12BF587D185E}">
      <dsp:nvSpPr>
        <dsp:cNvPr id="0" name=""/>
        <dsp:cNvSpPr/>
      </dsp:nvSpPr>
      <dsp:spPr>
        <a:xfrm>
          <a:off x="919778" y="2682172"/>
          <a:ext cx="4501394" cy="390262"/>
        </a:xfrm>
        <a:custGeom>
          <a:avLst/>
          <a:gdLst/>
          <a:ahLst/>
          <a:cxnLst/>
          <a:rect l="0" t="0" r="0" b="0"/>
          <a:pathLst>
            <a:path>
              <a:moveTo>
                <a:pt x="4501394" y="0"/>
              </a:moveTo>
              <a:lnTo>
                <a:pt x="4501394" y="212231"/>
              </a:lnTo>
              <a:lnTo>
                <a:pt x="0" y="212231"/>
              </a:lnTo>
              <a:lnTo>
                <a:pt x="0" y="390262"/>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57450" y="2875198"/>
        <a:ext cx="226051" cy="4208"/>
      </dsp:txXfrm>
    </dsp:sp>
    <dsp:sp modelId="{31266425-B485-5E4B-9C16-85EED8EEC514}">
      <dsp:nvSpPr>
        <dsp:cNvPr id="0" name=""/>
        <dsp:cNvSpPr/>
      </dsp:nvSpPr>
      <dsp:spPr>
        <a:xfrm>
          <a:off x="4506255" y="1586070"/>
          <a:ext cx="1829835" cy="109790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663" tIns="94118" rIns="89663" bIns="94118" numCol="1" spcCol="1270" anchor="ctr" anchorCtr="0">
          <a:noAutofit/>
        </a:bodyPr>
        <a:lstStyle/>
        <a:p>
          <a:pPr marL="0" lvl="0" indent="0" algn="ctr" defTabSz="533400">
            <a:lnSpc>
              <a:spcPct val="90000"/>
            </a:lnSpc>
            <a:spcBef>
              <a:spcPct val="0"/>
            </a:spcBef>
            <a:spcAft>
              <a:spcPct val="35000"/>
            </a:spcAft>
            <a:buNone/>
          </a:pPr>
          <a:r>
            <a:rPr lang="en-US" sz="1200" kern="1200"/>
            <a:t>Time-intensive decision-making process.</a:t>
          </a:r>
        </a:p>
      </dsp:txBody>
      <dsp:txXfrm>
        <a:off x="4506255" y="1586070"/>
        <a:ext cx="1829835" cy="1097901"/>
      </dsp:txXfrm>
    </dsp:sp>
    <dsp:sp modelId="{E46C7697-1AE8-D741-BD3B-15DDA9BA9199}">
      <dsp:nvSpPr>
        <dsp:cNvPr id="0" name=""/>
        <dsp:cNvSpPr/>
      </dsp:nvSpPr>
      <dsp:spPr>
        <a:xfrm>
          <a:off x="1832896" y="3608064"/>
          <a:ext cx="390262" cy="91440"/>
        </a:xfrm>
        <a:custGeom>
          <a:avLst/>
          <a:gdLst/>
          <a:ahLst/>
          <a:cxnLst/>
          <a:rect l="0" t="0" r="0" b="0"/>
          <a:pathLst>
            <a:path>
              <a:moveTo>
                <a:pt x="0" y="45720"/>
              </a:moveTo>
              <a:lnTo>
                <a:pt x="39026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17505" y="3651680"/>
        <a:ext cx="21043" cy="4208"/>
      </dsp:txXfrm>
    </dsp:sp>
    <dsp:sp modelId="{FD507BDD-F743-5344-90F5-C893AE0B301E}">
      <dsp:nvSpPr>
        <dsp:cNvPr id="0" name=""/>
        <dsp:cNvSpPr/>
      </dsp:nvSpPr>
      <dsp:spPr>
        <a:xfrm>
          <a:off x="4860" y="3104834"/>
          <a:ext cx="1829835" cy="109790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663" tIns="94118" rIns="89663" bIns="94118" numCol="1" spcCol="1270" anchor="ctr" anchorCtr="0">
          <a:noAutofit/>
        </a:bodyPr>
        <a:lstStyle/>
        <a:p>
          <a:pPr marL="0" lvl="0" indent="0" algn="ctr" defTabSz="533400">
            <a:lnSpc>
              <a:spcPct val="90000"/>
            </a:lnSpc>
            <a:spcBef>
              <a:spcPct val="0"/>
            </a:spcBef>
            <a:spcAft>
              <a:spcPct val="35000"/>
            </a:spcAft>
            <a:buNone/>
          </a:pPr>
          <a:r>
            <a:rPr lang="en-US" sz="1200" kern="1200"/>
            <a:t>Potential for conflicts when opinions differ.</a:t>
          </a:r>
        </a:p>
      </dsp:txBody>
      <dsp:txXfrm>
        <a:off x="4860" y="3104834"/>
        <a:ext cx="1829835" cy="1097901"/>
      </dsp:txXfrm>
    </dsp:sp>
    <dsp:sp modelId="{C8FB8749-507B-1C48-903B-FEB44AEB1E32}">
      <dsp:nvSpPr>
        <dsp:cNvPr id="0" name=""/>
        <dsp:cNvSpPr/>
      </dsp:nvSpPr>
      <dsp:spPr>
        <a:xfrm>
          <a:off x="4083593" y="3608064"/>
          <a:ext cx="390262" cy="91440"/>
        </a:xfrm>
        <a:custGeom>
          <a:avLst/>
          <a:gdLst/>
          <a:ahLst/>
          <a:cxnLst/>
          <a:rect l="0" t="0" r="0" b="0"/>
          <a:pathLst>
            <a:path>
              <a:moveTo>
                <a:pt x="0" y="45720"/>
              </a:moveTo>
              <a:lnTo>
                <a:pt x="39026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68203" y="3651680"/>
        <a:ext cx="21043" cy="4208"/>
      </dsp:txXfrm>
    </dsp:sp>
    <dsp:sp modelId="{5810D192-D8DE-DA40-8FEB-13622365F66E}">
      <dsp:nvSpPr>
        <dsp:cNvPr id="0" name=""/>
        <dsp:cNvSpPr/>
      </dsp:nvSpPr>
      <dsp:spPr>
        <a:xfrm>
          <a:off x="2255558" y="3104834"/>
          <a:ext cx="1829835" cy="109790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663" tIns="94118" rIns="89663" bIns="94118" numCol="1" spcCol="1270" anchor="ctr" anchorCtr="0">
          <a:noAutofit/>
        </a:bodyPr>
        <a:lstStyle/>
        <a:p>
          <a:pPr marL="0" lvl="0" indent="0" algn="ctr" defTabSz="533400">
            <a:lnSpc>
              <a:spcPct val="90000"/>
            </a:lnSpc>
            <a:spcBef>
              <a:spcPct val="0"/>
            </a:spcBef>
            <a:spcAft>
              <a:spcPct val="35000"/>
            </a:spcAft>
            <a:buNone/>
          </a:pPr>
          <a:r>
            <a:rPr lang="en-US" sz="1200" kern="1200"/>
            <a:t>Risk of decision delays if not managed effectively.</a:t>
          </a:r>
        </a:p>
      </dsp:txBody>
      <dsp:txXfrm>
        <a:off x="2255558" y="3104834"/>
        <a:ext cx="1829835" cy="1097901"/>
      </dsp:txXfrm>
    </dsp:sp>
    <dsp:sp modelId="{9C1926DA-1612-A148-99A2-A40F937E52B2}">
      <dsp:nvSpPr>
        <dsp:cNvPr id="0" name=""/>
        <dsp:cNvSpPr/>
      </dsp:nvSpPr>
      <dsp:spPr>
        <a:xfrm>
          <a:off x="4506255" y="3104834"/>
          <a:ext cx="1829835" cy="109790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663" tIns="94118" rIns="89663" bIns="94118" numCol="1" spcCol="1270" anchor="ctr" anchorCtr="0">
          <a:noAutofit/>
        </a:bodyPr>
        <a:lstStyle/>
        <a:p>
          <a:pPr marL="0" lvl="0" indent="0" algn="ctr" defTabSz="533400">
            <a:lnSpc>
              <a:spcPct val="90000"/>
            </a:lnSpc>
            <a:spcBef>
              <a:spcPct val="0"/>
            </a:spcBef>
            <a:spcAft>
              <a:spcPct val="35000"/>
            </a:spcAft>
            <a:buNone/>
          </a:pPr>
          <a:r>
            <a:rPr lang="en-US" sz="1200" kern="1200" dirty="0"/>
            <a:t>Balancing Act: Involve employees while setting clear boundaries and timelines to avoid delays. </a:t>
          </a:r>
          <a:r>
            <a:rPr lang="en-GB" sz="1200" b="0" i="0" u="none" kern="1200" dirty="0"/>
            <a:t>(Lindberg, 2023)</a:t>
          </a:r>
          <a:endParaRPr lang="en-US" sz="1200" kern="1200" dirty="0"/>
        </a:p>
      </dsp:txBody>
      <dsp:txXfrm>
        <a:off x="4506255" y="3104834"/>
        <a:ext cx="1829835" cy="10979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580CF8-78AF-E54A-8127-618C6B2C2808}">
      <dsp:nvSpPr>
        <dsp:cNvPr id="0" name=""/>
        <dsp:cNvSpPr/>
      </dsp:nvSpPr>
      <dsp:spPr>
        <a:xfrm>
          <a:off x="0" y="352875"/>
          <a:ext cx="5375383" cy="1346625"/>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7189" tIns="312420" rIns="417189"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a:t>Engage employees early in the automation plan.</a:t>
          </a:r>
        </a:p>
        <a:p>
          <a:pPr marL="114300" lvl="1" indent="-114300" algn="l" defTabSz="666750">
            <a:lnSpc>
              <a:spcPct val="90000"/>
            </a:lnSpc>
            <a:spcBef>
              <a:spcPct val="0"/>
            </a:spcBef>
            <a:spcAft>
              <a:spcPct val="15000"/>
            </a:spcAft>
            <a:buChar char="•"/>
          </a:pPr>
          <a:r>
            <a:rPr lang="en-US" sz="1500" kern="1200"/>
            <a:t>Methods:</a:t>
          </a:r>
        </a:p>
        <a:p>
          <a:pPr marL="228600" lvl="2" indent="-114300" algn="l" defTabSz="666750">
            <a:lnSpc>
              <a:spcPct val="90000"/>
            </a:lnSpc>
            <a:spcBef>
              <a:spcPct val="0"/>
            </a:spcBef>
            <a:spcAft>
              <a:spcPct val="15000"/>
            </a:spcAft>
            <a:buChar char="•"/>
          </a:pPr>
          <a:r>
            <a:rPr lang="en-US" sz="1500" kern="1200"/>
            <a:t>Team meetings.</a:t>
          </a:r>
        </a:p>
        <a:p>
          <a:pPr marL="228600" lvl="2" indent="-114300" algn="l" defTabSz="666750">
            <a:lnSpc>
              <a:spcPct val="90000"/>
            </a:lnSpc>
            <a:spcBef>
              <a:spcPct val="0"/>
            </a:spcBef>
            <a:spcAft>
              <a:spcPct val="15000"/>
            </a:spcAft>
            <a:buChar char="•"/>
          </a:pPr>
          <a:r>
            <a:rPr lang="en-US" sz="1500" kern="1200"/>
            <a:t>Anonymous surveys to collect feedback.</a:t>
          </a:r>
        </a:p>
      </dsp:txBody>
      <dsp:txXfrm>
        <a:off x="0" y="352875"/>
        <a:ext cx="5375383" cy="1346625"/>
      </dsp:txXfrm>
    </dsp:sp>
    <dsp:sp modelId="{BB39FE93-53CF-D745-BAB0-BE770D700003}">
      <dsp:nvSpPr>
        <dsp:cNvPr id="0" name=""/>
        <dsp:cNvSpPr/>
      </dsp:nvSpPr>
      <dsp:spPr>
        <a:xfrm>
          <a:off x="268769" y="131475"/>
          <a:ext cx="3762768" cy="442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24" tIns="0" rIns="142224" bIns="0" numCol="1" spcCol="1270" anchor="ctr" anchorCtr="0">
          <a:noAutofit/>
        </a:bodyPr>
        <a:lstStyle/>
        <a:p>
          <a:pPr marL="0" lvl="0" indent="0" algn="l" defTabSz="666750">
            <a:lnSpc>
              <a:spcPct val="90000"/>
            </a:lnSpc>
            <a:spcBef>
              <a:spcPct val="0"/>
            </a:spcBef>
            <a:spcAft>
              <a:spcPct val="35000"/>
            </a:spcAft>
            <a:buNone/>
          </a:pPr>
          <a:r>
            <a:rPr lang="en-US" sz="1500" b="1" kern="1200"/>
            <a:t>Involvement:</a:t>
          </a:r>
          <a:endParaRPr lang="en-US" sz="1500" kern="1200"/>
        </a:p>
      </dsp:txBody>
      <dsp:txXfrm>
        <a:off x="290385" y="153091"/>
        <a:ext cx="3719536" cy="399568"/>
      </dsp:txXfrm>
    </dsp:sp>
    <dsp:sp modelId="{E5C5D701-360E-3849-92B3-B4035D198987}">
      <dsp:nvSpPr>
        <dsp:cNvPr id="0" name=""/>
        <dsp:cNvSpPr/>
      </dsp:nvSpPr>
      <dsp:spPr>
        <a:xfrm>
          <a:off x="0" y="2001900"/>
          <a:ext cx="5375383" cy="15592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7189" tIns="312420" rIns="417189"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a:t>Ensure everyone understands the:</a:t>
          </a:r>
        </a:p>
        <a:p>
          <a:pPr marL="228600" lvl="2" indent="-114300" algn="l" defTabSz="666750">
            <a:lnSpc>
              <a:spcPct val="90000"/>
            </a:lnSpc>
            <a:spcBef>
              <a:spcPct val="0"/>
            </a:spcBef>
            <a:spcAft>
              <a:spcPct val="15000"/>
            </a:spcAft>
            <a:buChar char="•"/>
          </a:pPr>
          <a:r>
            <a:rPr lang="en-US" sz="1500" kern="1200"/>
            <a:t>"Why" (reason for change).</a:t>
          </a:r>
        </a:p>
        <a:p>
          <a:pPr marL="228600" lvl="2" indent="-114300" algn="l" defTabSz="666750">
            <a:lnSpc>
              <a:spcPct val="90000"/>
            </a:lnSpc>
            <a:spcBef>
              <a:spcPct val="0"/>
            </a:spcBef>
            <a:spcAft>
              <a:spcPct val="15000"/>
            </a:spcAft>
            <a:buChar char="•"/>
          </a:pPr>
          <a:r>
            <a:rPr lang="en-US" sz="1500" kern="1200"/>
            <a:t>"What" (details of the change).</a:t>
          </a:r>
        </a:p>
        <a:p>
          <a:pPr marL="228600" lvl="2" indent="-114300" algn="l" defTabSz="666750">
            <a:lnSpc>
              <a:spcPct val="90000"/>
            </a:lnSpc>
            <a:spcBef>
              <a:spcPct val="0"/>
            </a:spcBef>
            <a:spcAft>
              <a:spcPct val="15000"/>
            </a:spcAft>
            <a:buChar char="•"/>
          </a:pPr>
          <a:r>
            <a:rPr lang="en-US" sz="1500" kern="1200" dirty="0"/>
            <a:t>"How" (steps for implementation). </a:t>
          </a:r>
          <a:r>
            <a:rPr lang="en-GB" sz="1500" b="0" i="0" u="none" kern="1200" dirty="0"/>
            <a:t>(Yashi Srivastava, 2024)</a:t>
          </a:r>
          <a:endParaRPr lang="en-US" sz="1500" kern="1200" dirty="0"/>
        </a:p>
      </dsp:txBody>
      <dsp:txXfrm>
        <a:off x="0" y="2001900"/>
        <a:ext cx="5375383" cy="1559250"/>
      </dsp:txXfrm>
    </dsp:sp>
    <dsp:sp modelId="{FEEF49B2-3140-0E42-BC5E-B25B41AD6AFC}">
      <dsp:nvSpPr>
        <dsp:cNvPr id="0" name=""/>
        <dsp:cNvSpPr/>
      </dsp:nvSpPr>
      <dsp:spPr>
        <a:xfrm>
          <a:off x="268769" y="1780500"/>
          <a:ext cx="3762768" cy="4428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24" tIns="0" rIns="142224" bIns="0" numCol="1" spcCol="1270" anchor="ctr" anchorCtr="0">
          <a:noAutofit/>
        </a:bodyPr>
        <a:lstStyle/>
        <a:p>
          <a:pPr marL="0" lvl="0" indent="0" algn="l" defTabSz="666750">
            <a:lnSpc>
              <a:spcPct val="90000"/>
            </a:lnSpc>
            <a:spcBef>
              <a:spcPct val="0"/>
            </a:spcBef>
            <a:spcAft>
              <a:spcPct val="35000"/>
            </a:spcAft>
            <a:buNone/>
          </a:pPr>
          <a:r>
            <a:rPr lang="en-US" sz="1500" b="1" kern="1200"/>
            <a:t>Transparent Communication:</a:t>
          </a:r>
          <a:endParaRPr lang="en-US" sz="1500" kern="1200"/>
        </a:p>
      </dsp:txBody>
      <dsp:txXfrm>
        <a:off x="290385" y="1802116"/>
        <a:ext cx="3719536" cy="399568"/>
      </dsp:txXfrm>
    </dsp:sp>
    <dsp:sp modelId="{24D57083-CF24-FA42-8EBA-E2C058C9FA07}">
      <dsp:nvSpPr>
        <dsp:cNvPr id="0" name=""/>
        <dsp:cNvSpPr/>
      </dsp:nvSpPr>
      <dsp:spPr>
        <a:xfrm>
          <a:off x="0" y="3863550"/>
          <a:ext cx="5375383" cy="1110375"/>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7189" tIns="312420" rIns="417189"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dirty="0"/>
            <a:t>Reduce uncertainty.</a:t>
          </a:r>
        </a:p>
        <a:p>
          <a:pPr marL="114300" lvl="1" indent="-114300" algn="l" defTabSz="666750">
            <a:lnSpc>
              <a:spcPct val="90000"/>
            </a:lnSpc>
            <a:spcBef>
              <a:spcPct val="0"/>
            </a:spcBef>
            <a:spcAft>
              <a:spcPct val="15000"/>
            </a:spcAft>
            <a:buChar char="•"/>
          </a:pPr>
          <a:r>
            <a:rPr lang="en-US" sz="1500" kern="1200"/>
            <a:t>Build consensus.</a:t>
          </a:r>
        </a:p>
        <a:p>
          <a:pPr marL="114300" lvl="1" indent="-114300" algn="l" defTabSz="666750">
            <a:lnSpc>
              <a:spcPct val="90000"/>
            </a:lnSpc>
            <a:spcBef>
              <a:spcPct val="0"/>
            </a:spcBef>
            <a:spcAft>
              <a:spcPct val="15000"/>
            </a:spcAft>
            <a:buChar char="•"/>
          </a:pPr>
          <a:r>
            <a:rPr lang="en-US" sz="1500" kern="1200" dirty="0"/>
            <a:t>Foster a shared purpose</a:t>
          </a:r>
          <a:r>
            <a:rPr lang="en-US" sz="1500" kern="1200"/>
            <a:t>. </a:t>
          </a:r>
          <a:r>
            <a:rPr lang="en-GB" sz="1500" b="0" i="0" u="none" kern="1200"/>
            <a:t>(Hobbs, 2024)</a:t>
          </a:r>
          <a:endParaRPr lang="en-US" sz="1500" kern="1200" dirty="0"/>
        </a:p>
      </dsp:txBody>
      <dsp:txXfrm>
        <a:off x="0" y="3863550"/>
        <a:ext cx="5375383" cy="1110375"/>
      </dsp:txXfrm>
    </dsp:sp>
    <dsp:sp modelId="{6AC1F2E7-CA22-3F40-A669-A48860E0B84D}">
      <dsp:nvSpPr>
        <dsp:cNvPr id="0" name=""/>
        <dsp:cNvSpPr/>
      </dsp:nvSpPr>
      <dsp:spPr>
        <a:xfrm>
          <a:off x="268769" y="3642150"/>
          <a:ext cx="3762768" cy="4428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24" tIns="0" rIns="142224" bIns="0" numCol="1" spcCol="1270" anchor="ctr" anchorCtr="0">
          <a:noAutofit/>
        </a:bodyPr>
        <a:lstStyle/>
        <a:p>
          <a:pPr marL="0" lvl="0" indent="0" algn="l" defTabSz="666750">
            <a:lnSpc>
              <a:spcPct val="90000"/>
            </a:lnSpc>
            <a:spcBef>
              <a:spcPct val="0"/>
            </a:spcBef>
            <a:spcAft>
              <a:spcPct val="35000"/>
            </a:spcAft>
            <a:buNone/>
          </a:pPr>
          <a:r>
            <a:rPr lang="en-US" sz="1500" b="1" kern="1200"/>
            <a:t>Outcomes:</a:t>
          </a:r>
          <a:endParaRPr lang="en-US" sz="1500" kern="1200"/>
        </a:p>
      </dsp:txBody>
      <dsp:txXfrm>
        <a:off x="290385" y="3663766"/>
        <a:ext cx="3719536" cy="399568"/>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58BFED-8BDC-CB48-A2BF-C0CBFF7081B7}" type="datetimeFigureOut">
              <a:rPr lang="en-US" smtClean="0"/>
              <a:t>11/21/24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4088C1-DADC-2D4E-9C8B-966FC2C2C0BA}" type="slidenum">
              <a:rPr lang="en-US" smtClean="0"/>
              <a:t>‹#›</a:t>
            </a:fld>
            <a:endParaRPr lang="en-US"/>
          </a:p>
        </p:txBody>
      </p:sp>
    </p:spTree>
    <p:extLst>
      <p:ext uri="{BB962C8B-B14F-4D97-AF65-F5344CB8AC3E}">
        <p14:creationId xmlns:p14="http://schemas.microsoft.com/office/powerpoint/2010/main" val="33311217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Good (morning/afternoon) everyone!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Today, I'll be critically evaluating my leadership style, which is democratic leadership, and how I can apply it to successfully lead CYNO Healthcare through the transition to automation. I'll focus on both the positives and challenges of democratic leadership and how it can drive engagement and efficiency during this change.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14088C1-DADC-2D4E-9C8B-966FC2C2C0BA}" type="slidenum">
              <a:rPr lang="en-US" smtClean="0"/>
              <a:t>1</a:t>
            </a:fld>
            <a:endParaRPr lang="en-US"/>
          </a:p>
        </p:txBody>
      </p:sp>
    </p:spTree>
    <p:extLst>
      <p:ext uri="{BB962C8B-B14F-4D97-AF65-F5344CB8AC3E}">
        <p14:creationId xmlns:p14="http://schemas.microsoft.com/office/powerpoint/2010/main" val="4368426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Democratic leadership, or participative leadership, is a leadership style where leaders actively involve their team members in the decision-making process. This creates a collaborative environment where employees feel valued and empowered to contribute their ideas and feedback.</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14088C1-DADC-2D4E-9C8B-966FC2C2C0BA}" type="slidenum">
              <a:rPr lang="en-US" smtClean="0"/>
              <a:t>2</a:t>
            </a:fld>
            <a:endParaRPr lang="en-US"/>
          </a:p>
        </p:txBody>
      </p:sp>
    </p:spTree>
    <p:extLst>
      <p:ext uri="{BB962C8B-B14F-4D97-AF65-F5344CB8AC3E}">
        <p14:creationId xmlns:p14="http://schemas.microsoft.com/office/powerpoint/2010/main" val="1746356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Let’s consider the strengths and weaknesses of this style. On the positive side, democratic leadership boosts employee morale, as people feel valued when their voices are heard. It also encourages creativity and builds trust. However, it has challenges, such as being time-intensive and potentially leading to conflicts when opinions differ.</a:t>
            </a:r>
            <a:br>
              <a:rPr lang="en-GB" sz="1800" kern="100" dirty="0">
                <a:effectLst/>
                <a:latin typeface="Arial" panose="020B0604020202020204" pitchFamily="34" charset="0"/>
                <a:ea typeface="Aptos" panose="020B0004020202020204" pitchFamily="34" charset="0"/>
                <a:cs typeface="Times New Roman" panose="02020603050405020304" pitchFamily="18" charset="0"/>
              </a:rPr>
            </a:br>
            <a:r>
              <a:rPr lang="en-GB" sz="1800" kern="100" dirty="0">
                <a:effectLst/>
                <a:latin typeface="Arial" panose="020B0604020202020204" pitchFamily="34" charset="0"/>
                <a:ea typeface="Aptos" panose="020B0004020202020204" pitchFamily="34" charset="0"/>
                <a:cs typeface="Times New Roman" panose="02020603050405020304" pitchFamily="18" charset="0"/>
              </a:rPr>
              <a:t>Balancing these aspects is key. While it’s crucial to involve employees, I’d ensure we set clear boundaries and timelines to avoid decision delays.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14088C1-DADC-2D4E-9C8B-966FC2C2C0BA}" type="slidenum">
              <a:rPr lang="en-US" smtClean="0"/>
              <a:t>3</a:t>
            </a:fld>
            <a:endParaRPr lang="en-US"/>
          </a:p>
        </p:txBody>
      </p:sp>
    </p:spTree>
    <p:extLst>
      <p:ext uri="{BB962C8B-B14F-4D97-AF65-F5344CB8AC3E}">
        <p14:creationId xmlns:p14="http://schemas.microsoft.com/office/powerpoint/2010/main" val="10978171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Planning is a critical phase of any change process. As a democratic leader, I would involve employees early on by gathering input on the automation plan. For example, we could hold team meetings or use anonymous surveys to collect feedback about potential concerns or ideas.</a:t>
            </a:r>
            <a:br>
              <a:rPr lang="en-GB" sz="1800" kern="100" dirty="0">
                <a:effectLst/>
                <a:latin typeface="Arial" panose="020B0604020202020204" pitchFamily="34" charset="0"/>
                <a:ea typeface="Aptos" panose="020B0004020202020204" pitchFamily="34" charset="0"/>
                <a:cs typeface="Times New Roman" panose="02020603050405020304" pitchFamily="18" charset="0"/>
              </a:rPr>
            </a:br>
            <a:r>
              <a:rPr lang="en-GB" sz="1800" kern="100" dirty="0">
                <a:effectLst/>
                <a:latin typeface="Arial" panose="020B0604020202020204" pitchFamily="34" charset="0"/>
                <a:ea typeface="Aptos" panose="020B0004020202020204" pitchFamily="34" charset="0"/>
                <a:cs typeface="Times New Roman" panose="02020603050405020304" pitchFamily="18" charset="0"/>
              </a:rPr>
              <a:t>I would also prioritize transparent communication, ensuring everyone understands the ‘why,’ ‘what,’ and ‘how’ of this transition. By involving employees at this stage, we reduce uncertainty and build consensus, fostering a sense of shared purpose.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14088C1-DADC-2D4E-9C8B-966FC2C2C0BA}" type="slidenum">
              <a:rPr lang="en-US" smtClean="0"/>
              <a:t>4</a:t>
            </a:fld>
            <a:endParaRPr lang="en-US"/>
          </a:p>
        </p:txBody>
      </p:sp>
    </p:spTree>
    <p:extLst>
      <p:ext uri="{BB962C8B-B14F-4D97-AF65-F5344CB8AC3E}">
        <p14:creationId xmlns:p14="http://schemas.microsoft.com/office/powerpoint/2010/main" val="38646811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During implementation, my focus would be on training, feedback, and empowerment. Employees must feel equipped to work with the new systems, so I’d arrange comprehensive training sessions tailored to their needs.</a:t>
            </a:r>
            <a:br>
              <a:rPr lang="en-GB" sz="1800" kern="100" dirty="0">
                <a:effectLst/>
                <a:latin typeface="Arial" panose="020B0604020202020204" pitchFamily="34" charset="0"/>
                <a:ea typeface="Aptos" panose="020B0004020202020204" pitchFamily="34" charset="0"/>
                <a:cs typeface="Times New Roman" panose="02020603050405020304" pitchFamily="18" charset="0"/>
              </a:rPr>
            </a:br>
            <a:r>
              <a:rPr lang="en-GB" sz="1800" kern="100" dirty="0">
                <a:effectLst/>
                <a:latin typeface="Arial" panose="020B0604020202020204" pitchFamily="34" charset="0"/>
                <a:ea typeface="Aptos" panose="020B0004020202020204" pitchFamily="34" charset="0"/>
                <a:cs typeface="Times New Roman" panose="02020603050405020304" pitchFamily="18" charset="0"/>
              </a:rPr>
              <a:t>I’d also create channels for feedback, such as suggestion boxes or regular check-ins, to address concerns and make necessary adjustments. Finally, I’d empower employees by giving them ownership of parts of the process. This approach not only reduces resistance but also builds confidence and competence in navigating the change.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314088C1-DADC-2D4E-9C8B-966FC2C2C0BA}" type="slidenum">
              <a:rPr lang="en-US" smtClean="0"/>
              <a:t>5</a:t>
            </a:fld>
            <a:endParaRPr lang="en-US"/>
          </a:p>
        </p:txBody>
      </p:sp>
    </p:spTree>
    <p:extLst>
      <p:ext uri="{BB962C8B-B14F-4D97-AF65-F5344CB8AC3E}">
        <p14:creationId xmlns:p14="http://schemas.microsoft.com/office/powerpoint/2010/main" val="20042561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Aptos" panose="020B0004020202020204" pitchFamily="34" charset="0"/>
              </a:rPr>
              <a:t>Once the automation is in place, reviewing its impact becomes essential. I’d organize post-implementation surveys and feedback sessions to assess how well the new systems are working and identify areas for improvement.</a:t>
            </a:r>
            <a:br>
              <a:rPr lang="en-GB" sz="1800" dirty="0">
                <a:effectLst/>
                <a:latin typeface="Arial" panose="020B0604020202020204" pitchFamily="34" charset="0"/>
                <a:ea typeface="Aptos" panose="020B0004020202020204" pitchFamily="34" charset="0"/>
              </a:rPr>
            </a:br>
            <a:r>
              <a:rPr lang="en-GB" sz="1800" dirty="0">
                <a:effectLst/>
                <a:latin typeface="Arial" panose="020B0604020202020204" pitchFamily="34" charset="0"/>
                <a:ea typeface="Aptos" panose="020B0004020202020204" pitchFamily="34" charset="0"/>
              </a:rPr>
              <a:t>Equally important is celebrating success. Acknowledging milestones and employee contributions reinforces the value of their involvement. This fosters a positive culture and motivates the team for future changes. Continuous improvement, informed by employee feedback, ensures that the change remains sustainable and beneficial.</a:t>
            </a:r>
            <a:r>
              <a:rPr lang="en-GB" dirty="0">
                <a:effectLst/>
              </a:rPr>
              <a:t> </a:t>
            </a:r>
            <a:endParaRPr lang="en-US" dirty="0"/>
          </a:p>
        </p:txBody>
      </p:sp>
      <p:sp>
        <p:nvSpPr>
          <p:cNvPr id="4" name="Slide Number Placeholder 3"/>
          <p:cNvSpPr>
            <a:spLocks noGrp="1"/>
          </p:cNvSpPr>
          <p:nvPr>
            <p:ph type="sldNum" sz="quarter" idx="5"/>
          </p:nvPr>
        </p:nvSpPr>
        <p:spPr/>
        <p:txBody>
          <a:bodyPr/>
          <a:lstStyle/>
          <a:p>
            <a:fld id="{314088C1-DADC-2D4E-9C8B-966FC2C2C0BA}" type="slidenum">
              <a:rPr lang="en-US" smtClean="0"/>
              <a:t>6</a:t>
            </a:fld>
            <a:endParaRPr lang="en-US"/>
          </a:p>
        </p:txBody>
      </p:sp>
    </p:spTree>
    <p:extLst>
      <p:ext uri="{BB962C8B-B14F-4D97-AF65-F5344CB8AC3E}">
        <p14:creationId xmlns:p14="http://schemas.microsoft.com/office/powerpoint/2010/main" val="9362264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Aptos" panose="020B0004020202020204" pitchFamily="34" charset="0"/>
              </a:rPr>
              <a:t>In conclusion, democratic leadership is well-suited for managing CYNO’s transition to automation. Its focus on collaboration, trust, and communication ensures employees feel engaged and valued, leading to smoother change processes. While it may take more time, the long-term benefits—like stronger relationships and higher productivity—outweigh the initial challenges.</a:t>
            </a:r>
            <a:r>
              <a:rPr lang="en-GB" dirty="0">
                <a:effectLst/>
              </a:rPr>
              <a:t> </a:t>
            </a:r>
            <a:endParaRPr lang="en-US" dirty="0"/>
          </a:p>
        </p:txBody>
      </p:sp>
      <p:sp>
        <p:nvSpPr>
          <p:cNvPr id="4" name="Slide Number Placeholder 3"/>
          <p:cNvSpPr>
            <a:spLocks noGrp="1"/>
          </p:cNvSpPr>
          <p:nvPr>
            <p:ph type="sldNum" sz="quarter" idx="5"/>
          </p:nvPr>
        </p:nvSpPr>
        <p:spPr/>
        <p:txBody>
          <a:bodyPr/>
          <a:lstStyle/>
          <a:p>
            <a:fld id="{314088C1-DADC-2D4E-9C8B-966FC2C2C0BA}" type="slidenum">
              <a:rPr lang="en-US" smtClean="0"/>
              <a:t>7</a:t>
            </a:fld>
            <a:endParaRPr lang="en-US"/>
          </a:p>
        </p:txBody>
      </p:sp>
    </p:spTree>
    <p:extLst>
      <p:ext uri="{BB962C8B-B14F-4D97-AF65-F5344CB8AC3E}">
        <p14:creationId xmlns:p14="http://schemas.microsoft.com/office/powerpoint/2010/main" val="23167905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11/21/24</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314168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11/21/24</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445511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11/21/24</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98751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11/21/24</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61270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11/21/24</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83385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11/21/24</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901370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11/21/24</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90399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11/21/24</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50427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11/21/24</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201802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11/21/24</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039891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11/21/24</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32708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11/21/24</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274244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FD1D2CD-954D-4C4D-B505-05EAD159B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ands holding each other's wrists and interlinked to form a circle">
            <a:extLst>
              <a:ext uri="{FF2B5EF4-FFF2-40B4-BE49-F238E27FC236}">
                <a16:creationId xmlns:a16="http://schemas.microsoft.com/office/drawing/2014/main" id="{6F16FABA-D762-862F-CBCB-134B2F28520A}"/>
              </a:ext>
            </a:extLst>
          </p:cNvPr>
          <p:cNvPicPr>
            <a:picLocks noChangeAspect="1"/>
          </p:cNvPicPr>
          <p:nvPr/>
        </p:nvPicPr>
        <p:blipFill>
          <a:blip r:embed="rId3"/>
          <a:srcRect l="24190" r="20555" b="-1"/>
          <a:stretch/>
        </p:blipFill>
        <p:spPr>
          <a:xfrm>
            <a:off x="6515100" y="10"/>
            <a:ext cx="5676900" cy="6857990"/>
          </a:xfrm>
          <a:prstGeom prst="rect">
            <a:avLst/>
          </a:prstGeom>
        </p:spPr>
      </p:pic>
      <p:sp>
        <p:nvSpPr>
          <p:cNvPr id="2" name="Title 1">
            <a:extLst>
              <a:ext uri="{FF2B5EF4-FFF2-40B4-BE49-F238E27FC236}">
                <a16:creationId xmlns:a16="http://schemas.microsoft.com/office/drawing/2014/main" id="{381F958D-D3E1-6CE9-B0D3-2BA7B74270A2}"/>
              </a:ext>
            </a:extLst>
          </p:cNvPr>
          <p:cNvSpPr>
            <a:spLocks noGrp="1"/>
          </p:cNvSpPr>
          <p:nvPr>
            <p:ph type="ctrTitle"/>
          </p:nvPr>
        </p:nvSpPr>
        <p:spPr>
          <a:xfrm>
            <a:off x="640080" y="1371600"/>
            <a:ext cx="4670661" cy="3030842"/>
          </a:xfrm>
        </p:spPr>
        <p:txBody>
          <a:bodyPr>
            <a:normAutofit/>
          </a:bodyPr>
          <a:lstStyle/>
          <a:p>
            <a:pPr>
              <a:lnSpc>
                <a:spcPct val="90000"/>
              </a:lnSpc>
            </a:pPr>
            <a:r>
              <a:rPr lang="en-GB" sz="3600" dirty="0">
                <a:latin typeface="Tahoma" panose="020B0604030504040204" pitchFamily="34" charset="0"/>
                <a:ea typeface="Tahoma" panose="020B0604030504040204" pitchFamily="34" charset="0"/>
                <a:cs typeface="Tahoma" panose="020B0604030504040204" pitchFamily="34" charset="0"/>
              </a:rPr>
              <a:t>Critical Evaluation of Democratic Leadership &amp; Leading Change at CYNO Healthcare</a:t>
            </a:r>
            <a:endParaRPr lang="en-US" sz="3600" dirty="0">
              <a:latin typeface="Tahoma" panose="020B0604030504040204" pitchFamily="34" charset="0"/>
              <a:ea typeface="Tahoma" panose="020B0604030504040204" pitchFamily="34" charset="0"/>
              <a:cs typeface="Tahoma" panose="020B0604030504040204" pitchFamily="34" charset="0"/>
            </a:endParaRPr>
          </a:p>
        </p:txBody>
      </p:sp>
      <p:sp>
        <p:nvSpPr>
          <p:cNvPr id="3" name="Subtitle 2">
            <a:extLst>
              <a:ext uri="{FF2B5EF4-FFF2-40B4-BE49-F238E27FC236}">
                <a16:creationId xmlns:a16="http://schemas.microsoft.com/office/drawing/2014/main" id="{A09058B2-6E80-67FE-5E83-3A7E32469666}"/>
              </a:ext>
            </a:extLst>
          </p:cNvPr>
          <p:cNvSpPr>
            <a:spLocks noGrp="1"/>
          </p:cNvSpPr>
          <p:nvPr>
            <p:ph type="subTitle" idx="1"/>
          </p:nvPr>
        </p:nvSpPr>
        <p:spPr>
          <a:xfrm>
            <a:off x="640080" y="4584879"/>
            <a:ext cx="4670660" cy="1287887"/>
          </a:xfrm>
        </p:spPr>
        <p:txBody>
          <a:bodyPr>
            <a:normAutofit fontScale="77500" lnSpcReduction="20000"/>
          </a:bodyPr>
          <a:lstStyle/>
          <a:p>
            <a:pPr algn="ctr"/>
            <a:r>
              <a:rPr lang="en-US" b="0" dirty="0">
                <a:latin typeface="Tahoma" panose="020B0604030504040204" pitchFamily="34" charset="0"/>
                <a:ea typeface="Tahoma" panose="020B0604030504040204" pitchFamily="34" charset="0"/>
                <a:cs typeface="Tahoma" panose="020B0604030504040204" pitchFamily="34" charset="0"/>
              </a:rPr>
              <a:t>Democratic Leadership</a:t>
            </a:r>
          </a:p>
          <a:p>
            <a:pPr algn="ctr"/>
            <a:r>
              <a:rPr lang="en-US" b="0" dirty="0">
                <a:latin typeface="Tahoma" panose="020B0604030504040204" pitchFamily="34" charset="0"/>
                <a:ea typeface="Tahoma" panose="020B0604030504040204" pitchFamily="34" charset="0"/>
                <a:cs typeface="Tahoma" panose="020B0604030504040204" pitchFamily="34" charset="0"/>
              </a:rPr>
              <a:t>Presented by Luciana Ionela Florea</a:t>
            </a:r>
          </a:p>
          <a:p>
            <a:pPr algn="ctr"/>
            <a:r>
              <a:rPr lang="en-US" b="0" dirty="0">
                <a:latin typeface="Tahoma" panose="020B0604030504040204" pitchFamily="34" charset="0"/>
                <a:ea typeface="Tahoma" panose="020B0604030504040204" pitchFamily="34" charset="0"/>
                <a:cs typeface="Tahoma" panose="020B0604030504040204" pitchFamily="34" charset="0"/>
              </a:rPr>
              <a:t>Student ID: </a:t>
            </a:r>
            <a:r>
              <a:rPr lang="en-GB" dirty="0"/>
              <a:t>2126969 </a:t>
            </a:r>
            <a:endParaRPr lang="en-US" b="0" dirty="0">
              <a:latin typeface="Tahoma" panose="020B0604030504040204" pitchFamily="34" charset="0"/>
              <a:ea typeface="Tahoma" panose="020B0604030504040204" pitchFamily="34" charset="0"/>
              <a:cs typeface="Tahoma" panose="020B0604030504040204" pitchFamily="34" charset="0"/>
            </a:endParaRPr>
          </a:p>
        </p:txBody>
      </p:sp>
      <p:cxnSp>
        <p:nvCxnSpPr>
          <p:cNvPr id="11" name="Straight Connector 10">
            <a:extLst>
              <a:ext uri="{FF2B5EF4-FFF2-40B4-BE49-F238E27FC236}">
                <a16:creationId xmlns:a16="http://schemas.microsoft.com/office/drawing/2014/main" id="{D132AEA7-A24A-45A9-BF8F-D0AFF34DF6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805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6168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5" name="Picture 4" descr="Colourful carved figures of humans">
            <a:extLst>
              <a:ext uri="{FF2B5EF4-FFF2-40B4-BE49-F238E27FC236}">
                <a16:creationId xmlns:a16="http://schemas.microsoft.com/office/drawing/2014/main" id="{1E91BA44-7CDA-F16A-B4DB-A0E4EEF21880}"/>
              </a:ext>
            </a:extLst>
          </p:cNvPr>
          <p:cNvPicPr>
            <a:picLocks noChangeAspect="1"/>
          </p:cNvPicPr>
          <p:nvPr/>
        </p:nvPicPr>
        <p:blipFill>
          <a:blip r:embed="rId3"/>
          <a:srcRect l="24941" r="24708" b="-1"/>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37388D62-139F-135B-D0AA-B735592323EF}"/>
              </a:ext>
            </a:extLst>
          </p:cNvPr>
          <p:cNvSpPr>
            <a:spLocks noGrp="1"/>
          </p:cNvSpPr>
          <p:nvPr>
            <p:ph type="title"/>
          </p:nvPr>
        </p:nvSpPr>
        <p:spPr>
          <a:xfrm>
            <a:off x="640080" y="1168162"/>
            <a:ext cx="5852160" cy="1097280"/>
          </a:xfrm>
        </p:spPr>
        <p:txBody>
          <a:bodyPr anchor="t">
            <a:normAutofit/>
          </a:bodyPr>
          <a:lstStyle/>
          <a:p>
            <a:pPr algn="ctr">
              <a:lnSpc>
                <a:spcPct val="90000"/>
              </a:lnSpc>
            </a:pPr>
            <a:r>
              <a:rPr lang="en-US" sz="3400" dirty="0">
                <a:latin typeface="Tahoma" panose="020B0604030504040204" pitchFamily="34" charset="0"/>
                <a:ea typeface="Tahoma" panose="020B0604030504040204" pitchFamily="34" charset="0"/>
                <a:cs typeface="Tahoma" panose="020B0604030504040204" pitchFamily="34" charset="0"/>
              </a:rPr>
              <a:t>Introduction to Democratic Leadership</a:t>
            </a:r>
          </a:p>
        </p:txBody>
      </p:sp>
      <p:sp>
        <p:nvSpPr>
          <p:cNvPr id="3" name="Content Placeholder 2">
            <a:extLst>
              <a:ext uri="{FF2B5EF4-FFF2-40B4-BE49-F238E27FC236}">
                <a16:creationId xmlns:a16="http://schemas.microsoft.com/office/drawing/2014/main" id="{3FE8209C-FA7D-FB19-9A0E-92D3C6F8B056}"/>
              </a:ext>
            </a:extLst>
          </p:cNvPr>
          <p:cNvSpPr>
            <a:spLocks noGrp="1"/>
          </p:cNvSpPr>
          <p:nvPr>
            <p:ph idx="1"/>
          </p:nvPr>
        </p:nvSpPr>
        <p:spPr>
          <a:xfrm>
            <a:off x="746760" y="2402602"/>
            <a:ext cx="5852160" cy="4084695"/>
          </a:xfrm>
        </p:spPr>
        <p:txBody>
          <a:bodyPr>
            <a:noAutofit/>
          </a:bodyPr>
          <a:lstStyle/>
          <a:p>
            <a:pPr marL="0" indent="0" algn="just">
              <a:buNone/>
            </a:pPr>
            <a:r>
              <a:rPr lang="en-GB" sz="160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Democratic leadership, also known as participative leadership, emphasises collaboration and inclusion in decision-making.</a:t>
            </a:r>
          </a:p>
          <a:p>
            <a:pPr marL="0" indent="0" algn="just">
              <a:buNone/>
            </a:pPr>
            <a:r>
              <a:rPr lang="en-GB" sz="160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Allows employees to share ideas, provide feedback, and feel part of the process.</a:t>
            </a:r>
          </a:p>
          <a:p>
            <a:pPr marL="0" indent="0" algn="just">
              <a:buNone/>
            </a:pPr>
            <a:r>
              <a:rPr lang="en-GB" sz="160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Characterised by:</a:t>
            </a:r>
          </a:p>
          <a:p>
            <a:pPr marL="0" indent="0" algn="just">
              <a:buNone/>
            </a:pPr>
            <a:r>
              <a:rPr lang="en-GB" sz="160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Open communication.</a:t>
            </a:r>
          </a:p>
          <a:p>
            <a:pPr marL="0" indent="0" algn="just">
              <a:buNone/>
            </a:pPr>
            <a:r>
              <a:rPr lang="en-GB" sz="160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Building trust. </a:t>
            </a:r>
          </a:p>
          <a:p>
            <a:pPr marL="0" indent="0" algn="just">
              <a:buNone/>
            </a:pPr>
            <a:r>
              <a:rPr lang="en-GB" sz="160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Especially important during significant changes like automation.</a:t>
            </a:r>
          </a:p>
          <a:p>
            <a:pPr marL="0" indent="0" algn="just">
              <a:buNone/>
            </a:pPr>
            <a:r>
              <a:rPr lang="en-GB" sz="1600" u="none" strike="noStrike" dirty="0">
                <a:solidFill>
                  <a:srgbClr val="000000"/>
                </a:solidFill>
                <a:effectLst/>
                <a:latin typeface="Tahoma" panose="020B0604030504040204" pitchFamily="34" charset="0"/>
                <a:ea typeface="Tahoma" panose="020B0604030504040204" pitchFamily="34" charset="0"/>
                <a:cs typeface="Tahoma" panose="020B0604030504040204" pitchFamily="34" charset="0"/>
              </a:rPr>
              <a:t>(Wang et al., 2022)</a:t>
            </a:r>
            <a:endParaRPr lang="en-US" sz="1600"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9124229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group of yellow figures and a red figure on the other side">
            <a:extLst>
              <a:ext uri="{FF2B5EF4-FFF2-40B4-BE49-F238E27FC236}">
                <a16:creationId xmlns:a16="http://schemas.microsoft.com/office/drawing/2014/main" id="{83A9039D-C135-52DA-2BEF-7800EF1E88D0}"/>
              </a:ext>
            </a:extLst>
          </p:cNvPr>
          <p:cNvPicPr>
            <a:picLocks noChangeAspect="1"/>
          </p:cNvPicPr>
          <p:nvPr/>
        </p:nvPicPr>
        <p:blipFill>
          <a:blip r:embed="rId3"/>
          <a:srcRect l="44669" r="8047" b="-1"/>
          <a:stretch/>
        </p:blipFill>
        <p:spPr>
          <a:xfrm>
            <a:off x="20" y="10"/>
            <a:ext cx="4857871" cy="6857990"/>
          </a:xfrm>
          <a:prstGeom prst="rect">
            <a:avLst/>
          </a:prstGeom>
        </p:spPr>
      </p:pic>
      <p:cxnSp>
        <p:nvCxnSpPr>
          <p:cNvPr id="15" name="Straight Connector 14">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4A5FC4D-E747-72FA-4261-FFE43B294961}"/>
              </a:ext>
            </a:extLst>
          </p:cNvPr>
          <p:cNvSpPr>
            <a:spLocks noGrp="1"/>
          </p:cNvSpPr>
          <p:nvPr>
            <p:ph type="title"/>
          </p:nvPr>
        </p:nvSpPr>
        <p:spPr>
          <a:xfrm>
            <a:off x="5496821" y="1371600"/>
            <a:ext cx="6034187" cy="1097280"/>
          </a:xfrm>
        </p:spPr>
        <p:txBody>
          <a:bodyPr>
            <a:normAutofit/>
          </a:bodyPr>
          <a:lstStyle/>
          <a:p>
            <a:pPr>
              <a:lnSpc>
                <a:spcPct val="90000"/>
              </a:lnSpc>
            </a:pPr>
            <a:r>
              <a:rPr lang="en-US" sz="3400" dirty="0"/>
              <a:t>Strengths and Weaknesses of Democratic Leadership</a:t>
            </a:r>
          </a:p>
        </p:txBody>
      </p:sp>
      <p:graphicFrame>
        <p:nvGraphicFramePr>
          <p:cNvPr id="18" name="Content Placeholder 2">
            <a:extLst>
              <a:ext uri="{FF2B5EF4-FFF2-40B4-BE49-F238E27FC236}">
                <a16:creationId xmlns:a16="http://schemas.microsoft.com/office/drawing/2014/main" id="{EE1A63E1-1E72-CCA3-1B7E-038174F9584A}"/>
              </a:ext>
            </a:extLst>
          </p:cNvPr>
          <p:cNvGraphicFramePr>
            <a:graphicFrameLocks noGrp="1"/>
          </p:cNvGraphicFramePr>
          <p:nvPr>
            <p:ph idx="1"/>
            <p:extLst>
              <p:ext uri="{D42A27DB-BD31-4B8C-83A1-F6EECF244321}">
                <p14:modId xmlns:p14="http://schemas.microsoft.com/office/powerpoint/2010/main" val="910253196"/>
              </p:ext>
            </p:extLst>
          </p:nvPr>
        </p:nvGraphicFramePr>
        <p:xfrm>
          <a:off x="5496821" y="2402606"/>
          <a:ext cx="6340952" cy="42700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35693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1AB729-DDF6-A901-6795-9170F6A29135}"/>
              </a:ext>
            </a:extLst>
          </p:cNvPr>
          <p:cNvSpPr>
            <a:spLocks noGrp="1"/>
          </p:cNvSpPr>
          <p:nvPr>
            <p:ph type="title"/>
          </p:nvPr>
        </p:nvSpPr>
        <p:spPr>
          <a:xfrm>
            <a:off x="672253" y="914400"/>
            <a:ext cx="3675888" cy="4157931"/>
          </a:xfrm>
        </p:spPr>
        <p:txBody>
          <a:bodyPr anchor="t">
            <a:normAutofit/>
          </a:bodyPr>
          <a:lstStyle/>
          <a:p>
            <a:r>
              <a:rPr lang="en-US" dirty="0"/>
              <a:t>Planning Change Using Democratic Leadership</a:t>
            </a:r>
          </a:p>
        </p:txBody>
      </p:sp>
      <p:cxnSp>
        <p:nvCxnSpPr>
          <p:cNvPr id="11" name="Straight Connector 10">
            <a:extLst>
              <a:ext uri="{FF2B5EF4-FFF2-40B4-BE49-F238E27FC236}">
                <a16:creationId xmlns:a16="http://schemas.microsoft.com/office/drawing/2014/main" id="{9B5F4E67-4DB9-8422-13E5-B36FD48EC4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CEB87A3-E3F4-AE33-9745-C0BAF110A5B6}"/>
              </a:ext>
            </a:extLst>
          </p:cNvPr>
          <p:cNvGraphicFramePr>
            <a:graphicFrameLocks noGrp="1"/>
          </p:cNvGraphicFramePr>
          <p:nvPr>
            <p:ph idx="1"/>
            <p:extLst>
              <p:ext uri="{D42A27DB-BD31-4B8C-83A1-F6EECF244321}">
                <p14:modId xmlns:p14="http://schemas.microsoft.com/office/powerpoint/2010/main" val="425237615"/>
              </p:ext>
            </p:extLst>
          </p:nvPr>
        </p:nvGraphicFramePr>
        <p:xfrm>
          <a:off x="5432612" y="914400"/>
          <a:ext cx="5375383"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99693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p view of cubes connected with black lines">
            <a:extLst>
              <a:ext uri="{FF2B5EF4-FFF2-40B4-BE49-F238E27FC236}">
                <a16:creationId xmlns:a16="http://schemas.microsoft.com/office/drawing/2014/main" id="{4D726FBA-8D00-E9E3-F088-9DEDB1C89D27}"/>
              </a:ext>
            </a:extLst>
          </p:cNvPr>
          <p:cNvPicPr>
            <a:picLocks noChangeAspect="1"/>
          </p:cNvPicPr>
          <p:nvPr/>
        </p:nvPicPr>
        <p:blipFill>
          <a:blip r:embed="rId3"/>
          <a:srcRect t="5080" b="616"/>
          <a:stretch/>
        </p:blipFill>
        <p:spPr>
          <a:xfrm>
            <a:off x="20" y="535709"/>
            <a:ext cx="8229580" cy="5820640"/>
          </a:xfrm>
          <a:prstGeom prst="rect">
            <a:avLst/>
          </a:prstGeom>
        </p:spPr>
      </p:pic>
      <p:cxnSp>
        <p:nvCxnSpPr>
          <p:cNvPr id="11" name="Straight Connector 10">
            <a:extLst>
              <a:ext uri="{FF2B5EF4-FFF2-40B4-BE49-F238E27FC236}">
                <a16:creationId xmlns:a16="http://schemas.microsoft.com/office/drawing/2014/main" id="{02C7985C-B0C3-CC50-E86A-B5EBA40E01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6359240"/>
            <a:ext cx="822960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CDB7CFF-2787-E8A4-489F-60FE1F2BD662}"/>
              </a:ext>
            </a:extLst>
          </p:cNvPr>
          <p:cNvSpPr>
            <a:spLocks noGrp="1"/>
          </p:cNvSpPr>
          <p:nvPr>
            <p:ph type="title"/>
          </p:nvPr>
        </p:nvSpPr>
        <p:spPr>
          <a:xfrm>
            <a:off x="8719126" y="979051"/>
            <a:ext cx="2811879" cy="1807048"/>
          </a:xfrm>
        </p:spPr>
        <p:txBody>
          <a:bodyPr anchor="b">
            <a:normAutofit/>
          </a:bodyPr>
          <a:lstStyle/>
          <a:p>
            <a:pPr>
              <a:lnSpc>
                <a:spcPct val="90000"/>
              </a:lnSpc>
            </a:pPr>
            <a:r>
              <a:rPr lang="en-GB" sz="3100" b="0" i="0" u="none" strike="noStrike">
                <a:effectLst/>
                <a:latin typeface="-webkit-standard"/>
              </a:rPr>
              <a:t>Implementing Change with Democratic Leadership</a:t>
            </a:r>
            <a:endParaRPr lang="en-US" sz="3100"/>
          </a:p>
        </p:txBody>
      </p:sp>
      <p:sp>
        <p:nvSpPr>
          <p:cNvPr id="3" name="Content Placeholder 2">
            <a:extLst>
              <a:ext uri="{FF2B5EF4-FFF2-40B4-BE49-F238E27FC236}">
                <a16:creationId xmlns:a16="http://schemas.microsoft.com/office/drawing/2014/main" id="{D6776E2A-8C8C-CF22-75E0-CF474B789359}"/>
              </a:ext>
            </a:extLst>
          </p:cNvPr>
          <p:cNvSpPr>
            <a:spLocks noGrp="1"/>
          </p:cNvSpPr>
          <p:nvPr>
            <p:ph idx="1"/>
          </p:nvPr>
        </p:nvSpPr>
        <p:spPr>
          <a:xfrm>
            <a:off x="8719128" y="2922624"/>
            <a:ext cx="2811880" cy="3409950"/>
          </a:xfrm>
        </p:spPr>
        <p:txBody>
          <a:bodyPr anchor="t">
            <a:normAutofit/>
          </a:bodyPr>
          <a:lstStyle/>
          <a:p>
            <a:pPr>
              <a:lnSpc>
                <a:spcPct val="110000"/>
              </a:lnSpc>
            </a:pPr>
            <a:r>
              <a:rPr lang="en-GB" sz="900" b="1" dirty="0"/>
              <a:t>Focus Areas:</a:t>
            </a:r>
            <a:endParaRPr lang="en-GB" sz="900" dirty="0"/>
          </a:p>
          <a:p>
            <a:pPr>
              <a:lnSpc>
                <a:spcPct val="110000"/>
              </a:lnSpc>
              <a:buFont typeface="Arial" panose="020B0604020202020204" pitchFamily="34" charset="0"/>
              <a:buChar char="•"/>
            </a:pPr>
            <a:r>
              <a:rPr lang="en-GB" sz="900" b="1" dirty="0"/>
              <a:t>Training:</a:t>
            </a:r>
            <a:r>
              <a:rPr lang="en-GB" sz="900" dirty="0"/>
              <a:t> Arrange tailored sessions to equip employees with necessary skills.</a:t>
            </a:r>
          </a:p>
          <a:p>
            <a:pPr>
              <a:lnSpc>
                <a:spcPct val="110000"/>
              </a:lnSpc>
              <a:buFont typeface="Arial" panose="020B0604020202020204" pitchFamily="34" charset="0"/>
              <a:buChar char="•"/>
            </a:pPr>
            <a:r>
              <a:rPr lang="en-GB" sz="900" b="1" dirty="0"/>
              <a:t>Feedback:</a:t>
            </a:r>
            <a:r>
              <a:rPr lang="en-GB" sz="900" dirty="0"/>
              <a:t> Create channels for input (e.g., suggestion boxes, regular check-ins).</a:t>
            </a:r>
          </a:p>
          <a:p>
            <a:pPr>
              <a:lnSpc>
                <a:spcPct val="110000"/>
              </a:lnSpc>
              <a:buFont typeface="Arial" panose="020B0604020202020204" pitchFamily="34" charset="0"/>
              <a:buChar char="•"/>
            </a:pPr>
            <a:r>
              <a:rPr lang="en-GB" sz="900" b="1" dirty="0"/>
              <a:t>Empowerment:</a:t>
            </a:r>
            <a:endParaRPr lang="en-GB" sz="900" dirty="0"/>
          </a:p>
          <a:p>
            <a:pPr marL="742950" lvl="1" indent="-285750">
              <a:lnSpc>
                <a:spcPct val="110000"/>
              </a:lnSpc>
              <a:buFont typeface="Arial" panose="020B0604020202020204" pitchFamily="34" charset="0"/>
              <a:buChar char="•"/>
            </a:pPr>
            <a:r>
              <a:rPr lang="en-GB" sz="900" dirty="0"/>
              <a:t>Assign ownership of specific parts of the process to employees.</a:t>
            </a:r>
          </a:p>
          <a:p>
            <a:pPr marL="742950" lvl="1" indent="-285750">
              <a:lnSpc>
                <a:spcPct val="110000"/>
              </a:lnSpc>
              <a:buFont typeface="Arial" panose="020B0604020202020204" pitchFamily="34" charset="0"/>
              <a:buChar char="•"/>
            </a:pPr>
            <a:r>
              <a:rPr lang="en-GB" sz="900" dirty="0"/>
              <a:t>Build confidence and reduce resistance to change.</a:t>
            </a:r>
            <a:r>
              <a:rPr lang="en-GB" sz="900" b="0" i="0" u="none" strike="noStrike" dirty="0">
                <a:solidFill>
                  <a:srgbClr val="000000"/>
                </a:solidFill>
                <a:effectLst/>
                <a:latin typeface="-webkit-standard"/>
              </a:rPr>
              <a:t> (</a:t>
            </a:r>
            <a:r>
              <a:rPr lang="en-GB" sz="900" b="0" i="0" u="none" strike="noStrike" dirty="0" err="1">
                <a:solidFill>
                  <a:srgbClr val="000000"/>
                </a:solidFill>
                <a:effectLst/>
                <a:latin typeface="-webkit-standard"/>
              </a:rPr>
              <a:t>Raelin</a:t>
            </a:r>
            <a:r>
              <a:rPr lang="en-GB" sz="900" b="0" i="0" u="none" strike="noStrike" dirty="0">
                <a:solidFill>
                  <a:srgbClr val="000000"/>
                </a:solidFill>
                <a:effectLst/>
                <a:latin typeface="-webkit-standard"/>
              </a:rPr>
              <a:t>, 2012)</a:t>
            </a:r>
            <a:endParaRPr lang="en-GB" sz="900" dirty="0"/>
          </a:p>
          <a:p>
            <a:pPr>
              <a:lnSpc>
                <a:spcPct val="110000"/>
              </a:lnSpc>
            </a:pPr>
            <a:r>
              <a:rPr lang="en-GB" sz="900" b="1" dirty="0"/>
              <a:t>Benefits:</a:t>
            </a:r>
            <a:endParaRPr lang="en-GB" sz="900" dirty="0"/>
          </a:p>
          <a:p>
            <a:pPr>
              <a:lnSpc>
                <a:spcPct val="110000"/>
              </a:lnSpc>
              <a:buFont typeface="Arial" panose="020B0604020202020204" pitchFamily="34" charset="0"/>
              <a:buChar char="•"/>
            </a:pPr>
            <a:r>
              <a:rPr lang="en-GB" sz="900" dirty="0"/>
              <a:t>Encourages active participation.</a:t>
            </a:r>
          </a:p>
          <a:p>
            <a:pPr>
              <a:lnSpc>
                <a:spcPct val="110000"/>
              </a:lnSpc>
              <a:buFont typeface="Arial" panose="020B0604020202020204" pitchFamily="34" charset="0"/>
              <a:buChar char="•"/>
            </a:pPr>
            <a:r>
              <a:rPr lang="en-GB" sz="900" dirty="0"/>
              <a:t>Addresses concerns in real-time </a:t>
            </a:r>
            <a:r>
              <a:rPr lang="en-GB" sz="800" b="0" i="0" u="none" strike="noStrike" dirty="0">
                <a:solidFill>
                  <a:srgbClr val="000000"/>
                </a:solidFill>
                <a:effectLst/>
                <a:latin typeface="-webkit-standard"/>
              </a:rPr>
              <a:t>(</a:t>
            </a:r>
            <a:r>
              <a:rPr lang="en-GB" sz="800" b="0" i="0" u="none" strike="noStrike" dirty="0" err="1">
                <a:solidFill>
                  <a:srgbClr val="000000"/>
                </a:solidFill>
                <a:effectLst/>
                <a:latin typeface="-webkit-standard"/>
              </a:rPr>
              <a:t>İkinci</a:t>
            </a:r>
            <a:r>
              <a:rPr lang="en-GB" sz="800" b="0" i="0" u="none" strike="noStrike" dirty="0">
                <a:solidFill>
                  <a:srgbClr val="000000"/>
                </a:solidFill>
                <a:effectLst/>
                <a:latin typeface="-webkit-standard"/>
              </a:rPr>
              <a:t>, 2014)</a:t>
            </a:r>
            <a:endParaRPr lang="en-GB" sz="900" dirty="0"/>
          </a:p>
          <a:p>
            <a:pPr marL="0" indent="0">
              <a:lnSpc>
                <a:spcPct val="110000"/>
              </a:lnSpc>
              <a:buNone/>
            </a:pPr>
            <a:endParaRPr lang="en-US" sz="900" dirty="0"/>
          </a:p>
        </p:txBody>
      </p:sp>
    </p:spTree>
    <p:extLst>
      <p:ext uri="{BB962C8B-B14F-4D97-AF65-F5344CB8AC3E}">
        <p14:creationId xmlns:p14="http://schemas.microsoft.com/office/powerpoint/2010/main" val="25987755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BD3B68-F267-1D88-793B-8E61D30E123C}"/>
              </a:ext>
            </a:extLst>
          </p:cNvPr>
          <p:cNvSpPr>
            <a:spLocks noGrp="1"/>
          </p:cNvSpPr>
          <p:nvPr>
            <p:ph type="title"/>
          </p:nvPr>
        </p:nvSpPr>
        <p:spPr>
          <a:xfrm>
            <a:off x="640080" y="1371600"/>
            <a:ext cx="5737859" cy="1097280"/>
          </a:xfrm>
        </p:spPr>
        <p:txBody>
          <a:bodyPr>
            <a:normAutofit/>
          </a:bodyPr>
          <a:lstStyle/>
          <a:p>
            <a:pPr>
              <a:lnSpc>
                <a:spcPct val="90000"/>
              </a:lnSpc>
            </a:pPr>
            <a:r>
              <a:rPr lang="en-GB" sz="3400" b="0" i="0" u="none" strike="noStrike">
                <a:effectLst/>
                <a:latin typeface="-webkit-standard"/>
              </a:rPr>
              <a:t>Reviewing Change and Ensuring Success</a:t>
            </a:r>
            <a:endParaRPr lang="en-US" sz="3400"/>
          </a:p>
        </p:txBody>
      </p:sp>
      <p:sp>
        <p:nvSpPr>
          <p:cNvPr id="3" name="Content Placeholder 2">
            <a:extLst>
              <a:ext uri="{FF2B5EF4-FFF2-40B4-BE49-F238E27FC236}">
                <a16:creationId xmlns:a16="http://schemas.microsoft.com/office/drawing/2014/main" id="{4BD189EF-8928-6DB0-7533-36D4A33BCF7F}"/>
              </a:ext>
            </a:extLst>
          </p:cNvPr>
          <p:cNvSpPr>
            <a:spLocks noGrp="1"/>
          </p:cNvSpPr>
          <p:nvPr>
            <p:ph idx="1"/>
          </p:nvPr>
        </p:nvSpPr>
        <p:spPr>
          <a:xfrm>
            <a:off x="640080" y="2633236"/>
            <a:ext cx="5737860" cy="3666980"/>
          </a:xfrm>
        </p:spPr>
        <p:txBody>
          <a:bodyPr>
            <a:normAutofit lnSpcReduction="10000"/>
          </a:bodyPr>
          <a:lstStyle/>
          <a:p>
            <a:pPr>
              <a:lnSpc>
                <a:spcPct val="110000"/>
              </a:lnSpc>
            </a:pPr>
            <a:r>
              <a:rPr lang="en-GB" sz="1600" b="1" dirty="0"/>
              <a:t>Post-Implementation Review:</a:t>
            </a:r>
            <a:endParaRPr lang="en-GB" sz="1600" dirty="0"/>
          </a:p>
          <a:p>
            <a:pPr>
              <a:lnSpc>
                <a:spcPct val="110000"/>
              </a:lnSpc>
              <a:buFont typeface="Arial" panose="020B0604020202020204" pitchFamily="34" charset="0"/>
              <a:buChar char="•"/>
            </a:pPr>
            <a:r>
              <a:rPr lang="en-GB" sz="1600" dirty="0"/>
              <a:t>Organize surveys and feedback sessions to evaluate impact.</a:t>
            </a:r>
          </a:p>
          <a:p>
            <a:pPr>
              <a:lnSpc>
                <a:spcPct val="110000"/>
              </a:lnSpc>
              <a:buFont typeface="Arial" panose="020B0604020202020204" pitchFamily="34" charset="0"/>
              <a:buChar char="•"/>
            </a:pPr>
            <a:r>
              <a:rPr lang="en-GB" sz="1600" dirty="0"/>
              <a:t>Identify areas for improvement.</a:t>
            </a:r>
          </a:p>
          <a:p>
            <a:pPr>
              <a:lnSpc>
                <a:spcPct val="110000"/>
              </a:lnSpc>
            </a:pPr>
            <a:r>
              <a:rPr lang="en-GB" sz="1600" b="1" dirty="0"/>
              <a:t>Celebrate Success:</a:t>
            </a:r>
            <a:endParaRPr lang="en-GB" sz="1600" dirty="0"/>
          </a:p>
          <a:p>
            <a:pPr>
              <a:lnSpc>
                <a:spcPct val="110000"/>
              </a:lnSpc>
              <a:buFont typeface="Arial" panose="020B0604020202020204" pitchFamily="34" charset="0"/>
              <a:buChar char="•"/>
            </a:pPr>
            <a:r>
              <a:rPr lang="en-GB" sz="1600" dirty="0"/>
              <a:t>Acknowledge milestones and contributions.</a:t>
            </a:r>
          </a:p>
          <a:p>
            <a:pPr>
              <a:lnSpc>
                <a:spcPct val="110000"/>
              </a:lnSpc>
              <a:buFont typeface="Arial" panose="020B0604020202020204" pitchFamily="34" charset="0"/>
              <a:buChar char="•"/>
            </a:pPr>
            <a:r>
              <a:rPr lang="en-GB" sz="1600" dirty="0"/>
              <a:t>Reinforce the value of employee involvement.</a:t>
            </a:r>
          </a:p>
          <a:p>
            <a:pPr>
              <a:lnSpc>
                <a:spcPct val="110000"/>
              </a:lnSpc>
            </a:pPr>
            <a:r>
              <a:rPr lang="en-GB" sz="1600" b="1" dirty="0"/>
              <a:t>Continuous Improvement:</a:t>
            </a:r>
            <a:endParaRPr lang="en-GB" sz="1600" dirty="0"/>
          </a:p>
          <a:p>
            <a:pPr>
              <a:lnSpc>
                <a:spcPct val="110000"/>
              </a:lnSpc>
              <a:buFont typeface="Arial" panose="020B0604020202020204" pitchFamily="34" charset="0"/>
              <a:buChar char="•"/>
            </a:pPr>
            <a:r>
              <a:rPr lang="en-GB" sz="1600" dirty="0"/>
              <a:t>Use feedback to refine processes.</a:t>
            </a:r>
          </a:p>
          <a:p>
            <a:pPr>
              <a:lnSpc>
                <a:spcPct val="110000"/>
              </a:lnSpc>
              <a:buFont typeface="Arial" panose="020B0604020202020204" pitchFamily="34" charset="0"/>
              <a:buChar char="•"/>
            </a:pPr>
            <a:r>
              <a:rPr lang="en-GB" sz="1600" dirty="0"/>
              <a:t>Ensure changes remain sustainable and beneficial. </a:t>
            </a:r>
            <a:r>
              <a:rPr lang="en-GB" sz="1400" b="0" i="0" u="none" strike="noStrike" dirty="0">
                <a:solidFill>
                  <a:srgbClr val="000000"/>
                </a:solidFill>
                <a:effectLst/>
                <a:latin typeface="-webkit-standard"/>
              </a:rPr>
              <a:t>(Creasey, 2024)</a:t>
            </a:r>
            <a:endParaRPr lang="en-GB" sz="1600" dirty="0"/>
          </a:p>
          <a:p>
            <a:pPr>
              <a:lnSpc>
                <a:spcPct val="110000"/>
              </a:lnSpc>
            </a:pPr>
            <a:endParaRPr lang="en-US" sz="1600" dirty="0"/>
          </a:p>
        </p:txBody>
      </p:sp>
      <p:cxnSp>
        <p:nvCxnSpPr>
          <p:cNvPr id="15" name="Straight Connector 14">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16" name="Graphic 15" descr="CheckList">
            <a:extLst>
              <a:ext uri="{FF2B5EF4-FFF2-40B4-BE49-F238E27FC236}">
                <a16:creationId xmlns:a16="http://schemas.microsoft.com/office/drawing/2014/main" id="{A1F6B72C-05F2-6182-7886-63C9FFA94F1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155179" y="1924386"/>
            <a:ext cx="4375829" cy="4375829"/>
          </a:xfrm>
          <a:prstGeom prst="rect">
            <a:avLst/>
          </a:prstGeom>
        </p:spPr>
      </p:pic>
    </p:spTree>
    <p:extLst>
      <p:ext uri="{BB962C8B-B14F-4D97-AF65-F5344CB8AC3E}">
        <p14:creationId xmlns:p14="http://schemas.microsoft.com/office/powerpoint/2010/main" val="2785878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E029E-5073-4498-8104-8427AA98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cxnSp>
        <p:nvCxnSpPr>
          <p:cNvPr id="11" name="Straight Connector 10">
            <a:extLst>
              <a:ext uri="{FF2B5EF4-FFF2-40B4-BE49-F238E27FC236}">
                <a16:creationId xmlns:a16="http://schemas.microsoft.com/office/drawing/2014/main" id="{BEFF515C-2521-4964-9DAC-2BFB8EC86A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67512"/>
            <a:ext cx="4946904" cy="1"/>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5" name="Picture 4" descr="Domino effect white cut-outs and one blue cutout">
            <a:extLst>
              <a:ext uri="{FF2B5EF4-FFF2-40B4-BE49-F238E27FC236}">
                <a16:creationId xmlns:a16="http://schemas.microsoft.com/office/drawing/2014/main" id="{069B3FF4-905B-9007-0514-B050BE8BC493}"/>
              </a:ext>
            </a:extLst>
          </p:cNvPr>
          <p:cNvPicPr>
            <a:picLocks noChangeAspect="1"/>
          </p:cNvPicPr>
          <p:nvPr/>
        </p:nvPicPr>
        <p:blipFill>
          <a:blip r:embed="rId3"/>
          <a:srcRect t="5113" r="-2" b="-2"/>
          <a:stretch/>
        </p:blipFill>
        <p:spPr>
          <a:xfrm>
            <a:off x="20" y="703983"/>
            <a:ext cx="4946886" cy="3133200"/>
          </a:xfrm>
          <a:prstGeom prst="rect">
            <a:avLst/>
          </a:prstGeom>
        </p:spPr>
      </p:pic>
      <p:sp>
        <p:nvSpPr>
          <p:cNvPr id="2" name="Title 1">
            <a:extLst>
              <a:ext uri="{FF2B5EF4-FFF2-40B4-BE49-F238E27FC236}">
                <a16:creationId xmlns:a16="http://schemas.microsoft.com/office/drawing/2014/main" id="{985D1FDC-F506-0510-4076-9B3D449CA74B}"/>
              </a:ext>
            </a:extLst>
          </p:cNvPr>
          <p:cNvSpPr>
            <a:spLocks noGrp="1"/>
          </p:cNvSpPr>
          <p:nvPr>
            <p:ph type="title"/>
          </p:nvPr>
        </p:nvSpPr>
        <p:spPr>
          <a:xfrm>
            <a:off x="640080" y="4169924"/>
            <a:ext cx="4306824" cy="1984094"/>
          </a:xfrm>
        </p:spPr>
        <p:txBody>
          <a:bodyPr anchor="b">
            <a:normAutofit/>
          </a:bodyPr>
          <a:lstStyle/>
          <a:p>
            <a:r>
              <a:rPr lang="en-GB" b="0" i="0" u="none" strike="noStrike">
                <a:effectLst/>
                <a:latin typeface="-webkit-standard"/>
              </a:rPr>
              <a:t>Conclusion</a:t>
            </a:r>
            <a:endParaRPr lang="en-US"/>
          </a:p>
        </p:txBody>
      </p:sp>
      <p:sp>
        <p:nvSpPr>
          <p:cNvPr id="3" name="Content Placeholder 2">
            <a:extLst>
              <a:ext uri="{FF2B5EF4-FFF2-40B4-BE49-F238E27FC236}">
                <a16:creationId xmlns:a16="http://schemas.microsoft.com/office/drawing/2014/main" id="{6F8882C7-E32E-DCE3-45E0-D9D6E5B6CC04}"/>
              </a:ext>
            </a:extLst>
          </p:cNvPr>
          <p:cNvSpPr>
            <a:spLocks noGrp="1"/>
          </p:cNvSpPr>
          <p:nvPr>
            <p:ph idx="1"/>
          </p:nvPr>
        </p:nvSpPr>
        <p:spPr>
          <a:xfrm>
            <a:off x="5641848" y="665018"/>
            <a:ext cx="5889161" cy="5632906"/>
          </a:xfrm>
        </p:spPr>
        <p:txBody>
          <a:bodyPr>
            <a:normAutofit/>
          </a:bodyPr>
          <a:lstStyle/>
          <a:p>
            <a:pPr>
              <a:lnSpc>
                <a:spcPct val="110000"/>
              </a:lnSpc>
            </a:pPr>
            <a:r>
              <a:rPr lang="en-GB" sz="1700" dirty="0"/>
              <a:t>Democratic leadership is well-suited for managing CYNO’s transition to automation.</a:t>
            </a:r>
          </a:p>
          <a:p>
            <a:pPr>
              <a:lnSpc>
                <a:spcPct val="110000"/>
              </a:lnSpc>
            </a:pPr>
            <a:r>
              <a:rPr lang="en-GB" sz="1700" dirty="0"/>
              <a:t>Key strengths:</a:t>
            </a:r>
          </a:p>
          <a:p>
            <a:pPr>
              <a:lnSpc>
                <a:spcPct val="110000"/>
              </a:lnSpc>
              <a:buFont typeface="Arial" panose="020B0604020202020204" pitchFamily="34" charset="0"/>
              <a:buChar char="•"/>
            </a:pPr>
            <a:r>
              <a:rPr lang="en-GB" sz="1700" dirty="0"/>
              <a:t>Collaboration.</a:t>
            </a:r>
          </a:p>
          <a:p>
            <a:pPr>
              <a:lnSpc>
                <a:spcPct val="110000"/>
              </a:lnSpc>
              <a:buFont typeface="Arial" panose="020B0604020202020204" pitchFamily="34" charset="0"/>
              <a:buChar char="•"/>
            </a:pPr>
            <a:r>
              <a:rPr lang="en-GB" sz="1700" dirty="0"/>
              <a:t>Trust-building.</a:t>
            </a:r>
          </a:p>
          <a:p>
            <a:pPr>
              <a:lnSpc>
                <a:spcPct val="110000"/>
              </a:lnSpc>
              <a:buFont typeface="Arial" panose="020B0604020202020204" pitchFamily="34" charset="0"/>
              <a:buChar char="•"/>
            </a:pPr>
            <a:r>
              <a:rPr lang="en-GB" sz="1700" dirty="0"/>
              <a:t>Clear communication.</a:t>
            </a:r>
          </a:p>
          <a:p>
            <a:pPr>
              <a:lnSpc>
                <a:spcPct val="110000"/>
              </a:lnSpc>
            </a:pPr>
            <a:r>
              <a:rPr lang="en-GB" sz="1700" b="1" dirty="0"/>
              <a:t>Challenges:</a:t>
            </a:r>
            <a:endParaRPr lang="en-GB" sz="1700" dirty="0"/>
          </a:p>
          <a:p>
            <a:pPr>
              <a:lnSpc>
                <a:spcPct val="110000"/>
              </a:lnSpc>
              <a:buFont typeface="Arial" panose="020B0604020202020204" pitchFamily="34" charset="0"/>
              <a:buChar char="•"/>
            </a:pPr>
            <a:r>
              <a:rPr lang="en-GB" sz="1700" dirty="0"/>
              <a:t>Time-intensive but outweighed by long-term benefits.</a:t>
            </a:r>
          </a:p>
          <a:p>
            <a:pPr>
              <a:lnSpc>
                <a:spcPct val="110000"/>
              </a:lnSpc>
            </a:pPr>
            <a:r>
              <a:rPr lang="en-GB" sz="1700" b="1" dirty="0"/>
              <a:t>Outcomes:</a:t>
            </a:r>
            <a:endParaRPr lang="en-GB" sz="1700" dirty="0"/>
          </a:p>
          <a:p>
            <a:pPr>
              <a:lnSpc>
                <a:spcPct val="110000"/>
              </a:lnSpc>
              <a:buFont typeface="Arial" panose="020B0604020202020204" pitchFamily="34" charset="0"/>
              <a:buChar char="•"/>
            </a:pPr>
            <a:r>
              <a:rPr lang="en-GB" sz="1700" dirty="0"/>
              <a:t>Smoother change process.</a:t>
            </a:r>
          </a:p>
          <a:p>
            <a:pPr>
              <a:lnSpc>
                <a:spcPct val="110000"/>
              </a:lnSpc>
              <a:buFont typeface="Arial" panose="020B0604020202020204" pitchFamily="34" charset="0"/>
              <a:buChar char="•"/>
            </a:pPr>
            <a:r>
              <a:rPr lang="en-GB" sz="1700" dirty="0"/>
              <a:t>Stronger relationships.</a:t>
            </a:r>
          </a:p>
          <a:p>
            <a:pPr>
              <a:lnSpc>
                <a:spcPct val="110000"/>
              </a:lnSpc>
              <a:buFont typeface="Arial" panose="020B0604020202020204" pitchFamily="34" charset="0"/>
              <a:buChar char="•"/>
            </a:pPr>
            <a:r>
              <a:rPr lang="en-GB" sz="1700" dirty="0"/>
              <a:t>Higher productivity.</a:t>
            </a:r>
          </a:p>
          <a:p>
            <a:pPr>
              <a:lnSpc>
                <a:spcPct val="110000"/>
              </a:lnSpc>
            </a:pPr>
            <a:br>
              <a:rPr lang="en-GB" sz="1700" dirty="0"/>
            </a:br>
            <a:endParaRPr lang="en-US" sz="1700" dirty="0"/>
          </a:p>
        </p:txBody>
      </p:sp>
    </p:spTree>
    <p:extLst>
      <p:ext uri="{BB962C8B-B14F-4D97-AF65-F5344CB8AC3E}">
        <p14:creationId xmlns:p14="http://schemas.microsoft.com/office/powerpoint/2010/main" val="23660989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D6726019-4C4E-4F9C-175D-F871FB36AC06}"/>
              </a:ext>
            </a:extLst>
          </p:cNvPr>
          <p:cNvPicPr>
            <a:picLocks noChangeAspect="1"/>
          </p:cNvPicPr>
          <p:nvPr/>
        </p:nvPicPr>
        <p:blipFill>
          <a:blip r:embed="rId2"/>
          <a:srcRect l="1072" r="51645" b="-1"/>
          <a:stretch/>
        </p:blipFill>
        <p:spPr>
          <a:xfrm>
            <a:off x="20" y="10"/>
            <a:ext cx="4857871" cy="6857990"/>
          </a:xfrm>
          <a:prstGeom prst="rect">
            <a:avLst/>
          </a:prstGeom>
        </p:spPr>
      </p:pic>
      <p:cxnSp>
        <p:nvCxnSpPr>
          <p:cNvPr id="13" name="Straight Connector 12">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0E4D7DD2-E953-10E6-AD5C-3EF9ADF8D284}"/>
              </a:ext>
            </a:extLst>
          </p:cNvPr>
          <p:cNvSpPr txBox="1"/>
          <p:nvPr/>
        </p:nvSpPr>
        <p:spPr>
          <a:xfrm>
            <a:off x="5336183" y="1596656"/>
            <a:ext cx="6034187" cy="3664687"/>
          </a:xfrm>
          <a:prstGeom prst="rect">
            <a:avLst/>
          </a:prstGeom>
        </p:spPr>
        <p:txBody>
          <a:bodyPr vert="horz" lIns="91440" tIns="45720" rIns="91440" bIns="45720" rtlCol="0">
            <a:normAutofit fontScale="77500" lnSpcReduction="20000"/>
          </a:bodyPr>
          <a:lstStyle/>
          <a:p>
            <a:pPr algn="ctr">
              <a:lnSpc>
                <a:spcPct val="120000"/>
              </a:lnSpc>
              <a:spcAft>
                <a:spcPts val="600"/>
              </a:spcAft>
              <a:buSzPct val="87000"/>
            </a:pPr>
            <a:r>
              <a:rPr lang="en-US" sz="4800" b="1" dirty="0">
                <a:latin typeface="Tahoma" panose="020B0604030504040204" pitchFamily="34" charset="0"/>
                <a:ea typeface="Tahoma" panose="020B0604030504040204" pitchFamily="34" charset="0"/>
                <a:cs typeface="Tahoma" panose="020B0604030504040204" pitchFamily="34" charset="0"/>
              </a:rPr>
              <a:t>Thank you for your attention!</a:t>
            </a:r>
          </a:p>
          <a:p>
            <a:pPr>
              <a:lnSpc>
                <a:spcPct val="120000"/>
              </a:lnSpc>
              <a:spcAft>
                <a:spcPts val="600"/>
              </a:spcAft>
              <a:buSzPct val="87000"/>
              <a:buFont typeface="Arial" panose="020B0604020202020204" pitchFamily="34" charset="0"/>
              <a:buChar char="•"/>
            </a:pPr>
            <a:endParaRPr lang="en-US" dirty="0"/>
          </a:p>
          <a:p>
            <a:pPr>
              <a:lnSpc>
                <a:spcPct val="120000"/>
              </a:lnSpc>
              <a:spcAft>
                <a:spcPts val="600"/>
              </a:spcAft>
              <a:buSzPct val="87000"/>
              <a:buFont typeface="Arial" panose="020B0604020202020204" pitchFamily="34" charset="0"/>
              <a:buChar char="•"/>
            </a:pPr>
            <a:endParaRPr lang="en-US" dirty="0"/>
          </a:p>
          <a:p>
            <a:pPr>
              <a:lnSpc>
                <a:spcPct val="120000"/>
              </a:lnSpc>
              <a:spcAft>
                <a:spcPts val="600"/>
              </a:spcAft>
              <a:buSzPct val="87000"/>
              <a:buFont typeface="Arial" panose="020B0604020202020204" pitchFamily="34" charset="0"/>
              <a:buChar char="•"/>
            </a:pPr>
            <a:endParaRPr lang="en-US" dirty="0"/>
          </a:p>
          <a:p>
            <a:pPr>
              <a:lnSpc>
                <a:spcPct val="120000"/>
              </a:lnSpc>
              <a:spcAft>
                <a:spcPts val="600"/>
              </a:spcAft>
              <a:buSzPct val="87000"/>
            </a:pPr>
            <a:endParaRPr lang="en-US" dirty="0"/>
          </a:p>
          <a:p>
            <a:pPr>
              <a:lnSpc>
                <a:spcPct val="120000"/>
              </a:lnSpc>
              <a:spcAft>
                <a:spcPts val="600"/>
              </a:spcAft>
              <a:buSzPct val="87000"/>
            </a:pPr>
            <a:endParaRPr lang="en-US" dirty="0"/>
          </a:p>
          <a:p>
            <a:pPr algn="ctr">
              <a:lnSpc>
                <a:spcPct val="120000"/>
              </a:lnSpc>
              <a:spcAft>
                <a:spcPts val="600"/>
              </a:spcAft>
              <a:buSzPct val="87000"/>
            </a:pPr>
            <a:r>
              <a:rPr lang="en-US" sz="2800" b="1" dirty="0"/>
              <a:t>I look forward to your questions and discussions on shaping CYNO’s future.</a:t>
            </a:r>
          </a:p>
        </p:txBody>
      </p:sp>
    </p:spTree>
    <p:extLst>
      <p:ext uri="{BB962C8B-B14F-4D97-AF65-F5344CB8AC3E}">
        <p14:creationId xmlns:p14="http://schemas.microsoft.com/office/powerpoint/2010/main" val="224237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87160-DF2F-0316-D7C2-EF1D5262C67C}"/>
              </a:ext>
            </a:extLst>
          </p:cNvPr>
          <p:cNvSpPr>
            <a:spLocks noGrp="1"/>
          </p:cNvSpPr>
          <p:nvPr>
            <p:ph type="title"/>
          </p:nvPr>
        </p:nvSpPr>
        <p:spPr>
          <a:xfrm>
            <a:off x="640079" y="1371601"/>
            <a:ext cx="10890929" cy="704334"/>
          </a:xfrm>
        </p:spPr>
        <p:txBody>
          <a:bodyPr/>
          <a:lstStyle/>
          <a:p>
            <a:r>
              <a:rPr lang="en-US" dirty="0"/>
              <a:t>References</a:t>
            </a:r>
          </a:p>
        </p:txBody>
      </p:sp>
      <p:sp>
        <p:nvSpPr>
          <p:cNvPr id="3" name="Content Placeholder 2">
            <a:extLst>
              <a:ext uri="{FF2B5EF4-FFF2-40B4-BE49-F238E27FC236}">
                <a16:creationId xmlns:a16="http://schemas.microsoft.com/office/drawing/2014/main" id="{F54051CE-18FA-9101-FD42-C74F3EE8F665}"/>
              </a:ext>
            </a:extLst>
          </p:cNvPr>
          <p:cNvSpPr>
            <a:spLocks noGrp="1"/>
          </p:cNvSpPr>
          <p:nvPr>
            <p:ph idx="1"/>
          </p:nvPr>
        </p:nvSpPr>
        <p:spPr>
          <a:xfrm>
            <a:off x="650536" y="2075935"/>
            <a:ext cx="10890928" cy="4015946"/>
          </a:xfrm>
        </p:spPr>
        <p:txBody>
          <a:bodyPr>
            <a:normAutofit fontScale="55000" lnSpcReduction="20000"/>
          </a:bodyPr>
          <a:lstStyle/>
          <a:p>
            <a:r>
              <a:rPr lang="en-GB" b="0" i="0" u="none" strike="noStrike" dirty="0">
                <a:solidFill>
                  <a:srgbClr val="000000"/>
                </a:solidFill>
                <a:effectLst/>
              </a:rPr>
              <a:t>Creasey, T. (2024) </a:t>
            </a:r>
            <a:r>
              <a:rPr lang="en-GB" b="0" i="1" u="none" strike="noStrike" dirty="0">
                <a:solidFill>
                  <a:srgbClr val="000000"/>
                </a:solidFill>
                <a:effectLst/>
              </a:rPr>
              <a:t>How to reinforce change by celebrating successes</a:t>
            </a:r>
            <a:r>
              <a:rPr lang="en-GB" b="0" i="0" u="none" strike="noStrike" dirty="0">
                <a:solidFill>
                  <a:srgbClr val="000000"/>
                </a:solidFill>
                <a:effectLst/>
              </a:rPr>
              <a:t>, </a:t>
            </a:r>
            <a:r>
              <a:rPr lang="en-GB" b="0" i="1" u="none" strike="noStrike" dirty="0" err="1">
                <a:solidFill>
                  <a:srgbClr val="000000"/>
                </a:solidFill>
                <a:effectLst/>
              </a:rPr>
              <a:t>Prosci</a:t>
            </a:r>
            <a:r>
              <a:rPr lang="en-GB" b="0" i="0" u="none" strike="noStrike" dirty="0">
                <a:solidFill>
                  <a:srgbClr val="000000"/>
                </a:solidFill>
                <a:effectLst/>
              </a:rPr>
              <a:t>. Available at: https://</a:t>
            </a:r>
            <a:r>
              <a:rPr lang="en-GB" b="0" i="0" u="none" strike="noStrike" dirty="0" err="1">
                <a:solidFill>
                  <a:srgbClr val="000000"/>
                </a:solidFill>
                <a:effectLst/>
              </a:rPr>
              <a:t>www.prosci.com</a:t>
            </a:r>
            <a:r>
              <a:rPr lang="en-GB" b="0" i="0" u="none" strike="noStrike" dirty="0">
                <a:solidFill>
                  <a:srgbClr val="000000"/>
                </a:solidFill>
                <a:effectLst/>
              </a:rPr>
              <a:t>/blog/how-to-reinforce-change-by-celebrating-successes (Accessed: 21 November 2024). </a:t>
            </a:r>
          </a:p>
          <a:p>
            <a:r>
              <a:rPr lang="en-GB" b="0" i="0" u="none" strike="noStrike" dirty="0">
                <a:solidFill>
                  <a:srgbClr val="000000"/>
                </a:solidFill>
                <a:effectLst/>
              </a:rPr>
              <a:t>Hobbs, G. (2024) </a:t>
            </a:r>
            <a:r>
              <a:rPr lang="en-GB" b="0" i="1" u="none" strike="noStrike" dirty="0">
                <a:solidFill>
                  <a:srgbClr val="000000"/>
                </a:solidFill>
                <a:effectLst/>
              </a:rPr>
              <a:t>Master democratic leadership: A new manager’s Guide to Success</a:t>
            </a:r>
            <a:r>
              <a:rPr lang="en-GB" b="0" i="0" u="none" strike="noStrike" dirty="0">
                <a:solidFill>
                  <a:srgbClr val="000000"/>
                </a:solidFill>
                <a:effectLst/>
              </a:rPr>
              <a:t>, </a:t>
            </a:r>
            <a:r>
              <a:rPr lang="en-GB" b="0" i="1" u="none" strike="noStrike" dirty="0" err="1">
                <a:solidFill>
                  <a:srgbClr val="000000"/>
                </a:solidFill>
                <a:effectLst/>
              </a:rPr>
              <a:t>Lepaya</a:t>
            </a:r>
            <a:r>
              <a:rPr lang="en-GB" b="0" i="0" u="none" strike="noStrike" dirty="0">
                <a:solidFill>
                  <a:srgbClr val="000000"/>
                </a:solidFill>
                <a:effectLst/>
              </a:rPr>
              <a:t>. Available at: https://</a:t>
            </a:r>
            <a:r>
              <a:rPr lang="en-GB" b="0" i="0" u="none" strike="noStrike" dirty="0" err="1">
                <a:solidFill>
                  <a:srgbClr val="000000"/>
                </a:solidFill>
                <a:effectLst/>
              </a:rPr>
              <a:t>www.lepaya.com</a:t>
            </a:r>
            <a:r>
              <a:rPr lang="en-GB" b="0" i="0" u="none" strike="noStrike" dirty="0">
                <a:solidFill>
                  <a:srgbClr val="000000"/>
                </a:solidFill>
                <a:effectLst/>
              </a:rPr>
              <a:t>/blog/democratic-leadership (Accessed: 21 November 2024).</a:t>
            </a:r>
          </a:p>
          <a:p>
            <a:r>
              <a:rPr lang="en-GB" b="0" i="0" u="none" strike="noStrike" dirty="0" err="1">
                <a:solidFill>
                  <a:srgbClr val="000000"/>
                </a:solidFill>
                <a:effectLst/>
              </a:rPr>
              <a:t>İkinci</a:t>
            </a:r>
            <a:r>
              <a:rPr lang="en-GB" b="0" i="0" u="none" strike="noStrike" dirty="0">
                <a:solidFill>
                  <a:srgbClr val="000000"/>
                </a:solidFill>
                <a:effectLst/>
              </a:rPr>
              <a:t>, S.S. (2014) ‘Organizational change: Importance of leadership style and training’, </a:t>
            </a:r>
            <a:r>
              <a:rPr lang="en-GB" b="0" i="1" u="none" strike="noStrike" dirty="0">
                <a:solidFill>
                  <a:srgbClr val="000000"/>
                </a:solidFill>
                <a:effectLst/>
              </a:rPr>
              <a:t>Management and Organizational Studies</a:t>
            </a:r>
            <a:r>
              <a:rPr lang="en-GB" b="0" i="0" u="none" strike="noStrike" dirty="0">
                <a:solidFill>
                  <a:srgbClr val="000000"/>
                </a:solidFill>
                <a:effectLst/>
              </a:rPr>
              <a:t>, 1(2). doi:10.5430/mos.v1n2p122. </a:t>
            </a:r>
          </a:p>
          <a:p>
            <a:r>
              <a:rPr lang="en-GB" b="0" i="0" u="none" strike="noStrike" dirty="0">
                <a:solidFill>
                  <a:srgbClr val="000000"/>
                </a:solidFill>
                <a:effectLst/>
              </a:rPr>
              <a:t>Lindberg, C. (2023) </a:t>
            </a:r>
            <a:r>
              <a:rPr lang="en-GB" b="0" i="1" u="none" strike="noStrike" dirty="0">
                <a:solidFill>
                  <a:srgbClr val="000000"/>
                </a:solidFill>
                <a:effectLst/>
              </a:rPr>
              <a:t>Democratic leadership disadvantages</a:t>
            </a:r>
            <a:r>
              <a:rPr lang="en-GB" b="0" i="0" u="none" strike="noStrike" dirty="0">
                <a:solidFill>
                  <a:srgbClr val="000000"/>
                </a:solidFill>
                <a:effectLst/>
              </a:rPr>
              <a:t>, </a:t>
            </a:r>
            <a:r>
              <a:rPr lang="en-GB" b="0" i="1" u="none" strike="noStrike" dirty="0">
                <a:solidFill>
                  <a:srgbClr val="000000"/>
                </a:solidFill>
                <a:effectLst/>
              </a:rPr>
              <a:t>Leadership Ahoy!</a:t>
            </a:r>
            <a:r>
              <a:rPr lang="en-GB" b="0" i="0" u="none" strike="noStrike" dirty="0">
                <a:solidFill>
                  <a:srgbClr val="000000"/>
                </a:solidFill>
                <a:effectLst/>
              </a:rPr>
              <a:t> Available at: https://</a:t>
            </a:r>
            <a:r>
              <a:rPr lang="en-GB" b="0" i="0" u="none" strike="noStrike" dirty="0" err="1">
                <a:solidFill>
                  <a:srgbClr val="000000"/>
                </a:solidFill>
                <a:effectLst/>
              </a:rPr>
              <a:t>www.leadershipahoy.com</a:t>
            </a:r>
            <a:r>
              <a:rPr lang="en-GB" b="0" i="0" u="none" strike="noStrike" dirty="0">
                <a:solidFill>
                  <a:srgbClr val="000000"/>
                </a:solidFill>
                <a:effectLst/>
              </a:rPr>
              <a:t>/democratic-leadership-disadvantages/ (Accessed: 17 November 2024). </a:t>
            </a:r>
          </a:p>
          <a:p>
            <a:r>
              <a:rPr lang="en-GB" b="0" i="0" u="none" strike="noStrike" dirty="0">
                <a:solidFill>
                  <a:srgbClr val="000000"/>
                </a:solidFill>
                <a:effectLst/>
              </a:rPr>
              <a:t>Miller, O. (2017) </a:t>
            </a:r>
            <a:r>
              <a:rPr lang="en-GB" b="0" i="1" u="none" strike="noStrike" dirty="0">
                <a:solidFill>
                  <a:srgbClr val="000000"/>
                </a:solidFill>
                <a:effectLst/>
              </a:rPr>
              <a:t>8 pros and cons of the Democratic Leadership Style</a:t>
            </a:r>
            <a:r>
              <a:rPr lang="en-GB" b="0" i="0" u="none" strike="noStrike" dirty="0">
                <a:solidFill>
                  <a:srgbClr val="000000"/>
                </a:solidFill>
                <a:effectLst/>
              </a:rPr>
              <a:t>, </a:t>
            </a:r>
            <a:r>
              <a:rPr lang="en-GB" b="0" i="1" u="none" strike="noStrike" dirty="0">
                <a:solidFill>
                  <a:srgbClr val="000000"/>
                </a:solidFill>
                <a:effectLst/>
              </a:rPr>
              <a:t>Medium</a:t>
            </a:r>
            <a:r>
              <a:rPr lang="en-GB" b="0" i="0" u="none" strike="noStrike" dirty="0">
                <a:solidFill>
                  <a:srgbClr val="000000"/>
                </a:solidFill>
                <a:effectLst/>
              </a:rPr>
              <a:t>. Available at: https://</a:t>
            </a:r>
            <a:r>
              <a:rPr lang="en-GB" b="0" i="0" u="none" strike="noStrike" dirty="0" err="1">
                <a:solidFill>
                  <a:srgbClr val="000000"/>
                </a:solidFill>
                <a:effectLst/>
              </a:rPr>
              <a:t>medium.com</a:t>
            </a:r>
            <a:r>
              <a:rPr lang="en-GB" b="0" i="0" u="none" strike="noStrike" dirty="0">
                <a:solidFill>
                  <a:srgbClr val="000000"/>
                </a:solidFill>
                <a:effectLst/>
              </a:rPr>
              <a:t>/</a:t>
            </a:r>
            <a:r>
              <a:rPr lang="en-GB" b="0" i="0" u="none" strike="noStrike" dirty="0" err="1">
                <a:solidFill>
                  <a:srgbClr val="000000"/>
                </a:solidFill>
                <a:effectLst/>
              </a:rPr>
              <a:t>democraticleadership</a:t>
            </a:r>
            <a:r>
              <a:rPr lang="en-GB" b="0" i="0" u="none" strike="noStrike" dirty="0">
                <a:solidFill>
                  <a:srgbClr val="000000"/>
                </a:solidFill>
                <a:effectLst/>
              </a:rPr>
              <a:t>/8-pros-and-cons-of-the-democratic-leadership-style-5b668f070c1b (Accessed: 18 November 2024). </a:t>
            </a:r>
          </a:p>
          <a:p>
            <a:r>
              <a:rPr lang="en-GB" b="0" i="0" u="none" strike="noStrike" dirty="0" err="1">
                <a:solidFill>
                  <a:srgbClr val="000000"/>
                </a:solidFill>
                <a:effectLst/>
              </a:rPr>
              <a:t>Raelin</a:t>
            </a:r>
            <a:r>
              <a:rPr lang="en-GB" b="0" i="0" u="none" strike="noStrike" dirty="0">
                <a:solidFill>
                  <a:srgbClr val="000000"/>
                </a:solidFill>
                <a:effectLst/>
              </a:rPr>
              <a:t>, J.A. (2012) ‘Dialogue and deliberation as expressions of Democratic leadership in participatory organizational change’, </a:t>
            </a:r>
            <a:r>
              <a:rPr lang="en-GB" b="0" i="1" u="none" strike="noStrike" dirty="0">
                <a:solidFill>
                  <a:srgbClr val="000000"/>
                </a:solidFill>
                <a:effectLst/>
              </a:rPr>
              <a:t>Journal of Organizational Change Management</a:t>
            </a:r>
            <a:r>
              <a:rPr lang="en-GB" b="0" i="0" u="none" strike="noStrike" dirty="0">
                <a:solidFill>
                  <a:srgbClr val="000000"/>
                </a:solidFill>
                <a:effectLst/>
              </a:rPr>
              <a:t>, 25(1), pp. 7–23. doi:10.1108/09534811211199574. </a:t>
            </a:r>
          </a:p>
          <a:p>
            <a:r>
              <a:rPr lang="en-GB" b="0" i="0" u="none" strike="noStrike" dirty="0">
                <a:solidFill>
                  <a:srgbClr val="000000"/>
                </a:solidFill>
                <a:effectLst/>
              </a:rPr>
              <a:t>Wang, Q., Hou, H. and Li, Z. (2022) ‘Participative leadership: A literature review and prospects for future research’, </a:t>
            </a:r>
            <a:r>
              <a:rPr lang="en-GB" b="0" i="1" u="none" strike="noStrike" dirty="0">
                <a:solidFill>
                  <a:srgbClr val="000000"/>
                </a:solidFill>
                <a:effectLst/>
              </a:rPr>
              <a:t>Frontiers in Psychology</a:t>
            </a:r>
            <a:r>
              <a:rPr lang="en-GB" b="0" i="0" u="none" strike="noStrike" dirty="0">
                <a:solidFill>
                  <a:srgbClr val="000000"/>
                </a:solidFill>
                <a:effectLst/>
              </a:rPr>
              <a:t>, 13. doi:10.3389/fpsyg.2022.924357. </a:t>
            </a:r>
          </a:p>
          <a:p>
            <a:r>
              <a:rPr lang="en-GB" b="0" i="0" u="none" strike="noStrike" dirty="0">
                <a:solidFill>
                  <a:srgbClr val="000000"/>
                </a:solidFill>
                <a:effectLst/>
              </a:rPr>
              <a:t>Yashi Srivastava, M. (2024) </a:t>
            </a:r>
            <a:r>
              <a:rPr lang="en-GB" b="0" i="1" u="none" strike="noStrike" dirty="0">
                <a:solidFill>
                  <a:srgbClr val="000000"/>
                </a:solidFill>
                <a:effectLst/>
              </a:rPr>
              <a:t>Democratic leadership style: How to make it work as a team</a:t>
            </a:r>
            <a:r>
              <a:rPr lang="en-GB" b="0" i="0" u="none" strike="noStrike" dirty="0">
                <a:solidFill>
                  <a:srgbClr val="000000"/>
                </a:solidFill>
                <a:effectLst/>
              </a:rPr>
              <a:t>, </a:t>
            </a:r>
            <a:r>
              <a:rPr lang="en-GB" b="0" i="1" u="none" strike="noStrike" dirty="0" err="1">
                <a:solidFill>
                  <a:srgbClr val="000000"/>
                </a:solidFill>
                <a:effectLst/>
              </a:rPr>
              <a:t>BetterUp</a:t>
            </a:r>
            <a:r>
              <a:rPr lang="en-GB" b="0" i="0" u="none" strike="noStrike" dirty="0">
                <a:solidFill>
                  <a:srgbClr val="000000"/>
                </a:solidFill>
                <a:effectLst/>
              </a:rPr>
              <a:t>. Available at: https://</a:t>
            </a:r>
            <a:r>
              <a:rPr lang="en-GB" b="0" i="0" u="none" strike="noStrike" dirty="0" err="1">
                <a:solidFill>
                  <a:srgbClr val="000000"/>
                </a:solidFill>
                <a:effectLst/>
              </a:rPr>
              <a:t>www.betterup.com</a:t>
            </a:r>
            <a:r>
              <a:rPr lang="en-GB" b="0" i="0" u="none" strike="noStrike" dirty="0">
                <a:solidFill>
                  <a:srgbClr val="000000"/>
                </a:solidFill>
                <a:effectLst/>
              </a:rPr>
              <a:t>/blog/democratic-leadership-style-pros-cons-examples-and-how-to-make-it-work (Accessed: 18 November 2024). </a:t>
            </a:r>
          </a:p>
          <a:p>
            <a:pPr marL="0" indent="0">
              <a:buNone/>
            </a:pPr>
            <a:endParaRPr lang="en-US" dirty="0"/>
          </a:p>
        </p:txBody>
      </p:sp>
    </p:spTree>
    <p:extLst>
      <p:ext uri="{BB962C8B-B14F-4D97-AF65-F5344CB8AC3E}">
        <p14:creationId xmlns:p14="http://schemas.microsoft.com/office/powerpoint/2010/main" val="1949288979"/>
      </p:ext>
    </p:extLst>
  </p:cSld>
  <p:clrMapOvr>
    <a:masterClrMapping/>
  </p:clrMapOvr>
</p:sld>
</file>

<file path=ppt/theme/theme1.xml><?xml version="1.0" encoding="utf-8"?>
<a:theme xmlns:a="http://schemas.openxmlformats.org/drawingml/2006/main" name="DashVTI">
  <a:themeElements>
    <a:clrScheme name="AnalogousFromLightSeedLeftStep">
      <a:dk1>
        <a:srgbClr val="000000"/>
      </a:dk1>
      <a:lt1>
        <a:srgbClr val="FFFFFF"/>
      </a:lt1>
      <a:dk2>
        <a:srgbClr val="41243C"/>
      </a:dk2>
      <a:lt2>
        <a:srgbClr val="E7E2E8"/>
      </a:lt2>
      <a:accent1>
        <a:srgbClr val="87AB81"/>
      </a:accent1>
      <a:accent2>
        <a:srgbClr val="92A973"/>
      </a:accent2>
      <a:accent3>
        <a:srgbClr val="A3A37B"/>
      </a:accent3>
      <a:accent4>
        <a:srgbClr val="B59E7A"/>
      </a:accent4>
      <a:accent5>
        <a:srgbClr val="C2988E"/>
      </a:accent5>
      <a:accent6>
        <a:srgbClr val="BA7F8D"/>
      </a:accent6>
      <a:hlink>
        <a:srgbClr val="A469AE"/>
      </a:hlink>
      <a:folHlink>
        <a:srgbClr val="7F7F7F"/>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154</TotalTime>
  <Words>1280</Words>
  <Application>Microsoft Macintosh PowerPoint</Application>
  <PresentationFormat>Widescreen</PresentationFormat>
  <Paragraphs>101</Paragraphs>
  <Slides>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-webkit-standard</vt:lpstr>
      <vt:lpstr>Aptos</vt:lpstr>
      <vt:lpstr>Arial</vt:lpstr>
      <vt:lpstr>Grandview Display</vt:lpstr>
      <vt:lpstr>Tahoma</vt:lpstr>
      <vt:lpstr>DashVTI</vt:lpstr>
      <vt:lpstr>Critical Evaluation of Democratic Leadership &amp; Leading Change at CYNO Healthcare</vt:lpstr>
      <vt:lpstr>Introduction to Democratic Leadership</vt:lpstr>
      <vt:lpstr>Strengths and Weaknesses of Democratic Leadership</vt:lpstr>
      <vt:lpstr>Planning Change Using Democratic Leadership</vt:lpstr>
      <vt:lpstr>Implementing Change with Democratic Leadership</vt:lpstr>
      <vt:lpstr>Reviewing Change and Ensuring Success</vt:lpstr>
      <vt:lpstr>Conclusion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Marilena Stan (1812196)</dc:creator>
  <cp:lastModifiedBy>Marilena Stan (1812196)</cp:lastModifiedBy>
  <cp:revision>2</cp:revision>
  <dcterms:created xsi:type="dcterms:W3CDTF">2024-11-21T18:12:51Z</dcterms:created>
  <dcterms:modified xsi:type="dcterms:W3CDTF">2024-11-21T20:47:33Z</dcterms:modified>
</cp:coreProperties>
</file>